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3.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4.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notesSlides/notesSlide5.xml" ContentType="application/vnd.openxmlformats-officedocument.presentationml.notesSlide+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notesSlides/notesSlide6.xml" ContentType="application/vnd.openxmlformats-officedocument.presentationml.notesSlide+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notesSlides/notesSlide7.xml" ContentType="application/vnd.openxmlformats-officedocument.presentationml.notesSlide+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notesSlides/notesSlide8.xml" ContentType="application/vnd.openxmlformats-officedocument.presentationml.notesSlide+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notesSlides/notesSlide9.xml" ContentType="application/vnd.openxmlformats-officedocument.presentationml.notesSlide+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notesSlides/notesSlide12.xml" ContentType="application/vnd.openxmlformats-officedocument.presentationml.notesSlide+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notesSlides/notesSlide15.xml" ContentType="application/vnd.openxmlformats-officedocument.presentationml.notesSlide+xml"/>
  <Override PartName="/ppt/ink/ink1701.xml" ContentType="application/inkml+xml"/>
  <Override PartName="/ppt/notesSlides/notesSlide16.xml" ContentType="application/vnd.openxmlformats-officedocument.presentationml.notesSlide+xml"/>
  <Override PartName="/ppt/ink/ink1702.xml" ContentType="application/inkml+xml"/>
  <Override PartName="/ppt/ink/ink1703.xml" ContentType="application/inkml+xml"/>
  <Override PartName="/ppt/ink/ink1704.xml" ContentType="application/inkml+xml"/>
  <Override PartName="/ppt/notesSlides/notesSlide17.xml" ContentType="application/vnd.openxmlformats-officedocument.presentationml.notesSlide+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notesSlides/notesSlide18.xml" ContentType="application/vnd.openxmlformats-officedocument.presentationml.notesSlide+xml"/>
  <Override PartName="/ppt/ink/ink1902.xml" ContentType="application/inkml+xml"/>
  <Override PartName="/ppt/ink/ink1903.xml" ContentType="application/inkml+xml"/>
  <Override PartName="/ppt/ink/ink1904.xml" ContentType="application/inkml+xml"/>
  <Override PartName="/ppt/notesSlides/notesSlide19.xml" ContentType="application/vnd.openxmlformats-officedocument.presentationml.notesSlide+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notesSlides/notesSlide21.xml" ContentType="application/vnd.openxmlformats-officedocument.presentationml.notesSlide+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notesSlides/notesSlide22.xml" ContentType="application/vnd.openxmlformats-officedocument.presentationml.notesSlide+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notesSlides/notesSlide23.xml" ContentType="application/vnd.openxmlformats-officedocument.presentationml.notesSlide+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notesSlides/notesSlide24.xml" ContentType="application/vnd.openxmlformats-officedocument.presentationml.notesSlide+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notesSlides/notesSlide25.xml" ContentType="application/vnd.openxmlformats-officedocument.presentationml.notesSlide+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notesSlides/notesSlide26.xml" ContentType="application/vnd.openxmlformats-officedocument.presentationml.notesSlide+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1076" r:id="rId3"/>
    <p:sldId id="1077" r:id="rId4"/>
    <p:sldId id="1390" r:id="rId5"/>
    <p:sldId id="1393" r:id="rId6"/>
    <p:sldId id="1079" r:id="rId7"/>
    <p:sldId id="1391" r:id="rId8"/>
    <p:sldId id="1081" r:id="rId9"/>
    <p:sldId id="1082" r:id="rId10"/>
    <p:sldId id="1083" r:id="rId11"/>
    <p:sldId id="1085" r:id="rId12"/>
    <p:sldId id="1392" r:id="rId13"/>
    <p:sldId id="1086" r:id="rId14"/>
    <p:sldId id="872" r:id="rId15"/>
    <p:sldId id="873" r:id="rId16"/>
    <p:sldId id="874" r:id="rId17"/>
    <p:sldId id="875" r:id="rId18"/>
    <p:sldId id="877" r:id="rId19"/>
    <p:sldId id="878" r:id="rId20"/>
    <p:sldId id="879" r:id="rId21"/>
    <p:sldId id="880" r:id="rId22"/>
    <p:sldId id="881" r:id="rId23"/>
    <p:sldId id="882" r:id="rId24"/>
    <p:sldId id="883" r:id="rId25"/>
    <p:sldId id="884" r:id="rId26"/>
    <p:sldId id="885" r:id="rId27"/>
    <p:sldId id="886" r:id="rId28"/>
    <p:sldId id="887" r:id="rId29"/>
    <p:sldId id="888" r:id="rId30"/>
    <p:sldId id="889" r:id="rId31"/>
    <p:sldId id="890" r:id="rId32"/>
    <p:sldId id="891" r:id="rId33"/>
    <p:sldId id="892" r:id="rId34"/>
    <p:sldId id="893" r:id="rId35"/>
    <p:sldId id="1394" r:id="rId36"/>
    <p:sldId id="895" r:id="rId37"/>
    <p:sldId id="1395" r:id="rId38"/>
    <p:sldId id="1396" r:id="rId39"/>
    <p:sldId id="898"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Mappe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Tabelle1!$B$4</c:f>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Tabelle1!$C$3:$E$3</c:f>
              <c:strCache>
                <c:ptCount val="3"/>
                <c:pt idx="0">
                  <c:v>A</c:v>
                </c:pt>
                <c:pt idx="1">
                  <c:v>B</c:v>
                </c:pt>
                <c:pt idx="2">
                  <c:v>C</c:v>
                </c:pt>
              </c:strCache>
            </c:strRef>
          </c:cat>
          <c:val>
            <c:numRef>
              <c:f>Tabelle1!$C$4:$E$4</c:f>
              <c:numCache>
                <c:formatCode>General</c:formatCode>
                <c:ptCount val="3"/>
                <c:pt idx="0">
                  <c:v>30</c:v>
                </c:pt>
                <c:pt idx="1">
                  <c:v>10</c:v>
                </c:pt>
                <c:pt idx="2">
                  <c:v>20</c:v>
                </c:pt>
              </c:numCache>
            </c:numRef>
          </c:val>
          <c:smooth val="0"/>
          <c:extLst>
            <c:ext xmlns:c16="http://schemas.microsoft.com/office/drawing/2014/chart" uri="{C3380CC4-5D6E-409C-BE32-E72D297353CC}">
              <c16:uniqueId val="{00000000-BFDB-45C8-82BA-08A384F3929C}"/>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1"/>
                <c:order val="1"/>
                <c:tx>
                  <c:strRef>
                    <c:extLst>
                      <c:ex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Tabelle1!$C$5:$E$5</c15:sqref>
                        </c15:formulaRef>
                      </c:ext>
                    </c:extLst>
                    <c:numCache>
                      <c:formatCode>General</c:formatCode>
                      <c:ptCount val="3"/>
                      <c:pt idx="0">
                        <c:v>30</c:v>
                      </c:pt>
                      <c:pt idx="1">
                        <c:v>40</c:v>
                      </c:pt>
                      <c:pt idx="2">
                        <c:v>20</c:v>
                      </c:pt>
                    </c:numCache>
                  </c:numRef>
                </c:val>
                <c:smooth val="0"/>
                <c:extLst>
                  <c:ext xmlns:c16="http://schemas.microsoft.com/office/drawing/2014/chart" uri="{C3380CC4-5D6E-409C-BE32-E72D297353CC}">
                    <c16:uniqueId val="{00000001-BFDB-45C8-82BA-08A384F3929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BFDB-45C8-82BA-08A384F3929C}"/>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1"/>
          <c:tx>
            <c:strRef>
              <c:f>Tabelle1!$B$5</c:f>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Tabelle1!$C$3:$E$3</c:f>
              <c:strCache>
                <c:ptCount val="3"/>
                <c:pt idx="0">
                  <c:v>A</c:v>
                </c:pt>
                <c:pt idx="1">
                  <c:v>B</c:v>
                </c:pt>
                <c:pt idx="2">
                  <c:v>C</c:v>
                </c:pt>
              </c:strCache>
            </c:strRef>
          </c:cat>
          <c:val>
            <c:numRef>
              <c:f>Tabelle1!$C$5:$E$5</c:f>
              <c:numCache>
                <c:formatCode>General</c:formatCode>
                <c:ptCount val="3"/>
                <c:pt idx="0">
                  <c:v>30</c:v>
                </c:pt>
                <c:pt idx="1">
                  <c:v>40</c:v>
                </c:pt>
                <c:pt idx="2">
                  <c:v>20</c:v>
                </c:pt>
              </c:numCache>
            </c:numRef>
          </c:val>
          <c:smooth val="0"/>
          <c:extLst>
            <c:ext xmlns:c16="http://schemas.microsoft.com/office/drawing/2014/chart" uri="{C3380CC4-5D6E-409C-BE32-E72D297353CC}">
              <c16:uniqueId val="{00000000-5E69-477F-98F2-8E414464A261}"/>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5E69-477F-98F2-8E414464A2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5E69-477F-98F2-8E414464A261}"/>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2"/>
          <c:order val="2"/>
          <c:tx>
            <c:strRef>
              <c:f>Tabelle1!$B$6</c:f>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Tabelle1!$C$3:$E$3</c:f>
              <c:strCache>
                <c:ptCount val="3"/>
                <c:pt idx="0">
                  <c:v>A</c:v>
                </c:pt>
                <c:pt idx="1">
                  <c:v>B</c:v>
                </c:pt>
                <c:pt idx="2">
                  <c:v>C</c:v>
                </c:pt>
              </c:strCache>
            </c:strRef>
          </c:cat>
          <c:val>
            <c:numRef>
              <c:f>Tabelle1!$C$6:$E$6</c:f>
              <c:numCache>
                <c:formatCode>General</c:formatCode>
                <c:ptCount val="3"/>
                <c:pt idx="0">
                  <c:v>30</c:v>
                </c:pt>
                <c:pt idx="1">
                  <c:v>40</c:v>
                </c:pt>
                <c:pt idx="2">
                  <c:v>50</c:v>
                </c:pt>
              </c:numCache>
            </c:numRef>
          </c:val>
          <c:smooth val="0"/>
          <c:extLst>
            <c:ext xmlns:c16="http://schemas.microsoft.com/office/drawing/2014/chart" uri="{C3380CC4-5D6E-409C-BE32-E72D297353CC}">
              <c16:uniqueId val="{00000000-B646-4E49-920D-C5D12A96C982}"/>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B646-4E49-920D-C5D12A96C98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Tabelle1!$C$5:$E$5</c15:sqref>
                        </c15:formulaRef>
                      </c:ext>
                    </c:extLst>
                    <c:numCache>
                      <c:formatCode>General</c:formatCode>
                      <c:ptCount val="3"/>
                      <c:pt idx="0">
                        <c:v>30</c:v>
                      </c:pt>
                      <c:pt idx="1">
                        <c:v>40</c:v>
                      </c:pt>
                      <c:pt idx="2">
                        <c:v>20</c:v>
                      </c:pt>
                    </c:numCache>
                  </c:numRef>
                </c:val>
                <c:smooth val="0"/>
                <c:extLst xmlns:c15="http://schemas.microsoft.com/office/drawing/2012/chart">
                  <c:ext xmlns:c16="http://schemas.microsoft.com/office/drawing/2014/chart" uri="{C3380CC4-5D6E-409C-BE32-E72D297353CC}">
                    <c16:uniqueId val="{00000002-B646-4E49-920D-C5D12A96C982}"/>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Tabelle1!$B$4</c:f>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Tabelle1!$C$3:$E$3</c:f>
              <c:strCache>
                <c:ptCount val="3"/>
                <c:pt idx="0">
                  <c:v>A</c:v>
                </c:pt>
                <c:pt idx="1">
                  <c:v>B</c:v>
                </c:pt>
                <c:pt idx="2">
                  <c:v>C</c:v>
                </c:pt>
              </c:strCache>
            </c:strRef>
          </c:cat>
          <c:val>
            <c:numRef>
              <c:f>Tabelle1!$C$4:$E$4</c:f>
              <c:numCache>
                <c:formatCode>General</c:formatCode>
                <c:ptCount val="3"/>
                <c:pt idx="0">
                  <c:v>30</c:v>
                </c:pt>
                <c:pt idx="1">
                  <c:v>10</c:v>
                </c:pt>
                <c:pt idx="2">
                  <c:v>20</c:v>
                </c:pt>
              </c:numCache>
            </c:numRef>
          </c:val>
          <c:smooth val="0"/>
          <c:extLst>
            <c:ext xmlns:c16="http://schemas.microsoft.com/office/drawing/2014/chart" uri="{C3380CC4-5D6E-409C-BE32-E72D297353CC}">
              <c16:uniqueId val="{00000000-7F1D-486F-9EAB-6620DCC45DE0}"/>
            </c:ext>
          </c:extLst>
        </c:ser>
        <c:ser>
          <c:idx val="1"/>
          <c:order val="1"/>
          <c:tx>
            <c:strRef>
              <c:f>Tabelle1!$B$5</c:f>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Tabelle1!$C$3:$E$3</c:f>
              <c:strCache>
                <c:ptCount val="3"/>
                <c:pt idx="0">
                  <c:v>A</c:v>
                </c:pt>
                <c:pt idx="1">
                  <c:v>B</c:v>
                </c:pt>
                <c:pt idx="2">
                  <c:v>C</c:v>
                </c:pt>
              </c:strCache>
            </c:strRef>
          </c:cat>
          <c:val>
            <c:numRef>
              <c:f>Tabelle1!$C$5:$E$5</c:f>
              <c:numCache>
                <c:formatCode>General</c:formatCode>
                <c:ptCount val="3"/>
                <c:pt idx="0">
                  <c:v>30</c:v>
                </c:pt>
                <c:pt idx="1">
                  <c:v>40</c:v>
                </c:pt>
                <c:pt idx="2">
                  <c:v>20</c:v>
                </c:pt>
              </c:numCache>
            </c:numRef>
          </c:val>
          <c:smooth val="0"/>
          <c:extLst>
            <c:ext xmlns:c16="http://schemas.microsoft.com/office/drawing/2014/chart" uri="{C3380CC4-5D6E-409C-BE32-E72D297353CC}">
              <c16:uniqueId val="{00000001-7F1D-486F-9EAB-6620DCC45DE0}"/>
            </c:ext>
          </c:extLst>
        </c:ser>
        <c:ser>
          <c:idx val="2"/>
          <c:order val="2"/>
          <c:tx>
            <c:strRef>
              <c:f>Tabelle1!$B$6</c:f>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Tabelle1!$C$3:$E$3</c:f>
              <c:strCache>
                <c:ptCount val="3"/>
                <c:pt idx="0">
                  <c:v>A</c:v>
                </c:pt>
                <c:pt idx="1">
                  <c:v>B</c:v>
                </c:pt>
                <c:pt idx="2">
                  <c:v>C</c:v>
                </c:pt>
              </c:strCache>
            </c:strRef>
          </c:cat>
          <c:val>
            <c:numRef>
              <c:f>Tabelle1!$C$6:$E$6</c:f>
              <c:numCache>
                <c:formatCode>General</c:formatCode>
                <c:ptCount val="3"/>
                <c:pt idx="0">
                  <c:v>30</c:v>
                </c:pt>
                <c:pt idx="1">
                  <c:v>40</c:v>
                </c:pt>
                <c:pt idx="2">
                  <c:v>50</c:v>
                </c:pt>
              </c:numCache>
            </c:numRef>
          </c:val>
          <c:smooth val="0"/>
          <c:extLst>
            <c:ext xmlns:c16="http://schemas.microsoft.com/office/drawing/2014/chart" uri="{C3380CC4-5D6E-409C-BE32-E72D297353CC}">
              <c16:uniqueId val="{00000002-7F1D-486F-9EAB-6620DCC45DE0}"/>
            </c:ext>
          </c:extLst>
        </c:ser>
        <c:dLbls>
          <c:showLegendKey val="0"/>
          <c:showVal val="0"/>
          <c:showCatName val="0"/>
          <c:showSerName val="0"/>
          <c:showPercent val="0"/>
          <c:showBubbleSize val="0"/>
        </c:dLbls>
        <c:marker val="1"/>
        <c:smooth val="0"/>
        <c:axId val="275346608"/>
        <c:axId val="275341032"/>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12:43.367"/>
    </inkml:context>
    <inkml:brush xml:id="br0">
      <inkml:brushProperty name="width" value="0.05" units="cm"/>
      <inkml:brushProperty name="height" value="0.05" units="cm"/>
    </inkml:brush>
  </inkml:definitions>
  <inkml:trace contextRef="#ctx0" brushRef="#br0">1 0 2144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19.831"/>
    </inkml:context>
    <inkml:brush xml:id="br0">
      <inkml:brushProperty name="width" value="0.05" units="cm"/>
      <inkml:brushProperty name="height" value="0.05" units="cm"/>
    </inkml:brush>
  </inkml:definitions>
  <inkml:trace contextRef="#ctx0" brushRef="#br0">4 1 12859,'0'0'65,"-1"1"1,1-1 0,0 1-1,-1-1 1,1 1 0,0-1-1,0 1 1,-1-1-1,1 1 1,0 0 0,0-1-1,0 1 1,-1-1 0,1 1-1,0-1 1,0 1 0,0 0-1,0-1 1,0 1 0,0-1-1,0 1 1,1 0-1,-1-1 1,0 1 0,0-1-1,0 1 1,0-1 0,1 1-1,-1 0 1,0-1 0,1 1-1,-1-1 1,0 1-1,1-1 1,-1 0 0,1 1-1,-1-1 1,1 1 0,21 25 108,-19-23 60,9 9-148,250 272 801,-20 19-715,-231-286-222,-8-11-74,1-1 0,-1 1 0,1-1 1,0 0-1,1 0 0,-1 0 0,1 0 0,0-1 0,0 0 0,8 6 0,-12-10 78,-1 0-1,1 0 1,0 1-1,-1-1 1,1 0 0,-1 0-1,1 0 1,0 0-1,-1 0 1,1 0-1,0 0 1,-1 0-1,1 0 1,-1 0-1,1 0 1,0 0-1,-1-1 1,1 1 0,-1 0-1,1 0 1,0-1-1,-1 1 1,1 0-1,-1-1 1,1 1-1,-1 0 1,1-1-1,-1 1 1,1-1-1,-1 1 1,0-1-1,1 1 1,-1-1 0,0 1-1,1-1 1,-1 1-1,0-1 1,0 0-1,1 1 1,-1-1-1,0 1 1,0-1-1,0-1 1,1-10-618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7:24.514"/>
    </inkml:context>
    <inkml:brush xml:id="br0">
      <inkml:brushProperty name="width" value="0.05" units="cm"/>
      <inkml:brushProperty name="height" value="0.05" units="cm"/>
    </inkml:brush>
  </inkml:definitions>
  <inkml:trace contextRef="#ctx0" brushRef="#br0">307 104 11859,'-164'-33'-2185,"119"11"1233,-5-3 544,2 2-488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2:52.725"/>
    </inkml:context>
    <inkml:brush xml:id="br0">
      <inkml:brushProperty name="width" value="0.05" units="cm"/>
      <inkml:brushProperty name="height" value="0.05" units="cm"/>
    </inkml:brush>
  </inkml:definitions>
  <inkml:trace contextRef="#ctx0" brushRef="#br0">1 2 9610,'28'4'912,"-1"-1"-608,1 0-168,3-2 809,-1-1-969,2 0-465,-2 0-247,-1 0 560,0-1-136,5-2-152</inkml:trace>
  <inkml:trace contextRef="#ctx0" brushRef="#br0" timeOffset="1">471 0 9626,'12'2'1568,"-1"1"-839,1-2-281,1 2 1160,3-2-688,0 1-304,6-1-424,0-1-104,6 0-248,-3 0-120,-2 0 168,-4-4-80,-10 3-72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2:55.772"/>
    </inkml:context>
    <inkml:brush xml:id="br0">
      <inkml:brushProperty name="width" value="0.05" units="cm"/>
      <inkml:brushProperty name="height" value="0.05" units="cm"/>
    </inkml:brush>
  </inkml:definitions>
  <inkml:trace contextRef="#ctx0" brushRef="#br0">86 1 17412,'0'0'64,"0"-1"1,0 1 0,0 0-1,1 0 1,-1 0-1,0 0 1,0 0 0,0 0-1,0 0 1,0 0-1,0 0 1,0 1 0,1-1-1,-1 0 1,0 0-1,0 0 1,0 0 0,0 0-1,0 0 1,0 0-1,0 0 1,1 0 0,-1 0-1,0 0 1,0 0 0,0 0-1,0 0 1,0 1-1,0-1 1,0 0 0,0 0-1,0 0 1,0 0-1,0 0 1,0 0 0,0 0-1,0 1 1,0-1-1,0 0 1,0 0 0,0 0-1,0 0 1,0 0-1,0 0 1,0 0 0,0 1-1,0-1 1,0 0-1,0 0 1,0 0 0,0 0-1,0 0 1,0 0 0,0 0-1,0 1 1,0-1-1,0 0 1,0 0 0,0 0-1,0 0 1,0 0-1,-1 0 1,1 0 0,-2 20 1588,-8 35-1620,7-37 260,-5 23-238,-57 411 1483,79-557-13,28-108 1,-31 168-1581,2 2 0,28-67 0,-40 107 46,1 0 0,-1 1 0,0-1 1,1 1-1,0-1 0,-1 1 0,1 0 0,0 0 1,0 0-1,0 0 0,0 0 0,1 0 1,-1 0-1,1 1 0,-1-1 0,1 1 0,-1 0 1,1-1-1,0 1 0,3 0 0,-4 0 0,0 1 0,0 0 0,0 0 0,0 1 0,0-1 0,1 0 0,-1 1 0,0-1 0,0 1 0,0 0-1,0 0 1,0 0 0,0 0 0,-1 0 0,1 0 0,0 0 0,0 0 0,-1 1 0,1-1 0,-1 1 0,1-1 0,-1 1 0,1 0-1,-1-1 1,0 1 0,2 4 0,0 0 15,0 0-1,-1 1 1,0-1-1,0 1 1,-1 0-1,1 0 1,-1-1-1,-1 1 1,1 0-1,-1 0 1,-1 0-1,1 0 1,-1 0-1,0 0 1,-1-1-1,1 1 1,-1 0-1,-1-1 1,1 1-1,-1-1 1,0 0 0,-8 10-1,7-8 9,-1-1 1,0 0-1,0 0 1,-1-1-1,0 1 0,0-1 1,-1-1-1,0 1 0,0-1 1,0 0-1,0-1 1,-1 0-1,0 0 0,0 0 1,0-1-1,0-1 1,0 1-1,-11 1 0,18-4-110,-1 0 0,1 0-1,-1 0 1,1 0 0,-1 0-1,1 0 1,0-1-1,-1 1 1,1 0 0,-1-1-1,1 1 1,0-1 0,-1 0-1,1 1 1,0-1 0,0 0-1,0 0 1,-1 0-1,1 0 1,0 0 0,0 0-1,0 0 1,1 0 0,-1 0-1,0 0 1,0-1 0,0 1-1,1 0 1,-1-1-1,0-1 1,-1-3-282,1 1-1,-1-1 0,1 0 1,1 0-1,-1 0 1,1-7-1,2-9-770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2:56.190"/>
    </inkml:context>
    <inkml:brush xml:id="br0">
      <inkml:brushProperty name="width" value="0.05" units="cm"/>
      <inkml:brushProperty name="height" value="0.05" units="cm"/>
    </inkml:brush>
  </inkml:definitions>
  <inkml:trace contextRef="#ctx0" brushRef="#br0">128 0 17276,'0'0'139,"1"1"1,-1-1-1,1 0 1,0 0-1,-1 1 1,1-1-1,-1 0 1,1 1-1,-1-1 1,1 0-1,-1 1 1,0-1-1,1 1 0,-1-1 1,1 1-1,-1-1 1,0 1-1,1-1 1,-1 1-1,0-1 1,0 1-1,0 0 1,1-1-1,-1 1 1,0-1-1,0 1 1,0 0-1,0-1 1,0 1-1,0-1 1,0 1-1,0 0 1,0-1-1,0 1 1,0 0-1,-1-1 1,1 1-1,0-1 1,-1 2-1,-6 27 1035,6-28-1054,-19 54 672,-34 64-1,7-35-862,40-74-654,7-17 503,7-21 163,5-9-165,5-2-98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2:56.531"/>
    </inkml:context>
    <inkml:brush xml:id="br0">
      <inkml:brushProperty name="width" value="0.05" units="cm"/>
      <inkml:brushProperty name="height" value="0.05" units="cm"/>
    </inkml:brush>
  </inkml:definitions>
  <inkml:trace contextRef="#ctx0" brushRef="#br0">103 0 16428,'1'7'404,"-1"-1"1,0 0-1,0 1 1,0-1 0,-1 1-1,0-1 1,0 0-1,-1 0 1,-2 8 0,-4 20 591,3-3-465,2 1 1,1-1 0,3 46-1,0-62-852,1-1-1,1 0 1,0 0-1,0 0 1,1-1-1,1 1 1,0-1 0,1 0-1,1 0 1,7 12-1,-10-22-959</inkml:trace>
  <inkml:trace contextRef="#ctx0" brushRef="#br0" timeOffset="1">64 340 12899,'-16'-13'1824,"1"-3"-664,-1 2-343,7 3 1143,2 3 1057,7 5-1825,7 3-416,6 0-208,9 0-648,3 0-432,1-11 448,2-9-160,-2-5-8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48.581"/>
    </inkml:context>
    <inkml:brush xml:id="br0">
      <inkml:brushProperty name="width" value="0.05" units="cm"/>
      <inkml:brushProperty name="height" value="0.05" units="cm"/>
    </inkml:brush>
  </inkml:definitions>
  <inkml:trace contextRef="#ctx0" brushRef="#br0">27 5 14915,'5'-4'1724,"-4"6"-681,-7 19-303,-1 8-550,2 195 608,7-133-1919,-9-108-308,-2 1 892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48.986"/>
    </inkml:context>
    <inkml:brush xml:id="br0">
      <inkml:brushProperty name="width" value="0.05" units="cm"/>
      <inkml:brushProperty name="height" value="0.05" units="cm"/>
    </inkml:brush>
  </inkml:definitions>
  <inkml:trace contextRef="#ctx0" brushRef="#br0">1 33 12699,'1'14'305,"0"1"1,1-1-1,1 0 1,0 0-1,1 0 1,1 0-1,0-1 1,0 1-1,2-1 1,-1 0-1,13 16 1,-18-28-267,0 0 0,-1 0 0,1 0 0,0 0 0,0 0 0,0 0 0,0 0 0,0 0 0,0 0 0,0-1-1,0 1 1,1 0 0,-1-1 0,0 1 0,0-1 0,0 1 0,1-1 0,-1 0 0,0 1 0,1-1 0,-1 0 0,0 0 0,1 0 0,-1 0 0,0 0 0,1 0 0,-1 0 0,0-1 0,1 1 0,-1 0 0,0-1 0,0 1 0,1-1 0,-1 1 0,0-1 0,0 0 0,0 1 0,0-1 0,2-2 0,3-3 153,0 0 1,0-1 0,-1 1 0,1-1-1,3-9 1,0 3-8,30-52-124,6-8-596,-28 53 308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08.723"/>
    </inkml:context>
    <inkml:brush xml:id="br0">
      <inkml:brushProperty name="width" value="0.05" units="cm"/>
      <inkml:brushProperty name="height" value="0.05" units="cm"/>
    </inkml:brush>
  </inkml:definitions>
  <inkml:trace contextRef="#ctx0" brushRef="#br0">0 56 12883,'5'-4'1000,"-1"-2"-736,2 0-128,1 3 328,4 1-80,2 2-136,0-2-40,1 2-112,0 0-8,2 2-40,1-2-64,4 1-256,1-4-56,2-6 248,3 1-40,3-7-96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09.083"/>
    </inkml:context>
    <inkml:brush xml:id="br0">
      <inkml:brushProperty name="width" value="0.05" units="cm"/>
      <inkml:brushProperty name="height" value="0.05" units="cm"/>
    </inkml:brush>
  </inkml:definitions>
  <inkml:trace contextRef="#ctx0" brushRef="#br0">8 27 12083,'-6'1'936,"4"-1"-736,8-1-144,3-7 208,3 1-160,8 4-280,5 2-144,1-1-152,0-1-16,1 0 232,-4 3-89,-7 2 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09.996"/>
    </inkml:context>
    <inkml:brush xml:id="br0">
      <inkml:brushProperty name="width" value="0.05" units="cm"/>
      <inkml:brushProperty name="height" value="0.05" units="cm"/>
    </inkml:brush>
  </inkml:definitions>
  <inkml:trace contextRef="#ctx0" brushRef="#br0">1 61 12427,'21'-2'1897,"27"3"-1339,-2 0-364,0-2-1,-1-2 1,54-10 0,-80 5 78,-19 3-29,-11 1-65,-4 2-64,0 2-1,0-1 0,0 2 1,-21 3-1,-23 0 122,-38 2 461,134-8-750,-1-2 0,38-8 0,52-5-131,-113 16 134,-9 0 0,1 0-1,-1 1 1,1 0 0,-1 0 0,0 0 0,9 2 0,-12 2-139,-7 1 88,-9 3 2,-20 2 238,-1-2 0,0-1 0,-42 2 0,57-7-26,3 0 24,11-2-107,1 1 0,-1-1 0,1 1 0,-11 4 0,16-6-62,2-4-7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19.915"/>
    </inkml:context>
    <inkml:brush xml:id="br0">
      <inkml:brushProperty name="width" value="0.05" units="cm"/>
      <inkml:brushProperty name="height" value="0.05" units="cm"/>
    </inkml:brush>
  </inkml:definitions>
  <inkml:trace contextRef="#ctx0" brushRef="#br0">47 114 12291,'0'-2'-56,"6"-49"4969,-3 41-1342,-1 33-1801,-15 213-1140,4-109-592,9-123 5,2-6-11,4-14 6,5-26 1,-3-1 20,-2 0 0,1-44 0,-6 60-25,-2 1 0,-1 0 1,-1-1-1,-10-40 0,13 64-30,-1-1 0,0 1 0,-1 0 1,1 0-1,-1 0 0,1 0 0,-1 1 0,-2-4 0,4 5-4,-1 1 0,1 0-1,0-1 1,-1 1 0,1 0 0,0 0 0,-1-1-1,1 1 1,0 0 0,-1 0 0,1 0-1,-1-1 1,1 1 0,0 0 0,-1 0-1,1 0 1,-1 0 0,1 0 0,-1 0-1,1 0 1,-1 0 0,1 0 0,0 0-1,-1 0 1,0 1 0,0-1 0,0 1-1,0-1 1,1 1 0,-1-1-1,0 1 1,0 0-1,1 0 1,-1-1 0,1 1-1,-1 0 1,1 0 0,-1 0-1,1-1 1,-1 1 0,1 1-1,-5 11-4,1-1-1,0 1 1,1 0-1,1 0 1,-2 22-1,3 70 3,2-82 10,7 151 165,0 27-844,-7-198 569,3-1-46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7:25.678"/>
    </inkml:context>
    <inkml:brush xml:id="br0">
      <inkml:brushProperty name="width" value="0.05" units="cm"/>
      <inkml:brushProperty name="height" value="0.05" units="cm"/>
    </inkml:brush>
  </inkml:definitions>
  <inkml:trace contextRef="#ctx0" brushRef="#br0">1270 298 5473,'-458'221'5185,"312"-149"-4153,83-40-944,2 3 0,1 2 0,-101 84 0,124-89-100,1 3 1,2 0 0,2 3-1,1 0 1,2 2 0,-32 59 0,51-80 32,1 0 1,1 1 0,1 0 0,0 1 0,2-1 0,0 1 0,1 1 0,2-1 0,0 0 0,1 1-1,1-1 1,1 1 0,1-1 0,1 0 0,1 0 0,0 0 0,2 0 0,13 32 0,9 12 18,4-1 0,2-1 0,2-2 0,4-2 0,2-2 0,2-1 0,52 50 0,-58-71-37,2-1 1,1-2-1,2-2 1,1-1 0,1-3-1,63 28 1,302 97 33,-377-140-34,208 70 6,483 140 277,-544-184-30,355 25 0,129-47-141,-112-6-150,-425-4 23,839 14-7,939-154 43,-372-66 15,-1116 119-72,782-263 1,-698 131-27,-448 187 40,-1-3 0,83-64 1,-108 72 9,-1-1 1,-1-1 0,-1-1-1,-2-1 1,0-1 0,22-37-1,-38 54 12,0-1-1,-1 1 0,0-1 1,-1 0-1,0-1 0,0 1 1,-2-1-1,1 1 0,-1-1 1,-1 0-1,0 0 1,-1 0-1,0 0 0,-1 0 1,0 1-1,-1-1 0,0 0 1,-1 0-1,0 1 0,-1 0 1,-8-18-1,0 9 21,-1 0 0,-1 1 0,-1 1 0,0 0 0,-2 1 0,-23-19 0,-119-82 126,91 76-59,-117-54 1,-84-14-22,-122-18-68,-10 24-38,294 77 19,-1124-259-607,-20 87-119,-467 124 735,1 148 132,1509-58-174,-940 74-1069,877-61 890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20.710"/>
    </inkml:context>
    <inkml:brush xml:id="br0">
      <inkml:brushProperty name="width" value="0.05" units="cm"/>
      <inkml:brushProperty name="height" value="0.05" units="cm"/>
    </inkml:brush>
  </inkml:definitions>
  <inkml:trace contextRef="#ctx0" brushRef="#br0">30 1 14883,'-26'172'4563,"23"-139"-4037,2 0 0,2 0 0,5 41 0,-6-72-482,0-1-1,0 0 1,0 0 0,1 0-1,-1 1 1,0-1 0,0 0-1,1 0 1,-1 0 0,1 0-1,-1 0 1,1 0 0,-1 0-1,2 2 1,-1-3-18,-1 0 1,1 0-1,-1-1 1,0 1-1,1 0 1,-1-1-1,1 1 0,-1 0 1,0-1-1,0 1 1,1-1-1,-1 1 1,0 0-1,0-1 0,1 1 1,-1-1-1,0 1 1,0-1-1,0 1 1,0-1-1,1 1 0,-1-1 1,0 0-1,9-42 541,-3-13-436,-2 1 1,-4-59-1,-5 91-177,1 18 8,-1 16 8,-1 21-15,2 0-1,1 1 1,3 61-1,1-43 68,0-46 40,3-12-40,3-15-6,-7 20-14,11-59-51,-2 1 1,1-69-1,-12 114 2,-2 18-20,-4 22 7,-4 36-288,4 1 0,-2 86 0,9-133 231,1 17-73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36.865"/>
    </inkml:context>
    <inkml:brush xml:id="br0">
      <inkml:brushProperty name="width" value="0.05" units="cm"/>
      <inkml:brushProperty name="height" value="0.05" units="cm"/>
    </inkml:brush>
  </inkml:definitions>
  <inkml:trace contextRef="#ctx0" brushRef="#br0">21 80 12339,'1'-12'1162,"-2"0"0,0 0 0,0 0 0,-5-19 0,8 67 3680,-5 49-5058,2-59 663,-1 16-351,-6 241 279,11-266-349,-3-17-23,0 0-1,0 1 1,0-1-1,1 0 1,-1 0-1,0 1 1,0-1-1,0 0 1,1 0-1,-1 0 1,0 1 0,0-1-1,0 0 1,1 0-1,-1 0 1,0 0-1,0 0 1,1 1-1,-1-1 1,0 0-1,1 0 1,-1 0-1,0 0 1,0 0-1,1 0 1,-1 0-1,0 0 1,1 0-1,-1 0 1,2-1 4,-1 0 0,0 1 0,1-1 0,-1 0 1,0 0-1,0 0 0,0 0 0,1-1 0,-1 1 1,0 0-1,0 0 0,-1-1 0,1 1 0,0 0 1,0-1-1,0-2 0,10-21 58,-1-1 0,-2 0 0,-1 0-1,8-49 1,-15 60-45,0 15-20,0 0 1,0 0-1,0 0 1,0 0-1,0 0 0,0 0 1,0 0-1,0 0 1,-1 0-1,1-1 1,0 1-1,0 0 1,0 0-1,0 0 1,0 0-1,0 0 1,0 0-1,0 0 1,0 0-1,0 0 0,0 0 1,0 0-1,0 0 1,0 0-1,0 0 1,-1 0-1,1 0 1,0 0-1,0 0 1,0 0-1,0 0 1,0 0-1,0 0 0,0 0 1,0 0-1,0 0 1,0 0-1,0 0 1,0 0-1,-1 0 1,1 0-1,0 0 1,0 0-1,0 0 1,0 0-1,0 0 0,0 0 1,0 0-1,0 0 1,0 0-1,0 0 1,0 0-1,0 0 1,0 0-1,0 0 1,0 1-1,-1-1 1,1 0-1,0 0 0,0 0 1,0 0-1,0 0 1,0 0-1,0 0 1,-9 23 20,6-9-75,1 0 0,0 1-1,1-1 1,1 22 0,0-32-59,0 1 1,1-1-1,-1 1 0,1-1 0,0 0 0,0 1 1,0-1-1,1 0 0,0 0 0,0 0 0,0 0 1,0 0-1,1 0 0,-1 0 0,1-1 0,0 1 1,0-1-1,5 5 0,1-4-332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38.029"/>
    </inkml:context>
    <inkml:brush xml:id="br0">
      <inkml:brushProperty name="width" value="0.05" units="cm"/>
      <inkml:brushProperty name="height" value="0.05" units="cm"/>
    </inkml:brush>
  </inkml:definitions>
  <inkml:trace contextRef="#ctx0" brushRef="#br0">180 112 11298,'-29'16'2651,"26"-15"-2454,-1 1 0,1-1 0,-1 1 0,1 0 0,0 0 0,0 1 0,0-1 0,0 0 0,0 1 0,0 0 0,1 0 0,-1 0 0,1 0 0,0 0 0,0 0 0,-3 7 0,-12 36 505,2 2-1,2 0 0,-10 75 0,12-63-292,4 0 51,21-83 253,-5-9-418,-2 0 0,-2-1-1,-1 0 1,-1 0 0,-3-57 0,0 90-293,0-8 44,0 0 0,0 0-1,-1 1 1,0-1 0,0 0-1,-1 0 1,0 1 0,0-1-1,-4-8 1,6 16-43,0 0 0,0 0 0,-1-1 0,1 1 0,0 0 0,0 0 0,0-1 0,0 1-1,-1 0 1,1 0 0,0 0 0,0-1 0,0 1 0,-1 0 0,1 0 0,0 0 0,0-1 0,-1 1 0,1 0 0,0 0 0,0 0-1,-1 0 1,1 0 0,0 0 0,-1 0 0,1 0 0,0 0 0,-1 0 0,1 0 0,0 0 0,0 0 0,-1 0 0,1 0 0,0 0-1,-1 0 1,-7 9 43,-1 15-13,5-8-44,1 0-1,0 0 1,1 1 0,0-1-1,2 0 1,0 1-1,1-1 1,4 26-1,-5-41 10,0 1-1,1-1 0,-1 1 1,1-1-1,-1 1 0,1-1 0,-1 0 1,1 1-1,0-1 0,0 0 0,0 0 1,0 0-1,0 1 0,0-1 0,0 0 1,2 1-1,-3-2 3,1 0 0,-1 0 0,1 1 0,0-1 0,-1 0 0,1 0 0,0 0 0,-1 0 1,1 0-1,-1-1 0,1 1 0,0 0 0,-1 0 0,1 0 0,-1 0 0,1-1 0,0 1 0,-1 0 0,1-1 0,-1 1 0,1 0 0,-1-1 0,1 1 0,-1-1 0,0 1 1,1-1-1,3-3 15,-1 0 0,0 0 0,-1-1 0,1 1 0,-1-1 0,1 1 0,1-9 0,7-25 104,-3 0-1,-1-1 0,-2 0 0,-1 0 0,-2-43 0,-4 65-60,-4 27 14,-2 27 14,6-10-101,1 0 0,1 0 1,1 0-1,2 1 0,9 40 1,-12-68 12,0 1 0,0-1 0,0 0 0,0 1 0,0-1 0,0 1 0,0-1 0,0 0 0,0 1 0,0-1 0,0 0 1,0 1-1,0-1 0,0 0 0,0 1 0,1-1 0,-1 0 0,0 1 0,0-1 0,0 0 0,1 1 0,-1-1 0,0 0 0,0 1 1,1-1-1,-1 0 0,0 0 0,1 0 0,-1 1 0,0-1 0,1 0 0,-1 0 0,0 0 0,1 0 0,-1 0 0,0 1 0,1-1 1,8-13-51,2-26-42,-6 17 6,-2-1 1,-1 1-1,-1 0 1,-3-44 0,2 64 79,0 0 1,0 1-1,-1-1 1,1 0 0,-1 1-1,1-1 1,-1 1 0,1-1-1,-1 1 1,0-1 0,0 1-1,1-1 1,-1 1-1,0 0 1,-1-1 0,1 1-1,0 0 1,-2-2 0,2 3 4,1 0 1,0 0-1,-1-1 1,1 1 0,-1 0-1,1 0 1,-1 0-1,1 0 1,-1 0-1,1 0 1,0 0 0,-1 0-1,1 0 1,-1 0-1,1 0 1,-1 0-1,1 1 1,0-1-1,-1 0 1,1 0 0,-1 0-1,1 1 1,0-1-1,-1 0 1,-10 17-16,5 3-21,0 0 1,2 0-1,0 0 1,1 1-1,2-1 1,0 30-1,11-71 13,-10 21 26,15-43 15,-2 0 0,-2-1 1,9-80-1,-20 104-23,0 21 7,-1-1 1,1 0 0,0 0-1,0 0 1,0 1 0,0-1-1,0 0 1,0 0 0,-1 0-1,1 1 1,0-1 0,0 0-1,0 0 1,-1 0 0,1 0-1,0 0 1,0 0-1,0 1 1,-1-1 0,1 0-1,0 0 1,0 0 0,-1 0-1,1 0 1,0 0 0,0 0-1,-1 0 1,1 0 0,0 0-1,0 0 1,0 0 0,-1 0-1,1 0 1,0 0 0,0 0-1,-1 0 1,1 0-1,0-1 1,0 1 0,-1 0-1,1 0 1,0 0 0,0 0-1,0 0 1,0 0 0,-1-1-1,1 1 1,0 0 0,0 0-1,0 0 1,0-1 0,0 1-1,-1 0 1,1 0 0,0 0-1,0-1 1,0 1-1,0 0 1,0 0 0,0-1-1,0 1 1,0 0 0,0-1-1,-4 7-5,1 0-1,0 0 0,0 0 0,0 1 0,1-1 1,0 1-1,-1 6 0,-7 53-52,8-52 47,-7 92-430,6-59 103,-13 68 1,8-78 170,3-1-45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6.625"/>
    </inkml:context>
    <inkml:brush xml:id="br0">
      <inkml:brushProperty name="width" value="0.05" units="cm"/>
      <inkml:brushProperty name="height" value="0.05" units="cm"/>
    </inkml:brush>
  </inkml:definitions>
  <inkml:trace contextRef="#ctx0" brushRef="#br0">112 110 13947,'0'0'272,"1"0"-1,0-1 1,-1 1 0,1 0-1,0 0 1,-1 0 0,1-1-1,0 1 1,-1 0-1,1 0 1,-1-1 0,1 1-1,0-1 1,-1 1 0,1 0-1,-1-1 1,1 1 0,-1-1-1,0 0 1,1 1 0,-1-1-1,1 1 1,-1-1 0,0 1-1,1-1 1,-1-1-1,0 1-229,0 1-1,0-1 1,0 1-1,0-1 1,0 0-1,0 1 1,0-1-1,0 1 1,0-1-1,-1 0 0,1 1 1,0-1-1,0 1 1,-1-1-1,1 1 1,0-1-1,-1 1 1,1-1-1,-1 1 1,1-1-1,0 1 0,-1 0 1,1-1-1,-1 1 1,1 0-1,-1-1 1,1 1-1,-1 0 1,0 0-1,1-1 1,-1 1-1,1 0 0,-1 0 1,1 0-1,-1 0 1,0 0-1,1 0 1,-2 0-1,-3-1-5,0 1 0,0 0-1,1 0 1,-1 0 0,0 1-1,0-1 1,0 1 0,0 0-1,-8 4 1,10-4-37,0 0 0,0 0-1,-1 1 1,1 0 0,0 0 0,0-1 0,1 2-1,-1-1 1,0 0 0,1 0 0,-1 1 0,1 0-1,0-1 1,-3 5 0,5-6 0,0-1 1,-1 0 0,1 1-1,0-1 1,0 0-1,0 1 1,-1-1-1,1 0 1,0 1-1,0-1 1,0 1-1,0-1 1,0 0 0,0 1-1,0-1 1,0 1-1,0-1 1,0 0-1,0 1 1,0-1-1,0 1 1,0-1-1,0 0 1,0 1-1,1-1 1,-1 0 0,0 1-1,0-1 1,0 1-1,1-1 1,-1 0-1,0 0 1,1 1-1,15 2 4,-12-4 0,1 1 0,0-1 0,-1 0 0,1-1 0,7-2 0,-4-1 28,0 1 0,0-1-1,-1-1 1,0 0 0,9-9-1,-15 14-20,0 0-1,0 0 1,0 0-1,0-1 1,0 1-1,0 0 1,-1 0-1,1-1 1,-1 1-1,1 0 1,-1-1-1,1 1 1,-1-1-1,0 1 1,1 0-1,-1-1 1,0-2-1,-1 3-1,1 0-1,-1 0 1,0-1-1,1 1 0,-1 0 1,0 0-1,0 0 1,0 0-1,0 0 0,0 0 1,0 0-1,0 0 1,0 0-1,0 0 0,0 0 1,0 1-1,-1-1 1,1 0-1,0 1 1,0-1-1,-1 1 0,-1-1 1,-2 0 7,0 0 0,1 0 1,-1 1-1,0-1 0,0 1 0,0 0 1,0 0-1,0 1 0,-5 0 1,7 0-18,0-1 1,0 1-1,0 0 1,1 0 0,-1 0-1,0 0 1,0 0 0,1 1-1,-1-1 1,0 1-1,1 0 1,0-1 0,-1 1-1,1 0 1,-3 4-1,5-6 2,-1 0-1,1 1 0,0-1 0,0 0 1,0 0-1,-1 1 0,1-1 0,0 0 1,0 0-1,0 1 0,0-1 0,0 0 1,0 0-1,0 1 0,0-1 0,0 0 1,0 0-1,-1 1 0,1-1 0,0 0 1,1 1-1,-1-1 0,0 0 0,0 0 1,0 1-1,0-1 0,0 0 0,0 0 1,0 1-1,0-1 0,0 0 0,0 0 1,1 1-1,-1-1 0,0 0 0,0 0 1,0 1-1,1-1 0,-1 0 0,0 0 1,0 0-1,0 0 0,1 1 0,16 1-21,20-8 0,-33 5 23,11-4-3,29-12 0,-42 16 16,1-1-1,0 1 1,-1 0 0,1-1 0,-1 0 0,1 1-1,-1-1 1,0 0 0,0 0 0,1-1 0,-2 1-1,1 0 1,0-1 0,0 1 0,-1-1-1,1 1 1,-1-1 0,1-3 0,-2 6-10,0 0 0,0 0 0,0-1 0,0 1 0,0 0 0,0 0 0,0-1 0,0 1 0,0 0 0,0 0 0,0-1 0,0 1 0,0 0 0,0 0 0,0 0 0,0-1 0,-1 1 0,1 0 0,0 0 0,0 0 0,0-1 0,0 1 0,0 0 0,-1 0 0,1 0 0,0 0 0,0-1 0,0 1 0,-1 0 0,1 0 0,0 0 0,0 0 0,-1 0 0,1 0 0,0 0 0,-14-1 92,-10 5 17,-14 13-1,36-16-111,1 0-1,-1 0 1,0 0 0,1 0 0,-1 0 0,1 0 0,0 1 0,-1-1 0,1 0 0,0 1 0,0-1-1,0 1 1,0-1 0,0 1 0,0-1 0,0 1 0,0 0 0,1-1 0,-1 4 0,1-4-2,0-1 0,1 1 0,-1-1 0,1 1 0,-1-1 0,1 1 0,-1-1 0,1 1 0,0-1 0,-1 1 0,1-1 0,0 0 0,-1 1 0,1-1 0,0 0 0,-1 0 0,1 0 0,0 1 0,-1-1 0,1 0 0,0 0 0,0 0 0,-1 0 0,1 0 0,0 0 0,-1 0 0,1 0 0,0-1 0,1 1 1,25-4-22,-23 4 28,1-1 0,-1 0 0,1 0 0,-1-1 1,0 1-1,0-1 0,1 0 0,-1 0 0,0 0 0,-1-1 0,1 1 1,0-1-1,-1 0 0,4-3 0,-7 6-5,0 0 1,0-1-1,1 1 1,-1 0-1,0 0 0,0 0 1,0 0-1,0 0 1,0 0-1,0-1 1,1 1-1,-1 0 0,0 0 1,0 0-1,0 0 1,0-1-1,0 1 1,0 0-1,0 0 0,0 0 1,0 0-1,0-1 1,0 1-1,0 0 1,0 0-1,0 0 0,0-1 1,0 1-1,0 0 1,0 0-1,0 0 1,0 0-1,0-1 0,0 1 1,0 0-1,0 0 1,-1 0-1,1 0 1,0-1-1,0 1 0,0 0 1,0 0-1,0 0 1,0 0-1,-1 0 1,1 0-1,0-1 0,0 1 1,0 0-1,-14 0 51,-15 7-4,0 9-25,28-16-31,0 1-1,0 0 1,0-1 0,0 1 0,0 0 0,0 0 0,0-1 0,0 1 0,1 0-1,-1 0 1,0 0 0,0 0 0,1 0 0,-1 0 0,1 0 0,-1 1 0,1-1-1,-1 0 1,1 0 0,0 0 0,0 0 0,-1 1 0,1 1 0,1-3 7,-1 1 1,1 0-1,-1-1 1,1 1-1,0-1 1,-1 1-1,1-1 1,0 1 0,-1-1-1,1 0 1,0 1-1,0-1 1,-1 0-1,1 1 1,0-1 0,0 0-1,0 0 1,-1 0-1,1 0 1,0 0-1,0 0 1,0 0-1,0 0 1,-1 0 0,2 0-1,26-3 159,-23 2-144,29-6-14,5-6-38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7.573"/>
    </inkml:context>
    <inkml:brush xml:id="br0">
      <inkml:brushProperty name="width" value="0.05" units="cm"/>
      <inkml:brushProperty name="height" value="0.05" units="cm"/>
    </inkml:brush>
  </inkml:definitions>
  <inkml:trace contextRef="#ctx0" brushRef="#br0">12 31 13059,'-6'0'1568,"0"0"-1056,9 2-192,3-2 873,8-2-617,5-1-48,5-1-392,4 0-200,4 1-360,-2-2-320,2 1 568,-1-1-97,-2 3-135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7.952"/>
    </inkml:context>
    <inkml:brush xml:id="br0">
      <inkml:brushProperty name="width" value="0.05" units="cm"/>
      <inkml:brushProperty name="height" value="0.05" units="cm"/>
    </inkml:brush>
  </inkml:definitions>
  <inkml:trace contextRef="#ctx0" brushRef="#br0">1 31 11658,'20'5'1225,"1"-4"-929,2-1-136,8-1 624,5-4-840,2 1-296,5 0 336,3-2-144,5-2-120</inkml:trace>
  <inkml:trace contextRef="#ctx0" brushRef="#br0" timeOffset="1">686 1 9762,'30'3'1512,"2"0"-879,-7-1-281,1 1 1224,-1-1-1040,0 1-464,3-3 80,3 0-56,1 0-232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8.324"/>
    </inkml:context>
    <inkml:brush xml:id="br0">
      <inkml:brushProperty name="width" value="0.05" units="cm"/>
      <inkml:brushProperty name="height" value="0.05" units="cm"/>
    </inkml:brush>
  </inkml:definitions>
  <inkml:trace contextRef="#ctx0" brushRef="#br0">1 0 7562,'24'6'648,"1"-3"-744,2 0-744,0-3 968,2 0-8,5-2-248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00.353"/>
    </inkml:context>
    <inkml:brush xml:id="br0">
      <inkml:brushProperty name="width" value="0.05" units="cm"/>
      <inkml:brushProperty name="height" value="0.05" units="cm"/>
    </inkml:brush>
  </inkml:definitions>
  <inkml:trace contextRef="#ctx0" brushRef="#br0">26 1 14179,'-11'17'992,"3"1"-992,2-2-16,7 2 392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01.960"/>
    </inkml:context>
    <inkml:brush xml:id="br0">
      <inkml:brushProperty name="width" value="0.05" units="cm"/>
      <inkml:brushProperty name="height" value="0.05" units="cm"/>
    </inkml:brush>
  </inkml:definitions>
  <inkml:trace contextRef="#ctx0" brushRef="#br0">114 98 13243,'2'-2'233,"1"-1"-1,-1 1 1,1-1 0,0 1 0,-1 0 0,1 0 0,0 0-1,0 1 1,1-1 0,-1 1 0,0-1 0,1 1 0,-1 0-1,0 0 1,6 0 0,5-3 197,60-18 660,40-14-682,-104 29-452,-9 6-7,-3 4 15,-7 4 34,0 0 0,-1 0-1,0-1 1,0 0-1,-1-1 1,1 0 0,-1 0-1,-18 4 1,-17 9 33,17-7 223,-1-1 0,0-1 0,0-2 0,-1-1 0,-42 3 0,106-16 32,59-21 0,6-3-335,-67 22 65,1 2 0,50-4 0,-71 13 24,-10 4 8,-13 7 4,3-8 39,1-1-1,-1 0 1,0 0 0,0 0 0,-1-1-1,1-1 1,-1 1 0,1-2 0,-1 1 0,0-1-1,0-1 1,1 0 0,-1 0 0,0-1-1,-12-2 1,-9-11 156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02.989"/>
    </inkml:context>
    <inkml:brush xml:id="br0">
      <inkml:brushProperty name="width" value="0.05" units="cm"/>
      <inkml:brushProperty name="height" value="0.05" units="cm"/>
    </inkml:brush>
  </inkml:definitions>
  <inkml:trace contextRef="#ctx0" brushRef="#br0">45 2 12715,'0'0'42,"0"0"-1,-1-1 1,1 1 0,-1 0 0,1 0 0,0 0 0,-1 0 0,1-1-1,-1 1 1,1 0 0,-1 0 0,1 0 0,0 0 0,-1 0-1,1 0 1,-1 0 0,1 0 0,-1 0 0,1 1 0,0-1 0,-1 0-1,1 0 1,-1 0 0,1 0 0,0 1 0,-1-1 0,1 0-1,0 0 1,-1 1 0,1-1 0,-1 1 0,-5 15 767,5 26 189,1-38-825,6 90 1112,1 30 1078,-7-124-2352,0 1 0,0-1 0,0 0 0,0 0 1,0 0-1,0 1 0,0-1 0,0 0 1,0 0-1,0 0 0,0 0 0,1 1 0,-1-1 1,0 0-1,0 0 0,0 0 0,0 0 0,0 1 1,0-1-1,1 0 0,-1 0 0,0 0 1,0 0-1,0 0 0,0 0 0,1 0 0,-1 0 1,0 1-1,0-1 0,0 0 0,0 0 1,1 0-1,-1 0 0,0 0 0,0 0 0,0 0 1,1 0-1,-1 0 0,0 0 0,0 0 0,0 0 1,1 0-1,-1 0 0,0 0 0,0-1 1,0 1-1,0 0 0,1 0 0,-1 0 0,0 0 1,0 0-1,0 0 0,0 0 0,1-1 1,-1 1-1,0 0 0,0 0 0,0 0 0,0 0 1,0 0-1,0-1 0,0 1 0,0 0 1,1 0-1,-1 0 0,0-1 0,0 1 0,2-7 80,-1 0-1,1-1 0,-1 1 1,-1-1-1,1 1 0,-1-1 1,-1 1-1,1 0 0,-3-13 1,-1 2 20,-1-1 0,-11-28 0,15 44-106,0 0-10,1 1 1,-1 0 0,0 0 0,1 0 0,-1 0 0,0 0 0,0 0 0,0 0 0,-1 1 0,1-1 0,0 0 0,-1 0 0,1 1 0,-4-3 0,5 4-2,-1 1 0,1-1 1,-1 1-1,1-1 0,0 1 1,-1 0-1,1-1 0,0 1 1,-1-1-1,1 1 0,0 0 1,0-1-1,0 1 0,-1 0 1,1-1-1,0 1 0,0 0 1,0-1-1,0 1 0,0 0 1,0-1-1,1 1 0,-1 0 1,0-1-1,0 2 0,4 21-65,23 106-46,-27-128 661,1-6-186,1-15-33,-1-30-23,0 22-172,0 15-142,-1 0 0,-2-23 0,2 36 8,0 0 0,0 0 0,0 0 0,0 0 0,0 0 0,0-1 0,0 1 0,0 0 0,0 0 0,0 0 0,0-1 0,0 1 0,0 0 0,0 0 0,0 0 0,0 0 0,0-1 0,0 1 0,0 0 0,0 0 0,0 0 0,0 0 0,0-1 0,0 1 0,0 0 0,0 0 0,0 0 0,0 0 0,-1 0 0,1-1 0,0 1 0,0 0-1,0 0 1,0 0 0,0 0 0,-1 0 0,1 0 0,0 0 0,0-1 0,0 1 0,0 0 0,-1 0 0,1 0 0,0 0 0,0 0 0,0 0 0,0 0 0,-1 0 0,1 0 0,0 0 0,0 0 0,0 0 0,0 0 0,-1 0 0,1 0 1,-6 13-184,-3 18-169,7-19-205,0 1 1,1-1 0,0 0-1,1 0 1,0 0 0,3 17 0,2-19-147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4:20.851"/>
    </inkml:context>
    <inkml:brush xml:id="br0">
      <inkml:brushProperty name="width" value="0.05" units="cm"/>
      <inkml:brushProperty name="height" value="0.05" units="cm"/>
    </inkml:brush>
  </inkml:definitions>
  <inkml:trace contextRef="#ctx0" brushRef="#br0">0 2079 14211,'417'21'918,"-1"26"-1130,-30-3 119,653 41 590,5-47 39,1261-28-1706,133-62 298,-2036 27 833,639-31 255,-876 53-117,277-20 156,-432 22-249,0 0 0,0-1 0,0 0 0,-1-1 0,1 0-1,-1 0 1,14-8 0,-19 8 3,0 0 0,0 0 0,0 0 0,0-1 0,0 0 0,-1 1 0,0-1 0,0-1 0,0 1 0,0 0 0,-1-1 0,1 1 0,-1-1 0,0 0-1,2-9 1,9-44 77,-2-1-1,5-109 0,-12 122-78,5-116 169,-8-1 0,-21-191 0,9 243-43,-17-136 33,18 181-215,-32-108-1,37 159 46,-1-1-1,0 2 1,-1-1-1,0 1 1,-2 0-1,1 0 1,-13-13-1,13 18 27,0 0 0,0 1-1,-1 0 1,-1 1 0,1 0-1,-1 0 1,0 1 0,-1 1 0,1-1-1,-18-5 1,-14-1 74,-1 1 0,0 2 0,-48-3-1,-135-2 111,210 13-200,-539-12 99,-211-11-15,469 8-176,-1317-48-427,354 70 31,-213-53-103,771 18 401,0 65 425,182 45 125,356-44-367,-179 64-1,299-85-228,-46 23 0,77-33 85,1 1 0,0 1 0,0 0 0,1 0 0,0 1 0,0 1 0,-18 20 0,25-25 81,1 1 0,-1 0 0,1 0 0,0 0 0,1 0 0,-1 0 0,1 1 0,1-1 1,-1 1-1,1-1 0,0 1 0,0 0 0,1 0 0,0 7 0,3 11 79,0 0-1,10 38 1,2 14 234,-8-7 215,-3 1 0,-4 0 0,-2-1-1,-19 112 1,-7-28 205,-32 236 113,54-328-869,3 1-1,3-1 1,3 1-1,12 76 1,-11-117 51,0 0 1,2-1 0,0 0-1,1 0 1,1 0-1,13 23 1,20 16-155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03.935"/>
    </inkml:context>
    <inkml:brush xml:id="br0">
      <inkml:brushProperty name="width" value="0.05" units="cm"/>
      <inkml:brushProperty name="height" value="0.05" units="cm"/>
    </inkml:brush>
  </inkml:definitions>
  <inkml:trace contextRef="#ctx0" brushRef="#br0">39 0 14035,'-4'9'1210,"0"1"-1,1-1 1,0 1 0,-1 11 0,-4 50 32,7-42-1327,2 0 0,8 52 0,-9-79 87,2 9 68,1 0 1,0-1-1,5 14 1,-8-22-38,1 0 1,0-1-1,0 1 1,0-1 0,0 1-1,0-1 1,0 1-1,0-1 1,1 1-1,-1-1 1,0 0-1,3 2 1,-3-3-8,-1 0 0,1 1 0,0-1 0,0 0 0,0 0 0,0 0 0,0 0 0,-1 0 0,1 0 0,0 0 0,0 0 0,0 0 0,0 0 0,0 0 0,-1 0 0,1-1 0,0 1 0,0 0 0,0-1 0,-1 1 0,1-1 0,0 1 0,0 0 0,-1-1 0,1 0 0,0 1 0,0-2 0,3-2 43,-1-1-1,0 0 1,0 0-1,0 0 1,-1-1-1,0 1 1,0-1-1,0 1 0,0-1 1,0-8-1,2-2 18,-2 7-58,0 0 0,0-1 0,-1 1 0,-1-1 0,0 1 0,-1-13 0,1 18-23,0 0 1,-1-1-1,0 1 1,0 0 0,0 0-1,0 0 1,-1 0-1,0 0 1,1 1 0,-2-1-1,1 0 1,0 1 0,-1-1-1,1 1 1,-1 0-1,-4-4 1,6 6-7,1 0 0,-1 1 0,0-1 0,1 1-1,-1-1 1,0 1 0,1-1 0,-1 1 0,0 0 0,0-1 0,0 1 0,1 0 0,-1 0-1,0-1 1,0 1 0,0 0 0,0 0 0,1 0 0,-1 0 0,0 0 0,0 0-1,0 0 1,0 0 0,1 1 0,-1-1 0,0 0 0,0 0 0,-1 1 0,1 1-4,-1-1 1,1 0-1,0 1 1,0-1-1,0 0 1,0 1-1,1 0 1,-1-1-1,0 1 1,1-1-1,-1 1 1,1 0-1,-1 2 1,-1 8-19,0 0-1,1 1 1,1 12 0,0-21 23,13 162-130,-11-146 127,6 1 48,-8-21-41,0 0 1,0-1-1,0 1 1,0 0-1,0 0 1,0-1-1,0 1 1,0 0-1,0 0 1,0-1-1,1 1 1,-1 0-1,0 0 1,0-1-1,0 1 1,0 0-1,1 0 1,-1 0-1,0-1 1,0 1-1,0 0 1,1 0-1,-1 0 1,0 0-1,0 0 1,1 0-1,-1-1 1,0 1-1,0 0 1,1 0-1,-1 0 1,0 0-1,0 0 1,1 0-1,-1 0 1,0 0-1,1 0 1,-1 0-1,0 0 1,0 0-1,1 1 1,-1-1-1,0 0 1,0 0-1,1 0 1,-1 0-1,0 0 1,0 0-1,1 1 1,-1-1-1,0 0 1,0 0-1,0 0 1,0 0-1,1 1 1,-1-1-1,0 0 1,0 0-1,0 1 1,0-1-1,1 0 1,1-14 97,0 0-1,-1 0 1,-1 0 0,-1-22 0,0 2 33,1 19-71,-1-39 124,0 51-183,1 0 1,0 0 0,-1 0 0,0 0-1,1 0 1,-1 0 0,-1 0 0,1 0-1,0 0 1,-1 1 0,1-1-1,-1 0 1,-2-2 0,3 4-7,1 1 0,-1 0 0,1-1 0,0 1 0,-1 0 0,1 0 0,-1-1-1,1 1 1,-1 0 0,1 0 0,-1 0 0,1 0 0,-1 0 0,1 0 0,-1 0 0,0 0 0,1 0 0,-1 0 0,1 0 0,-1 0 0,1 0 0,-1 0 0,1 0-1,-1 0 1,1 1 0,-1-1 0,1 0 0,-1 0 0,1 1 0,0-1 0,-1 0 0,1 1 0,-1-1 0,1 0 0,0 1 0,-1-1 0,1 0 0,0 1 0,-1-1 0,1 1-1,0-1 1,-1 2 0,-11 22-29,10-21 27,-4 15-185,0 0-1,2 1 1,0-1-1,1 1 0,0 0 1,2 0-1,0 0 1,1 0-1,4 23 1,-2-18-111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04.594"/>
    </inkml:context>
    <inkml:brush xml:id="br0">
      <inkml:brushProperty name="width" value="0.05" units="cm"/>
      <inkml:brushProperty name="height" value="0.05" units="cm"/>
    </inkml:brush>
  </inkml:definitions>
  <inkml:trace contextRef="#ctx0" brushRef="#br0">0 252 12563,'3'0'479,"1"0"1,-1 0 0,1-1-1,-1 1 1,0-1 0,7-2-1,-5 1 106,148-23 3912,6-1-3624,-37-5-742,90-20-70,-171 44-57,1 1 1,-1 2-1,48 2 1,-30 10-10,-49-6 5,0 0-1,0-1 1,0 0 0,0 0-1,0-1 1,0 0 0,0-1-1,0 0 1,17-4 0,71-34 31,-53 21 17,77-22 1,-118 39-44,0 0 0,1 1 0,-1-1 0,0 1 0,1 0 0,-1 0 0,0 0 0,1 0 0,4 2 0,-8-2-4,-1 0 1,1 1 0,0-1 0,0 1-1,0-1 1,0 0 0,-1 1 0,1-1-1,0 1 1,0 0 0,-1-1-1,1 1 1,0 0 0,-1-1 0,1 1-1,-1 0 1,1 0 0,0 1-1,-1-1-2,1 1-1,-1-1 1,0 1-1,0-1 0,0 1 1,0-1-1,0 1 1,0 0-1,0-1 0,0 1 1,-1-1-1,1 1 1,0-1-1,-2 3 0,1-2-22,0 0-1,1 0 0,-1-1 1,0 1-1,0 0 0,0-1 0,-1 1 1,1-1-1,-3 3 0,-3-3-79,3-13 57,4-9-37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22.171"/>
    </inkml:context>
    <inkml:brush xml:id="br0">
      <inkml:brushProperty name="width" value="0.05" units="cm"/>
      <inkml:brushProperty name="height" value="0.05" units="cm"/>
    </inkml:brush>
  </inkml:definitions>
  <inkml:trace contextRef="#ctx0" brushRef="#br0">0 1 11626,'2'0'56,"-1"0"0,0 0 0,1 0 0,-1 1 0,0-1 0,1 1 0,-1-1 0,0 1 0,1-1 0,-1 1-1,0 0 1,0 0 0,0-1 0,0 1 0,0 0 0,0 0 0,0 0 0,0 0 0,0 0 0,0 1-1,0-1 1,-1 0 0,1 0 0,0 0 0,-1 1 0,1-1 0,-1 0 0,1 1 0,-1-1 0,0 1-1,1 1 1,0 7 9,0 0 0,0 0 0,-2 15 0,1-13 56,14 350 331,-3-200 12,-15 287-1,-5-278-123,8 0 0,33 275 0,35 214 99,-67-656-419,1 8-171,-1 0 0,0 0-1,-1 0 1,0 0-1,-3 12 1,3-22 61,1-1 0,-1 1 0,0 0 0,1-1 0,-1 1 0,0-1 0,0 1 1,0-1-1,0 0 0,0 1 0,0-1 0,0 0 0,0 0 0,-1 1 0,1-1 0,0 0 0,-3 1 0,2-1-48,0-1 0,0 1-1,0-1 1,0 0-1,0 0 1,0 0 0,-1 0-1,1 0 1,0 0 0,0-1-1,0 1 1,0-1 0,0 1-1,0-1 1,0 0 0,1 1-1,-1-1 1,-3-2-1,-17-11-521,-4-3-144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22.560"/>
    </inkml:context>
    <inkml:brush xml:id="br0">
      <inkml:brushProperty name="width" value="0.05" units="cm"/>
      <inkml:brushProperty name="height" value="0.05" units="cm"/>
    </inkml:brush>
  </inkml:definitions>
  <inkml:trace contextRef="#ctx0" brushRef="#br0">0 1 10010,'4'10'416,"0"0"-1,-1 1 1,0-1 0,2 22-1,3 14 506,28 73-1,6-1-1,107 214 0,-148-331-912,4 10 34,1-1 0,0 0 0,12 14 0,-16-22-25,0 0 1,0 0 0,0 0 0,0-1-1,0 1 1,0-1 0,0 1-1,1-1 1,3 2 0,-5-3-3,1 1 1,-1-1 0,0 0-1,0 0 1,1 0 0,-1 0-1,0 0 1,1 0 0,-1 0-1,0 0 1,0 0 0,1 0-1,-1-1 1,0 1 0,0-1-1,1 1 1,-1-1 0,0 1-1,0-1 1,2-1 0,1-2 31,0 0 1,0 0-1,0 0 1,0 0 0,-1-1-1,0 0 1,5-9-1,18-43 194,-17 36-155,26-66 18,-3-1-1,29-139 0,-43 134-171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0.357"/>
    </inkml:context>
    <inkml:brush xml:id="br0">
      <inkml:brushProperty name="width" value="0.05" units="cm"/>
      <inkml:brushProperty name="height" value="0.05" units="cm"/>
    </inkml:brush>
  </inkml:definitions>
  <inkml:trace contextRef="#ctx0" brushRef="#br0">78 1 12179,'-37'33'4998,"36"-30"-3066,6-1-1062,7-1-10,50-2 1178,48 1-1501,-42 4-511,-13-1-9,65 11 0,-102-10-16,0-2-1,0 0 0,0-1 0,0-1 1,0 0-1,0-2 0,0 0 0,0-1 1,18-5-1,-63 16-182,-1-1-1,1-2 1,-1 0 0,-48 0 0,-113-11-8,80 0 192,84 7 19,22 0 36,-1-1 0,1 1 1,-1-1-1,0 0 0,1 0 0,-1-1 0,1 1 1,-1-1-1,1 0 0,-1 1 0,1-2 0,-1 1 0,-4-2 1,7 2-58,34-2-79,13-8 47,168-32-76,-198 40 70,-3 2-134,-27 7 73,-32 8 99,0-1 1,-50 6 0,-13 3 37,61-15-8,36-6-4,1 1 1,-1 0 0,-22 7 0,39-8-47,-1-1 1,0 1 0,0-1-1,0 1 1,1-1-1,-1 0 1,0-1 0,6 0-1,-5-1-105,0 0-1,1 0 1,-2-1 0,1 1-1,0-1 1,0 0 0,-1-1-1,0 1 1,0-1 0,0 0-1,0 0 1,5-6-1,10-14-210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1.201"/>
    </inkml:context>
    <inkml:brush xml:id="br0">
      <inkml:brushProperty name="width" value="0.05" units="cm"/>
      <inkml:brushProperty name="height" value="0.05" units="cm"/>
    </inkml:brush>
  </inkml:definitions>
  <inkml:trace contextRef="#ctx0" brushRef="#br0">39 4 13139,'3'-3'4978,"-7"11"-3121,0 8-1606,0 0 0,2 1 0,0-1 0,1 0 0,1 32 1,0-7-171,-12 165 122,12-209-122,10-96 1281,-9 89-1311,-1 0 1,0 0 0,-1 0 0,0 0 0,-1 0 0,0 0 0,-6-16-1,3 19-66,4 6-1,1 1 0,0 0 0,-1-1 0,1 1 1,0 0-1,-1-1 0,1 1 0,0 0 0,0-1 0,-1 1 0,1-1 0,0 1 0,0-1 0,0 1 0,0-1 0,0 1 1,0-1-1,-1 1 0,1-1 0,0 1 0,0 0 0,1-2 0,0-26-139,4 10 58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8.694"/>
    </inkml:context>
    <inkml:brush xml:id="br0">
      <inkml:brushProperty name="width" value="0.05" units="cm"/>
      <inkml:brushProperty name="height" value="0.05" units="cm"/>
    </inkml:brush>
  </inkml:definitions>
  <inkml:trace contextRef="#ctx0" brushRef="#br0">0 44 7890,'30'2'1264,"-1"-1"-704,3-1-224,0 0 984,5 0-1032,2-3-568,3 1 296,1-1-104,-1-2-200</inkml:trace>
  <inkml:trace contextRef="#ctx0" brushRef="#br0" timeOffset="1">606 11 6313,'18'-2'472,"1"1"-480,4-2-32,5-1 665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49.068"/>
    </inkml:context>
    <inkml:brush xml:id="br0">
      <inkml:brushProperty name="width" value="0.05" units="cm"/>
      <inkml:brushProperty name="height" value="0.05" units="cm"/>
    </inkml:brush>
  </inkml:definitions>
  <inkml:trace contextRef="#ctx0" brushRef="#br0">1 1 8322,'7'0'880,"-6"0"-552,2 1-160,0-1 1168,-1 0-1104,0 2-776,0-2-576,2 1 976,-2-1-176,1-1-104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17.363"/>
    </inkml:context>
    <inkml:brush xml:id="br0">
      <inkml:brushProperty name="width" value="0.05" units="cm"/>
      <inkml:brushProperty name="height" value="0.05" units="cm"/>
    </inkml:brush>
  </inkml:definitions>
  <inkml:trace contextRef="#ctx0" brushRef="#br0">0 79 9786,'17'3'7742,"-13"-2"-7475,0 1 0,0-1 1,1-1-1,-1 1 0,0-1 1,1 0-1,-1 0 0,6 0 0,8 0 58,5-1-242,0 0 0,-1-2 0,0 0 0,0-1 0,32-11 0,36-6 115,92 7-5,-101 10-131,-51 3 18,0 1 0,0 1 0,36 6 0,-33-3-56,1-2 1,45-3-1,-39-1-15,42 5-1,-38 1-5,0-3 1,87-7-1,-113 4 2,1 0 1,-1 1 0,0 2-1,1-1 1,-1 2 0,26 5 0,-28-4-3,0-1 0,0-1 0,0 0 0,1-1 1,21-3-1,19 0 10,-50 2 263,0 1 0,0-1 0,0-1 0,-1 1 0,8-3 0,-42-18-1784,17 15 1152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17.997"/>
    </inkml:context>
    <inkml:brush xml:id="br0">
      <inkml:brushProperty name="width" value="0.05" units="cm"/>
      <inkml:brushProperty name="height" value="0.05" units="cm"/>
    </inkml:brush>
  </inkml:definitions>
  <inkml:trace contextRef="#ctx0" brushRef="#br0">41 0 13163,'4'8'9476,"3"29"-8294,-5 8-962,-6 58 1,1-11-131,4-127 224,1 13-250,-1-1 0,-4-29 1,2 35-26,-5-24-10,5 38-26,0 1 0,1-1 1,-1 1-1,0-1 0,0 1 0,0 0 0,-1 0 1,1-1-1,0 1 0,-1 0 0,0 0 1,1 0-1,-4-2 0,5 4-5,0 0 1,0 0-1,0 0 0,0 0 1,0 0-1,0-1 0,-1 1 0,1 0 1,0 0-1,0 0 0,0 0 1,0 0-1,-1 0 0,1 0 1,0 0-1,0 0 0,0 0 1,0 0-1,-1 0 0,1 0 0,0 0 1,0 0-1,0 0 0,-1 0 1,1 0-1,0 0 0,0 0 1,0 0-1,0 0 0,-1 0 1,1 0-1,0 0 0,0 0 0,0 0 1,0 0-1,0 1 0,-1-1 1,1 0-1,0 0 0,0 0 1,0 0-1,0 0 0,0 1 1,-1-1-1,-1 11-24,4 18 3,-2-27 9,5 30 3,-3-21-300,0 0-1,-1 1 1,0 11 0,-1-22 297,0 0-1,0-1 1,0 1-1,-1-1 1,1 1 0,0-1-1,0 1 1,0-1 0,0 1-1,0-1 1,-1 1-1,1-1 1,0 0 0,-1 1-1,1-1 1,0 1-1,0-1 1,-1 0 0,1 1-1,-1-1 1,1 0-1,0 1 1,-1-1 0,1 0-1,-1 1 1,1-1 0,-1 0-1,1 0 1,-1 0-1,1 1 1,-1-1 0,1 0-1,-1 0 1,1 0-1,-1 0 1,1 0 0,-1 0-1,-11 2-282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2.438"/>
    </inkml:context>
    <inkml:brush xml:id="br0">
      <inkml:brushProperty name="width" value="0.05" units="cm"/>
      <inkml:brushProperty name="height" value="0.05" units="cm"/>
    </inkml:brush>
  </inkml:definitions>
  <inkml:trace contextRef="#ctx0" brushRef="#br0">1 279 12899,'0'1'30,"0"1"0,0-1 0,0 0 0,1 0 1,-1 0-1,0 0 0,1 0 0,-1 0 0,1 1 0,-1-1 0,1 0 1,-1 0-1,1 0 0,0-1 0,-1 1 0,1 0 0,0 0 0,0 0 1,0 0-1,-1-1 0,1 1 0,0 0 0,0-1 0,0 1 1,0-1-1,1 1 0,-1-1 0,0 1 0,0-1 0,0 0 0,0 1 1,0-1-1,0 0 0,2 0 0,5 1-44,1-1 0,-1 0 0,16-3 0,-16 2 76,68-10-109,84-25 0,-124 27 33,-19 5 12,256-59-53,5 23 15,170 15 80,6 0 5,515-15-25,2 34 0,-861 6-20,1392 69 195,-1341-51-191,842 66 63,79-80-40,-255-7 87,139-6 0,-1-58-64,-646 31-52,316-31 3,-2 31 16,-439 40 246,325 48 0,-491-48-228,82 9 75,-93-12-91,1-1-1,-1-1 1,0-1 0,24-4-1,6-9 50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26.498"/>
    </inkml:context>
    <inkml:brush xml:id="br0">
      <inkml:brushProperty name="width" value="0.05" units="cm"/>
      <inkml:brushProperty name="height" value="0.05" units="cm"/>
    </inkml:brush>
  </inkml:definitions>
  <inkml:trace contextRef="#ctx0" brushRef="#br0">8 35 11394,'-7'-34'7971,"9"41"-7214,2 3-542,0 0 0,1-1 1,0 1-1,0-1 1,11 14-1,4 7 196,13 23 88,25 47-59,-28-46-336,51 69 0,-51-84 171,47 45 1,-6-5-58,-16-22-55,-39-42 3,0 2 1,-1 0 0,20 28 0,1 14 39,75 115-143,-59-92-56,-29-43-4,40 49 0,-52-76 14,1-1 0,1 0-1,0-1 1,0 0-1,28 14 1,-21-12-28,-1 0 1,19 16-1,-16-5 23,-1 0-1,-1 1 1,-1 2-1,-1-1 0,24 48 1,14 19 11,-39-65-10,182 255 586,-78-139-341,-39-32-213,13 16-19,-64-92-22,-11-14 2,-1 1-1,-1 1 1,-1 0 0,0 1 0,-2 1 0,14 31 0,-16-25 1,2 0-1,1-2 1,1 0 0,1-1-1,2 0 1,33 34 0,158 203-21,-145-176 40,11-2-38,-55-64 10,-1 0 1,-1 2-1,27 41 0,63 118 6,-80-140-6,1-2 0,39 40 1,125 150-134,-174-206 124,21 34-23,-1 2 1,49 103-1,-89-162 31,88 139-2,-49-82-7,-10-18-55,3-2 0,68 66 0,5 6-34,-85-87-34,24 25-25,-2 3 0,-3 1 0,39 69-1,0 13-132,-79-135 268,0-1 0,0 0-1,1 0 1,-1 0 0,0 0 0,0 0 0,0 1 0,1-1 0,-1 0 0,0 0-1,0 0 1,0 0 0,1 1 0,-1-1 0,0 0 0,0 0 0,0 1-1,0-1 1,0 0 0,0 0 0,0 1 0,0-1 0,1 0 0,-1 0 0,0 1-1,0-1 1,0 0 0,0 0 0,0 1 0,0-1 0,0 0 0,-1 0-1,1 1 1,0-1 0,0 0 0,0 0 0,0 1 0,0-1 0,0 0 0,0 0-1,0 1 1,-1-1 0,1 0 0,0 0 0,0 0 0,0 1 0,-1-1-1,1 0 1,0 0 0,0 0 0,-1 1 0,-3-2-279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30.305"/>
    </inkml:context>
    <inkml:brush xml:id="br0">
      <inkml:brushProperty name="width" value="0.05" units="cm"/>
      <inkml:brushProperty name="height" value="0.05" units="cm"/>
    </inkml:brush>
  </inkml:definitions>
  <inkml:trace contextRef="#ctx0" brushRef="#br0">0 2 15995,'1'0'129,"-1"0"0,1 0-1,-1 0 1,1-1-1,-1 1 1,1 0-1,-1 0 1,1 0 0,-1 0-1,1 0 1,-1 0-1,1 0 1,-1 0-1,1 0 1,-1 0 0,1 0-1,-1 0 1,1 0-1,-1 0 1,1 1-1,-1-1 1,0 0 0,1 0-1,-1 1 1,1-1-1,-1 0 1,1 0-1,-1 1 1,0-1 0,1 0-1,-1 1 1,0-1-1,1 1 1,-1-1 0,0 0-1,0 1 1,1-1-1,-1 1 1,0-1-1,0 1 1,0-1 0,0 1-1,1-1 1,-1 1-1,0-1 1,0 1-1,0-1 1,0 1 0,2 34 1739,-1-21-1775,0-2-43,4 44-238,-3 75 1,-4-123-751,-2-9-11,-5-10 209,-2-6 151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30.735"/>
    </inkml:context>
    <inkml:brush xml:id="br0">
      <inkml:brushProperty name="width" value="0.05" units="cm"/>
      <inkml:brushProperty name="height" value="0.05" units="cm"/>
    </inkml:brush>
  </inkml:definitions>
  <inkml:trace contextRef="#ctx0" brushRef="#br0">62 63 16572,'0'0'73,"0"-1"0,-1 1 1,1 0-1,0-1 1,0 1-1,0 0 0,-1-1 1,1 1-1,0 0 1,0-1-1,0 1 0,0-1 1,0 1-1,0 0 0,0-1 1,0 1-1,0-1 1,0 1-1,0 0 0,0-1 1,0 1-1,0 0 1,0-1-1,0 1 0,0-1 1,1 1-1,-1 0 1,0-1-1,0 1 0,0 0 1,1-1-1,-1 1 1,0 0-1,0-1 0,1 1 1,-1 0-1,0 0 1,1-1-1,-1 1 0,0 0 1,1 0-1,-1 0 1,0-1-1,1 1 0,0 0 1,20-9 1172,-20 8-983,27-8 936,-1 0 0,40-5 1,-52 12-1050,-1 0 1,1 1 0,1 0 0,-1 1 0,0 1 0,19 4 0,-30-5-137,-1 1 0,1 0 0,-1 0 1,1 1-1,-1-1 0,0 1 0,1-1 0,-1 1 1,0 0-1,0 0 0,0 0 0,-1 1 0,1-1 1,0 1-1,-1-1 0,0 1 0,1 0 0,-1 0 0,0 0 1,-1 0-1,1 1 0,2 4 0,-2-1-5,0 1-1,-1 0 0,0 0 0,0 0 1,-1 0-1,1 0 0,-2 0 1,1 0-1,-3 9 0,-2 15 94,-12 42-1,14-62-52,-2-1 0,1 1-1,-1-1 1,-1 0 0,0 0 0,-12 17-1,15-25-31,0 0 0,-1 0-1,1 0 1,-1 0-1,0-1 1,1 0-1,-1 1 1,0-1-1,-1-1 1,1 1 0,0 0-1,0-1 1,-1 0-1,1 0 1,-6 0-1,-10 1 133,0-1 0,-23-2-1,15 1 10,-12 1-732,-68 12-1,108-14 574,-1 1 0,1 0 0,-1 0-1,1 0 1,0-1 0,-1 1 0,1 0-1,0 0 1,-1-1 0,1 1 0,0 0-1,-1-1 1,1 1 0,0 0 0,-1-1-1,1 1 1,0 0 0,0-1 0,0 1-1,-1-1 1,1 1 0,0-1 0,0 1-1,0 0 1,0-1 0,0 1 0,0-1-1,0 1 1,0-1 0,0 1 0,0-1-1,-1-15-255,1 15 249,0-18-353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5:31.449"/>
    </inkml:context>
    <inkml:brush xml:id="br0">
      <inkml:brushProperty name="width" value="0.05" units="cm"/>
      <inkml:brushProperty name="height" value="0.05" units="cm"/>
    </inkml:brush>
  </inkml:definitions>
  <inkml:trace contextRef="#ctx0" brushRef="#br0">1 44 16275,'1'-10'1706,"0"7"-1205,-1 0-1,0 0 1,1 0-1,0 0 1,0 0-1,0 0 1,0 0-1,0 1 1,3-5-1,-4 7-413,0 0 1,1 0-1,-1 1 0,1-1 0,-1 0 0,0 0 1,1 1-1,-1-1 0,0 0 0,1 1 1,-1-1-1,0 0 0,0 1 0,1-1 0,-1 0 1,0 1-1,0-1 0,1 1 0,-1-1 0,0 1 1,0-1-1,0 0 0,0 1 0,0-1 0,0 1 1,0-1-1,0 1 0,0-1 0,0 1 0,4 17 379,0 21-73,-4-24-335,2 0 1,5 24-1,-6-38-48,-1 0 0,0 0-1,0-1 1,1 1-1,-1 0 1,0 0 0,1-1-1,-1 1 1,1 0 0,-1 0-1,1-1 1,-1 1-1,1 0 1,-1-1 0,1 1-1,0-1 1,-1 1 0,1-1-1,0 1 1,-1-1-1,1 1 1,0-1 0,0 0-1,0 0 1,-1 1 0,1-1-1,0 0 1,0 0-1,0 0 1,0 0 0,-1 0-1,1 0 1,0 0-1,0 0 1,0 0 0,0 0-1,-1 0 1,1 0 0,0-1-1,0 1 1,0 0-1,-1-1 1,1 1 0,0 0-1,0-1 1,-1 1 0,1-1-1,0 1 1,0-2-1,5-2 84,0-1 0,0 0 0,-1 0 0,7-7 0,44-55 723,-45 58-572,-10 19-170,-14 31-113,10-29 72,1-9-32,1 1 1,0 0-1,0-1 0,1 1 0,-1 0 0,1 0 0,0 0 1,0 4-1,0-8-1,0 1-1,0-1 1,0 1 0,1-1 0,-1 0 0,0 1 0,0-1-1,1 1 1,-1-1 0,0 0 0,0 1 0,1-1 0,-1 0-1,0 1 1,1-1 0,-1 0 0,0 0 0,1 1-1,-1-1 1,1 0 0,-1 0 0,0 0 0,1 1 0,-1-1-1,1 0 1,-1 0 0,1 0 0,1 0-1,1 0 1,-1 0 0,0 0-1,0-1 1,0 1-1,0-1 1,0 1-1,1-1 1,1-1-1,17-6-147,-2-2-1,1 0 1,-1-1-1,-1 0 0,0-2 1,32-28-1,-51 41 130,1 0 0,0 0 1,-1 0-1,1 0 0,0 0 0,-1 0 0,1 0 0,0 0 0,-1 0 0,1 0 0,0 0 1,-1 0-1,1 0 0,0 0 0,0-1 0,-1 1 0,1 0 0,0 0 0,-1 0 0,1 0 1,0-1-1,0 1 0,-1 0 0,1 0 0,0 0 0,0-1 0,0 1 0,-1 0 0,1 0 0,0-1 1,0 1-1,0 0 0,0-1 0,0 1 0,-1 0 0,1-1 0,0 1 0,0 0 0,0 0 1,0-1-1,0 1 0,0 0 0,0-1 0,0 1 0,0 0 0,0-1 0,0 1 0,0 0 1,1-1-1,-1 1 0,0 0 0,0-1 0,0 1 0,0 0 0,0 0 0,1-1 0,-1 1 1,0 0-1,0 0 0,0-1 0,1 1 0,-1 0 0,0 0 0,0 0 0,1-1 0,-1 1 0,0 0 1,1 0-1,-11-3-222,-2-6-233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3.656"/>
    </inkml:context>
    <inkml:brush xml:id="br0">
      <inkml:brushProperty name="width" value="0.05" units="cm"/>
      <inkml:brushProperty name="height" value="0.05" units="cm"/>
    </inkml:brush>
  </inkml:definitions>
  <inkml:trace contextRef="#ctx0" brushRef="#br0">37 0 16259,'1'0'1497,"-1"2"-953,0 2-192,0 17 1192,-3 9-976,0 16-231,0 5-33,2 4-56,1-1-80,0 0-104,0-3-64,0-6-216,1-7-224,-1-16-425,-1-7-311,-6-14 888,-2-1-224,-3-11-160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4.031"/>
    </inkml:context>
    <inkml:brush xml:id="br0">
      <inkml:brushProperty name="width" value="0.05" units="cm"/>
      <inkml:brushProperty name="height" value="0.05" units="cm"/>
    </inkml:brush>
  </inkml:definitions>
  <inkml:trace contextRef="#ctx0" brushRef="#br0">0 124 17132,'1'-3'151,"-1"0"1,1 0-1,0-1 1,0 1 0,0 0-1,0 0 1,1 0-1,-1 0 1,1 1-1,0-1 1,0 0-1,0 1 1,0-1 0,0 1-1,0 0 1,1-1-1,-1 1 1,1 0-1,-1 1 1,1-1 0,0 0-1,3-1 1,10-5 380,-1 1 1,31-9-1,-20 8-353,0 1 0,0 1 0,1 2 0,-1 0 0,1 2-1,0 1 1,0 1 0,37 5 0,-49-3-178,-1 1 0,1 0 1,-1 1-1,0 1 0,0 0 0,-1 1 0,1 0 0,-1 1 1,-1 1-1,1 0 0,-1 1 0,-1 0 0,1 1 1,-2 0-1,1 0 0,15 23 0,-19-24 19,0 2 0,-1-1 0,0 1-1,-1-1 1,0 2 0,0-1 0,-2 0 0,1 1 0,-1 0 0,-1 0-1,0 0 1,-1 0 0,0 0 0,-1 0 0,0 0 0,-1 0-1,-1 0 1,0 0 0,0 0 0,-1 0 0,0-1 0,-1 1-1,-1-1 1,0 0 0,0 0 0,-1 0 0,0-1 0,-1 0 0,0 0-1,-1-1 1,0 0 0,-18 16 0,12-14 79,0 0 1,0-1 0,-1-1-1,0 0 1,-1-1-1,1-1 1,-2 0-1,-22 5 1,27-9-106,0 0 0,0-1 0,-1 0 0,1-1 0,0-1 0,-1 0 0,1 0 0,0-1 1,-1-1-1,1 0 0,0-1 0,-19-7 0,24 7-228,0 0-1,1-1 1,0 0 0,0 0 0,-6-5-1,10 8 156,1 0 0,0 0 0,-1-1 0,1 1 0,0 0 0,-1 0 0,1-1 0,0 1 0,0-1 0,0 1-1,0-1 1,1 1 0,-1-1 0,0 0 0,1 1 0,-1-1 0,1 0 0,-1 0 0,1 1 0,0-1 0,0 0-1,0 0 1,0 0 0,0 1 0,0-1 0,1-3 0,9-13-582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4.614"/>
    </inkml:context>
    <inkml:brush xml:id="br0">
      <inkml:brushProperty name="width" value="0.05" units="cm"/>
      <inkml:brushProperty name="height" value="0.05" units="cm"/>
    </inkml:brush>
  </inkml:definitions>
  <inkml:trace contextRef="#ctx0" brushRef="#br0">5 55 15507,'-5'-13'4006,"7"23"-861,7 26-1256,-4-24-1817,0-1 0,0 1 0,1-2 1,1 1-1,0-1 0,11 14 0,-16-22-49,0 0 0,0 0 0,0 0-1,0 0 1,0-1 0,0 1-1,1-1 1,-1 1 0,1-1-1,-1 0 1,1 0 0,-1 0 0,1 0-1,-1-1 1,1 1 0,0 0-1,-1-1 1,1 0 0,0 0-1,0 0 1,-1 0 0,1 0-1,0-1 1,0 1 0,-1-1 0,1 1-1,-1-1 1,1 0 0,-1 0-1,1 0 1,-1-1 0,1 1-1,-1-1 1,0 1 0,0-1-1,3-2 1,18-17 211,0-1 0,-2 0 0,0-2 0,-2-1-1,18-29 1,-25 40-151,-13 24-42,-13 33-21,11-34-14,-4 14-8,1 1 0,0 0 1,-3 45-1,8-67 2,1-1 0,0 1 0,0-1 0,0 1 0,0-1-1,0 1 1,0-1 0,0 1 0,1-1 0,-1 1 0,0-1 0,1 1 0,-1-1 0,1 1 0,0-1 0,-1 0 0,1 1 0,0-1 0,0 0 0,0 0 0,0 0 0,0 0-1,0 0 1,1 2 0,0-3 1,0 1-1,0-1 0,-1 1 1,1-1-1,0 0 0,0 1 1,0-1-1,0 0 0,0 0 1,0 0-1,-1-1 0,1 1 1,0 0-1,0-1 0,0 1 1,2-2-1,6-2 2,0 0 1,-1-1-1,1 0 1,-1-1-1,11-8 1,-5 1-11,0 0 0,-1-2 0,-1 0 0,0 0 0,-1-1 1,-1-1-1,16-29 0,-26 45-48,-1 0 0,1 0 0,-1 0 1,1 0-1,-1-1 0,1 1 0,-1 0 0,0 0 0,0 0 1,0 0-1,1-1 0,-1 1 0,0 0 0,0 0 0,-1-2 1,1 2 22,-1 0 0,1 1 0,-1-1 1,1 1-1,-1-1 0,1 1 0,-1-1 1,1 1-1,-1-1 0,0 1 0,1 0 1,-1-1-1,0 1 0,1 0 0,-1-1 1,0 1-1,1 0 0,-1 0 1,0 0-1,1 0 0,-1 0 0,0 0 1,-1 0-1,-6-1-285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5.862"/>
    </inkml:context>
    <inkml:brush xml:id="br0">
      <inkml:brushProperty name="width" value="0.05" units="cm"/>
      <inkml:brushProperty name="height" value="0.05" units="cm"/>
    </inkml:brush>
  </inkml:definitions>
  <inkml:trace contextRef="#ctx0" brushRef="#br0">7 0 21229,'-2'5'1976,"2"-1"-1504,0 3-424,-3 2 816,3 3 409,-1-4-1049,2-5-72,2-3-56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6.219"/>
    </inkml:context>
    <inkml:brush xml:id="br0">
      <inkml:brushProperty name="width" value="0.05" units="cm"/>
      <inkml:brushProperty name="height" value="0.05" units="cm"/>
    </inkml:brush>
  </inkml:definitions>
  <inkml:trace contextRef="#ctx0" brushRef="#br0">16 0 19668,'-4'25'1697,"-2"-13"-1241,2-2-264,2-3 160,2 0-536,3-8 360,3 1-192,1-13-288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6.717"/>
    </inkml:context>
    <inkml:brush xml:id="br0">
      <inkml:brushProperty name="width" value="0.05" units="cm"/>
      <inkml:brushProperty name="height" value="0.05" units="cm"/>
    </inkml:brush>
  </inkml:definitions>
  <inkml:trace contextRef="#ctx0" brushRef="#br0">51 25 18084,'-1'1'134,"0"0"1,0-1-1,0 1 0,0 0 1,0-1-1,0 1 0,0 0 1,1 0-1,-1 0 0,0 0 1,0 0-1,1 0 0,-1 0 1,1 0-1,-1 0 0,1 0 1,-1 0-1,1 0 0,0 1 1,-1-1-1,1 2 0,-1 1 244,-6 18 65,2 1 0,0 0 0,1 0 0,2 1 1,0-1-1,3 36 0,23 141-932,-16-142 481,-25-249-1688,-8-49 807,30 260 1172,2 0 1,0 1-1,1-2 1,1 1-1,17 25 1,-4-10-187,1-2 0,35 40 0,-53-68-32,0 1-1,0-1 1,0-1-1,1 1 1,-1-1 0,10 6-1,-13-9-27,0-1 1,0 1-1,0 0 0,0-1 0,0 1 0,0-1 1,0 1-1,0-1 0,0 0 0,0 0 0,0 0 0,0 0 1,0 0-1,0 0 0,0-1 0,0 1 0,0-1 1,0 1-1,0-1 0,0 0 0,0 0 0,0 0 1,0 0-1,-1 0 0,1 0 0,2-2 0,2-4 120,1 1 0,-2-1 0,1 0 0,-1-1 0,0 1 0,0-1 0,-1 0 0,0 0 0,3-9 0,0-5 195,0 1 0,6-33 0,-11 39-225,0 0 0,-1 0 0,0 0 1,-1-1-1,-3-21 0,2 30-260,-1-1 1,0 0-1,0 1 1,0 0 0,-1-1-1,0 1 1,0 0-1,-1 0 1,0 1 0,0-1-1,-1 1 1,-8-10-1,31 43-5553,-2-11 4416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3.803"/>
    </inkml:context>
    <inkml:brush xml:id="br0">
      <inkml:brushProperty name="width" value="0.05" units="cm"/>
      <inkml:brushProperty name="height" value="0.05" units="cm"/>
    </inkml:brush>
  </inkml:definitions>
  <inkml:trace contextRef="#ctx0" brushRef="#br0">412 9 15339,'10'-9'869,"-10"9"-857,0 0-1,0 0 0,0 0 0,1 0 0,-1 1 0,0-1 1,0 0-1,0 0 0,0 0 0,0 0 0,1 0 1,-1 0-1,0 1 0,0-1 0,0 0 0,0 0 0,0 0 1,0 0-1,0 0 0,0 1 0,1-1 0,-1 0 0,0 0 1,0 0-1,0 0 0,0 1 0,0-1 0,0 0 1,0 0-1,0 0 0,0 1 0,0-1 0,0 0 0,0 0 1,0 0-1,0 0 0,-1 1 0,1-1 0,0 4 30,-1-1-1,0 1 0,0 0 0,0-1 1,-1 1-1,-2 5 0,-21 39 261,3 1 0,1 2 0,3 0 0,2 0 0,-9 59 0,-28 276 1349,39-254-1112,-35 273 576,-47 509-519,94-877-656,-55 741-1433,56-772 1260,1 0 0,-1 0 0,0 0 0,-1-1 0,0 1 0,-4 10 0,3-11-278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7.126"/>
    </inkml:context>
    <inkml:brush xml:id="br0">
      <inkml:brushProperty name="width" value="0.05" units="cm"/>
      <inkml:brushProperty name="height" value="0.05" units="cm"/>
    </inkml:brush>
  </inkml:definitions>
  <inkml:trace contextRef="#ctx0" brushRef="#br0">172 94 15787,'1'-4'319,"-1"0"-1,1 0 0,0 0 0,-1 0 0,0 0 1,0-1-1,0 1 0,-1 0 0,1 0 0,-1 0 1,0 0-1,0 0 0,-1 0 0,1 0 0,-1 0 1,-4-7-1,5 10-196,0 0 0,0-1-1,0 1 1,-1 0 0,1-1 0,0 1 0,-1 0 0,1 0 0,-1 0 0,0 0 0,1 0 0,-1 1 0,0-1 0,1 0 0,-1 1-1,-2-1 1,1 1-62,0 0 0,1 0 0,-1 0 0,0 0 0,1 1 0,-1-1 0,0 1 0,1-1-1,-1 1 1,1 0 0,-1 0 0,1 0 0,0 1 0,-3 1 0,-2 1-22,1 1 1,0 1-1,0-1 1,1 1-1,0 0 0,0 0 1,0 0-1,0 1 1,1-1-1,-4 9 1,3-5-13,1 1 1,-1 0 0,2 0-1,-1 0 1,1 0 0,-1 15-1,4-23-11,-1 0-1,1 0 1,0 0-1,0 0 1,0 0-1,1 0 1,-1 0-1,1 0 1,-1 0-1,1-1 1,0 1-1,0 0 1,0 0-1,1-1 1,-1 1-1,3 3 1,-2-5 2,-1 1 0,1-1 0,-1 0 0,1 1 0,0-1 0,0 0 0,0 0 0,-1-1 0,1 1 0,0 0 0,0-1 0,0 1 0,0-1 0,0 1 0,0-1 0,0 0 0,0 0 0,1 0 0,-1 0 0,0 0 0,0 0 0,0-1 0,0 1 0,2-2 0,7-1 60,0-1 0,-1-1 0,1 0-1,-1 0 1,0-1 0,-1 0-1,0-1 1,0 0 0,15-15 0,1-4 214,38-51 1,-59 71-267,-1 2-7,0 1-1,-1-1 1,0 1 0,1-1-1,-2 0 1,4-8-1,-7 18-39,-6 9-186,1 0 1,-5 16-1,11-26 63,0 0-1,0 0 1,0 0 0,1 1 0,0-1 0,0 0-1,0 0 1,2 10 0,-1-13 45,-1 0 1,1 0-1,0 1 1,0-1-1,0 0 1,0 0-1,0 0 1,0 0-1,1 0 1,-1 0-1,1 0 1,-1-1-1,1 1 1,-1 0-1,1-1 1,0 0-1,0 1 1,0-1 0,0 0-1,0 0 1,0 0-1,4 1 1,1 0-27,-1-1 1,1 0-1,0-1 1,0 0 0,0 0-1,0 0 1,0-1 0,-1 0-1,1-1 1,0 1 0,-1-1-1,1 0 1,-1-1-1,11-5 1,26-13-610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7.525"/>
    </inkml:context>
    <inkml:brush xml:id="br0">
      <inkml:brushProperty name="width" value="0.05" units="cm"/>
      <inkml:brushProperty name="height" value="0.05" units="cm"/>
    </inkml:brush>
  </inkml:definitions>
  <inkml:trace contextRef="#ctx0" brushRef="#br0">87 235 14027,'1'0'62,"-1"-1"-1,0 1 1,0 0 0,0 0 0,0-1-1,0 1 1,0 0 0,0-1-1,0 1 1,0 0 0,0 0 0,0-1-1,0 1 1,-1 0 0,1-1 0,0 1-1,0 0 1,0 0 0,0-1-1,0 1 1,0 0 0,-1 0 0,1-1-1,0 1 1,0 0 0,0 0-1,-1 0 1,1-1 0,0 1 0,0 0-1,-1 0 1,1 0 0,0 0-1,0-1 1,-1 1 0,1 0 0,-1 0-1,-11 6 808,-10 17 462,15-13-903,1 0 1,0 0-1,1 0 0,0 0 0,1 1 1,-5 16-1,7-23-361,1-1 0,0 1 0,1-1 0,-1 1 0,1 0 0,-1-1 0,1 1 0,0 0 0,0-1 0,1 1-1,-1-1 1,1 1 0,0 0 0,0-1 0,0 1 0,0-1 0,0 0 0,1 1 0,0-1 0,0 0 0,-1 0 0,2 0 0,-1 0 0,4 4 0,-4-6-43,0 1 0,0-1 0,1 1 0,-1-1 0,0 0 0,1 0 0,-1 0 0,0 0 0,1-1 0,-1 1 0,1-1 0,-1 1 0,1-1 0,0 0 0,-1 0 0,4 0 0,-1-1 9,0 0-1,1 0 1,-1 0 0,0-1-1,0 0 1,0 0 0,6-4 0,3-2 63,-1-1 0,-1 0 1,1-1-1,14-16 1,-12 9 14,-1 0 0,-1-1 0,-1 0 0,-1-1 1,0 0-1,-1-1 0,-2 0 0,0 0 0,-1-1 0,0 0 0,2-23 0,-8 37-90,0 1-1,0-1 0,-1 0 0,0 0 0,0 1 0,-1-1 0,0 0 1,0 1-1,0-1 0,-1 0 0,-3-6 0,4 11-19,1 1 0,-1-1-1,0 0 1,0 0 0,-1 1 0,1-1-1,0 1 1,-1-1 0,1 1 0,0 0-1,-1-1 1,0 1 0,1 0 0,-1 0-1,0 0 1,-2-1 0,1 1-4,1 1 0,-1 0 1,1-1-1,-1 1 0,1 0 0,-1 0 0,1 1 0,0-1 1,-1 0-1,1 1 0,-1-1 0,1 1 0,0 0 1,-1 0-1,1 0 0,-4 2 0,0 1 1,-1 0-1,1 0 1,0 1 0,0 0-1,1 0 1,-1 0-1,-7 12 1,10-14-32,1 0-1,0 0 1,-1 1-1,1-1 1,1 1 0,-1 0-1,0-1 1,1 1-1,0 0 1,0 0 0,0 0-1,0 0 1,1 0-1,0 0 1,-1 0-1,2 6 1,-1-8-48,1 0 0,0 1 0,0-1 0,0 0 0,0 1 0,1-1 0,-1 0 0,0 0 0,1 0 0,0 0 0,-1 0-1,1 0 1,4 3 0,32 19-1141,-16-10 409,-17-10 655,1 0 0,-1 0 0,0 1-1,0 0 1,-1 0 0,1 0 0,-1 0 0,0 1-1,0-1 1,-1 1 0,0 0 0,4 10 0,-4-5 90,0 0 0,0 1 1,-2-1-1,1 1 1,-1-1-1,-2 19 0,-1 32 1156,3-55-926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8.162"/>
    </inkml:context>
    <inkml:brush xml:id="br0">
      <inkml:brushProperty name="width" value="0.05" units="cm"/>
      <inkml:brushProperty name="height" value="0.05" units="cm"/>
    </inkml:brush>
  </inkml:definitions>
  <inkml:trace contextRef="#ctx0" brushRef="#br0">93 1 17332,'-7'13'693,"1"1"0,0 0 0,1 0 1,1 1-1,0-1 0,-3 29 0,2 91 1980,5-66-2211,-26 260 501,4-135-223,22-193-717,0 1 0,0-1 0,0 0 0,0 1 0,0-1 0,-1 0 0,1 0 0,0 1 0,0-1 0,0 0 0,0 1 1,0-1-1,0 0 0,0 1 0,0-1 0,0 0 0,0 1 0,0-1 0,0 0 0,0 1 0,0-1 0,1 0 0,-1 1 0,0-1 0,0 0 0,0 0 0,0 1 1,1-1-1,-1 0 0,0 0 0,0 1 0,0-1 0,1 0 0,-1 0 0,0 1 0,1-1 0,-1 0 0,0 0 0,1 0 0,0 0 11,-1 0 0,1-1 0,-1 1 0,1-1 0,0 1 0,-1 0 0,1-1-1,-1 0 1,1 1 0,-1-1 0,0 1 0,1-1 0,-1 0 0,0 1 0,1-1 0,-1 0-1,0 1 1,0-1 0,1-1 0,13-47 644,19-54-205,-9 30-518,-15 43-62,1 2-1,1-1 1,27-47-1,-36 73 85,-1 0 0,1 0 0,1 0 0,-1 0 0,0 1 0,1-1 0,-1 1 0,1 0 0,0 0 0,-1 0 0,7-3 0,-7 4 16,-1 1 0,1 0 0,-1-1-1,1 1 1,0 0 0,-1 0 0,1 0 0,-1 0 0,1 0 0,-1 0 0,1 1 0,0-1 0,-1 0 0,1 1 0,-1 0 0,1-1 0,-1 1 0,0 0-1,1-1 1,-1 1 0,0 0 0,1 0 0,-1 0 0,0 0 0,0 0 0,0 1 0,0-1 0,1 2 0,3 3-2,-1-1 1,-1 1 0,1 1 0,-1-1-1,0 0 1,0 1 0,-1-1-1,0 1 1,2 7 0,-2 1-8,1 0 1,-2 0-1,0 16 0,1-32 35,0-1-1,-1 0 0,1 0 0,-1 0 1,1 0-1,-1 0 0,0 0 0,2-4 0,8-29 121,-2 1 0,-1-2 0,-2 1-1,-1-1 1,0-55 0,-5 90-143,-1 1 0,1 0 1,0-1-1,0 1 1,0-1-1,0 1 0,0-1 1,0 1-1,0 0 1,0-1-1,1 1 0,-1-1 1,0 1-1,0-1 1,0 1-1,0 0 0,0-1 1,1 1-1,-1 0 1,0-1-1,0 1 0,1 0 1,-1-1-1,0 1 1,1 0-1,-1-1 0,0 1 1,1 0-1,-1 0 1,0-1-1,1 1 0,-1 0 1,0 0-1,1 0 1,-1 0-1,1-1 0,-1 1 1,0 0-1,1 0 1,-1 0-1,1 0 0,-1 0 1,1 0-1,-1 0 1,0 0-1,1 0 0,0 1 1,21 9-841,-15-7 466,15 7-75,0-1 1,1-1-1,34 7 1,-16-8-117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8.553"/>
    </inkml:context>
    <inkml:brush xml:id="br0">
      <inkml:brushProperty name="width" value="0.05" units="cm"/>
      <inkml:brushProperty name="height" value="0.05" units="cm"/>
    </inkml:brush>
  </inkml:definitions>
  <inkml:trace contextRef="#ctx0" brushRef="#br0">165 12 17780,'-2'-2'210,"0"1"-1,0 0 1,0-1 0,-1 1 0,1 0 0,0 0 0,0 1-1,-1-1 1,1 0 0,-1 1 0,1-1 0,-1 1-1,1 0 1,0 0 0,-1 0 0,1 0 0,-1 1 0,1-1-1,-1 0 1,1 1 0,0 0 0,-1-1 0,-2 3-1,-2-1 110,0 1 0,0 0 0,0 1-1,0 0 1,1 0 0,-7 6 0,8-6-243,0 1 0,0 1 0,1-1 0,0 1 0,0-1 0,1 1 0,0 0 0,0 0 0,0 1-1,0-1 1,1 1 0,0-1 0,1 1 0,-1 0 0,1-1 0,0 10 0,1-11-66,0-1-1,0 0 1,0 0 0,0 0-1,1 0 1,0 0-1,-1 0 1,2 0-1,-1 0 1,0 0-1,1 0 1,0-1-1,-1 1 1,1 0-1,1-1 1,-1 0 0,1 1-1,-1-1 1,1 0-1,0 0 1,0-1-1,0 1 1,0 0-1,1-1 1,-1 0-1,1 0 1,0 0-1,3 1 1,-3-2-3,0 0 0,0 0-1,-1-1 1,1 0 0,0 0 0,0 0 0,0 0-1,0 0 1,0-1 0,-1 0 0,1 0-1,0 0 1,-1 0 0,1-1 0,0 1 0,-1-1-1,0 0 1,1 0 0,-1 0 0,0 0 0,0-1-1,0 1 1,3-4 0,2-2 8,-1 0 0,0 0 1,0-1-1,0 0 0,-1 0 0,9-20 0,-11 21-11,-1 2-9,0 0 0,0 0 0,-1 0 0,0 0 0,0 0 0,-1-1 0,0 1 0,1-11 0,-2 16 2,0 1-1,0 0 1,0-1 0,0 1-1,0 0 1,0-1-1,1 1 1,-1 0 0,0-1-1,-1 1 1,1-1-1,0 1 1,0 0 0,0-1-1,0 1 1,0 0 0,0-1-1,0 1 1,0 0-1,-1-1 1,1 1 0,0 0-1,0 0 1,0-1 0,-1 1-1,1 0 1,0 0-1,0-1 1,-1 1 0,1 0-1,0 0 1,-1-1-1,1 1 1,0 0 0,-1 0-1,1 0 1,0 0 0,-1 0-1,1 0 1,0 0-1,-1-1 1,1 1 0,0 0-1,-1 0 1,1 0 0,0 0-1,-1 0 1,1 1-1,0-1 1,-1 0 0,1 0-1,0 0 1,-1 0-1,1 0 1,-1 1 0,0 0-25,-1-1 1,1 1-1,0 0 0,-1 0 1,1 1-1,0-1 1,0 0-1,0 0 1,0 1-1,0-1 1,-1 2-1,0 1-179,1 1 1,-1-1-1,1 1 1,0-1-1,0 1 1,0 0-1,0 0 1,1 7-1,0-10 142,0 0 0,0 0 0,0 0 0,0 0 1,1 0-1,-1-1 0,1 1 0,-1 0 0,1 0 0,0 0 0,0-1 0,0 1 0,0 0 0,0-1 0,0 1 1,0-1-1,0 1 0,1-1 0,-1 0 0,1 1 0,-1-1 0,1 0 0,2 2 0,14 3-580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19.021"/>
    </inkml:context>
    <inkml:brush xml:id="br0">
      <inkml:brushProperty name="width" value="0.05" units="cm"/>
      <inkml:brushProperty name="height" value="0.05" units="cm"/>
    </inkml:brush>
  </inkml:definitions>
  <inkml:trace contextRef="#ctx0" brushRef="#br0">95 7 18108,'-7'3'440,"1"0"0,-1 0 0,1 0 0,0 1 0,0 0 0,0 0 0,0 1 0,1 0 0,-8 8 0,10-11-341,1 0-1,0 0 1,0 1 0,0 0-1,0-1 1,0 1 0,0 0-1,1 0 1,-1 0 0,1 0-1,0 0 1,0 0 0,0 0-1,0 0 1,1 1 0,-1-1-1,1 0 1,0 0 0,0 1-1,0-1 1,0 0 0,1 5-1,0-6-96,0-1 0,-1 0 0,1 1 0,0-1 0,0 0 0,0 0 0,0 0 0,0 0 0,0 0 0,0 0 0,0 0 0,0 0 0,0 0 0,1 0 0,-1-1 0,0 1 0,1 0 0,-1-1-1,0 1 1,1-1 0,-1 0 0,1 1 0,-1-1 0,1 0 0,-1 0 0,0 0 0,3 0 0,5 0-171,0-1-1,0-1 1,13-3 0,-1 1-290,-19 4 417,1 0 0,-1 0 0,1 0 0,-1 0-1,0 1 1,1-1 0,-1 1 0,0-1 0,1 1 0,-1 0 0,0 0 0,0 0 0,0 0 0,0 0 0,1 1 0,-2-1 0,1 1 0,0-1 0,0 1 0,0 0 0,-1-1 0,1 1 0,-1 0 0,1 0 0,-1 0-1,2 4 1,3 6 7,-1 0-1,0 0 0,5 23 0,-6-23 60,8 30 221,10 69 0,-20-96-162,0-1 0,-1 1-1,-1 0 1,-1 0 0,0-1 0,-1 1-1,0-1 1,-8 25 0,7-33-39,1-1 1,-1 1-1,0-1 0,-1 0 1,1 0-1,-7 6 1,9-10-30,0 1 0,-1-1 0,1 0 0,-1 1 0,1-1 0,-1 0 0,0 0 0,1 0 0,-1 0 0,0-1 0,-2 2 0,3-2-7,0 0-1,1 0 1,-1 0 0,0 0 0,0 0-1,0 0 1,0 0 0,0 0-1,0-1 1,0 1 0,0 0 0,0 0-1,1-1 1,-1 1 0,0-1-1,0 1 1,0-1 0,1 1 0,-1-1-1,0 1 1,0-1 0,1 0-1,-1 1 1,0-2 0,-1-1-13,1 1 1,0-1-1,-1 0 1,1 0-1,0 0 0,1 0 1,-1 0-1,0 0 1,1 0-1,0 0 1,-1 0-1,1 0 1,1 0-1,-1 0 0,0 0 1,2-6-1,1-4-88,0 0 1,8-21-1,2 4-7,2 2 0,0-1 0,2 2 0,22-28 0,-3 9 265,58-56-1,-58 68 42,-17 17 61,0-1 1,-1-1-1,21-30 0,-38 48-247,0 0 1,0-1-1,0 1 1,0 0-1,-1-1 0,1 1 1,0 0-1,-1-1 1,1 1-1,-1-1 1,1 1-1,-1-1 0,0 1 1,0-1-1,0 1 1,1-1-1,-1 1 0,-1-3 1,1 3-9,-1 1 1,1-1-1,-1 1 1,1-1-1,-1 0 0,1 1 1,-1-1-1,1 1 1,-1 0-1,0-1 1,1 1-1,-1-1 1,0 1-1,0 0 0,1-1 1,-1 1-1,0 0 1,1 0-1,-1 0 1,0 0-1,0 0 1,0 0-1,1 0 0,-1 0 1,-1 0-1,-3 0 33,-1 1-1,1 0 1,-1 0 0,0 0-1,1 1 1,0 0-1,-1 0 1,-5 3-1,6-1-36,0-1 0,0 1 0,0 0 0,0 1 0,0-1-1,1 1 1,0 0 0,0 0 0,0 1 0,1-1 0,-6 12-1,7-14-38,1 1-1,0-1 1,-1 0-1,1 1 0,0 0 1,1-1-1,-1 1 0,1 0 1,0-1-1,-1 1 1,1 0-1,1 0 0,-1-1 1,1 1-1,-1 0 1,1-1-1,0 1 0,1-1 1,-1 1-1,0-1 0,4 6 1,-3-6 17,0-1-1,0 0 1,1 0 0,-1 0-1,0-1 1,1 1 0,-1-1 0,1 1-1,0-1 1,-1 0 0,1 0-1,0 0 1,0 0 0,-1 0 0,1 0-1,4-1 1,26 2-189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0.374"/>
    </inkml:context>
    <inkml:brush xml:id="br0">
      <inkml:brushProperty name="width" value="0.05" units="cm"/>
      <inkml:brushProperty name="height" value="0.05" units="cm"/>
    </inkml:brush>
  </inkml:definitions>
  <inkml:trace contextRef="#ctx0" brushRef="#br0">172 356 19260,'-4'-3'161,"-1"1"0,1 0 0,0 1 0,-1-1 0,1 1 0,-1 0 0,1 0 0,-1 0 0,1 0-1,-1 1 1,0 0 0,1 0 0,-1 0 0,0 1 0,1 0 0,-1-1 0,1 1 0,-1 1 0,1-1 0,-8 4 0,7-3-128,1 0 0,0 0 0,0 0 1,0 0-1,0 0 0,0 1 0,1 0 0,-1 0 1,1 0-1,0 0 0,-1 0 0,1 1 0,1-1 1,-1 1-1,1 0 0,-1 0 0,1 0 0,0 0 1,0 0-1,1 0 0,-2 5 0,3-8-32,0 0 0,0 0 0,0 0 0,0 0 0,0 0 0,0 0 0,0 0 0,0 0 0,0 0-1,1 0 1,-1 0 0,0 0 0,1-1 0,-1 1 0,1 0 0,-1 0 0,1 0 0,-1 0 0,1-1 0,0 1-1,-1 0 1,1-1 0,0 1 0,-1 0 0,1-1 0,0 1 0,0-1 0,0 1 0,0-1 0,-1 1 0,1-1-1,0 0 1,0 1 0,0-1 0,0 0 0,0 0 0,0 0 0,1 0 0,2 1 0,1-1 0,-1 0-1,0 0 1,0-1 0,0 1 0,1-1 0,6-2 0,3-2 10,0-2 0,0 0-1,0-1 1,-1 0 0,-1-1 0,1 0-1,-1-1 1,-1 0 0,0-1 0,0 0-1,-1-1 1,9-14 0,-22 32-7,0 0-1,0 1 1,1 0-1,-1 0 1,2 0 0,-1 0-1,1 0 1,0 0-1,0 0 1,1 8-1,0-12 18,0 0 0,0 0 0,0 0 0,1 0-1,-1 0 1,1 0 0,-1 0 0,1 0-1,0 0 1,0 0 0,1 0 0,-1 0 0,0-1-1,1 1 1,0-1 0,0 1 0,0-1 0,0 1-1,0-1 1,0 0 0,0 0 0,1 0-1,-1 0 1,1-1 0,-1 1 0,1-1 0,0 1-1,0-1 1,5 2 0,0-2 60,-1-1 1,1 1-1,-1-1 1,1 0-1,-1-1 0,1 0 1,-1 0-1,1-1 1,-1 1-1,0-2 0,0 1 1,0-1-1,0 0 1,0-1-1,0 1 0,-1-1 1,10-8-1,-4 3 3,-1 0-1,0-1 0,-1 0 0,0 0 1,-1-1-1,0 0 0,-1-1 1,10-18-1,-14 20-76,-7 9-14,-9 12-34,10-9 38,0 0 1,1 0-1,-1 0 1,1 0-1,0 1 1,0-1-1,0 0 1,0 1-1,0-1 1,1 1-1,-1-1 1,1 1-1,-1-1 1,1 1 0,0-1-1,0 1 1,0-1-1,0 1 1,1-1-1,-1 1 1,0-1-1,1 1 1,0-1-1,0 1 1,0-1-1,0 0 1,0 1-1,0-1 1,1 0-1,-1 0 1,1 0-1,-1 0 1,1 0 0,3 3-1,-1-2 19,0 0-1,1 0 1,-1-1-1,1 0 1,-1 1-1,1-1 1,0-1-1,0 1 1,0-1 0,0 0-1,0 0 1,0 0-1,0-1 1,0 0-1,0 0 1,0 0-1,6-1 1,-2-1 28,-1 0-1,1-1 1,0 0 0,-1 0 0,1-1-1,-1 0 1,0-1 0,8-5-1,-11 7-21,-1-1-1,0 1 0,1-1 0,-2 1 0,1-1 0,0 0 0,-1-1 0,0 1 0,0-1 0,0 1 0,0-1 0,-1 0 0,1 0 0,2-10 1,-6 5-51,-4 11-37,4 0 56,0 0 0,0 0 0,0 1 1,0-1-1,0 0 0,0 0 0,1 1 0,-1-1 0,0 0 1,0 3-1,0-2 7,1 0 1,-1 1-1,1-1 0,-1 0 1,1 0-1,0 0 1,0 0-1,0 0 0,0 0 1,0 0-1,1 1 0,-1-1 1,1 0-1,-1 0 1,1 0-1,0 0 0,0 0 1,-1 0-1,2-1 1,-1 1-1,0 0 0,0 0 1,0-1-1,1 1 1,-1-1-1,1 1 0,-1-1 1,1 1-1,0-1 0,0 0 1,-1 0-1,1 0 1,0 0-1,0 0 0,0 0 1,0-1-1,0 1 1,0-1-1,0 1 0,0-1 1,5 1-1,4 0 14,1-1 0,0 0 0,0 0 0,0-1 0,0-1 0,14-3-1,-4-1 13,-1-1 0,0-1-1,-1 0 1,0-2-1,0 0 1,-1-1-1,28-21 1,-24 13 4,0-1 0,-1-1 0,-1-1 0,36-48 1,-46 53-9,18-32 0,-26 43-15,0-1-1,-1 1 1,0-1-1,0 1 1,0-1 0,0 1-1,-1-1 1,0-12-1,-1 18-3,0 1 0,0 0 0,1 0 0,-1 0 0,0 0 0,0 0 0,0 0 0,0-1 0,0 1-1,0 0 1,0 0 0,0 0 0,0 0 0,0 0 0,0 0 0,0-1 0,0 1 0,0 0 0,0 0 0,0 0 0,0 0 0,0 0-1,0-1 1,0 1 0,-1 0 0,1 0 0,0 0 0,0 0 0,0 0 0,0 0 0,0 0 0,0-1 0,0 1 0,0 0 0,0 0 0,-1 0-1,1 0 1,0 0 0,0 0 0,0 0 0,0 0 0,0 0 0,0 0 0,0 0 0,-1 0 0,1 0 0,0 0 0,0 0 0,0 0-1,0 0 1,0 0 0,-1 0 0,1 0 0,0 0 0,0 0 0,0 0 0,0 0 0,0 0 0,0 0 0,-1 0 0,1 0 0,0 0 0,0 0-1,0 0 1,0 0 0,0 0 0,-1 1 0,-9 12-1,-8 22 2,9-9-2,0-1 0,2 2 1,1-1-1,1 1 0,1 0 0,-1 41 0,15 166-127,-4-156-38,4 24-101,-4-58 38,-3-1 1,-1 1 0,-5 57 0,3-99 215,0 0 0,-1 1 1,1-1-1,-1 0 0,0 0 1,1 0-1,-1 0 0,0 0 1,-2 4-1,2-6 13,1 1 0,-1 0-1,1-1 1,-1 1 0,1-1 0,-1 1 0,0-1 0,1 1 0,-1-1-1,0 1 1,0-1 0,1 0 0,-1 1 0,0-1 0,0 0-1,0 0 1,1 1 0,-1-1 0,-1 0 0,0 0 4,0-1 1,-1 1-1,1-1 0,0 0 1,-1 0-1,1 1 1,0-1-1,0-1 0,0 1 1,0 0-1,0 0 1,0-1-1,1 1 0,-1-1 1,0 0-1,1 1 0,-3-4 1,-4-6 0,0-1-1,0 0 1,2 0 0,0-1 0,0 1 0,1-1-1,0-1 1,1 1 0,1-1 0,-3-24-1,3 15-35,1 0-1,2 1 0,0-1 1,2 0-1,7-43 1,-7 56 0,1 0 0,0 1 0,0-1 0,1 1 0,0-1 1,1 1-1,0 0 0,0 1 0,9-11 0,-9 13-171,1 1 0,0-1 0,0 1 0,1 0 0,-1 0 0,1 1 0,0 0 0,0 0 0,1 1-1,-1 0 1,1 0 0,9-2 0,64-9-913,-42 8 432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1.468"/>
    </inkml:context>
    <inkml:brush xml:id="br0">
      <inkml:brushProperty name="width" value="0.05" units="cm"/>
      <inkml:brushProperty name="height" value="0.05" units="cm"/>
    </inkml:brush>
  </inkml:definitions>
  <inkml:trace contextRef="#ctx0" brushRef="#br0">245 78 16027,'-19'3'503,"0"0"-1,0 2 0,0 0 0,1 1 1,-28 13-1,39-16-337,-1 1 0,1 0 1,-1 1-1,1 0 0,1 0 0,-1 0 0,1 1 1,0 0-1,0 0 0,0 1 0,1-1 1,0 1-1,0 0 0,-6 14 0,10-19-128,0 0-1,1 0 0,-1 0 0,0 0 0,1 0 1,0 0-1,-1 0 0,1 0 0,0 1 1,0-1-1,0 0 0,0 0 0,1 0 1,-1 0-1,1 3 0,0-4-3,-1 1 0,1-1 0,0 0 0,0 0 0,0 0 0,-1 0 0,1 0 0,0 0 0,0 0 0,0 0 0,1 0 0,-1-1 0,0 1 0,0 0 0,0-1 0,1 1 0,-1-1 0,2 1 0,2 0 43,0 0 1,0 0 0,0-1-1,0 0 1,1 0 0,-1 0-1,0 0 1,0-1 0,0 0-1,8-2 1,0-1 26,-1-1 0,1 0-1,-1-1 1,-1 0 0,1 0 0,-1-2-1,0 1 1,-1-1 0,0-1 0,0 0-1,-1 0 1,0-1 0,0 0-1,-1-1 1,0 1 0,-1-2 0,-1 1-1,0-1 1,0 0 0,-1 0 0,-1-1-1,4-13 1,-8 24-91,1-1 0,-1 1-1,0-1 1,0 0 0,0 1-1,0-1 1,-1 0 0,1 1-1,-1-1 1,1 1 0,-1-1-1,-2-4 1,3 7-10,-1-1 0,1 1 1,0-1-1,-1 1 0,1-1 0,0 1 0,-1-1 0,1 1 0,-1-1 0,1 1 1,-1 0-1,1-1 0,-1 1 0,1 0 0,-1 0 0,1-1 0,-1 1 0,1 0 1,-1 0-1,1 0 0,-1 0 0,-1-1 0,1 2-2,0-1-1,0 0 1,0 1 0,-1-1 0,1 0-1,0 1 1,0-1 0,0 1 0,0 0-1,0-1 1,0 1 0,0 0-1,0 0 1,1 0 0,-1-1 0,-1 2-1,-8 12-3,1 1-1,0-1 0,1 1 1,1 1-1,1-1 0,0 1 1,-6 26-1,9-33 11,1 1 0,0-1-1,1 1 1,0 0 0,0-1 0,1 1 0,0 0-1,2 11 1,-1-18 14,0 0 1,-1 0-1,1 0 0,0 0 0,0-1 0,1 1 0,-1 0 1,0-1-1,1 1 0,0-1 0,-1 1 0,1-1 0,0 0 1,0 0-1,1 0 0,-1 0 0,0 0 0,1 0 0,-1-1 1,1 1-1,-1-1 0,1 1 0,0-1 0,-1 0 0,1 0 1,0-1-1,0 1 0,0 0 0,0-1 0,5 1 0,-2-1 34,-1 0-1,1 0 0,-1 0 0,1-1 0,-1 0 1,1 0-1,-1 0 0,0-1 0,1 0 0,-1 0 1,0 0-1,0 0 0,9-6 0,-8 3 6,0 0-1,0 0 0,-1-1 1,0 0-1,0 0 0,0 0 1,0 0-1,-1-1 1,3-7-1,1-1-2,-2-1 1,0 0-1,-1 0 1,-1-1-1,0 1 0,-1-1 1,-1 0-1,0-25 1,-2 41-59,0 0 1,0 0-1,0 0 1,0 0 0,0 0-1,0 0 1,0 0-1,0 0 1,0 0-1,0 0 1,-1 0-1,1 0 1,0 0 0,-1 0-1,1 0 1,-1 0-1,1 1 1,-2-2-1,2 2 2,-1 0-1,1 0 0,-1 0 0,1 0 0,-1 0 1,1 1-1,-1-1 0,1 0 0,0 0 1,-1 1-1,1-1 0,-1 0 0,1 0 0,-1 1 1,1-1-1,0 1 0,-1-1 0,1 0 1,0 1-1,-1-1 0,1 1 0,0-1 1,-1 2-1,-19 37-39,18-35 31,-5 12-15,3-8 20,0 0 0,0 0 0,1 0 0,0 1 0,1-1 0,0 1 0,-2 17 0,4-25 1,-1-1 0,1 1 0,0 0-1,0-1 1,0 1 0,0 0 0,1-1 0,-1 1 0,0-1-1,0 1 1,0 0 0,0-1 0,1 1 0,-1-1 0,0 1-1,1 0 1,-1-1 0,0 1 0,1-1 0,-1 1 0,1-1-1,-1 1 1,1-1 0,-1 0 0,1 1 0,-1-1 0,1 0-1,-1 1 1,1-1 0,-1 0 0,1 1 0,0-1 0,-1 0-1,1 0 1,-1 0 0,1 0 0,0 0 0,-1 1 0,1-1 0,1-1-1,-1 1-65,0 0-1,1 0 1,-1 0-1,0-1 0,0 1 1,1-1-1,-1 1 0,0-1 1,0 0-1,0 1 1,0-1-1,0 0 0,0 0 1,0 1-1,0-1 1,0 0-1,0 0 0,1-2 1,13-14-497,-5 7 208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3.099"/>
    </inkml:context>
    <inkml:brush xml:id="br0">
      <inkml:brushProperty name="width" value="0.05" units="cm"/>
      <inkml:brushProperty name="height" value="0.05" units="cm"/>
    </inkml:brush>
  </inkml:definitions>
  <inkml:trace contextRef="#ctx0" brushRef="#br0">68 38 10962,'-8'-30'4209,"8"29"-4088,0 1 0,0 0-1,0-1 1,-1 1-1,1-1 1,0 1 0,0 0-1,-1-1 1,1 1-1,0-1 1,-1 1 0,1 0-1,0 0 1,-1-1-1,1 1 1,0 0 0,-1-1-1,1 1 1,-1 0-1,1 0 1,-1 0 0,0-1-1,0 2-19,1-1 0,-1 0-1,1 1 1,-1-1 0,0 0 0,1 1-1,-1-1 1,1 1 0,-1-1 0,1 1-1,-1-1 1,1 1 0,-1-1 0,1 1-1,0-1 1,-1 1 0,1 0 0,0-1-1,-1 1 1,1 0 0,0 0 0,-8 21 318,2 0 0,0 0 0,2 0 1,0 0-1,2 1 0,0 24 1,-1-5-68,-4 45 862,8 142 1,-1-224-1148,0-2-27,0 1 0,0 0 0,1-1 0,-1 1 0,1-1 0,0 1 0,0-1 0,0 1 0,0-1 1,0 1-1,1-1 0,2 3 0,-4-6-60,1-1 1,-1 1-1,1 0 1,-1-1-1,1 1 1,-1-1-1,1 1 1,-1-1-1,1 0 1,-1 1-1,0-1 1,1 1-1,-1-1 1,0 0-1,0 1 1,1-1-1,-1 0 1,0 1-1,0-1 1,0 0-1,0 1 0,0-1 1,0-1-1,6-26-1774,-5 25 1333,0-2-78,0-1 0,0 0-1,1 1 1,0-1-1,0 1 1,0-1-1,5-7 1,2 0-804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3.794"/>
    </inkml:context>
    <inkml:brush xml:id="br0">
      <inkml:brushProperty name="width" value="0.05" units="cm"/>
      <inkml:brushProperty name="height" value="0.05" units="cm"/>
    </inkml:brush>
  </inkml:definitions>
  <inkml:trace contextRef="#ctx0" brushRef="#br0">0 182 14107,'8'3'534,"0"0"0,1-1 0,-1 0 1,0-1-1,1 0 0,-1 0 0,0-1 0,1 0 0,-1 0 0,1-1 0,-1 0 1,0-1-1,1 1 0,11-6 0,-15 6-360,-1-1 0,1 0-1,-1 0 1,0 0 0,0-1 0,0 1 0,0-1 0,0 0-1,0 0 1,-1 0 0,1-1 0,-1 1 0,0-1 0,0 0-1,0 0 1,-1 0 0,0 0 0,1 0 0,-1-1 0,-1 1-1,1-1 1,0 1 0,-1-1 0,0 1 0,0-1 0,0-6-1,-1 7-141,0 1-1,0-1 0,-1 1 1,1-1-1,-1 1 0,0-1 0,0 1 1,0 0-1,0-1 0,0 1 1,-1 0-1,1 0 0,-1 0 1,0 0-1,0 0 0,0 0 0,-1 0 1,1 1-1,-1-1 0,1 1 1,-1 0-1,0 0 0,-4-3 0,4 4-31,0-1-1,1 1 0,-1 1 0,0-1 0,1 0 1,-1 1-1,0-1 0,0 1 0,0 0 0,1 0 1,-1 0-1,0 0 0,0 1 0,0-1 0,1 1 1,-1 0-1,0-1 0,0 1 0,1 0 0,-1 1 0,1-1 1,-1 0-1,1 1 0,0-1 0,-1 1 0,1 0 1,0 0-1,0 0 0,-3 4 0,-1 1-5,0 1-1,0 0 0,1 0 1,0 0-1,-7 17 1,11-22 4,-1 1 1,1-1 0,0 1 0,0-1-1,0 1 1,0 0 0,1-1 0,0 1 0,-1 0-1,1 0 1,1-1 0,-1 1 0,0 0 0,1-1-1,0 1 1,0 0 0,0-1 0,2 4 0,-2-5 0,1 0 1,-1 0-1,1-1 1,-1 1-1,1 0 1,0-1 0,0 0-1,-1 1 1,1-1-1,0 0 1,0 0-1,0 0 1,1 0-1,-1 0 1,0-1 0,0 1-1,3 0 1,42 2-7,-43-2 7,20-3 0,-1-1 0,1 0 0,-1-2 0,42-14 1,-30 8 2,-7 2 9,-21 6-8,0 0 1,0 1-1,0 0 0,1 0 1,-1 0-1,1 1 0,-1 0 1,1 1-1,-1-1 1,14 2-1,-19 1-2,0-1 0,-1 1 0,1-1 1,0 1-1,-1-1 0,1 1 0,-1 0 0,1 0 1,-1 0-1,0 0 0,0 0 0,0 0 0,0 0 1,0 0-1,0 0 0,-1 1 0,1 3 0,5 10-1,-4-14 2,-1 1 1,1-1-1,-1 0 1,1 1-1,0-1 1,0 0-1,0 0 1,0 0-1,1-1 1,-1 1-1,0 0 1,1-1-1,-1 0 0,1 1 1,0-1-1,-1 0 1,1 0-1,0-1 1,0 1-1,-1 0 1,1-1-1,0 0 1,0 0-1,0 0 1,0 0-1,-1 0 1,1 0-1,0-1 0,0 1 1,3-2-1,11-3 29,-1 0 0,0-1-1,31-17 1,-24 11 1,-18 10-22,26-10 27,-31 12-39,1 0 1,-1-1-1,1 1 0,0 0 0,-1 0 0,1 0 0,0 0 0,-1 0 0,1 0 0,0 0 0,-1 0 0,1 0 0,0 0 0,-1 0 0,1 0 1,0 1-1,-1-1 0,1 0 0,-1 0 0,1 1 0,0-1 0,-1 0 0,1 1 0,-1-1 0,1 0 0,-1 1 0,1-1 0,-1 1 0,1-1 0,-1 1 1,0-1-1,1 1 0,-1 0 0,0-1 0,1 1 0,-1-1 0,0 1 0,0 0 0,1-1 0,-1 1 0,0 1 0,1 10-11,-1-9 7,0 0-1,1 1 1,-1-1 0,1 0 0,0 1-1,0-1 1,0 0 0,2 5-1,-2-7 5,0 0 1,0 0-1,0 0 0,0 0 0,0 0 0,0 0 1,0-1-1,1 1 0,-1 0 0,0-1 0,1 1 0,-1 0 1,0-1-1,1 0 0,-1 1 0,0-1 0,1 0 1,-1 0-1,1 0 0,-1 1 0,1-2 0,-1 1 0,0 0 1,1 0-1,1-1 0,15-2 6,0 0 0,-1-2 1,0 0-1,23-10 0,63-36 22,-21 10-36,-80 40 1,-1 0 0,1 0 0,0 1 0,0-1 0,0 0 1,0 1-1,0-1 0,0 1 0,0-1 0,0 1 0,0 0 0,3 0 0,-4 1-9,-1-1-1,1 1 1,0-1 0,-1 1-1,1-1 1,-1 1 0,1 0-1,-1-1 1,1 1-1,-1 0 1,0 0 0,1-1-1,-1 1 1,0 0 0,0 0-1,1 0 1,-1-1-1,0 1 1,0 0 0,0 0-1,0 0 1,0-1-1,0 1 1,0 0 0,0 0-1,0 0 1,0 0 0,-1-1-1,1 2 1,-1 0-59,1 1-172,-1 0-1,1 1 0,0-1 0,0 0 1,0 1-1,1-1 0,-1 0 1,2 5-1,-2-7 194,1 0 1,0 0 0,0 0-1,-1 0 1,1 0-1,0 0 1,0 0-1,0 0 1,0 0 0,0 0-1,0-1 1,0 1-1,1 0 1,-1-1-1,0 1 1,0-1 0,0 1-1,1-1 1,-1 0-1,0 0 1,1 1-1,-1-1 1,0 0 0,0 0-1,1 0 1,1-1-1,24 0-682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4.337"/>
    </inkml:context>
    <inkml:brush xml:id="br0">
      <inkml:brushProperty name="width" value="0.05" units="cm"/>
      <inkml:brushProperty name="height" value="0.05" units="cm"/>
    </inkml:brush>
  </inkml:definitions>
  <inkml:trace contextRef="#ctx0" brushRef="#br0">77 4 17212,'-1'1'203,"0"1"1,0-1 0,-1 0-1,1 0 1,0 0-1,0 1 1,0-1 0,0 0-1,1 1 1,-1-1 0,0 1-1,0-1 1,0 3-1,-1 1 273,-8 13-95,1 0 1,1 0 0,1 1 0,1-1 0,0 2-1,2-1 1,0 1 0,1-1 0,1 1 0,1 36-1,1-51-350,0-1-1,1 0 1,-1 1-1,1-1 0,0 1 1,0-1-1,1 0 1,-1 0-1,1 0 1,0 0-1,0 0 1,1 0-1,-1 0 0,1 0 1,0-1-1,0 0 1,0 1-1,0-1 1,0 0-1,1 0 0,-1-1 1,1 1-1,0-1 1,0 0-1,0 0 1,0 0-1,0 0 0,0-1 1,1 0-1,-1 0 1,0 0-1,1 0 1,-1-1-1,1 1 1,-1-1-1,1 0 0,-1 0 1,8-2-1,-3 0 27,0-1 0,0 0 0,-1 0 0,1-1 0,-1 0 0,0 0 0,0-1 0,-1 0 0,1 0 0,-1-1 0,0 0 0,-1 0 0,1-1 0,-1 0 0,6-9 0,3-4 46,-2-1 0,0 0 0,-2-1 0,13-32 0,-20 44-90,2-4-9,0-1-1,-1 0 0,0 0 1,-2 0-1,3-20 1,-6 24-54,-3 11-20,-7 21-44,3 2 64,1-1 0,0 1 1,-2 34-1,7-45 45,0-1 1,1 1 0,0-1-1,1 1 1,0-1 0,1 0-1,0 1 1,1-1 0,4 14-1,-5-21 15,0 0 0,0 0 0,0-1 0,1 1 0,-1 0 0,1-1 0,0 0 0,0 1 0,0-1 0,0 0 0,1-1 0,-1 1 0,1-1 0,0 1 0,-1-1 0,1 0 0,0 0 0,0-1 0,0 1 0,1-1 0,-1 0 0,0 0 0,1 0 0,-1-1 0,0 1 0,1-1 0,-1 0 0,0-1 0,1 1 0,-1-1-1,0 1 1,7-3 0,0 0 49,-1-1-1,1 0 1,0 0-1,-1-1 0,0 0 1,0-1-1,-1 0 0,0-1 1,0 0-1,0 0 1,11-13-1,-10 7-31,-1 0 1,0 0-1,-1-1 0,-1 0 1,0 0-1,-1-1 0,-1 0 1,0 0-1,-1 0 0,0-1 1,2-27-1,-6 37-180,0-1 1,0 1-1,-1 0 1,1-1-1,-1 1 1,-4-11-1,5 15 104,0 1 1,-1 0 0,0 0-1,1-1 1,-1 1-1,1 0 1,-1 0 0,0 0-1,0 0 1,0-1-1,0 1 1,0 1-1,0-1 1,0 0 0,-2-2-1,2 3 32,0 0 1,0 0-1,0 0 0,0 0 0,0-1 1,0 1-1,-1 1 0,1-1 0,0 0 1,0 0-1,0 0 0,0 0 0,0 1 1,0-1-1,0 1 0,0-1 0,0 0 1,0 1-1,1 0 0,-1-1 0,0 1 0,0 0 1,0-1-1,0 2 0,-9 7-390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4.306"/>
    </inkml:context>
    <inkml:brush xml:id="br0">
      <inkml:brushProperty name="width" value="0.05" units="cm"/>
      <inkml:brushProperty name="height" value="0.05" units="cm"/>
    </inkml:brush>
  </inkml:definitions>
  <inkml:trace contextRef="#ctx0" brushRef="#br0">1 352 13187,'0'3'1477,"7"-2"-616,19-6-79,-7 2-65,357-34 1280,67-8-1750,-160 9-144,737-76 582,82 61-1115,-169 11-2420,-915 39 2803,716-24 524,-708 25-403,84 4 230,-93-2-282,0 0 0,0 1-1,0 1 1,18 7 0,-33-11-48,1 1 0,-1 1-1,1-1 1,-1 0 0,0 1-1,1-1 1,-1 1 0,0-1 0,0 1-1,2 2 1,-3-3 6,0 0-1,-1 0 1,1 0 0,-1 0 0,1 0 0,-1 1-1,1-1 1,-1 0 0,1 0 0,-1 0-1,0 0 1,0 0 0,0 1 0,0-1-1,0 0 1,0 0 0,0 2 0,0-1-4,-1 1 0,0-1 0,0 0 0,0 1 0,-1-1 0,1 0 0,0 0 0,-1 0 0,1 0 0,-1 0 0,0 0 0,0-1 0,0 1 1,0 0-1,0-1 0,0 1 0,0-1 0,0 0 0,-3 1 0,-32 11-294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5.688"/>
    </inkml:context>
    <inkml:brush xml:id="br0">
      <inkml:brushProperty name="width" value="0.05" units="cm"/>
      <inkml:brushProperty name="height" value="0.05" units="cm"/>
    </inkml:brush>
  </inkml:definitions>
  <inkml:trace contextRef="#ctx0" brushRef="#br0">0 412 16107,'1'1'115,"-1"-1"-1,0 1 0,1 0 0,-1 0 0,1 0 0,-1-1 0,1 1 0,0 0 0,-1-1 1,1 1-1,0 0 0,-1-1 0,1 1 0,0-1 0,0 1 0,-1-1 0,1 1 0,0-1 0,0 0 1,0 1-1,0-1 0,0 0 0,-1 0 0,1 0 0,0 1 0,2-1 0,0-1 116,0 1 0,0-1-1,0 1 1,0-1-1,-1 0 1,1 0 0,0 0-1,4-3 1,3-1 230,0-1 0,-1-1 0,13-12 1,-15 13-328,0 0 0,0 0 0,-1-1 0,0 0 1,0-1-1,-1 0 0,0 1 0,8-17 1,-13 24-129,0-1 1,1 1 0,-1-1 0,0 1 0,0-1 0,1 1 0,-1-1 0,0 1 0,0-1 0,0 1 0,0-1 0,0 1 0,0-1 0,0 0-1,0 1 1,0-1 0,0 1 0,0-1 0,0 1 0,0-1 0,0 1 0,0-1 0,0 0 0,-1 1 0,1-1 0,0 1 0,0-1 0,-1 1 0,1-1-1,0 1 1,-1 0 0,1-1 0,-1 1 0,1-1 0,0 1 0,-1 0 0,1-1 0,-1 1 0,1 0 0,-1-1 0,1 1 0,-1 0 0,1 0 0,-1 0-1,1 0 1,-1-1 0,-1 1 0,0 0 4,1 0 1,-1 1-1,0-1 0,0 0 0,0 1 1,0-1-1,1 1 0,-1 0 0,0 0 1,0-1-1,1 1 0,-1 0 0,-2 3 1,-8 6 1,1 1 0,1 1 0,0 0 0,0 1 0,1 0 0,-11 20 0,15-23-7,1-1-1,-1 1 0,1 0 1,1 1-1,0-1 0,1 1 0,0-1 1,0 1-1,1 0 0,0 13 1,1-23-2,0 1 0,0-1 1,0 0-1,0 1 1,1-1-1,-1 0 1,0 1-1,1-1 0,-1 0 1,1 1-1,-1-1 1,1 0-1,0 0 0,-1 0 1,1 1-1,0-1 1,0 0-1,0 0 0,0 0 1,0 0-1,0-1 1,0 1-1,2 1 1,-1-1 2,0-1 0,0 1 0,0-1 0,0 1 0,1-1 0,-1 0 0,0 0 0,0 0 0,0 0 0,0 0 0,0-1 0,0 1 0,4-2 0,2-1 11,1 0-1,-1 0 0,-1-1 1,1-1-1,0 1 1,9-8-1,9-12-13,-1-1 0,-1-1 0,-2-1-1,0-1 1,-2-1 0,32-60 0,-47 78-45,0 0-1,-1 0 1,4-19 0,-7 29 36,-1 0 1,0 1-1,1-1 1,-1 0 0,0 1-1,0-1 1,0 0 0,0 1-1,0-1 1,0 0-1,0 1 1,0-1 0,0 0-1,0 0 1,0 1-1,0-1 1,0 0 0,0 1-1,-1-1 1,1 0-1,0 1 1,-1-1 0,1 0-1,0 1 1,-1-1-1,1 1 1,-1-1 0,0 0-1,0 1 2,0 0-1,0 0 1,0 0-1,0 0 1,0 0-1,0 0 0,0 0 1,0 0-1,0 0 1,0 1-1,0-1 1,0 0-1,1 1 1,-1-1-1,0 1 1,-2 0-1,-31 26-40,26-20 44,1 0 0,1 1 0,-1 0 0,1 0 0,1 0 0,-1 0-1,2 1 1,-1 0 0,-5 18 0,8-21 1,0 0 0,1 0 0,0 0-1,0 0 1,0 1 0,1-1 0,0 0-1,0 1 1,1-1 0,0 0 0,0 0-1,0 1 1,1-1 0,0 0 0,0 0 0,6 10-1,-8-16 5,0 0-1,0 1 0,0-1 1,0 0-1,0 0 0,0 0 1,0 0-1,0 1 0,0-1 1,0 0-1,0 0 1,0 0-1,0 0 0,1 1 1,-1-1-1,0 0 0,0 0 1,0 0-1,0 0 0,0 0 1,0 0-1,1 1 0,-1-1 1,0 0-1,0 0 0,0 0 1,0 0-1,1 0 1,-1 0-1,0 0 0,0 0 1,0 0-1,0 0 0,1 0 1,-1 0-1,0 0 0,0 0 1,0 0-1,1 0 0,-1 0 1,0 0-1,0 0 1,3-9 131,-2-18 79,-1 24-186,0-6-30,1 0 1,0 0 0,1-1-1,0 1 1,1 0-1,5-15 1,30-52-213,-6 12 198,-26 49 38,-1 1 0,0-1 1,5-26-1,-9 37 17,-1 0 0,1 0-1,-1 0 1,0-1 0,0 1 0,0 0-1,-1 0 1,1 0 0,-1 0 0,0 0-1,0 0 1,-1 0 0,1 0 0,-1 0-1,0 0 1,0 1 0,0-1-1,-5-5 1,6 8-30,0 0-1,0 0 1,0 0-1,0 0 1,0 1-1,-1-1 1,1 1-1,0-1 0,0 1 1,-1-1-1,1 1 1,0 0-1,-1-1 1,1 1-1,-1 0 1,1 0-1,0 0 1,-1 0-1,1 0 1,0 0-1,-1 1 1,1-1-1,0 0 1,-1 1-1,1-1 1,0 1-1,0-1 0,-1 1 1,1 0-1,0-1 1,0 1-1,0 0 1,0 0-1,-2 1 1,-2 3-7,-1-1 1,1 1-1,1 0 0,-1 1 1,-5 7-1,0 4 8,1 0 1,0 1-1,1 0 0,1 0 0,1 1 1,1 0-1,-4 21 0,4-8 7,2 0 0,1 1 1,3 49-1,0-70-18,0-1 0,0 1 0,2-1 0,-1 1 0,1-1 0,1 0 0,0 0 0,10 18 0,-12-26 1,0 1 0,1 0-1,-1-1 1,1 1 0,0-1 0,0 0 0,1 0 0,-1 0-1,1 0 1,-1-1 0,1 1 0,0-1 0,0 0-1,0 0 1,0 0 0,0-1 0,1 0 0,-1 1 0,0-1-1,1-1 1,-1 1 0,1-1 0,-1 1 0,0-1-1,8-1 1,-3-1 0,0 0 0,0 0-1,-1-1 1,1 0 0,-1-1-1,0 0 1,0 0 0,0 0 0,0-1-1,-1 0 1,0-1 0,0 0-1,0 0 1,-1 0 0,6-9 0,11-12-60,-3-2 1,26-44 0,-42 66 43,21-36-78,-2-1 1,-1-1 0,-3 0-1,24-85 1,-40 107 100,-3 23-6,0 0 0,0-1 0,0 1 0,0 0 0,0 0 1,0 0-1,0 0 0,0 0 0,0 0 0,0-1 0,0 1 0,0 0 0,0 0 0,0 0 0,0 0 0,0 0 1,0 0-1,0 0 0,0-1 0,0 1 0,0 0 0,0 0 0,0 0 0,0 0 0,-1 0 0,1 0 1,0 0-1,0 0 0,0 0 0,0-1 0,0 1 0,0 0 0,0 0 0,0 0 0,-1 0 0,1 0 0,0 0 1,0 0-1,0 0 0,0 0 0,0 0 0,0 0 0,0 0 0,-1 0 0,1 0 0,0 0 0,0 0 0,0 0 1,0 0-1,0 0 0,0 0 0,-1 0 0,1 0 0,0 0 0,0 0 0,0 0 0,0 0 0,0 1 1,0-1-1,0 0 0,-3 2 10,1 1 0,0 0 0,0-1 0,0 1 0,1 0 0,-1 0 0,1 0 0,-2 4 0,-5 16 25,1 0 0,2 1 1,0-1-1,1 1 0,1 0 0,1 40 0,3-33-5,2 1 1,1-1-1,1 0 0,14 48 1,-2-34 16,-16-42-42,1 0-1,-1 0 1,1 0-1,0 0 0,0 0 1,0 0-1,0-1 0,1 1 1,-1-1-1,6 4 1,-8-5-10,0-1 0,0 0 0,0 0 1,0 0-1,1 0 0,-1 0 1,0 1-1,0-1 0,0 0 0,0 0 1,1 0-1,-1 0 0,0 0 0,0 0 1,0 0-1,1 0 0,-1 0 1,0 0-1,0 0 0,0 0 0,1 0 1,-1 0-1,0 0 0,0 0 1,0 0-1,1 0 0,-1 0 0,0 0 1,0 0-1,0 0 0,1 0 0,-1 0 1,0 0-1,0 0 0,0 0 1,0 0-1,1-1 0,-1 1 0,0 0 1,0 0-1,-1-10-237,-7-10-166,-75-93-1433,2 1 1544,79 110 350,1-1-1,0 1 1,-1-1-1,1 1 1,0-1 0,1 1-1,-1-1 1,0-4 0,1 6-39,0 1 0,0-1 0,0 1 0,0-1 0,0 1 0,0-1 0,0 1 0,0-1 0,1 1 1,-1-1-1,0 1 0,0-1 0,1 1 0,-1-1 0,0 1 0,1-1 0,-1 1 0,1 0 0,-1-1 1,0 1-1,1 0 0,-1-1 0,1 1 0,-1 0 0,1-1 0,-1 1 0,1 0 0,-1 0 0,1 0 1,-1 0-1,1-1 0,-1 1 0,1 0 0,-1 0 0,1 0 0,0 0 0,-1 0 0,1 0 0,-1 0 1,1 0-1,-1 1 0,1-1 0,-1 0 0,1 0 0,-1 0 0,2 1 0,13 2-41,1 2 0,0 0 0,16 8 0,-19-8-175,0 0-1,0 0 0,0-1 1,0-1-1,20 3 1,-3-6-178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6.093"/>
    </inkml:context>
    <inkml:brush xml:id="br0">
      <inkml:brushProperty name="width" value="0.05" units="cm"/>
      <inkml:brushProperty name="height" value="0.05" units="cm"/>
    </inkml:brush>
  </inkml:definitions>
  <inkml:trace contextRef="#ctx0" brushRef="#br0">10 1 17100,'-3'8'593,"1"1"0,0 0 0,1-1 0,0 1 0,0 0 0,1 0 0,0 0 0,1 0 0,0-1 0,2 11 0,-1-14-468,-1 0 0,1 0 1,1 0-1,-1 0 0,1-1 0,0 1 1,0-1-1,0 1 0,0-1 0,1 0 1,0 0-1,0-1 0,0 1 0,0-1 1,0 0-1,1 0 0,7 4 1,-6-5-106,-1 1 0,1-1 0,0-1 0,0 1 0,0-1 0,0 0 0,0 0 0,0-1 0,0 0 0,0 0 0,0 0 0,0-1 0,0 0 0,0 0 0,0 0 1,0-1-1,-1 0 0,1 0 0,10-6 0,3-3-2,0 0 1,-1-1-1,0-1 1,17-17-1,-31 27-8,-1-1 0,1 1 0,0 0 0,0 0 0,0 1 0,0-1 0,0 1 0,1 0 0,-1 0 0,0 0 0,6-1 0,-9 3-3,0 1 1,-1-1-1,1 0 0,0 0 0,0 0 1,-1 0-1,1 1 0,0-1 0,-1 0 1,1 1-1,0-1 0,-1 0 1,1 1-1,-1-1 0,1 1 0,-1-1 1,1 1-1,-1-1 0,1 1 1,-1-1-1,1 1 0,-1 0 0,0-1 1,1 1-1,-1 0 0,0-1 0,1 1 1,-1 0-1,0 1 0,7 26 157,-6-20-103,0-4-32,0 1 0,0-1 0,1 1 0,-1-1 0,1 0 0,0 0 1,0 0-1,0 0 0,1 0 0,-1 0 0,1-1 0,0 1 0,0-1 0,1 0 0,2 3 0,-3-4-32,0 0-1,0-1 0,0 0 0,0 1 0,0-1 0,0 0 0,1 0 0,-1-1 0,0 1 1,0-1-1,1 1 0,-1-1 0,0 0 0,1-1 0,-1 1 0,0 0 0,1-1 0,-1 0 1,0 0-1,0 0 0,4-1 0,2-2-294,-1 0 1,1-1 0,0 1-1,-1-2 1,0 1-1,0-1 1,11-11-1,0-4-1114,22-28-1,-30 35 1161,7-8-745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26.965"/>
    </inkml:context>
    <inkml:brush xml:id="br0">
      <inkml:brushProperty name="width" value="0.05" units="cm"/>
      <inkml:brushProperty name="height" value="0.05" units="cm"/>
    </inkml:brush>
  </inkml:definitions>
  <inkml:trace contextRef="#ctx0" brushRef="#br0">9 312 13899,'-4'40'8658,"2"-31"-8629,1 1 0,0-1 1,0 0-1,1 1 1,1-1-1,-1 1 0,5 17 1,-5-25-29,1 0 1,0-1 0,0 1-1,0-1 1,0 1 0,0 0-1,0-1 1,0 0 0,1 1-1,-1-1 1,1 0 0,-1 0-1,1 0 1,-1 0 0,1 0-1,3 2 1,-1-2-9,0 1 0,1-1-1,-1 0 1,0 0 0,1-1 0,7 1 0,3-1-30,0-1-1,0-1 1,17-3 0,-20 2 14,1 0 0,-1-1 0,1 0 0,-1-1 0,0-1 0,-1 1-1,0-2 1,12-7 0,-15 7 18,0 1-1,-1-2 0,1 1 0,-1-1 1,-1 0-1,0 0 0,0-1 0,0 0 1,-1 0-1,6-15 0,70-194-3749,-80 213 3994,-8 18 201,-6 22 408,7-15-701,2-1 0,1 2 1,0-1-1,2 0 1,0 0-1,1 1 1,1-1-1,1 0 0,1 0 1,1 0-1,1 0 1,6 19-1,-9-35-137,0 0 0,0 0 0,0 0 0,0 0 0,1-1 0,0 1 0,-1-1 0,1 0 0,0 1 0,1-1 0,6 5 0,-8-7 1,0 0 0,0 0 0,0 0 0,0 0 0,1-1 0,-1 1 0,0 0-1,0-1 1,1 0 0,-1 1 0,0-1 0,1 0 0,-1 0 0,0 0-1,1-1 1,-1 1 0,0-1 0,1 1 0,-1-1 0,0 0 0,0 1 0,0-1-1,1 0 1,2-2 0,11-10 92,0 0 1,-1-1-1,0-1 0,-1 0 0,23-33 1,-22 29-29,34-48 431,-2-2 0,43-87 0,-88 153-449,-1 1-1,0-1 1,0 1 0,0-1 0,0 0 0,0 1 0,0-1 0,-1 0 0,1 0 0,-1 0 0,0-5-1,-1 10 39,-1 0-1,0 0 0,0 0 0,1 0 1,-1 1-1,1-1 0,0 0 0,-2 4 1,-2 9-46,1 1 1,1-1-1,0 1 0,1-1 1,-1 31-1,4-7-43,7 47 0,-2-47 16,1 0 1,2 0 0,22 57-1,-20-78 58,-11-17-75,0-1 0,0 1 0,1-1 0,-1 0 0,0 1 0,1-1 0,-1 0 0,0 1 0,1-1 0,-1 0 0,0 1 0,1-1 0,-1 0 0,0 0 0,1 1 0,-1-1 0,1 0 0,-1 0 0,0 0 0,1 0 0,-1 0 0,1 0 0,-1 1 0,1-1 0,-1 0 0,1 0 0,-1 0 0,0 0 0,1-1 0,-1 1 0,1 0 0,-1 0 0,1 0 0,-1 0 0,1-1 0,-1 0 4,1 0-1,-1 0 0,0 0 0,0-1 0,0 1 0,0 0 0,0 0 0,0-1 0,-1 1 0,1 0 1,0 0-1,-1 0 0,1-1 0,0 1 0,-1 0 0,1 0 0,-2-2 0,1 1 9,-8-18-23,-1 1 0,-1 0 0,0 1 0,-17-20 0,-60-63-347,19 25 141,68 74 216,0 1 1,-1-1-1,1 1 0,0-1 0,0 1 0,0-1 0,0 0 0,0 0 0,0 0 0,1 1 0,-1-1 1,0 0-1,0-3 0,2 5 0,-1-1 0,0 1 0,0 0 0,0-1 0,0 1 0,0 0 0,0-1 0,1 1 0,-1 0 0,0-1 1,0 1-1,0 0 0,1-1 0,-1 1 0,0 0 0,1 0 0,-1-1 0,0 1 0,1 0 0,-1 0 0,0-1 0,1 1 0,-1 0 0,1 0 0,18-2 115,155 19-109,-48-14-111,-65-4 32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40.623"/>
    </inkml:context>
    <inkml:brush xml:id="br0">
      <inkml:brushProperty name="width" value="0.05" units="cm"/>
      <inkml:brushProperty name="height" value="0.05" units="cm"/>
    </inkml:brush>
  </inkml:definitions>
  <inkml:trace contextRef="#ctx0" brushRef="#br0">79 315 13027,'-42'9'883,"6"-1"195,35-7-829,6 1-17,23-1 162,78-4 527,153-24 0,-151 13-621,1150-114 699,-1216 125-1005,572-43 60,-6-25-309,-531 58 33,-66 7 1482,-12-1-988,-12-3-229,-7 3 155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52.174"/>
    </inkml:context>
    <inkml:brush xml:id="br0">
      <inkml:brushProperty name="width" value="0.05" units="cm"/>
      <inkml:brushProperty name="height" value="0.05" units="cm"/>
    </inkml:brush>
  </inkml:definitions>
  <inkml:trace contextRef="#ctx0" brushRef="#br0">256 105 12435,'5'-1'361,"1"0"1,-1 0 0,0-1-1,0 1 1,0-1-1,-1 0 1,1-1 0,0 1-1,5-5 1,23-10 724,-9 9-588,1 0 0,0 2-1,46-5 1,-63 10-471,7 0 67,-13 2 4,-6 0 51,-15 3 11,-7 1 96,-33 3 0,-38 4 238,-18 2 127,-79 6 773,429-46-962,-134 25-409,-52 2-14,-49-1-9,0 0 1,0 0-1,1 0 1,-1-1-1,0 1 1,1 0-1,-1 0 1,0 0-1,1 0 1,-1 0-1,0 0 1,0 0-1,1 1 1,-1-1-1,0 0 1,1 0-1,-1 0 1,0 0-1,0 0 1,1 0-1,-1 0 1,0 1-1,0-1 1,1 0-1,-1 0 1,0 0-1,0 1 1,0-1-1,1 0 1,-1 0-1,0 0 1,0 1-1,0-1 1,0 0-1,0 0 1,1 1-1,-1-1 1,0 0-1,0 1 1,0-1-1,0 0 1,0 1-1,0-1 1,-1 1 0,1-1 0,0 1 0,0-1 0,-1 1 1,1-1-1,-1 0 0,1 1 0,0-1 0,-1 1 0,1-1 0,-1 0 0,1 1 0,-1-1 0,1 0 0,-1 0 0,1 1 0,-1-1 0,1 0 0,-1 0 0,1 0 0,-2 0 0,-108 13 75,1 0-29,72-9-54,-69 13-1,99-15-30,6-4 14,12-3-2,61-8-42,-47 9 55,40-10 0,108-31-109,-80 23-131,-18-4-265,-75 26 514,0 0-1,0 0 0,0 0 0,0 0 0,1 0 1,-1 0-1,0 0 0,0 0 0,0 0 0,0 0 1,1 0-1,-1 0 0,0 0 0,0 1 0,0-1 1,0 0-1,0 0 0,1 0 0,-1 0 0,0 0 1,0 0-1,0 1 0,0-1 0,0 0 1,0 0-1,0 0 0,0 0 0,1 0 0,-1 1 1,0-1-1,0 0 0,0 0 0,0 0 0,0 0 1,0 1-1,0-1 0,0 0 0,0 0 0,0 0 1,0 1-1,0-1 0,0 0 0,0 0 0,0 0 1,-1 0-1,1 1 0,0-1 0,0 0 0,0 0 1,0 0-1,0 0 0,0 0 0,0 1 0,0-1 1,-1 0-1,1 0 0,0 0 0,0 0 0,0 0 1,0 0-1,0 0 0,-1 1 0,1-1 0,0 0 1,0 0-1,-1 0 0,-5 4-9,0 0-1,-1-1 1,1 1-1,-1-1 1,0-1-1,0 1 1,0-1-1,0-1 1,-13 2 0,-18 6 43,24-4-7,-31 9 140,0-1 0,-82 10 0,122-22-149,-46 2 166,44-3-141,8-2-14,25-7-43,9 2-70,1 1 1,40-1-1,-6 1-165,-52 4 134,-4 0-64,1 0-1,-1 1 1,28 2 0,-41-1 170,-1 0 0,1 0 0,-1 0 1,1 0-1,-1 0 0,1 0 0,-1 0 1,1 0-1,-1 0 0,1 0 0,-1 1 1,0-1-1,1 0 0,-1 0 1,1 0-1,-1 1 0,1-1 0,-1 0 1,1 0-1,-1 1 0,0-1 0,1 0 1,-1 1-1,0-1 0,1 1 0,-1-1 1,0 0-1,1 1 0,-1-1 0,0 1 1,0-1-1,0 1 0,1-1 1,-1 1-1,0 0 0,0 0-10,-1 0 0,1 0 0,-1 0 0,0 0 0,1 0 0,-1 0-1,0-1 1,1 1 0,-1 0 0,0 0 0,0 0 0,0-1 0,0 1 0,0-1 0,0 1 0,0-1-1,-1 2 1,-17 6-374,1-1 0,-1 0 0,-1-1 0,1-1 0,-1-1 0,0-1 0,0 0 0,0-2 0,-26-1-1,-1-8-189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54.374"/>
    </inkml:context>
    <inkml:brush xml:id="br0">
      <inkml:brushProperty name="width" value="0.05" units="cm"/>
      <inkml:brushProperty name="height" value="0.05" units="cm"/>
    </inkml:brush>
  </inkml:definitions>
  <inkml:trace contextRef="#ctx0" brushRef="#br0">0 33 14043,'16'-2'1024,"2"2"-816,-1-2-160,11-7 272,7 1-376,3 3-432,5 0 464,-1 5-120,3-1-88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54.780"/>
    </inkml:context>
    <inkml:brush xml:id="br0">
      <inkml:brushProperty name="width" value="0.05" units="cm"/>
      <inkml:brushProperty name="height" value="0.05" units="cm"/>
    </inkml:brush>
  </inkml:definitions>
  <inkml:trace contextRef="#ctx0" brushRef="#br0">0 158 13115,'16'3'1320,"2"0"-992,1-5-136,6 1 528,10-6-472,5-2-232,13-1-352,4 1-1280,4-3 1368,2-4-216,1 1-208</inkml:trace>
  <inkml:trace contextRef="#ctx0" brushRef="#br0" timeOffset="1">1143 59 11402,'32'-2'1057,"-1"-4"-729,3-2-128,6-1 696,6 3-600,8-1-272,1 2-280,8-1-1240,1 2 1328,0 1-208,1 0-177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01.716"/>
    </inkml:context>
    <inkml:brush xml:id="br0">
      <inkml:brushProperty name="width" value="0.05" units="cm"/>
      <inkml:brushProperty name="height" value="0.05" units="cm"/>
    </inkml:brush>
  </inkml:definitions>
  <inkml:trace contextRef="#ctx0" brushRef="#br0">1 75 18820,'0'-4'1992,"5"2"-1135,4-4-385,10-1 960,9 1-224,8-1-416,7-2-215,8 0-393,1 1-152,7 3-408,-1 1-257,2 4-439,0 0-280,3 0-641,-1 0 1385,6-3-416,2-1-240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02.099"/>
    </inkml:context>
    <inkml:brush xml:id="br0">
      <inkml:brushProperty name="width" value="0.05" units="cm"/>
      <inkml:brushProperty name="height" value="0.05" units="cm"/>
    </inkml:brush>
  </inkml:definitions>
  <inkml:trace contextRef="#ctx0" brushRef="#br0">0 18 13035,'24'1'1200,"-4"-1"-824,1 0-176,5 0 344,5 0-384,8-3 56,5-5-8,13 0-272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02.470"/>
    </inkml:context>
    <inkml:brush xml:id="br0">
      <inkml:brushProperty name="width" value="0.05" units="cm"/>
      <inkml:brushProperty name="height" value="0.05" units="cm"/>
    </inkml:brush>
  </inkml:definitions>
  <inkml:trace contextRef="#ctx0" brushRef="#br0">1 84 12179,'13'-2'561,"1"0"1,-1-1 0,0-1 0,0 0-1,13-7 1,27-8 578,-39 15-1008,111-25 99,-111 26-475,1 2-1,0 0 1,-1 0-1,1 1 1,-1 1-1,25 5 1,-27-4-138,89 17 14,-87-17 1070,-1-2 0,1 0 0,-1 0 1,1-1-1,21-5 0,-3-2-143,6-4-38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4.739"/>
    </inkml:context>
    <inkml:brush xml:id="br0">
      <inkml:brushProperty name="width" value="0.05" units="cm"/>
      <inkml:brushProperty name="height" value="0.05" units="cm"/>
    </inkml:brush>
  </inkml:definitions>
  <inkml:trace contextRef="#ctx0" brushRef="#br0">400 45 14707,'7'-4'345,"1"1"0,-1 0 0,1 1-1,-1-1 1,1 2 0,0-1 0,0 1 0,14 0-1,-8 0-93,0-1 0,0 0 0,25-6 0,0-2-29,-38 10-216,0 0 0,0-1 1,-1 1-1,1 0 0,0 0 0,0 0 0,0 0 0,-1-1 1,1 1-1,0 0 0,0 0 0,0 0 0,-1 1 0,1-1 1,0 0-1,0 0 0,-1 0 0,1 1 0,0-1 0,0 0 1,-1 0-1,1 1 0,0-1 0,-1 1 0,1-1 0,0 1 0,-1-1 1,1 1-1,-1-1 0,1 1 0,-1 0 0,1-1 0,-1 1 1,1 0-1,-1-1 0,0 1 0,1 0 0,-1 0 0,0-1 1,0 1-1,1 0 0,-1 0 0,0-1 0,0 1 0,0 0 1,0 0-1,0 0 0,0-1 0,0 1 0,0 0 0,-1 1 1,0 5 45,-1 0 1,0 0 0,0 0-1,-6 11 1,-15 27 172,-1-1-1,-48 65 1,-74 75 221,108-139-336,-8 12 100,-5 7-921,-2-2 0,-68 60 0,94-103 371,14-17-131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03.517"/>
    </inkml:context>
    <inkml:brush xml:id="br0">
      <inkml:brushProperty name="width" value="0.05" units="cm"/>
      <inkml:brushProperty name="height" value="0.05" units="cm"/>
    </inkml:brush>
  </inkml:definitions>
  <inkml:trace contextRef="#ctx0" brushRef="#br0">36 53 16908,'2'19'1162,"-1"-9"-905,-1 1 0,0-1-1,0 1 1,-3 15-1,-1 12 183,2 0-1,1 1 0,2-1 1,8 55-1,-4-54-257,-2-1 0,-1 1 0,-2 0 0,-6 44 0,6-81-144,0 0 0,0-1 0,-1 1 0,1-1 0,0 1 0,-1-1 0,1 1 0,-1-1 0,0 0 0,1 1 0,-1-1 0,0 1 0,0-1 0,0 0 0,0 0 0,-2 2 0,3-3-24,0 0 0,0 0 0,-1 0 0,1 0 0,0 0 0,0 0 0,-1 0 0,1 0 0,0 0 0,0 0 0,0 0 0,-1 0 0,1 0 0,0 0 0,0 0 0,0 0 0,-1 0 0,1 0 0,0-1 0,0 1 0,0 0 0,-1 0 0,1 0 0,0 0 0,0 0 0,0-1 0,0 1 0,0 0 0,-1 0 0,1 0 0,0-1 0,0 1 0,0 0 0,0-1 0,-4-16 279,2-24-124,2 1 0,2 0-1,2 0 1,9-41-1,48-155-215,-59 227 43,5-12-31,14-34 0,-19 50 27,1 0-1,-1 0 1,1 1 0,1-1 0,-1 0 0,1 1 0,0 0 0,0 0 0,0 0-1,0 0 1,7-4 0,-9 7 8,0 0 0,0 0 0,0 0-1,0 0 1,0 0 0,0 1 0,0-1-1,0 1 1,0-1 0,0 1 0,0 0-1,0 0 1,1 0 0,-1 0 0,0 0-1,0 1 1,0-1 0,0 1 0,0-1-1,0 1 1,0 0 0,0-1 0,0 1 0,0 0-1,0 0 1,-1 1 0,1-1 0,0 0-1,-1 0 1,1 1 0,-1-1 0,1 1-1,-1 0 1,0-1 0,1 1 0,0 3-1,1-1 16,0 1-1,-1 0 0,0 0 0,0-1 0,0 1 1,0 1-1,-1-1 0,0 0 0,0 0 0,0 0 0,-1 1 1,0-1-1,0 8 0,-2-5 53,0-1 1,0 0-1,-1 0 0,0 0 1,-1 0-1,1 0 0,-1 0 0,-1-1 1,1 0-1,-1 0 0,0 0 1,-9 8-1,3-4 101,0-1 0,-1 0 0,0 0 0,-1-2 0,-21 12 0,17-13-216,0-1-1,0 0 0,0-1 1,-23 3-1,40-7 36,-1 0 0,1 0-1,0 0 1,-1 0 0,1 0-1,0 0 1,-1 0 0,1 0-1,0 0 1,-1 0 0,1 0 0,0 0-1,-1 0 1,1-1 0,0 1-1,-1 0 1,1 0 0,0 0-1,-1 0 1,1-1 0,0 1-1,-1 0 1,1 0 0,0 0 0,0-1-1,0 1 1,-1 0 0,1-1-1,0 1 8,0 0 1,0 0-1,0-1 0,0 1 0,0 0 0,0 0 0,0 0 1,0-1-1,0 1 0,0 0 0,0 0 0,0 0 0,0-1 0,0 1 1,0 0-1,1 0 0,-1 0 0,0 0 0,0-1 0,0 1 1,0 0-1,0 0 0,1 0 0,-1 0 0,0 0 0,0 0 0,0-1 1,0 1-1,1 0 0,-1 0 0,0 0 0,0 0 0,0 0 1,0 0-1,1 0 0,-1 0 0,0 0 0,0 0 0,0 0 0,1 0 1,-1 0-1,0 0 0,1 0 0,11-1-360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03.922"/>
    </inkml:context>
    <inkml:brush xml:id="br0">
      <inkml:brushProperty name="width" value="0.05" units="cm"/>
      <inkml:brushProperty name="height" value="0.05" units="cm"/>
    </inkml:brush>
  </inkml:definitions>
  <inkml:trace contextRef="#ctx0" brushRef="#br0">50 0 17140,'6'3'1848,"-2"6"-1320,-4 7-240,-1 3 1137,-2 12-905,-3 4-304,0 1-536,-1 2-184,0-1-345,-2-4-111,2-8 584,-1-8-216,2-17-96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04.374"/>
    </inkml:context>
    <inkml:brush xml:id="br0">
      <inkml:brushProperty name="width" value="0.05" units="cm"/>
      <inkml:brushProperty name="height" value="0.05" units="cm"/>
    </inkml:brush>
  </inkml:definitions>
  <inkml:trace contextRef="#ctx0" brushRef="#br0">64 64 17092,'6'-6'435,"2"0"-1,-1 0 1,1 0 0,0 1 0,0 0 0,0 0 0,1 1 0,-1 0 0,1 1 0,0-1 0,0 2 0,0 0-1,1 0 1,-1 0 0,1 1 0,-1 0 0,18 2 0,-25-1-420,0 0 0,0 0 0,0 0 0,0 1 0,0-1 0,0 1 0,0-1 0,0 1 1,0 0-1,0 0 0,0 0 0,0 0 0,-1 0 0,1 0 0,0 0 0,-1 1 0,1-1 0,0 1 0,-1-1 0,0 1 0,2 1 0,-2 0-9,0-1-1,0 1 0,-1-1 0,1 1 0,-1-1 1,1 1-1,-1 0 0,0-1 0,0 1 0,0 0 1,0-1-1,0 1 0,-1-1 0,0 5 1,-3 6 12,-1 0 0,0 0 0,-1-1 0,-14 24 0,-49 64 291,69-100-308,-1 1 0,1-1 0,0 1 0,0-1 0,-1 1 0,1-1 0,0 1 0,0-1 0,-1 1-1,1-1 1,0 1 0,0-1 0,0 1 0,0-1 0,0 1 0,0-1 0,0 1 0,0-1 0,0 1-1,0-1 1,0 2 0,9 0-34,24-10-102,-19 4 71,-11 4 55,1-1-1,-1 1 0,0 0 0,1 0 1,-1 0-1,0 0 0,1 1 0,-1-1 1,0 1-1,0 0 0,1 0 0,-1 0 1,0 0-1,0 1 0,0-1 0,0 1 0,0 0 1,-1 0-1,1 0 0,0 0 0,-1 0 1,0 0-1,1 1 0,-1-1 0,0 1 1,0 0-1,1 3 0,-1-3 13,0 1 0,-1 0 0,0-1 0,0 1-1,0 0 1,0 0 0,-1 0 0,1 0 0,-1-1 0,0 1 0,0 0 0,0 0 0,-1 0 0,1 0-1,-1 0 1,0 0 0,0-1 0,0 1 0,-1 0 0,0-1 0,1 1 0,-1-1 0,-3 4-1,-3 4 111,-1-1 0,0 0 0,-1 0 0,0-1 0,-1-1 0,-11 9 0,-1-3 209,0 0 0,-26 11 0,43-23-350,0 1 1,1-1 0,-1-1-1,0 1 1,0-1 0,-1 0-1,1-1 1,-12 1 0,16-2-37,0 1-1,-1 0 1,1 0 0,-1-1 0,1 1 0,0-1 0,0 0 0,-1 0 0,1 0 0,0 0 0,0 0 0,0 0 0,0 0-1,0-1 1,0 1 0,0-1 0,0 0 0,1 1 0,-1-1 0,1 0 0,-1 0 0,1 0 0,0 0 0,-1 0-1,0-3 1,-4-17-464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55.139"/>
    </inkml:context>
    <inkml:brush xml:id="br0">
      <inkml:brushProperty name="width" value="0.05" units="cm"/>
      <inkml:brushProperty name="height" value="0.05" units="cm"/>
    </inkml:brush>
  </inkml:definitions>
  <inkml:trace contextRef="#ctx0" brushRef="#br0">1 19 6561,'38'-1'737,"5"-1"-473,5 0-448,6-3 1088,6 2-784,3-3-104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6:55.526"/>
    </inkml:context>
    <inkml:brush xml:id="br0">
      <inkml:brushProperty name="width" value="0.05" units="cm"/>
      <inkml:brushProperty name="height" value="0.05" units="cm"/>
    </inkml:brush>
  </inkml:definitions>
  <inkml:trace contextRef="#ctx0" brushRef="#br0">0 27 11234,'33'3'1249,"-1"-3"-865,3 0-176,-3-3 696,4 0-472,1 0-64,-2 2-200,-2-2-48,-2 1-80,-3 2-24,-8-2 1321,-1-3-1225,-7 2 120,-5-1 72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01.835"/>
    </inkml:context>
    <inkml:brush xml:id="br0">
      <inkml:brushProperty name="width" value="0.05" units="cm"/>
      <inkml:brushProperty name="height" value="0.05" units="cm"/>
    </inkml:brush>
  </inkml:definitions>
  <inkml:trace contextRef="#ctx0" brushRef="#br0">116 4 17604,'-1'0'47,"1"-1"0,0 1 0,-1 0 0,1-1 0,-1 1 0,1 0-1,0 0 1,-1-1 0,1 1 0,-1 0 0,1 0 0,-1 0 0,1 0 0,-1 0 0,1 0 0,-1-1 0,1 1 0,0 0 0,-1 0 0,1 1 0,-1-1 0,1 0 0,-1 0 0,1 0 0,-1 0 0,1 0 0,-1 0 0,1 1 0,-1-1 0,-10 14 364,-1 23-9,6 7-83,1 0 1,2 1 0,4 48 0,-1-39-200,1 35-15,-4 126-795,3-207 590,0-4-26,0 1-1,0-1 1,-1 0-1,1 1 0,-1-1 1,0 1-1,0-1 1,-1 0-1,1 0 0,-1 0 1,0 0-1,-3 5 1,5-8 90,-1-1 1,0 0-1,1 0 1,-1 1 0,1-1-1,-1 0 1,1 0-1,-1 0 1,1 0-1,-1 0 1,0 1-1,1-1 1,-1 0 0,1 0-1,-1-1 1,0 1-1,1 0 1,-1 0-1,1 0 1,-1 0 0,1 0-1,-1-1 1,1 1-1,-1 0 1,0 0-1,1-1 1,0 1 0,-1-1-1,1 1 1,-1 0-1,1-1 1,-1 1-1,1-1 1,0 1-1,-1-1 1,-13-18-297,14 19 314,-15-27-463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02.247"/>
    </inkml:context>
    <inkml:brush xml:id="br0">
      <inkml:brushProperty name="width" value="0.05" units="cm"/>
      <inkml:brushProperty name="height" value="0.05" units="cm"/>
    </inkml:brush>
  </inkml:definitions>
  <inkml:trace contextRef="#ctx0" brushRef="#br0">11 589 14419,'-8'-7'1497,"6"10"-135,2-1-1220,0 0 0,0-1 1,0 0-1,1 1 0,-1-1 0,1 1 0,-1-1 0,1 1 1,0-1-1,0 0 0,0 2 0,3 1 61,-1 0 0,1 0 0,-1 0 0,1 0-1,0-1 1,0 0 0,1 1 0,6 3 0,-8-6-140,-1 0-1,0 0 1,1 0 0,-1-1 0,0 1 0,1 0-1,-1-1 1,1 0 0,-1 1 0,1-1 0,-1 0 0,1 0-1,-1-1 1,1 1 0,-1 0 0,1-1 0,-1 1-1,1-1 1,-1 0 0,5-2 0,-1-1 44,0-1 1,1 1-1,-2-1 1,1-1-1,0 1 1,-1-1-1,0 0 1,5-8-1,31-56 469,-40 68-559,22-45 285,-1-2-1,-3 0 1,14-56-1,21-158 201,-46 322-554,0 3-744,3 0 0,30 99 0,-27-110 409,-3-7-138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10.239"/>
    </inkml:context>
    <inkml:brush xml:id="br0">
      <inkml:brushProperty name="width" value="0.05" units="cm"/>
      <inkml:brushProperty name="height" value="0.05" units="cm"/>
    </inkml:brush>
  </inkml:definitions>
  <inkml:trace contextRef="#ctx0" brushRef="#br0">240 71 14355,'-1'0'86,"1"0"0,0 1 0,0-1 0,-1 0 0,1 0 0,0 0-1,-1 0 1,1 0 0,0 0 0,0 0 0,-1 0 0,1 0 0,0 0 0,-1-1 0,1 1 0,0 0 0,0 0 0,-1 0-1,1 0 1,0 0 0,0 0 0,-1-1 0,1 1 0,0 0 0,0 0 0,0 0 0,-1-1 0,1 1 0,0 0 0,0 0-1,0 0 1,0-1 0,-1 1 0,1 0 0,0-1 0,0 1 0,0 0 0,0 0 0,0-1 0,0 1 0,0 0-1,0-1 1,12-7 1623,24-2-445,26-6-355,-21 5-626,50-7 0,-90 18-282,0-1 0,-1 1 0,1 0 0,-1 0 0,1 0 0,0 0 0,-1 0 0,1 0 0,0 0 0,-1 0 0,1 0 0,0 0 0,-1 0 0,1 0 0,-1 0 0,1 1 0,0-1 0,-1 0 1,1 0-1,-1 1 0,1-1 0,-1 0 0,2 1 0,-2 0 0,0-1 0,0 1 0,-1 0 0,1-1 0,0 1 0,0-1 0,0 1 0,0-1 0,0 1 0,-1-1 0,1 1 0,0-1 0,0 1 0,-1-1 0,1 1 0,0-1 0,-1 0 0,1 1 0,-1-1 0,0 1 0,-27 21 27,0-7-8,-1-1 0,-1-2-1,0 0 1,-48 10-1,-130 16 10,172-33-21,21-4-3,21-7 5,25-8-6,-8 6 3,0 1 0,35-5 0,-49 10-4,1 1 1,-1 0-1,1 1 0,0 0 1,-1 0-1,1 1 0,-1 0 1,1 1-1,9 3 1,-14-3-1,0 1 0,-1-1 0,1 1 0,-1 0 0,0 0 0,0 0 0,6 6 0,-10-8-3,0-1 0,0 0 1,0 1-1,0-1 1,0 0-1,0 0 0,0 1 1,0-1-1,0 0 1,0 0-1,-1 1 0,1-1 1,0 0-1,0 0 1,0 1-1,0-1 0,-1 0 1,1 0-1,0 1 1,0-1-1,0 0 1,-1 0-1,1 0 0,0 0 1,0 0-1,-1 1 1,1-1-1,0 0 0,-1 0 1,1 0-1,0 0 1,0 0-1,-1 0 0,1 0 1,0 0-1,-1 0 1,1 0-1,-14 4 14,-17-1 5,-36 0 1,-12 0-14,63-3-26,-21 3 70,36-3-64,0 0 0,0 0 1,0 0-1,0 0 0,0 0 1,0 1-1,0-1 0,0 0 1,0 1-1,0-1 0,0 1 0,0-1 1,0 1-1,1-1 0,-1 1 1,0 0-1,0-1 0,1 1 0,-1 0 1,0 0-1,1 0 0,-1-1 1,0 1-1,1 0 0,-1 1 0,4-20-3324,1 1 2649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11.436"/>
    </inkml:context>
    <inkml:brush xml:id="br0">
      <inkml:brushProperty name="width" value="0.05" units="cm"/>
      <inkml:brushProperty name="height" value="0.05" units="cm"/>
    </inkml:brush>
  </inkml:definitions>
  <inkml:trace contextRef="#ctx0" brushRef="#br0">0 18 14747,'14'3'960,"5"-2"-872,4 2-40,3-5 224,9 1-248,5 0-192,3-2-48,4-2 184,0-2-56,0 1-16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11.835"/>
    </inkml:context>
    <inkml:brush xml:id="br0">
      <inkml:brushProperty name="width" value="0.05" units="cm"/>
      <inkml:brushProperty name="height" value="0.05" units="cm"/>
    </inkml:brush>
  </inkml:definitions>
  <inkml:trace contextRef="#ctx0" brushRef="#br0">1 60 11178,'35'0'3769,"-10"0"-3369,-12 0-344,6-1-136,6-4 280,7-1-48,12 2-56</inkml:trace>
  <inkml:trace contextRef="#ctx0" brushRef="#br0" timeOffset="1">1059 15 11626,'44'-2'617,"-2"-1"-609,1-2-8,5 0 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5.475"/>
    </inkml:context>
    <inkml:brush xml:id="br0">
      <inkml:brushProperty name="width" value="0.05" units="cm"/>
      <inkml:brushProperty name="height" value="0.05" units="cm"/>
    </inkml:brush>
  </inkml:definitions>
  <inkml:trace contextRef="#ctx0" brushRef="#br0">1 754 13723,'-1'16'1240,"5"-13"-462,15-19 116,-5 3-381,57-54 828,93-114 0,44-94-600,-177 231-664,-3-2-1,28-59 0,-43 80-54,-13 25-22,0 0 1,0 0-1,0 1 1,0-1 0,0 0-1,0 0 1,0 0-1,0 0 1,0 1-1,0-1 1,0 0-1,0 0 1,0 0 0,1 1-1,-1-1 1,0 0-1,0 0 1,0 0-1,0 0 1,0 0-1,0 1 1,0-1 0,0 0-1,1 0 1,-1 0-1,0 0 1,0 0-1,0 0 1,0 1-1,0-1 1,1 0 0,-1 0-1,0 0 1,0 0-1,0 0 1,0 0-1,1 0 1,-1 0-1,0 0 1,0 0 0,0 0-1,1 0 1,-1 0-1,0 0 1,0 0-1,0 0 1,0 0-1,1 0 1,-1 0 0,0 0-1,0 0 1,0 0-1,0 0 1,1 0-1,-1-1 1,0 1-1,0 0 1,0 0 0,0 0-1,0 0 1,1 0-1,-1 0 1,0-1-1,1 21 16,-1-20-15,-2 125 69,-1-75-144,3 0 0,11 95 0,-9-133 66,1 0 0,7 18 0,10 6-30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12.223"/>
    </inkml:context>
    <inkml:brush xml:id="br0">
      <inkml:brushProperty name="width" value="0.05" units="cm"/>
      <inkml:brushProperty name="height" value="0.05" units="cm"/>
    </inkml:brush>
  </inkml:definitions>
  <inkml:trace contextRef="#ctx0" brushRef="#br0">1 40 8810,'45'-2'1328,"-6"1"-528,-5-1-240,-6 1 1473,-3 0-865,-2-2-272,-1 1-103,1-2-185,3 1-56,2 0-200,1 0-64,-2 0-168,-1-1-120,-4 2-368,-3 1 144,-9-2 168,-8 3-112,2-2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12.999"/>
    </inkml:context>
    <inkml:brush xml:id="br0">
      <inkml:brushProperty name="width" value="0.05" units="cm"/>
      <inkml:brushProperty name="height" value="0.05" units="cm"/>
    </inkml:brush>
  </inkml:definitions>
  <inkml:trace contextRef="#ctx0" brushRef="#br0">10 1 14739,'-1'36'6143,"7"108"-4328,-6-144-1799,13 165 1006,-9-133-925,2-1 1,1 0 0,13 37-1,-19-66-84,0 0 0,0 0-1,-1-1 1,1 1 0,1 0-1,-1 0 1,0-1 0,0 1 0,1-1-1,1 3 1,-3-4-9,1 0 1,-1 0-1,0 0 0,0 1 1,0-1-1,1 0 0,-1 0 0,0 0 1,0 0-1,1 0 0,-1 0 1,0 0-1,0 0 0,1 0 0,-1 0 1,0 0-1,0 0 0,1 0 1,-1 0-1,0 0 0,0 0 0,0 0 1,1 0-1,-1 0 0,0 0 1,0 0-1,1 0 0,-1-1 0,0 1 1,0 0-1,1 0 0,4-14 115,-4-5-50,0-1 1,0 1-1,-2 0 0,-5-31 0,-20-77-64,19 100-13,3 5 3,3 15 2,-1-1-1,1 0 1,-1 1-1,-1 0 1,1-1-1,-1 1 1,-1 0-1,-7-13 1,11 20 3,0 0 0,0 0 0,-1-1 0,1 1 0,0 0 0,0 0 0,0-1 0,0 1 0,-1 0 0,1 0 0,0-1 0,0 1-1,-1 0 1,1 0 0,0 0 0,0 0 0,-1-1 0,1 1 0,0 0 0,-1 0 0,1 0 0,0 0 0,-1 0 0,1 0 0,0 0 0,0 0 0,-1 0 0,1 0 0,0 0 0,-1 0 0,1 0 0,0 0 0,-1 0 0,1 0 0,0 0 0,-1 0 0,1 1 0,-6 11-5,1 18-18,5-30 23,-1 74-7,4 0 1,14 92-1,-14-137 7,-3-29 0,0 1 0,0 0 1,0-1-1,0 1 1,0-1-1,0 1 0,0-1 1,0 1-1,0-1 1,0 1-1,0 0 0,0-1 1,1 1-1,-1-1 1,0 1-1,0-1 0,0 1 1,1-1-1,-1 1 1,0-1-1,1 0 0,-1 1 1,0-1-1,1 1 1,-1-1-1,1 1 0,5-15 21,2-30 24,-1-1-38,-2 0 1,-3-1 0,-1 1 0,-2-1 0,-2 1 0,-12-55-1,9 80-27,3 18-1,4 13-2,9 65-40,5 60 16,-17 6-100,-1-39-804,3-98 1048,2 23 398,-2-27-496,0-1 0,0 1 1,0 0-1,0 0 0,0-1 1,0 1-1,0 0 0,1 0 1,-1-1-1,0 1 0,1 0 1,-1-1-1,0 1 0,1-1 1,-1 1-1,1 0 0,-1-1 1,1 1-1,-1-1 0,1 1 1,0-1-1,-1 0 0,1 1 1,0-1-1,-1 1 0,1-1 0,0 0 1,1 1-1,9-1-163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13.977"/>
    </inkml:context>
    <inkml:brush xml:id="br0">
      <inkml:brushProperty name="width" value="0.05" units="cm"/>
      <inkml:brushProperty name="height" value="0.05" units="cm"/>
    </inkml:brush>
  </inkml:definitions>
  <inkml:trace contextRef="#ctx0" brushRef="#br0">0 38 15243,'11'-10'1313,"-7"6"-847,0 0-1,1 0 1,-1 0-1,10-5 1,-13 9-410,0-1 1,-1 1-1,1 0 1,-1-1 0,1 1-1,0 0 1,-1 0-1,1 0 1,0 0 0,0 0-1,-1-1 1,1 1-1,0 1 1,-1-1 0,1 0-1,0 0 1,-1 0-1,1 0 1,0 0 0,-1 1-1,1-1 1,0 0-1,-1 0 1,1 1 0,-1-1-1,1 1 1,0-1 0,-1 0-1,1 1 1,-1-1-1,1 1 1,-1-1 0,1 1-1,-1 0 1,0-1-1,1 1 1,-1-1 0,0 1-1,1 0 1,-1-1-1,0 1 1,0 0 0,0-1-1,0 1 1,1 0-1,-1-1 1,0 2 0,2 15 25,0 0 0,-2 0 0,1 0 1,-2 0-1,0 0 0,-7 28 0,6-28-52,-17 113 405,-3 168 0,22-297-211,1-3-76,1-8-11,1-18-5,-15-434 123,12 460-260,0 0 1,1 0 1,-1 1 0,0-1 0,0 0-1,-1 0 1,1 0 0,0 1 0,0-1 0,-2-3-1,2 6 5,-1-1-1,1 1 0,-1-1 1,1 1-1,-1 0 0,1-1 1,-1 1-1,1 0 0,-1-1 1,1 1-1,0 0 0,0-1 1,-1 1-1,1 0 0,0 0 1,0-1-1,0 1 1,0 0-1,0 0 0,0-1 1,0 2-1,-2 24 15,2-21-11,0 90 11,5 1 1,21 121-1,-25-210-12,2 16 17,-2-31 16,1-24-57,2 0-59,0 4-122,-1 0 0,-1 0 0,-1 0-1,-6-46 1,-1 58 15,6 15 180,-1 1 0,1 0 0,0 0 1,0-1-1,-1 1 0,1 0 0,0 0 0,-1 0 0,1-1 1,0 1-1,-1 0 0,1 0 0,0 0 0,-1 0 1,1 0-1,0 0 0,-1-1 0,1 1 0,0 0 0,-1 0 1,1 0-1,0 0 0,-1 0 0,1 0 0,0 0 1,-1 1-1,0-1 1,0 1-1,0 0 1,0 0 0,0 0 0,0 0 0,0 0 0,0 0 0,0 0-1,1 0 1,-1 0 0,0 0 0,1 0 0,-1 0 0,1 0-1,0 1 1,-1-1 0,1 0 0,0 0 0,-1 1 0,1-1 0,0 3-1,-1 6-30,1 1 0,0 0 0,1 0 0,0 0 0,1 0 0,5 18-1,27 63-1252,-26-74 914,0 1-1,-1 0 1,-1 0 0,-1 0 0,-1 1 0,3 27 0,-9-18-172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22.249"/>
    </inkml:context>
    <inkml:brush xml:id="br0">
      <inkml:brushProperty name="width" value="0.05" units="cm"/>
      <inkml:brushProperty name="height" value="0.05" units="cm"/>
    </inkml:brush>
  </inkml:definitions>
  <inkml:trace contextRef="#ctx0" brushRef="#br0">58 19 14699,'0'-15'1740,"0"12"-839,0 10-200,-3 58 100,-3 0-1,-17 71 1,-2 24 125,25-137-687,0-23-234,0 0 1,0 0-1,0 0 0,0 0 0,0 0 0,0 1 0,0-1 0,0 0 0,0 0 0,0 0 0,1 0 0,-1 0 0,0 0 0,0 0 0,0 0 0,0 0 0,0 1 0,0-1 0,0 0 0,1 0 1,-1 0-1,0 0 0,0 0 0,0 0 0,0 0 0,0 0 0,0 0 0,1 0 0,-1 0 0,0 0 0,0 0 0,0 0 0,0 0 0,0 0 0,0 0 0,1 0 0,-1 0 0,0 0 0,0 0 1,0 0-1,0 0 0,0-1 0,0 1 0,0 0 0,1 0 0,-1 0 0,0 0 0,0 0 0,0 0 0,0 0 0,0 0 0,0 0 0,0-1 0,0 1 0,0 0 0,0 0 0,0 0 0,0 0 1,0 0-1,1 0 0,-1-1 0,0 1 0,3-6 50,0 0 0,1 0 1,-2-1-1,3-7 0,11-31-15,-3 0 0,-2 0-1,8-73 1,-19 117-54,1 0 0,-1 0 0,0 1 0,0-1 0,0 0 0,0 0 0,0 1 0,0-1 0,0 0 0,0 0 0,0 0 0,-1 1 0,1-1 0,0 0-1,0 1 1,-1-1 0,1 0 0,-1 0 0,1 1-8,-1 0-1,1 0 1,-1 0-1,1 0 1,0 0-1,-1 0 1,1 0-1,0 0 1,-1 0-1,1 0 1,0 0-1,-1 1 1,1-1-1,0 0 1,-1 0-1,1 0 1,0 1-1,0-1 1,-1 0-1,1 0 1,0 1-1,0-1 1,-1 0-1,1 1 1,0-1-1,-16 26-920,12-16 779,1 1 1,0-1-1,-3 15 0,4 1-288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23.201"/>
    </inkml:context>
    <inkml:brush xml:id="br0">
      <inkml:brushProperty name="width" value="0.05" units="cm"/>
      <inkml:brushProperty name="height" value="0.05" units="cm"/>
    </inkml:brush>
  </inkml:definitions>
  <inkml:trace contextRef="#ctx0" brushRef="#br0">17 133 17740,'-1'0'138,"0"1"1,0-1-1,1 0 0,-1 0 1,0 0-1,0 0 1,1 0-1,-1-1 0,0 1 1,1 0-1,-1 0 0,0 0 1,0-1-1,1 1 1,-1 0-1,0-1 0,1 1 1,-1 0-1,1-1 1,-1 1-1,0-1 0,0 0 1,1 1-31,0-1-1,0 1 1,0-1 0,0 0 0,0 1 0,0-1 0,0 1-1,0-1 1,1 1 0,-1-1 0,0 1 0,0-1-1,0 1 1,0-1 0,1 1 0,-1-1 0,0 1 0,1-1-1,-1 1 1,0 0 0,1-1 0,0 0 0,1-2 151,1 1 1,0-1 0,0 0 0,1 1 0,-1 0 0,0 0 0,6-3-1,1 2-46,1 0-1,-1 0 0,0 1 1,1 1-1,17-1 0,57 4 208,-57 0-329,8-1-67,1-1 1,-1-1 0,0-3-1,0-1 1,0-1-1,36-12 1,-23 2-30,-31 8-34,0 2-1,1 1 1,-1 0-1,1 1 1,30-2-1,-47 6 31,-1 0 0,0 0 0,0 0-1,0 0 1,0 1 0,1-1-1,-1 0 1,0 1 0,0-1-1,0 0 1,0 1 0,0 0-1,0-1 1,0 1 0,0 0-1,0-1 1,0 1 0,0 0-1,1 1 1,-3 5-82,-11-2 80,-102 3 19,72-6-6,-44 7 0,24 1 5,-18 3 12,-93 27 1,131-26-11,-48 13 23,201-40-240,62-28 16,-81 18-57,73-21-965,-165 44 1200,1 0 0,-1 0 0,1 0 1,-1 0-1,1 0 0,-1 0 0,1 0 0,-1 0 0,1 0 0,-1 0 0,0-1 1,1 1-1,-1 0 0,1 0 0,-1 0 0,0-1 0,1 1 0,-1 0 0,1-1 1,-1 1-1,0 0 0,1-1 0,-1 1 0,0 0 0,0-1 0,1 1 0,-1-1 1,0 0-1,-12-3-43,-25 2 213,-168 11 276,132-12-1059,-69 2-1729,118 3 1759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41.505"/>
    </inkml:context>
    <inkml:brush xml:id="br0">
      <inkml:brushProperty name="width" value="0.05" units="cm"/>
      <inkml:brushProperty name="height" value="0.05" units="cm"/>
    </inkml:brush>
  </inkml:definitions>
  <inkml:trace contextRef="#ctx0" brushRef="#br0">0 1 10322,'5'1'512,"-2"1"-368,-5 4-112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42.622"/>
    </inkml:context>
    <inkml:brush xml:id="br0">
      <inkml:brushProperty name="width" value="0.05" units="cm"/>
      <inkml:brushProperty name="height" value="0.05" units="cm"/>
    </inkml:brush>
  </inkml:definitions>
  <inkml:trace contextRef="#ctx0" brushRef="#br0">33 32 14195,'0'-1'1104,"-2"-1"-856,-2 1-120,1 1 392,-1 0-111,1 0-217,-2 0-88,0 1-208,2-1 56,3-1 40,-3-11-16,4-4-16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44.393"/>
    </inkml:context>
    <inkml:brush xml:id="br0">
      <inkml:brushProperty name="width" value="0.05" units="cm"/>
      <inkml:brushProperty name="height" value="0.05" units="cm"/>
    </inkml:brush>
  </inkml:definitions>
  <inkml:trace contextRef="#ctx0" brushRef="#br0">36 53 8442,'-6'-10'12799,"6"14"-10859,6-4-964,15-5-410,-13 3-157,141-26 1238,-119 23-1597,-20 3-44,1 0 0,0 1 1,0 0-1,17 1 0,25 1-124,-53-1 116,0 0-1,1 0 1,-1 0 0,0 0 0,0 0 0,0 0 0,0 0-1,0 0 1,1 0 0,-1 0 0,0 0 0,0 0 0,0 0-1,0 0 1,1 0 0,-1 0 0,0 0 0,0 0 0,0 0 0,0 0-1,0 0 1,1 0 0,-1 1 0,0-1 0,0 0 0,0 0-1,0 0 1,0 0 0,0 0 0,0 0 0,1 0 0,-1 1-1,0-1 1,0 0 0,0 0 0,0 0 0,0 0 0,0 0-1,0 1 1,0-1 0,0 0 0,0 0 0,0 0 0,0 0 0,0 1-1,0-1 1,0 0 0,0 0 0,0 0 0,0 0 0,0 0-1,0 1 1,0-1 0,0 0 0,-9 4-66,-14-3-27,-1 2 0,-33 7 0,4 0 63,-40 12 23,28-5 22,41-9-28,-1 3 7,65-22-43,0 2 0,77-7 0,-75 11 10,82-6-218,-90 8 106,-26 2 54,0-1 0,0 2-1,0-1 1,0 1 0,14 2-1,-21 1-113,-8 2 118,-9 3 1,-35 6 87,-1-3 1,0-1 0,-1-3 0,0-2-1,-69-3 1,90-5 32,32 3-25,0 0-1,0 0 0,0 0 0,0 0 0,0 0 0,0 0 0,0 0 0,0 0 0,0 0 0,0 0 0,0 0 0,0 0 0,0 0 0,0-1 0,0 1 0,0 0 0,0 0 0,0 0 0,0 0 0,0 0 0,0 0 0,0 0 0,0 0 0,0 0 0,0 0 0,0 0 0,0-1 0,0 1 0,0 0 0,0 0 0,0 0 0,0 0 0,0 0 0,0 0 0,0 0 0,0 0 1,0 0-1,0 0 0,0 0 0,0 0 0,0 0 0,0 0 0,-1 0 0,1 0 0,0-1 0,0 1 0,0 0 0,0 0 0,0 0 0,0 0 0,0 0 0,0 0 0,0 0 0,0 0 0,0 0 0,-1 0 0,1 0 0,0 0 0,0 0 0,0 0 0,19-3-10,499-36-18,-518 39 26,0 0 1,1 0 0,-1 0 0,0 1 0,0-1 0,0 0 0,0 0 0,0 0-1,0 0 1,0 0 0,1 0 0,-1 0 0,0 1 0,0-1 0,0 0-1,0 0 1,0 0 0,0 0 0,0 0 0,0 1 0,0-1 0,0 0 0,0 0-1,0 0 1,0 0 0,0 0 0,0 1 0,0-1 0,0 0 0,0 0 0,0 0-1,0 0 1,0 0 0,0 1 0,0-1 0,0 0 0,0 0 0,0 0-1,0 0 1,0 0 0,-1 1 0,1-1 0,0 0 0,0 0 0,0 0 0,0 0-1,0 0 1,0 0 0,0 0 0,-1 0 0,1 0 0,0 1 0,0-1 0,0 0-1,0 0 1,0 0 0,-1 0 0,1 0 0,0 0 0,0 0 0,0 0-1,0 0 1,0 0 0,-1 0 0,1 0 0,-6 2-1,0-1 0,0 1 0,1-1 0,-1 0 0,0-1 0,-9 0 0,-15 2 53,-135 16 228,164-17-412,0-1 1,0 0-1,0 0 0,-1 0 1,1 0-1,0 0 1,0 0-1,0 0 0,0 0 1,0 0-1,0 0 0,0-1 1,0 1-1,0 0 1,-2-2-1,3 2 43,1-1-1,0 0 1,-1 0 0,1 0 0,0 0-1,-1 0 1,1 0 0,0 1 0,0-1-1,-1 0 1,1 1 0,0-1 0,0 1-1,0-1 1,1 0 0,22-14-518,10-4-190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45.106"/>
    </inkml:context>
    <inkml:brush xml:id="br0">
      <inkml:brushProperty name="width" value="0.05" units="cm"/>
      <inkml:brushProperty name="height" value="0.05" units="cm"/>
    </inkml:brush>
  </inkml:definitions>
  <inkml:trace contextRef="#ctx0" brushRef="#br0">58 15 12443,'-1'-2'318,"1"1"-62,0 0 1,-1 0 0,1 1-1,0-1 1,-1 0 0,1 0-1,0 0 1,-1 1 0,0-1 0,1 0-1,-1 1 1,1-1 0,-1 0-1,0 1 1,1-1 0,-2 0-1,1 2-48,0-1 0,0 1-1,0-1 1,0 1 0,0 0-1,0-1 1,0 1-1,0 0 1,0 0 0,0 0-1,0 0 1,1 0 0,-1 0-1,-1 1 1,-2 5 33,0 0 0,0 0 0,0 1 0,1-1 0,0 1 1,1-1-1,0 1 0,0 0 0,0 0 0,1 0 0,0 0 0,1 0 0,0 12 0,2 12-70,12 63-1,-12-84-105,0-3-51,-1 0 29,0 1 0,1-1 1,1 1-1,-1-1 0,1 0 0,5 9 0,0-76 634,-4 30-607,-1 12-52,0 0 0,-2 0 0,1 0 0,-2 0 0,-1 0 0,-3-27 0,4 43-15,-1 0 0,1 0-1,0-1 1,-1 1 0,1 0-1,0 0 1,-1 0 0,1 0-1,-1 0 1,0 0 0,1 0-1,-1 0 1,0 0 0,0 0-1,-1-1 1,1 2-2,1 0 1,0 0-1,-1 0 1,1 0-1,-1 0 0,1-1 1,-1 1-1,1 1 1,0-1-1,-1 0 0,1 0 1,-1 0-1,1 0 1,0 0-1,-1 0 0,1 0 1,-1 0-1,1 1 1,0-1-1,-1 0 0,1 0 1,0 1-1,-1-1 1,1 0-1,0 0 0,-1 1 1,1 0-1,-3 2 4,1-1 1,0 1-1,1 0 0,-1 1 0,0-1 0,1 0 0,0 0 0,-2 6 0,1 5 1,0 1 0,1 0 0,0 0-1,1 0 1,1 0 0,3 20 0,0-10-13,2-2 1,0 1-1,11 25 1,-8-32 6,-8-17 2,-1 0-1,0 0 0,0 0 0,0 0 0,0 0 0,1 0 1,-1 0-1,0 0 0,0 0 0,0 0 0,1 0 0,-1 0 0,0 0 1,0 0-1,0 0 0,1 0 0,-1 0 0,0 0 0,0 0 1,0 0-1,1 0 0,-1 0 0,0 0 0,0 0 0,0 0 0,0 0 1,1 0-1,-1 0 0,0 0 0,0-1 0,0 1 0,0 0 1,1 0-1,-1 0 0,0 0 0,0 0 0,0-1 0,0 1 0,0 0 1,0 0-1,1-1 0,7-30 118,-6 25-108,6-35-145,-2 0 0,-1 0 1,-2-49-1,-6 76-170,-2 24 149,-4 25 7,5-12-398,-1 42 0,5-56 384,0-1 0,1 1 0,0 0 0,0-1 0,0 1 0,2-1 0,-1 1 0,5 9 0,5 6-256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54.075"/>
    </inkml:context>
    <inkml:brush xml:id="br0">
      <inkml:brushProperty name="width" value="0.05" units="cm"/>
      <inkml:brushProperty name="height" value="0.05" units="cm"/>
    </inkml:brush>
  </inkml:definitions>
  <inkml:trace contextRef="#ctx0" brushRef="#br0">0 20 14483,'25'-2'4128,"59"-5"-2647,149-4 734,-120 11-2206,19 1 50,40 16-12,62-7-55,-1-4 39,-95-8 10,-44-2-18,64-6 185,-2 0 152,-139 10-81,-7 1-294,1-1 1,-1-1 0,12-2-1,-36 0 815,4 3-741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6.763"/>
    </inkml:context>
    <inkml:brush xml:id="br0">
      <inkml:brushProperty name="width" value="0.05" units="cm"/>
      <inkml:brushProperty name="height" value="0.05" units="cm"/>
    </inkml:brush>
  </inkml:definitions>
  <inkml:trace contextRef="#ctx0" brushRef="#br0">137 0 14611,'-4'42'1496,"0"2"-1111,-11 19-193,-5 17 1256,1 6-1296,4 3-96,3 1-192,2-4-104,3-12-160,0-11-104,0-19 312,0-11-112,-2-23-57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55.102"/>
    </inkml:context>
    <inkml:brush xml:id="br0">
      <inkml:brushProperty name="width" value="0.05" units="cm"/>
      <inkml:brushProperty name="height" value="0.05" units="cm"/>
    </inkml:brush>
  </inkml:definitions>
  <inkml:trace contextRef="#ctx0" brushRef="#br0">54 2 14963,'2'-1'1709,"-1"6"-579,1 15-110,-1 27-491,-16 186 534,2-30-598,15-184-284,3-26 95,6-27 123,2-26-63,-2-1 0,-3 0 1,0-110-1,-8 166-324,0-1 23,0 0 0,-1 0 1,1 0-1,-1 1 0,-3-9 1,0 68 296,3-47-315,-5 64 389,-22 102 0,38-222 207,5-81 0,-9 67-611,0-56-163,-6 119 159,0 0 0,0 0 0,-1 0-1,1 0 1,0-1 0,0 1 0,0 0 0,0 0 0,0 0-1,0 0 1,0 0 0,0 0 0,-1 0 0,1 0-1,0 0 1,0 0 0,0 0 0,0 0 0,0-1 0,0 1-1,-1 0 1,1 0 0,0 0 0,0 0 0,0 0 0,0 0-1,0 0 1,-1 0 0,1 0 0,0 0 0,0 1-1,0-1 1,0 0 0,0 0 0,0 0 0,-1 0 0,1 0-1,0 0 1,0 0 0,0 0 0,0 0 0,0 0 0,0 0-1,0 0 1,0 1 0,-1-1 0,1 0 0,0 0 0,0 0-1,0 0 1,0 0 0,0 0 0,0 0 0,0 1-1,0-1 1,0 0 0,0 0 0,0 0 0,0 0 0,0 0-1,0 1 1,0-1 0,0 0 0,0 0 0,-6 14-17,1 0 1,1 0-1,0 0 0,1 1 1,-2 15-1,3-16 24,-18 76-67,11-54-1725,-8 75 1,18-88 1193,4-6-187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56.065"/>
    </inkml:context>
    <inkml:brush xml:id="br0">
      <inkml:brushProperty name="width" value="0.05" units="cm"/>
      <inkml:brushProperty name="height" value="0.05" units="cm"/>
    </inkml:brush>
  </inkml:definitions>
  <inkml:trace contextRef="#ctx0" brushRef="#br0">118 27 13379,'2'-3'233,"19"-20"4450,-21 23-4642,0 0-1,0 0 1,0 0-1,0 0 1,0 0 0,0 0-1,0 1 1,0-1-1,0 0 1,0 0-1,0 0 1,0 0-1,0 0 1,0 0 0,0 0-1,0 0 1,0 0-1,1 0 1,-1 0-1,0 0 1,0 1-1,0-1 1,0 0-1,0 0 1,0 0 0,0 0-1,0 0 1,0 0-1,0 0 1,0 0-1,0 0 1,0 0-1,0 0 1,0 0 0,0 0-1,1 0 1,-1 0-1,0 0 1,0 0-1,0 0 1,0 0-1,0 0 1,0 0 0,0 0-1,0 0 1,0 0-1,0 0 1,0 0-1,0 0 1,1 0-1,-1 0 1,0 0-1,0 0 1,0 0 0,0 0-1,0 0 1,0 0-1,0 0 1,0 0-1,0 0 1,0 0-1,-7 18 1252,-9 18-697,2 1 0,2 0 0,-11 54 0,18-67-559,1 1 1,2 0-1,0 0 1,2 1-1,0-1 0,6 35 1,-5-54-29,0-2-7,-1 0 0,1 0 0,0 0 0,0 0 0,0 0-1,1 0 1,-1 0 0,1-1 0,0 1 0,0 0 0,4 4 0,-6-8-2,0 1 1,1-1-1,-1 0 0,0 0 1,1 1-1,-1-1 1,0 0-1,1 0 1,-1 0-1,1 1 1,-1-1-1,0 0 0,1 0 1,-1 0-1,1 0 1,-1 0-1,1 0 1,-1 0-1,1 0 1,-1 0-1,0 0 1,1 0-1,-1 0 0,1 0 1,-1 0-1,1 0 1,-1-1-1,0 1 1,1 0-1,-1 0 1,0 0-1,1-1 0,-1 1 1,1 0-1,-1 0 1,0-1-1,0 1 1,1 0-1,-1-1 1,0 1-1,1-1 1,-1 1-1,0 0 0,0-1 1,0 1-1,0 0 1,1-1-1,-1 1 1,0-1-1,0 1 1,0-1-1,0 0 1,7-25-80,-7 26 79,7-46-332,-3 0-1,-3-66 1,-1 78 73,0 30 250,-1-19-240,-3 17 118,-4 12 92,-6 15 88,1 1 1,1 1-1,0 0 1,2 1 0,-7 27-1,5-20 96,8-21-70,1 0 1,0 1 0,1-1-1,0 1 1,-2 19 0,4-30-67,0 0 1,0 1-1,0-1 1,0 1-1,0-1 1,0 0 0,0 1-1,0-1 1,0 1-1,0-1 1,0 0-1,0 1 1,0-1-1,0 1 1,0-1-1,1 0 1,-1 1-1,0-1 1,0 0 0,0 1-1,0-1 1,1 0-1,-1 1 1,0-1-1,0 0 1,1 1-1,-1-1 1,0 0-1,1 0 1,0 1-1,8-8 104,9-20-124,-18 27 11,16-27-505,-2-1 1,-1 0 0,-1-1 0,-1 0-1,9-43 1,-19 71 444,-1 0 0,0-1 0,1 1 0,-1 0 0,0-1 0,0 1 0,0-1 0,0 1 0,0-1 0,0 1 0,-1 0 0,1-1 0,0 1-1,-2-3 1,2 4 38,0 0-1,-1-1 1,1 1-1,0 0 1,-1 0-1,1 0 1,0 0-1,-1-1 1,1 1-1,0 0 1,-1 0-1,1 0 0,-1 0 1,1 0-1,0 0 1,-1 0-1,1 0 1,-1 0-1,1 0 1,0 1-1,-1-1 1,1 0-1,0 0 1,-1 0-1,1 0 1,0 1-1,-1-1 0,1 0 1,0 0-1,-1 0 1,0 1-1,-2 2-39,-1 1 0,0-1 0,1 1 0,-1 0-1,1 0 1,-4 5 0,6-6 67,-3 1 1,1 1 0,1-1-1,-1 1 1,1 0 0,-1 0 0,1 0 0,1 0 0,-1 0-1,1 0 1,0 1 0,0-1 0,0 10 0,6 4 52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7:59.603"/>
    </inkml:context>
    <inkml:brush xml:id="br0">
      <inkml:brushProperty name="width" value="0.05" units="cm"/>
      <inkml:brushProperty name="height" value="0.05" units="cm"/>
    </inkml:brush>
  </inkml:definitions>
  <inkml:trace contextRef="#ctx0" brushRef="#br0">58 110 10802,'-24'1'1984,"21"-2"-1670,0 1 1,1 0-1,-1 0 1,0 0 0,0 0-1,0 1 1,1-1-1,-1 1 1,-5 1 1090,53-12 1392,39 17-2015,-65-4-730,0-1 0,1-1 0,-1 0 0,27-4-1,65-16-9,67-8 31,-104 18-61,-32 3-12,1 2 1,-1 2-1,59 4 0,-61 1 27,0-3-1,-1-1 1,60-10-1,-66 7-372,-33 3 111,0 0-1,-1 0 0,1 0 0,0 0 0,-1 0 1,1 0-1,-1 1 0,1-1 0,-1 0 0,0 0 0,1 0 1,-1 0-1,-1-1 0,-8-8-355,-8-3-222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00.760"/>
    </inkml:context>
    <inkml:brush xml:id="br0">
      <inkml:brushProperty name="width" value="0.05" units="cm"/>
      <inkml:brushProperty name="height" value="0.05" units="cm"/>
    </inkml:brush>
  </inkml:definitions>
  <inkml:trace contextRef="#ctx0" brushRef="#br0">12 0 14627,'1'1'190,"-1"-1"1,0 0-1,1 1 0,-1-1 0,1 1 0,-1-1 0,0 0 1,0 1-1,1-1 0,-1 1 0,0-1 0,0 1 1,1-1-1,-1 1 0,0 0 0,0-1 0,0 1 1,0-1-1,0 1 0,0-1 0,0 1 0,0-1 1,0 1-1,0 0 0,0 24 268,0-15 21,-2 56 180,1-30-289,0 0 1,3-1-1,11 71 0,-7-125 579,-1-44-418,-3 0 1,-6-63 0,0 93-528,4 33-4,0 0 0,0 1 0,0-1 0,0 0 0,0 0 0,0 0 0,0 0 0,0 0 0,0 0 0,0 1 0,0-1 0,0 0 0,0 0 0,0 0 0,0 0 0,0 0 0,0 0 0,0 1 0,0-1 0,0 0 0,0 0 0,-1 0-1,1 0 1,0 0 0,0 0 0,0 0 0,0 0 0,0 0 0,0 1 0,0-1 0,0 0 0,-1 0 0,1 0 0,0 0 0,0 0 0,0 0 0,0 0 0,0 0 0,0 0 0,-1 0 0,1 0 0,0 0 0,0 0 0,0 0 0,0 0 0,0 0 0,-1 0 0,1 0 0,0 0 0,0 0 0,0 0 0,0 0 0,0 0 0,0-1 0,0 1 0,-1 0 0,1 0 0,0 0 0,0 0 0,0 0 0,0 0 0,0 0 0,0 0 0,0 0 0,0-1 0,0 1 0,0 0 0,-1 0 0,-3 10-2,0 15-19,0 0 0,3 1-1,1 47 1,1-25 21,1 79 80,2-157 193,-3-33-94,1 27-124,-3-1-1,-6-58 1,6 95-55,1 0-1,0 0 1,0 0 0,0-1 0,-1 1 0,1 0-1,0 0 1,0 0 0,0 0 0,-1 0 0,1 0-1,0 0 1,0 0 0,0 0 0,-1 0 0,1 1-1,0-1 1,0 0 0,0 0 0,-1 0-1,1 0 1,0 0 0,0 0 0,0 0 0,0 0-1,-1 0 1,1 1 0,0-1 0,0 0 0,0 0-1,0 0 1,0 0 0,-1 1 0,1-1 0,0 0-1,0 0 1,0 0 0,0 0 0,0 1 0,0-1-1,0 0 1,0 0 0,0 0 0,0 1-1,-3 11-9,1 0-1,0 0 1,1 0-1,1 0 1,1 19-1,-1-5-2,0 0 2,2 1-1,0 0 0,1 0 1,10 35-1,-13-61 12,1 0 0,-1 0 1,0 0-1,0 0 1,1 0-1,-1 0 0,0 0 1,1 0-1,-1 0 0,1 0 1,-1 0-1,1 0 0,0-1 1,-1 1-1,1 0 0,0 0 1,-1 0-1,1-1 1,0 1-1,0 0 0,0-1 1,1 1-1,-1-1 0,-1 0 0,1 0 0,0-1 0,0 1-1,-1 0 1,1 0 0,0-1 0,0 1 0,-1-1 0,1 1 0,-1-1 0,1 1 0,0-1-1,-1 1 1,1-1 0,-1 0 0,1 1 0,-1-1 0,0 1 0,1-1 0,0-1 0,3-6 2,-1 1 0,0-1 0,0 0 0,2-10 0,3-18-11,-2-1 0,-2-1 0,1-58 0,-8 82-30,-1 20-40,-3 25-27,5-16-83,1 0 1,0-1 0,1 1-1,1-1 1,0 1 0,1-1-1,1 1 1,0-1 0,1 0-1,0 0 1,1 0 0,1-1-1,10 18 1,3-6-200,1-12-129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01.781"/>
    </inkml:context>
    <inkml:brush xml:id="br0">
      <inkml:brushProperty name="width" value="0.05" units="cm"/>
      <inkml:brushProperty name="height" value="0.05" units="cm"/>
    </inkml:brush>
  </inkml:definitions>
  <inkml:trace contextRef="#ctx0" brushRef="#br0">33 17 10770,'-1'-1'253,"1"0"1,-1-1-1,0 1 0,0 0 0,0 0 0,0 0 0,0 0 1,0 0-1,0 0 0,0 1 0,0-1 0,-1 0 0,1 0 0,0 1 1,0-1-1,-1 1 0,1-1 0,-2 1 0,2 0-119,0 1-1,1-1 0,-1 1 1,0 0-1,0 0 1,1-1-1,-1 1 1,1 0-1,-1 0 0,0-1 1,1 1-1,0 0 1,-1 0-1,1 0 1,-1 0-1,1 0 0,0 0 1,0 0-1,0 0 1,-1 0-1,1 0 1,0 0-1,0 0 0,0 0 1,1 0-1,-1 2 1,0 37 872,7 51 1,0-11-549,-6-49-308,0-3 87,8 49 0,-4-67-25,2-14-20,4-14 45,-11 17-232,16-36 215,-2-1 0,-2-1 0,-1 0 0,9-66 0,-19 99-209,3-29 9,-4 34-18,0 0 1,0-1-1,1 1 0,-1-1 0,-1 1 1,1 0-1,0-1 0,0 1 1,0-1-1,-1 1 0,1 0 0,-1-1 1,1 1-1,-1 0 0,1 0 1,-1-1-1,0 1 0,-1-2 0,1 3 0,0 1 0,0-1 0,0 1 0,1-1 0,-1 1 0,0-1 0,0 1 0,0-1 0,0 1 0,1 0 0,-1-1 0,0 1 0,1 0 0,-1 0 0,1-1 0,-1 1 0,1 0 0,-1 0 0,1 0 0,-1 0 0,1 0 0,-1 1 0,-5 14-60,1 0 0,1 0 0,0 0 0,1 0 0,1 1 1,0-1-1,1 1 0,1-1 0,3 27 0,-3-36 187,1 0-1,0 0 1,1 1 0,4 12-1,-6-18-121,1 0 0,0 0 0,0-1 0,0 1-1,0 0 1,0 0 0,0-1 0,1 1 0,-1 0 0,1-1-1,-1 0 1,1 1 0,-1-1 0,1 0 0,0 0-1,0 0 1,-1 0 0,1 0 0,0 0 0,0 0 0,0-1-1,3 2 1,22-4 41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3.749"/>
    </inkml:context>
    <inkml:brush xml:id="br0">
      <inkml:brushProperty name="width" value="0.05" units="cm"/>
      <inkml:brushProperty name="height" value="0.05" units="cm"/>
      <inkml:brushProperty name="color" value="#66CC00"/>
    </inkml:brush>
  </inkml:definitions>
  <inkml:trace contextRef="#ctx0" brushRef="#br0">120 182 10266,'8'-37'3261,"-1"-1"0,2-69 1,-22 134-378,-18 90-2568,-25 197 0,51-295-299,3-26 22,1-35 16,1 39-58,6-119 46,-2-46 46,-25 280-53,-4 42-41,41-199 20,3-25 68,18-146 0,-36 200-30,-2 20 17,-5 27 30,5-25-100,-42 300-1867,43-295 1564,3-6-83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4.663"/>
    </inkml:context>
    <inkml:brush xml:id="br0">
      <inkml:brushProperty name="width" value="0.05" units="cm"/>
      <inkml:brushProperty name="height" value="0.05" units="cm"/>
      <inkml:brushProperty name="color" value="#66CC00"/>
    </inkml:brush>
  </inkml:definitions>
  <inkml:trace contextRef="#ctx0" brushRef="#br0">81 28 13323,'3'-12'1974,"2"-4"1630,-6 23-1300,-46 297 424,11-87-2688,34-207-38,0 0-1,2 0 1,-1 0 0,2 11-1,-1-21-1,0 1 1,0-1-1,0 0 0,0 1 1,0-1-1,0 0 0,0 0 1,0 1-1,0-1 0,0 0 1,0 1-1,0-1 0,0 0 1,0 0-1,0 1 0,0-1 1,1 0-1,-1 0 0,0 1 1,0-1-1,0 0 0,0 0 1,1 0-1,-1 1 0,0-1 1,0 0-1,1 0 0,-1 0 1,0 0-1,0 1 0,1-1 0,-1 0 1,0 0-1,1 0 0,6-7 11,5-15 2,6-30 23,-3-1-1,-1 0 1,-3-1 0,-2 0 0,2-74 0,-11 121-31,1 5-10,-1-1 0,0 0 1,0 1-1,0-1 1,0 0-1,0 1 0,0-1 1,-1 0-1,1 1 1,-1-1-1,0 1 0,0-1 1,0 1-1,-2-4 0,3 5 2,-1 1 0,1 0-1,-1 0 1,1 0-1,-1 0 1,1 0-1,0 0 1,-1 0-1,1 0 1,-1 0-1,1 1 1,0-1-1,-1 0 1,1 0-1,-1 0 1,1 0-1,0 1 1,-1-1 0,1 0-1,-1 0 1,1 1-1,0-1 1,0 0-1,-1 1 1,1-1-1,0 0 1,-1 1-1,1-1 1,0 0-1,0 1 1,0-1-1,-1 0 1,1 1-1,0-1 1,0 1-1,0-1 1,0 1 0,0 0-1,-8 19-72,8-19 65,-10 33 5,2 1 0,-3 38 0,3-24 146,-18 112 122,29-191-873,1 4 435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5.788"/>
    </inkml:context>
    <inkml:brush xml:id="br0">
      <inkml:brushProperty name="width" value="0.05" units="cm"/>
      <inkml:brushProperty name="height" value="0.05" units="cm"/>
      <inkml:brushProperty name="color" value="#66CC00"/>
    </inkml:brush>
  </inkml:definitions>
  <inkml:trace contextRef="#ctx0" brushRef="#br0">20 82 14347,'-9'0'910,"-2"0"2616,20 4-807,6 0-2378,-1 0-1,1-2 1,0 0 0,0 0 0,0-2-1,0 1 1,22-4 0,106-22-40,-103 17-122,89-13-10,1 6 0,156 2 0,-108 24-155,10-1 1,-98-12 2,169-8-9,-245 8-13,0 0 0,21-6 0,-24 4 15,1 1 1,-1 1-1,24-2 0,-20 10 28,-14-6-36,0 1 1,-1-1 0,1 1 0,0-1 0,0 1 0,0-1 0,0 1 0,0-1 0,0 0 0,0 0 0,0 1 0,0-1 0,0 0-1,0 0 1,1 0 0,-1 0 0,0 0 0,1-1 0,1 1 10,-1-1-8,1 0 0,-1 1 0,1-1 0,-1 1 0,1-1 0,-1 1 0,1 0 0,-1 0 0,1 0 0,2 1 0,-5-1-13,0 0-1,0 0 0,0 0 1,-1 0-1,1 0 1,0 0-1,0 0 0,0 0 1,0 0-1,0 0 1,0 0-1,0 0 1,0 0-1,-1 0 0,1 0 1,0 0-1,0 0 1,0 0-1,0 0 1,0 0-1,0 0 0,0 0 1,0 0-1,-1 0 1,1 0-1,0 0 0,0 1 1,0-1-1,0 0 1,0 0-1,0 0 1,0 0-1,0 0 0,0 0 1,0 0-1,0 0 1,0 0-1,0 1 0,0-1 1,0 0-1,0 0 1,0 0-1,-1 0 1,1 0-1,0 0 0,0 0 1,0 0-1,0 1 1,0-1-1,1 0 1,-1 0-1,0 0 0,0 0 1,0 0-1,0 0 1,0 0-1,0 0 0,0 1 1,0-1-1,0 0 1,0 0-1,0 0 1,0 0-1,0 0 0,0 0 1,-8 3-1133,-13-2 420,7-3 274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6.699"/>
    </inkml:context>
    <inkml:brush xml:id="br0">
      <inkml:brushProperty name="width" value="0.05" units="cm"/>
      <inkml:brushProperty name="height" value="0.05" units="cm"/>
      <inkml:brushProperty name="color" value="#66CC00"/>
    </inkml:brush>
  </inkml:definitions>
  <inkml:trace contextRef="#ctx0" brushRef="#br0">21 8 15955,'0'0'45,"0"-1"-1,0 1 0,0 0 1,0 0-1,0 0 0,0-1 0,0 1 1,0 0-1,0 0 0,0-1 0,0 1 1,0 0-1,0 0 0,0 0 1,0-1-1,0 1 0,0 0 0,0 0 1,0 0-1,0-1 0,0 1 1,0 0-1,-1 0 0,1 0 0,0 0 1,0-1-1,0 1 0,0 0 1,-1 0-1,1 0 0,0 0 0,0 0 1,0-1-1,0 1 0,-1 0 1,1 0-1,0 0 0,0 0 0,-1 0 1,1 0-1,0 0 0,0 0 1,0 0-1,-1 0 0,1 0 0,-3 13 997,2 26-183,1-37-715,-6 143 1529,2-88-1017,2 0 1,9 88-1,-6-138-616,3 21 43,-3-27-76,-1 0 0,0 0-1,1 1 1,-1-1-1,1 0 1,-1 0 0,1 0-1,-1 1 1,1-1 0,0 0-1,-1 0 1,1 0 0,0 0-1,0 0 1,0-1-1,1 2 1,-1-2-3,-1 0 0,1 0 0,-1 0 0,1 0 0,-1 0 0,1 0 1,-1 0-1,1 0 0,0 0 0,-1 0 0,1-1 0,-1 1 0,1 0 0,-1 0 0,1-1 0,-1 1 0,1 0 0,-1 0 0,0-1 0,1 1 0,-1-1 0,1 1 0,-1 0 1,0-1-1,1 1 0,-1-1 0,0 1 0,1-1 0,-1 1 0,0-1 0,0 1 0,0-1 0,1 0 0,7-20 46,-8 21-49,9-35 61,-1 0-1,-2 0 1,-1-1-1,-2 0 0,-1 0 1,-6-63-1,3 89-36,0 1-1,-1-1 0,0 1 1,0 0-1,-6-15 0,8 24-22,0-1 0,0 1-1,-1 0 1,1 0-1,0 0 1,0 0 0,0 0-1,0-1 1,0 1 0,0 0-1,0 0 1,0 0 0,0 0-1,0 0 1,0 0 0,0-1-1,-1 1 1,1 0-1,0 0 1,0 0 0,0 0-1,0 0 1,0 0 0,-1 0-1,1 0 1,0 0 0,0 0-1,0-1 1,0 1-1,0 0 1,-1 0 0,1 0-1,0 0 1,0 0 0,0 0-1,0 0 1,0 0 0,-1 0-1,1 0 1,0 0 0,0 1-1,0-1 1,0 0-1,-1 0 1,1 0 0,0 0-1,0 0 1,0 0 0,0 0-1,0 0 1,0 0 0,-1 0-1,1 1 1,0-1-1,0 0 1,0 0 0,0 0-1,0 0 1,0 0 0,0 0-1,0 1 1,0-1 0,0 0-1,-1 0 1,-2 10 4,-3 23 2,2 1 0,1 48 1,0-7-5,2-70-2,-14 305 538,23-357-1105,-3 17 454,2-2-46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7.322"/>
    </inkml:context>
    <inkml:brush xml:id="br0">
      <inkml:brushProperty name="width" value="0.05" units="cm"/>
      <inkml:brushProperty name="height" value="0.05" units="cm"/>
      <inkml:brushProperty name="color" value="#66CC00"/>
    </inkml:brush>
  </inkml:definitions>
  <inkml:trace contextRef="#ctx0" brushRef="#br0">8 30 13123,'-7'-30'7783,"8"32"-7642,0 1 0,0-1 0,0 1 0,0-1-1,0 1 1,-1 0 0,1-1 0,-1 1 0,1 0 0,-1 0 0,0 3 0,0 2 56,5 60 782,-6 82-1,-1-98-699,1 1 0,4 0 0,10 64 0,-9-100-218,0 0 1,9 18-1,-13-34-122,-1-8-706,0-1 0,0 0 1,-1 1-1,0-1 0,0 1 1,-1-1-1,0 1 0,-5-8 1,8 15 771,-9-18-1224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7.152"/>
    </inkml:context>
    <inkml:brush xml:id="br0">
      <inkml:brushProperty name="width" value="0.05" units="cm"/>
      <inkml:brushProperty name="height" value="0.05" units="cm"/>
    </inkml:brush>
  </inkml:definitions>
  <inkml:trace contextRef="#ctx0" brushRef="#br0">0 282 13651,'17'-29'684,"1"1"0,1 1 1,1 0-1,37-36 0,-46 51-452,1 1 0,1 1-1,0 0 1,0 1 0,1 0 0,0 1 0,0 1-1,1 0 1,0 1 0,0 1 0,22-5 0,-31 8-191,-1 1 0,1 1 1,0-1-1,-1 1 0,1 0 1,-1 0-1,1 1 0,-1 0 1,1 0-1,-1 0 0,1 0 0,-1 1 1,0 0-1,6 3 0,-7-3-31,-1 1 0,1-1-1,-1 1 1,0 0-1,0 0 1,0 0-1,0 0 1,-1 1-1,0-1 1,1 1-1,-1-1 1,0 1 0,0 0-1,-1 0 1,1 0-1,-1 0 1,0 0-1,0 0 1,0 6-1,0 1 46,0-1 0,-1 1-1,-1 0 1,0-1-1,0 1 1,-1-1-1,0 1 1,-1-1 0,0 0-1,-1 0 1,0 0-1,0 0 1,-1-1-1,0 1 1,-1-1 0,0-1-1,0 1 1,-13 11-1,7-7 65,-1 0 0,-1-2 0,0 1 0,0-2 0,-1 0 0,-1-1-1,0 0 1,0-1 0,0-1 0,-21 6 0,28-10-31,0-1 0,-1 0 0,1 0 0,-14 0 0,20-2-43,0 0-1,1 0 0,-1 0 0,1-1 1,-1 1-1,1-1 0,-1 1 0,1-1 1,-1 0-1,1 0 0,-1 0 0,1 0 1,0 0-1,0-1 0,0 1 0,0-1 1,0 0-1,0 1 0,0-1 0,-3-3 1,4 4-38,1-1 0,-1 1 1,0 0-1,0 0 0,1-1 1,-1 1-1,0-1 1,1 1-1,0 0 0,-1-1 1,1 1-1,0-1 0,-1 1 1,1-1-1,0 1 0,0-1 1,0 1-1,1-3 1,1 0 10,-1 1 0,1-1 0,0 1 0,1 0 1,-1-1-1,0 1 0,6-5 0,-7 7-13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8.019"/>
    </inkml:context>
    <inkml:brush xml:id="br0">
      <inkml:brushProperty name="width" value="0.05" units="cm"/>
      <inkml:brushProperty name="height" value="0.05" units="cm"/>
      <inkml:brushProperty name="color" value="#66CC00"/>
    </inkml:brush>
  </inkml:definitions>
  <inkml:trace contextRef="#ctx0" brushRef="#br0">26 86 13995,'-13'5'1174,"0"0"1664,29-5-162,156-18 1326,89 7-2933,-245 11-1069,-1 1-12,0-1 1,0-1-1,-1 0 0,1-1 0,17-5 0,-33 7 10,1 0 0,0 0 0,0 0 0,0 0 0,0 0 0,0 0 0,0 0 0,0 0 0,0 0 0,0 0 0,0 0 0,0 0 0,0 0 0,0 0 0,0 0 0,-1-1 0,1 1 0,0 0 0,0 0 1,0 0-1,0 0 0,0 0 0,0 0 0,0 0 0,0 0 0,0 0 0,0 0 0,0 0 0,0 0 0,0-1 0,0 1 0,0 0 0,0 0 0,0 0 0,0 0 0,0 0 0,0 0 0,0 0 0,0 0 0,0 0 0,0 0 0,0 0 0,1 0 0,-1-1 0,0 1 0,0 0 0,0 0 1,0 0-1,0 0 0,0 0 0,0 0 0,0 0 0,0 0 0,-9-1-48,-57 8-60,-144 14 19,156-18 111,-101-9 1,140 3-66,20-1 5,24 0 1,483-54-492,-506 57 487,9-4-157,-30 2 58,-178 29 344,-73 6-1562,248-32 1082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9.450"/>
    </inkml:context>
    <inkml:brush xml:id="br0">
      <inkml:brushProperty name="width" value="0.05" units="cm"/>
      <inkml:brushProperty name="height" value="0.05" units="cm"/>
      <inkml:brushProperty name="color" value="#66CC00"/>
    </inkml:brush>
  </inkml:definitions>
  <inkml:trace contextRef="#ctx0" brushRef="#br0">17 57 12691,'-1'-4'733,"0"0"1,1-1 0,0 1-1,0 0 1,1 0-1,-1 0 1,1-1 0,0 1-1,0 0 1,0 0-1,3-7 1,-3 14-428,-1 0 0,0 0 0,0 0 1,0 0-1,0 0 0,-1 6 0,-12 82 346,5 1-1,5 130 1,11-145-653,-2-100-2380,-1 9 1808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19.950"/>
    </inkml:context>
    <inkml:brush xml:id="br0">
      <inkml:brushProperty name="width" value="0.05" units="cm"/>
      <inkml:brushProperty name="height" value="0.05" units="cm"/>
      <inkml:brushProperty name="color" value="#66CC00"/>
    </inkml:brush>
  </inkml:definitions>
  <inkml:trace contextRef="#ctx0" brushRef="#br0">1 108 15579,'18'-5'5270,"71"-18"-3514,-39 11-1346,1 3 0,0 1 0,0 3 1,101 2-1,-132 4-405,0-1 0,24-3 0,-37 3 8,0-1 0,0-1 0,-1 1 0,1-1 0,0-1 0,-1 1 0,1-1 0,-1 0 0,10-7 0,-13 8 7,-5 2-578,1 1 471,1-1 1,-1 1 0,0-1 0,0 0-1,0 1 1,0-1 0,0 0 0,0 0-1,0 0 1,1 0 0,-1 0 0,0 0-1,0 0 1,0 0 0,0 0-1,0 0 1,0 0 0,0 0 0,0-1-1,0 1 1,1 0 0,-1-1 0,0 1-1,0-1 1,0 1 0,1-1 0,-2 0-1,-1-9-507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20.500"/>
    </inkml:context>
    <inkml:brush xml:id="br0">
      <inkml:brushProperty name="width" value="0.05" units="cm"/>
      <inkml:brushProperty name="height" value="0.05" units="cm"/>
      <inkml:brushProperty name="color" value="#66CC00"/>
    </inkml:brush>
  </inkml:definitions>
  <inkml:trace contextRef="#ctx0" brushRef="#br0">40 10 13987,'-1'-9'3079,"0"13"-310,0 17-1021,14 179 426,-3-18-720,-9-177-1416,-1-1-10,0 0 0,1 0 0,-1 0 0,1-1 0,0 1 0,0 0-1,1 0 1,-1-1 0,4 7 0,-5-10-26,0 0 0,0 0 0,0 0-1,0 0 1,1 0 0,-1 0 0,0 0 0,0 0 0,0 0-1,0 0 1,0 0 0,1-1 0,-1 1 0,0 0 0,0 0-1,0 0 1,0 0 0,0 0 0,0 0 0,1 0 0,-1 0 0,0 0-1,0 0 1,0-1 0,0 1 0,0 0 0,0 0 0,0 0-1,0 0 1,0 0 0,0 0 0,0-1 0,0 1 0,1 0-1,-1 0 1,0 0 0,0 0 0,0 0 0,0-1 0,0 1-1,0 0 1,0 0 0,0 0 0,0 0 0,-1 0 0,1-1-1,0 1 1,0 0 0,0 0 0,0 0 0,0 0 0,0 0-1,0 0 1,0-1 0,0 1 0,0-12 7,-10-399-690,10 411 677,0 0 0,0-1 1,0 1-1,0 0 1,0 0-1,0-1 0,0 1 1,0 0-1,0 0 1,0-1-1,-1 1 0,1 0 1,0 0-1,0-1 1,0 1-1,0 0 0,0 0 1,0 0-1,-1-1 1,1 1-1,0 0 0,0 0 1,0 0-1,-1-1 1,1 1-1,0 0 0,0 0 1,-1 0-1,1 0 1,0 0-1,0 0 0,0 0 1,-1 0-1,1-1 1,0 1-1,-1 0 0,1 0 1,0 0-1,0 0 1,-1 0-1,1 0 0,0 0 1,0 0-1,-1 1 1,1-1-1,0 0 0,0 0 1,-1 0-1,1 0 0,0 0 1,0 0-1,-1 0 1,1 1-1,0-1 0,0 0 1,-1 0-1,-1 5-5,0 0-1,0 1 1,1-1-1,-1 0 1,1 0-1,0 1 0,1-1 1,-1 1-1,1 5 1,-1 3 6,-6 51 162,4 1 1,7 98-1,1-131-13,-5-32-226,-1-1-1,1 1 1,0 0 0,-1 0 0,1 0 0,-1 0 0,1 0 0,-1 0 0,0-1-1,1 1 1,-1 0 0,0 0 0,0-1 0,1 1 0,-1-1 0,0 1 0,0-1-1,-1 2 1,-16 8-556,8-7 201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21.521"/>
    </inkml:context>
    <inkml:brush xml:id="br0">
      <inkml:brushProperty name="width" value="0.05" units="cm"/>
      <inkml:brushProperty name="height" value="0.05" units="cm"/>
      <inkml:brushProperty name="color" value="#66CC00"/>
    </inkml:brush>
  </inkml:definitions>
  <inkml:trace contextRef="#ctx0" brushRef="#br0">24 221 13211,'-6'7'1227,"5"-6"-914,0 0-1,0 1 1,0-1 0,0 0 0,0 0 0,-1 0 0,1 0 0,0 0 0,-1 0 0,1-1-1,0 1 1,-3 1 1545,24-13 936,3 4-2260,28-14 0,-10 4-332,33-13 387,45-16 153,-26 17-621,126-22 0,-165 42-87,2 3 0,-1 2 1,99 6-1,-117 2-30,0-2 0,0-1-1,1-2 1,71-11 0,-103 10 352,-6 0-348,-16 1-762,-29 0-1914,41 1 2354,-1 0-352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22.510"/>
    </inkml:context>
    <inkml:brush xml:id="br0">
      <inkml:brushProperty name="width" value="0.05" units="cm"/>
      <inkml:brushProperty name="height" value="0.05" units="cm"/>
      <inkml:brushProperty name="color" value="#66CC00"/>
    </inkml:brush>
  </inkml:definitions>
  <inkml:trace contextRef="#ctx0" brushRef="#br0">196 18 15219,'1'-18'7831,"-7"29"-7104,-5 19-489,2 1 1,1 0-1,1 0 0,-3 33 0,2-11-66,-2 15 94,-3 129 0,16-234-188,0 1 1,3 0-1,10-38 0,8-56-109,-25 69-156,1 61 185,0 0 0,0 0 1,0 0-1,0 1 0,0-1 1,0 0-1,0 0 0,0 0 1,0 0-1,0 0 0,0 0 1,0 0-1,0 0 0,0 0 1,0 1-1,-1-1 0,1 0 1,0 0-1,0 0 0,0 0 1,0 0-1,0 0 0,0 0 1,0 0-1,0 0 0,-1 0 1,1 0-1,0 0 0,0 0 1,0 0-1,0 0 0,0 0 1,0 0-1,-1 0 0,1 0 1,0 0-1,0 0 0,0 0 1,0 0-1,0 0 0,0 0 1,0 0-1,0 0 0,-1 0 1,1 0-1,0 0 0,0-1 1,0 1-1,0 0 0,0 0 1,0 0-1,0 0 0,0 0 1,0 0-1,0 0 0,0 0 1,-1 0-1,1-1 0,0 1 1,0 0-1,0 0 0,0 0 1,-6 9-26,-12 56-36,-14 97 1,15-71 123,10-47 4,7-31-11,8-32-8,3-30-37,-2 0 1,-2-1-1,1-88 1,-8 132-18,-1-57-50,1 58 37,0 0 1,-1-1-1,0 1 1,0 0-1,-1 0 1,1 0-1,-1 0 1,0 0-1,-3-5 1,4 10 15,1-1 1,0 1 0,0 0 0,0-1-1,-1 1 1,1 0 0,0-1-1,-1 1 1,1 0 0,0-1-1,-1 1 1,1 0 0,0 0-1,-1-1 1,1 1 0,0 0 0,-1 0-1,1 0 1,-1 0 0,1-1-1,-1 1 1,1 0 0,0 0-1,-1 0 1,1 0 0,-1 0-1,1 0 1,-1 0 0,1 0 0,-1 0-1,1 0 1,-1 1 0,-12 11-65,-2 19-7,9-9 57,0 0 0,2 1 0,1 0 0,1 0 1,1 0-1,1 23 0,0-10-789,-6 46 1,4-64 138,-1 0 0,-1 0 0,-1-1 0,-11 29 0,7-30-115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23.463"/>
    </inkml:context>
    <inkml:brush xml:id="br0">
      <inkml:brushProperty name="width" value="0.05" units="cm"/>
      <inkml:brushProperty name="height" value="0.05" units="cm"/>
      <inkml:brushProperty name="color" value="#66CC00"/>
    </inkml:brush>
  </inkml:definitions>
  <inkml:trace contextRef="#ctx0" brushRef="#br0">1 2 14779,'5'-1'2160,"-2"8"-1075,-3 17-268,-1-18-429,-4 135 1867,2 218 649,3-347-2814,0-6-54,0-1-1,0 0 1,1 1-1,-1-1 1,1 0-1,1 0 1,-1 1-1,0-1 1,5 8-1,-6-12-34,0-1 0,1 0 1,-1 0-1,0 1 0,0-1 0,0 0 0,1 0 0,-1 0 0,0 0 0,0 1 0,1-1 0,-1 0 0,0 0 1,1 0-1,-1 0 0,0 0 0,0 0 0,1 0 0,-1 0 0,0 0 0,1 0 0,-1 0 0,0 0 1,1 0-1,-1 0 0,0 0 0,0 0 0,1 0 0,-1 0 0,0 0 0,1 0 0,-1 0 0,0 0 0,0-1 1,1 1-1,-1 0 0,0 0 0,0 0 0,1-1 0,-1 1 0,0 0 0,0 0 0,0 0 0,0-1 0,1 1 1,-1 0-1,0 0 0,0-1 0,0 1 0,0 0 0,0-1 0,0 1 0,1-1 0,6-15 32,0-10-4,0 0 1,-2 0-1,2-33 0,-1-82 17,-5 114-41,0-1 1,0-15-47,-5-66-1,4 108 37,0-1-1,0 1 1,-1 0-1,1 0 1,0-1 0,0 1-1,-1 0 1,1 0-1,0 0 1,-1-1 0,1 1-1,-1 0 1,-1-1 0,2 2 0,-1 0 1,1 0 0,0 0-1,-1 1 1,1-1 0,0 0-1,-1 1 1,1-1 0,0 0-1,-1 1 1,1-1 0,0 0-1,0 1 1,0-1 0,-1 1-1,1-1 1,0 0 0,0 1-1,0-1 1,0 1 0,0-1 0,0 1-1,-1 0 1,-7 41-113,7-38 126,-9 86-3,3 0 0,7 139 0,0-222-4,0-5-138,-1 0 0,1 1 0,0-1 0,1 1 0,-1-1 0,0 0 0,1 1 0,-1-1 0,2 3 0,0-2-168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26.552"/>
    </inkml:context>
    <inkml:brush xml:id="br0">
      <inkml:brushProperty name="width" value="0.05" units="cm"/>
      <inkml:brushProperty name="height" value="0.05" units="cm"/>
      <inkml:brushProperty name="color" value="#66CC00"/>
    </inkml:brush>
  </inkml:definitions>
  <inkml:trace contextRef="#ctx0" brushRef="#br0">1 5691 11130,'6'-16'5415,"15"-31"-1925,24-29-2350,-6 8-432,54-71 1,-89 134-702,26-36 164,2 2 1,71-67-1,-89 94-161,-1-1 0,-1-1 0,0 0-1,-1 0 1,-1-2 0,0 1 0,12-27 0,42-126 24,-10 22-23,-9 46-6,45-94 157,-15 24-81,-26 56-41,-13 45 84,45-67 0,-7 14-4,-54 81-102,-2-1 0,17-56 0,-10 25 40,175-387 554,-154 364-590,4 1 0,105-147 0,-122 196-30,-1-2 0,32-68 0,37-109 108,-80 175-119,8-9 37,3 1 1,69-95-1,34-58-96,-98 137 32,-8 14 53,3 3 0,59-84 0,-71 115-1,-1-1 0,-1 0 0,-2-2 0,0 0 0,22-61 0,-27 56 18,20-57-21,55-114 1,-76 186-6,2 0 0,0 1 1,25-29-1,51-41-8,-60 60 11,15-17 8,-2-3 1,-3-1 0,-2-2 0,34-61 0,-47 68-4,21-55 0,1-3 5,-39 82-432,-8 17-675,-3 11 183,4-3 429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28.517"/>
    </inkml:context>
    <inkml:brush xml:id="br0">
      <inkml:brushProperty name="width" value="0.05" units="cm"/>
      <inkml:brushProperty name="height" value="0.05" units="cm"/>
      <inkml:brushProperty name="color" value="#66CC00"/>
    </inkml:brush>
  </inkml:definitions>
  <inkml:trace contextRef="#ctx0" brushRef="#br0">0 16 17804,'0'-8'1936,"0"0"-1384,2 13-264,-2 5 857,3 10-521,-1 4-80,1 3-248,0 3-176,2 5-80,-1 0-24,-3-3-168,2-4-280,-1-6-496,-2-6 808,6-11-176,0-3-48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29.776"/>
    </inkml:context>
    <inkml:brush xml:id="br0">
      <inkml:brushProperty name="width" value="0.05" units="cm"/>
      <inkml:brushProperty name="height" value="0.05" units="cm"/>
      <inkml:brushProperty name="color" value="#66CC00"/>
    </inkml:brush>
  </inkml:definitions>
  <inkml:trace contextRef="#ctx0" brushRef="#br0">218 51 16444,'14'-24'3088,"-13"23"-2880,-1 0-1,1 0 1,-1 0 0,1-1 0,-1 1 0,0 0 0,1-1-1,-1 1 1,0 0 0,0-1 0,0 1 0,0 0 0,0 0 0,0-1-1,-1 1 1,1 0 0,-1-3 0,0 4-154,1-1 1,-1 1-1,1 0 1,-1 0-1,0 0 0,1-1 1,-1 1-1,1 0 1,-1 0-1,0 0 0,1 0 1,-1 0-1,0 0 1,1 0-1,-1 1 0,1-1 1,-1 0-1,0 0 1,1 0-1,-1 0 0,1 1 1,-1-1-1,1 0 1,-1 1-1,0-1 0,1 0 1,-1 1-1,1-1 1,0 1-1,-1-1 1,0 1-1,-16 14 185,-108 113 51,124-127-292,0 0-1,0 0 1,0 0 0,0 0-1,1 0 1,-1 0 0,0 0-1,0 0 1,1 0 0,-1 1 0,1-1-1,-1 0 1,1 0 0,-1 1-1,1-1 1,0 0 0,-1 0-1,1 1 1,0-1 0,0 0 0,0 1-1,0-1 1,1 2 0,0-2-2,0 0 0,0 0 0,0 0 1,1 0-1,-1 0 0,0 0 0,1 0 1,-1 0-1,1 0 0,-1-1 0,1 1 1,-1-1-1,1 1 0,-1-1 0,1 0 1,0 1-1,2-1 0,40 4-38,-33-4 39,-1 1 0,1 0 1,-1 1-1,1 0 0,-1 0 1,0 1-1,15 6 0,-22-7 5,-1 0 0,0 0-1,1 1 1,-1-1 0,0 0-1,-1 1 1,1-1 0,0 1 0,-1 0-1,1-1 1,-1 1 0,0 0-1,0 0 1,0 0 0,0 0 0,0 0-1,-1 0 1,0 0 0,1 0 0,-1 0-1,0 0 1,0 0 0,-1 5-1,0 4 65,-1 0-1,0-1 0,-1 1 0,-6 20 0,5-24 50,1 1 0,-1-1 1,-1 0-1,0-1 0,0 1 1,0-1-1,-1 0 0,0 0 0,0 0 1,-1-1-1,1 0 0,-16 10 1,18-14-67,0 0 1,0 0-1,0 0 1,0-1-1,0 1 1,0-1-1,-1 0 1,1 0-1,0 0 1,-1-1-1,1 0 1,-1 0-1,1 0 0,-1 0 1,1 0-1,0-1 1,-1 0-1,1 0 1,0 0-1,0-1 1,-1 1-1,1-1 1,0 0-1,1 0 1,-1-1-1,0 1 1,1-1-1,-5-3 1,5 3-177,0 1-1,0-1 1,0 0 0,1 0 0,-1 0 0,1 0-1,0 0 1,0 0 0,0-1 0,0 1 0,1-1-1,-1 1 1,1-1 0,0 0 0,-1-7 0,2 8-37,0 0 1,0 1 0,0-1-1,1 0 1,-1 0 0,1 0-1,0 0 1,0 1 0,0-1-1,0 0 1,0 1 0,0-1-1,1 1 1,0-1 0,-1 1-1,1 0 1,0 0 0,0-1-1,0 1 1,0 1 0,0-1-1,4-2 1,20-11-889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20.170"/>
    </inkml:context>
    <inkml:brush xml:id="br0">
      <inkml:brushProperty name="width" value="0.05" units="cm"/>
      <inkml:brushProperty name="height" value="0.05" units="cm"/>
    </inkml:brush>
  </inkml:definitions>
  <inkml:trace contextRef="#ctx0" brushRef="#br0">61 698 14003,'-28'4'1136,"9"1"-824,6-1-88,16-7 456,10-10 33,17-18-113,9-14-48,21-18-120,4-7-32,12-12-48,4 1-48,2 0-232,-3 5-152,-13 16-376,-7 10-224,-31 21 544,-6 11-120,-19 9-96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7.618"/>
    </inkml:context>
    <inkml:brush xml:id="br0">
      <inkml:brushProperty name="width" value="0.05" units="cm"/>
      <inkml:brushProperty name="height" value="0.05" units="cm"/>
    </inkml:brush>
  </inkml:definitions>
  <inkml:trace contextRef="#ctx0" brushRef="#br0">483 0 16796,'-8'20'1088,"-19"23"-1072,-12 12-88,-10 15 280,-4 4-376,-4 7-88,-3 0-128,5-5 440,5-7-216,7-19 24,1-14 48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0.430"/>
    </inkml:context>
    <inkml:brush xml:id="br0">
      <inkml:brushProperty name="width" value="0.05" units="cm"/>
      <inkml:brushProperty name="height" value="0.05" units="cm"/>
      <inkml:brushProperty name="color" value="#66CC00"/>
    </inkml:brush>
  </inkml:definitions>
  <inkml:trace contextRef="#ctx0" brushRef="#br0">1 64 15299,'5'-19'2311,"0"-1"-65,-3 19-662,-1 11 578,-6 95 215,2-66-2198,1 1-1,6 61 1,-4-99-170,0 0 1,1 0-1,-1 0 1,1 0-1,-1 0 1,1 0-1,0 0 1,0 0-1,0-1 1,1 4-1,-1-4-1,0-1 0,-1 1 1,1-1-1,0 1 0,0-1 0,-1 0 1,1 1-1,0-1 0,0 1 0,0-1 0,-1 0 1,1 0-1,0 0 0,0 0 0,0 1 1,0-1-1,0 0 0,-1 0 0,1 0 1,0-1-1,0 1 0,0 0 0,0 0 0,0 0 1,-1-1-1,1 1 0,0 0 0,0-1 1,0 0-1,6-2 43,0-1 0,-1 0 1,1-1-1,-1 1 0,0-1 1,9-10-1,32-41 226,-31 37-180,95-129 459,-95 128-533,-9 18-13,-6 12-1,-13 78-37,-2 18 24,13-105 4,1 0 0,0 1 1,0-1-1,0 0 0,0 1 1,0-1-1,0 0 0,0 0 1,0 1-1,1-1 1,-1 0-1,0 1 0,1-1 1,-1 0-1,1 0 0,-1 0 1,1 0-1,0 1 0,0-1 1,-1 0-1,1 0 0,0 0 1,0 0-1,0-1 0,0 1 1,2 1-1,-1-1 1,-1-1 0,1 0 0,0 0 0,0 0 1,-1 0-1,1 0 0,0 0 0,0 0 0,-1-1 0,1 1 0,0 0 0,-1-1 0,1 0 0,-1 1 0,1-1 0,-1 0 0,1 0 0,-1 0 1,1 0-1,1-2 0,10-7 5,-1-1 0,0 0 0,-1-1 1,16-22-1,32-57-129,-53 81-32,-1 0 0,0 0 0,-1 0 0,0 0 0,-1-1 0,0 0 1,3-21-1,-5 20-121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5.931"/>
    </inkml:context>
    <inkml:brush xml:id="br0">
      <inkml:brushProperty name="width" value="0.05" units="cm"/>
      <inkml:brushProperty name="height" value="0.05" units="cm"/>
      <inkml:brushProperty name="color" value="#66CC00"/>
    </inkml:brush>
  </inkml:definitions>
  <inkml:trace contextRef="#ctx0" brushRef="#br0">400 11 17220,'1'0'60,"-1"-1"-1,0 1 1,0 0 0,0-1 0,-1 1 0,1 0 0,0-1 0,0 1-1,0 0 1,0 0 0,0-1 0,0 1 0,0 0 0,0-1 0,-1 1 0,1 0-1,0 0 1,0-1 0,0 1 0,0 0 0,-1 0 0,1 0 0,0-1-1,0 1 1,-1 0 0,1 0 0,0 0 0,0 0 0,-1-1 0,1 1 0,0 0-1,-1 0 1,1 0 0,0 0 0,-1 0 0,1 0 0,0 0 0,0 0 0,-1 0-1,-14-3-73,14 3 90,-7 0 67,0 0 1,-1 1-1,1 0 0,0 0 0,0 1 0,0 0 0,0 0 1,0 1-1,1 0 0,-15 8 0,4-1-34,0 1 0,1 1-1,-20 17 1,25-19-121,-1 1 1,2 1-1,0 0 0,0 0 1,1 1-1,0 0 0,1 1 1,1 0-1,0 1 1,-10 27-1,18-40-3,-1-1 0,0 1 0,1 0 1,0-1-1,-1 1 0,1 0 0,0 0 0,0-1 0,0 1 1,0 0-1,0 0 0,1 0 0,-1-1 0,0 1 0,1 0 1,-1-1-1,1 1 0,0 0 0,0-1 0,-1 1 1,1-1-1,0 1 0,0-1 0,1 1 0,-1-1 0,0 0 1,0 1-1,1-1 0,-1 0 0,0 0 0,1 0 0,-1 0 1,1 0-1,-1-1 0,4 2 0,5 2-57,0-2 0,1 1 0,-1-2 0,0 1 0,12-1 0,-5 1 30,20 1-72,49 6 18,-77-7 98,0 0 0,0 0 0,-1 1-1,1 0 1,-1 1 0,16 8-1,-23-11 8,1 0 0,0 0 0,0 0 0,-1 1 0,1-1 0,0 1 0,-1-1 0,0 1 0,1-1 1,-1 1-1,0 0 0,0 0 0,0 0 0,0 0 0,0-1 0,0 1 0,-1 0 0,1 1 0,0-1 0,-1 0 0,1 2 0,-2 0 13,1-1 0,-1 1 0,1-1 0,-1 1 0,0-1 0,0 0 1,0 0-1,-1 0 0,1 1 0,-1-1 0,-3 5 0,-6 6 120,0-2 0,-1 1 0,0-1 0,-16 11 0,27-22-122,-31 26 605,-48 29 0,68-48-450,-1-1-1,0-1 1,0 0 0,0 0-1,-1-2 1,0 1 0,-22 2-1,32-6-177,-1-1 0,0 1 0,1-1 0,-1 0 0,1-1 0,-1 1 0,0-1-1,1 0 1,-7-2 0,10 3-33,0-1-1,0 0 0,-1 1 1,1-1-1,0 0 0,0 0 1,0 1-1,0-1 0,0 0 1,0 0-1,0 0 0,0 0 1,0-1-1,1 1 1,-1 0-1,0 0 0,1 0 1,-1-1-1,1 1 0,-1 0 1,1-1-1,0 1 0,-1 0 1,1-1-1,0 1 0,0 0 1,0-1-1,0 1 0,0-1 1,0 1-1,1 0 0,-1-1 1,0 1-1,1-2 1,5-12-319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6.461"/>
    </inkml:context>
    <inkml:brush xml:id="br0">
      <inkml:brushProperty name="width" value="0.05" units="cm"/>
      <inkml:brushProperty name="height" value="0.05" units="cm"/>
      <inkml:brushProperty name="color" value="#66CC00"/>
    </inkml:brush>
  </inkml:definitions>
  <inkml:trace contextRef="#ctx0" brushRef="#br0">61 0 16027,'-4'2'149,"0"1"-1,0-1 0,1 1 1,-1-1-1,1 1 0,0 0 0,0 1 1,0-1-1,0 0 0,0 1 1,1 0-1,-1-1 0,1 1 0,0 0 1,1 0-1,-1 0 0,1 1 1,-1-1-1,1 0 0,-1 8 1,0 2 55,0 0 0,1 1 1,1-1-1,0 1 1,2 14-1,-1-19-142,1 0 0,0-1 0,0 1-1,1 0 1,6 14 0,-8-22-52,0 1 0,0-1 1,0 0-1,0-1 0,1 1 0,-1 0 1,0 0-1,1 0 0,-1-1 0,1 1 1,0-1-1,0 1 0,-1-1 0,1 0 1,0 1-1,0-1 0,0 0 0,0 0 1,0-1-1,1 1 0,-1 0 0,0-1 1,0 1-1,0-1 0,1 0 0,-1 0 1,0 0-1,0 0 0,1 0 0,3-1 1,1-1 21,1 0 0,-1-1 0,0-1 1,0 1-1,0-1 0,-1 0 1,1 0-1,-1-1 0,0 0 1,8-9-1,10-10 169,20-30 0,-28 35-84,17-26 121,-11 16-33,-16 22 2,-7 9 112,-6 14-276,0 1 1,1 0-1,1 0 1,1 0-1,0 1 1,1 0-1,-1 24 1,4-40-30,0 1 0,0 0 1,0-1-1,0 1 0,1 0 1,-1-1-1,1 1 1,0-1-1,-1 1 0,1-1 1,0 1-1,2 2 0,-2-4 2,0 0-1,0 0 0,0 0 0,1 0 0,-1 0 0,0 0 0,1 0 0,-1 0 0,0 0 0,1-1 0,-1 1 0,1 0 0,-1-1 0,1 1 0,0-1 0,-1 0 0,1 1 0,-1-1 0,1 0 0,0 0 0,-1 0 0,3-1 0,6 0 42,0-1 1,0 0-1,-1 0 1,1-1-1,-1-1 1,0 0-1,0 0 1,0 0-1,0-1 0,11-9 1,3-3 102,-1-1 0,28-30 0,-34 32-104,30-34 81,-43 46-156,0 0 1,0 0-1,0-1 0,0 1 1,-1 0-1,0-1 0,0 0 1,0 1-1,-1-1 1,2-7-1,-3 11 0,0 1 1,0-1-1,0 1 1,0 0-1,1-1 1,-1 1-1,0-1 1,0 1-1,0 0 1,-1-1-1,1 1 1,0-1-1,0 1 1,0 0-1,0-1 1,0 1-1,0-1 1,0 1-1,-1 0 1,1-1-1,0 1 1,0 0-1,-1-1 1,1 1-1,0 0 0,0-1 1,-1 1-1,1 0 1,0-1-1,-1 1 1,0 0-1,-12 3-2134,11-2 1888,1 1 0,-1-1-1,0 1 1,0-1-1,1 1 1,-1-1-1,0 1 1,1 0 0,0 0-1,-1-1 1,1 1-1,-2 4 1,3 4-815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6.848"/>
    </inkml:context>
    <inkml:brush xml:id="br0">
      <inkml:brushProperty name="width" value="0.05" units="cm"/>
      <inkml:brushProperty name="height" value="0.05" units="cm"/>
      <inkml:brushProperty name="color" value="#66CC00"/>
    </inkml:brush>
  </inkml:definitions>
  <inkml:trace contextRef="#ctx0" brushRef="#br0">1 1 18324,'6'11'2120,"-3"-3"-1439,-3-4-297,0 0 928,4-2-984,2-2 1392,-2 0-1464,-1 1-136,-3 1-32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7.238"/>
    </inkml:context>
    <inkml:brush xml:id="br0">
      <inkml:brushProperty name="width" value="0.05" units="cm"/>
      <inkml:brushProperty name="height" value="0.05" units="cm"/>
      <inkml:brushProperty name="color" value="#66CC00"/>
    </inkml:brush>
  </inkml:definitions>
  <inkml:trace contextRef="#ctx0" brushRef="#br0">8 1 13179,'-3'25'5417,"2"-5"-4337,-1-8-504,1-3-216,4-5 825,3-2-305,5-4-808,1-4-520,-3-7 360,-3 0-112,-5-5-88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8.187"/>
    </inkml:context>
    <inkml:brush xml:id="br0">
      <inkml:brushProperty name="width" value="0.05" units="cm"/>
      <inkml:brushProperty name="height" value="0.05" units="cm"/>
      <inkml:brushProperty name="color" value="#66CC00"/>
    </inkml:brush>
  </inkml:definitions>
  <inkml:trace contextRef="#ctx0" brushRef="#br0">310 46 16844,'10'-5'521,"-1"0"0,0-1 0,0-1 0,0 0 0,8-8 0,-19 31 1574,-25 38-1301,-63 95 1,59-101-727,-27 41-212,-107 128-1,203-249-1105,3-17 649,-1-2-1,-3-2 0,37-70 0,-73 122 598,11-20-19,0 0 0,-2-1 0,0 0-1,8-31 1,-16 39 115,-2 13-90,0 1 0,0 0 0,0 0-1,0 0 1,0 0 0,0 0 0,0 0 0,0 0 0,0 0-1,0 0 1,0 0 0,0 0 0,0 0 0,0 0 0,0 0-1,0-1 1,0 1 0,-1 0 0,1 0 0,0 0-1,0 0 1,0 0 0,0 0 0,0 0 0,0 0 0,0 0-1,0 0 1,0 0 0,0 0 0,0 0 0,0 0 0,0 0-1,-1 0 1,1 0 0,0 0 0,0 0 0,0 0-1,0 0 1,0 0 0,0 0 0,0 0 0,0 0 0,0 0-1,0 0 1,0 0 0,0 0 0,0 0 0,-1 1 0,1-1-1,0 0 1,0 0 0,0 0 0,0 0 0,0 0-1,0 0 1,0 0 0,0 0 0,0 0 0,0 0 0,0 0-1,0 0 1,0 0 0,0 0 0,0 1 0,0-1 0,0 0-1,0 0 1,0 0 0,0 0 0,-13 26 245,0 10-10,2 1 0,1 1 0,2 0-1,1 0 1,3 0 0,1 1 0,1-1 0,2 1 0,2 0-1,2-1 1,2 1 0,1-1 0,1 0 0,20 51 0,-21-76-207,-8-26 15,-8-26 12,-37-142-239,42 167 167,2 7-6,1 0-1,-1 0 0,1 0 0,1 0 0,-1-1 1,1-7-1,1 14 19,-1-1 0,0 0 1,1 0-1,-1 1 0,1-1 0,0 0 1,0 1-1,-1-1 0,1 1 1,0-1-1,0 1 0,0-1 0,1 1 1,-1 0-1,0-1 0,0 1 0,1 0 1,-1 0-1,1 0 0,-1 0 1,1 0-1,-1 0 0,1 1 0,0-1 1,-1 1-1,1-1 0,0 1 1,-1-1-1,1 1 0,2 0 0,27-4 7,49 1 0,-11 1-5,-50 1 4,2-1-5,33 2 0,-50 0 2,1 0-1,0 1 1,0-1-1,0 1 0,-1 1 1,1-1-1,0 1 1,-1-1-1,1 1 1,-1 1-1,0-1 1,6 4-1,-9-4 1,1-1 0,-1 1-1,1 0 1,-1-1 0,0 1 0,0 0-1,0 0 1,0 0 0,0 0 0,-1 0 0,1 0-1,0 0 1,-1 0 0,0 0 0,1 1 0,-1-1-1,0 0 1,0 0 0,0 0 0,0 0-1,-1 0 1,1 1 0,0-1 0,-1 0 0,-1 4-1,-3 6 10,0 0 0,0-1 0,-10 15 0,3-5 50,12-21-58,0 0 1,0 1-1,0-1 0,0 0 0,-1 0 0,1 0 0,0 0 1,0 0-1,0 1 0,0-1 0,0 0 0,0 0 0,0 0 0,0 1 1,0-1-1,0 0 0,0 0 0,0 0 0,0 0 0,0 1 0,0-1 1,0 0-1,0 0 0,0 0 0,0 1 0,0-1 0,0 0 0,0 0 1,0 0-1,0 0 0,0 1 0,0-1 0,0 0 0,0 0 0,0 0 1,1 0-1,-1 1 0,0-1 0,0 0 0,0 0 0,0 0 0,0 0 1,1 0-1,-1 0 0,0 0 0,0 1 0,0-1 0,0 0 0,1 0 1,-1 0-1,0 0 0,0 0 0,0 0 0,0 0 0,1 0 0,-1 0 1,0 0-1,0 0 0,0 0 0,1 0 0,-1 0 0,0 0 0,0 0 1,0 0-1,1 0 0,-1-1 0,17-4 55,-14 4-45,112-49 89,-83 34-103,1 1 1,0 2-1,65-16 1,-97 29 0,-1-1 1,1 1-1,0 0 1,-1 0 0,1 0-1,-1 0 1,1 0-1,0 0 1,-1 0 0,1 0-1,0 0 1,-1 0-1,1 0 1,-1 1-1,1-1 1,0 0 0,-1 0-1,1 1 1,-1-1-1,1 0 1,-1 1 0,1-1-1,-1 0 1,1 1-1,-1-1 1,1 1-1,-1-1 1,0 1 0,1-1-1,-1 1 1,0-1-1,1 1 1,-1-1 0,0 1-1,0-1 1,1 1-1,-1-1 1,0 1-1,0 0 1,0-1 0,0 1-1,0 0 1,0-1-1,0 1 1,0-1 0,0 1-1,0 0 1,0-1-1,0 1 1,0-1-1,-1 1 1,1 0 0,-1 0-1,-13 41-225,10-33-8,3-8 185,1 0 1,0-1-1,-1 1 0,1 0 1,0 0-1,-1-1 0,1 1 1,0 0-1,0 0 1,0 0-1,0-1 0,0 1 1,0 0-1,0 0 0,0 0 1,0 0-1,0-1 0,0 1 1,1 0-1,-1 0 1,0-1-1,0 1 0,1 0 1,0 1-1,0-2 6,0 1-1,0-1 1,1 1 0,-1-1-1,0 0 1,1 0-1,-1 0 1,0 1 0,0-1-1,1 0 1,-1-1 0,0 1-1,1 0 1,-1 0 0,0 0-1,2-1 1,23-6-394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8.748"/>
    </inkml:context>
    <inkml:brush xml:id="br0">
      <inkml:brushProperty name="width" value="0.05" units="cm"/>
      <inkml:brushProperty name="height" value="0.05" units="cm"/>
      <inkml:brushProperty name="color" value="#66CC00"/>
    </inkml:brush>
  </inkml:definitions>
  <inkml:trace contextRef="#ctx0" brushRef="#br0">141 1 15627,'-43'41'2233,"-14"16"-386,52-50-1626,-1-1 0,2 1 0,-1 0-1,1 0 1,0 1 0,0-1 0,-3 12 0,7-17-192,-1 1 1,1 0-1,-1 0 1,1 0-1,0 0 0,0 0 1,1-1-1,-1 1 1,0 0-1,1 0 0,0 0 1,0-1-1,0 1 1,0 0-1,0-1 0,0 1 1,3 3-1,3 5-39,1 0 1,15 15-1,-6-7 42,-3-2-29,-1 1 1,-1 0-1,-1 0 0,0 2 1,-1-1-1,-1 1 0,-1 0 1,5 23-1,-10-31 5,-1 0 0,0 0 0,0 1 0,-2-1 0,1 1 0,-2-1 0,0 0 0,0 1 0,-1-1 1,0 0-1,-1 0 0,-1 0 0,0-1 0,0 1 0,-11 18 0,12-24 35,-1 0-1,1 0 1,-1-1 0,0 1 0,0-1 0,-1 0-1,0 0 1,0-1 0,0 1 0,-10 6 0,14-11-34,0 1 1,1-1 0,-1 0 0,1 1 0,-1-1 0,0 0-1,0 0 1,1 1 0,-1-1 0,0 0 0,1 0 0,-1 0-1,0 0 1,1 0 0,-1 0 0,0 0 0,0 0 0,1-1-1,-1 1 1,0 0 0,1 0 0,-1 0 0,0-1 0,1 1-1,-1 0 1,0-1 0,1 1 0,-1-1 0,1 1 0,-1-1-1,1 1 1,-1-1 0,1 1 0,-1-1 0,1 1 0,0-1-1,-1 1 1,1-1 0,-1 0 0,1 1 0,0-2 0,-6-29 219,6 14-174,0 0 1,2-1-1,0 1 0,1 0 0,0 0 0,2 0 1,7-19-1,6-11-44,30-51 0,-13 37-62,3 1 0,3 2 0,87-95 0,-118 142 51,-7 9-1,0-1 1,-1 0 0,1 1-1,-1-1 1,1 0-1,-1 0 1,0-1 0,0 1-1,-1 0 1,1-1-1,2-6 1,-7 10 1,-4 6 0,-8 9 5,8-6 8,0 1-1,0 1 1,1-1 0,0 1-1,1 0 1,-7 19 0,11-27-49,0 0 0,0 0 0,0 0 0,1 0 0,-1 0 0,1 1 0,0-1 0,0 0 0,0 0 0,0 0 0,1 1 0,-1-1 0,1 0 0,0 0 0,-1 0 0,2 0 0,-1 0 0,0 0 0,0 0 0,1 0 0,0-1 0,0 1 1,-1 0-1,2-1 0,-1 0 0,0 1 0,0-1 0,1 0 0,-1 0 0,6 3 0,-3-3-110,0 1 1,0-2 0,0 1-1,1 0 1,-1-1 0,0 0-1,1 0 1,-1-1 0,1 1-1,-1-1 1,1-1-1,-1 1 1,1-1 0,-1 1-1,1-2 1,-1 1 0,0-1-1,0 1 1,6-4 0,18-12-614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9.150"/>
    </inkml:context>
    <inkml:brush xml:id="br0">
      <inkml:brushProperty name="width" value="0.05" units="cm"/>
      <inkml:brushProperty name="height" value="0.05" units="cm"/>
      <inkml:brushProperty name="color" value="#66CC00"/>
    </inkml:brush>
  </inkml:definitions>
  <inkml:trace contextRef="#ctx0" brushRef="#br0">90 1 17636,'-1'0'140,"0"0"0,0 0 1,0 1-1,0-1 0,0 1 0,0-1 1,0 1-1,0-1 0,0 1 1,0-1-1,1 1 0,-1 0 0,0 0 1,0-1-1,1 1 0,-1 0 1,0 0-1,0 2 0,-12 19 59,11-16 127,-9 16 75,2 0-1,1 1 1,0 0 0,2 0 0,1 1-1,0-1 1,2 1 0,1 0 0,1 41-1,1-60-384,1 0 1,-1-1-1,1 1 0,0 0 0,0-1 0,1 1 0,-1 0 0,1-1 0,0 0 1,0 1-1,0-1 0,1 0 0,3 4 0,-4-5-10,0-1 0,1 0 0,-1 0-1,1 0 1,0 0 0,-1-1 0,1 1 0,0-1-1,0 0 1,0 1 0,0-1 0,0-1 0,0 1 0,1 0-1,-1-1 1,0 0 0,0 1 0,0-1 0,1 0 0,4-1-1,15-2 2,-15 1-1,-1 1 0,1 0 0,0 1 0,0 0 0,-1 0 0,11 2 0,-15-1-6,-1 0 0,1 0-1,-1 0 1,1 0 0,-1 0 0,1 1 0,-1-1 0,0 1 0,1-1-1,-1 1 1,0 0 0,0 0 0,0 0 0,-1 0 0,1 1 0,0-1 0,-1 0-1,0 1 1,1-1 0,-1 1 0,0-1 0,1 4 0,-1-3-2,0 1 0,1 0-1,-1-1 1,-1 1 0,1 0 0,0-1 0,-1 1 0,0 0 0,0 0 0,0 0 0,0 0 0,-1-1 0,-1 6 0,1-6 5,0-1 1,0 1-1,0-1 1,-1 0-1,1 0 1,-1 1-1,0-1 1,1 0-1,-1 0 1,0 0-1,0-1 1,0 1-1,0 0 1,-1-1-1,1 0 1,0 1-1,-1-1 1,1 0 0,-5 1-1,-2 1-14,0 0 0,-1-1 1,1-1-1,0 0 0,-18 1 0,22-2-127,-1 0 0,1-1 0,0 0 1,0 1-1,-1-1 0,1-1 0,0 1 0,0-1 0,1 0 0,-1 0 0,0-1 0,-4-2 0,8 4 49,0 1 1,1 0-1,-1-1 0,1 1 0,-1-1 0,1 1 0,-1-1 1,1 1-1,-1-1 0,1 1 0,-1-1 0,1 1 0,0-1 1,-1 0-1,1 1 0,0-1 0,0 0 0,-1 1 0,1-1 0,0 0 1,0 1-1,0-1 0,0 0 0,0 1 0,0-1 0,0-1 1,0 1-17,1 0 1,0 0 0,-1 0-1,1 0 1,0 0 0,-1 0-1,1 0 1,0 0 0,0 0-1,0 1 1,0-1 0,0 0 0,0 0-1,1 0 1,7-3-289,-1 1 0,0-1 1,12-2-1,-19 6 349,37-9-952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39.819"/>
    </inkml:context>
    <inkml:brush xml:id="br0">
      <inkml:brushProperty name="width" value="0.05" units="cm"/>
      <inkml:brushProperty name="height" value="0.05" units="cm"/>
      <inkml:brushProperty name="color" value="#66CC00"/>
    </inkml:brush>
  </inkml:definitions>
  <inkml:trace contextRef="#ctx0" brushRef="#br0">108 481 12707,'10'-5'883,"-5"3"-606,-1 1 0,0-1 0,0 0 0,0 0 0,-1-1 0,1 1 0,0-1-1,-1 0 1,0 1 0,1-1 0,-1-1 0,0 1 0,-1 0 0,4-5 0,-6 8-205,0-1 0,0 1 0,0 0 0,0-1 0,0 1 0,1 0-1,-1-1 1,0 1 0,0 0 0,0-1 0,0 1 0,0 0 0,0-1 0,0 1 0,0 0 0,0-1 0,0 1 0,0 0 0,-1-1 0,1 1 0,0 0 0,0-1 0,0 1 0,0 0 0,0 0 0,-1-1 0,1 1-1,0 0 1,0-1 0,0 1 0,-1 0 0,1 0 0,0 0 0,-1-1 0,1 1 0,0 0 0,0 0 0,-1 0 0,1 0 0,0-1 0,-1 1 0,1 0 0,0 0 0,-1 0 0,1 0 0,0 0 0,-1 0 0,1 0-1,0 0 1,-1 0 0,1 0 0,0 0 0,-1 0 0,0 0 0,-22 6 1401,10 0-1161,-1 1 1,1 1-1,0 0 0,-16 14 0,23-18-297,1 1 0,0-1 0,0 1 0,1 0 0,-1 1 0,1-1 0,0 1 0,0 0-1,1 0 1,0 0 0,0 0 0,-2 8 0,4-13-13,1 1-1,-1-1 1,1 1-1,0-1 0,0 1 1,-1-1-1,1 1 1,0-1-1,0 1 0,1-1 1,-1 1-1,0-1 1,0 1-1,1-1 0,-1 0 1,1 1-1,-1-1 1,1 1-1,0-1 1,0 0-1,-1 0 0,3 3 1,-2-3-1,1 0 0,0 0 0,-1 0 0,1 0 0,0 0 0,0-1 0,-1 1 0,1 0 0,0-1 0,0 1 0,0-1 0,0 0 0,0 0 0,4 0 1,2 0 4,0-1 0,0 0 1,0-1-1,0 0 1,0 0-1,0 0 1,8-5-1,-7 2-2,0-1 0,-1 0 0,1 0 0,-1-1 0,-1 0 0,1-1 0,-1 1-1,0-1 1,-1-1 0,0 1 0,0-1 0,-1 0 0,0-1 0,-1 1 0,0-1-1,0 0 1,-1 0 0,-1 0 0,1 0 0,-2-1 0,2-14 0,-4 21-93,-3 10 42,0 12-27,3-16 71,1 0-1,0 0 0,-1 0 0,1 0 1,0 0-1,0 0 0,1 0 1,-1 0-1,0-1 0,1 1 0,-1 0 1,1 0-1,-1 0 0,1 0 0,0-1 1,0 1-1,0 0 0,0-1 1,0 1-1,0 0 0,0-1 0,0 1 1,1-1-1,-1 0 0,1 1 0,-1-1 1,1 0-1,-1 0 0,1 0 1,0 0-1,-1 0 0,1-1 0,0 1 1,0 0-1,0-1 0,0 1 1,0-1-1,3 1 0,2-1 4,-1 0 0,0-1 0,0 1 0,0-1 0,0 0 0,0-1 0,0 1 0,0-1 0,0-1 0,0 1 0,6-4 0,5-5 9,-1 0 1,0-2-1,-1 1 0,0-2 1,17-20-1,-7 4 14,38-59 1,-49 68-12,-2 0 1,0-1-1,-1-1 1,-1 0 0,-1-1-1,7-30 1,-15 52-10,-1 0 0,1-1 0,-1 1 0,0 0 0,0 0 0,0 0 1,0 0-1,-1 0 0,1-1 0,0 1 0,-2-4 0,2 6-2,-1-1 0,1 1 0,0-1-1,-1 1 1,1-1 0,-1 1 0,1-1 0,0 1-1,-1 0 1,1-1 0,-1 1 0,1 0 0,-1-1-1,1 1 1,-1 0 0,1 0 0,-1-1 0,0 1-1,1 0 1,-1 0 0,1 0 0,-1 0 0,1 0-1,-1 0 1,0 0 0,0 0 0,-2 0 2,0 1-1,0 0 1,1 0-1,-1 0 1,1 0 0,-1 1-1,1-1 1,-1 1 0,1 0-1,0-1 1,0 1-1,0 0 1,0 0 0,0 1-1,-2 1 1,-1 3 1,1 1 0,0-1 0,0 1 0,0 0 0,1 0 0,0 0 0,1 0 0,0 1 0,0-1 0,1 0 0,-1 11 0,1 6 7,1 1 1,6 38 0,1-24 1,2 0 0,1-1 0,2 0 0,2-1 0,2-1 1,23 42-1,-17-44-70,-18-30-152,-19-22-96,-34-44-68,3-2-1,-49-89 1,89 143 422,1-1 0,0-1 1,1 1-1,0 0 0,-2-12 1,5 20-33,1 0 0,-1 0 1,1 0-1,-1 0 1,1 0-1,0 0 1,0 0-1,0 0 1,0 0-1,0 1 1,1-1-1,-1 0 1,0 0-1,1 0 1,0 0-1,-1 0 1,1 0-1,0 1 1,0-1-1,0 0 1,0 1-1,0-1 1,0 1-1,1-1 1,-1 1-1,0-1 1,1 1-1,-1 0 1,1 0-1,-1-1 1,1 1-1,0 1 0,0-1 1,-1 0-1,1 0 1,0 0-1,3 0 1,10-1 2,1 0 1,0 1-1,0 1 0,0 0 1,0 1-1,19 4 1,36 1-308,-23-7 194,-3-4-49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41.846"/>
    </inkml:context>
    <inkml:brush xml:id="br0">
      <inkml:brushProperty name="width" value="0.05" units="cm"/>
      <inkml:brushProperty name="height" value="0.05" units="cm"/>
      <inkml:brushProperty name="color" value="#66CC00"/>
    </inkml:brush>
  </inkml:definitions>
  <inkml:trace contextRef="#ctx0" brushRef="#br0">137 544 12299,'8'-17'870,"0"0"1,-2-1-1,0 0 1,0 0-1,-2 0 1,0 0 0,-1-1-1,0-22 1,-2 37-624,-1-1 1,-1 0 0,1 1 0,-1-1-1,1 1 1,-4-9 0,4 12-196,-1 0 0,1-1 0,-1 1 0,1 0 0,-1 0 0,1 0 0,-1 1 0,0-1 1,0 0-1,1 0 0,-1 0 0,0 0 0,0 1 0,0-1 0,0 0 0,0 1 0,0-1 0,0 1 0,0-1 0,0 1 0,0-1 1,0 1-1,-1 0 0,1-1 0,0 1 0,0 0 0,0 0 0,0 0 0,-1 0 0,1 0 0,0 0 0,-1 1 0,-3 0 0,0 0 0,0 1 0,0 0-1,0 0 1,0 0 0,1 1 0,-1 0-1,1-1 1,0 2 0,-1-1-1,1 0 1,1 1 0,-1 0 0,-3 4-1,-6 8-30,1 1 0,-12 20 0,20-28-19,-1 0-1,1 0 1,0 0-1,1 1 1,0-1-1,-3 19 1,6-25-3,-1 0 1,1 0-1,0 0 1,0 0-1,1 0 1,-1 0-1,0 0 1,1 0 0,0 0-1,0 0 1,2 4-1,-3-5 1,2 0 0,-1-1-1,0 1 1,0-1 0,0 0 0,1 1-1,-1-1 1,1 0 0,-1 0 0,1 0 0,-1 0-1,1 0 1,0 0 0,-1 0 0,1 0-1,0-1 1,0 1 0,0-1 0,-1 1-1,3-1 1,2 1 4,-1-1-1,1 0 0,0-1 1,-1 1-1,0-1 0,1 0 1,-1-1-1,1 1 1,-1-1-1,0 0 0,0 0 1,0-1-1,0 1 0,-1-1 1,1 0-1,-1 0 0,1-1 1,5-5-1,0-1 7,0-1-1,0 0 0,-1 0 1,0-1-1,11-22 0,-10 11 8,-9 16-32,-9 13-23,5-2 34,1 0 0,-1 0-1,1 1 1,0-1 0,0 1-1,1 0 1,-1-1 0,1 1 0,0 0-1,0 0 1,0 5 0,1-2 6,-1 1 0,1-1 1,1 0-1,-1 0 1,4 16-1,-2-20 6,-1-1-1,1 0 1,-1 1 0,1-1-1,0 0 1,0 0 0,1 0-1,-1 0 1,0-1 0,1 1-1,0-1 1,0 1 0,0-1 0,0 0-1,0 0 1,0 0 0,0-1-1,0 1 1,1-1 0,6 2-1,-1 0 14,0-1 0,1 0 0,0 0-1,-1-1 1,1-1 0,15 0 0,-13-1-6,0-1 1,0 0-1,0-1 0,-1 0 1,0-1-1,1 0 1,-1-1-1,-1 0 1,1-1-1,17-12 1,-20 12-10,0-1 0,-1 1 0,1-1 1,-2-1-1,1 1 0,-1-1 0,0 0 0,0-1 1,-1 0-1,0 1 0,-1-1 0,7-19 0,-8 19-5,8-36 16,-11 43-16,1-1 1,-1 1 0,0-1-1,0 0 1,0 1 0,0-1-1,0 1 1,0-1 0,-1 1 0,1-1-1,-1 1 1,0 0 0,0-1-1,-1-2 1,1 4-3,1 1 0,0-1 0,0 1 0,-1 0 0,1-1 0,0 1 0,-1-1 0,1 1 0,0 0 0,-1-1 0,1 1 0,-1 0 0,1 0 0,-1-1 0,1 1 0,-1 0 0,1 0 0,-1 0 0,1-1 0,-1 1 0,1 0 0,-1 0 0,1 0 0,-1 0 0,1 0 0,-1 0 0,1 0 0,-1 0 0,1 0 0,-1 0 0,1 1 0,-1-1 0,1 0 0,-1 0 0,1 0 0,-1 1 0,1-1 0,0 0 0,-1 0 0,1 1 0,-1-1 0,1 0 0,0 1 0,-1-1 0,1 1 0,0-1 0,-1 0 0,1 1 0,0-1 0,0 1 0,-1-1 0,1 1 0,0-1 0,0 1 0,0 0 0,-2 2-2,0 1-1,0-1 1,1 1 0,-1 0 0,1 0 0,-1 4-1,2-6 2,0 0 0,0 0-1,0 0 1,0 0 0,1 1-1,-1-1 1,1 0 0,-1 0-1,1 0 1,0 0 0,-1 0-1,1 0 1,0 0 0,0-1-1,1 1 1,-1 0 0,0 0-1,1-1 1,-1 1 0,1-1-1,-1 1 1,1-1 0,0 0-1,-1 1 1,1-1 0,0 0-1,0 0 1,0 0 0,0-1 0,0 1-1,0 0 1,0-1 0,0 1-1,0-1 1,4 0 0,-2 1-6,-1 0 0,1-1 0,0 0 0,-1 1 1,1-2-1,0 1 0,-1 0 0,1-1 1,0 1-1,-1-1 0,1 0 0,-1 0 1,1-1-1,-1 1 0,0-1 0,1 0 1,-1 0-1,0 0 0,0 0 0,5-5 1,-11 7-87,-2 8 106,4-6-13,0 0 1,1 0-1,0-1 0,-1 1 0,1 0 0,0 0 1,0 0-1,0 0 0,0 0 0,0 0 0,1 0 0,-1 0 1,0 0-1,1-1 0,0 1 0,-1 0 0,1 0 0,0 0 1,0-1-1,1 3 0,0-3 5,-1 1 0,1-1 0,0 1-1,0-1 1,0 0 0,0 0 0,0 0 0,0 0 0,0 0 0,1 0-1,-1-1 1,0 1 0,0-1 0,1 0 0,-1 1 0,0-1-1,3 0 1,2-1 5,-1 1 0,0-1 0,1-1 0,-1 1-1,0-1 1,0 0 0,0 0 0,0-1 0,0 0-1,-1 0 1,1 0 0,-1-1 0,0 0 0,1 0 0,4-6-1,4-3 28,-1-1-1,0-1 1,19-30-1,-21 27-6,-1 0 0,-1-1 0,-1 0 1,-1-1-1,0 1 0,-1-1 0,-2-1 0,0 1 0,-1-1 0,-1 1 0,-1-1 1,-1-27-1,0 46-12,-1-1 0,1 0 0,-1 1 0,0-1 1,1 1-1,-1-1 0,0 1 0,0-1 0,-1 1 0,1-1 0,0 1 1,-1 0-1,0 0 0,-3-4 0,5 6-9,-1-1 0,1 1 0,-1 0 0,1-1 0,-1 1 0,0 0 0,1-1 0,-1 1 0,0 0 0,1 0 0,-1 0 0,1 0 0,-1 0 0,0 0 0,1 0 0,-1 0 0,0 0 0,1 0 0,-1 0 0,0 0 0,1 0 0,-2 1 0,0 0-2,1 0 0,-1 0 0,1 0 1,-1 0-1,1 0 0,0 0 0,0 0 0,-1 1 0,1-1 0,0 1 0,0-1 0,-1 3 0,-3 7-4,0 0-1,1 0 1,0 0 0,1 0-1,0 0 1,1 1 0,-2 17-1,2 84 7,2-91-8,8 122 26,33 176 0,-23-199-23,-16-109-8,0-3 12,-1-1 1,0 0 0,0 1 0,-1-1 0,0 1 0,0-1 0,-1 0-1,-2 12 1,3-20-5,0 1-1,-1-1 0,1 1 1,0 0-1,-1-1 1,1 1-1,-1-1 0,1 0 1,-1 1-1,1-1 1,-1 1-1,1-1 0,-1 0 1,1 1-1,-1-1 1,1 0-1,-1 0 1,0 1-1,1-1 0,-1 0 1,1 0-1,-1 0 1,0 0-1,1 0 0,-1 0 1,0 0-1,1 0 1,-1 0-1,0 0 0,1 0 1,-1 0-1,0 0 1,1 0-1,-1-1 0,1 1 1,-1 0-1,1-1 1,-1 1-1,0 0 0,1-1 1,-1 1-1,1 0 1,-1-1-1,1 1 0,0-1 1,-2 0-1,-22-24 76,11 8-54,0 0-1,1-2 1,1 1 0,-14-33 0,21 42-24,1-1 0,0 1 1,0-1-1,1 1 1,0-1-1,1 0 1,0 0-1,1 1 0,0-1 1,0 0-1,1 0 1,3-15-1,-2 19 8,0 0-1,0 0 1,1 1 0,-1-1 0,1 0-1,1 1 1,-1 0 0,1 0-1,0 0 1,0 0 0,0 1 0,1-1-1,6-4 1,7-3-421,0 0-1,32-14 1,-34 18-248,0-1-1,0 0 1,24-19 0,-3-8 93,4 0-221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58.007"/>
    </inkml:context>
    <inkml:brush xml:id="br0">
      <inkml:brushProperty name="width" value="0.05" units="cm"/>
      <inkml:brushProperty name="height" value="0.05" units="cm"/>
    </inkml:brush>
  </inkml:definitions>
  <inkml:trace contextRef="#ctx0" brushRef="#br0">1 0 17836,'7'35'1784,"3"0"-1328,8 3-184,7 0 344,5-6-247,4-5 63,4-17-176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43.775"/>
    </inkml:context>
    <inkml:brush xml:id="br0">
      <inkml:brushProperty name="width" value="0.05" units="cm"/>
      <inkml:brushProperty name="height" value="0.05" units="cm"/>
      <inkml:brushProperty name="color" value="#66CC00"/>
    </inkml:brush>
  </inkml:definitions>
  <inkml:trace contextRef="#ctx0" brushRef="#br0">215 429 17380,'0'-5'284,"0"-1"1,0 1-1,-1-1 0,0 1 1,0-1-1,-1 1 0,1 0 1,-1-1-1,0 1 1,0 0-1,-1 0 0,0 1 1,-6-10-1,7 12-193,0 0-1,-1-1 1,1 1-1,0 1 1,-1-1 0,0 0-1,1 0 1,-1 1-1,0 0 1,0-1-1,0 1 1,0 0 0,0 1-1,0-1 1,0 0-1,0 1 1,0 0-1,0-1 1,-1 1-1,1 1 1,0-1 0,0 0-1,0 1 1,0-1-1,0 1 1,-4 1-1,1 1-72,-1 0 0,0 0-1,1 1 1,-1 0 0,1 0-1,0 0 1,1 1-1,-1 0 1,1 0 0,-1 0-1,2 0 1,-1 1-1,1 0 1,-1 0 0,2 1-1,-1-1 1,1 1 0,-5 11-1,8-16-16,-1-1-1,1 0 1,-1 1-1,1-1 1,-1 0-1,1 1 1,0-1-1,0 0 1,0 1-1,-1-1 1,1 0 0,1 1-1,-1-1 1,0 1-1,0-1 1,0 0-1,1 1 1,-1-1-1,1 0 1,-1 1-1,1-1 1,0 0-1,-1 0 1,1 0-1,0 1 1,0-1 0,0 0-1,-1 0 1,1 0-1,0 0 1,1 0-1,-1-1 1,0 1-1,0 0 1,0 0-1,0-1 1,1 1-1,-1-1 1,0 1-1,1-1 1,1 1-1,1 0 6,0-1-1,1 0 0,-1 0 0,1 0 1,-1-1-1,0 1 0,1-1 1,-1 0-1,0 0 0,1 0 0,-1-1 1,6-3-1,4-3 10,0-1 1,0 0 0,-1-1-1,-1-1 1,0 0 0,0-1-1,15-20 1,-8 7 42,-2 0-1,-1-1 1,16-33 0,10-41 121,-39 90-146,0-1 1,0 0 0,-1 1-1,0-1 1,-1 0 0,-1 0-1,0-20 1,0 30-27,0 0 0,0-1 1,-1 1-1,1-1 0,0 1 0,0-1 0,-1 1 0,1 0 1,-1-1-1,0 1 0,1 0 0,-1 0 0,0-1 1,0 1-1,0 0 0,-1-2 0,1 3-3,0-1 0,1 1-1,-1 0 1,0 0 0,1 0-1,-1-1 1,0 1 0,0 0-1,1 0 1,-1 0 0,0 0 0,1 0-1,-1 0 1,0 0 0,0 0-1,1 1 1,-1-1 0,0 0-1,1 0 1,-1 1 0,0-1 0,1 0-1,-2 1 1,-2 2 1,1 0-1,-1-1 1,1 2-1,0-1 1,0 0-1,0 1 1,0-1-1,0 1 1,-2 4-1,-7 15 2,1 1 0,1-1 0,1 2 0,2-1 0,-6 29 0,9-34-9,1-1-1,1 1 1,1 0 0,1 0-1,0 0 1,2 0 0,5 30-1,-6-44-69,1 0 0,-1 1 0,1-1 0,0 0-1,0-1 1,1 1 0,0 0 0,0-1-1,0 1 1,0-1 0,8 7 0,-8-8 0,0-1 1,0 1-1,0-1 1,1 0 0,-1 0-1,1-1 1,-1 1-1,1-1 1,0 0 0,0 0-1,0 0 1,-1 0-1,1-1 1,0 1-1,0-1 1,6 0 0,15-3-315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44.382"/>
    </inkml:context>
    <inkml:brush xml:id="br0">
      <inkml:brushProperty name="width" value="0.05" units="cm"/>
      <inkml:brushProperty name="height" value="0.05" units="cm"/>
      <inkml:brushProperty name="color" value="#66CC00"/>
    </inkml:brush>
  </inkml:definitions>
  <inkml:trace contextRef="#ctx0" brushRef="#br0">1 49 16908,'1'4'176,"1"0"1,0 0 0,0 0 0,0 0 0,0 0 0,1 0 0,0-1-1,0 0 1,0 1 0,0-1 0,0 0 0,0 0 0,1-1-1,-1 1 1,1-1 0,0 1 0,0-1 0,0 0 0,0-1 0,0 1-1,0-1 1,1 0 0,-1 0 0,0 0 0,1 0 0,-1-1 0,1 0-1,-1 0 1,8-1 0,-7 1-156,0 0 0,0-1-1,0 1 1,0-1 0,0-1-1,0 1 1,-1-1 0,1 1 0,0-1-1,-1-1 1,1 1 0,-1-1 0,0 1-1,0-1 1,0 0 0,0-1 0,-1 1-1,1-1 1,-1 0 0,0 1-1,0-1 1,0-1 0,-1 1 0,1 0-1,-1-1 1,2-5 0,-3 8-7,-1 1 1,1-1-1,-1 1 1,0-1-1,0 1 1,1-1-1,-1 0 1,0 1-1,-1-1 1,1 1-1,0-1 1,0 1-1,-1-1 0,1 1 1,-1-1-1,0-2 1,0 3-3,0 0 0,1 0 0,-1 0 0,0 1 1,0-1-1,0 0 0,0 1 0,1-1 0,-1 0 0,0 1 1,0-1-1,0 1 0,0-1 0,-1 1 0,1 0 0,0 0 1,0-1-1,-1 1 0,-2 0 14,1 0 0,-1 0 1,1 0-1,-1 1 0,1-1 0,-1 1 0,1 0 1,0 0-1,-1 0 0,1 0 0,0 1 1,0-1-1,-5 4 0,0 1 6,0 0-1,1 1 1,0 0 0,0 0-1,1 0 1,-9 13 0,12-15-29,0 0 1,0 0 0,1 0-1,0 0 1,0 0 0,0 0-1,0 0 1,1 1 0,0-1-1,0 1 1,0-1 0,1 11-1,0-13 2,0-1-1,1 0 0,-1 1 0,1-1 1,0 0-1,0 1 0,0-1 0,0 0 1,0 0-1,0 0 0,1 0 0,-1 0 1,0 0-1,1 0 0,0 0 0,0 0 1,-1-1-1,1 1 0,0-1 1,0 1-1,0-1 0,0 0 0,1 0 1,-1 0-1,0 0 0,0 0 0,1 0 1,-1-1-1,1 1 0,-1-1 0,3 0 1,6 2 21,-1-2 0,0 0 0,0 0 0,1-1 0,-1 0 0,10-3 0,13-5 75,-1-1-1,-1-1 1,32-17-1,-12 5-10,-45 21-82,-1-1-1,0 1 1,0 1-1,1-1 1,6 0-1,-11 2-6,0 0 0,0 0 1,0 0-1,0 0 0,0 0 0,1 0 0,-1 0 1,0 0-1,0 1 0,0-1 0,0 0 0,-1 1 1,1-1-1,0 1 0,0-1 0,0 1 0,0 0 1,0-1-1,0 1 0,-1 0 0,1-1 0,0 1 1,-1 0-1,1 0 0,0 0 0,-1-1 0,1 1 0,-1 0 1,1 0-1,-1 0 0,0 0 0,1 0 0,-1 2 1,5 27 31,-4-23 7,0 0 0,0 0 0,1 1 1,4 10-1,-5-16-25,0 0 1,0 0-1,0 0 0,0 0 1,1-1-1,-1 1 1,0 0-1,1-1 0,-1 1 1,1-1-1,0 1 1,0-1-1,-1 0 0,1 0 1,0 0-1,0 0 1,0 0-1,0 0 0,0 0 1,3 0-1,1 0 21,0-1-1,0 1 1,0-1-1,1 0 1,-1-1 0,0 1-1,0-1 1,0-1-1,8-1 1,55-23 171,-56 20-164,150-70 205,-159 73-251,1 0 0,-1 1 0,0 0 0,1 0 1,-1 1-1,1-1 0,0 1 0,-1 0 0,6-1 1,-9 4 1,0-1 0,-1 1 1,1 0-1,-1-1 1,0 1-1,0 0 0,0 0 1,0-1-1,0 1 1,0 2-1,0 4 1,0-8 2,0 1 0,1-1 0,-1 1 0,0-1 0,0 1 0,0-1 0,1 1 0,-1-1 0,0 1 0,1-1 0,-1 1 0,0-1 0,1 1 0,-1-1 0,1 0 0,-1 1 1,1-1-1,-1 0 0,0 1 0,1-1 0,-1 0 0,1 0 0,0 0 0,-1 1 0,1-1 0,-1 0 0,2 0 0,21-1 50,19-11-370,-32 7 41,-8 4 238,0 0-1,0 0 1,0 0-1,0 0 1,0 1 0,0-1-1,1 1 1,-1-1 0,0 1-1,0 0 1,1 0 0,2 0-1,-4 0-212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45.172"/>
    </inkml:context>
    <inkml:brush xml:id="br0">
      <inkml:brushProperty name="width" value="0.05" units="cm"/>
      <inkml:brushProperty name="height" value="0.05" units="cm"/>
      <inkml:brushProperty name="color" value="#66CC00"/>
    </inkml:brush>
  </inkml:definitions>
  <inkml:trace contextRef="#ctx0" brushRef="#br0">66 125 16011,'-2'2'383,"0"1"0,0-1 0,0 0 0,0 1 0,1-1 0,-1 1 0,-1 3 0,-5 10 218,0 1 1,1 0-1,1 1 1,1 0 0,-6 30-1,9-37-538,1 0-1,0 0 1,1 0-1,0 1 1,1-1-1,0 0 1,0 0-1,2 0 1,-1 0-1,8 18 1,-9-25-50,1 0 1,-1-1 0,1 1 0,0-1 0,0 0-1,1 0 1,-1 1 0,1-1 0,-1-1 0,1 1 0,0 0-1,0-1 1,0 1 0,0-1 0,1 0 0,-1 0-1,1 0 1,-1-1 0,1 1 0,0-1 0,-1 0-1,1 0 1,0 0 0,0 0 0,0-1 0,0 1-1,0-1 1,0 0 0,-1-1 0,9 0 0,-1-1 9,-1-1 1,1-1-1,-1 1 1,0-1-1,0-1 1,0 0-1,-1 0 1,1-1-1,-1 0 1,9-9-1,1-2 29,-1 0-1,-1-2 1,0 0-1,-2-1 1,20-32-1,-24 34-25,-2 0 0,0 0-1,-1-1 1,0 0 0,-2-1 0,-1 0-1,4-24 1,-9 32 13,-4 11-1,-6 17 5,4-2-22,2 0 1,0 1-1,1 0 0,0 0 0,1 0 1,1 0-1,0 0 0,1 0 0,1 0 0,0 1 1,4 15-1,-3-23 15,0 0 1,1 0 0,0-1 0,0 1-1,0-1 1,1 1 0,0-1 0,1 0-1,8 11 1,-9-14 1,1 0 1,-1 0-1,1 0 0,0 0 0,0-1 0,0 0 1,1 0-1,-1 0 0,0-1 0,1 0 0,0 0 1,0 0-1,0 0 0,8 0 0,-3-1 23,-1 0 1,1-1-1,-1 0 0,1 0 0,0-2 0,-1 1 1,1-1-1,-1-1 0,0 1 0,0-2 1,0 0-1,0 0 0,0-1 0,-1 0 0,0 0 1,0-1-1,0 0 0,15-15 0,-14 10 4,1 0 0,-2-1 0,1 0 0,-2-1 0,0 0 0,0 0 0,-1 0 0,-1-1 0,0 0 0,-1-1-1,-1 1 1,5-29 0,-6 25 11,-1 1 1,-1-26-1,-1 37-88,-1 0 1,1 0 0,-1-1 0,0 1-1,-1 0 1,1 0 0,-1 0 0,-1 0 0,-5-10-1,8 14-32,-1 1 0,0 0-1,0 0 1,1 0 0,-1 0-1,0 0 1,0 0 0,0 0-1,0 0 1,0 1 0,-1-1-1,1 0 1,0 1 0,-2-2-1,3 2-19,-1 0-1,1 0 1,-1 0-1,1 0 0,-1 0 1,0 0-1,1 0 1,-1 0-1,1 0 0,-1 0 1,1 0-1,-1 0 1,1 1-1,-1-1 0,1 0 1,-1 0-1,1 0 1,-1 1-1,1-1 0,-1 0 1,1 1-1,-1-1 1,0 1-1,1 0-16,-1 1-1,0-1 1,0 0-1,1 1 1,-1-1 0,1 0-1,-1 1 1,1-1-1,-1 1 1,1-1 0,0 0-1,0 1 1,0-1-1,0 1 1,0-1 0,0 1-1,0-1 1,0 1-1,1-1 1,-1 1 0,0-1-1,1 1 1,0 1-1,10 14-559,2-1-139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46.138"/>
    </inkml:context>
    <inkml:brush xml:id="br0">
      <inkml:brushProperty name="width" value="0.05" units="cm"/>
      <inkml:brushProperty name="height" value="0.05" units="cm"/>
      <inkml:brushProperty name="color" value="#66CC00"/>
    </inkml:brush>
  </inkml:definitions>
  <inkml:trace contextRef="#ctx0" brushRef="#br0">69 418 19316,'3'-1'222,"-1"0"0,1 0 0,-1 0 0,1-1 0,-1 1 0,0-1 0,1 0 0,-1 1 0,0-1-1,0 0 1,0 0 0,0 0 0,-1 0 0,3-5 0,7-5 667,6-4 128,-6 6-617,0 0 0,17-23 0,-26 31-383,0 0-1,-1-1 0,1 1 1,-1-1-1,0 1 0,1-1 0,-1 1 1,0-1-1,-1 0 0,1 0 1,0 1-1,-1-1 0,0 0 0,1 0 1,-1 0-1,0 0 0,-1 0 1,1 1-1,0-1 0,-2-6 1,1 7-11,0 0 0,0 1 0,0-1 0,0 0 0,0 0 0,-1 1 0,1-1 0,0 0 0,-1 1 0,0-1 0,1 1 0,-1 0 0,0 0 0,1-1 0,-1 1 0,0 0 0,0 1 0,0-1 0,0 0 0,0 0 0,0 1 0,0-1 1,0 1-1,0 0 0,-1 0 0,1-1 0,0 1 0,0 1 0,0-1 0,0 0 0,-3 1 0,0 0-2,-1 0 0,1 1 0,0-1 0,0 1 0,0 0 1,0 1-1,0-1 0,0 1 0,1 0 0,-1 0 0,-4 5 0,1 1-5,0 0 1,1 0-1,1 1 0,-1 0 0,2 1 0,-1-1 1,2 1-1,-1 0 0,1 0 0,1 0 0,0 1 1,1-1-1,0 1 0,1 0 0,0 0 0,0-1 1,2 1-1,-1 0 0,4 13 0,-3-20 4,0-1 0,0 0-1,1 1 1,-1-1-1,1 0 1,0 0 0,1 0-1,-1 0 1,1 0 0,0-1-1,0 1 1,0-1 0,0 0-1,0 0 1,1 0 0,-1 0-1,1 0 1,0-1-1,0 0 1,0 1 0,0-2-1,0 1 1,1 0 0,-1-1-1,8 2 1,-3-2 6,-1 0 0,1 0 0,-1-1 0,1-1 0,-1 1 0,1-1 0,-1 0 0,1-1 0,-1 0 0,0-1 0,0 1 0,0-2 0,9-4 0,5-4 10,-1-2-1,0-1 1,-1 0 0,-1-1-1,-1-1 1,0-1 0,-1-1-1,18-26 1,-9 7 10,-1-1-1,-2-1 1,29-72 0,-48 100-25,17-44 14,-19 50-20,0 0-1,-1 1 1,0-1-1,-1 0 1,1 1-1,-1-1 1,0 0-1,-1-6 1,1 11 1,0 1-1,0-1 1,0 0 0,0 1 0,-1-1 0,1 1 0,0-1 0,0 0-1,0 1 1,-1-1 0,1 1 0,0-1 0,-1 1 0,1-1 0,0 1-1,-1-1 1,1 1 0,-1-1 0,1 1 0,-1-1 0,1 1 0,-1 0-1,1-1 1,-1 1 0,1 0 0,-1 0 0,1-1 0,-2 1 0,1 0-2,0 0 1,0 0-1,-1 0 1,1 0 0,0 1-1,0-1 1,0 0-1,0 1 1,-1-1 0,1 1-1,0-1 1,0 1-1,-1 1 1,-4 2-8,1 0-1,0 0 1,0 1-1,-6 7 1,2 1 4,0 1 1,1 0-1,1 0 1,0 0-1,1 1 0,0 0 1,1 0-1,1 1 0,0 0 1,-1 20-1,3-21 5,1-1 0,1 1 0,0 0-1,1 0 1,1-1 0,0 1 0,1-1 0,0 1 0,1-1-1,1 0 1,8 18 0,-10-27 0,0 0-1,0 0 1,1 0-1,-1 0 1,1 0-1,0-1 1,0 1 0,1-1-1,0 0 1,-1-1-1,8 5 1,-9-6 2,1 0 0,-1-1 1,1 1-1,0-1 0,-1 0 0,1 0 1,0-1-1,0 1 0,0-1 0,0 1 1,0-1-1,0 0 0,0-1 0,-1 1 1,1-1-1,0 0 0,0 0 0,4-1 1,3-3 3,1-1 0,-1 0 0,-1 0 0,1-1 0,-1 0 0,0-1 0,-1 0 0,9-10 0,10-12 23,26-37 0,-34 40-15,-1 0 0,-2-2 0,0 0 0,-2 0-1,18-51 1,-32 75-13,0 1-1,0-1 0,-1 0 0,1 0 0,-1 1 0,0-1 0,-1-8 1,1 12-1,0 0 0,0 0 0,0 0 0,0 1 0,-1-1 0,1 0 0,0 0 0,0 0 0,-1 1 0,1-1 0,0 0 0,-1 1 0,1-1 0,0 0 0,-1 1 0,1-1 0,-1 0 0,1 1 0,-1-1 0,0 1 0,1-1 0,-1 1 0,0-1 0,1 1 0,-1 0 0,0-1 0,1 1 0,-1 0 0,0-1 0,0 1 0,1 0 0,-1 0 0,0 0 0,0 0 0,0-1 0,1 1 0,-1 0 0,0 1 0,0-1 0,0 0 0,1 0 0,-1 0 0,0 0 0,0 1 0,1-1 0,-1 0 0,0 1 0,1-1 0,-1 0 0,0 1 0,0 0 0,-3 1-2,0 1 0,0 0 0,0 1 0,0-1 0,0 1 0,1-1 0,0 1 0,0 0 0,0 1 0,0-1 0,1 0 0,-1 1 0,1-1 0,0 1 0,-2 7 0,0 3-4,1 0-1,0 0 1,-2 28-1,4-17 6,2 0-1,1 0 1,0 0-1,9 32 0,2-7-6,20 52 1,-25-84-45,-8-23-347,-12-31-382,-6-1-169,-1 1 0,-3 1-1,-41-52 1,7 10 511,55 76 457,1-1 1,0 1 0,-1-1-1,1 1 1,-1-1-1,1 1 1,0 0 0,-1-1-1,1 1 1,0-1-1,0 0 1,-1 1-1,1-1 1,0 1 0,0-1-1,0 1 1,0-1-1,0 1 1,0-1-1,0 0 1,0 1 0,0-1-1,0 1 1,0-1-1,0 1 1,0-1 0,0 0-1,0 1 1,0-1-1,1 1 1,-1-1-1,0 1 1,1-1 0,-1 1-1,0-1 1,1 1-1,-1-1 1,0 1 0,1 0-1,-1-1 1,1 1-1,-1-1 1,1 1-1,-1 0 1,1 0 0,-1-1-1,1 1 1,-1 0-1,1 0 1,-1-1 0,1 1-1,-1 0 1,1 0-1,-1 0 1,1 0-1,0 0 1,-1 0 0,1 0-1,-1 0 1,1 0-1,0 0 1,9 0 228,0 0 0,19 3-1,-18-2-174,197 8-1690,-151-9 1242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8:47.759"/>
    </inkml:context>
    <inkml:brush xml:id="br0">
      <inkml:brushProperty name="width" value="0.05" units="cm"/>
      <inkml:brushProperty name="height" value="0.05" units="cm"/>
      <inkml:brushProperty name="color" value="#66CC00"/>
    </inkml:brush>
  </inkml:definitions>
  <inkml:trace contextRef="#ctx0" brushRef="#br0">1 273 14635,'2'2'4411,"5"15"-2495,-1 28 256,9 39-458,-13-74-1505,1 0-1,1 1 1,-1-1 0,2 0 0,8 15-1,-11-23-164,-1 0-1,1 0 0,-1 0 1,1 0-1,0 0 0,0 0 1,0 0-1,0-1 0,0 1 1,0-1-1,0 1 1,1-1-1,-1 0 0,0 0 1,1 0-1,-1 0 0,6 0 1,-4 0 3,0-1 0,1 0 0,-1 0 0,1 0 0,-1-1 0,0 0 0,0 0 0,1 0 0,7-3 0,3-3 59,-1-1 0,1 0-1,-1-1 1,20-16-1,-5 2-11,-2-1-1,0-1 0,38-46 1,-61 63-113,-11 16 2,2 2 11,0 0 0,2 0 0,-1 0 0,1 1 0,0 0 0,1-1 1,1 1-1,-1 12 0,2-20 8,0 1 0,0-1 0,0 1 0,1-1 0,0 1 0,-1-1 0,1 0 0,1 1 0,-1-1 0,0 0 0,1 0 0,3 6 0,-3-7 1,-1-1 0,1 1 1,0 0-1,0 0 0,0-1 0,0 0 0,1 1 0,-1-1 0,0 0 0,1 0 1,-1 0-1,0 0 0,1 0 0,-1-1 0,1 1 0,-1-1 0,1 0 0,0 0 1,3 0-1,-1 0 1,-1 0 1,0-1 0,1 1 0,-1-1-1,0 0 1,0-1 0,0 1-1,0 0 1,0-1 0,0 0 0,0 0-1,0-1 1,-1 1 0,7-6 0,0-2 8,0 0 1,-1-1-1,10-14 1,17-20 11,-36 45-26,0 0 0,1-1-1,-1 1 1,0 0-1,0 0 1,0-1 0,1 1-1,-1 0 1,0 0-1,0 0 1,1-1 0,-1 1-1,0 0 1,1 0-1,-1 0 1,0 0 0,0 0-1,1 0 1,-1 0 0,0 0-1,1 0 1,-1 0-1,0-1 1,1 1 0,-1 1-1,0-1 1,1 0-1,-1 0 1,0 0 0,1 0-1,-1 0 1,0 0-1,0 0 1,1 0 0,-1 0-1,0 1 1,1-1-1,-1 0 1,0 0 0,0 0-1,0 1 1,1-1-1,-1 0 1,0 0 0,0 1-1,0-1 1,1 0-1,-1 0 1,0 1 0,0-1-1,0 0 1,0 1-1,0-1 1,0 0 0,1 0-1,-1 1 1,0-1 0,0 0-1,0 1 1,0-1-1,0 0 1,0 1 0,2 27-47,-1-21 37,-1-1 0,1-1-1,0 1 1,0 0 0,0-1 0,1 1 0,0-1 0,0 0-1,0 1 1,5 5 0,-6-9-41,0 0 0,0 0 0,1-1-1,-1 1 1,1-1 0,-1 1 0,1-1 0,0 0 0,0 1-1,-1-1 1,1 0 0,0 0 0,0 0 0,0 0 0,0-1-1,0 1 1,0 0 0,0-1 0,1 1 0,-1-1 0,0 0-1,0 0 1,0 0 0,0 0 0,1 0 0,-1-1 0,3 0-1,3-1-467,-1 0 0,0-1 1,0 1-1,0-2 0,0 1 0,-1-1 0,1 0 0,-1 0 0,0-1 0,10-10 0,1-3-2632,30-41 1,0-3-1524,-46 61 5072,0 0-1,0 0 0,0 0 0,1 0 0,-1 0 0,0 0 0,0 0 0,0 0 0,1 0 0,-1 0 0,1 1 0,-1-1 0,0 0 0,1 1 0,-1 0 0,1-1 0,-1 1 0,1 0 0,0-1 0,2 1 0,-4 1-207,1-1 0,0 0 0,-1 0 1,1 1-1,-1-1 0,1 0 0,-1 1 0,1-1 0,0 0 0,-1 1 0,0-1 0,1 1 0,-1-1 0,1 1 0,-1-1 0,1 1 0,-1-1 0,0 1 0,0-1 0,1 1 0,-1 0 0,0-1 0,1 2 0,-1 15-116,-1-10-38,0 0 0,-1 0 0,0 0 0,-1 0 0,1 0 0,-1 0 0,-1 0 0,1-1 0,-1 0 0,0 0 0,-1 0 0,1 0 0,-1-1 0,0 1 0,-1-1 0,1 0-1,-1-1 1,-10 7 0,16-11-34,-1 0-1,1 0 0,0 0 1,0 0-1,0 0 0,0 1 0,0-1 1,0 0-1,0 0 0,0 0 1,-1 0-1,1 0 0,0 0 0,0 1 1,0-1-1,0 0 0,0 0 1,0 0-1,0 0 0,0 0 0,0 0 1,0 1-1,0-1 0,0 0 1,0 0-1,0 0 0,0 0 0,0 1 1,0-1-1,0 0 0,0 0 1,0 0-1,0 0 0,0 0 0,0 0 1,0 1-1,1-1 0,-1 0 1,0 0-1,0 0 0,0 0 1,0 0-1,0 0 0,0 0 0,0 1 1,0-1-1,1 0 0,-1 0 1,0 0-1,0 0 0,0 0 0,0 0 1,0 0-1,1 0 0,-1 0 1,0 0-1,0 0 0,0 0 0,0 0 1,0 0-1,1 0 0,-1 0 1,0 0-1,0 0 0,0 0 0,0 0 1,0 0-1,1 0 0,-1 0 1,13 2 0,-2-2-3,1-2 0,-1 0 0,1 0 0,-1-1 0,0 0 0,0-1-1,0 0 1,0-1 0,-1 0 0,0-1 0,12-8 0,0-2-10,-1 0-1,0-2 1,32-35-1,-34 31-122,0-1-1,22-37 1,-35 49 39,0 0 0,0 0 0,-1 0 0,-1-1 0,0 0 0,-1 0 0,0 0 0,2-19 0,-5 30 79,0 0 0,0 0-1,0-1 1,0 1 0,0 0 0,0 0-1,0 0 1,-1 0 0,1 0-1,0 0 1,-1 0 0,1 0-1,0 0 1,-1 0 0,0 0-1,1 0 1,-1 0 0,1 0-1,-1 0 1,-2-2 0,3 3 13,-1 0 0,1 0 0,-1 0 0,0-1 0,1 1 0,-1 0 0,0 0 0,1 0 0,-1 0 0,1 0 0,-1 0 0,0 0 0,1 0 0,-1 0 0,0 1 0,1-1 0,-1 0 0,1 0 0,-1 1 0,0-1 0,1 0 0,-1 0 0,1 1 0,-1-1 0,1 1 0,-1-1 0,1 0 0,-1 1 0,1-1 0,0 1 0,-1-1 1,1 1-1,0-1 0,-1 1 0,1 0 0,-1 0 0,-4 10 26,0 0 0,0 0 0,1 0 0,0 1 0,1-1 0,0 1 0,1 0 0,0 0 0,1-1 0,1 1 0,0 0 0,0 0 0,1 0 0,1 0 0,0 0 0,3 12 0,-3-19 22,-1-1 0,1 1-1,0-1 1,0 1 0,0-1-1,0 0 1,1 0 0,0 0-1,0-1 1,0 1 0,0-1-1,1 1 1,-1-1 0,1 0-1,0 0 1,-1-1 0,1 1-1,1-1 1,-1 0 0,0 0-1,1 0 1,-1 0 0,1-1-1,-1 0 1,1 0 0,0 0-1,-1 0 1,1-1 0,0 0-1,-1 0 1,1 0 0,0-1-1,0 1 1,-1-1 0,1 0-1,0-1 1,-1 1 0,5-3-1,3-1 63,0-1 0,0 0 0,-1-1 0,0-1 0,-1 0 0,1 0 0,-2-1 0,1 0 0,-1-1 0,0 0 0,-1 0 0,9-15 0,-9 12-51,-1-1 1,0 0 0,-1 0-1,0 0 1,-1-1 0,0 0-1,-2 0 1,1 0 0,-2-1 0,1-17-1,-3 31-47,0-1-1,0 1 1,0 0-1,-1-1 1,1 1 0,-1 0-1,1-1 1,-1 1-1,0 0 1,-2-4-1,3 6-6,0-1 0,0 1 0,0 0 0,0 0 0,0-1 0,-1 1 0,1 0 0,0 0 0,0 0 0,0 0 0,-1-1 0,1 1 0,0 0 0,0 0 0,-1 0 0,1 0 0,0 0 0,0 0 0,-1 0 0,1 0 0,0-1 0,0 1 0,-1 0 0,1 0 0,0 0-1,-1 0 1,1 0 0,0 1 0,0-1 0,-1 0 0,1 0 0,0 0 0,-11 13 15,7-3-8,1 0 1,0 1-1,0-1 0,1 0 1,0 1-1,1 0 0,0-1 1,1 22-1,3 4-3,9 46-1,-3-30-5,2-1 0,3 0 0,1-1 0,27 56 0,-41-103-7,0-5 1,-4-10-12,-8-19-51,-75-120-557,59 109 369,2-1 1,-27-62 0,50 100 245,0 0 0,1-1 0,-1 1 0,1 0 1,0 0-1,0-10 0,1 14 11,0-1-1,0 1 1,0 0 0,0-1 0,1 1-1,-1 0 1,0 0 0,1 0 0,-1-1-1,1 1 1,-1 0 0,1 0 0,0 0-1,-1 0 1,1 0 0,0 0 0,0 0-1,0 0 1,0 0 0,0 0 0,0 0-1,0 1 1,0-1 0,0 0 0,0 1-1,0-1 1,0 1 0,1-1 0,-1 1-1,0-1 1,0 1 0,3 0 0,12-1-14,0 1 1,0 0 0,0 1 0,0 1-1,0 1 1,26 7 0,3 0-17,153 26 1038,-130-26-865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03.386"/>
    </inkml:context>
    <inkml:brush xml:id="br0">
      <inkml:brushProperty name="width" value="0.05" units="cm"/>
      <inkml:brushProperty name="height" value="0.05" units="cm"/>
      <inkml:brushProperty name="color" value="#004F8B"/>
    </inkml:brush>
  </inkml:definitions>
  <inkml:trace contextRef="#ctx0" brushRef="#br0">1 0 10698,'8'112'456,"27"135"1,-30-216-772,0 8-98,-1-1 0,-4 70 0,-17 78 660,2-22-219,13-127-86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02.592"/>
    </inkml:context>
    <inkml:brush xml:id="br0">
      <inkml:brushProperty name="width" value="0.05" units="cm"/>
      <inkml:brushProperty name="height" value="0.05" units="cm"/>
      <inkml:brushProperty name="color" value="#004F8B"/>
    </inkml:brush>
  </inkml:definitions>
  <inkml:trace contextRef="#ctx0" brushRef="#br0">15 0 13899,'-4'3'1840,"1"5"-1135,3-1-233,0 2 1176,0 8-752,0 5-128,0 7-312,0 2-232,-1 8-512,-2 2-240,1 0 448,1-2-128,2-2-88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02.984"/>
    </inkml:context>
    <inkml:brush xml:id="br0">
      <inkml:brushProperty name="width" value="0.05" units="cm"/>
      <inkml:brushProperty name="height" value="0.05" units="cm"/>
      <inkml:brushProperty name="color" value="#004F8B"/>
    </inkml:brush>
  </inkml:definitions>
  <inkml:trace contextRef="#ctx0" brushRef="#br0">6 1 13707,'-3'52'1152,"2"-2"-848,-1-2-136,2 0 392,3 0-248,2 3-440,-1 1-176,2-4-144,-2-2-64,-1-2 280,-1-6-160,-2-7 0</inkml:trace>
  <inkml:trace contextRef="#ctx0" brushRef="#br0" timeOffset="1">56 1008 12771,'-3'66'992,"-1"-7"-768,1-2-112,1-4 224,2-8-192,3-7-720,4-6-472,1-4 848,0-3-176,1 1-168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4.519"/>
    </inkml:context>
    <inkml:brush xml:id="br0">
      <inkml:brushProperty name="width" value="0.05" units="cm"/>
      <inkml:brushProperty name="height" value="0.05" units="cm"/>
      <inkml:brushProperty name="color" value="#004F8B"/>
    </inkml:brush>
  </inkml:definitions>
  <inkml:trace contextRef="#ctx0" brushRef="#br0">6 53 15387,'-5'7'4904,"12"-8"-1109,3-2-4015,68-8 230,-60 10-594,-1-1-1,1-1 1,-1 0 0,0-2-1,0 1 1,25-13 0,-24 7 34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4.947"/>
    </inkml:context>
    <inkml:brush xml:id="br0">
      <inkml:brushProperty name="width" value="0.05" units="cm"/>
      <inkml:brushProperty name="height" value="0.05" units="cm"/>
      <inkml:brushProperty name="color" value="#004F8B"/>
    </inkml:brush>
  </inkml:definitions>
  <inkml:trace contextRef="#ctx0" brushRef="#br0">1 58 11859,'0'1'391,"1"0"1,-1 0-1,1 0 1,-1-1 0,1 1-1,-1 0 1,1-1-1,0 1 1,-1-1 0,1 1-1,0-1 1,-1 1 0,1-1-1,2 1 1,13 2 2165,24-8-2472,-20 2 70,30-2-959,158-11-4963,28 5 7222,-214 9-1453,0 0-1,0-1 1,38-11 0,-26 4-76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3.541"/>
    </inkml:context>
    <inkml:brush xml:id="br0">
      <inkml:brushProperty name="width" value="0.05" units="cm"/>
      <inkml:brushProperty name="height" value="0.05" units="cm"/>
    </inkml:brush>
  </inkml:definitions>
  <inkml:trace contextRef="#ctx0" brushRef="#br0">61 177 6921,'-4'-6'223,"1"0"0,0 0 0,0 0 0,0 0 0,0 0 0,1 0 0,0-1 0,0 1 0,1-1 0,0 1 0,0-1 0,1 0 0,0-10 0,-2-17 1026,-6 7 374,7 26-1425,1 0-1,-1 0 1,1 0-1,-1 0 1,1 0-1,-1 0 1,0 0-1,1 1 0,-1-1 1,0 0-1,0 0 1,1 1-1,-1-1 1,0 0-1,0 1 1,0-1-1,0 1 1,0-1-1,0 1 1,0-1-1,0 1 1,0 0-1,-2-1 0,3 2-84,0-1 0,-1 1 0,1-1-1,0 1 1,0-1 0,0 1 0,0-1-1,0 1 1,0-1 0,0 1 0,0-1-1,0 1 1,0-1 0,0 1 0,0-1-1,0 1 1,1-1 0,-1 0 0,0 1-1,0-1 1,0 1 0,1-1 0,-1 1-1,0-1 1,1 0 0,-1 1 0,1 0-1,9 17 571,11 9-351,1-1 1,1-2 0,1 0-1,27 21 1,-9-9-188,202 174 198,123 117-214,-133-74 210,100 96 847,-52-101-474,159 153-247,-164-113-341,-252-264-29,1-1 1,1-1-1,1-1 0,1-1 0,41 19 0,-66-36-74,3 0 32,0 0-1,0 1 1,-1 1-1,1-1 1,-1 1-1,0 0 1,0 0-1,0 1 1,-1-1-1,10 14 1,-35-24-430,5-2-179,9 5 481,0 0 0,1-1 0,-1 0 1,1 0-1,0 0 0,-10-9 1,-8-19-202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5.305"/>
    </inkml:context>
    <inkml:brush xml:id="br0">
      <inkml:brushProperty name="width" value="0.05" units="cm"/>
      <inkml:brushProperty name="height" value="0.05" units="cm"/>
      <inkml:brushProperty name="color" value="#004F8B"/>
    </inkml:brush>
  </inkml:definitions>
  <inkml:trace contextRef="#ctx0" brushRef="#br0">745 1 13987,'0'0'149,"0"0"-1,0 1 1,1-1 0,-1 1-1,0-1 1,0 1-1,0-1 1,0 0 0,0 1-1,0-1 1,0 1 0,1-1-1,-1 0 1,0 1-1,0-1 1,1 0 0,-1 1-1,0-1 1,1 0 0,-1 1-1,0-1 1,1 0-1,-1 1 1,0-1 0,1 0-1,-1 0 1,0 0 0,1 1-1,-1-1 1,1 0 0,-1 0-1,0 0 1,1 0-1,-1 0 1,1 0 0,-1 0-1,1 0 1,-1 0 0,1 0-1,-1 0 1,0 0-1,1 0 1,-1 0 0,1 0-1,-1 0 1,0-1 0,1 1-1,11-2-40,-11 2-199,-1-1-172,0 1 262,-1 0 0,1 0 0,0-1 0,0 1 0,-1 0 0,1 0 0,0 0 0,-1-1 1,1 1-1,0 0 0,0 0 0,-1 0 0,1 0 0,0 0 0,-1 0 0,1 0 0,0 0 0,-1 0 1,1 0-1,0 0 0,-1 0 0,1 0 0,0 0 0,-1 0 0,1 0 0,0 0 0,-1 0 0,1 0 1,-1 1-1,-16 2 99,11-1-50,-166 17-94,40-2-695,-64 10-833,-5 0-274,163-24 1579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5.711"/>
    </inkml:context>
    <inkml:brush xml:id="br0">
      <inkml:brushProperty name="width" value="0.05" units="cm"/>
      <inkml:brushProperty name="height" value="0.05" units="cm"/>
      <inkml:brushProperty name="color" value="#004F8B"/>
    </inkml:brush>
  </inkml:definitions>
  <inkml:trace contextRef="#ctx0" brushRef="#br0">16 173 12387,'-9'5'1256,"4"-5"-848,3 0-176,4-2 464,2 1-240,5-2-256,2 0-176,7 0-344,-1-2-224,5 3 368,2-1-112,0-3-24</inkml:trace>
  <inkml:trace contextRef="#ctx0" brushRef="#br0" timeOffset="1">593 80 11322,'29'-3'1153,"-1"0"-585,-2-2-176,3 3 512,0-3-160,5-4-320,2 2-248,4-5 32,-1-4-48,2-1-168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6.116"/>
    </inkml:context>
    <inkml:brush xml:id="br0">
      <inkml:brushProperty name="width" value="0.05" units="cm"/>
      <inkml:brushProperty name="height" value="0.05" units="cm"/>
      <inkml:brushProperty name="color" value="#004F8B"/>
    </inkml:brush>
  </inkml:definitions>
  <inkml:trace contextRef="#ctx0" brushRef="#br0">1 37 14947,'0'6'1609,"1"-3"-1089,2-3-232,4 0 752,4 0-576,0-2-248,2 2-568,2-4 712,1-3-392,2-7-104,-1-5-88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6.548"/>
    </inkml:context>
    <inkml:brush xml:id="br0">
      <inkml:brushProperty name="width" value="0.05" units="cm"/>
      <inkml:brushProperty name="height" value="0.05" units="cm"/>
      <inkml:brushProperty name="color" value="#004F8B"/>
    </inkml:brush>
  </inkml:definitions>
  <inkml:trace contextRef="#ctx0" brushRef="#br0">0 1 7122,'12'44'720,"-6"8"-496,2 4-440,1 1 824,-2 1-424,2 2-104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7.884"/>
    </inkml:context>
    <inkml:brush xml:id="br0">
      <inkml:brushProperty name="width" value="0.05" units="cm"/>
      <inkml:brushProperty name="height" value="0.05" units="cm"/>
      <inkml:brushProperty name="color" value="#004F8B"/>
    </inkml:brush>
  </inkml:definitions>
  <inkml:trace contextRef="#ctx0" brushRef="#br0">2 34 13771,'-2'-6'2272,"5"4"-1087,4-3-425,4-1 2321,3 1-1897,4 1-168,4 3-344,1-1-112,3 4-288,1-1-144,0 2-184,2 0-112,5-2-472,-2-1-352,-1-3 848,0-2-208,-4 0-112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8.286"/>
    </inkml:context>
    <inkml:brush xml:id="br0">
      <inkml:brushProperty name="width" value="0.05" units="cm"/>
      <inkml:brushProperty name="height" value="0.05" units="cm"/>
      <inkml:brushProperty name="color" value="#004F8B"/>
    </inkml:brush>
  </inkml:definitions>
  <inkml:trace contextRef="#ctx0" brushRef="#br0">9 10 17372,'-9'3'3178,"26"-9"-1719,-1 3-1116,0 1 1,0 1 0,0 0-1,26 3 1,-34 0-312,0-1 1,1 1-1,-1 0 1,0 1-1,0 0 0,0 0 1,0 1-1,-1 0 1,1 1-1,9 7 1,-13-9-26,1 1 0,-1 0 0,0 0 0,0 0 1,0 0-1,-1 1 0,1-1 0,-1 1 0,0 0 0,0 0 0,-1 0 0,0 1 1,2 5-1,-3-7-8,0 0 0,-1 0 1,1 0-1,-1 0 0,0 0 1,-1 0-1,1 0 0,0 0 1,-1-1-1,0 1 0,0 0 1,0 0-1,-1-1 0,1 1 1,-1 0-1,0-1 0,0 1 1,0-1-1,-5 6 0,-13 13 29,-2 0 1,-36 29-1,36-33-320,0 1 1,2 0 0,-21 26 0,36-38 153,3-5 109,1 0-1,0 0 0,0 0 0,-1-1 0,1 1 1,-1 0-1,0-1 0,1 1 0,-1-1 1,-3 2-1,-2-2-270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9.237"/>
    </inkml:context>
    <inkml:brush xml:id="br0">
      <inkml:brushProperty name="width" value="0.05" units="cm"/>
      <inkml:brushProperty name="height" value="0.05" units="cm"/>
      <inkml:brushProperty name="color" value="#004F8B"/>
    </inkml:brush>
  </inkml:definitions>
  <inkml:trace contextRef="#ctx0" brushRef="#br0">47 87 17996,'-1'2'201,"0"1"0,0-1 0,1 1 1,0-1-1,-1 0 0,1 1 0,0-1 0,0 1 1,0-1-1,1 5 0,-1 0 98,3 157 1993,-1 80-1344,-4-187-628,-3 0-1,-14 66 1,12-100-7,3-19-77,0-13 28,0-21-141,2-1-1,1 1 1,1-1 0,5-31-1,-3 41-87,21-188 101,-15 164-132,2 0 0,24-66 0,-29 98-10,1 0 0,0 1 0,1 0 0,0 0 0,0 0 0,2 1 0,-1 0 0,2 1 0,-1 0-1,12-10 1,-16 16-1,1 0 0,0 0 0,-1 1 0,1-1 0,0 1 0,0 0 0,1 1 0,-1 0 0,1 0 0,-1 0 0,1 1 0,0 0 0,-1 0 0,1 0 0,0 1 0,0 0 0,0 1 0,-1-1 0,1 1 0,0 0 0,-1 1 0,8 2 0,-11-3 3,-1 0-1,1 0 1,-1 0 0,0 0-1,1 0 1,-1 0-1,0 1 1,0-1 0,0 1-1,0 0 1,0-1-1,0 1 1,0 0-1,-1 0 1,1 0 0,-1 0-1,1 1 1,-1-1-1,0 0 1,0 0 0,0 1-1,0-1 1,0 1-1,-1-1 1,1 1 0,-1-1-1,1 4 1,-2-2 8,1 1-1,-1-1 1,1 1 0,-1-1 0,-1 1-1,1-1 1,0 0 0,-1 1 0,0-1 0,0 0-1,-1 0 1,1 0 0,-1 0 0,-5 5 0,-2 3 32,-1-2 0,-1 1 0,0-1 0,0-1 1,-1 0-1,0-1 0,-15 7 0,17-10-55,0 0 0,0 0 0,-1-1 0,0-1 0,1 0 0,-1-1 0,0 0-1,0-1 1,-19 0 0,29-1-73,0 0-1,0 0 0,0 0 1,0-1-1,0 1 0,0-1 1,0 0-1,0 0 1,1 1-1,-1-1 0,0 0 1,0 0-1,-1-2 0,2 2 50,0 0 0,0 0-1,1 1 1,-1-1 0,1 0 0,-1 0-1,1 0 1,-1 0 0,1 0-1,-1 0 1,1 0 0,0 0-1,-1 0 1,1 0 0,0 0 0,0 0-1,0 0 1,0 0 0,0 0-1,0 0 1,0 0 0,0 0 0,1 0-1,-1 0 1,0 0 0,1-2-1,6-8-509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19.669"/>
    </inkml:context>
    <inkml:brush xml:id="br0">
      <inkml:brushProperty name="width" value="0.05" units="cm"/>
      <inkml:brushProperty name="height" value="0.05" units="cm"/>
      <inkml:brushProperty name="color" value="#004F8B"/>
    </inkml:brush>
  </inkml:definitions>
  <inkml:trace contextRef="#ctx0" brushRef="#br0">45 2 18940,'0'1'153,"-1"0"-1,0 0 1,0 0 0,0 0-1,1 0 1,-1 0 0,0 0-1,1 0 1,-1 1 0,1-1-1,-1 0 1,1 0 0,0 0-1,-1 1 1,1-1 0,0 2-1,-1 0 104,-7 29 1167,0 1-688,1 0-1,-4 39 0,11-71-720,0 0-1,-1 1 1,1-1-1,0 0 1,0 0 0,0 0-1,0 1 1,0-1-1,1 0 1,-1 0-1,0 1 1,1-1-1,-1 0 1,0 0-1,1 0 1,-1 0-1,1 0 1,0 0-1,-1 0 1,2 2-1,-1-3-5,-1 0-1,1 0 0,0 0 0,-1 0 1,1 0-1,0 0 0,0 0 0,-1 0 1,1 0-1,0 0 0,-1 0 0,1 0 1,0 0-1,0-1 0,-1 1 1,1 0-1,0 0 0,-1-1 0,1 1 1,-1-1-1,1 1 0,0 0 0,0-2 1,6-4 21,-1 0 1,1 0-1,9-13 1,57-93 139,-51 76-168,-22 36-1,1-1-1,-1 0 1,0 1-1,1-1 1,-1 0-1,1 1 1,-1-1-1,0 0 0,1 1 1,0-1-1,-1 1 1,1-1-1,-1 1 1,1 0-1,-1-1 1,1 1-1,0-1 1,-1 1-1,1 0 1,1-1-1,-2 2 1,1-1-1,-1 0 0,0 0 1,1 1-1,-1-1 1,0 0-1,1 1 1,-1-1-1,0 1 0,1-1 1,-1 0-1,0 1 1,0-1-1,0 1 1,1-1-1,-1 1 1,0-1-1,0 0 0,0 1 1,0-1-1,0 1 1,0 0-1,1 39-13,-2-33 16,1 29 8,-1-17-20,1-1 0,3 29 0,-3-46 11,0-1 0,0 1 0,0 0 0,0 0 0,1 0 0,-1 0 0,0 0 0,0-1 0,1 1 0,-1 0 0,0 0-1,1 0 1,-1-1 0,1 1 0,-1 0 0,1 0 0,-1-1 0,1 1 0,0-1 0,-1 1 0,1 0 0,0-1 0,-1 1 0,2 0 0,-1-1-1,0 0 1,0 0 0,0-1 0,0 1 0,-1 0 0,1 0 0,0 0-1,0-1 1,0 1 0,0 0 0,0-1 0,-1 1 0,1-1 0,0 1-1,0-1 1,-1 1 0,1-1 0,1-1 0,4-5 2,1 0 1,-1-1-1,6-10 1,-11 16-4,10-15-214,-1 0 1,-1-1 0,0 0 0,-1 0 0,-1-1-1,7-30 1,-12 39-83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03.790"/>
    </inkml:context>
    <inkml:brush xml:id="br0">
      <inkml:brushProperty name="width" value="0.05" units="cm"/>
      <inkml:brushProperty name="height" value="0.05" units="cm"/>
      <inkml:brushProperty name="color" value="#004F8B"/>
    </inkml:brush>
  </inkml:definitions>
  <inkml:trace contextRef="#ctx0" brushRef="#br0">24 1 13731,'0'45'912,"0"2"-968,0-2-64,0-6-48,0-2-264,1-7-136,-1-3-16,2-7-16,-2 2 15,1-3 145,-1 1-176,0 4 488,0 2 64,0 8 16</inkml:trace>
  <inkml:trace contextRef="#ctx0" brushRef="#br0" timeOffset="0.49">18 647 10250,'-3'19'1168,"2"-10"-551,-4 1 2623,4-2-2656,-1 2-152,2 4-63,0 11-145,-1-4-64,1 2-32,0-1-120,0-13-216,-1-28-1633,-1-13 1497,1-21-128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38.089"/>
    </inkml:context>
    <inkml:brush xml:id="br0">
      <inkml:brushProperty name="width" value="0.05" units="cm"/>
      <inkml:brushProperty name="height" value="0.05" units="cm"/>
      <inkml:brushProperty name="color" value="#004F8B"/>
    </inkml:brush>
  </inkml:definitions>
  <inkml:trace contextRef="#ctx0" brushRef="#br0">39 16 15771,'0'-15'4485,"0"15"-4432,-4 26 2072,5 6-1606,-2 35 146,-30 149 1322,30-209-1901,0 0 0,0 1-1,1 0 1,1 7 0,-1-13-67,0-1 1,0 1 0,0-1 0,0 0 0,0 0 0,1 1 0,-1-1 0,1 0-1,-1 1 1,1-1 0,-1 0 0,1 0 0,0 0 0,0 0 0,-1 0-1,1 0 1,0 0 0,0 0 0,0 0 0,0 0 0,0 0 0,0 0 0,1-1-1,-1 1 1,0 0 0,0-1 0,0 1 0,1-1 0,1 1 0,9 0 71,0 0 0,0 0 1,0-2-1,-1 0 0,21-3 0,61-20 150,-37 9-148,1044-179-530,-1037 186 387,101-8-455,-123 19-307,-40-3 744,0 0 0,0 0 0,0 0 1,0 0-1,0 0 0,0 1 1,0-1-1,0 0 0,0 1 0,0-1 1,0 1-1,0-1 0,-1 1 0,1-1 1,0 1-1,0 0 0,0-1 1,-1 1-1,1 0 0,0 0 0,-1 0 1,1-1-1,0 1 0,-1 0 0,1 0 1,-1 0-1,1 0 0,-1 0 1,0 0-1,0 0 0,1 0 0,-1 2 1,-1 3-464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4.242"/>
    </inkml:context>
    <inkml:brush xml:id="br0">
      <inkml:brushProperty name="width" value="0.05" units="cm"/>
      <inkml:brushProperty name="height" value="0.05" units="cm"/>
    </inkml:brush>
  </inkml:definitions>
  <inkml:trace contextRef="#ctx0" brushRef="#br0">190 2022 14611,'-97'57'-935,"5"7"3353,375-273 4323,424-272-5167,-412 297-1689,594-357-959,-650 401 728,280-216-1,-491 335 94,40-42-1,-60 54 172,0-1-1,0 1 0,0-2 0,-1 1 0,-1-1 1,0 0-1,0 0 0,3-13 0,-8 20 10,0 1 0,0-1 0,-1 0 0,0 1 0,0-1 0,0-6 0,-1 1-247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38.507"/>
    </inkml:context>
    <inkml:brush xml:id="br0">
      <inkml:brushProperty name="width" value="0.05" units="cm"/>
      <inkml:brushProperty name="height" value="0.05" units="cm"/>
      <inkml:brushProperty name="color" value="#004F8B"/>
    </inkml:brush>
  </inkml:definitions>
  <inkml:trace contextRef="#ctx0" brushRef="#br0">0 38 19836,'1'1'105,"0"0"-1,0-1 1,0 1-1,0 0 1,0-1 0,0 1-1,0-1 1,0 1-1,0-1 1,0 0-1,1 1 1,-1-1-1,0 0 1,0 0 0,0 0-1,0 0 1,1 0-1,-1 0 1,0 0-1,0 0 1,3-1 0,30-8 284,-18 3 105,23-3 336,56-7 0,-79 14-751,0 1-1,0 1 0,1 0 0,-1 1 0,0 1 0,22 5 0,-33-5-66,0-1 1,0 1-1,1 0 1,-1 0-1,0 1 1,0 0-1,-1-1 1,1 2-1,-1-1 1,1 0-1,-1 1 1,0 0-1,0 0 1,-1 0-1,1 1 1,-1-1 0,0 1-1,0 0 1,0-1-1,-1 2 1,2 4-1,-1-2 9,-1 0 0,-1 1-1,1-1 1,-2 0 0,1 1-1,-1-1 1,0 1 0,-1-1 0,1 1-1,-2-1 1,1 0 0,-1 0-1,-5 12 1,-6 13 124,-2 0-1,-1-1 1,-26 39-1,-71 83-132,105-145-184,2-1 70,0 0 1,0-1-1,-1 0 1,0 0-1,0-1 1,-1 0-1,-12 8 0,11-12-194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39.099"/>
    </inkml:context>
    <inkml:brush xml:id="br0">
      <inkml:brushProperty name="width" value="0.05" units="cm"/>
      <inkml:brushProperty name="height" value="0.05" units="cm"/>
      <inkml:brushProperty name="color" value="#004F8B"/>
    </inkml:brush>
  </inkml:definitions>
  <inkml:trace contextRef="#ctx0" brushRef="#br0">11 1 16852,'0'7'1920,"0"13"-1040,0 2-376,-3 10 2017,0 6-1553,2 9-440,-2 0-72,3 2-176,0-2-56,0-10-120,1-4-16,4-12-192,-2-10-56,3-9-424,-1-8-328,0-13 752,-1-5-160,-2-5-144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39.536"/>
    </inkml:context>
    <inkml:brush xml:id="br0">
      <inkml:brushProperty name="width" value="0.05" units="cm"/>
      <inkml:brushProperty name="height" value="0.05" units="cm"/>
      <inkml:brushProperty name="color" value="#004F8B"/>
    </inkml:brush>
  </inkml:definitions>
  <inkml:trace contextRef="#ctx0" brushRef="#br0">1 59 17804,'8'-12'2120,"6"3"-1080,2-1-375,7 1 1255,6 2-440,8 1-527,4 2-177,-1 2-320,1 2-168,0 0-288,-3 2-224,-6 1-592,-6 1-433,-12-1 1001,-13 1-200,-16 1-176</inkml:trace>
  <inkml:trace contextRef="#ctx0" brushRef="#br0" timeOffset="1">74 216 18884,'8'15'2265,"4"-6"-1457,7-8-328,7-1 1192,5 0-696,5 0-135,1-3-457,-2-1-328,-3 1-608,-6-1-313,-8 4-479,-15 1 1048,-5 3-288,-17 4-240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39.989"/>
    </inkml:context>
    <inkml:brush xml:id="br0">
      <inkml:brushProperty name="width" value="0.05" units="cm"/>
      <inkml:brushProperty name="height" value="0.05" units="cm"/>
      <inkml:brushProperty name="color" value="#004F8B"/>
    </inkml:brush>
  </inkml:definitions>
  <inkml:trace contextRef="#ctx0" brushRef="#br0">3 354 17732,'-3'16'1904,"11"-7"-960,6-5-319,11-4 927,7-3-216,9-3-472,6-4-296,5-2-888,4-1-504,-4-4 696,1 1-216,1-2-160</inkml:trace>
  <inkml:trace contextRef="#ctx0" brushRef="#br0" timeOffset="0.49">906 1 17540,'1'19'1664,"-17"13"-1152,-9 6-232,-8 8 913,-4 5-401,2 4-432,3 0-184,4-10-256,3-2-120,9-19-272,6-8-192,6-16 1920,2-7-1328,1-16 0,-1-6 16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0.569"/>
    </inkml:context>
    <inkml:brush xml:id="br0">
      <inkml:brushProperty name="width" value="0.05" units="cm"/>
      <inkml:brushProperty name="height" value="0.05" units="cm"/>
      <inkml:brushProperty name="color" value="#004F8B"/>
    </inkml:brush>
  </inkml:definitions>
  <inkml:trace contextRef="#ctx0" brushRef="#br0">0 0 16676,'3'5'1920,"3"6"-960,1 2-360,5 3 1241,2 2-425,7 0-400,5 2-216,5-1-720,7-3-544,3-3 488,1-4-72,8-3-192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0.916"/>
    </inkml:context>
    <inkml:brush xml:id="br0">
      <inkml:brushProperty name="width" value="0.05" units="cm"/>
      <inkml:brushProperty name="height" value="0.05" units="cm"/>
      <inkml:brushProperty name="color" value="#004F8B"/>
    </inkml:brush>
  </inkml:definitions>
  <inkml:trace contextRef="#ctx0" brushRef="#br0">0 6 17564,'1'22'1231,"1"0"0,6 25 0,2 13 97,11 461 3698,-19-509-4899,0-33-79,22-213-183,-14 176 6,2 1-1,21-59 0,-26 96 66,1 0 0,1 0 0,1 1 0,15-23-1,-20 35 45,-1 1-1,1 0 1,0 0-1,1 0 0,-1 0 1,1 1-1,0 0 1,0 0-1,1 1 0,0-1 1,-1 2-1,1-1 1,1 1-1,14-5 0,-19 7 17,0 0-1,0 1 0,0-1 0,0 1 0,1 0 0,-1 0 0,0 0 1,0 0-1,0 0 0,1 1 0,-1 0 0,0-1 0,0 1 1,0 0-1,0 1 0,0-1 0,0 0 0,-1 1 0,1 0 0,0-1 1,-1 1-1,1 0 0,-1 0 0,1 1 0,-1-1 0,0 0 1,0 1-1,2 4 0,-2-3 7,0 0-1,0 0 1,-1 0 0,1 1-1,-1-1 1,0 0 0,-1 1-1,1-1 1,-1 1 0,0-1-1,0 1 1,0-1 0,-1 1 0,1-1-1,-1 0 1,0 1 0,0-1-1,-1 0 1,-3 8 0,-1 0 23,-1-1 1,0 0 0,-1 0 0,0-1-1,-1 0 1,0-1 0,0 1-1,-1-2 1,-15 11 0,17-13-159,-1 0 1,0-1-1,0 0 1,-1 0-1,1-1 1,-1-1-1,0 1 1,0-2-1,0 1 1,-1-1-1,1-1 1,-14 1-1,22-2 75,1 0 0,-1 0 0,1 0-1,-1 0 1,1 0 0,-1-1 0,1 1 0,-1 0 0,1-1-1,-1 1 1,1-1 0,0 1 0,-1-1 0,1 0 0,0 0-1,-1 0 1,1 1 0,0-1 0,0 0 0,0 0 0,0-1-1,0 1 1,0 0 0,0 0 0,0 0 0,0-1 0,1 1 0,-1 0-1,0-1 1,1 1 0,-1-1 0,1 1 0,0 0 0,-1-1-1,1-1 1,1-16-679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1.417"/>
    </inkml:context>
    <inkml:brush xml:id="br0">
      <inkml:brushProperty name="width" value="0.05" units="cm"/>
      <inkml:brushProperty name="height" value="0.05" units="cm"/>
      <inkml:brushProperty name="color" value="#004F8B"/>
    </inkml:brush>
  </inkml:definitions>
  <inkml:trace contextRef="#ctx0" brushRef="#br0">148 391 14275,'4'-2'364,"-1"1"0,-1-1 1,1 0-1,0 0 0,0 0 0,-1 0 0,5-5 1,-6 6-217,0 1 1,0-1-1,-1 0 1,1 0-1,-1 0 1,1 0-1,0 0 1,-1 0-1,0 0 0,1 0 1,-1 0-1,0 0 1,1 0-1,-1 0 1,0 0-1,0 0 1,0 0-1,0 0 1,0 0-1,0 0 1,0 0-1,0 0 1,0 0-1,-1 0 1,1 0-1,0 0 1,-1 0-1,1 0 1,-1-2-1,0 2-30,0 1 0,0-1-1,0 0 1,1 1 0,-1-1-1,0 1 1,0-1 0,0 1-1,0 0 1,0-1 0,0 1 0,0 0-1,0-1 1,0 1 0,0 0-1,0 0 1,0 0 0,0 0-1,0 0 1,0 0 0,0 0-1,0 1 1,0-1 0,0 0-1,0 0 1,0 1 0,0-1-1,0 1 1,0-1 0,0 1 0,0-1-1,0 1 1,-1 1 0,-29 22 564,16-8-567,0 0-1,0 1 1,2 0 0,0 1-1,1 1 1,-14 30 0,25-48-107,1 0-1,-1 1 1,0-1 0,1 1 0,-1-1-1,1 1 1,-1-1 0,1 1 0,0-1-1,0 1 1,0-1 0,0 1 0,0 0-1,0-1 1,0 1 0,0-1 0,1 1-1,-1-1 1,0 1 0,1-1 0,-1 1-1,1-1 1,0 1 0,0-1 0,1 2-1,-1-1-4,1-1-1,-1-1 0,1 1 0,0 0 0,-1 0 1,1 0-1,0-1 0,0 1 0,-1-1 0,1 0 1,0 1-1,0-1 0,0 0 0,-1 0 0,1 0 0,0 0 1,0 0-1,0 0 0,-1-1 0,1 1 0,0-1 1,2 0-1,13-6-1,-1 0 0,1 0 0,-2-2 1,1 0-1,14-11 0,-9 5 6,31-14 0,-51 27-7,1 1 0,0 0 1,0 0-1,0 1 0,0-1 0,0 0 0,0 1 0,1-1 0,-1 1 1,0-1-1,0 1 0,0 0 0,0 0 0,0 0 0,1 0 0,-1 1 1,0-1-1,0 0 0,0 1 0,0 0 0,0-1 0,0 1 0,2 1 1,-2 0-2,1 0 1,-1 1 0,-1-1 0,1 1 0,0-1 0,-1 1 0,1-1 0,-1 1 0,0 0 0,0 0 0,0 0 0,0 0 0,0 0 0,0 0 0,-1 4 0,3 1 3,0-7 6,3-17 19,3-28 16,-9 43-44,5-64-83,-5 48-107,2 0 1,-1 0-1,6-19 0,-7 36 173,0-1 0,0 1-1,1 0 1,-1 0 0,0-1-1,0 1 1,0 0 0,1 0-1,-1-1 1,0 1 0,0 0-1,1 0 1,-1 0 0,0 0-1,0 0 1,1-1 0,-1 1-1,0 0 1,1 0 0,-1 0-1,0 0 1,0 0 0,1 0-1,-1 0 1,0 0 0,1 0-1,-1 0 1,0 0 0,1 0-1,-1 0 1,0 0 0,0 0-1,1 0 1,-1 1 0,0-1-1,1 0 1,-1 0 0,18 8-511,-2-1 126,-6-5 279,0-1 0,0-1 0,0 1 0,0-2-1,0 1 1,0-2 0,0 1 0,0-1 0,0 0 0,-1-1 0,1-1 0,-1 1 0,1-1 0,12-8-1,-4 1 4,0 0 0,-1-1 0,0-1 0,-1-1 0,28-29 0,-37 35 144,0-1 0,0 1 0,0-1 1,-1-1-1,-1 1 0,0-1 0,0 0 0,-1 0 1,0-1-1,0 1 0,-1-1 0,2-18 1,-5 28-10,0-1 1,0 0 0,0 0-1,0 0 1,0 1 0,0-1-1,0 0 1,-1 0-1,1 1 1,-1-1 0,0 0-1,-1-2 1,2 3 2,-1 1-1,1-1 1,0 1-1,-1-1 1,0 1 0,1-1-1,-1 1 1,1-1-1,-1 1 1,1 0-1,-1-1 1,0 1 0,1 0-1,-1 0 1,0-1-1,0 1 1,1 0 0,-1 0-1,0 0 1,1 0-1,-2 0 1,-1 0 19,1 1 0,0-1 0,-1 1-1,1 0 1,0-1 0,0 1 0,0 0 0,0 1 0,0-1 0,0 0 0,0 1 0,0-1 0,0 1-1,1-1 1,-1 1 0,-2 2 0,-2 6 81,0-1 0,0 1 1,1 0-1,0 0 0,0 0 0,1 1 0,1 0 1,0 0-1,0 0 0,1 0 0,-1 15 0,2-11-19,1 0 0,0 0 0,1-1 0,1 1 0,0 0 0,1-1 0,0 0 0,7 18 0,-3-18-71,-1 0 0,1-1 0,1 0 0,1 0 0,0-1 0,0 0 1,1 0-1,1-1 0,0-1 0,20 16 0,-30-25-40,1 0 0,-1 0 0,1 0 0,-1 0 0,1 0 0,-1 0 1,1-1-1,-1 1 0,1-1 0,0 1 0,-1-1 0,4 1 0,-5-1 8,1 0-1,-1 0 1,0 0 0,0 0 0,0 0-1,1 0 1,-1-1 0,0 1 0,0 0-1,0 0 1,1 0 0,-1 0-1,0 0 1,0 0 0,0 0 0,0-1-1,1 1 1,-1 0 0,0 0 0,0 0-1,0 0 1,0-1 0,0 1-1,0 0 1,0 0 0,0 0 0,1-1-1,-1 1 1,0 0 0,0 0-1,0 0 1,0-1 0,0 1 0,-5-15-97,-5 1 54,0 0 1,-1 0-1,0 1 1,-18-16-1,8 8 30,-32-27 74,39 37 99,0-1 0,1-1 0,-19-22 1,32 34-144,0 1-1,-1 0 1,1-1 0,-1 1 0,1-1 0,0 1 0,0-1 0,-1 1 0,1-1 0,0 1-1,0-1 1,0 0 0,-1 1 0,1-1 0,0 1 0,0-1 0,0 1 0,0-1-1,0 0 1,0 1 0,0-1 0,0 1 0,1-1 0,-1 1 0,0-1 0,0 1 0,0-1-1,1 1 1,-1-1 0,0 1 0,0-1 0,1 1 0,-1-1 0,0 1 0,1-1-1,-1 1 1,1-1 0,-1 1 0,1 0 0,-1-1 0,1 1 0,-1 0 0,1 0 0,-1-1-1,1 1 1,-1 0 0,1 0 0,-1 0 0,1-1 0,-1 1 0,1 0 0,-1 0-1,1 0 1,0 0 0,-1 0 0,1 0 0,41-2 121,-36 2-206,23-1-240,33-6-1,-47 5 256,22-4-117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1.961"/>
    </inkml:context>
    <inkml:brush xml:id="br0">
      <inkml:brushProperty name="width" value="0.05" units="cm"/>
      <inkml:brushProperty name="height" value="0.05" units="cm"/>
      <inkml:brushProperty name="color" value="#004F8B"/>
    </inkml:brush>
  </inkml:definitions>
  <inkml:trace contextRef="#ctx0" brushRef="#br0">104 353 16436,'1'-1'230,"0"0"1,0 0 0,0 1 0,0-1-1,-1 0 1,1 0 0,0 0 0,-1 0-1,1 0 1,0 0 0,-1 0 0,1-1-1,-1 1 1,0 0 0,1 0 0,-1 0-1,0 0 1,0-1 0,0-1 0,1 2 50,-1-1 0,0 0 0,0 1-1,1-1 1,-1 0 0,1 1 0,-1-1 0,1 1 0,0-1 0,0 1 0,0-1 0,1-2 0,16-15 349,80-95 525,-88 101-1121,-1-1 0,-1 1 1,0-1-1,0-1 0,-2 0 0,0 0 0,5-17 1,-11 31-24,1-1 0,-1 1 0,1-1 0,-1 1 0,0-1 0,0 0 0,0 1 0,0-1 1,0 1-1,0-1 0,0 0 0,0 1 0,-1-1 0,1 1 0,-1-1 0,1 1 0,-1-1 0,0 1 0,1-1 1,-3-1-1,2 2 1,0 0 0,0 0 0,-1 0 0,1 0 0,0 1 0,-1-1 0,1 0 0,-1 1 0,1-1 0,0 1 0,-1 0 0,1-1 0,-1 1 0,0 0 0,1 0 0,-1 0 0,-1 0 0,-5 1 17,0 1 0,1-1 0,-1 1 1,1 1-1,-1-1 0,1 1 0,-8 5 1,-2 3 7,0 1 1,1 0-1,0 1 1,1 1-1,1 0 1,0 1-1,1 1 1,1 0-1,1 1 1,0 0-1,1 1 1,0 0-1,-8 26 1,15-37-16,1 1 0,0 0 1,0-1-1,1 1 0,0 0 0,0 0 1,1 0-1,1 12 0,-1-16-19,1 0 0,0-1 0,-1 1 0,2 0 0,-1-1-1,0 1 1,1-1 0,-1 1 0,1-1 0,0 0 0,0 1 0,0-1-1,1 0 1,-1-1 0,1 1 0,0 0 0,-1-1 0,1 1 0,5 2-1,0-1-61,-1-1 0,1 0-1,-1 0 1,1-1-1,0 0 1,0-1 0,-1 1-1,1-1 1,13-1 0,-10 0 13,1 0 0,-1-2 1,1 1-1,-1-1 0,0-1 1,13-4-1,24-16-134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2.801"/>
    </inkml:context>
    <inkml:brush xml:id="br0">
      <inkml:brushProperty name="width" value="0.05" units="cm"/>
      <inkml:brushProperty name="height" value="0.05" units="cm"/>
      <inkml:brushProperty name="color" value="#004F8B"/>
    </inkml:brush>
  </inkml:definitions>
  <inkml:trace contextRef="#ctx0" brushRef="#br0">177 140 18868,'0'-4'234,"1"1"1,-2-1-1,1 0 0,0 0 1,-1 0-1,0 0 1,0 0-1,0 0 0,0 1 1,0-1-1,-1 0 0,0 1 1,0-1-1,0 1 0,0 0 1,-3-4-1,3 6-140,1-1 1,-1 1-1,1 0 1,-1 0-1,0-1 0,0 1 1,0 0-1,0 1 0,0-1 1,0 0-1,0 0 1,0 1-1,0-1 0,0 1 1,0 0-1,0 0 1,0 0-1,0 0 0,-1 0 1,1 0-1,0 0 0,0 1 1,0-1-1,0 1 1,0-1-1,0 1 0,0 0 1,0 0-1,0 0 0,1 0 1,-4 2-1,-2 2-38,0 1 0,0-1-1,1 1 1,0 0 0,0 0-1,1 1 1,-1 0 0,1 0-1,1 0 1,-1 1 0,-4 11-1,6-12-55,0 0-1,0 1 1,1-1 0,0 1-1,0 0 1,1 0-1,0-1 1,1 1 0,-1 0-1,1 0 1,1 0-1,2 13 1,-3-19-2,1 0 0,-1 0 0,1 0 1,-1 0-1,1 0 0,0 0 0,0-1 0,0 1 0,0 0 0,0-1 1,0 1-1,0-1 0,1 1 0,-1-1 0,1 1 0,-1-1 0,1 0 0,-1 0 1,1 0-1,0 0 0,0 0 0,-1 0 0,1 0 0,0 0 0,0-1 1,0 1-1,0-1 0,0 1 0,0-1 0,0 0 0,0 0 0,2 0 1,2-1 5,1 0 1,-1 0 0,0 0 0,0-1 0,1 0-1,-1 0 1,-1-1 0,1 1 0,6-5 0,11-8 51,0-2 0,-1 0 1,-1-1-1,0-1 0,19-24 1,-10 7 130,-2 0 1,30-51 0,-68 112-168,1 2 0,1-1 0,1 1 0,1 1 0,-3 44 0,9-68-20,0 1-1,1-1 0,-1 1 1,1-1-1,0 0 1,0 1-1,0-1 1,1 0-1,-1 0 0,1 0 1,2 4-1,-3-6 3,0-1-1,0 0 1,1 1-1,-1-1 1,0 0-1,1 0 1,-1 0-1,0 0 1,1 0-1,-1 0 1,1 0-1,0 0 1,-1 0-1,1-1 1,0 1 0,-1-1-1,1 1 1,0-1-1,0 0 1,-1 0-1,1 0 1,0 0-1,0 0 1,0 0-1,-1 0 1,1 0-1,0-1 1,0 1-1,-1-1 1,3 0-1,8-4 35,0 0 0,-1-1-1,0-1 1,0 0-1,0 0 1,0-1 0,-1 0-1,16-18 1,2-5 158,35-49 1,-53 65-140,5-6 28,-12 17-30,-5 11 13,-4 5-64,1 1 1,0 1-1,1-1 0,1 1 0,0 0 1,0 0-1,2 0 0,0 0 1,1 25-1,0-37-1,0-1 1,0 1-1,1 0 0,-1 0 1,1 0-1,-1-1 1,1 1-1,0 0 0,-1 0 1,1-1-1,0 1 1,0-1-1,0 1 0,0-1 1,1 1-1,-1-1 1,0 1-1,1-1 0,-1 0 1,1 0-1,-1 0 1,1 0-1,-1 0 0,1 0 1,0 0-1,-1-1 1,1 1-1,0 0 0,0-1 1,0 0-1,-1 1 1,1-1-1,0 0 1,0 0-1,0 0 0,0 0 1,3-1-1,1 0 11,1 0-1,-1-1 1,1 0-1,-1-1 0,1 1 1,-1-1-1,0 0 1,-1-1-1,9-5 1,14-15 68,-1-1 1,-1-2-1,27-36 1,-27 32-4,-21 25-69,-4 5-8,-1 0 1,1-1-1,0 1 0,0 0 0,0 0 0,0 0 0,0 0 1,0 0-1,0 0 0,1 0 0,-1 0 0,0 0 1,1 0-1,-1 1 0,0-1 0,1 1 0,1-2 1,-1 7-36,-6 41-614,0 14-1074,4-55 1367,0 0-1,0 0 0,1 0 0,0 0 0,0 1 0,0-1 0,0-1 0,4 9 0,-4-12 281,0 0 0,-1 0 0,1 0 0,0 1 0,0-1 0,0 0 0,0 0 0,0-1 0,0 1 0,0 0 0,0 0 0,0 0 1,1-1-1,-1 1 0,0 0 0,1-1 0,-1 1 0,0-1 0,1 0 0,-1 1 0,0-1 0,1 0 0,-1 0 0,3 0 0,18-6-1082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3.208"/>
    </inkml:context>
    <inkml:brush xml:id="br0">
      <inkml:brushProperty name="width" value="0.05" units="cm"/>
      <inkml:brushProperty name="height" value="0.05" units="cm"/>
      <inkml:brushProperty name="color" value="#004F8B"/>
    </inkml:brush>
  </inkml:definitions>
  <inkml:trace contextRef="#ctx0" brushRef="#br0">51 35 15355,'7'-28'3591,"-7"28"-3526,0-1 0,0 1 0,0 0 1,0 0-1,0-1 0,0 1 0,0 0 0,0 0 0,0 0 1,0-1-1,0 1 0,0 0 0,0 0 0,0-1 0,0 1 1,0 0-1,0 0 0,0 0 0,-1-1 0,1 1 0,0 0 1,0 0-1,0 0 0,0 0 0,0-1 0,-1 1 0,1 0 0,0 0 1,0 0-1,0 0 0,0 0 0,-1 0 0,1-1 0,0 1 1,-13 9 1891,8-3-1680,0 0 1,0 0-1,0 0 1,1 0-1,0 1 1,-5 11-1,8-16-273,0-1-1,1 1 0,-1-1 1,1 1-1,-1 0 1,1-1-1,0 1 0,0 0 1,0-1-1,0 1 0,0 0 1,0-1-1,0 1 0,0-1 1,1 1-1,-1 0 0,1-1 1,-1 1-1,1-1 1,0 1-1,-1-1 0,1 1 1,0-1-1,0 1 0,0-1 1,0 0-1,0 0 0,1 1 1,-1-1-1,0 0 1,0 0-1,1 0 0,-1 0 1,1-1-1,-1 1 0,2 1 1,16 5 1,0 1 0,32 6 0,-27-7-24,28 10 0,-45-14 16,0 1 0,0-1 1,0 1-1,0 1 1,-1-1-1,1 1 0,10 11 1,-16-15 9,0 1 0,1-1 1,-1 1-1,0 0 0,0-1 1,0 1-1,0 0 0,0 0 1,0-1-1,0 1 0,-1 0 1,1 0-1,-1 0 0,0 0 1,1 0-1,-1 0 0,0 0 1,0 0-1,0 0 0,-1 4 1,0-3 21,0 0 0,0 0 1,0 1-1,-1-1 0,0 0 1,1-1-1,-1 1 1,0 0-1,0 0 0,-1-1 1,-3 4-1,-1 0 57,0 0-1,0-1 1,0 0 0,-1-1 0,0 1-1,0-1 1,0-1 0,-17 5-1,21-7-118,0 0-1,0-1 0,0 1 1,0-1-1,0 0 0,0 0 1,0-1-1,0 1 0,0-1 1,0 0-1,0 0 1,0 0-1,1 0 0,-1-1 1,0 0-1,1 0 0,-1 0 1,1 0-1,-1 0 0,1 0 1,0-1-1,0 0 0,0 0 1,1 0-1,-1 0 0,1 0 1,-1 0-1,1-1 0,-3-5 1,-12-26-237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5.795"/>
    </inkml:context>
    <inkml:brush xml:id="br0">
      <inkml:brushProperty name="width" value="0.05" units="cm"/>
      <inkml:brushProperty name="height" value="0.05" units="cm"/>
    </inkml:brush>
  </inkml:definitions>
  <inkml:trace contextRef="#ctx0" brushRef="#br0">0 241 15171,'6'-10'1124,"-3"5"-562,1-1-1,-1 1 0,1 0 0,0 0 1,9-9-1,-13 14-500,1 0 1,-1 0-1,0 0 1,0 0-1,1-1 1,-1 1 0,0 0-1,0 0 1,1 0-1,-1 0 1,0 0-1,1 0 1,-1 0-1,0 0 1,0 0-1,1 0 1,-1 0-1,0 1 1,1-1-1,-1 0 1,0 0-1,0 0 1,1 0-1,-1 0 1,0 0-1,0 1 1,1-1 0,-1 0-1,0 0 1,0 0-1,0 1 1,1-1-1,-1 0 1,0 0-1,0 0 1,0 1-1,0-1 1,0 0-1,1 1 1,-1-1-1,0 0 1,0 0-1,0 1 1,0-1-1,0 0 1,0 0-1,0 1 1,0-1 0,0 0-1,0 1 1,0-1-1,0 0 1,0 0-1,0 1 1,-1 0-1,2 19 1012,-21 109 366,11-83-1896,-4 63 1,15-113-2427,4-22 1297,7-35-317,-6 17 948,-2 12 1196,14-50-1,-16 77 1154,0 7-643,-1 9 186,-1 3-340,1-1 1,0 1-1,1-1 0,1 0 1,0 1-1,11 23 0,-13-34-519,-1 0 0,1 0 0,0 0-1,0 0 1,0 0 0,0 0 0,0-1-1,1 1 1,0-1 0,-1 1 0,1-1-1,0 0 1,0 0 0,0 0 0,0 0-1,0-1 1,0 0 0,1 1 0,-1-1-1,1 0 1,-1 0 0,1-1-1,-1 1 1,1-1 0,-1 0 0,1 0-1,-1 0 1,1 0 0,-1 0 0,1-1-1,-1 0 1,5-1 0,0-1 18,0 0 1,0-1-1,-1 0 0,1-1 1,-1 0-1,0 0 0,-1 0 1,1-1-1,-1 0 0,0 0 1,0 0-1,-1-1 0,0 0 1,0 0-1,-1-1 0,1 1 1,3-11-1,2-5 47,-1-1 0,-1 0 1,-1 0-1,6-41 0,-6-2-53,-7 61-400,0 0-1,0 0 0,-1-1 0,0 1 0,0 0 0,0 0 0,-1 0 0,-3-8 1,5 7-809,1-10 378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4.168"/>
    </inkml:context>
    <inkml:brush xml:id="br0">
      <inkml:brushProperty name="width" value="0.05" units="cm"/>
      <inkml:brushProperty name="height" value="0.05" units="cm"/>
      <inkml:brushProperty name="color" value="#004F8B"/>
    </inkml:brush>
  </inkml:definitions>
  <inkml:trace contextRef="#ctx0" brushRef="#br0">131 260 16660,'6'-14'1029,"-2"0"0,4-16 0,-7 25-802,-1 1 0,1-1 0,-1 1 0,1-1 0,-1 1 0,-1 0 0,1-1 0,-1 1 0,0-1 0,0 1 0,-1-5 0,1 8-151,1 0 0,-1 0 0,1 0 0,-1 0 0,0 0 0,1 0-1,-1 0 1,0 0 0,1 0 0,-1 1 0,0-1 0,0 0 0,0 1-1,0-1 1,0 0 0,0 1 0,0-1 0,0 1 0,0 0-1,0-1 1,0 1 0,0 0 0,0-1 0,-1 1 0,1 0 0,0 0-1,0 0 1,0 0 0,0 0 0,0 0 0,0 1 0,-1-1 0,1 0-1,0 0 1,0 1 0,0-1 0,0 1 0,-2 0 0,-2 2 20,1-1 1,-1 1 0,1 0 0,-1 0 0,1 0 0,0 1-1,-4 4 1,0 2-36,0 0-1,1 0 1,0 1-1,1 0 1,1 0 0,-9 24-1,11-28-58,1 0 0,0 1 0,0-1 0,1 1 0,0-1 0,0 1 0,1-1 0,0 1 0,0 0 0,1-1 0,0 1 0,3 12 0,-3-17-2,0-1 0,0 1 0,1 0 0,-1-1 0,1 1 0,-1-1 0,1 1 0,0-1 0,0 0 0,0 0 0,0 0 0,0 0 0,0 0 0,1 0 0,-1 0 0,1-1 0,-1 1 0,1-1 0,0 0 0,-1 0 0,1 0 0,0 0 0,0 0 0,0-1 0,-1 1 0,6-1 0,-1 0 0,1 0 0,-1-1 0,0 0 0,0 0 0,0 0 0,0-1 1,0 0-1,0-1 0,-1 0 0,7-3 0,7-6 25,0 0 0,-1-1 0,-1-1 0,0-1 0,-1 0-1,-1-1 1,15-20 0,-13 14 53,-2-1-1,0 0 0,-2-1 0,0-1 1,14-37-1,-27 59-69,1-2 21,0-1 0,1 0 0,-2 0 0,1 0 0,-1 0-1,0 0 1,0 0 0,-1 0 0,1-9 0,-1 15-25,0-1 0,0 1 0,0-1 0,0 1 0,0 0-1,0-1 1,0 1 0,-1-1 0,1 1 0,0-1 0,0 1 0,0-1-1,0 1 1,0 0 0,-1-1 0,1 1 0,0-1 0,0 1 0,-1 0-1,1-1 1,0 1 0,-1 0 0,1-1 0,0 1 0,-1 0 0,1 0 0,0-1-1,-1 1 1,1 0 0,-1 0 0,1 0 0,-1 0 0,1-1 0,0 1-1,-1 0 1,1 0 0,-1 0 0,1 0 0,-1 0 0,1 0 0,-1 0-1,1 0 1,0 0 0,-1 0 0,1 0 0,-1 1 0,1-1 0,-1 0 0,1 0-1,0 0 1,-1 0 0,1 1 0,-1-1 0,1 0 0,0 0 0,-1 1-1,1-1 1,-3 3 4,0-1 0,0 1-1,0-1 1,0 1-1,1 0 1,-3 4 0,-7 14-10,1-1 0,2 1 1,0 1-1,1 0 1,1 0-1,1 0 0,1 1 1,1 0-1,-1 25 1,5-40-31,-1 1 0,2-1 0,-1 0 0,1 0 0,0 0 1,1 0-1,0 0 0,0 0 0,0-1 0,5 9 0,-5-13 0,0 1 0,0-1 0,0 0 0,0 0 0,1 0 0,-1-1 0,1 1 0,0 0 0,0-1 0,0 0-1,0 0 1,0 0 0,0 0 0,1 0 0,-1-1 0,1 1 0,-1-1 0,1 0 0,0 0 0,-1 0 0,1-1 0,0 1 0,-1-1-1,5 0 1,5 0-71,0-2 0,0 1 0,0-2 0,-1 0 0,1 0 0,-1-1 0,0 0 0,16-9-1,-11 5 26,-2-1 0,1-1 0,-1 0 0,0-1 0,17-18 0,-28 26 100,-1-1 0,0 1-1,0-1 1,0 0 0,-1 0 0,1-1 0,-1 1-1,2-6 1,-4 10-17,1-1 0,-1 1 1,0 0-1,0 0 0,0 0 0,0-1 0,0 1 0,0 0 0,0 0 0,1 0 1,-1-1-1,0 1 0,0 0 0,0 0 0,0-1 0,0 1 0,0 0 1,0 0-1,0-1 0,0 1 0,0 0 0,0 0 0,0-1 0,-1 1 1,1 0-1,0 0 0,0 0 0,0-1 0,0 1 0,0 0 0,0 0 0,0 0 1,-1-1-1,1 1 0,0 0 0,0 0 0,0 0 0,0 0 0,-1-1 1,1 1-1,0 0 0,0 0 0,-1 0 0,1 0 0,0 0 0,0 0 1,0 0-1,-1 0 0,1 0 0,0-1 0,0 1 0,-1 0 0,1 0 0,0 0 1,0 0-1,-1 1 0,1-1 0,0 0 0,0 0 0,-1 0 0,1 0 1,0 0-1,0 0 0,0 0 0,-1 0 0,1 0 0,0 1 0,0-1 1,-17 8 192,17-8-197,-7 6 66,0-1 1,0 1 0,1 0 0,0 1 0,0-1 0,0 1 0,1 1 0,0-1 0,0 1 0,1 0 0,0 0 0,0 0 0,1 0 0,-4 14-1,7-21-61,0 0 0,-1 0 0,1 0 0,0 0 0,0 0 0,0 0 0,0-1 0,0 1 0,0 0 0,0 0-1,0 0 1,0 0 0,1 0 0,-1 0 0,0 0 0,0-1 0,1 1 0,-1 0 0,1 0 0,-1 0 0,1-1-1,-1 1 1,1 0 0,-1-1 0,1 1 0,0 0 0,-1-1 0,1 1 0,0-1 0,0 1 0,-1-1 0,1 1-1,0-1 1,0 1 0,0-1 0,-1 0 0,1 1 0,0-1 0,0 0 0,0 0 0,0 0 0,0 0 0,0 0-1,1 0 1,5 0 14,-1-1 0,1 0-1,-1-1 1,0 1 0,7-4 0,37-13 21,-31 10-26,1 1 1,1 0-1,-1 2 1,1 0 0,33-3-1,-51 8-14,-1 0 0,1 0 0,0 0-1,0 1 1,0-1 0,0 1 0,0-1-1,-1 1 1,1 0 0,0 0 0,-1 0 0,1 0-1,-1 1 1,1-1 0,-1 1 0,1 0-1,-1 0 1,0-1 0,3 5 0,0 0-2,-1 0 1,0 1 0,0 0 0,-1 0-1,4 12 1,8 15 2,-14-32 0,0 0-1,0-1 1,0 1-1,0-1 1,1 1-1,-1-1 1,0 0-1,1 1 1,-1-1-1,1 0 1,-1 0 0,1 0-1,-1 0 1,1 0-1,0 0 1,-1-1-1,1 1 1,0-1-1,0 1 1,-1-1-1,1 1 1,0-1-1,0 0 1,0 0-1,0 0 1,0 0-1,-1 0 1,1 0-1,0-1 1,0 1-1,0-1 1,2 0-1,6-2 12,-1-1 0,1-1-1,-1 0 1,14-9 0,-14 9-8,41-28 26,-30 19-14,0 1 0,1 0 0,1 2-1,0 0 1,36-11 0,-55 21-17,0 0-1,0 1 1,0-1 0,0 1 0,0 0 0,1 0-1,-1 0 1,0 0 0,0 0 0,0 1-1,0 0 1,1-1 0,-1 1 0,0 0-1,0 0 1,-1 1 0,7 2 0,-6-1 0,0-1 0,0 1 0,0 0-1,-1 0 1,1 0 0,-1 0 0,0 1 0,0-1 0,0 1 0,0-1 0,0 1 0,-1 0 0,0-1 0,2 7 0,2 18-7,-4-21 10,0 0 0,0 0-1,0-1 1,1 1-1,0-1 1,5 10 0,-7-16-28,1 1 1,-1-1-1,0 1 1,1-1-1,-1 1 0,1-1 1,-1 1-1,1-1 1,-1 1-1,1-1 1,-1 0-1,1 1 1,0-1-1,-1 0 1,1 0-1,-1 1 1,1-1-1,0 0 1,-1 0-1,1 0 1,0 0-1,-1 0 0,1 0 1,0 0-1,-1 0 1,1 0-1,0 0 1,-1 0-1,1 0 1,0-1-1,-1 1 1,1 0-1,-1 0 1,1-1-1,0 1 1,-1 0-1,1-1 1,-1 1-1,1 0 0,-1-1 1,1 1-1,-1-1 1,1 1-1,-1-1 1,0 1-1,1-1 1,-1 1-1,0-1 1,1 0-1,-1 1 1,0-1-1,0 0 1,1 1-1,-1-1 1,0 0-1,8-20-220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4.607"/>
    </inkml:context>
    <inkml:brush xml:id="br0">
      <inkml:brushProperty name="width" value="0.05" units="cm"/>
      <inkml:brushProperty name="height" value="0.05" units="cm"/>
      <inkml:brushProperty name="color" value="#004F8B"/>
    </inkml:brush>
  </inkml:definitions>
  <inkml:trace contextRef="#ctx0" brushRef="#br0">88 0 19740,'-1'9'532,"0"0"0,0 0-1,-1 0 1,-1-1-1,-6 18 1,-2 8 320,7-20-582,-39 169 1827,38-152-1884,0 0-1,3 0 1,1 62 0,2-86-177,0 1-1,0 0 1,1 0-1,0 0 0,0-1 1,4 8-1,-5-12-27,1 0-1,-1 0 1,1 0-1,0 0 1,0-1 0,0 1-1,0-1 1,1 1-1,-1-1 1,0 0-1,1 0 1,0 0-1,0 0 1,0 0-1,-1-1 1,7 3 0,0-2-84,-1 0 0,0 0 0,1-1 0,-1-1 0,1 1 0,-1-1 0,1-1 0,-1 1 0,1-2 0,-1 1 0,0-1 0,0 0 0,14-6 0,-2 0-5,-1-1 0,0-1 0,-1-1 0,24-17 0,15-18-222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5.035"/>
    </inkml:context>
    <inkml:brush xml:id="br0">
      <inkml:brushProperty name="width" value="0.05" units="cm"/>
      <inkml:brushProperty name="height" value="0.05" units="cm"/>
      <inkml:brushProperty name="color" value="#004F8B"/>
    </inkml:brush>
  </inkml:definitions>
  <inkml:trace contextRef="#ctx0" brushRef="#br0">59 1 19188,'-13'21'1207,"7"-13"-905,0 0 1,1 0-1,0 1 0,0-1 0,1 1 1,0 0-1,1 0 0,-5 19 1,8-27-266,0 0 1,0 1 0,0-1-1,0 0 1,0 0-1,1 0 1,-1 0 0,0 0-1,0 0 1,1 0 0,-1 0-1,1 0 1,-1 0 0,1 0-1,-1 0 1,1 0 0,-1 0-1,1-1 1,0 1 0,0 0-1,-1 0 1,1 0-1,0-1 1,0 1 0,0-1-1,0 1 1,0 0 0,0-1-1,0 0 1,0 1 0,0-1-1,0 0 1,0 1 0,0-1-1,0 0 1,0 0-1,0 0 1,0 0 0,0 0-1,0 0 1,0 0 0,0 0-1,2-1 1,6 0 16,0 0 0,0-1 0,16-6 0,-25 8-54,71-26 71,-39 13-45,1 2-1,43-9 1,-72 19-25,-1 0 0,1 0 1,0 1-1,0 0 0,0 0 0,0 0 1,-1 0-1,1 1 0,0-1 0,0 1 1,0 0-1,-1 0 0,1 0 0,-1 1 0,1-1 1,-1 1-1,1 0 0,4 4 0,-1 0 3,0 1-1,-1 0 0,0 1 1,0 0-1,8 15 0,-5-9 17,-8-13-40,0 1 0,-1-1 0,1 0 0,1 0 0,-1 0 0,0 0 0,0 0 0,0 0 0,1 0 1,-1 0-1,0-1 0,1 1 0,-1 0 0,0-1 0,1 1 0,-1-1 0,1 0 0,-1 1 0,1-1 0,-1 0 0,1 0 1,-1 0-1,1 0 0,-1 0 0,1 0 0,-1 0 0,1-1 0,-1 1 0,1-1 0,-1 1 0,1-1 0,-1 1 1,1-1-1,-1 0 0,0 1 0,3-3 0,6-4-346,-1 1-1,1-2 1,14-14 0,-17 15 374,25-21-384,5-1-128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5.429"/>
    </inkml:context>
    <inkml:brush xml:id="br0">
      <inkml:brushProperty name="width" value="0.05" units="cm"/>
      <inkml:brushProperty name="height" value="0.05" units="cm"/>
      <inkml:brushProperty name="color" value="#004F8B"/>
    </inkml:brush>
  </inkml:definitions>
  <inkml:trace contextRef="#ctx0" brushRef="#br0">176 210 16171,'-7'-2'3270,"5"1"-2992,-1 1-1,1-1 1,-1 1 0,1-1 0,-1 1-1,1 0 1,-1 0 0,0 0 0,1 0-1,-1 1 1,1-1 0,-4 1 0,-3 3-113,1 1 1,-1 0-1,1 0 1,0 1 0,0 0-1,1 0 1,-1 1 0,1 0-1,1 0 1,-1 1-1,1-1 1,1 1 0,0 1-1,0-1 1,0 1 0,1 0-1,0 0 1,1 0-1,0 0 1,-3 19 0,6-27-162,-1 0 0,1 0 0,0 0 0,0 1 0,0-1 1,0 0-1,0 0 0,0 0 0,0 0 0,0 0 0,0 0 1,1 0-1,-1 0 0,0 0 0,1 0 0,-1 0 0,1 0 1,-1 0-1,1 0 0,-1 0 0,1 0 0,0 0 0,0 0 1,-1 0-1,1-1 0,0 1 0,0 0 0,0-1 0,0 1 1,0 0-1,0-1 0,0 1 0,0-1 0,0 1 0,0-1 1,0 0-1,0 0 0,0 1 0,0-1 0,0 0 0,0 0 1,0 0-1,2 0 0,4-1 7,0 0 0,0 0-1,0-1 1,0 0 0,12-5 0,8-5 0,0-1 1,-1-2-1,-1 0 1,24-20 0,87-81 38,-121 102-42,62-61 22,-64 62-28,-1-1 0,-1 0 0,14-24 0,-24 37-2,0 0 1,0 0-1,-1 0 0,1-1 0,0 1 0,-1 0 0,1 0 0,-1-1 0,0 1 0,1 0 0,-1 0 0,0-1 1,0 1-1,0 0 0,0-2 0,0 3 0,0 0 0,-1-1 0,1 1 0,0 0 0,-1 0 0,1 0 0,-1 0 0,1 0 0,0 0 0,-1 0 0,1-1 0,0 1 0,-1 0 0,1 0 0,-1 0 0,1 0 0,0 1-1,-1-1 1,1 0 0,-1 0 0,1 0 0,0 0 0,-1 0 0,1 0 0,0 1 0,-1-1 0,1 0 0,0 0 0,-1 0 0,1 1 0,-6 2-2,1 1 1,-1-1-1,1 1 0,-7 7 0,-3 7 14,1-1 0,0 2-1,2 0 1,-12 22-1,18-31-150,1 1-1,0 0 0,1 0 0,1 0 0,-1 1 0,2-1 1,0 1-1,0 0 0,0 19 0,2-30 125,0 1 0,0-1 0,0 0 0,1 0 0,-1 1 0,0-1 0,0 0 0,1 1 0,-1-1 0,1 0 0,-1 0 0,1 0 0,0 1 0,-1-1 0,1 0 0,0 0 0,0 0 0,0 0 0,0 0 0,-1 0-1,1-1 1,1 1 0,-1 0 0,0 0 0,0-1 0,0 1 0,0-1 0,0 1 0,1-1 0,-1 1 0,0-1 0,0 0 0,1 1 0,-1-1 0,0 0 0,2 0 0,34-4-328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5.829"/>
    </inkml:context>
    <inkml:brush xml:id="br0">
      <inkml:brushProperty name="width" value="0.05" units="cm"/>
      <inkml:brushProperty name="height" value="0.05" units="cm"/>
      <inkml:brushProperty name="color" value="#004F8B"/>
    </inkml:brush>
  </inkml:definitions>
  <inkml:trace contextRef="#ctx0" brushRef="#br0">69 3 18612,'6'-3'2280,"-3"3"-1447,-3 10-313,-2 8 1456,-5 11-888,4 5-231,-3 12-449,1 3-152,-4 0-256,6-2-184,-1-5-680,-1-5-313,-1-17 921,-2-10-184,-11-15-176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6.214"/>
    </inkml:context>
    <inkml:brush xml:id="br0">
      <inkml:brushProperty name="width" value="0.05" units="cm"/>
      <inkml:brushProperty name="height" value="0.05" units="cm"/>
      <inkml:brushProperty name="color" value="#004F8B"/>
    </inkml:brush>
  </inkml:definitions>
  <inkml:trace contextRef="#ctx0" brushRef="#br0">26 19 16996,'21'-6'806,"0"2"1,1 0-1,0 2 1,0 0-1,0 1 0,-1 2 1,1 0-1,0 1 1,0 1-1,27 8 1,-43-9-692,-1 0 0,1 1 0,-1-1 0,0 1 0,0 0 0,0 1 0,-1-1 0,1 1-1,-1 0 1,0 0 0,0 0 0,0 0 0,5 9 0,-7-11-103,-1 0-1,0 0 1,0 0-1,0 1 1,0-1-1,0 0 1,0 0-1,-1 1 1,1-1-1,-1 1 0,0-1 1,0 0-1,0 1 1,0-1-1,0 1 1,0-1-1,0 0 1,-1 1-1,1-1 1,-1 1-1,0-1 1,0 0-1,0 0 1,0 0-1,0 1 1,0-1-1,0 0 1,-1 0-1,1 0 1,-1-1-1,0 1 1,1 0-1,-1-1 0,-2 2 1,-5 2-67,19-11-130,-5 4 154,0 1 0,0 0 0,-1 0-1,1 0 1,1 1 0,-1-1 0,0 1 0,0 1 0,0-1 0,0 1 0,0-1-1,0 1 1,-1 1 0,1-1 0,0 1 0,0 0 0,-1 0 0,1 0 0,-1 1 0,1-1-1,-1 1 1,0 0 0,0 0 0,-1 1 0,5 4 0,-3-3 33,-1 0 1,0 0-1,-1 0 1,1 1-1,-1-1 1,0 1-1,-1 0 1,1 0-1,-1 0 1,0 0-1,0 0 1,-1 0-1,0 1 1,0-1 0,-1 0-1,1 1 1,-2-1-1,1 1 1,-2 11-1,-2-6 107,0 0-1,-1 0 0,0 0 1,-1 0-1,0-1 1,-1 0-1,-1 0 1,1-1-1,-1 0 0,-1 0 1,0-1-1,0 0 1,-14 9-1,3-2 180,-1-2 0,-1 0-1,0-1 1,-1-1 0,-42 15 0,47-21-124,0-1 0,-1-1-1,-20 3 1,30-6-169,-1 0-1,1-1 1,0 0 0,-1-1-1,1 0 1,0 0-1,-1-1 1,-11-3 0,19 4-74,-1 0 0,1 0-1,0 0 1,-1 0 0,1-1 0,0 1 0,0-1 0,0 1 0,0-1 0,0 1 0,1-1 0,-1 0 0,0 0 0,1 0 0,-1 0 0,1 0 0,0 0 0,0-1 0,0 1 0,0 0 0,0-1 0,0 1 0,1-1 0,-1 1 0,1 0 0,-1-1 0,1 0 0,0 1 0,0-1 0,1-3 0,-1-15-468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23.788"/>
    </inkml:context>
    <inkml:brush xml:id="br0">
      <inkml:brushProperty name="width" value="0.05" units="cm"/>
      <inkml:brushProperty name="height" value="0.05" units="cm"/>
      <inkml:brushProperty name="color" value="#004F8B"/>
    </inkml:brush>
  </inkml:definitions>
  <inkml:trace contextRef="#ctx0" brushRef="#br0">425 9 18100,'3'-1'426,"7"-6"2634,-13 12-599,-8 13-1760,-337 517 1993,339-522-2722,6-7-37,-1-1 1,0 1 0,0-1 0,0 0 0,-1-1 0,0 1 0,-10 7-1,15-12 6,0 1 0,-1-1 0,1 0 0,-1 1 0,1-1 0,0 0 0,-1 0 0,1 0 0,-1 0 0,1 1 0,-1-1 0,1 0 0,-1 0 0,1 0 0,-1 0 0,1 0 0,-1 0 0,1 0 0,-1 0 0,1 0 0,-1-1 0,1 1 0,-1 0-1,1 0 1,0 0 0,-1 0 0,1-1 0,-1 1 0,0-1 0,-6-14-1109,5-26-50,2 35 1046,1-21-674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24.184"/>
    </inkml:context>
    <inkml:brush xml:id="br0">
      <inkml:brushProperty name="width" value="0.05" units="cm"/>
      <inkml:brushProperty name="height" value="0.05" units="cm"/>
      <inkml:brushProperty name="color" value="#004F8B"/>
    </inkml:brush>
  </inkml:definitions>
  <inkml:trace contextRef="#ctx0" brushRef="#br0">0 1 18980,'9'1'645,"-1"1"-1,1 0 0,-1 0 1,0 1-1,0 0 1,0 1-1,0-1 1,0 2-1,-1-1 0,11 9 1,6 3-3,12 5-267,-2 2 1,46 41-1,-61-47-1270,-1 1 0,28 37 0,-41-47 388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26.070"/>
    </inkml:context>
    <inkml:brush xml:id="br0">
      <inkml:brushProperty name="width" value="0.05" units="cm"/>
      <inkml:brushProperty name="height" value="0.05" units="cm"/>
      <inkml:brushProperty name="color" value="#004F8B"/>
    </inkml:brush>
  </inkml:definitions>
  <inkml:trace contextRef="#ctx0" brushRef="#br0">8 9 17652,'-8'-9'2790,"9"19"-730,0 5-1749,7 157 569,-8-167-819,0-1-1,1 1 1,-1-1 0,1 1 0,0-1-1,1 1 1,1 4 0,-3-9-44,1 1 1,-1-1 0,0 0 0,0 1-1,1-1 1,-1 1 0,0-1 0,1 0-1,-1 1 1,0-1 0,1 0 0,-1 0-1,1 1 1,-1-1 0,0 0 0,1 0-1,-1 0 1,1 1 0,-1-1 0,1 0-1,-1 0 1,1 0 0,-1 0 0,0 0-1,1 0 1,-1 0 0,1 0 0,0 0-1,1-1 18,-1 0 0,1 1 0,-1-1 0,1 0-1,-1 0 1,1 0 0,-1 0 0,1-1-1,-1 1 1,0 0 0,0 0 0,2-2-1,17-23 564,25-44-1,-29 44-225,2 0 0,20-25 1,-38 51-364,1-1 0,-1 1 1,0 0-1,0-1 1,1 1-1,-1 0 0,0-1 1,1 1-1,-1-1 1,0 1-1,1 0 0,-1 0 1,1-1-1,-1 1 1,1 0-1,-1 0 0,0 0 1,1-1-1,-1 1 1,1 0-1,-1 0 0,1 0 1,-1 0-1,1 0 1,-1 0-1,1 0 0,-1 0 1,1 0-1,-1 0 1,1 0-1,0 0 0,0 1-1,0 0 1,-1 0-1,1 0 0,-1 0 0,1 0 0,-1-1 0,1 1 0,-1 0 0,1 0 0,-1 0 0,0 0 0,1 1 0,-1-1 0,0 1 0,3 47-58,-4-40 19,1 19-69,-1-20 51,1 1 0,0-1 0,1 0 0,2 14 1,-3-21 45,0-1 1,0 0-1,0 1 0,0-1 1,0 0-1,0 1 1,1-1-1,-1 0 1,0 1-1,0-1 1,0 0-1,1 1 1,-1-1-1,0 0 1,1 0-1,-1 1 1,0-1-1,0 0 1,1 0-1,-1 0 1,0 1-1,1-1 1,-1 0-1,0 0 1,1 0-1,-1 0 1,0 0-1,1 0 1,-1 0-1,1 1 1,-1-1-1,0 0 1,1 0-1,-1-1 1,0 1-1,1 0 1,-1 0-1,1 0 0,-1 0 1,0 0-1,1 0 1,-1 0-1,0-1 1,1 1-1,-1 0 1,0 0-1,1 0 1,-1-1-1,0 1 1,0 0-1,1 0 1,-1-1-1,0 1 1,0 0-1,1-1 1,17-19 79,-16 17-60,31-35 205,75-65 0,-107 103-240,-1-1 0,0 1 0,0 0 0,0 0 0,0 0 1,1 0-1,-1-1 0,0 1 0,0 0 0,0 0 0,0 0 0,0-1 0,1 1 0,-1 0 0,0 0 0,0 0 1,0-1-1,0 1 0,0 0 0,0 0 0,0-1 0,0 1 0,0 0 0,0 0 0,0-1 0,0 1 0,0 0 1,0 0-1,0-1 0,0 1 0,0 0 0,0 0 0,0-1 0,0 1 0,-1 0 0,1 0 0,0 0 1,0-1-1,0 1 0,0 0 0,0 0 0,-1 0 0,1 0 0,0-1 0,0 1 0,0 0 0,-1 0 0,1 0 1,0 0-1,0 0 0,0 0 0,-1-1 0,1 1 0,0 0 0,0 0 0,-1 0 0,1 0 0,0 0 1,0 0-1,-1 0 0,-7 0-326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7.713"/>
    </inkml:context>
    <inkml:brush xml:id="br0">
      <inkml:brushProperty name="width" value="0.05" units="cm"/>
      <inkml:brushProperty name="height" value="0.05" units="cm"/>
      <inkml:brushProperty name="color" value="#004F8B"/>
    </inkml:brush>
  </inkml:definitions>
  <inkml:trace contextRef="#ctx0" brushRef="#br0">2026 2 17132,'0'0'24,"0"0"0,0 0 0,1 0 0,-1 0 0,0 0 0,0 0 0,0 0 0,0 0 0,0 0 0,0 0 0,0 0 0,0 0 1,0 0-1,0 0 0,0 0 0,0 0 0,0 0 0,0 0 0,0 0 0,1 0 0,-1 0 0,0 0 0,0 0 0,0 0 0,0 0 0,0 0 0,0 0 1,0 0-1,0 0 0,0 0 0,0 0 0,0 0 0,0 0 0,0 0 0,1 0 0,-1 0 0,0 0 0,0 0 0,0 0 0,0 0 0,0 0 1,0 0-1,0 0 0,0 0 0,0-1 0,0 1 0,0 0 0,0 0 0,0 0 0,0 0 0,0 0 0,0 0 0,0 0 0,0 0 0,0 0 0,0 0 1,0 0-1,0 0 0,0 0 0,0-1 0,0 1 0,0 0 0,0 0 0,10 7 642,8 10 204,-12-10-719,0 0-1,-1 0 1,0 1-1,0 0 0,-1 0 1,0 0-1,0 0 1,3 15-1,-5-18-79,-1 1 0,0-1 0,-1 1 0,1 0 0,-1-1 0,0 1 0,0-1 0,-1 1 0,0 0 0,0-1 0,0 1 0,-1-1 0,1 1 0,-1-1 0,-4 7 0,4-9-41,0-1 1,0 1-1,0-1 0,-1 1 0,1-1 0,-1 0 1,0 0-1,1 0 0,-1 0 0,0 0 1,0 0-1,0-1 0,0 0 0,-6 2 0,-53 12 210,37-11-139,-94 20 16,-132 8 1,-125-9-93,126-10 69,-211-3-30,382-15 115,-1-3-1,2-4 0,-139-39 1,167 36 5,58 16-492,0-1 1,1 1-1,-1-1 1,14-2-1,-10 1 147,23-3-146,2-2-34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7.024"/>
    </inkml:context>
    <inkml:brush xml:id="br0">
      <inkml:brushProperty name="width" value="0.05" units="cm"/>
      <inkml:brushProperty name="height" value="0.05" units="cm"/>
    </inkml:brush>
  </inkml:definitions>
  <inkml:trace contextRef="#ctx0" brushRef="#br0">218 97 14843,'53'-55'6570,"-53"55"-6514,-6 10 1041,-10 14-17,-22 28-80,-162 243-965,190-271-609,10-17 70,10-10-162,-4-2 448,0-1 1,0 1-1,0-1 1,-1 0-1,0 0 1,0-1-1,4-7 0,28-55-584,-30 55 651,13-27 288,-1 0 0,-3-1 0,-1 0 1,-2-2-1,10-58 0,-26 123 547,-8 76 852,11-85-1449,0 1 0,1-1 1,1 0-1,0 0 0,0 0 1,6 15-1,-3-13-4,1 0 0,0-1-1,2 0 1,-1 0 0,13 15-1,51 53 113,-47-56-1621,35 50-1,-73-83-3528,-74-93-538,27 28 5839,54 66-242,2 1 473,-1 0 1,1 0-1,0 0 1,1-1-1,-1 1 1,1-1-1,-4-10 1,8 17-518,-1-1 0,1 1 0,0-1 0,0 1 0,0 0 0,0-1 0,0 1 0,0-1 0,0 1 0,0 0 0,0-1 0,0 1 1,0-1-1,0 1 0,0 0 0,0-1 0,0 1 0,0-1 0,0 1 0,1 0 0,-1-1 0,0 1 0,0 0 0,0-1 0,1 1 0,-1 0 0,0-1 0,0 1 0,1 0 0,-1-1 0,0 1 1,1 0-1,-1 0 0,0 0 0,1-1 0,-1 1 0,1 0 0,-1 0 0,0 0 0,1 0 0,-1 0 0,0-1 0,1 1 0,-1 0 0,1 0 0,0 0 0,18 2 763,-18-2-814,27 6 435,33 12-1,-44-13-382,29 11-80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48.142"/>
    </inkml:context>
    <inkml:brush xml:id="br0">
      <inkml:brushProperty name="width" value="0.05" units="cm"/>
      <inkml:brushProperty name="height" value="0.05" units="cm"/>
      <inkml:brushProperty name="color" value="#004F8B"/>
    </inkml:brush>
  </inkml:definitions>
  <inkml:trace contextRef="#ctx0" brushRef="#br0">539 26 15955,'5'-20'2191,"-4"15"237,-11 17-887,-4 7-1082,-2-2 0,1 0 0,-26 21 0,-62 41 428,20-16-305,65-49-465,-30 25 271,-44 47-1,80-74-347,0 2 0,1-1 0,1 1 0,0 1 0,1 0 0,0 0-1,2 1 1,-10 25 0,15-36-39,1 1-1,-1-1 1,1 1-1,1 0 1,-1 0 0,1 8-1,0-11 0,0-1-1,1 0 1,-1 0 0,0 0-1,1 0 1,0 0-1,0 0 1,0 0 0,0 0-1,0 0 1,0 0 0,0 0-1,0 0 1,1-1-1,-1 1 1,1 0 0,-1-1-1,1 0 1,0 1-1,3 1 1,3 1-6,0 0 1,0-1-1,0 0 0,1-1 0,-1 0 1,1 0-1,-1-1 0,17 1 0,77-4-269,-72 0 78,276-6-2022,-243 8 1740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0.142"/>
    </inkml:context>
    <inkml:brush xml:id="br0">
      <inkml:brushProperty name="width" value="0.05" units="cm"/>
      <inkml:brushProperty name="height" value="0.05" units="cm"/>
      <inkml:brushProperty name="color" value="#004F8B"/>
    </inkml:brush>
  </inkml:definitions>
  <inkml:trace contextRef="#ctx0" brushRef="#br0">1 18 16379,'0'-15'2030,"2"12"139,-1 5-1899,0 0-1,0 0 1,0 0-1,-1 0 1,1 0 0,0 0-1,-1 0 1,1 0 0,-1 4-1,17 190 2284,-4-29-2374,-9-136-721,2 0-1,0 0 0,15 37 1,-19-62 496,0-4 10,-1 0 0,0 1 0,0-1 0,-1 1 0,1-1-1,0 1 1,-1-1 0,1 1 0,-1-1 0,0 1 0,0 0-1,0-1 1,0 1 0,0-1 0,-1 1 0,0 2 0,-7 4-479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0.573"/>
    </inkml:context>
    <inkml:brush xml:id="br0">
      <inkml:brushProperty name="width" value="0.05" units="cm"/>
      <inkml:brushProperty name="height" value="0.05" units="cm"/>
      <inkml:brushProperty name="color" value="#004F8B"/>
    </inkml:brush>
  </inkml:definitions>
  <inkml:trace contextRef="#ctx0" brushRef="#br0">1 134 15931,'13'0'2033,"4"-3"-1217,11-5-216,7-5 1081,15-1-713,5 0-88,5-2-208,1 1-136,-5 2-888,-5 3-368,-13 0 592,-9-1-104,-13 4-160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0.990"/>
    </inkml:context>
    <inkml:brush xml:id="br0">
      <inkml:brushProperty name="width" value="0.05" units="cm"/>
      <inkml:brushProperty name="height" value="0.05" units="cm"/>
      <inkml:brushProperty name="color" value="#004F8B"/>
    </inkml:brush>
  </inkml:definitions>
  <inkml:trace contextRef="#ctx0" brushRef="#br0">1 44 18308,'6'-4'1736,"14"-2"-1000,5-1-263,8 0 727,5-1-216,8 2-272,3 2-168,5 3-688,2 1-560,-8 4 624,-6 3-144,-14 2-152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1.381"/>
    </inkml:context>
    <inkml:brush xml:id="br0">
      <inkml:brushProperty name="width" value="0.05" units="cm"/>
      <inkml:brushProperty name="height" value="0.05" units="cm"/>
      <inkml:brushProperty name="color" value="#004F8B"/>
    </inkml:brush>
  </inkml:definitions>
  <inkml:trace contextRef="#ctx0" brushRef="#br0">17 0 19452,'-1'2'160,"0"0"1,0-1-1,0 1 0,0 0 0,0 0 0,0-1 1,1 1-1,-1 0 0,1 0 0,-1 0 0,1 0 0,0 0 1,0 0-1,0 2 0,-1 1 158,-2 11 15,1-1 1,1 1 0,0 0 0,1-1-1,1 1 1,1 0 0,4 21 0,-6-36-332,0 0 1,0-1-1,0 1 1,1-1-1,-1 1 1,0 0-1,1-1 1,-1 1-1,0-1 1,1 1-1,-1-1 1,0 1-1,1-1 1,-1 1-1,1-1 0,-1 0 1,1 1-1,-1-1 1,1 0-1,-1 1 1,1-1-1,0 0 1,-1 0-1,1 1 1,-1-1-1,2 0 1,-1 0 4,1 0 1,-1 0-1,0-1 1,0 1-1,0 0 1,1-1-1,-1 1 0,0-1 1,0 1-1,0-1 1,0 1-1,2-3 1,27-27 220,-28 28-202,15-20 175,19-22 236,-34 41-389,1 0-1,0 1 0,0-1 0,0 1 1,0-1-1,1 1 0,-1 0 0,1 1 1,-1-1-1,8-2 0,-10 4-35,1 0 1,-1-1-1,1 1 1,-1 0-1,1 0 1,-1 0-1,1 1 0,-1-1 1,0 0-1,1 0 1,-1 1-1,1-1 0,-1 1 1,0-1-1,1 1 1,-1 0-1,0 0 1,0-1-1,0 1 0,1 0 1,-1 0-1,0 0 1,0 0-1,0 0 1,0 0-1,-1 1 0,1-1 1,0 0-1,0 0 1,0 3-1,3 4 6,-1 1-1,0 0 1,4 17 0,0 1 23,-7-27-38,1 1 0,-1-1 0,0 1 0,0 0 0,1-1 0,-1 1 0,0-1 0,1 1 0,-1-1 0,0 1 0,1-1-1,-1 0 1,1 1 0,-1-1 0,1 1 0,-1-1 0,1 0 0,-1 1 0,1-1 0,-1 0 0,1 0 0,-1 1 0,1-1-1,0 0 1,-1 0 0,1 0 0,-1 0 0,2 0 0,-1 0 6,1 0-1,-1-1 0,1 1 1,-1-1-1,1 1 1,-1-1-1,1 0 1,-1 1-1,0-1 1,1 0-1,0-1 1,29-30 168,-18 15-106,-3 5-11,0-1 0,0 1-1,1 1 1,1-1 0,0 2 0,20-14 0,-31 23-60,0 0 0,1 0-1,-1 1 1,1-1 0,-1 0 0,1 1-1,-1-1 1,1 1 0,-1 0 0,1-1 0,-1 1-1,1 0 1,0 0 0,-1 0 0,1 0 0,-1 0-1,1 0 1,0 1 0,-1-1 0,1 0 0,-1 1-1,3 1 1,-2-1 6,0 1 0,0-1 0,0 1 0,0 0 0,-1 0 1,1-1-1,-1 1 0,1 1 0,-1-1 0,0 0 0,0 0 0,0 0 0,1 4 0,2 4-126,-2 0 0,1 1 0,-1-1 0,-1 1 0,0 17 0,-1-28 93,1 1 0,-1-1 0,0 0 1,0 1-1,0-1 0,0 0 0,0 1 1,0-1-1,0 0 0,0 1 0,0-1 1,0 1-1,0-1 0,0 0 0,0 1 0,0-1 1,0 0-1,0 1 0,0-1 0,0 0 1,-1 1-1,1-1 0,0 0 0,0 1 1,0-1-1,-1 0 0,1 1 0,0-1 0,0 0 1,-1 0-1,1 1 0,0-1 0,0 0 1,-1 0-1,1 0 0,0 0 0,-1 1 1,1-1-1,0 0 0,-1 0 0,1 0 0,0 0 1,-1 0-1,1 0 0,-1 0 0,1 0 1,0 0-1,-1 0 0,1 0 0,0 0 0,-1 0 1,1 0-1,-1 0 0,-6-4-356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2.018"/>
    </inkml:context>
    <inkml:brush xml:id="br0">
      <inkml:brushProperty name="width" value="0.05" units="cm"/>
      <inkml:brushProperty name="height" value="0.05" units="cm"/>
      <inkml:brushProperty name="color" value="#004F8B"/>
    </inkml:brush>
  </inkml:definitions>
  <inkml:trace contextRef="#ctx0" brushRef="#br0">6 0 16179,'0'0'83,"0"1"-1,-1-1 1,1 0-1,-1 0 0,1 1 1,0-1-1,-1 0 0,1 1 1,0-1-1,0 0 1,-1 1-1,1-1 0,0 0 1,0 1-1,-1-1 1,1 1-1,0-1 0,0 0 1,0 1-1,0-1 0,0 1 1,0-1-1,-1 1 1,1-1-1,0 1 0,0-1 1,0 0-1,1 1 1,-2 19 157,2-14 98,21 342 4616,-9-204-3986,-6-73-400,-7-71-556,0 1 0,-1-1 0,1 1 0,0-1 0,0 1 0,0-1 0,0 1 0,0 0-1,0-1 1,1 1 0,-1-1 0,0 1 0,0-1 0,0 1 0,0-1 0,0 1 0,1-1-1,-1 0 1,0 1 0,1-1 0,-1 1 0,0-1 0,1 1 0,-1-1 0,0 0 0,1 1-1,-1-1 1,0 0 0,1 1 0,-1-1 0,1 0 0,-1 0 0,2 1 0,-1-2 9,0 0-1,0 0 1,0 0 0,0 0 0,-1-1 0,1 1 0,0 0 0,0 0 0,-1-1 0,1 1-1,-1 0 1,1-1 0,-1 1 0,1-2 0,16-61 305,16-118 0,-18 85-266,-9 55-55,3-21-12,-8 57-11,0 1 0,1-1 0,0 0 0,0 1 1,1-1-1,-1 1 0,6-8 0,-8 13 9,1-1 1,-1 0-1,1 1 0,0-1 1,0 0-1,-1 1 0,1-1 1,0 1-1,0 0 1,-1-1-1,1 1 0,0-1 1,0 1-1,0 0 1,0 0-1,0 0 0,0-1 1,0 1-1,0 0 1,-1 0-1,1 0 0,0 0 1,0 1-1,0-1 0,0 0 1,0 0-1,0 0 1,0 1-1,-1-1 0,1 0 1,0 1-1,0-1 1,0 1-1,-1-1 0,1 1 1,0-1-1,0 1 1,-1 0-1,2 1 0,2 1-45,0 1 0,0 0-1,-1 0 1,7 9 0,-9-11 44,1 1 1,-1-1-1,0 0 0,1 0 1,-1 1-1,0-1 1,0 1-1,-1-1 1,1 1-1,0 0 0,-1-1 1,0 1-1,1-1 1,-1 1-1,0 0 1,-1-1-1,1 1 1,0 0-1,-1-1 0,1 1 1,-1-1-1,0 1 1,0-1-1,-1 3 1,0-2 8,-1 1 0,1-1 0,-1-1 1,0 1-1,0 0 0,0-1 1,0 1-1,0-1 0,-1 0 0,1 0 1,-1 0-1,1-1 0,-1 1 0,0-1 1,-5 2-1,-77 15-518,85-18 388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2.514"/>
    </inkml:context>
    <inkml:brush xml:id="br0">
      <inkml:brushProperty name="width" value="0.05" units="cm"/>
      <inkml:brushProperty name="height" value="0.05" units="cm"/>
      <inkml:brushProperty name="color" value="#004F8B"/>
    </inkml:brush>
  </inkml:definitions>
  <inkml:trace contextRef="#ctx0" brushRef="#br0">135 229 17676,'2'-2'209,"-1"0"0,0 0-1,0 1 1,0-1 0,0 0 0,0 0 0,-1 0 0,1 0 0,0 0 0,-1 0 0,0 0 0,1 0-1,-1 0 1,0 0 0,0 0 0,0 0 0,0 0 0,-1 0 0,1 0 0,0 0 0,-1 0-1,0-3 1,0 4-118,1 0 0,0 1 0,-1-1 0,1 0 0,-1 1-1,1-1 1,-1 0 0,1 1 0,-1-1 0,0 1 0,1-1-1,-1 0 1,0 1 0,1 0 0,-1-1 0,0 1 0,1-1-1,-1 1 1,0 0 0,0 0 0,-1-1 0,0 1-35,1 0 0,0 0 0,-1 0 0,1 1 0,-1-1 0,1 1 0,0-1 0,-1 0 0,1 1 1,0 0-1,-1-1 0,1 1 0,0 0 0,0 0 0,0 0 0,0 0 0,-2 1 0,-8 10 6,1 0-1,0 0 1,1 1 0,0 0-1,1 1 1,1 0 0,0 0-1,1 1 1,0 0-1,1 0 1,1 0 0,1 0-1,-4 28 1,7-42-63,0 1 0,0-1 0,0 1 0,-1-1 0,2 0 0,-1 1 0,0-1 0,0 0-1,0 1 1,1-1 0,-1 0 0,0 1 0,1-1 0,0 0 0,-1 1 0,1-1 0,0 0 0,-1 0 0,2 2 0,-1-3-1,0 1 1,0-1-1,0 0 0,0 1 1,0-1-1,-1 0 0,1 1 1,0-1-1,0 0 0,0 0 1,0 0-1,0 0 0,0 0 1,0 0-1,0 0 0,0 0 1,0 0-1,0-1 0,0 1 1,1-1-1,6-2-8,-1 0 1,0-1-1,0 0 0,12-9 1,-16 11 9,48-41-5,-40 32 6,1 1-1,0 0 1,0 1-1,1 0 1,14-6 0,-26 14-2,0 0 1,1 1 0,-1-1 0,0 0 0,1 1-1,-1-1 1,1 1 0,-1 0 0,1-1 0,-1 1-1,1 0 1,-1 0 0,1 0 0,-1 0-1,1 0 1,-1 0 0,1 0 0,-1 0 0,0 1-1,1-1 1,-1 1 0,1-1 0,-1 1 0,0-1-1,1 1 1,-1 0 0,0 0 0,1 0 0,-1 0-1,0 0 1,0 0 0,0 0 0,0 0 0,1 1-1,1 4-3,-1-1 0,1 1 0,-1 0 0,0 0 1,-1 0-1,2 10 0,1 2 13,-4-18-8,0-1-1,0 1 0,0 0 0,0 0 1,0 0-1,0 0 0,0 0 0,0 0 1,0 0-1,0 0 0,0 0 1,0 0-1,0 0 0,0 0 0,0 0 1,0 0-1,0 0 0,0 0 1,0 0-1,1 0 0,-1 0 0,0 0 1,0 0-1,0-1 0,0 1 0,0 0 1,0 0-1,0 0 0,0 0 1,0 0-1,0 0 0,0 0 0,0 0 1,0 0-1,0 0 0,0 0 1,1 0-1,-1 0 0,0 0 0,0 0 1,0 0-1,0 1 0,0-1 0,0 0 1,0 0-1,0 0 0,0 0 1,0 0-1,0 0 0,0 0 0,0 0 1,0 0-1,0 0 0,0 0 1,0 0-1,0 0 0,0 0 0,0 0 1,1 0-1,-1 0 0,0 0 0,0 0 1,0 0-1,0 1 0,0-1 1,0 0-1,4-9 33,2-11 13,21-100-2923,-19 78 820,2 0-1,20-57 1,-12 60 535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2.956"/>
    </inkml:context>
    <inkml:brush xml:id="br0">
      <inkml:brushProperty name="width" value="0.05" units="cm"/>
      <inkml:brushProperty name="height" value="0.05" units="cm"/>
      <inkml:brushProperty name="color" value="#004F8B"/>
    </inkml:brush>
  </inkml:definitions>
  <inkml:trace contextRef="#ctx0" brushRef="#br0">78 1 16131,'-3'19'760,"-1"0"-1,0 0 1,-11 27 0,0 3 402,4-7-308,2 2-1,2-1 1,2 1-1,0 84 1,5-125-839,0-1-1,0 0 1,0 0-1,1 0 1,-1 0 0,0 1-1,1-1 1,0 0 0,-1 0-1,1 0 1,0 0 0,0 0-1,0 0 1,0 0 0,3 2-1,-4-4-14,0 0-1,0 1 1,1-1-1,-1 0 1,0 0-1,1 0 1,-1 0-1,0 0 1,0 0-1,1 0 1,-1 0-1,0 0 1,1 0-1,-1 0 1,0 0-1,1 0 1,-1 0-1,0 0 1,0 0-1,1 0 0,-1 0 1,0-1-1,1 1 1,-1 0-1,0 0 1,0 0-1,1 0 1,-1-1-1,0 1 1,0 0-1,0 0 1,1-1-1,-1 1 1,10-21-72,-5-1-13,0 0 0,-1 0-1,1-37 1,-3 53-94,3 14 103,4 12 11,-7-14 70,-1-1 0,1-1 0,0 1 0,1 0 0,-1 0 0,1-1 0,0 1 0,0-1 0,0 0 0,1 0 0,-1 0 0,1 0 0,0-1 0,0 0 0,0 1 0,1-2 0,-1 1 0,1 0 0,0-1 0,-1 0 0,1 0 0,0 0 0,0-1 0,0 1 0,1-1 0,-1 0 0,0-1 0,0 1 0,1-1 0,-1 0 0,0-1 0,1 1 0,-1-1 0,0 0 0,0 0 0,0-1 0,0 1 0,10-6 0,-1 1 71,-1-2 1,1 0 0,-1 0-1,0-2 1,16-14 0,-23 18-40,0 1 0,-1-1 0,1-1 0,-1 1 0,-1-1 0,1 1 0,-1-1 0,0-1 0,-1 1 0,0-1 0,0 1 0,2-11 0,-5 17-33,1-1-1,-1 1 1,0-1-1,0 1 1,0-1-1,0 1 1,0-1-1,0 1 1,0-1-1,0 1 1,-1-1 0,1 1-1,0-1 1,-1 1-1,-1-3 1,2 3-2,-1 0 1,1 1 0,-1-1 0,0 1-1,1-1 1,-1 1 0,0-1-1,1 1 1,-1 0 0,0-1 0,1 1-1,-1 0 1,0-1 0,0 1-1,0 0 1,1 0 0,-1 0 0,0 0-1,0 0 1,0 0 0,-1 0-1,-1 0 4,0 1-1,0-1 0,-1 1 0,1 0 0,0 1 0,0-1 0,0 0 0,0 1 0,0 0 0,1-1 1,-1 1-1,-3 4 0,0-1 0,1 1 0,0 0 0,0 0 0,1 1 0,0-1 0,0 1 0,1 0 0,0 0 1,0 0-1,-3 13 0,4-15 13,1 1 0,0-1 0,0 0 0,1 1 0,0-1 0,-1 1 0,2-1 0,-1 1 0,1-1 0,0 0 0,0 1 0,0-1 0,1 0 0,0 0 0,4 10 0,-5-13-10,0-1 1,0 1 0,0-1-1,0 1 1,0-1-1,0 0 1,0 0-1,0 1 1,1-1 0,-1 0-1,0 0 1,1 0-1,-1 0 1,1-1 0,-1 1-1,1 0 1,0-1-1,-1 1 1,1-1-1,0 1 1,-1-1 0,1 0-1,0 1 1,-1-1-1,1 0 1,0 0-1,-1-1 1,1 1 0,3-1-1,27-6 106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3.697"/>
    </inkml:context>
    <inkml:brush xml:id="br0">
      <inkml:brushProperty name="width" value="0.05" units="cm"/>
      <inkml:brushProperty name="height" value="0.05" units="cm"/>
      <inkml:brushProperty name="color" value="#004F8B"/>
    </inkml:brush>
  </inkml:definitions>
  <inkml:trace contextRef="#ctx0" brushRef="#br0">108 189 19548,'0'-2'145,"0"1"-1,0-1 0,0 1 1,0-1-1,-1 1 0,1-1 1,-1 1-1,1-1 0,-1 1 1,1 0-1,-1-1 1,0 1-1,0 0 0,0 0 1,0-1-1,0 1 0,0 0 1,0 0-1,0 0 0,0 0 1,0 0-1,0 0 1,-1 1-1,-1-2 0,1 2-66,1-1 0,-1 1 0,1 0 0,0 0 0,-1 0-1,1 0 1,0 0 0,-1 1 0,1-1 0,-1 0 0,1 1 0,0-1-1,-1 0 1,1 1 0,0 0 0,0-1 0,0 1 0,-1 0 0,1 0-1,0-1 1,0 1 0,0 0 0,0 0 0,0 0 0,0 0 0,1 1 0,-2 0-1,-5 8-15,0 1 0,1 0 0,0 0 0,1 0 0,0 1 0,1 0 1,0 0-1,1 0 0,-2 15 0,5-26-62,0 0 0,-1 0 0,1 0 0,0 0 1,0 0-1,0 0 0,0 0 0,1 0 0,-1 0 1,0 0-1,0 0 0,1 0 0,-1 0 0,0 0 1,1 0-1,-1 0 0,1 0 0,-1 0 0,2 1 1,-1-1 0,-1-1 0,1 0 0,0 0 0,-1 0-1,1 1 1,0-1 0,-1 0 0,1 0 0,0 0 0,-1 0 0,1 0 0,0 0 0,-1 0 0,1 0 0,0 0 0,-1-1 0,1 1 0,0 0 0,-1 0 0,1 0 0,1-1 0,4-3 7,0 1 0,-1-1 1,1 0-1,7-9 0,19-19 27,-2-3-1,-2 0 1,24-40 0,25-31-67,-77 105 28,1 0-1,-1 0 1,1 1 0,-1-1 0,1 0 0,0 1-1,-1-1 1,1 1 0,0-1 0,-1 0 0,1 1-1,0 0 1,0-1 0,-1 1 0,1-1-1,1 1 1,-2 0 1,1 0 0,-1 0 1,0 0-1,0 1 0,1-1 0,-1 0 0,0 0 0,0 1 0,0-1 0,1 0 0,-1 1 1,0-1-1,0 0 0,0 0 0,0 1 0,0-1 0,0 0 0,1 1 0,-1-1 0,0 0 1,0 1-1,0-1 0,0 0 0,0 1 0,0-1 0,0 0 0,0 1 0,-1-1 0,-4 34-98,4-32 102,-10 45-52,-14 75 0,21-99 77,2-1 0,0 1 0,2 31 1,0-51-21,1 0 0,-1 1 1,1-1-1,-1 0 1,1 0-1,0 0 1,0 0-1,0 0 1,0 0-1,1 0 1,-1 0-1,4 4 1,-4-6-2,0-1 0,0 1-1,0 0 1,0-1 0,0 1 0,1 0 0,-1-1 0,0 1 0,0-1 0,0 0 0,1 1 0,-1-1 0,0 0 0,0 0 0,1 0 0,-1 0 0,0 0 0,0 0 0,1 0-1,-1 0 1,0 0 0,0-1 0,1 1 0,-1-1 0,0 1 0,0-1 0,0 1 0,0-1 0,0 1 0,0-1 0,0 0 0,0 0 0,2-1 0,7-6 39,0 0 0,-1-1 1,0 0-1,0-1 0,-1 0 1,0 0-1,8-14 0,40-84 346,-53 103-370,-1 1 3,-1 1 0,1-1-1,-1 0 1,1 0-1,-1 0 1,0-5-1,-1 9-20,1-1-1,-1 1 0,0 0 0,0 0 0,0 0 0,0 0 0,0 0 0,0 0 1,0 0-1,0 0 0,0 0 0,0 0 0,0 0 0,0 0 0,0-1 0,0 1 0,0 0 1,0 0-1,0 0 0,0 0 0,0 0 0,0 0 0,0 0 0,0 0 0,0 0 0,0 0 1,0 0-1,0-1 0,0 1 0,-1 0 0,1 0 0,0 0 0,0 0 0,0 0 1,0 0-1,0 0 0,0 0 0,0 0 0,0 0 0,0 0 0,0 0 0,0 0 0,0 0 1,0 0-1,0 0 0,-1 0 0,1 0 0,0 0 0,0 0 0,0 0 0,0 0 1,0 0-1,0 0 0,0 0 0,0 0 0,0 0 0,0 0 0,0 0 0,-1 0 0,1 0 1,0 0-1,0 0 0,0 0 0,0 0 0,0 0 0,0 0 0,0 0 0,-7 7 24,-7 13-15,1 3-9,0 2-1,2-1 1,0 2 0,2-1-1,1 1 1,1 1 0,-4 29-1,11-53-13,-1 0 1,1 1-1,0-1 0,1 0 0,-1 0 0,0 0 0,1 0 0,0 1 0,-1-1 0,1 0 0,1 0 0,1 4 0,-2-6-27,0 0 0,0 0 1,0 0-1,0 0 0,0 0 1,0 0-1,0 0 0,0-1 0,0 1 1,0 0-1,0-1 0,1 1 1,-1-1-1,0 1 0,1-1 1,-1 0-1,0 0 0,1 1 1,-1-1-1,0 0 0,1 0 0,-1 0 1,0 0-1,1-1 0,-1 1 1,0 0-1,0-1 0,1 1 1,-1 0-1,0-1 0,3-1 0,10-5-298,1-1-1,-1-1 0,0 0 0,-1-1 1,23-23-1,-35 33 327,42-39-620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4.100"/>
    </inkml:context>
    <inkml:brush xml:id="br0">
      <inkml:brushProperty name="width" value="0.05" units="cm"/>
      <inkml:brushProperty name="height" value="0.05" units="cm"/>
      <inkml:brushProperty name="color" value="#004F8B"/>
    </inkml:brush>
  </inkml:definitions>
  <inkml:trace contextRef="#ctx0" brushRef="#br0">123 1 19828,'-32'29'3021,"22"-22"-2418,1 1-1,1 0 1,-1 1 0,-8 11 0,17-19-591,-1-1 0,1 0-1,-1 1 1,1-1 0,-1 1 0,1-1 0,0 1 0,-1-1-1,1 1 1,0-1 0,0 1 0,-1-1 0,1 1 0,0-1-1,0 1 1,0-1 0,0 1 0,-1-1 0,1 1 0,0 0-1,0-1 1,0 1 0,0-1 0,0 1 0,1-1 0,-1 1-1,0 0 1,0-1 0,0 1 0,0-1 0,1 1 0,-1-1-1,0 1 1,0-1 0,1 1 0,-1-1 0,0 1 0,1-1-1,-1 0 1,1 1 0,-1-1 0,0 1 0,1-1 0,-1 0-1,1 1 1,-1-1 0,1 0 0,-1 0 0,1 1 0,0-1-1,-1 0 1,1 0 0,-1 0 0,2 0 0,4 1-46,1 0 0,-1-1 1,1 1-1,7-2 0,-2 1-1,-6 0 4,-1 0 1,0 1-1,0-1 1,0 1-1,0 1 0,0-1 1,0 1-1,0-1 1,0 2-1,0-1 1,-1 0-1,1 1 1,-1 0-1,8 7 1,-10-8 20,0 0 0,0 1 1,0 0-1,0-1 0,0 1 1,-1 0-1,1 0 0,-1 0 1,0 0-1,0 0 0,0 0 1,0 1-1,-1-1 0,1 0 1,-1 0-1,0 1 0,0-1 1,0 0-1,0 0 0,-1 1 1,1-1-1,-1 0 0,0 0 0,0 0 1,-1 4-1,0-2 7,0-1 0,0 1 0,0 0 0,-1-1 0,0 1 0,0-1 0,0 0 0,0 0 0,0 0 0,-1 0 0,0-1 0,0 1 0,0-1-1,0 0 1,0 0 0,-1-1 0,1 1 0,-1-1 0,1 0 0,-1 0 0,0 0 0,0-1 0,0 0 0,0 0 0,0 0 0,0-1 0,-1 1 0,1-1 0,0 0 0,0-1 0,0 1 0,0-1 0,0 0-1,-9-3 1,-25-14 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7.725"/>
    </inkml:context>
    <inkml:brush xml:id="br0">
      <inkml:brushProperty name="width" value="0.05" units="cm"/>
      <inkml:brushProperty name="height" value="0.05" units="cm"/>
    </inkml:brush>
  </inkml:definitions>
  <inkml:trace contextRef="#ctx0" brushRef="#br0">10 49 15147,'-8'0'1697,"6"0"-873,5 0-248,19-3 1096,5-1-295,12-2-329,4 0-232,10-1-304,3 1-296,5 1-856,2-1-320,-1 4 768,-5 1-240,8-2-152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4.490"/>
    </inkml:context>
    <inkml:brush xml:id="br0">
      <inkml:brushProperty name="width" value="0.05" units="cm"/>
      <inkml:brushProperty name="height" value="0.05" units="cm"/>
      <inkml:brushProperty name="color" value="#004F8B"/>
    </inkml:brush>
  </inkml:definitions>
  <inkml:trace contextRef="#ctx0" brushRef="#br0">113 1 19092,'1'4'2731,"-7"19"-2179,0-3 107,-57 200 2294,50-165-2745,3 0 0,-4 60 0,13-102-169,0 1 1,2 0-1,0 0 1,0-1-1,4 16 1,-4-25-35,0 0 0,0-1 0,1 1 1,-1-1-1,1 1 0,0-1 1,0 0-1,0 0 0,0 1 1,4 2-1,-4-4-12,0-1 0,0 1 0,0-1-1,0 1 1,0-1 0,0 0 0,0 0 0,1 0 0,-1-1 0,0 1 0,1 0-1,-1-1 1,0 1 0,1-1 0,-1 0 0,1 0 0,3 0 0,1-1-122,0-1-1,0 1 1,0-1 0,0-1 0,-1 1 0,1-1-1,-1 0 1,0-1 0,0 1 0,0-1 0,8-7 0,6-7-489,29-32 0,-9 5 150,-2 0-139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5.440"/>
    </inkml:context>
    <inkml:brush xml:id="br0">
      <inkml:brushProperty name="width" value="0.05" units="cm"/>
      <inkml:brushProperty name="height" value="0.05" units="cm"/>
      <inkml:brushProperty name="color" value="#004F8B"/>
    </inkml:brush>
  </inkml:definitions>
  <inkml:trace contextRef="#ctx0" brushRef="#br0">76 237 17180,'-15'18'1578,"-22"37"0,34-50-1336,0 1 0,0 0-1,0 0 1,1 0-1,0 1 1,0-1 0,0 0-1,1 1 1,0-1-1,0 1 1,1 8 0,0-14-211,0 0 0,0 0 0,0-1 0,0 1 0,0 0 0,0 0 0,0-1 0,0 1 0,1 0 1,-1 0-1,0-1 0,0 1 0,1 0 0,-1-1 0,1 1 0,-1 0 0,1-1 0,-1 1 0,1-1 1,-1 1-1,1-1 0,-1 1 0,1-1 0,0 1 0,-1-1 0,1 1 0,0-1 0,1 1 0,-1-1 1,1 0-1,0 0 0,-1 0 0,1 0 1,0 0-1,-1-1 0,1 1 0,-1 0 0,1-1 1,0 0-1,-1 1 0,3-2 0,5-3 43,0-1 1,-1 0-1,11-8 0,10-15 119,-24 23-161,1-1 1,-1 1-1,1 1 0,0-1 1,1 1-1,0 1 0,-1-1 0,2 1 1,8-5-1,-15 9-30,0 0-1,-1 0 1,1 0 0,0 0-1,0 0 1,0 0-1,-1 0 1,1 0 0,0 0-1,0 1 1,-1-1-1,1 0 1,0 0 0,-1 1-1,1-1 1,0 0 0,-1 1-1,1-1 1,0 1-1,-1-1 1,1 1 0,-1-1-1,1 1 1,-1-1-1,1 1 1,-1 0 0,1-1-1,-1 1 1,0 0-1,1-1 1,-1 1 0,0 0-1,1-1 1,-1 1 0,0 0-1,0 0 1,0 0-1,5 33-6,-4-29 6,1 105 350,-2-109-339,0 0-1,0 0 1,0 0-1,0 0 1,0 0-1,0 0 1,0 0-1,0 0 1,1 0-1,-1 0 1,0 0-1,1 0 1,-1 0-1,1 0 1,-1 0-1,1 0 1,0 0-1,0 0-3,-1-1 0,1 0 1,-1 0-1,1 0 0,-1 0 0,1 0 0,-1 1 0,1-1 0,-1 0 0,1 0 1,-1 0-1,1 0 0,-1 0 0,1-1 0,-1 1 0,1 0 0,-1 0 0,1 0 0,-1 0 1,0 0-1,1-1 0,-1 1 0,1 0 0,-1 0 0,1-1 0,4-4 45,1 1 0,-1-1 0,-1 0 0,6-6 0,-4 3-54,14-13-64,55-58-1542,-65 71 969,-1 0 1,2 0-1,-1 1 1,1 0-1,-1 1 1,20-7-1,3 5-2051,-30 8 2496,1 0 0,0-1 0,-1 0 0,1 0 0,-1 0 0,1 0 0,-1 0 0,1-1 0,-1 1 0,0-1 0,0 0 0,0 0 0,4-3 1,22-25-150,11-10 1070,-40 40-683,0 0 0,1-1-1,-1 1 1,0 0-1,0 0 1,0-1 0,1 1-1,-1 0 1,0 0-1,0 0 1,1-1 0,-1 1-1,0 0 1,1 0 0,-1 0-1,0 0 1,0 0-1,1-1 1,-1 1 0,0 0-1,1 0 1,-1 0 0,0 0-1,1 0 1,-1 0-1,0 0 1,1 0 0,-1 0-1,0 0 1,1 1 0,-2 8 1091,-11 14 225,-7 6-103,1 0 0,1 1 0,-23 59 0,39-88-1220,0 0 0,1 1 1,-1-1-1,1 1 0,0-1 0,-1 1 1,1-1-1,0 1 0,0-1 1,0 1-1,0 0 0,0-1 0,0 1 1,0-1-1,0 1 0,1-1 0,-1 1 1,1-1-1,-1 1 0,2 1 0,-2-3-24,0 1-1,1-1 0,-1 0 1,1 1-1,-1-1 1,1 0-1,-1 0 0,1 0 1,-1 1-1,1-1 0,-1 0 1,1 0-1,-1 0 0,1 0 1,-1 0-1,1 0 0,-1 0 1,1 0-1,-1 0 0,1 0 1,-1 0-1,1-1 0,19-9 60,-4-3-56,-1 0 0,0-1 1,-1-1-1,16-22 0,44-70-5,-69 99-10,98-172-21,-92 158-22,-18 33-9,-18 34 33,10-14 81,-40 87 469,48-101-364,1 0 0,1 1 0,1-1 0,0 1 0,-1 19 0,5-36-151,0 1 0,0 0 0,0-1 0,0 1 0,0 0 0,0-1 0,0 1 0,0 0 0,1-1 0,-1 1 1,0 0-1,1-1 0,0 1 0,-1-1 0,1 1 0,0-1 0,0 1 0,0-1 0,0 0 0,0 1 0,0-1 0,0 0 0,2 2 0,-1-2-23,0-1 0,0 1 0,0 0 0,1 0 0,-1-1 0,0 0 0,0 1 0,0-1 0,1 0 0,-1 0 0,0 0 0,0 0 0,1 0 0,3-2 0,5-1-68,0 0 0,0-1 0,-1-1 1,1 1-1,13-10 0,2-3 38,-1 0 0,0-1 0,-2-2 0,0 0 0,23-28 0,-46 47 41,1 0 0,0 0 0,-1 1 0,1-1 0,-1 0 0,1 0 0,-1 0 0,1 0 0,-1 0 0,1 0 0,-1 0 0,0 0 0,0 0 0,1-1 0,-5 1 63,-5 8-36,-3 5-13,0 2 0,0-1 0,2 2 0,-1-1 0,2 2 0,0-1 0,1 1 1,0 0-1,2 1 0,0 0 0,0 0 0,-3 25 0,8-40-27,1 1 0,0 0 0,0 0 0,0 0 0,0 0 0,0 0 0,1 0 0,-1 0 0,1-1 0,0 1 0,0 0 0,2 5 0,-2-7-33,0 0 0,-1-1 1,1 1-1,0 0 1,0 0-1,0 0 1,0 0-1,0-1 0,0 1 1,0-1-1,1 1 1,-1-1-1,0 1 1,0-1-1,0 1 1,0-1-1,1 0 0,-1 0 1,0 0-1,0 0 1,1 0-1,-1 0 1,0 0-1,0 0 0,1 0 1,-1 0-1,0-1 1,0 1-1,0-1 1,1 1-1,0-1 1,8-4-197,-1 1 0,1-2 1,-1 1-1,0-1 0,0-1 1,-1 1-1,0-2 1,13-13-1,12-16-432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5.875"/>
    </inkml:context>
    <inkml:brush xml:id="br0">
      <inkml:brushProperty name="width" value="0.05" units="cm"/>
      <inkml:brushProperty name="height" value="0.05" units="cm"/>
      <inkml:brushProperty name="color" value="#004F8B"/>
    </inkml:brush>
  </inkml:definitions>
  <inkml:trace contextRef="#ctx0" brushRef="#br0">69 1 15915,'-11'12'1702,"-1"1"0,2 1-1,0 0 1,-13 24 0,22-37-1677,1-1 0,0 1 0,0 0 0,-1-1 1,1 1-1,0 0 0,0-1 0,0 1 0,0 0 0,0-1 0,0 1 1,0 0-1,0-1 0,0 1 0,0 0 0,0-1 0,0 1 0,1 0 1,-1-1-1,0 1 0,0 0 0,1-1 0,-1 1 0,0-1 0,1 1 1,-1 0-1,0-1 0,1 1 0,-1-1 0,1 1 0,-1-1 0,1 0 1,0 1-1,-1-1 0,1 1 0,-1-1 0,1 0 0,0 0 0,-1 1 1,1-1-1,-1 0 0,1 0 0,0 0 0,-1 0 0,1 1 0,0-1 1,0 0-1,46 5-54,-27-4 68,-14 0-48,-1 0-1,0 1 1,0-1-1,0 1 1,0 0-1,0 0 0,0 0 1,0 1-1,-1 0 1,1 0-1,-1 0 0,0 0 1,0 1-1,0 0 1,5 5-1,-7-6 35,0 0-1,0 1 1,0-1-1,-1 1 1,1 0-1,-1 0 1,1-1-1,-1 1 1,-1 0-1,1 0 1,0 0-1,-1 0 1,0 0-1,0 0 0,0 0 1,0 0-1,-1 0 1,0 0-1,1 0 1,-1 0-1,-3 5 1,2-4 37,0 0-1,0-1 1,0 1 0,-1-1 0,0 1 0,0-1-1,0 0 1,0 0 0,-1 0 0,1-1 0,-1 1-1,0-1 1,0 0 0,-1 0 0,-4 3 0,7-5-74,-1 0 1,1 0 0,-1 0 0,1 0 0,-1-1-1,0 1 1,1-1 0,-1 1 0,0-1 0,1 0-1,-1 0 1,0 0 0,0-1 0,1 1 0,-1-1-1,0 1 1,1-1 0,-1 0 0,1 0 0,-1 0-1,1 0 1,-1 0 0,1-1 0,0 1 0,0-1-1,-1 1 1,1-1 0,0 0 0,1 0 0,-3-2-1,-13-20-138,9-5-114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9:56.657"/>
    </inkml:context>
    <inkml:brush xml:id="br0">
      <inkml:brushProperty name="width" value="0.05" units="cm"/>
      <inkml:brushProperty name="height" value="0.05" units="cm"/>
      <inkml:brushProperty name="color" value="#004F8B"/>
    </inkml:brush>
  </inkml:definitions>
  <inkml:trace contextRef="#ctx0" brushRef="#br0">206 206 15603,'41'-62'1981,"-27"39"-914,1 0 0,21-23-1,-36 45-1006,0 1-1,1-1 0,-1 1 0,0-1 1,0 1-1,1 0 0,-1-1 0,0 1 1,1-1-1,-1 1 0,0 0 0,1-1 1,-1 1-1,1 0 0,-1-1 0,1 1 1,-1 0-1,0 0 0,1-1 0,-1 1 0,1 0 1,-1 0-1,1 0 0,-1 0 0,1 0 1,0 0-1,-1 0 0,1 0 0,-1 0 1,1 0-1,-1 0 0,1 0 0,0 0 1,0 1 37,-1 1 0,0-1 1,1 0-1,-1 0 1,0 0-1,0 0 1,1 1-1,-1-1 0,0 0 1,0 0-1,0 1 1,-1-1-1,1 2 1,-11 48 1090,-14 23-720,-3-1 1,-40 75-1,-93 126-786,137-243-195,15-21-159,7-11 62,3-5-247,5-11-113,0 0-1,2 1 1,17-28-1,-3 6-214,34-63-1180,58-107 231,-4-1 4491,-103 192-1862,-4 11-141,0 0 0,0 0 0,0 1 1,1-1-1,-1 0 0,7-6 0,-10 12-313,1 0 0,-1 0 0,0 0 0,0-1 0,0 1 0,0 0 0,0 0 0,1 0 0,-1-1 0,0 1 0,0 0 0,0 0 0,0 0 0,1 0 0,-1 0 0,0-1 0,0 1 1,1 0-1,-1 0 0,0 0 0,0 0 0,1 0 0,-1 0 0,0 0 0,0 0 0,1 0 0,-1 0 0,0 0 0,0 0 0,0 0 0,1 0 0,-1 0 0,0 0 0,0 0 0,1 0 0,-1 1 0,0-1 0,0 0 0,0 0 0,1 0 0,-1 0 0,0 1 0,4 12 941,-5 25-31,1-36-845,-7 87 843,1-17-237,2 0 0,8 90 0,-2-141-727,1 0 0,1 0 0,1 0 0,0 0 0,2-1-1,0 0 1,1 0 0,2-1 0,0 0 0,0 0 0,2-1 0,15 18 0,-84-104-4540,-49-56 1594,-32-5 5501,138 129-2479,0 0-1,-1 0 0,1-1 0,0 1 1,0 0-1,-1 0 0,1 0 1,0 0-1,0 0 0,0-1 0,-1 1 1,1 0-1,0 0 0,0 0 1,0-1-1,0 1 0,0 0 0,-1 0 1,1 0-1,0-1 0,0 1 1,0 0-1,0 0 0,0-1 1,0 1-1,0 0 0,0 0 0,0-1 1,0 1-1,0 0 0,0-1 1,0 1-1,0 0 0,10-1 982,28 10-494,-23-5-294,33 5-637,0-2-1,98 1 0,-63-12 123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2:13.162"/>
    </inkml:context>
    <inkml:brush xml:id="br0">
      <inkml:brushProperty name="width" value="0.05" units="cm"/>
      <inkml:brushProperty name="height" value="0.05" units="cm"/>
    </inkml:brush>
  </inkml:definitions>
  <inkml:trace contextRef="#ctx0" brushRef="#br0">1464 180 11666,'-25'-12'66,"-1"0"-1,0 2 0,-1 1 0,0 1 1,0 1-1,-32-4 0,38 9-505,1 0-1,0 2 1,-1 0 0,1 2-1,0 0 1,0 1-1,0 1 1,0 0-1,-24 10 1,-122 58-2235,2 7 3527,76-36 1158,26-12-640,-66 44 1,99-56-855,1 3 1,1 0-1,0 1 1,-27 33-1,25-21-394,2 1 0,1 1 0,1 1 0,3 1 0,1 1-1,2 2 1,-17 50 0,25-56-129,2 1 0,1 0 0,2 0-1,1 0 1,2 1 0,2-1 0,2 1 0,1-1 0,7 42-1,4-11-20,3-2-1,2 0 1,4 0-1,2-2 1,3-1-1,3-2 1,45 69-1,-54-99 61,2-1 0,1-1-1,2-1 1,1-1 0,1-2-1,1 0 1,1-2 0,56 33 0,-55-39-15,1-1 0,1-2 0,0-1 0,1-1 1,0-2-1,1-2 0,0-1 0,0-1 1,49 1-1,-47-7-27,0-2 0,-1-1 0,1-2 0,-1-2 0,62-19 0,-54 10-79,-1-1-1,-1-3 0,-1-1 0,46-32 1,-26 10-162,-2-2 1,-2-3-1,-2-2 1,-2-2-1,-3-3 0,81-113 1,-78 88 155,-2-2-1,-5-3 1,-3-1 0,42-119-1,-68 154 234,-2-1-1,-3-1 1,-2 0-1,-2-1 0,-2 0 1,-3 0-1,-2 0 1,-3-1-1,-9-62 0,6 90-99,-2-1 0,0 1-1,-2 0 1,-1 1 0,-1 0-1,-1 0 1,-1 1-1,-1 1 1,-1 0 0,-2 1-1,0 1 1,-1 0-1,-2 2 1,0 0 0,-1 1-1,0 1 1,-2 1 0,0 1-1,-1 1 1,0 1-1,-1 1 1,-1 1 0,-32-10-1,17 11-123,0 2-1,-1 2 0,0 1 1,0 2-1,0 2 1,-1 2-1,-54 7 0,30 2-214,1 3-1,1 2 0,-124 46 0,64-5 59,5 7-24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2:15.437"/>
    </inkml:context>
    <inkml:brush xml:id="br0">
      <inkml:brushProperty name="width" value="0.05" units="cm"/>
      <inkml:brushProperty name="height" value="0.05" units="cm"/>
    </inkml:brush>
  </inkml:definitions>
  <inkml:trace contextRef="#ctx0" brushRef="#br0">1489 86 12251,'-154'-48'1755,"83"28"-2011,49 15-93,-2 0 0,1 2 0,0 0 0,-1 2 1,1 0-1,-1 2 0,0 0 0,-37 9 1,-16 7 265,-89 32-1,141-41 277,-38 13 323,2 2-1,0 4 1,-81 47-1,111-55-297,0 2 0,2 1 0,1 2 0,0 0-1,2 2 1,1 1 0,-38 53 0,43-48-175,1 0 1,2 2 0,1 0-1,2 1 1,1 0 0,-10 48 0,10-20-66,3-1 0,-4 123 0,14-126-10,3 0 0,2 0-1,3 0 1,28 106 0,-23-122 20,2 0-1,2-1 0,1-1 1,2-1-1,2-1 1,2-1-1,29 36 0,-40-57 10,1 0-1,1-1 1,1-1-1,0-1 1,1 0-1,0-1 1,1-1-1,1-1 1,0 0-1,0-2 1,1 0-1,0-1 1,0-1-1,1 0 1,0-2-1,0-1 1,1 0-1,28 0 1,-18-4-14,0-2 1,-1-1-1,0-1 0,0-2 1,0-1-1,0-2 0,-1 0 1,-1-2-1,0-2 1,31-17-1,-7-1-38,-1-2 1,-2-3-1,-1-1 0,54-56 1,-31 21-60,85-115 0,40-95-42,-139 188 146,-5-1 0,-3-3 0,65-185 0,-106 253 19,0 1 1,-2-1 0,-2-1 0,0 1 0,0-47 0,-5 67 3,-1-1 1,0 1-1,0-1 1,-1 1-1,0-1 1,-1 1-1,0 0 1,0 0-1,-1 0 1,-1 1-1,0 0 1,0-1-1,-1 1 1,0 1-1,0-1 1,-1 1-1,0 1 1,0-1-1,-13-9 1,7 9-9,0 0-1,0 1 1,-1 0 0,0 1-1,0 1 1,0 0 0,-1 1 0,1 0-1,-1 2 1,-21-3 0,-13 3-296,-90 5 1,19 10-399,-153 38 1,128-21 233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25.914"/>
    </inkml:context>
    <inkml:brush xml:id="br0">
      <inkml:brushProperty name="width" value="0.05" units="cm"/>
      <inkml:brushProperty name="height" value="0.05" units="cm"/>
      <inkml:brushProperty name="color" value="#AB008B"/>
    </inkml:brush>
  </inkml:definitions>
  <inkml:trace contextRef="#ctx0" brushRef="#br0">111 90 10522,'26'-1'7245,"1"-2"-3530,13-4-3386,48-14 1,-84 19-302,0 1-1,0 0 1,1-1 0,-1 0 0,-1 0 0,6-4-1,-30 7 480,-32 11 53,-89 8-1,247-62-221,-79 33-345,0 1 1,38-7 0,-87 31 6,-3-3 1,0-2 0,-36 10 1,48-17 16,-1 0 1,1-1 0,-1-1 0,0-1 0,0 0 0,-19-2 0,34 1-19,0 0 1,0 0 0,-1 1-1,1-1 1,0 0-1,0 0 1,0 0-1,-1 0 1,1-1-1,0 1 1,0 0-1,-1 0 1,1 0 0,0 0-1,0 0 1,0 0-1,0 0 1,-1 0-1,1 0 1,0 0-1,0-1 1,0 1 0,-1 0-1,1 0 1,0 0-1,0 0 1,0 0-1,0-1 1,0 1-1,0 0 1,-1 0 0,1 0-1,0-1 1,0 1-1,0 0 1,0 0-1,0 0 1,0-1-1,6-6 12,12-6 3,7 4-231,0 0 0,42-7 0,-25 6-575,-169 28 1139,88-13-78,-26 6 55,51-11-591,12-4 174,9-4 50,13-5-73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32.894"/>
    </inkml:context>
    <inkml:brush xml:id="br0">
      <inkml:brushProperty name="width" value="0.05" units="cm"/>
      <inkml:brushProperty name="height" value="0.05" units="cm"/>
      <inkml:brushProperty name="color" value="#AB008B"/>
    </inkml:brush>
  </inkml:definitions>
  <inkml:trace contextRef="#ctx0" brushRef="#br0">286 0 6033,'0'0'61,"0"1"0,0-1 0,0 0 0,0 1 0,0-1 0,0 0 0,0 1 0,0-1 0,0 0 0,0 1 0,1-1 0,-1 0 0,0 0 0,0 1 0,0-1 0,0 0 0,1 0 0,-1 1 0,0-1 0,0 0 0,1 0 0,-1 0 0,0 1 0,0-1 0,1 0 0,-1 0 0,0 0 0,1 0 0,-1 0 0,0 0 0,1 0 0,-1 1-1,0-1 1,1 0 0,-1 0 0,0 0 0,1 0 0,-1 0 0,0 0 0,0-1 0,1 1 0,-1 0 0,0 0 0,1 0 0,-1 0 0,0 0 0,1 0 0,-1 0 0,0-1 0,0 1 0,1 0 0,-1 0 0,0 0 0,0-1 0,1 1 0,6-3 3474,-8 3-3388,1 0 1,-1 0 0,0 0-1,1 0 1,-1 1-1,1-1 1,-1 0 0,0 1-1,1-1 1,-1 0-1,1 1 1,-1-1 0,1 1-1,-1-1 1,1 1-1,-1-1 1,1 1 0,-1-1-1,1 1 1,0-1-1,-1 1 1,1 0 0,0-1-1,0 1 1,-1 0-1,1-1 1,0 2 0,0-3-104,0 1-1,0-1 1,0 1 0,0-1 0,0 1 0,0 0 0,0-1 0,0 1 0,-1-1-1,1 1 1,0-1 0,0 1 0,0 0 0,-1-1 0,1 1 0,0 0 0,0-1-1,-1 1 1,1 0 0,0-1 0,-1 1 0,1 0 0,0-1 0,-1 1 0,1 0-1,0 0 1,-1-1 0,1 1 0,-1 0 0,1 0 0,0 0 0,-1 0 0,1 0-1,-1-1 1,1 1 0,-1 0 0,1 0 0,0 0 0,-1 0 0,1 0 0,-1 0-1,1 1 1,-1-1 0,1 0 0,-1 0 0,1 0 0,0 0 0,-1 0 0,1 1-1,-1-1 1,1 0 0,0 0 0,-1 1 0,1-1 0,0 0 0,-1 0 0,1 1-1,0-1 1,-1 1 0,-1 1-30,1 1 0,-1-1 0,0 1 0,1 0 0,0-1 0,0 1 0,0 0 0,0 0 0,0 0 0,-1 6 0,8-17 307,1-5 409,-13 21-404,-1-4-156,10-7 260,-3 3-429,0 0-1,0 0 0,1 0 1,-1 1-1,0-1 1,1 0-1,-1 0 0,0 0 1,0 0-1,1 0 0,-1 0 1,0 0-1,1 0 1,-1 1-1,0-1 0,0 0 1,1 0-1,-1 0 0,0 0 1,0 1-1,0-1 1,1 0-1,-1 0 0,0 1 1,0-1-1,0 0 0,0 0 1,0 1-1,1-1 0,-1 0 1,0 1-1,0-1 1,0 0-1,0 0 0,0 1 1,0 0-1,0-1 0,0 1 1,0-1-1,0 0 1,1 1-1,-1-1 0,0 1 1,0-1-1,0 1 1,1-1-1,-1 0 0,0 1 1,0-1-1,1 0 1,-1 1-1,0-1 0,1 0 1,-1 1-1,0-1 1,1 0-1,-1 0 0,1 1 1,-1-1-1,0 0 1,1 0-1,-1 0 0,1 0 1,-1 1-1,1-1 1,-1 0-1,0 0 0,1 0 1,-1 0-1,1 0 1,-1 0-1,1 0 0,-1 0 1,1 0-1,-1-1 1,1 1-1,-1 0 0,0 0 1,1 0-1,-1 0 1,1-1-1,0 1 0,-15 4-11,1 0 0,-1-1 0,1-1 0,-1 0-1,0 0 1,0-2 0,-16 0 0,-34 2 34,43-1-15,14-1-12,0 1 0,0-1 0,0 1 1,-13 4-1,31-8 5,-1 1-1,1 0 1,0 1-1,0 0 1,15 1-1,-8 0-8,33-5 0,-48 4-1,0 1-7,-1 0 1,1-1 0,-1 1-1,1-1 1,-1 0-1,1 0 1,-1 1 0,0-2-1,1 1 1,-1 0 0,3-2-1,-7 2 5,0 0 1,0 0-1,0 1 0,0-1 0,0 1 0,0 0 0,0 0 1,0-1-1,0 1 0,-4 1 0,5-1 4,-28 1-18,-34 7 1,34-4 45,-34 0 1,118-12 42,70-11-795,-154 23 237,-68 6-723,105-10 976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4:33.321"/>
    </inkml:context>
    <inkml:brush xml:id="br0">
      <inkml:brushProperty name="width" value="0.05" units="cm"/>
      <inkml:brushProperty name="height" value="0.05" units="cm"/>
      <inkml:brushProperty name="color" value="#AB008B"/>
    </inkml:brush>
  </inkml:definitions>
  <inkml:trace contextRef="#ctx0" brushRef="#br0">25 51 13963,'-8'0'518,"-8"-4"11632,27-3-10948,1 1-765,2-1-93,1 0-1,23-8 1,-33 14-325,0 0-1,0 0 0,0 0 1,0 1-1,0 0 0,0 0 1,0 0-1,0 0 0,0 1 1,0 0-1,0 0 0,6 2 1,10 5 32,0 0 0,37 22 1,-50-25-50,0 0-1,-1 1 1,1-1 0,-1 1 0,0 1 0,-1 0-1,0 0 1,0 0 0,8 12 0,-12-15 3,0 1 0,0-1 0,-1 1 0,1-1 0,-1 1 1,0 0-1,0-1 0,-1 1 0,1 0 0,-1 0 0,0 0 0,0 0 1,-1-1-1,1 1 0,-1 0 0,0 0 0,-1-1 0,1 1 0,-1-1 0,-4 9 1,2-6 17,0 0-1,-1 0 1,0 0 0,0-1 0,0 0 0,-1 0 0,0 0 0,0-1 0,-1 0 0,0 0 0,-10 6-1,-132 77 691,125-72-629,-9 6 114,32-21-230,0 0 0,-1-1 0,1 1 0,-1 0 0,1-1 0,-1 0 0,1 1 0,-1-1 1,0 0-1,1 0 0,-1 0 0,1 0 0,-1 0 0,1 0 0,-1 0 0,0 0 0,1-1 0,-1 1 0,-1-2 1,1 2-93,1-1 0,0 0 0,0 0 1,0 1-1,0-1 0,0 0 0,0 0 1,0 0-1,0 0 0,1 0 0,-1-1 1,0 1-1,1 0 0,-1 0 0,0 0 1,1-1-1,0 1 0,-1 0 0,1-1 1,0 1-1,-1 0 0,1-1 0,0-1 1,1-5-584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29.176"/>
    </inkml:context>
    <inkml:brush xml:id="br0">
      <inkml:brushProperty name="width" value="0.05" units="cm"/>
      <inkml:brushProperty name="height" value="0.05" units="cm"/>
      <inkml:brushProperty name="color" value="#AB008B"/>
    </inkml:brush>
  </inkml:definitions>
  <inkml:trace contextRef="#ctx0" brushRef="#br0">0 288 11458,'16'-1'342,"-1"-2"-1,1 0 0,-1-1 0,0 0 1,0-2-1,-1 1 0,19-11 0,20-7-1408,2 4-810,0 3 0,1 3 0,65-9 0,176 1 784,732 14 8448,193 15-5970,-386-5-1113,-262 4 200,540 1-138,1691-72-92,-1307 5 1867,-1056 37-1545,-421 20-530,15-1 155,-34 3-208,-1 0 0,1 0 0,-1 0 0,1 0 0,0 1-1,-1-1 1,1 1 0,-1-1 0,1 1 0,-1 0 0,1-1 0,-1 1-1,1 0 1,-1 0 0,0 0 0,1 0 0,0 2 0,-2-3 16,1 0-1,-1 0 1,0 1 0,0-1 0,0 0 0,0 1 0,0-1-1,0 1 1,0-1 0,0 0 0,0 1 0,0-1 0,0 0 0,0 1-1,0-1 1,0 0 0,0 1 0,0-1 0,0 0 0,0 1 0,-1-1-1,1 0 1,0 0 0,0 1 0,0-1 0,-1 0 0,1 1-1,0-1 1,0 0 0,-1 0 0,1 1 0,0-1 0,0 0 0,-1 0-1,1 0 1,0 0 0,-1 1 0,1-1 0,0 0 0,-1 0 0,1 0-1,0 0 1,-1 0 0,1 0 0,0 0 0,-1 0 0,-30 8-129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8.113"/>
    </inkml:context>
    <inkml:brush xml:id="br0">
      <inkml:brushProperty name="width" value="0.05" units="cm"/>
      <inkml:brushProperty name="height" value="0.05" units="cm"/>
    </inkml:brush>
  </inkml:definitions>
  <inkml:trace contextRef="#ctx0" brushRef="#br0">0 74 14355,'25'1'1144,"2"0"-888,3-5-120,11-4 481,8-5-353,4-5-304,0 3 104,-1 6-64,-3 1-56</inkml:trace>
  <inkml:trace contextRef="#ctx0" brushRef="#br0" timeOffset="1">791 99 17692,'6'0'1408,"-2"-2"-1112,1-4-224,9-1 456,-3-1-376,10 1-664,0 0 1392,-1-1-944,6 5-48,-3 1-32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06.754"/>
    </inkml:context>
    <inkml:brush xml:id="br0">
      <inkml:brushProperty name="width" value="0.05" units="cm"/>
      <inkml:brushProperty name="height" value="0.05" units="cm"/>
      <inkml:brushProperty name="color" value="#AB008B"/>
    </inkml:brush>
  </inkml:definitions>
  <inkml:trace contextRef="#ctx0" brushRef="#br0">130 45 12795,'0'0'40,"0"0"0,0 0 1,0 0-1,0 0 0,0 0 0,0 0 1,0 0-1,0 0 0,0 0 1,0 0-1,0-1 0,0 1 0,0 0 1,0 0-1,-1 0 0,1 0 1,0 0-1,0 0 0,0 0 0,0 0 1,0 0-1,0 0 0,0 0 1,0 0-1,0 0 0,-1 0 0,1 0 1,0 0-1,0 0 0,0 0 1,0 0-1,0 0 0,0 0 0,0 0 1,-1 0-1,1 0 0,0 0 1,0 0-1,0 0 0,0 0 0,0 0 1,0 0-1,0 0 0,0 0 1,0 0-1,-1 0 0,1 0 1,0 1-1,0-1 0,0 0 0,0 0 1,0 0-1,0 0 0,0 0 1,0 0-1,0 0 0,-5 10 1285,-2 11 495,6-20-1742,1-1 1,0 1-1,-1 0 1,1-1-1,0 1 1,0 0-1,0 0 0,0 0 1,0-1-1,0 1 1,0 0-1,0 0 1,0-1-1,0 1 0,0 0 1,0 0-1,0-1 1,1 1-1,-1 0 1,0-1-1,1 2 1,0-1-29,-1-1 0,1 0 0,-1 0 0,1 0 1,0 1-1,-1-1 0,1 0 0,-1 0 1,1 0-1,-1 0 0,1 0 0,0 0 1,-1 0-1,1 0 0,-1 0 0,1-1 1,0 1-1,-1 0 0,1 0 0,-1 0 0,2-1 1,33-21 876,-28 17-840,4-1-27,1 0 1,0 1-1,0 1 1,0 0-1,1 0 1,-1 1-1,15-1 1,-4-7-62,-15 2 7,-8 8-6,1 1 1,-1 0 0,0 0-1,0-1 1,0 1-1,0 0 1,0-1-1,0 1 1,0 0 0,0 0-1,0-1 1,-1 1-1,1 0 1,0-1-1,0 1 1,0 0-1,0 0 1,0-1 0,0 1-1,-1 0 1,1 0-1,0-1 1,0 1-1,0 0 1,0 0 0,-1 0-1,1-1 1,0 1-1,0 0 1,-1 0-1,1 0 1,0 0-1,0 0 1,-1-1 0,1 1-1,-2 0 3,0 0-1,0-1 1,0 1-1,0 0 0,0 0 1,0 1-1,0-1 1,0 0-1,0 1 1,0-1-1,0 1 1,0 0-1,0-1 1,-2 2-1,-27 15 41,-166 111 787,193-126-787,1 1 0,0-1-1,-1 0 1,0-1 0,1 1 0,-1 0 0,0-1 0,0 0 0,0 0 0,-6 1 0,10-5 32,7-3-37,12-5 5,-14 9-40,20-6 17,29-13 0,-46 17-33,1 0 0,-2-1 0,1 0 0,-1 0 0,1-1 1,-2 0-1,8-8 0,19-22-239,-47 53 159,-1 0 1,-1-1 0,-26 20-1,25-25 114,0 0 1,-21 8-1,21-11-35,21-9-224,0 0 1,0 0-1,-1 1 0,1 0 1,0-1-1,0 1 1,0 1-1,0-1 0,0 0 1,0 1-1,0 0 1,-1 0-1,1 0 0,0 0 1,0 1-1,-1-1 1,1 1-1,5 4 0,5 8-483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16.092"/>
    </inkml:context>
    <inkml:brush xml:id="br0">
      <inkml:brushProperty name="width" value="0.05" units="cm"/>
      <inkml:brushProperty name="height" value="0.05" units="cm"/>
      <inkml:brushProperty name="color" value="#AB008B"/>
    </inkml:brush>
  </inkml:definitions>
  <inkml:trace contextRef="#ctx0" brushRef="#br0">422 4 13187,'-27'-3'4207,"19"3"-4042,-1 0-1,0 0 1,1 0-1,-1 1 1,1 0-1,-1 1 1,1 0-1,0 0 1,-1 1-1,1 0 1,0 1-1,1 0 0,-10 5 1,2 1-15,0 0 1,0 0-1,2 2 0,-1 0 1,-16 19-1,17-14-97,0 1 0,1 1 0,1 0 0,0 1 0,2-1 0,0 2 0,2 0-1,-9 31 1,1 21 58,-7 85-1,20-147-71,-1 17 35,1 1 1,1 34-1,1-62-74,0-1 1,0 0 0,0 1-1,0-1 1,0 1-1,0-1 1,0 1-1,0-1 1,1 1-1,-1-1 1,0 0-1,0 1 1,0-1-1,0 1 1,1-1-1,-1 1 1,0-1-1,0 0 1,1 1-1,-1-1 1,0 0-1,1 1 1,-1-1-1,0 0 1,1 0-1,-1 1 1,1-1 0,-1 0-1,0 0 1,1 0-1,-1 1 1,1-1-1,-1 0 1,1 0-1,-1 0 1,1 0-1,-1 0 1,0 0-1,1 0 1,-1 0-1,1 0 1,-1 0-1,1 0 1,-1 0-1,1 0 1,-1-1-1,1 1 1,-1 0-1,0 0 1,1 0 0,-1-1-1,1 1 1,-1-1-1,27-17 75,-20 13-59,-1 2 0,-1-1 3,0 1 0,0-1 1,0 2-1,10-5 0,-14 6-19,0 1 0,0 0-1,-1 0 1,1-1 0,0 1 0,0 0 0,-1 0 0,1 0 0,0 0-1,0 0 1,0 0 0,-1 0 0,1 0 0,0 0 0,0 1-1,-1-1 1,1 0 0,0 0 0,0 1 0,-1-1 0,1 0 0,0 1-1,-1-1 1,1 1 0,0-1 0,-1 1 0,1-1 0,-1 1-1,1-1 1,-1 1 0,1 0 0,-1-1 0,1 1 0,-1 0 0,0-1-1,1 1 1,-1 0 0,0 0 0,0-1 0,1 1 0,-1 0-1,0 0 1,0-1 0,0 3 0,1 4-4,-1 0 0,0 0 1,0 1-1,-1-1 0,0 0 0,0 0 0,-1 0 0,1 0 1,-6 12-1,-5 8 14,-16 28 0,14-28 12,-11 18 56,15-28-2,0 2 1,0 0 0,-9 27-1,19-44-71,0-1-1,0 0 1,0 0-1,0 1 1,0-1-1,0 0 1,1 1-1,-1-1 1,0 0-1,1 0 0,-1 1 1,1-1-1,-1 0 1,1 0-1,-1 0 1,1 0-1,0 0 1,-1 0-1,1 0 1,0 0-1,2 2 1,25 20-39,-14-12-4,-2 0-24,-3-4-21,-1 0-1,0 1 1,0 0-1,7 11 1,-13-16 61,0 1 0,0-1 0,0 1 0,-1 0 0,1-1 0,-1 1-1,0 0 1,0 0 0,0 0 0,-1 0 0,0-1 0,1 1 0,-1 0 0,0 0 0,-2 8 0,-4 18 35,-2-1 1,-14 34 0,14-41 6,0 0 0,1 1-1,1-1 1,2 1 0,-3 29 0,6-32-40,1 1 0,1 0 0,6 37 0,-5-49-60,1 0 0,0 0 0,0 0 0,1 0 0,0 0 0,0-1 0,1 0 0,0 0 1,1 0-1,9 11 0,-11-16-242,-1 1 1,1-1 0,-1 0-1,0 1 1,0 0-1,-1 0 1,1 0 0,-1 0-1,0 0 1,0 0-1,0 1 1,-1-1-1,1 1 1,0 5 0,-2 3-509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39.693"/>
    </inkml:context>
    <inkml:brush xml:id="br0">
      <inkml:brushProperty name="width" value="0.05" units="cm"/>
      <inkml:brushProperty name="height" value="0.05" units="cm"/>
      <inkml:brushProperty name="color" value="#AB008B"/>
    </inkml:brush>
  </inkml:definitions>
  <inkml:trace contextRef="#ctx0" brushRef="#br0">31 1 11803,'4'1'8928,"-4"-1"-8753,3 10 2062,0 15-3552,-3-22 2052,4 87-326,-13 137-1,0-45-200,7-50-191,-9 250 130,0 106-1,11-414-148,7 139 41,4-304-196,2-327-714,14-181 558,24 129 68,-50 460 239,2-25-33,-1 0 0,-1 1 0,-5-43 0,4 74 38,-1 0-2,1 1 1,0-1-1,-1 1 1,0-1 0,0 1-1,0 0 1,0-1 0,0 1-1,0 0 1,-2-3 0,-2-3 6,-2 1 60,2 14-18,2 18 16,2-20-50,-13 244 69,9-124-79,6 363 67,4-201-65,-36 104-1,10-203 27,21-184 220,-3 16-1300,-1-17 132,-1-10 392,-1-7 113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44.033"/>
    </inkml:context>
    <inkml:brush xml:id="br0">
      <inkml:brushProperty name="width" value="0.05" units="cm"/>
      <inkml:brushProperty name="height" value="0.05" units="cm"/>
      <inkml:brushProperty name="color" value="#AB008B"/>
    </inkml:brush>
  </inkml:definitions>
  <inkml:trace contextRef="#ctx0" brushRef="#br0">159 186 8986,'7'-1'3552,"27"-9"-1720,-16 5-1590,0 0 0,-1 0 0,1 2 0,1 0 0,17 0 0,96 4-369,-106 0 205,377 18 442,-244-27 20,-104 3-330,60 3 1,-42 1-93,-1-3-1,118-21 1,-68 7 204,-89 15-264,0 2 0,49 5 1,2 0-6,252-17 38,-330 13-91,323-26 20,-106 8-91,163 9 76,-338 9-10,-24 1 0,42 8-1,-48-6 8,0 0-1,-1-1 1,1-1 0,30-2 0,-15 0-62,-26 2 37,1-1 0,-1-1 0,13-1 0,-17 1 3,-1 0 1,1 1 0,-1-1 0,1 1 0,0 0 0,-1 0 0,1 0 0,-1 0 0,1 0 0,0 0 0,-1 1 0,5 1-1,34-8-18,32 16-236,-73-10 268,-37-6 11,-521-46 887,304 49-838,0 21-27,-50 2-116,-282-34 84,298 2-36,156 8 37,-438-9-158,479 13 118,-209 4-70,232 1 148,-1 2 1,-89 23 0,193-28 62,28-3-73,43-1-6,0 4-1,151 23 1,-244-23-19,334 48-180,2-29-40,162-45 176,-190 5 32,-204 16 1,216 24 0,-195-5-58,1-5 0,151-8 0,210-45 257,-464 38-39,-11 0-12,33 1-1,-57 3 137,-2-1-173,1 1-92,0-1 0,0 1-1,0 0 1,0 0 0,0-1 0,0 1-1,0 0 1,0-1 0,0 1 0,0 0-1,0 0 1,0-1 0,0 1-1,0 0 1,0-1 0,0 1 0,1 0-1,-1 0 1,0-1 0,0 1 0,0 0-1,0 0 1,0-1 0,1 1-1,-1 0 1,0 0 0,0 0 0,0-1-1,1 1 1,-1 0 0,0 0 0,0 0-1,1 0 1,-1 0 0,0-1-1,0 1 1,1 0 0,-1 0 0,0 0-1,1 0 1,-1 0 0,0 0 0,0 0-1,1 0 1,-1 0 0,0 0-1,1 0 1,-1 0 0,0 0 0,0 0-1,1 0 1,-1 0 0,0 1 0,0-1-1,1 0 1,-1 0-5,1 0 0,-1-1 1,0 1-1,0 0 0,0 0 0,1-1 0,-1 1 1,0 0-1,0 0 0,0-1 0,0 1 1,1 0-1,-1-1 0,0 1 0,0 0 0,0 0 1,0-1-1,0 1 0,0 0 0,0-1 0,0 1 1,0 0-1,0-1 0,0 1 0,0 0 0,0-1 1,0 1-1,-1 0 0,1 0 0,0-1 0,0 1 1,0 0-1,0-1 0,0 1 0,-1-1 0,-2-4 64,2 5-39,0 1-29,0 0-1,1-1 0,-1 1 1,0-1-1,1 1 1,-1-1-1,0 1 1,0-1-1,0 1 1,1-1-1,-1 0 0,0 1 1,0-1-1,0 0 1,0 0-1,1 0 1,-1 0-1,0 1 0,0-1 1,0-1-1,-1 1 1,-19-1-1193,8-14 792,4 2 149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30.464"/>
    </inkml:context>
    <inkml:brush xml:id="br0">
      <inkml:brushProperty name="width" value="0.05" units="cm"/>
      <inkml:brushProperty name="height" value="0.05" units="cm"/>
      <inkml:brushProperty name="color" value="#AB008B"/>
    </inkml:brush>
  </inkml:definitions>
  <inkml:trace contextRef="#ctx0" brushRef="#br0">0 106 12675,'0'1'71,"0"0"0,0 0 1,0 0-1,1 0 0,-1 0 1,0 0-1,0 0 0,1-1 1,-1 1-1,0 0 0,1 0 0,-1 0 1,1 0-1,-1 0 0,1-1 1,0 1-1,-1 0 0,1-1 1,0 1-1,-1 0 0,1-1 1,0 1-1,0-1 0,0 1 1,-1-1-1,1 1 0,0-1 0,0 0 1,0 1-1,0-1 0,0 0 1,0 0-1,0 0 0,1 0 1,6 1 124,-1-1 1,1 0 0,13-2 0,-4 0 118,786-20 2105,-642 21-2292,467-11 83,-2-32-100,-610 43-84,-11 1-7,0-1 1,0 1 0,-1-1-1,1 0 1,7-3-1,-56-2 225,-546 13-12,183 2-297,267-9 37,-427 16 42,540-14-46,0 1 1,-39 10-1,86-10-213,305-7-481,-135-1 450,46 3-39,283-10-1441,-470 8 1318,-32-2 71,-16 2 147,-8-1-30,-13 0 201,0 0-1,0 1 0,-1 1 0,-39-1 1,18 2 80,-461-15 407,430 16-365,-39 0-24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39.500"/>
    </inkml:context>
    <inkml:brush xml:id="br0">
      <inkml:brushProperty name="width" value="0.05" units="cm"/>
      <inkml:brushProperty name="height" value="0.05" units="cm"/>
      <inkml:brushProperty name="color" value="#AB008B"/>
    </inkml:brush>
  </inkml:definitions>
  <inkml:trace contextRef="#ctx0" brushRef="#br0">98 117 8746,'67'-20'1819,"-12"3"-345,70-12 1,-120 28-922,-15 2-179,-37 4 390,-240-11 2634,458-14-3365,-33 3-33,-297 39 128,140-19-53,-117 8 581,177-24-440,17 1-593,1 2 1,109-3-1,-165 13 329,0 0 0,-1 0 0,1 0 1,0 1-1,-1-1 0,1 1 0,0 0 0,3 1 0,-6-2 42,0 0 1,0 0-1,0 0 1,0 0-1,0 0 1,0 0 0,0 0-1,1 0 1,-1 0-1,0 0 1,0 1-1,0-1 1,0 0-1,0 0 1,0 0-1,0 0 1,0 0-1,0 0 1,0 0 0,0 0-1,0 1 1,1-1-1,-1 0 1,0 0-1,0 0 1,0 0-1,0 0 1,0 0-1,0 1 1,0-1-1,0 0 1,0 0-1,0 0 1,-1 0 0,1 0-1,0 0 1,0 1-1,0-1 1,0 0-1,0 0 1,0 0-1,0 0 1,0 0-1,0 0 1,0 0-1,0 0 1,0 1 0,-1-1-1,-13 6-122,-103 22 423,98-25 277,0-1 1,0-1-1,0 0 0,-25-3 0,38 0-191,7-2 77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53.984"/>
    </inkml:context>
    <inkml:brush xml:id="br0">
      <inkml:brushProperty name="width" value="0.05" units="cm"/>
      <inkml:brushProperty name="height" value="0.05" units="cm"/>
      <inkml:brushProperty name="color" value="#AB008B"/>
    </inkml:brush>
  </inkml:definitions>
  <inkml:trace contextRef="#ctx0" brushRef="#br0">175 356 15043,'0'-1'101,"0"1"0,0 0 1,0-1-1,1 1 0,-1 0 0,0-1 0,0 1 0,0 0 0,0-1 0,0 1 0,0 0 1,0-1-1,0 1 0,0 0 0,0-1 0,0 1 0,0-1 0,-1 1 0,1 0 1,0-1-1,0 1 0,0 0 0,0 0 0,0-1 0,-1 1 0,1 0 0,0-1 0,0 1 1,-1 0-1,1 0 0,0-1 0,0 1 0,-1 0 0,1 0 0,0 0 0,-1 0 1,1-1-1,0 1 0,-1 0 0,1 0 0,0 0 0,-1 0 0,1 0 0,0 0 0,-1 0 1,-15 13 1614,-14 29-1160,29-42-521,-17 29 304,2 0 1,0 1-1,2 0 0,2 2 0,0-1 0,3 1 1,-12 63-1,20-87-271,0 1 0,0-1 1,1 1-1,0 0 0,1-1 0,2 13 1,-3-20-52,0 1 1,1 0-1,-1-1 1,1 1-1,0 0 1,-1-1-1,1 1 1,0-1-1,0 1 1,0-1-1,0 0 1,0 1 0,0-1-1,1 0 1,-1 0-1,0 0 1,0 0-1,1 0 1,-1 0-1,1 0 1,-1 0-1,1-1 1,-1 1-1,1 0 1,0-1 0,-1 1-1,1-1 1,0 0-1,-1 0 1,1 1-1,0-1 1,-1 0-1,1 0 1,0-1-1,0 1 1,-1 0-1,1-1 1,3 0 0,3-2 58,0 1 1,-1-2 0,1 1 0,-1-1-1,1 0 1,-1-1 0,0 1 0,-1-1 0,1-1-1,-1 1 1,8-10 0,7-10 174,29-43 0,-30 40-139,234-299 118,-99 134-166,-106 116-56,-37 58-5,-2 8 15,-10 11-18,1 0 1,-1 0-1,0 0 0,1 0 1,-1 0-1,0 1 0,0-1 1,0 0-1,1 0 0,-1 0 1,0 0-1,0 1 0,1-1 1,-1 0-1,0 0 0,0 0 1,0 1-1,0-1 0,1 0 1,-1 0-1,0 1 0,0-1 0,0 0 1,0 0-1,0 1 0,0-1 1,0 0-1,0 0 0,0 1 1,0-1-1,2 33 5,-2-25-5,0 28 10,-2-1 0,-12 71 0,-28 67 79,8-33 87,30-121-132,0 0 0,2 0 0,1 0 0,1 29 0,1-41 87,2-10 24,-1-14 46,-4-3-145,0 1 0,-1 1 0,-1-1 1,-1 0-1,-1 1 0,0 0 0,-1 0 0,-11-19 0,13 27-66,-1 1 0,0-1-1,-1 1 1,1 0 0,-2 1-1,1 0 1,-1 0 0,0 0-1,-1 1 1,0 1 0,0-1-1,0 1 1,-1 1 0,0 0-1,-14-5 1,22 9 6,-1 0 1,0 0-1,0 0 0,0 1 1,0 0-1,0-1 0,0 1 0,0 0 1,0 0-1,0 1 0,0-1 1,0 1-1,-4 0 0,6 0 3,0-1-1,0 1 1,1 0-1,-1-1 1,0 1-1,0 0 0,0-1 1,1 1-1,-1 0 1,0 0-1,1 0 0,-1-1 1,1 1-1,-1 0 1,1 0-1,-1 0 1,1 0-1,0 0 0,-1 0 1,1 0-1,0 0 1,0 0-1,0 0 0,0 0 1,0 1-1,0-1 1,0 0-1,0 0 1,0 0-1,0 0 0,1 0 1,-1 0-1,0 0 1,1 0-1,-1 0 1,1 0-1,-1 0 0,1-1 1,0 2-1,1 3 7,1-1-1,0 0 0,-1 0 0,2 0 1,-1 0-1,0 0 0,1 0 1,0-1-1,0 0 0,0 0 1,0 0-1,0 0 0,0 0 1,1-1-1,-1 0 0,1 0 1,0 0-1,0-1 0,0 1 1,0-1-1,0 0 0,8 0 0,4 0 59,1 0 0,-1-2 0,1 0 0,-1-1-1,23-5 1,-7-1-538,1-2 0,-2-1-1,1-1 1,-1-2 0,-1-2-1,33-21 1,-44 23-223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12.856"/>
    </inkml:context>
    <inkml:brush xml:id="br0">
      <inkml:brushProperty name="width" value="0.05" units="cm"/>
      <inkml:brushProperty name="height" value="0.05" units="cm"/>
      <inkml:brushProperty name="color" value="#AB008B"/>
    </inkml:brush>
  </inkml:definitions>
  <inkml:trace contextRef="#ctx0" brushRef="#br0">55 429 13515,'7'-13'2453,"2"1"6243,-8 19-6089,-1-9-2176,-31 57-190,16-27-93,12-16-127,0 0-1,-1 19 0,3-18-20,-1 0 0,-6 19-1,7-30 3,1-1 0,-1 1-1,0-1 1,1 1-1,0-1 1,-1 1 0,1-1-1,0 1 1,0-1-1,0 1 1,0 0 0,0-1-1,0 1 1,0-1-1,0 1 1,1-1 0,-1 1-1,1-1 1,-1 1-1,1-1 1,0 1 0,-1-1-1,1 0 1,0 1-1,0-1 1,0 0 0,0 0-1,0 0 1,0 1-1,0-1 1,1 0 0,-1 0-1,0-1 1,0 1-1,1 0 1,-1 0 0,1-1-1,-1 1 1,1-1-1,-1 1 1,1-1 0,-1 1-1,1-1 1,-1 0-1,3 0 1,2 1 4,-1-1 0,1 0 0,0 0 0,-1 0 0,1-1 0,0 0 0,-1 0 0,1 0 0,-1-1 0,0 0 0,8-3 0,5-6-6,-2-1 0,1 0 0,-2-1 1,0-1-1,0 0 0,19-26 1,67-106 1,-52 70-1,79-94 7,-107 147-1,0 2 0,1 0 0,2 1 0,49-33 0,-71 55 5,-4 5-12,-7 11-9,9-17 10,-11 23 20,1 1 0,1 0 0,-10 48 0,-5 82 41,17-103-51,-36 202 134,43-254-140,0 0 0,0 0-1,0 0 1,0 0 0,0 1-1,0-1 1,-1 0 0,1 0-1,0 0 1,0 0 0,0 0-1,0 0 1,0 0 0,0 1-1,0-1 1,0 0 0,0 0-1,0 0 1,0 0 0,0 0-1,0 0 1,0 1 0,0-1-1,0 0 1,0 0 0,0 0-1,0 0 1,0 0 0,0 0-1,0 1 1,0-1 0,0 0-1,0 0 1,0 0 0,0 0-1,1 0 1,-1 0 0,0 0-1,0 1 1,0-1 0,0 0 0,0 0-1,0 0 1,0 0 0,0 0-1,0 0 1,1 0 0,-1 0-1,0 0 1,0 0 0,0 0-1,0 0 1,0 0 0,0 0-1,1 0 1,5-7 179,5-15 96,-7 12-282,1 0 0,11-16 1,-12 21-19,-1-1 0,1 1 1,-1-1-1,0 0 0,0 0 1,-1 0-1,0-1 0,0 1 1,0-1-1,0-8 1,-2 7 15,0 0 1,-1 0 0,0 0 0,0 0 0,-1 0 0,0 0-1,0 0 1,-1 1 0,0-1 0,0 1 0,-1 0 0,0 0-1,0 0 1,-1 0 0,0 1 0,0-1 0,-1 1 0,1 1-1,-1-1 1,0 1 0,-1 0 0,1 0 0,-1 1-1,0 0 1,-8-3 0,6 2-4,0 1 0,-1 0 0,0 0 0,0 1 0,0 1 0,0-1 0,0 2 1,-1-1-1,1 2 0,0-1 0,-1 1 0,1 1 0,-1 0 0,1 0 0,0 1 0,0 0 0,0 1 0,0 0 0,-12 7 0,0-1 6,15-7 4,1 0-1,0 1 0,0 0 1,0 0-1,-10 8 1,16-11-1,0 1 0,0-1 1,-1 1-1,1-1 0,0 1 1,0-1-1,0 1 1,0-1-1,0 1 0,-1-1 1,1 0-1,0 1 0,0-1 1,0 1-1,0-1 1,0 1-1,0-1 0,1 1 1,-1-1-1,0 1 1,0-1-1,0 1 0,0-1 1,1 1-1,-1-1 0,0 1 1,9 15 30,-6-12-24,0 2 4,1 0 0,1 0 0,-1 0 0,1 0 0,0-1 0,0 1 0,1-1 0,-1-1 0,1 1 0,0-1 0,1 0 0,-1 0 0,8 2 0,-4-2 32,1 0 0,0-1 0,0 0 0,0-1 1,0 0-1,1-1 0,20 0 0,-8-3-79,0 0 1,1-2-1,-2-1 0,1 0 1,0-2-1,-1-1 0,28-14 1,-37 15-251,-1-1 1,0 0 0,0-1-1,-1 0 1,-1-1 0,1-1-1,-2 0 1,1 0 0,-2-1-1,10-14 1,6-10-443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51.260"/>
    </inkml:context>
    <inkml:brush xml:id="br0">
      <inkml:brushProperty name="width" value="0.05" units="cm"/>
      <inkml:brushProperty name="height" value="0.05" units="cm"/>
      <inkml:brushProperty name="color" value="#AB008B"/>
    </inkml:brush>
  </inkml:definitions>
  <inkml:trace contextRef="#ctx0" brushRef="#br0">15 1 15011,'-6'6'2097,"0"-2"-857,3-1-384,6 3 3561,12-5-2945,1-1-167,11 0-417,5-3-120,6 2-280,2 0-120,2-1-192,2 1-160,-8 1-312,1 0-336,-12-3 544,-2 0-136,-4-3-40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0:54.837"/>
    </inkml:context>
    <inkml:brush xml:id="br0">
      <inkml:brushProperty name="width" value="0.05" units="cm"/>
      <inkml:brushProperty name="height" value="0.05" units="cm"/>
      <inkml:brushProperty name="color" value="#AB008B"/>
    </inkml:brush>
  </inkml:definitions>
  <inkml:trace contextRef="#ctx0" brushRef="#br0">9 18 15219,'3'-6'712,"-4"2"-2952,-4-4 2432,1 8-184,2 0-536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8.596"/>
    </inkml:context>
    <inkml:brush xml:id="br0">
      <inkml:brushProperty name="width" value="0.05" units="cm"/>
      <inkml:brushProperty name="height" value="0.05" units="cm"/>
    </inkml:brush>
  </inkml:definitions>
  <inkml:trace contextRef="#ctx0" brushRef="#br0">111 1 19324,'-5'6'123,"-1"0"-1,1 0 1,1 1 0,-1 0-1,1 0 1,0 0 0,1 0-1,0 1 1,0-1-1,0 1 1,1 0 0,1 0-1,-1 0 1,1 0 0,0 0-1,1 0 1,0 0 0,0 1-1,1-1 1,0 0 0,0 0-1,1 0 1,3 9-1,0 3-430,35 145-3478,-33-127 2108,-2 1 1,0 54-1,-6-52 606,-2 1-1,-10 48 1,-26 80 1262,-9 59 8209,46-207-6981,1 31-1,2-36-1467,-1 1-1,-1-1 1,-5 25 0,3-26-280,1-1 0,0 1 0,1 0 0,1 0 0,0 0 0,1-1 0,1 1 1,1 0-1,0-1 0,1 1 0,0-1 0,9 20 0,-10-29 285,-2 0 0,1 1-1,-1-1 1,1 1 0,-2-1 0,1 1 0,-1 0 0,0-1-1,0 1 1,-2 9 0,-2 1 670,-1 1-1,-9 23 1,8-27 109,1 2 0,0-1 1,-4 26-1,10-33-217,4-8-239,5-10-103,4-13-51,3-19-48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0:56.963"/>
    </inkml:context>
    <inkml:brush xml:id="br0">
      <inkml:brushProperty name="width" value="0.05" units="cm"/>
      <inkml:brushProperty name="height" value="0.05" units="cm"/>
      <inkml:brushProperty name="color" value="#AB008B"/>
    </inkml:brush>
  </inkml:definitions>
  <inkml:trace contextRef="#ctx0" brushRef="#br0">122 13 16235,'6'-13'3061,"-9"29"-1115,-41 162 647,-25 248-2148,57-318-464,13-103-748,1-13 114,2-19-206,-2-72-25,-2 35 270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0:57.385"/>
    </inkml:context>
    <inkml:brush xml:id="br0">
      <inkml:brushProperty name="width" value="0.05" units="cm"/>
      <inkml:brushProperty name="height" value="0.05" units="cm"/>
      <inkml:brushProperty name="color" value="#AB008B"/>
    </inkml:brush>
  </inkml:definitions>
  <inkml:trace contextRef="#ctx0" brushRef="#br0">40 137 14347,'-38'-20'3713,"38"19"-3647,0 1 0,0 0 1,-1 0-1,1-1 0,0 1 1,0 0-1,0 0 0,0-1 1,0 1-1,0 0 0,0 0 1,0-1-1,0 1 0,0 0 1,0 0-1,0-1 0,0 1 1,0 0-1,0 0 0,0-1 0,0 1 1,0 0-1,0-1 0,0 1 1,0 0-1,0 0 0,0-1 1,1 1-1,-1 0 0,0 0 1,0 0-1,0-1 0,0 1 1,1 0-1,-1 0 0,0 0 0,0 0 1,0-1-1,1 1 0,-1 0 1,0 0-1,0 0 0,1 0 1,-1 0-1,0 0 0,1-1 1,14-6 905,-13 6-714,53-21 1489,81-22-1,-93 34-1977,-1 2-1,71-6 0,-58 15-1537,-52-1 1657,0 0 0,0 0 0,0 0 0,0 1 0,0 0-1,0 0 1,-1-1 0,1 1 0,0 1 0,0-1 0,-1 0 0,1 1 0,-1-1 0,0 1 0,3 2 0,-2 5-719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0:57.791"/>
    </inkml:context>
    <inkml:brush xml:id="br0">
      <inkml:brushProperty name="width" value="0.05" units="cm"/>
      <inkml:brushProperty name="height" value="0.05" units="cm"/>
      <inkml:brushProperty name="color" value="#AB008B"/>
    </inkml:brush>
  </inkml:definitions>
  <inkml:trace contextRef="#ctx0" brushRef="#br0">0 16 16083,'14'11'2153,"2"-4"-1201,13-6-328,9-1 1105,8-4-609,3 0-128,3-4-320,-7 2-232,-4 2-1032,-3 0-456,-10 1 856,-3 1-176,-8 2-160</inkml:trace>
  <inkml:trace contextRef="#ctx0" brushRef="#br0" timeOffset="1">469 98 16580,'-6'28'1101,"-9"50"342,14-70-1254,0 0 0,1-1 0,0 1 0,1 0 0,0 0 0,0 0 0,3 12 0,-3-18-146,-1 0 0,1 0 0,0 0 0,0 0 1,0 0-1,0 0 0,0 0 0,0-1 0,0 1 0,0 0 0,1-1 0,-1 1 0,0-1 0,1 1 0,0-1 0,-1 0 0,1 0 0,0 0 0,0 0 0,-1 0 0,3 1 0,-1-2 7,0 1 0,-1-1 0,1 0 1,0 0-1,0 0 0,0 0 0,-1 0 0,1-1 1,0 1-1,-1-1 0,1 0 0,0 1 0,4-3 0,3-3 102,1 0-1,-1 0 0,0-1 0,-1 0 0,0-1 0,9-9 1,7-10 315,-2-1 0,-1-1 0,-2-1 0,-1-1 0,19-38 0,-44 85-434,1 0 0,0 1 0,2 0-1,0 0 1,1 0 0,1 0 0,0 0 0,1 0 0,1 1 0,5 26 0,-4-39-28,0 0 0,1 0-1,-1-1 1,1 1-1,0 0 1,0-1 0,1 0-1,-1 0 1,1 0-1,0 0 1,0-1 0,0 1-1,0-1 1,1 0 0,0 0-1,-1-1 1,8 4-1,-8-4-105,0-1-1,0 1 1,1 0-1,-1-1 1,1 0-1,-1 0 1,1-1-1,-1 1 0,1-1 1,-1 0-1,1 0 1,-1 0-1,1-1 1,-1 0-1,1 0 1,-1 0-1,1 0 0,-1-1 1,0 1-1,0-1 1,5-3-1,-6 3-35,0-1 0,-1 0 1,1 0-1,0 0 0,-1 0 0,0-1 0,0 1 0,0-1 0,0 1 0,-1-1 0,1 0 1,-1 1-1,1-7 0,7-17-579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0:58.642"/>
    </inkml:context>
    <inkml:brush xml:id="br0">
      <inkml:brushProperty name="width" value="0.05" units="cm"/>
      <inkml:brushProperty name="height" value="0.05" units="cm"/>
      <inkml:brushProperty name="color" value="#AB008B"/>
    </inkml:brush>
  </inkml:definitions>
  <inkml:trace contextRef="#ctx0" brushRef="#br0">51 25 18676,'3'-5'547,"-2"3"-379,-1 0-1,1 1 1,0-1-1,0 1 0,0-1 1,0 1-1,0-1 1,0 1-1,1 0 1,-1 0-1,2-2 1,-2 4-64,-1 0 0,1-1 0,-1 1 0,1 0 0,-1 0 1,0 0-1,1 0 0,-1 0 0,0 0 0,0 0 0,0 0 1,0 0-1,0 0 0,0 0 0,0 0 0,0 0 0,-1 2 1,-4 44 1123,-16 63 1,7-43-1028,4-17-73,4-25-101,1 0-1,1 0 1,1 0 0,1 42 0,2-65-25,0-1-1,0 0 0,0 0 1,0 1-1,0-1 1,0 0-1,1 0 0,-1 0 1,0 0-1,1 1 0,-1-1 1,1 0-1,-1 0 1,1 0-1,-1 0 0,1 0 1,0 0-1,-1 0 0,1 0 1,0 0-1,0 0 1,0-1-1,2 2 0,-2-1 2,0-1 0,0 0-1,0 0 1,1 0 0,-1 0 0,0-1-1,0 1 1,0 0 0,1 0-1,-1-1 1,0 1 0,0-1 0,0 1-1,0-1 1,0 1 0,0-1-1,0 0 1,0 1 0,1-2 0,8-7 26,-1 1 0,0-2 1,10-13-1,-15 18-15,11-16 37,-11 15-34,1-1 0,-1 1 0,1 0-1,1 0 1,-1 1 0,1-1 0,-1 1 0,12-7 0,-16 12-17,-1 0 1,0-1-1,1 1 0,-1 0 1,1 0-1,-1 0 1,0 0-1,1 0 1,-1 0-1,0 0 1,1 0-1,-1 0 1,0 0-1,1 0 1,-1 0-1,1 0 0,-1 0 1,0 0-1,1 1 1,-1-1-1,0 0 1,1 0-1,-1 0 1,0 0-1,0 1 1,1-1-1,-1 0 1,0 0-1,1 1 0,-1-1 1,0 0-1,0 1 1,0-1-1,1 0 1,-1 0-1,0 1 1,0-1-1,0 0 1,0 1-1,0-1 0,1 1 1,-1-1-1,0 0 1,0 1-1,0 0 1,1 20-3,-1-18 3,-2 35 2,1-29-3,0 0 0,0 0 0,1 0-1,0 0 1,1 0 0,0 0 0,0 0-1,1 0 1,3 11 0,-4-19 0,0 1 0,0-1 0,-1 1 0,1-1 0,0 1 0,1-1-1,-1 0 1,0 0 0,0 1 0,1-1 0,-1 0 0,0 0 0,1 0 0,-1 0 0,1-1 0,-1 1 0,1 0 0,2 0-1,0 0 2,-1-1-1,0 1 0,0-1 0,1 0 0,-1 0 0,0 0 0,1-1 0,-1 1 0,4-2 0,6-2-8,-1-1 1,0 0-1,20-12 0,-31 17 7,11-7-19,0 0 0,18-15 0,-29 21-63,-3 2 28,-16 7-3,10-10 53,8-10-22,3 0-164,0 0 1,1 0 0,1 0-1,0 1 1,1 0 0,0 0 0,0 0-1,1 1 1,1 0 0,0 1-1,0-1 1,13-10 0,-19 19 114,-1 0 1,1 0 0,-1 0 0,1 1 0,0-1-1,-1 1 1,1-1 0,0 1 0,-1-1-1,1 1 1,0 0 0,-1 0 0,1 0 0,0 0-1,0 0 1,-1 0 0,1 0 0,3 1-1,30 15-674,-30-14 748,0 1 0,0-1 0,0 0 0,0 0 0,10 3 1,-6-5 142,0 1 0,0-1 0,-1 0 0,1-1 0,0 0 0,-1 0 0,1-1 0,0 0 0,-1-1 1,0 0-1,0 0 0,0-1 0,0 0 0,0 0 0,-1-1 0,1 0 0,-1 0 0,-1-1 0,12-11 1,-8 1 295,-10 16-423,0-1 1,0 1-1,0 0 1,0-1-1,0 1 0,0 0 1,0-1-1,0 1 1,0 0-1,0-1 0,0 1 1,0 0-1,-1-1 1,1 1-1,0 0 0,0-1 1,0 1-1,0 0 1,0 0-1,-1-1 0,1 1 1,0 0-1,0-1 0,0 1 1,-1 0-1,1 0 1,-1-1-1,0 1 2,0 0-1,-1-1 0,1 1 1,-1 0-1,1 0 1,0 0-1,-1 0 1,1 0-1,0 0 1,-1 0-1,1 1 0,-1-1 1,1 0-1,0 1 1,-1-1-1,1 1 1,0-1-1,0 1 1,-2 1-1,-3 1-3,1 1 0,-1 1 0,1-1 0,0 1 0,0 0 0,0 0 0,1 0 0,0 1 0,0-1 0,0 1 0,0 0 0,1 0 0,0 1 0,1-1 0,-1 1 0,1-1 0,0 1 0,1 0 0,0 0 0,0 0 0,0 7 0,1-8-58,-1-1 1,1 1-1,1-1 1,-1 0-1,1 1 1,0-1-1,0 1 1,1-1-1,-1 0 1,1 0-1,0 0 1,1 0-1,-1 0 1,1 0-1,0 0 0,0-1 1,1 1-1,-1-1 1,1 0-1,0 0 1,0-1-1,0 1 1,1-1-1,-1 0 1,1 0-1,9 4 1,-13-6 14,-1 0 0,1-1 0,0 1 0,0-1 0,0 0 0,0 1 0,0-1 1,0 0-1,0 0 0,0 1 0,0-1 0,0 0 0,0 0 0,0 0 0,0 0 1,1 0-1,-1-1 0,0 1 0,0 0 0,0 0 0,0-1 0,0 1 0,0 0 1,-1-1-1,1 1 0,0-1 0,0 1 0,0-1 0,0 0 0,0 1 0,-1-1 1,1 0-1,0 0 0,-1 1 0,1-1 0,0 0 0,-1 0 0,1 0 0,-1 0 1,1 0-1,-1 0 0,0 0 0,1 0 0,-1 0 0,0-1 0,1-18-426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0:59.044"/>
    </inkml:context>
    <inkml:brush xml:id="br0">
      <inkml:brushProperty name="width" value="0.05" units="cm"/>
      <inkml:brushProperty name="height" value="0.05" units="cm"/>
      <inkml:brushProperty name="color" value="#AB008B"/>
    </inkml:brush>
  </inkml:definitions>
  <inkml:trace contextRef="#ctx0" brushRef="#br0">1 29 18348,'4'-3'1504,"2"-2"-1120,5 0-280,6 4 72,2 1-1608,13-2 1392,3-1-360,6-7-248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00.432"/>
    </inkml:context>
    <inkml:brush xml:id="br0">
      <inkml:brushProperty name="width" value="0.05" units="cm"/>
      <inkml:brushProperty name="height" value="0.05" units="cm"/>
      <inkml:brushProperty name="color" value="#AB008B"/>
    </inkml:brush>
  </inkml:definitions>
  <inkml:trace contextRef="#ctx0" brushRef="#br0">7 130 17340,'13'-14'532,"0"1"1,0 1 0,1 0-1,1 1 1,0 0 0,17-8-1,-21 13-360,1 0 1,0 1-1,0 1 1,0 0-1,1 0 0,-1 2 1,1-1-1,0 2 0,16-1 1,-26 2-158,0 0 1,1 0 0,-1 0 0,0 0 0,0 1 0,0 0-1,0-1 1,-1 1 0,1 0 0,0 0 0,0 1 0,0-1 0,-1 1-1,1-1 1,-1 1 0,1 0 0,-1 0 0,0 0 0,1 0-1,1 4 1,-2-3-11,0 0-1,0 0 1,-1 1 0,1-1-1,-1 1 1,0-1-1,0 1 1,0 0 0,-1-1-1,1 1 1,-1 0-1,0 0 1,0-1 0,0 1-1,-1 0 1,-1 5-1,0 1 1,-1 1-1,-1-1 0,0 0 1,0 0-1,-1 0 0,0-1 1,-1 1-1,-7 8 0,-61 68 65,56-66-31,-25 25 66,11-12 69,0 2 1,-33 51-1,62-82-143,0 1 1,0 0 0,1 0 0,-1 0-1,1 0 1,1 0 0,-2 6-1,2-10-19,1 1-1,0-1 1,0 1-1,0-1 1,0 1 0,0-1-1,0 1 1,0-1-1,1 1 1,-1-1-1,1 1 1,-1-1-1,1 1 1,-1-1-1,1 0 1,0 1-1,0-1 1,-1 0 0,1 0-1,0 0 1,0 1-1,0-1 1,0 0-1,1 0 1,-1 0-1,0-1 1,0 1-1,1 0 1,-1 0-1,3 0 1,3 2 13,1-1 0,-1 0 0,1 0 0,0-1 0,-1 0 0,1 0 1,0-1-1,0 0 0,0 0 0,-1-1 0,11-2 0,9-3 14,49-16 0,-64 17-35,102-39-793,-103 39 668,-1-1 0,1 0-1,-1-1 1,0 1 0,0-2-1,-1 0 1,16-17 0,-13 9-225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00.805"/>
    </inkml:context>
    <inkml:brush xml:id="br0">
      <inkml:brushProperty name="width" value="0.05" units="cm"/>
      <inkml:brushProperty name="height" value="0.05" units="cm"/>
      <inkml:brushProperty name="color" value="#AB008B"/>
    </inkml:brush>
  </inkml:definitions>
  <inkml:trace contextRef="#ctx0" brushRef="#br0">1 24 16524,'26'-1'2160,"6"1"-1384,6-5-360,6 2 1561,7-1-1281,3-2-248,3 3-728,-5 2-528,-5 1-153,-5 0 673,-7 3-232,-1 0-240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01.179"/>
    </inkml:context>
    <inkml:brush xml:id="br0">
      <inkml:brushProperty name="width" value="0.05" units="cm"/>
      <inkml:brushProperty name="height" value="0.05" units="cm"/>
      <inkml:brushProperty name="color" value="#AB008B"/>
    </inkml:brush>
  </inkml:definitions>
  <inkml:trace contextRef="#ctx0" brushRef="#br0">185 19 16363,'-9'1'403,"1"0"0,-1 0 0,0 1 0,1 0-1,-1 1 1,1-1 0,0 2 0,-1-1-1,2 1 1,-1 0 0,0 1 0,-12 10-1,14-11-290,1 0 0,0 1-1,0 0 1,0 0 0,1 0 0,0 0-1,0 1 1,0 0 0,1 0-1,-1 0 1,1 0 0,1 0 0,-1 1-1,1-1 1,0 1 0,-1 13-1,3-19-94,-1 1 0,1 0-1,0-1 1,0 1 0,0 0-1,1-1 1,-1 1 0,0 0-1,1-1 1,-1 1-1,1-1 1,-1 1 0,1 0-1,0-1 1,0 1 0,0-1-1,-1 0 1,1 1 0,1-1-1,-1 0 1,0 0 0,0 1-1,0-1 1,1 0-1,-1 0 1,0 0 0,1-1-1,-1 1 1,1 0 0,-1 0-1,1-1 1,0 1 0,-1-1-1,1 1 1,-1-1 0,1 0-1,0 0 1,-1 0-1,4 0 1,2 0 27,0 0 0,-1-1 0,1 0-1,0 0 1,0-1 0,-1 0 0,1 0 0,8-4 0,-1-1 84,-1-1 0,0 0 1,0-1-1,-1 0 0,0-1 1,13-14-1,-19 18-36,0-1 1,0 0-1,-1 0 0,0 0 1,0-1-1,-1 0 1,0 0-1,0 0 0,-1 0 1,0-1-1,0 0 0,1-9 1,-4 17-82,0 0 0,0 0 0,0 1 0,0-1 0,0 0 0,0 0 0,0 0 0,0 0 0,0 0 0,0 0 0,-1 0 0,1 0 0,0 0 0,-1-1 0,0 1-8,1 1 0,0 0 0,0 0 0,-1-1 0,1 1-1,0 0 1,-1 0 0,1 0 0,0-1 0,-1 1 0,1 0 0,0 0-1,-1 0 1,1 0 0,-1 0 0,1 0 0,0 0 0,-1-1-1,1 1 1,0 0 0,-1 0 0,1 1 0,-1-1 0,0 0-1,0 0-2,-1 1 1,1-1-1,-1 1 0,1 0 0,0-1 0,-1 1 0,1 0 0,0 0 0,0 0 0,-1 0 0,1 0 0,0 1 0,0-1 0,0 0 0,-1 2 0,0 0-36,1-1 1,0 1-1,0 0 1,-1 0-1,2 0 0,-1 0 1,0 0-1,1 0 1,-1 0-1,1 0 1,0 3-1,0-4-15,0-1 0,0 0 0,0 0-1,0 0 1,1 1 0,-1-1 0,0 0 0,1 0 0,-1 0 0,1 0-1,-1 1 1,1-1 0,0 0 0,-1 0 0,1 0 0,0 0 0,0-1-1,0 1 1,0 0 0,-1 0 0,1 0 0,0-1 0,1 1 0,-1 0-1,0-1 1,0 1 0,0-1 0,0 1 0,0-1 0,2 1 0,4 0-240,-1-1 0,0 1 0,0-1 0,1 0 1,-1-1-1,0 1 0,0-1 0,13-4 0,-6 1-36,0-1-1,-1 0 1,16-9-1,14-12-495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01.539"/>
    </inkml:context>
    <inkml:brush xml:id="br0">
      <inkml:brushProperty name="width" value="0.05" units="cm"/>
      <inkml:brushProperty name="height" value="0.05" units="cm"/>
      <inkml:brushProperty name="color" value="#AB008B"/>
    </inkml:brush>
  </inkml:definitions>
  <inkml:trace contextRef="#ctx0" brushRef="#br0">98 1 13587,'-62'181'6478,"51"-142"-5232,2 1 1,-6 66-1,15-98-1152,-1 1 1,2-1-1,-1 1 1,1-1-1,1 1 1,-1-1-1,1 0 1,1 0-1,-1 1 1,5 7-1,-5-13-93,-1-1 0,0 1 0,1-1 1,0 0-1,-1 1 0,1-1 0,0 0 0,0 0 0,0 0 1,1 0-1,-1-1 0,0 1 0,1 0 0,-1-1 0,1 0 1,-1 1-1,1-1 0,0 0 0,0-1 0,-1 1 0,1 0 1,0-1-1,0 1 0,0-1 0,0 0 0,-1 0 0,1 0 1,0-1-1,0 1 0,0 0 0,0-1 0,5-2 0,-2 1-7,1-1-1,-1-1 0,1 1 0,-1-1 0,0 0 1,-1 0-1,1-1 0,-1 0 0,0 0 1,0 0-1,7-10 0,5-7-10,20-40 1,60-134 14,-41 76-34,-70 150 146,1 0 0,2 1 1,1 0-1,1 1 0,2 0 0,1 0 0,2 1 0,0 34 0,4-56-234,1 0 0,1 0-1,0 0 1,0-1 0,1 1 0,1-1-1,-1 1 1,2-1 0,6 12 0,-8-16-121,1-1 0,-1 0 0,1 0-1,0 0 1,0 0 0,0-1 0,1 0 0,-1 0 0,1 0 0,0 0 0,0-1 0,1 0 0,-1 0 0,1 0 0,-1-1 0,1 1 0,11 1 0,15-2-922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03.112"/>
    </inkml:context>
    <inkml:brush xml:id="br0">
      <inkml:brushProperty name="width" value="0.05" units="cm"/>
      <inkml:brushProperty name="height" value="0.05" units="cm"/>
      <inkml:brushProperty name="color" value="#AB008B"/>
    </inkml:brush>
  </inkml:definitions>
  <inkml:trace contextRef="#ctx0" brushRef="#br0">55 9 18468,'10'-9'2957,"-7"16"-458,-8 20-513,-8 13-1248,2-8-568,1 0 1,2 1-1,0 0 1,-4 66 0,12-96-172,0 0 1,0 0-1,0 0 1,0 1-1,1-1 1,0 0-1,-1 0 1,1 0-1,0 0 1,1 0 0,-1 0-1,0 0 1,1 0-1,0-1 1,0 1-1,-1 0 1,1-1-1,1 0 1,-1 1 0,0-1-1,3 2 1,0-1-1,-1-1 0,1 0 0,0 0 0,-1 0 0,1-1 0,0 1 0,0-1 0,0 0 0,0-1 0,0 1 0,0-1 0,10-1 0,1 0-91,1 0 0,-1-2-1,0 0 1,0-1 0,0 0 0,0-1 0,-1-1 0,1-1 0,-2 0-1,29-18 1,-28 9-98,-8 1-62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0.217"/>
    </inkml:context>
    <inkml:brush xml:id="br0">
      <inkml:brushProperty name="width" value="0.05" units="cm"/>
      <inkml:brushProperty name="height" value="0.05" units="cm"/>
    </inkml:brush>
  </inkml:definitions>
  <inkml:trace contextRef="#ctx0" brushRef="#br0">14 66 18852,'2'20'665,"-2"0"0,0 0 0,-5 36 0,0-3-86,3-34-416,0 9-20,1-1 1,0 0 0,2 0-1,2 1 1,7 39 0,-9-65-144,-1-1 1,1 1 0,-1 0 0,1 0-1,0 0 1,0-1 0,0 1 0,0 0-1,0-1 1,0 1 0,0-1 0,0 1-1,1-1 1,-1 1 0,1-1 0,-1 0 0,1 0-1,2 2 1,-2-3 0,-1 0 1,1 1-1,-1-1 1,1 0-1,-1 0 0,1 0 1,-1 0-1,1 0 1,-1-1-1,1 1 0,-1 0 1,0-1-1,1 1 1,-1-1-1,1 1 0,-1-1 1,0 0-1,1 1 1,-1-1-1,0 0 0,0 0 1,0 0-1,1 0 1,0-2-1,5-5 7,0 0 1,0 0-1,-1-1 1,0 1-1,-1-2 1,0 1-1,5-13 1,23-74 46,-29 85-50,33-126 60,-33 116-22,0 1 0,-2-1 0,0 0 0,-2-34 0,0 54-39,0 1 0,0-1 1,0 1-1,0-1 0,0 0 0,0 1 1,0-1-1,-1 0 0,1 1 0,0-1 1,0 1-1,-1-1 0,1 0 0,0 1 0,-1-1 1,1 1-1,0-1 0,-1 1 0,0-1 1,1 1-3,-1 0 1,1 0 0,-1 0-1,1 0 1,0 0 0,-1 0-1,1 0 1,0 0 0,-1 0-1,1 0 1,0 0 0,-1 0 0,1 1-1,0-1 1,-1 0 0,1 0-1,0 0 1,-1 1 0,1-1-1,0 0 1,0 0 0,-1 1-1,1-1 1,0 0 0,0 0 0,-1 1-1,1-1 1,0 0 0,0 1-1,0-1 1,0 1 0,-5 8 32,1 0 0,0 1 1,0 0-1,1 0 0,1 0 1,-2 11-1,-7 66 194,11-83-218,-2 41 110,2 1 1,2-1-1,3 0 1,16 79 0,-21-123-115,1 1 1,-1-1 0,0 1-1,1-1 1,-1 1-1,0-1 1,0 1 0,0-1-1,0 1 1,-1-1 0,0 3-1,1-3-3,0-1 0,0 0 1,0 0-1,-1 0 0,1 1 0,0-1 0,0 0 0,0 0 0,-1 0 0,1 0 0,0 0 0,0 1 1,-1-1-1,1 0 0,0 0 0,0 0 0,-1 0 0,1 0 0,0 0 0,0 0 0,-1 0 0,1 0 0,0 0 1,-1 0-1,1 0 0,0 0 0,0 0 0,-1 0 0,1 0 0,0-1 0,0 1 0,-1 0 0,1 0 0,0 0 1,0 0-1,0 0 0,-1-1 0,-3-2 20,1 0 0,-1 0 0,1 0 0,-1 0 0,1-1 1,-3-4-1,-95-140 100,95 141-111,5 11-8,8 14-5,-4-13 0,1-1 0,-1 1 0,1-1 0,0 1 0,1-1 0,-1-1-1,1 1 1,-1-1 0,1 1 0,0-1 0,10 4 0,-6-3-4,1-1 0,-1-1 1,1 1-1,0-1 1,-1-1-1,16 1 0,-4-2 2,0-1-1,-1-1 1,1-1-1,0-1 0,-1-1 1,20-7-1,-24 7 16,-1-1-1,0-1 1,-1-1-1,15-9 1,-24 14-4,0-1-1,1 0 1,-1 0-1,-1-1 1,1 1 0,0-1-1,-1 0 1,0 0-1,-1-1 1,1 1 0,-1-1-1,5-12 1,-7 18-8,-1 0 0,0-1 0,0 1 0,1-1 0,-1 1 0,0-1 0,0 1 0,0-1 0,0 1 0,0 0 0,0-1 0,0 1 0,0-1 0,0 1 0,0-1 0,0 1 0,0-1 0,0 1 0,0-1 0,0 1 0,0-1 0,-1 1 0,1-1 0,0 1 0,0 0 0,-1-1 0,1 1 0,-1-1 0,-11 2 36,8 1-32,0 0-1,0 1 1,0-1-1,0 1 1,-4 4-1,-1 2 3,1 1 0,0 0 0,1 0 0,0 1 0,1 0 0,0 1 0,0-1 0,1 1 0,1 0 0,-6 25 0,10-36-4,0 0-1,-1 1 0,1-1 0,0 1 0,0-1 1,0 0-1,0 1 0,0-1 0,1 0 0,-1 1 1,0-1-1,1 0 0,-1 1 0,1-1 0,-1 0 1,1 0-1,0 1 0,-1-1 0,1 0 0,0 0 1,0 0-1,0 0 0,0 0 0,0 0 0,0 0 1,0 0-1,0 0 0,0-1 0,0 1 0,1 0 1,-1-1-1,0 1 0,0-1 0,1 1 0,-1-1 1,0 0-1,1 1 0,-1-1 0,1 0 0,-1 0 1,0 0-1,1 0 0,1 0 0,5-1 11,-1 1-1,1-2 1,-1 1 0,0-1 0,1 0-1,10-4 1,-2-2 46,1-1 0,-1 0 0,-1-1 0,1-1 0,-2 0 0,1-1 0,-2 0 0,14-16 0,-22 27 163,-3 9-108,-2 20-56,0-15-19,1-11-36,-1 0 0,0-1 1,1 1-1,-1-1 0,1 1 0,-1 0 0,1-1 1,-1 1-1,1-1 0,0 0 0,0 1 1,0-1-1,0 0 0,0 1 0,0-1 0,0 0 1,1 0-1,-1 0 0,0 0 0,2 1 0,0-1 9,0 1 0,0-1-1,0 0 1,0 0 0,1-1-1,-1 1 1,0-1 0,0 1-1,6-1 1,4-1 30,1-1-1,-1 0 1,23-7 0,44-18 70,-60 18-84,1 2 0,0 0-1,0 1 1,1 1 0,30-3 0,-51 8-29,0 0 1,1 0 0,-1 0-1,0 0 1,1 0 0,-1 0-1,0 1 1,0-1 0,1 0-1,-1 1 1,0-1 0,0 1-1,0-1 1,1 1 0,-1-1 0,0 1-1,0 0 1,0 0 0,0 0-1,0-1 1,0 1 0,-1 0-1,1 0 1,1 2 0,0 1-2,-1 0 0,1-1 1,-1 1-1,0 0 0,0 0 0,0 6 1,-1-6 2,0-1 0,0 0 0,1 0 0,-1 0 0,1 0 0,0 0 0,0 0-1,0 0 1,0-1 0,1 1 0,-1 0 0,1 0 0,-1-1 0,4 5 0,-1-5 3,-1 0 0,1-1 0,-1 1-1,1 0 1,-1-1 0,1 0 0,0 0 0,0 0 0,-1 0-1,1-1 1,0 1 0,0-1 0,0 0 0,0 0-1,0-1 1,-1 1 0,8-2 0,7-2 6,0-1 0,22-9 0,-38 13-9,163-70-525,-150 68 281,-14 4 207,-1-1 0,0 0-1,0 0 1,0 0 0,0 0-1,0 0 1,0 0 0,1 0 0,-1 0-1,0 1 1,0-1 0,0 0 0,0 0-1,0 0 1,0 0 0,0 0 0,0 1-1,0-1 1,0 0 0,0 0 0,0 0-1,0 0 1,0 1 0,0-1-1,0 0 1,0 0 0,0 0 0,0 0-1,0 1 1,0-1 0,0 0 0,0 0-1,0 0 1,0 0 0,0 1 0,0-1-1,0 0 1,0 0 0,0 0-1,0 0 1,-1 0 0,1 1 0,0 0-95,-1 0 1,0 0 0,0 0 0,0-1 0,0 1 0,0 0-1,0 0 1,0 0 0,0-1 0,0 1 0,0 0 0,0-1 0,0 1-1,0-1 1,-1 0 0,1 1 0,0-1 0,-2 0 0,-4 0-501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03.499"/>
    </inkml:context>
    <inkml:brush xml:id="br0">
      <inkml:brushProperty name="width" value="0.05" units="cm"/>
      <inkml:brushProperty name="height" value="0.05" units="cm"/>
      <inkml:brushProperty name="color" value="#AB008B"/>
    </inkml:brush>
  </inkml:definitions>
  <inkml:trace contextRef="#ctx0" brushRef="#br0">1 59 17980,'32'-5'2520,"10"3"-1527,4-5-417,5-2 1696,3 0-1152,0-1-247,-8 4-1129,-3 2-80,-18 2 231,-8-1-127,-15 2-152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05.526"/>
    </inkml:context>
    <inkml:brush xml:id="br0">
      <inkml:brushProperty name="width" value="0.05" units="cm"/>
      <inkml:brushProperty name="height" value="0.05" units="cm"/>
      <inkml:brushProperty name="color" value="#AB008B"/>
    </inkml:brush>
  </inkml:definitions>
  <inkml:trace contextRef="#ctx0" brushRef="#br0">6 23 24493,'0'4'2009,"-1"-4"-1553,-2-6-144,1 5 552,2-1-464,6-1-184,6-3-152,7-2-120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49.153"/>
    </inkml:context>
    <inkml:brush xml:id="br0">
      <inkml:brushProperty name="width" value="0.05" units="cm"/>
      <inkml:brushProperty name="height" value="0.05" units="cm"/>
      <inkml:brushProperty name="color" value="#AB008B"/>
    </inkml:brush>
  </inkml:definitions>
  <inkml:trace contextRef="#ctx0" brushRef="#br0">6 34 18492,'-5'3'1544,"18"-5"-1072,25 1-192,8-6 633,19-1-385,11 0-200,1 2-56,-1 1-520,-5 5-376,-21 2 520,-14 1-112,-22 6-104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49.580"/>
    </inkml:context>
    <inkml:brush xml:id="br0">
      <inkml:brushProperty name="width" value="0.05" units="cm"/>
      <inkml:brushProperty name="height" value="0.05" units="cm"/>
      <inkml:brushProperty name="color" value="#AB008B"/>
    </inkml:brush>
  </inkml:definitions>
  <inkml:trace contextRef="#ctx0" brushRef="#br0">1 119 17276,'23'6'1680,"19"-11"-1144,6-5-232,14-1 528,5-4-279,9 0-417,0-1-352,-8-1 184,-5-2-177,-19 3-95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49.953"/>
    </inkml:context>
    <inkml:brush xml:id="br0">
      <inkml:brushProperty name="width" value="0.05" units="cm"/>
      <inkml:brushProperty name="height" value="0.05" units="cm"/>
      <inkml:brushProperty name="color" value="#AB008B"/>
    </inkml:brush>
  </inkml:definitions>
  <inkml:trace contextRef="#ctx0" brushRef="#br0">0 22 18124,'30'-7'568,"0"2"0,0 0 1,0 2-1,1 1 0,-1 2 0,0 1 1,1 1-1,35 8 0,-56-8-492,0 0-1,0 1 0,0 0 1,0 1-1,0 0 0,0 0 1,17 12-1,-24-13-77,0-1-1,0 1 1,0-1-1,-1 1 1,1 0 0,0 0-1,-1 0 1,0 0 0,0 0-1,0 1 1,0-1 0,-1 1-1,1-1 1,-1 1 0,0-1-1,0 1 1,0 0 0,0 0-1,-1 0 1,1-1 0,-1 1-1,0 0 1,0 0-1,-1 0 1,0 4 0,-2 2-14,0 1 0,-1 0 0,0-1 0,-1 0 0,0 0 0,0 0 0,-1-1 0,-1 0 0,1 0 0,-14 13 0,-10 9-129,-45 34 0,69-60 111,6-5 32,-24 21-138,-1-1 1,-1-1-1,-51 27 1,35-33 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0.636"/>
    </inkml:context>
    <inkml:brush xml:id="br0">
      <inkml:brushProperty name="width" value="0.05" units="cm"/>
      <inkml:brushProperty name="height" value="0.05" units="cm"/>
      <inkml:brushProperty name="color" value="#AB008B"/>
    </inkml:brush>
  </inkml:definitions>
  <inkml:trace contextRef="#ctx0" brushRef="#br0">1 40 15635,'1'-2'153,"0"-1"0,0 1 0,1 0 0,-1 0 0,1 0 0,-1 0 0,1 0 0,0 0 0,0 1 0,-1-1 0,1 0 0,1 1 0,-1-1 0,0 1 0,0 0 0,0 0 0,1 0 0,-1 0 0,1 0 0,-1 1 0,1-1 0,3 0 0,3-1 159,1 1 1,-1 0-1,0 1 1,1 0-1,9 1 0,-15-1-226,1 1 0,0 0-1,0 0 1,-1 0-1,1 0 1,0 1 0,-1 0-1,1 0 1,-1 0-1,0 1 1,0-1 0,0 1-1,0 0 1,0 0-1,-1 0 1,1 1 0,-1 0-1,0-1 1,0 1-1,0 0 1,2 5 0,-3-4-58,1 0 1,-1 1 0,-1-1 0,1 1 0,-1-1 0,0 1 0,-1 0 0,1-1 0,-1 1 0,0 0-1,0-1 1,-1 1 0,0 0 0,0-1 0,0 1 0,-1-1 0,-3 11 0,-2-3 71,0 0 1,-1 0 0,-16 19-1,-13 22 394,34-49-417,0 0-1,1 1 1,0-1 0,-1 1-1,2-1 1,-1 1-1,1 0 1,-1 7-1,2-11-41,0 0 0,0 0 0,0 0 0,0 0 0,0 0 0,1-1 0,-1 1 0,0 0 0,1 0 0,0 0 0,0 0 0,-1-1 0,1 1 0,0 0 0,0-1 0,0 1 0,1 0 0,2 2 0,-1-2 17,0 1-1,0-1 1,0 0 0,1 0 0,-1 0-1,1 0 1,-1-1 0,8 3 0,4-1-9,-1-1 0,0 0 1,1-1-1,15 0 0,-11-1-329,-1-1 0,20-3 0,-32 3 247,1-1 1,-1 1-1,0-1 1,0 0 0,0-1-1,0 1 1,0-1-1,0-1 1,7-4-1,-12 7 18,0 0-1,0 0 0,0 1 0,0-1 0,0 0 0,0 0 1,-1 0-1,1 0 0,0 0 0,-1 0 0,1 0 1,-1 0-1,2-3 0,-6-13-421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1.037"/>
    </inkml:context>
    <inkml:brush xml:id="br0">
      <inkml:brushProperty name="width" value="0.05" units="cm"/>
      <inkml:brushProperty name="height" value="0.05" units="cm"/>
      <inkml:brushProperty name="color" value="#AB008B"/>
    </inkml:brush>
  </inkml:definitions>
  <inkml:trace contextRef="#ctx0" brushRef="#br0">0 1 15571,'3'1'1929,"8"5"-1265,8-3-280,5 0 1496,11 1-1472,8-1-328,6 0-640,5 1-312,-4-2 624,-3 1-184,-1 1-224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1.460"/>
    </inkml:context>
    <inkml:brush xml:id="br0">
      <inkml:brushProperty name="width" value="0.05" units="cm"/>
      <inkml:brushProperty name="height" value="0.05" units="cm"/>
      <inkml:brushProperty name="color" value="#AB008B"/>
    </inkml:brush>
  </inkml:definitions>
  <inkml:trace contextRef="#ctx0" brushRef="#br0">211 32 14339,'0'0'1670,"0"-2"-1195,0 1 0,-1 0 0,1-1 0,-1 1 0,1-1 1,-1 1-1,0 0 0,0 0 0,1-1 0,-3 0 0,-1-1-292,0 1 0,0 0 1,0 1-1,-1-1 0,1 1 0,-1-1 0,1 2 0,-1-1 0,0 0 0,1 1 0,-1 0 1,0 0-1,1 0 0,-1 0 0,0 1 0,1 0 0,-1 0 0,1 0 0,-1 1 1,1-1-1,-8 5 0,5-3-184,-1 1 0,1 0 0,0 0-1,1 1 1,-1-1 0,1 1 0,0 1 0,0 0 0,0-1 0,1 2 0,-9 12 0,12-16 2,0 0 0,1 0-1,0 0 1,0 0 0,0 0 0,0 0 0,0 0 0,0 0 0,1 0 0,-1 1 0,1-1-1,0 0 1,0 0 0,0 0 0,2 5 0,-2-5 6,1-1 0,0 0 0,0 0 0,1 0 1,-1 0-1,0 0 0,1 0 0,-1 0 0,1 0 0,-1 0 0,1-1 0,0 1 0,0-1 1,0 1-1,0-1 0,0 0 0,0 0 0,0 0 0,0 0 0,0 0 0,5 1 0,6 1 64,0-1-1,0 0 0,0-1 0,0 0 0,0-1 1,1 0-1,-1-1 0,0-1 0,0 0 0,0-1 1,22-7-1,-17 3 46,0 0-1,0-1 1,0-1 0,-1 0 0,0-1-1,-1-1 1,19-17 0,-31 25-95,1-1 0,-2 1 1,1-1-1,0 0 0,-1 0 0,1 0 1,-1-1-1,0 1 0,-1-1 0,1 0 0,-1 0 1,0 0-1,2-5 0,-4 9-23,0 1 0,0-1-1,0 1 1,0 0 0,1-1 0,-1 1-1,0-1 1,0 1 0,0 0 0,0-1-1,0 1 1,0-1 0,-1 1-1,1 0 1,0-1 0,0 1 0,0-1-1,0 1 1,0 0 0,0-1 0,-1 1-1,1 0 1,0-1 0,0 1 0,-1 0-1,1-1 1,0 1 0,0 0 0,-1 0-1,1-1 1,0 1 0,-1 0-1,1 0 1,-1-1 0,1 1 0,0 0-1,-1 0 1,1 0 0,0 0 0,-1 0-1,1 0 1,-1 0 0,1 0 0,0 0-1,-1 0 1,1 0 0,-1 0-1,1 0 1,0 0 0,-1 0 0,1 0-1,-1 0 1,1 0 0,0 0 0,-1 0-1,1 1 1,0-1 0,-1 0 0,1 0-1,-1 1 1,-24 14-152,20-10 55,1 0-1,0 0 1,0 0 0,0 1-1,1-1 1,-1 1 0,-3 10-1,6-14 0,0 0 0,1 0-1,-1 0 1,1 1-1,-1-1 1,1 0 0,0 0-1,0 1 1,0-1 0,0 0-1,0 3 1,1-4 29,-1 0 0,0 0 0,1 0 0,-1 0 0,1 0 0,-1 0 0,1 0 0,-1 0 0,1 0 0,0-1 0,0 1 0,-1 0 0,1 0 0,0-1 0,0 1 0,0-1 0,-1 1 0,1-1 0,0 1 0,0-1 0,0 1 0,0-1 0,0 0 0,0 0 0,2 1 0,3 0-118,1-1 0,0 0 0,0 0 0,0 0 1,12-3-1,-15 3 89,34-7-748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1.923"/>
    </inkml:context>
    <inkml:brush xml:id="br0">
      <inkml:brushProperty name="width" value="0.05" units="cm"/>
      <inkml:brushProperty name="height" value="0.05" units="cm"/>
      <inkml:brushProperty name="color" value="#AB008B"/>
    </inkml:brush>
  </inkml:definitions>
  <inkml:trace contextRef="#ctx0" brushRef="#br0">49 0 17412,'-8'16'341,"1"0"1,0 1 0,1 0-1,1 0 1,0 0-1,2 0 1,0 1 0,1-1-1,0 21 1,2 6 25,2 0 1,11 64-1,-13-107-365,2 12 27,0 1 0,1-1 0,1 1 0,10 24 0,-13-36-25,0 0 0,0 0 0,0 0-1,0 0 1,0-1 0,0 1 0,1 0 0,-1-1 0,1 1 0,-1-1-1,1 1 1,0-1 0,-1 1 0,1-1 0,0 0 0,0 0 0,0 0 0,0 0-1,0 0 1,0-1 0,0 1 0,0-1 0,0 1 0,0-1 0,0 0-1,1 0 1,-1 1 0,0-1 0,0-1 0,0 1 0,0 0 0,0-1 0,1 1-1,-1-1 1,0 1 0,0-1 0,0 0 0,0 0 0,0 0 0,2-2-1,5-3 10,1 0-1,-1-1 0,0-1 0,0 1 0,-1-1 0,0-1 1,0 0-1,-1 0 0,11-19 0,2-6 6,21-54 0,-7-2-27,-31 81 5,0 0-1,-1 0 1,0-1 0,-1 1-1,0-1 1,0 1-1,-2-14 1,1 23 4,0 0-1,0 0 1,0 0 0,0-1 0,0 1-1,0 0 1,0 0 0,0 0-1,0-1 1,0 1 0,0 0 0,0 0-1,0 0 1,0-1 0,0 1 0,0 0-1,0 0 1,0 0 0,0 0 0,0-1-1,-1 1 1,1 0 0,0 0 0,0 0-1,0 0 1,0 0 0,0-1 0,-1 1-1,1 0 1,0 0 0,0 0 0,0 0-1,0 0 1,-1 0 0,1 0 0,0 0-1,0 0 1,0 0 0,-1-1 0,1 1-1,0 0 1,0 0 0,0 0 0,-1 0-1,1 0 1,0 0 0,0 1 0,0-1-1,0 0 1,-1 0 0,1 0 0,0 0-1,0 0 1,0 0 0,-1 0 0,1 0-1,0 0 1,0 0 0,0 1 0,-9 9 8,1 5 47,2 1-1,-1-1 0,2 1 1,-6 32-1,5-19 88,3 0 0,-1 32 0,3-49-125,2 0 1,0 0 0,0-1 0,1 1 0,6 20-1,-7-27-32,2 1 0,-1-1 0,1 1 0,-1-1 0,2 0-1,-1 0 1,0 0 0,1 0 0,0-1 0,0 1 0,1-1 0,-1 0-1,6 4 1,11 3-106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2.511"/>
    </inkml:context>
    <inkml:brush xml:id="br0">
      <inkml:brushProperty name="width" value="0.05" units="cm"/>
      <inkml:brushProperty name="height" value="0.05" units="cm"/>
      <inkml:brushProperty name="color" value="#AB008B"/>
    </inkml:brush>
  </inkml:definitions>
  <inkml:trace contextRef="#ctx0" brushRef="#br0">270 10 20156,'0'-1'60,"0"1"-1,0-1 0,0 1 1,0 0-1,0-1 0,-1 1 1,1-1-1,0 1 0,0 0 1,0-1-1,0 1 0,-1 0 1,1-1-1,0 1 0,0 0 1,-1-1-1,1 1 0,0 0 1,-1-1-1,1 1 0,0 0 0,-1 0 1,1-1-1,0 1 0,-1 0 1,1 0-1,-1 0 0,1 0 1,0-1-1,-1 1 0,1 0 1,-1 0-1,1 0 0,0 0 1,-1 0-1,1 0 0,-1 0 1,0 0-1,-21 0 289,-2 4 102,1 1 0,-1 1 0,1 0 0,-40 19-1,49-19-456,12-5 3,-36 16-6,36-16-1,1 0 0,-1 0 0,1 0 0,-1 0 0,1 0 0,-1 0 0,1 0-1,0 0 1,0 0 0,-1 1 0,1-1 0,0 0 0,0 1 0,0-1 0,0 1-1,1-1 1,-1 1 0,0 0 0,0 2 0,1-3-2,0-1 0,1 0 0,-1 1 1,0-1-1,1 1 0,-1-1 0,0 0 0,1 1 0,-1-1 0,0 0 1,1 1-1,-1-1 0,1 0 0,-1 0 0,1 0 0,-1 1 0,1-1 1,-1 0-1,1 0 0,-1 0 0,1 0 0,-1 0 0,1 0 0,-1 0 1,1 0-1,21 2-175,-13-1 82,28 4-251,40 11-1,-62-12 285,0 1 0,0 0-1,-1 2 1,0-1-1,19 12 1,-30-16 70,0 0-1,-1 0 1,0 0 0,1 0-1,-1 0 1,0 0 0,0 1-1,0-1 1,0 1 0,0-1 0,-1 1-1,1 0 1,1 4 0,-3-5 12,1-1 1,-1 1-1,0-1 0,0 1 1,0 0-1,0-1 1,0 1-1,0-1 1,-1 1-1,1 0 1,-1-1-1,1 1 1,-1-1-1,1 1 1,-1-1-1,0 1 1,0-1-1,1 0 0,-1 1 1,0-1-1,0 0 1,0 0-1,-1 0 1,1 0-1,0 0 1,0 0-1,-2 1 1,-10 7 101,0-2 1,-1 0 0,1 0 0,-1-1 0,-1-1-1,1 0 1,-1-1 0,0-1 0,0 0 0,0-1-1,-25 1 1,38-3-157,1 0-1,0 0 0,-1 0 0,1-1 1,0 1-1,-1 0 0,1 0 1,-1-1-1,1 1 0,0-1 1,0 1-1,-1-1 0,-1-1 0,3 2 26,-1-1-1,1 1 0,0 0 1,-1-1-1,1 1 1,0-1-1,0 1 0,0 0 1,0-1-1,-1 1 0,1-1 1,0 1-1,0-1 0,0 1 1,0-1-1,0 1 0,0 0 1,0-1-1,0 1 0,0-1 1,0 1-1,0-1 0,0 1 1,1-1-1,-1 1 0,0 0 1,0-1-1,2-2-24,0 0-1,0 1 1,0-1-1,0 1 1,0 0-1,0 0 0,1-1 1,-1 2-1,1-1 1,-1 0-1,4-1 1,36-17-387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0.909"/>
    </inkml:context>
    <inkml:brush xml:id="br0">
      <inkml:brushProperty name="width" value="0.05" units="cm"/>
      <inkml:brushProperty name="height" value="0.05" units="cm"/>
    </inkml:brush>
  </inkml:definitions>
  <inkml:trace contextRef="#ctx0" brushRef="#br0">0 108 12539,'7'-31'1422,"-6"26"-1126,1-1 1,-1 0-1,0 0 0,0-9 0,-1 13-212,0 0-1,0 0 1,0 0 0,1 0 0,-1 0 0,1 0-1,-1 0 1,1 0 0,0 0 0,0 0-1,0 0 1,0 0 0,0 1 0,0-1-1,2-2 1,-3 4-49,1-1-1,0 1 1,0-1 0,0 0-1,-1 1 1,1 0 0,0-1 0,0 1-1,0 0 1,0-1 0,0 1-1,0 0 1,0 0 0,0 0-1,0 0 1,0 0 0,0 0-1,0 0 1,0 0 0,0 0-1,0 0 1,0 0 0,-1 1-1,1-1 1,0 0 0,0 1-1,0-1 1,0 1 0,0-1-1,0 1 1,-1-1 0,1 1-1,0-1 1,1 2 0,6 6 114,0-1 1,-1 1 0,0 1-1,0-1 1,-1 1-1,6 10 1,31 65 182,-29-55-267,53 111 12,60 118-307,20-14-292,-64-137-155,-70-92 324,2 0 0,0-1-1,1 0 1,25 16 0,-27-23-27,-11-9-111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0.623"/>
    </inkml:context>
    <inkml:brush xml:id="br0">
      <inkml:brushProperty name="width" value="0.05" units="cm"/>
      <inkml:brushProperty name="height" value="0.05" units="cm"/>
    </inkml:brush>
  </inkml:definitions>
  <inkml:trace contextRef="#ctx0" brushRef="#br0">2 0 13107,'-2'12'3008,"2"-2"-3016,4 3-96,8 4 577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2.951"/>
    </inkml:context>
    <inkml:brush xml:id="br0">
      <inkml:brushProperty name="width" value="0.05" units="cm"/>
      <inkml:brushProperty name="height" value="0.05" units="cm"/>
      <inkml:brushProperty name="color" value="#AB008B"/>
    </inkml:brush>
  </inkml:definitions>
  <inkml:trace contextRef="#ctx0" brushRef="#br0">203 400 16363,'-67'45'2399,"46"-33"-1566,-37 31-1,52-38-714,1 0-1,-1 1 1,2-1 0,-1 1-1,0 0 1,1 1-1,0-1 1,1 1-1,-1 0 1,-3 11 0,7-17-101,-1 0 1,1 1 0,-1-1 0,1 1 0,-1-1 0,1 1 0,0-1-1,0 1 1,0-1 0,0 1 0,0-1 0,0 1 0,0 0-1,1-1 1,-1 1 0,0-1 0,1 0 0,-1 1 0,1-1 0,0 1-1,-1-1 1,1 0 0,0 1 0,0-1 0,1 1 0,0 0-1,0 0 0,1-1 1,-1 0-1,0 0 0,1 1 1,-1-1-1,1-1 1,0 1-1,-1 0 0,1-1 1,-1 1-1,1-1 1,3 0-1,8 1 56,-1-2-1,1 0 1,-1-1 0,20-4 0,-12-1 32,0 0 0,-1-1 0,0-1 0,0-1 0,-1 0 0,-1-2 0,0 0 0,0-1 0,20-20 0,-14 10 45,0-2 0,-2 0 0,-1-2 0,-1 0-1,22-39 1,-31 45-73,0-1-1,-1 0 0,11-37 1,-19 50-62,0 0 1,0 0 0,-1 0-1,0 0 1,0 0-1,-1 0 1,0 0-1,-1 0 1,0 0 0,0 0-1,-1 0 1,-4-14-1,5 20-15,-1 0 0,1 0 0,-1 0-1,1 0 1,-1 1 0,0-1-1,0 1 1,0-1 0,-1 1 0,1 0-1,0 0 1,-1 0 0,1 0-1,-1 0 1,-6-3 0,5 4 1,-1-1-1,0 1 1,1-1-1,-1 1 1,0 1 0,0-1-1,0 1 1,0 0-1,-8 0 1,0 2 17,0 0 0,0 1 0,1 1 1,-1 0-1,1 0 0,0 1 0,-13 8 0,9-4 21,0 1-1,1 1 1,0 0 0,-20 20-1,31-28-23,0 1-1,0 0 0,1 0 1,-1 1-1,1-1 0,0 1 1,0-1-1,1 1 0,-1 0 1,1 0-1,0 0 0,1 0 1,-1 1-1,1-1 0,0 0 1,0 1-1,0-1 0,1 0 1,0 10-1,1-11-5,1 0-1,-1 0 1,1-1-1,0 1 0,0 0 1,0 0-1,0-1 1,0 0-1,1 1 1,0-1-1,0 0 1,-1 0-1,2 0 1,-1-1-1,0 1 1,1-1-1,5 4 0,8 3-22,1 0 0,28 9-1,-18-7 24,-12-5-24,0 1 0,-1 1 0,0 0 0,25 19 0,-34-22-10,-1 0 0,0 0 0,0 0 0,-1 0 0,1 1 0,-1-1 0,0 1 0,-1 0 0,0 1 0,0-1 0,0 0 0,0 1 0,-1 0 0,2 10 0,-2 25-532,-3-36 219,1 0-1,0 0 0,1 0 1,-1 0-1,1 0 0,0 1 1,4 10-1,-4-16 303,-1-1 0,1 1 0,-1-1 0,0 1 0,1-1 0,0 1 0,-1-1 0,1 1 0,-1-1 0,1 1 0,0-1 0,-1 0 1,1 1-1,-1-1 0,1 0 0,0 0 0,0 0 0,-1 1 0,1-1 0,0 0 0,-1 0 0,1 0 0,0 0 0,0 0 0,-1 0 0,1 0 0,0 0 0,-1-1 0,1 1 0,0 0 0,-1 0 0,2-1 0,18-9-747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3.384"/>
    </inkml:context>
    <inkml:brush xml:id="br0">
      <inkml:brushProperty name="width" value="0.05" units="cm"/>
      <inkml:brushProperty name="height" value="0.05" units="cm"/>
      <inkml:brushProperty name="color" value="#AB008B"/>
    </inkml:brush>
  </inkml:definitions>
  <inkml:trace contextRef="#ctx0" brushRef="#br0">61 1 14011,'2'7'1848,"-6"19"-863,-8 6-393,-2 9 2016,-1 3-1367,4 4-529,5-3-80,6-5-360,6-7-200,4-11-480,4-4-304,1-15 544,1-3-136,-6-16-129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3.769"/>
    </inkml:context>
    <inkml:brush xml:id="br0">
      <inkml:brushProperty name="width" value="0.05" units="cm"/>
      <inkml:brushProperty name="height" value="0.05" units="cm"/>
      <inkml:brushProperty name="color" value="#AB008B"/>
    </inkml:brush>
  </inkml:definitions>
  <inkml:trace contextRef="#ctx0" brushRef="#br0">0 457 13147,'2'3'197,"-1"0"1,1 0-1,0-1 0,0 1 1,0-1-1,0 1 1,0-1-1,0 0 1,1 0-1,-1 0 0,1 0 1,0-1-1,-1 1 1,1-1-1,0 1 0,0-1 1,0 0-1,0 0 1,0 0-1,0-1 0,0 1 1,0-1-1,0 1 1,0-1-1,1 0 1,-1 0-1,0-1 0,4 0 1,9-1 393,-1-2 1,1 0-1,-1 0 0,19-9 1,-19 7-311,0-1 1,0-1-1,-1 0 1,24-18-1,-33 21-209,1 1-1,0-1 0,-1-1 0,0 1 0,0-1 0,-1 0 0,1 0 0,-1 0 1,-1-1-1,1 1 0,-1-1 0,4-12 0,-6 17-51,-1-1-1,1 1 1,-1 0 0,0 0-1,1 0 1,-1 0-1,0 0 1,0 0 0,0-1-1,-1 1 1,1 0 0,0 0-1,-1 0 1,0 0-1,1 0 1,-3-4 0,2 5-7,0 0 0,0 0 0,0-1 0,0 1 0,0 0 0,-1 0 1,1 0-1,0 0 0,-1 1 0,1-1 0,-1 0 0,1 0 0,-1 1 1,1-1-1,-1 1 0,1-1 0,-3 1 0,-2-1 4,0 1 1,1 0-1,-1 0 0,0 1 0,1 0 0,-1 0 0,0 0 1,1 1-1,-1-1 0,-9 6 0,2 0 15,0 1 0,0 0 0,1 1 0,1 0 0,0 1 0,0 0 0,1 1 0,-14 18 1,16-19 8,1 1 0,0 0 1,1 0-1,0 0 1,1 1-1,0 0 0,1 0 1,0 0-1,1 1 1,-2 14-1,4-22-30,1 1 0,1-1 0,-1 0-1,1 0 1,0 1 0,0-1 0,0 0-1,1 0 1,0 0 0,0 0 0,0 0 0,0-1-1,1 1 1,0-1 0,0 1 0,0-1 0,0 0-1,1 0 1,0 0 0,7 6 0,-7-7-38,0-1 0,0 1 1,0 0-1,1-1 1,-1 0-1,0 0 0,1 0 1,-1-1-1,1 1 1,0-1-1,-1 0 0,1-1 1,0 1-1,0-1 1,0 0-1,0 0 0,-1 0 1,1-1-1,0 1 1,0-1-1,-1-1 0,1 1 1,6-3-1,-6 1 17,-1 0-1,1 0 1,-1 0-1,0-1 1,1 1-1,-2-1 1,1 0-1,0-1 1,-1 1-1,0 0 1,0-1-1,5-9 1,12-38-261</inkml:trace>
  <inkml:trace contextRef="#ctx0" brushRef="#br0" timeOffset="1">197 1 17172,'-6'0'1456,"8"4"-1152,8 6-448,5 3 392,7 3-40,1 2-240,6 1-176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4.175"/>
    </inkml:context>
    <inkml:brush xml:id="br0">
      <inkml:brushProperty name="width" value="0.05" units="cm"/>
      <inkml:brushProperty name="height" value="0.05" units="cm"/>
      <inkml:brushProperty name="color" value="#AB008B"/>
    </inkml:brush>
  </inkml:definitions>
  <inkml:trace contextRef="#ctx0" brushRef="#br0">101 44 18004,'-9'14'685,"-8"12"570,2 1-1,-20 44 0,31-63-1092,2-1 1,-1 1 0,1-1-1,0 1 1,1 0-1,0 0 1,0 0 0,1 0-1,0 0 1,0 0-1,1-1 1,0 1 0,0 0-1,1 0 1,3 10-1,-3-14-153,-1 0 0,1 0 0,1 0 0,-1-1 0,0 1 0,1-1 0,0 1 0,0-1 0,0 0-1,0 0 1,1 0 0,-1-1 0,1 1 0,-1-1 0,1 0 0,0 1 0,0-2 0,0 1 0,0 0 0,0-1 0,0 0-1,1 0 1,-1 0 0,0-1 0,6 1 0,4-1-130,0 0 0,0-1 0,-1-1 0,1 0 0,0-1 0,21-8 1,-30 10 34,0-1 0,0 1 0,1 0 0,-1 0 0,8 0 0,-13 1 76,1 0 0,-1 0 0,1 0 0,-1 0 0,1 0 0,-1 0 0,0 0 0,1 0 0,-1 0 0,1 0 0,-1 1 0,0-1 0,1 0 1,-1 0-1,1 0 0,-1 1 0,0-1 0,1 0 0,-1 1 0,0-1 0,0 0 0,1 0 0,-1 1 0,0-1 0,0 1 0,1-1 0,-1 0 0,0 1 0,0 0 0,0 0 7,0 0 1,0 1-1,0-1 0,0 1 0,-1-1 1,1 0-1,-1 1 0,1-1 0,-1 0 0,1 0 1,-1 1-1,0-1 0,0 0 0,-1 2 0,-11 15 127,-1 0-1,0-1 1,-1-1 0,-20 16-1,26-24-30,0-1 1,0 0-1,-1-1 0,0 0 1,0-1-1,-1 0 0,0-1 1,1 0-1,-21 5 0,29-9-123,0 1 0,0-1 0,0 1 0,1-1 0,-1 0 0,0 0 0,0 0 0,0 0 0,0 0 0,1 0 0,-1 0 0,0-1 0,0 1-1,0-1 1,1 1 0,-1-1 0,0 0 0,1 1 0,-1-1 0,1 0 0,-1 0 0,1 0 0,-1-1 0,1 1 0,-1 0 0,1 0 0,0-1 0,0 1-1,0-1 1,0 1 0,0-1 0,0 1 0,0-1 0,-1-2 0,1-1-85,0-1 1,0 0-1,1 1 0,-1-1 1,1 1-1,0-1 0,1 0 1,-1 1-1,1-1 0,2-5 1,7-27-357</inkml:trace>
  <inkml:trace contextRef="#ctx0" brushRef="#br0" timeOffset="1">577 0 20980,'-7'15'1705,"-8"10"-1241,-2 7-208,2 12 560,-1 7-208,7 9-184,2 0-120,5-2-288,2-3-136,5-6-304,-2-7-240,1-10-496,-2-13-184,-2-10 888,-5-9-265,-4-12-111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4.578"/>
    </inkml:context>
    <inkml:brush xml:id="br0">
      <inkml:brushProperty name="width" value="0.05" units="cm"/>
      <inkml:brushProperty name="height" value="0.05" units="cm"/>
      <inkml:brushProperty name="color" value="#AB008B"/>
    </inkml:brush>
  </inkml:definitions>
  <inkml:trace contextRef="#ctx0" brushRef="#br0">37 145 12987,'-18'-42'2200,"8"9"-847,1-1-553,14 14 2072,8 6-1383,12 13-361,7 1-240,10 9-912,8 2-536,4 0 464,7-3-112,-1-3-128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4.939"/>
    </inkml:context>
    <inkml:brush xml:id="br0">
      <inkml:brushProperty name="width" value="0.05" units="cm"/>
      <inkml:brushProperty name="height" value="0.05" units="cm"/>
      <inkml:brushProperty name="color" value="#AB008B"/>
    </inkml:brush>
  </inkml:definitions>
  <inkml:trace contextRef="#ctx0" brushRef="#br0">110 40 19132,'-11'0'1126,"1"0"0,0 1 0,-20 5 1,27-5-1064,0-1 1,0 1-1,0 0 1,0 0 0,1 1-1,-1-1 1,0 0-1,1 1 1,-1 0 0,1-1-1,-1 1 1,1 0-1,0 0 1,0 1-1,0-1 1,0 0 0,-3 5-1,5-6-64,0-1 0,0 1 0,0 0 1,-1-1-1,1 1 0,0-1 0,0 1 0,0 0 0,0-1 0,0 1 0,0-1 0,0 1 0,0 0 0,0-1 0,1 1 0,-1-1 0,0 1 0,0 0 1,0-1-1,1 1 0,-1-1 0,0 1 0,1-1 0,-1 1 0,0-1 0,1 1 0,-1-1 0,1 1 0,-1-1 0,1 0 0,-1 1 0,1-1 0,0 1 0,21 9-109,-18-9 78,40 15-312,71 30-762,-95-37 814,-1 1 0,-1 0 0,29 22 0,-45-31 289,0 0 0,-1 0 0,1 1 0,0-1 0,-1 0 0,0 1-1,1-1 1,-1 1 0,0-1 0,0 1 0,0 0 0,0-1 0,0 1 0,0 0 0,0 0 0,-1 0 0,1 0 0,-1-1 0,1 1 0,-1 0 0,0 0 0,1 0 0,-1 3 0,-1-2 40,0-1 1,-1 1 0,1-1-1,0 0 1,0 1-1,-1-1 1,0 0-1,1 0 1,-1 0-1,0 0 1,0 0-1,0-1 1,0 1 0,0-1-1,-1 1 1,-3 1-1,3-1 6,-69 38 827,64-35-832,-1-2 0,1 1 0,-1-1 0,0-1 0,0 1 0,-15 1 0,24-4-55,0 0 0,0 0-1,0 0 1,-1 0 0,1 0 0,0 0 0,0 0-1,0 0 1,0 0 0,0 0 0,-1 0 0,1 0-1,0 0 1,0 0 0,0 0 0,0 0 0,-1 0-1,1 0 1,0 0 0,0 0 0,0 0 0,0 0-1,0 0 1,-1 0 0,1 0 0,0 0 0,0 0-1,0-1 1,0 1 0,0 0 0,0 0 0,-1 0-1,1 0 1,0 0 0,0 0 0,0 0 0,0-1-1,0 1 1,0 0 0,0 0 0,0 0 0,0 0-1,0 0 1,0-1 0,0 1 0,0 0 0,-1 0-1,1 0 1,0 0 0,1-1 0,6-8-691,17-10-412,-23 18 987,116-81-3473,47-35 5038,-164 117-1420,30-20 1683,-15 16-240,-15 4-1403,0 0 0,1 0 0,-1 0 0,0 0 0,0 1-1,1-1 1,-1 0 0,0 0 0,1 0 0,-1 0 0,0 1 0,0-1 0,0 0 0,1 0 0,-1 0 0,0 1 0,0-1 0,0 0 0,0 1 0,1-1 0,-1 0 0,0 0 0,0 1 0,0-1 0,0 0 0,0 1 0,0-1 0,0 0 0,0 0 0,0 1 0,0-1-1,0 0 1,0 1 0,0-1 0,0 0 0,0 1 0,0-1 0,0 0 0,0 0 0,-1 1 0,-2 17 881,-1 7-369,0 0 0,1 0 0,2 26 0,1-46-541,0 0 0,0 0 0,1 0 0,-1 0 0,1 0 0,0 0 0,1 0 0,-1-1 0,1 1 0,0 0 0,0-1 0,1 1 0,-1-1 0,1 0 0,0 1 0,0-1-1,1-1 1,-1 1 0,1 0 0,0-1 0,5 4 0,-6-5-20,-1-1-1,1 0 0,0 0 0,0 0 1,0 0-1,0 0 0,0-1 0,0 1 1,0-1-1,0 0 0,0 0 0,0 0 1,0 0-1,0 0 0,0-1 0,0 1 1,0-1-1,0 0 0,0 0 0,0 0 1,-1 0-1,1 0 0,0-1 0,0 0 1,-1 1-1,1-1 0,-1 0 0,0 0 1,0 0-1,1 0 0,2-5 0,2-2-180,1 0 0,-1-1 0,-1 0 0,0-1 0,0 0-1,6-19 1,-3 0-536,-1 0 0,-2 0 0,-1-1 0,2-44 0,-4 5-203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5.372"/>
    </inkml:context>
    <inkml:brush xml:id="br0">
      <inkml:brushProperty name="width" value="0.05" units="cm"/>
      <inkml:brushProperty name="height" value="0.05" units="cm"/>
      <inkml:brushProperty name="color" value="#AB008B"/>
    </inkml:brush>
  </inkml:definitions>
  <inkml:trace contextRef="#ctx0" brushRef="#br0">2 1 15611,'-2'18'1449,"10"-1"-945,8-1-280,9-1 2184,4-2-1720,7-1-7,2-2 23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5.774"/>
    </inkml:context>
    <inkml:brush xml:id="br0">
      <inkml:brushProperty name="width" value="0.05" units="cm"/>
      <inkml:brushProperty name="height" value="0.05" units="cm"/>
      <inkml:brushProperty name="color" value="#AB008B"/>
    </inkml:brush>
  </inkml:definitions>
  <inkml:trace contextRef="#ctx0" brushRef="#br0">109 221 17996,'-23'26'1507,"8"-10"-707,0 1 0,-18 29-1,30-41-621,0 0 0,0 0 0,1 1-1,0-1 1,0 0 0,0 1 0,1-1 0,-1 1-1,1 0 1,1-1 0,-1 1 0,1 0 0,0 0-1,1 10 1,0-13-139,0 0-1,0 0 1,0 0-1,0 0 1,0 0-1,1 0 1,-1-1-1,1 1 1,0 0-1,0-1 1,0 0-1,0 1 0,0-1 1,1 0-1,-1 0 1,0 0-1,1 0 1,0-1-1,-1 1 1,1-1-1,0 1 1,0-1-1,0 0 1,5 1-1,-2 0-32,0-1-1,0-1 1,0 1 0,1-1-1,-1 0 1,0 0-1,0-1 1,0 1 0,0-1-1,0-1 1,0 1 0,8-4-1,2-3-1,1-1-1,-1-1 1,0 0-1,-1-1 1,0 0-1,-1-1 0,0-1 1,-1-1-1,20-24 1,-12 9 1,-1-1 0,-1-1 0,-2-1 0,15-37 0,-28 59-4,0 1-1,-1-1 1,0 0 0,0 0-1,-1 0 1,1-16 0,-3 23-1,0 1 0,0 0 0,0 0 0,0-1 0,-1 1 0,1 0 0,-1 0 0,1-1 0,-1 1 0,0 0 0,0 0 0,0 0 0,0 0 0,0 0 0,-1 0 0,1 1 0,0-1 0,-1 0 0,0 0 0,1 1 0,-1-1 0,0 1 0,0 0 0,0-1 0,0 1 0,0 0 0,0 0 0,0 0 0,0 1 0,0-1 0,0 0 0,0 1 0,-1-1 0,1 1 0,-3 0 0,-5-1 1,0 1-1,1 1 1,-1 0-1,0 0 1,1 1-1,-1 0 1,1 1-1,0 0 1,-1 0-1,1 1 1,1 0-1,-1 0 1,1 1-1,-1 0 1,1 1-1,1 0 1,-1 0-1,-8 11 1,13-14-11,1 1 1,0 0-1,0-1 1,1 1-1,-1 0 1,1 0 0,0 0-1,0 0 1,0 1-1,1-1 1,-1 0-1,1 0 1,0 0-1,0 1 1,1-1-1,-1 0 1,1 0-1,0 0 1,0 0-1,2 5 1,3 10-108,2-1 1,18 34-1,-19-40 54,6 12-24,49 100-884,-55-106 812,0-1 0,-2 1 0,0 0 0,-1 0-1,3 26 1,-6-8-98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6.863"/>
    </inkml:context>
    <inkml:brush xml:id="br0">
      <inkml:brushProperty name="width" value="0.05" units="cm"/>
      <inkml:brushProperty name="height" value="0.05" units="cm"/>
      <inkml:brushProperty name="color" value="#AB008B"/>
    </inkml:brush>
  </inkml:definitions>
  <inkml:trace contextRef="#ctx0" brushRef="#br0">0 194 17940,'12'-13'329,"1"1"-1,0 0 1,0 1 0,1 1 0,1 0 0,-1 1 0,2 0-1,-1 1 1,1 1 0,0 1 0,1 0 0,0 1 0,20-3-1,-32 7-269,0 0-1,0 1 1,0 0-1,0 0 0,0 0 1,-1 1-1,1-1 0,0 1 1,0 0-1,0 1 0,0-1 1,-1 1-1,10 5 0,-12-6-46,1 1 0,-1 0 0,1 0 0,-1 1 0,0-1 0,0 0 0,0 1 0,0-1 0,0 1-1,-1 0 1,1 0 0,-1-1 0,1 1 0,-1 0 0,0 0 0,0 0 0,-1 0 0,1 1 0,-1-1 0,1 0 0,-1 0 0,0 0-1,-1 4 1,1 1-11,-1-1 0,-1 1 0,1 0-1,-1-1 1,-1 0 0,1 1 0,-1-1-1,-1 0 1,-4 7 0,-6 9 3,-23 27 1,21-29-11,-6 5 11,17-20 7,-1 0 0,1 0 0,0 1-1,0-1 1,1 1 0,0 0 0,-4 10 0,8-17-9,0 0 0,0 1 0,0-1 0,0 0 0,0 1 0,0-1 0,0 0 0,0 1 0,0-1 0,0 0 0,0 1 0,0-1 0,0 0 0,0 1 0,0-1 0,0 0 0,0 1 0,0-1 0,0 0 0,1 0 0,-1 1 0,0-1-1,0 0 1,0 1 0,1-1 0,-1 0 0,0 0 0,0 1 0,0-1 0,1 0 0,-1 0 0,0 0 0,1 1 0,-1-1 0,0 0 0,1 0 0,-1 0 0,0 0 0,0 0 0,1 0 0,0 1 0,15-2 111,-3-2-63,-1-1 0,0 0 1,0-1-1,0 0 0,22-14 1,55-44 166,-77 55-191,22-18 22,0-2-1,-2-1 1,-1-1-1,40-51 1,-82 100-92,1 0 0,-8 23 0,7-18 33,-20 57-17,28-74 39,1 0 0,1 0 1,-1 1-1,1-1 0,0 1 0,1-1 0,0 1 1,0 0-1,2 8 0,-2-14 6,0-1 0,1 1 0,-1-1 0,1 1 0,0-1 0,-1 1 0,1-1 0,0 0 0,0 1 0,0-1 0,0 0 0,0 0 1,0 1-1,0-1 0,0 0 0,0 0 0,1 0 0,-1-1 0,0 1 0,1 0 0,-1 0 0,1-1 0,-1 1 0,0-1 0,1 1 0,0-1 0,-1 1 0,1-1 0,-1 0 0,1 0 0,-1 0 0,1 0 0,-1 0 0,1 0 0,2-1 0,3 0 66,1-1 0,-1 0 0,0 0 0,0-1 0,0 1-1,8-5 1,0-2 24,0 0-1,-1-1 1,0 0-1,-1-1 1,0-1-1,0 0 1,-2-1-1,1 0 0,-2-1 1,0 0-1,0-1 1,-1 1-1,-1-2 1,-1 1-1,0-1 1,9-34-1,-15 35-133,-1 14 24,0 1 1,0 0-1,-1 0 0,1 0 1,0 0-1,0 0 1,0 0-1,0 0 1,-1 0-1,1 0 1,0 0-1,0 0 1,0 0-1,-1 0 1,1 0-1,0 0 1,0 0-1,0 0 1,0 0-1,-1 0 0,1 0 1,0 0-1,0 0 1,0 0-1,0 0 1,-1 0-1,1 0 1,0 0-1,0 1 1,0-1-1,0 0 1,0 0-1,-1 0 1,1 0-1,0 0 1,0 0-1,0 1 0,0-1 1,0 0-1,0 0 1,-18 26-128,7 0 43,-12 39 1,20-55 78,0 1 0,1-1 0,1 1 0,-1-1 0,2 1 0,0-1 0,1 13 0,-1-21 13,0 0 1,0 0-1,1 0 0,-1 0 1,1 0-1,-1 0 0,1-1 1,0 1-1,0 0 0,0 0 1,0 0-1,0-1 0,0 1 1,0 0-1,1-1 0,-1 1 1,1-1-1,-1 1 0,1-1 1,-1 0-1,4 2 0,-2-2 10,0 0 0,0 0-1,0 0 1,0-1 0,0 1 0,1-1-1,-1 0 1,0 0 0,0 0-1,1 0 1,-1 0 0,4-2 0,5 0 36,0-2 0,-1 0 0,0 0 1,0-1-1,0 0 0,13-9 0,-10 4 5,-1 0 0,-1-1 0,1 0 0,-2-1 0,1 0 0,-2-1 1,16-24-1,-19 26-50,-1 1 1,-1-1 0,0-1-1,0 1 1,-1 0-1,0-1 1,-1 0 0,0 0-1,-1 0 1,-1 0 0,1-15-1,-2 25-10,-1-1 0,1 1-1,0 0 1,-1-1 0,0 1-1,1-1 1,-1 1 0,0 0-1,0 0 1,-2-4-1,3 6 3,0 0-1,-1-1 1,1 1 0,0 0-1,0 0 1,0-1-1,-1 1 1,1 0-1,0 0 1,-1 0-1,1-1 1,0 1-1,0 0 1,-1 0-1,1 0 1,0 0-1,-1 0 1,1-1-1,0 1 1,-1 0-1,1 0 1,0 0 0,-1 0-1,1 0 1,0 0-1,-1 0 1,1 0-1,-1 1 0,0-1-1,1 1 1,-1-1-1,0 1 0,1-1 1,-1 1-1,0 0 1,1-1-1,-1 1 1,1 0-1,0-1 1,-1 1-1,1 0 1,-1 0-1,1-1 1,-1 2-1,0 2 0,0-1 0,-1 0 0,1 1 0,0-1 0,1 1 0,-1-1-1,1 1 1,-1-1 0,1 1 0,0-1 0,0 1 0,1-1 0,-1 1 0,1 0 0,0-1 0,0 0 0,0 1 0,0-1-1,3 5 1,-3-6 2,1 1 0,0-1 0,0-1 0,0 1 0,0 0 0,0 0 0,0-1 0,0 1 0,0-1 0,1 0 0,-1 1 0,1-1 0,-1 0 0,1-1 0,-1 1 0,1 0 0,-1-1 0,1 1 0,0-1 0,-1 0 0,1 0 0,0 0 0,-1 0 0,1 0 0,0-1 0,3-1 0,4-1-5,0 0 1,0-1 0,0 0-1,-1-1 1,0 0 0,0-1-1,0 0 1,-1 0 0,0-1-1,0 0 1,-1 0 0,1-1-1,-2 0 1,1 0 0,-1-1-1,7-13 1,-23 44-78,1-1-1,1 1 1,-7 32-1,12-39 76,0-1-1,1 0 1,1 1-1,0-1 1,1 1-1,3 24 1,-3-36 11,1 1 1,0-1 0,-1 1 0,2-1 0,-1 0-1,0 1 1,0-1 0,1 0 0,0 0-1,0 0 1,0 0 0,0 0 0,0-1 0,0 1-1,1-1 1,-1 1 0,1-1 0,0 0-1,-1 0 1,1 0 0,0 0 0,1 0 0,-1-1-1,0 1 1,0-1 0,1 0 0,-1 0-1,0 0 1,1-1 0,-1 1 0,1-1 0,-1 0-1,1 0 1,-1 0 0,1 0 0,-1 0-1,1-1 1,-1 0 0,0 0 0,1 0 0,5-2-1,-5 0-73,1 0-1,0 0 0,-1 0 1,1-1-1,-1 1 0,0-1 0,0 0 1,0-1-1,-1 1 0,1 0 1,-1-1-1,0 0 0,-1 0 1,1 0-1,-1 0 0,0 0 1,0-1-1,-1 1 0,2-8 0,0-5-241,0 1 0,-2-1 0,0 1 0,-2-34 0,-7-14-200,-4 2-212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7.266"/>
    </inkml:context>
    <inkml:brush xml:id="br0">
      <inkml:brushProperty name="width" value="0.05" units="cm"/>
      <inkml:brushProperty name="height" value="0.05" units="cm"/>
      <inkml:brushProperty name="color" value="#AB008B"/>
    </inkml:brush>
  </inkml:definitions>
  <inkml:trace contextRef="#ctx0" brushRef="#br0">0 0 11915,'5'15'1792,"4"-1"-1000,2-3-336,7-1 1729,2-4-1905,1-2 1016,1-4-1008,1-3-16,0-1-136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1.039"/>
    </inkml:context>
    <inkml:brush xml:id="br0">
      <inkml:brushProperty name="width" value="0.05" units="cm"/>
      <inkml:brushProperty name="height" value="0.05" units="cm"/>
    </inkml:brush>
  </inkml:definitions>
  <inkml:trace contextRef="#ctx0" brushRef="#br0">200 347 16131,'-31'13'1315,"4"-1"-220,-40 23 0,61-31-899,-1 0 0,1 1-1,0 0 1,0 0 0,0 1 0,1-1 0,-1 1 0,1 1-1,1-1 1,-7 12 0,10-16-156,0-1 0,0 0 1,1 1-1,-1-1 0,1 0 0,-1 1 0,1-1 1,-1 1-1,1-1 0,0 1 0,0-1 0,0 1 1,0-1-1,0 1 0,0-1 0,0 1 0,0-1 1,1 1-1,-1-1 0,1 1 0,-1-1 0,1 0 1,1 3-1,-1-2-9,1 0 1,0-1-1,-1 1 1,1-1-1,0 0 1,0 1-1,0-1 1,0 0-1,0 0 1,0 0-1,0-1 1,1 1-1,3 1 1,5-1 5,0 1-1,0-1 1,0-1-1,0 0 1,14-2 0,-10-1 5,0 0 1,0 0-1,0-2 1,-1 0-1,0 0 1,26-15-1,-32 16-19,1-2 0,-1 0 0,1 0-1,-2 0 1,1-1 0,-1 0 0,0 0-1,0-1 1,-1 0 0,0 0 0,6-12-1,-8 8-34,-9 14-32,-11 19-14,14-19 61,1 0 1,0 1 0,1-1 0,-1 1-1,0-1 1,1 1 0,-1-1-1,1 1 1,0-1 0,0 1-1,0-1 1,0 1 0,0-1-1,1 4 1,0-5 13,-1 0-1,1 0 1,-1 1 0,1-1 0,0 0-1,0 0 1,0 0 0,0 0-1,0 0 1,0 0 0,0-1-1,0 1 1,0 0 0,0 0-1,0-1 1,0 1 0,0-1 0,1 1-1,-1-1 1,0 1 0,0-1-1,1 0 1,-1 1 0,0-1-1,1 0 1,-1 0 0,0 0 0,1 0-1,2-1 1,5 0 64,0 0 1,0-1-1,-1 0 1,1-1-1,0 0 0,-1 0 1,1 0-1,-1-2 1,0 1-1,9-7 0,-1 0 84,1-2-1,-2 0 0,22-23 0,-9 4-34,-3-1 1,0-1-1,-2-2 0,-2 0 0,32-75 1,-49 101-122,-1 1 0,1-1 0,-2 0 0,4-18 0,-7 22-35,-3 7 6,-3 10-14,-4 11 23,2 1 1,1 1-1,0-1 0,2 1 1,1 1-1,1-1 0,-2 32 1,5-23-1,2 1 0,0 0 1,3-1-1,14 64 0,-18-97-2,0 1 0,1-1-1,-1 1 1,0-1-1,0 1 1,1-1 0,-1 1-1,0-1 1,0 1-1,0-1 1,0 1 0,0-1-1,0 1 1,0-1-1,0 1 1,0-1 0,0 1-1,0 0 1,0-1-1,0 1 1,-1-1 0,1 1-1,0-1 1,0 1-1,0-1 1,-1 1 0,1-1-1,0 0 1,-1 1 0,1-1-1,0 1 1,-1-1-1,1 0 1,-1 1 0,0 0-1,0-1-28,-1 0 0,1-1-1,-1 1 1,1 0 0,-1 0-1,1-1 1,0 1 0,-1-1-1,1 1 1,0-1 0,-1 1 0,-1-3-1,-6-2-274,0-1-1,-13-13 1,5 1 106,1-1 1,1 0-1,0-1 1,2-1-1,0-1 1,-11-26-1,23 46 234,1 1 1,-1 0-1,0-1 0,1 1 0,0-1 1,-1 1-1,1-1 0,0 1 0,-1-1 0,1 1 1,0-1-1,0-1 0,1 3-9,-1-1 0,0 1 0,0 0 0,0 0 1,0-1-1,1 1 0,-1 0 0,0 0 0,0-1 0,0 1 0,1 0 0,-1 0 0,0 0 1,0 0-1,1-1 0,-1 1 0,0 0 0,0 0 0,1 0 0,-1 0 0,0 0 0,1 0 0,-1 0 1,0 0-1,0 0 0,1 0 0,-1 0 0,0 0 0,1 0 0,-1 0 0,0 0 0,1 0 1,-1 0-1,0 0 0,1 0 0,5 3 146,0-1 0,-1 1 0,1 0 0,6 5 0,-5-4-149,24 15-374,1 0 0,1-2 0,1-2 0,68 22 0,-61-29-64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7.655"/>
    </inkml:context>
    <inkml:brush xml:id="br0">
      <inkml:brushProperty name="width" value="0.05" units="cm"/>
      <inkml:brushProperty name="height" value="0.05" units="cm"/>
      <inkml:brushProperty name="color" value="#AB008B"/>
    </inkml:brush>
  </inkml:definitions>
  <inkml:trace contextRef="#ctx0" brushRef="#br0">209 0 15787,'0'1'77,"1"-1"-1,-1 1 0,0-1 0,0 1 0,0-1 0,0 1 0,0-1 1,-1 1-1,1-1 0,0 1 0,0-1 0,0 1 0,0-1 0,0 1 1,-1-1-1,1 1 0,0-1 0,-1 1 0,1-1 0,0 0 0,0 1 1,-1-1-1,1 1 0,-1-1 0,1 0 0,0 0 0,-1 1 1,1-1-1,-1 0 0,1 1 0,-1-1 0,1 0 0,-1 0 0,1 0 1,-1 0-1,1 0 0,-1 1 0,-27 8 612,24-8-393,-38 10 1649,19-6-1124,1 1-1,0 1 0,-20 11 0,41-18-811,0 0-1,0 1 0,0-1 0,0 0 0,0 1 1,0-1-1,1 1 0,-1 0 0,0-1 0,0 1 1,1 0-1,-1-1 0,0 1 0,1 0 0,-1 0 1,1-1-1,-1 1 0,1 0 0,-1 0 0,1 0 1,0 0-1,-1 1 0,1-2-14,0 1 1,1 0-1,-1 0 0,0 0 1,1 0-1,-1-1 0,0 1 1,1 0-1,-1 0 0,1-1 0,-1 1 1,1 0-1,-1-1 0,1 1 1,-1 0-1,1-1 0,0 1 1,0-1-1,1 1 0,6 4-113,1 0 0,-1-1 1,16 4-1,-13-4 82,26 11-252,50 21-112,-78-31 371,1 1 0,-1-1 0,0 1 0,0 1-1,-1 0 1,11 10 0,-17-15 39,0 1-1,-1-1 1,1 0-1,0 0 0,-1 1 1,0-1-1,1 1 1,-1-1-1,0 1 0,0-1 1,0 1-1,-1 0 1,1 0-1,-1-1 0,1 1 1,-1 0-1,0 0 0,0 0 1,-1 4-1,0-3 25,0 1 0,-1-1 0,1 0 0,-1 0 0,0 0 0,0 0 0,-1 0 0,1-1 0,-1 1 0,1-1 0,-6 5 0,0 0 55,0-1 0,0 0 0,-1-1 0,0 0 0,0-1 0,0 1 0,-1-2 0,0 1 0,-17 4 0,23-8-145,0 0 0,-1 0 0,1-1 0,0 1 0,0-1 0,-1 0 0,-7-1 0,11 1 25,0-1-1,0 1 0,0 0 1,0-1-1,0 1 0,1-1 1,-1 1-1,0-1 1,0 1-1,0-1 0,0 1 1,1-1-1,-1 0 0,0 0 1,1 1-1,-1-1 0,0 0 1,1 0-1,-1 0 1,1 0-1,-1 1 0,1-1 1,0 0-1,-1 0 0,1 0 1,0 0-1,0 0 1,0 0-1,0 0 0,-1 0 1,1 0-1,1 0 0,-1 0 1,0 0-1,0 0 1,0 0-1,1-2 0,8-23-314,11-8-137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8.061"/>
    </inkml:context>
    <inkml:brush xml:id="br0">
      <inkml:brushProperty name="width" value="0.05" units="cm"/>
      <inkml:brushProperty name="height" value="0.05" units="cm"/>
      <inkml:brushProperty name="color" value="#AB008B"/>
    </inkml:brush>
  </inkml:definitions>
  <inkml:trace contextRef="#ctx0" brushRef="#br0">119 157 13491,'0'1'91,"1"0"1,0 0 0,-1 0-1,1 1 1,0-1-1,-1 0 1,1 0-1,-1 0 1,0 1-1,1-1 1,-1 0 0,0 0-1,0 1 1,0-1-1,0 0 1,0 0-1,0 1 1,0-1-1,0 0 1,-1 1 0,1-1-1,0 0 1,-1 0-1,1 0 1,-1 1-1,1-1 1,-1 0-1,0 0 1,0 1 0,-29 41 1232,20-30-350,-6 10 421,-24 46-1,36-62-1216,1 1 0,0 0 0,0-1 0,1 1-1,-1 0 1,2 0 0,-1 0 0,1 0-1,1 1 1,0 14 0,0-21-144,0 0 1,0-1-1,1 1 0,-1 0 1,0-1-1,1 1 0,-1-1 1,1 1-1,0 0 0,0-1 1,-1 0-1,1 1 0,0-1 1,0 1-1,0-1 0,0 0 1,1 0-1,-1 0 0,0 1 1,0-1-1,1 0 1,-1-1-1,3 2 0,-2-1-6,1 0 0,0-1 0,0 1 0,-1-1-1,1 0 1,0 0 0,0 0 0,-1 0 0,1 0 0,0-1-1,0 1 1,4-2 0,5-3 14,-1 1-1,0-1 1,0-1-1,0 0 0,11-9 1,-1-1 0,-2 0 1,1-2-1,-2 0 1,0-2-1,-2 0 0,0 0 1,-1-2-1,-1 1 0,-1-2 1,-1 0-1,-1-1 1,-1 0-1,9-33 0,-17 50-39,-1 0-1,1-1 0,-1 1 1,-1 0-1,0-14 0,0 18-2,0 1 0,-1-1 0,1 1 0,-1-1 0,1 1 0,-1 0 0,0-1 0,0 1-1,0 0 1,-1 0 0,1-1 0,0 1 0,-1 0 0,1 1 0,-1-1 0,0 0 0,0 0 0,1 1 0,-1-1-1,-4-2 1,1 2-2,0 0 0,0 1 0,0-1 0,0 1 0,0 0 0,-1 0-1,1 1 1,0-1 0,-1 1 0,1 0 0,0 1 0,0-1-1,-1 1 1,1 0 0,0 0 0,0 1 0,0 0 0,0 0 0,0 0-1,-4 3 1,-2 0 28,0 1 0,1 0 0,0 1 0,1 0 0,-1 1 0,1 0 0,-14 17 0,20-22-12,1-1 0,0 1 0,0 0 0,0 0 0,0 0 0,1 1 0,-1-1 0,1 0 0,0 1 0,0-1 0,0 1 0,0-1 0,1 1 0,0-1 0,-1 1 0,1-1 0,0 1 0,1 0 0,-1-1 0,2 6 0,-1-5-7,1 1 0,0-1 0,0 0 0,0 0 1,1 0-1,0 0 0,0 0 0,0 0 0,0-1 1,0 1-1,1-1 0,-1 0 0,1 0 0,5 3 1,68 40-485,28 18-896,-94-56 1094,-1 0 0,0 1 1,0 0-1,-1 0 0,-1 1 0,1 0 1,6 12-1,-11-15 15,-1-1 1,-1 0-1,1 1 1,-1 0-1,-1 0 1,1-1-1,-1 1 0,0 0 1,0 10-1,0-4-150,0-9 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8.394"/>
    </inkml:context>
    <inkml:brush xml:id="br0">
      <inkml:brushProperty name="width" value="0.05" units="cm"/>
      <inkml:brushProperty name="height" value="0.05" units="cm"/>
      <inkml:brushProperty name="color" value="#AB008B"/>
    </inkml:brush>
  </inkml:definitions>
  <inkml:trace contextRef="#ctx0" brushRef="#br0">1 0 14163,'7'12'966,"2"2"713,1 0 1,16 18-1,-23-29-1458,0 0 1,0 0-1,0-1 1,0 1-1,1-1 0,-1 0 1,1 0-1,-1 0 0,1 0 1,0 0-1,0-1 1,0 0-1,0 0 0,0 0 1,6 1-1,-9-2-196,1 0-1,-1 0 1,1 0-1,-1 0 1,1-1-1,-1 1 1,1-1-1,-1 1 1,0 0-1,1-1 1,-1 0-1,0 1 1,1-1 0,-1 0-1,0 0 1,0 0-1,0 0 1,1 0-1,-1 0 1,0 0-1,0 0 1,-1 0-1,1-1 1,0 1-1,0 0 1,0 0-1,-1-1 1,1 1 0,-1-1-1,1 1 1,-1 0-1,0-1 1,1 1-1,-1-1 1,0 1-1,0-1 1,0 1-1,0-3 1,-1 2-28,1 1 1,0 0-1,0 0 1,0-1-1,-1 1 0,1 0 1,-1 0-1,1 0 1,-1-1-1,1 1 1,-1 0-1,0 0 0,1 0 1,-1 0-1,0 0 1,0 0-1,0 0 1,0 1-1,0-1 0,0 0 1,0 0-1,0 1 1,0-1-1,0 1 1,0-1-1,-1 1 1,1-1-1,0 1 0,0 0 1,-1-1-1,1 1 1,0 0-1,0 0 1,-1 0-1,1 0 0,0 0 1,0 0-1,-1 0 1,1 1-1,0-1 1,0 0-1,-1 1 0,1-1 1,0 1-1,0-1 1,0 1-1,-1 0 1,-4 2-11,1 1-1,0-1 1,0 1 0,0 0 0,0 0 0,1 0 0,-1 1 0,1-1 0,1 1 0,-1 0 0,0 1 0,1-1 0,0 0 0,1 1 0,-1 0 0,1 0 0,0-1 0,0 1 0,-1 10 0,2-11 9,1 0 1,-1-1 0,1 1-1,0 0 1,0 0 0,1-1-1,-1 1 1,1 0 0,0-1-1,1 1 1,2 7 0,-2-9 5,-1 0 0,1 0 1,0 0-1,0-1 1,0 1-1,1 0 1,-1-1-1,0 0 0,1 1 1,0-1-1,0 0 1,-1 0-1,1-1 1,0 1-1,0-1 0,1 1 1,3 1-1,2-1 1,1 0 1,-1 0-1,0-1 0,0 0 1,0-1-1,1 0 0,-1 0 1,0-1-1,10-2 0,11-3-10,41-16 0,-41 13 6,33-8 1,-62 17 10,0 0 0,0-1 0,0 1 0,0 0 0,0 0 0,0 0 0,0 0 0,0 0 0,0 0 0,1 0 0,-1 1 0,0-1 1,0 0-1,0 1 0,0-1 0,0 0 0,0 1 0,0-1 0,0 1 0,0 0 0,1 1 0,9 19 343,-11-19-321,1 0 1,0 0 0,0 1 0,0-1-1,0 0 1,0 0 0,0 0 0,1 0-1,-1 0 1,0 0 0,1 0 0,0-1-1,-1 1 1,1 0 0,0-1 0,3 2-1,-2-1-49,1-1 0,-1 0-1,1 0 1,0-1-1,-1 1 1,1-1 0,0 0-1,-1 0 1,1 0 0,0 0-1,-1 0 1,1-1-1,0 0 1,-1 0 0,1 0-1,-1 0 1,1 0-1,-1-1 1,1 1 0,-1-1-1,0 0 1,0 0-1,4-3 1,21-24-106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9.164"/>
    </inkml:context>
    <inkml:brush xml:id="br0">
      <inkml:brushProperty name="width" value="0.05" units="cm"/>
      <inkml:brushProperty name="height" value="0.05" units="cm"/>
      <inkml:brushProperty name="color" value="#AB008B"/>
    </inkml:brush>
  </inkml:definitions>
  <inkml:trace contextRef="#ctx0" brushRef="#br0">373 0 20788,'-12'17'1980,"-20"20"-1177,-260 320 649,286-349-1448,2-3-5,0 0 0,1 1 0,-1-1-1,1 1 1,0 0 0,1 0 0,-5 13-1,7-19 2,0 0-1,0 0 1,0 0 0,0 1-1,0-1 1,0 0-1,-1 0 1,1 1 0,0-1-1,0 0 1,0 0-1,0 1 1,0-1-1,0 0 1,0 0 0,0 1-1,1-1 1,-1 0-1,0 0 1,0 1-1,0-1 1,0 0 0,0 0-1,0 1 1,0-1-1,0 0 1,1 0-1,-1 0 1,0 1 0,0-1-1,0 0 1,0 0-1,1 0 1,-1 0 0,0 1-1,0-1 1,1 0-1,-1 0 1,0 0-1,0 0 1,0 0 0,1 0-1,-1 0 1,0 0-1,0 0 1,1 0-1,-1 0 1,0 0 0,0 0-1,1 0 1,-1 0-1,0 0 1,0 0-1,1 0 1,-1 0 0,0 0-1,0 0 1,1 0-1,-1 0 1,0 0-1,0 0 1,1-1 0,-1 1-1,0 0 1,18-11-44,-18 10 43,19-14-48,-2-1 0,0-1 1,27-33-1,-16 16-5,21-26-121,82-130 1,-123 178 149,-7 15-16,-11 28-37,4-16 68,-19 63 170,4 1 0,2 1-1,-10 120 1,28-179-116,1-20-37,1-4-6,-1-33-14,-8-33-28,4 39-37,1 0 0,1-53 0,2 81 75,0 0 0,1 0 0,-1-1 1,0 1-1,1 0 0,-1 0 0,1 0 0,0 0 1,0 0-1,0 1 0,0-1 0,0 0 0,0 0 1,0 0-1,1 1 0,-1-1 0,1 1 0,-1-1 1,1 1-1,-1-1 0,1 1 0,0 0 0,0 0 1,0 0-1,-1 0 0,1 0 0,3 0 0,3-1 21,1 0 1,-1 1-1,0 0 0,0 1 0,14 0 0,-13 1 4,67-1 151,131 7 266,-195-5-413,0-1 0,0 2 0,0-1 1,22 9-1,-31-10-29,0 0 1,-1 0 0,1 0-1,-1 1 1,1-1 0,-1 1 0,1 0-1,-1-1 1,0 1 0,0 0-1,0 0 1,0 0 0,0 1-1,-1-1 1,1 0 0,0 1 0,-1-1-1,0 1 1,0-1 0,1 1-1,-2 0 1,1-1 0,0 1-1,0 0 1,0 5 0,-2 8-8,0-12 7,1 0-1,0 0 1,-1 1-1,2-1 1,-1 0 0,0 0-1,1 0 1,0 1-1,2 5 1,-3-10 2,1 0 0,-1 1 0,1-1 0,-1 0 0,1 0 0,0 1 0,-1-1 0,1 0 0,-1 0 0,1 0 0,0 0 0,-1 0 0,1 0 0,-1 0 0,1 0 0,0 0 0,-1 0 0,1 0 0,-1 0 0,1 0 0,0-1 0,-1 1 0,1 0 0,-1 0 0,1-1 0,-1 1 0,1 0 0,0-1 0,18-10-129,-2-4 40,0 0 0,-1-1 0,27-35 0,-38 44-1,14-15-29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59.661"/>
    </inkml:context>
    <inkml:brush xml:id="br0">
      <inkml:brushProperty name="width" value="0.05" units="cm"/>
      <inkml:brushProperty name="height" value="0.05" units="cm"/>
      <inkml:brushProperty name="color" value="#AB008B"/>
    </inkml:brush>
  </inkml:definitions>
  <inkml:trace contextRef="#ctx0" brushRef="#br0">131 1 16059,'-7'13'299,"0"0"0,1 1 0,0 0 0,1 0 0,1 0-1,0 1 1,0-1 0,2 1 0,-2 23 0,4 7 286,10 82-1,0 14-297,-10-123-245,-1 0 1,0-1 0,-2 1 0,0 0 0,-10 30-1,11-43-25,0 1-1,-1-1 0,0 0 0,0 0 0,0 0 0,-1 0 1,-6 7-1,9-11-11,0 0 0,0 0 0,1-1 1,-1 1-1,0 0 0,0-1 0,0 1 0,0-1 1,0 1-1,0-1 0,0 1 0,0-1 0,0 0 1,0 0-1,0 1 0,-1-1 0,1 0 0,0 0 1,-2 0-1,2-1 1,0 1-1,0-1 1,-1 0 0,1 1 0,0-1 0,0 0-1,0 0 1,0 0 0,0 0 0,0 0-1,0 0 1,0 0 0,1 0 0,-1 0 0,0 0-1,0-1 1,1 1 0,-1 0 0,1-1-1,-1-1 1,-2-5 1,1 0 0,1-1 0,-1 1 1,1-1-1,1 1 0,0-1 0,0 1 0,0-1 0,1 1 0,0-1 0,1 1 0,5-16 0,1 1-51,1-1 0,1 2 0,15-27 0,-6 18 6,2 1-1,0 1 1,2 1-1,40-38 0,116-88 358,-128 113-38,-44 36-212,-6 4-56,0 1 0,0-1 0,0 1 0,0-1 0,0 0 0,0 0 0,0 1-1,0-1 1,0 0 0,-1 0 0,1 0 0,0 0 0,-1 0 0,1 0 0,0 0 0,-1 0 0,1 0 0,0-3 0,-21 13 143,8 0-106,0 0 1,0 1-1,0 0 1,2 1-1,-1 1 1,-12 17-1,17-21-31,2-1 0,-1 1 0,1 0 0,0 0 1,1 1-1,-1-1 0,2 1 0,-1-1 0,1 1 0,1 0 0,-1 0 0,1 11 0,1-17-56,0 0 0,0-1 0,1 1 0,-1-1 0,1 1 0,-1-1 0,1 1 0,0-1 0,0 0 0,0 1 0,0-1 0,0 0 0,1 0 0,-1 0 0,1 0 0,-1 0 0,1 0 0,0 0 0,-1 0 0,1 0 0,0-1 0,0 1 0,1-1 0,-1 0 0,0 1-1,0-1 1,1 0 0,-1 0 0,3 0 0,0 0-20,0 0 1,-1 0-1,1-1 0,0 1 0,0-1 0,0-1 0,0 1 0,-1 0 0,1-1 0,0 0 0,0 0 0,-1-1 1,1 1-1,6-4 0,32-20-365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0.067"/>
    </inkml:context>
    <inkml:brush xml:id="br0">
      <inkml:brushProperty name="width" value="0.05" units="cm"/>
      <inkml:brushProperty name="height" value="0.05" units="cm"/>
      <inkml:brushProperty name="color" value="#AB008B"/>
    </inkml:brush>
  </inkml:definitions>
  <inkml:trace contextRef="#ctx0" brushRef="#br0">109 1 16996,'-13'12'484,"1"1"0,0 0 0,1 1-1,1 1 1,0 0 0,-10 19 0,17-27-340,0 0 1,0 0-1,0 0 0,1 1 0,0-1 0,0 1 0,1-1 0,0 1 0,0 0 0,1-1 0,0 1 0,0 0 1,1-1-1,0 1 0,1 0 0,3 13 0,-3-17-131,-1 0 0,1 0-1,0 0 1,0-1 0,0 1 0,1-1 0,0 1-1,-1-1 1,1 0 0,0 1 0,0-2 0,1 1 0,-1 0-1,1-1 1,-1 1 0,1-1 0,0 0 0,0 0-1,0 0 1,0-1 0,0 0 0,0 0 0,0 0 0,9 1-1,4-1-284,1-1-1,-1-1 0,1-1 1,33-8-1,-31 6-212,35-3 0,-54 7 476,1-1-1,-1 1 0,1 0 0,-1 1 0,1-1 0,-1 0 1,1 0-1,-1 1 0,1-1 0,-1 0 0,1 1 0,-1 0 0,1-1 1,-1 1-1,0 0 0,1 0 0,-1 0 0,0 0 0,0 0 1,0 0-1,0 0 0,2 2 0,-2-1 40,0 0-1,0 1 1,0-1-1,0 0 1,-1 1 0,1-1-1,-1 0 1,1 1 0,-1-1-1,0 1 1,0-1-1,-1 5 1,0 3 137,-1-2 1,0 1-1,-1 0 1,1 0-1,-2-1 1,-7 15-1,3-9 189,-1 0-1,-1 0 0,-22 23 1,29-33-308,0-1 1,0 0-1,0 0 0,0-1 1,-1 1-1,1 0 1,-1-1-1,0 0 0,1 0 1,-1 0-1,0-1 1,0 1-1,0-1 0,-1 0 1,1 0-1,0 0 1,0 0-1,-1-1 0,1 0 1,-6 0-1,8-1-20,0 1 1,0-1-1,0 0 0,0 0 0,1 0 0,-1 0 1,0 0-1,0 0 0,1 0 0,-1-1 0,1 1 1,-1-1-1,1 1 0,0-1 0,0 1 0,0-1 0,-1 0 1,1 0-1,1 1 0,-1-1 0,0 0 0,0 0 1,1 0-1,-1-3 0,-1-4 57,0-1-1,1 0 1,0-16-1,1 22-115,0-37 139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0.738"/>
    </inkml:context>
    <inkml:brush xml:id="br0">
      <inkml:brushProperty name="width" value="0.05" units="cm"/>
      <inkml:brushProperty name="height" value="0.05" units="cm"/>
      <inkml:brushProperty name="color" value="#AB008B"/>
    </inkml:brush>
  </inkml:definitions>
  <inkml:trace contextRef="#ctx0" brushRef="#br0">58 304 16307,'-1'2'184,"1"0"0,-1-1-1,1 1 1,-1-1 0,0 1-1,1-1 1,-1 0 0,0 1 0,0-1-1,0 0 1,0 1 0,0-1-1,-1 0 1,1 0 0,0 0-1,-2 1 1,-16 20 954,15-15-1023,1-1 0,0 0 0,1 1 0,0 0 0,0-1-1,0 1 1,1 0 0,0 0 0,0 0 0,1 0 0,0 0-1,1 12 1,-1-17-85,1 1 0,-1-1 0,1 1 0,0-1 0,0 0 0,0 0 0,0 0-1,0 1 1,0-1 0,0 0 0,1 0 0,-1 0 0,1-1 0,-1 1 0,1 0 0,3 2 0,-3-3 0,1 0-1,-1 0 1,1 0 0,-1 0 0,1 0 0,0 0 0,-1-1 0,1 0 0,0 1-1,-1-1 1,1 0 0,0 0 0,0 0 0,-1-1 0,1 1 0,0-1 0,4-1 0,3-1 19,0-1 0,-1 0 0,0-1 0,0 0 0,0 0 0,-1-1 0,1 0 0,-2-1 0,10-9 0,1-2 20,-1-1-1,23-35 1,-26 34-104,-2-1 0,13-27 0,-21 37 14,0 1-1,0-1 0,-1 1 1,0-1-1,-1 0 1,-1 0-1,1-14 0,-2 24 18,0-1-1,0 1 0,0-1 0,0 0 1,0 1-1,-1-1 0,1 1 1,0-1-1,-1 1 0,0-1 0,1 1 1,-2-2-1,2 2 5,0 1 0,-1 0 0,1-1 0,0 1 1,-1 0-1,1-1 0,0 1 0,-1 0 0,1 0 0,-1-1 0,1 1 1,0 0-1,-1 0 0,1 0 0,-1-1 0,1 1 0,-1 0 0,1 0 0,0 0 1,-1 0-1,1 0 0,-1 0 0,1 0 0,-1 0 0,1 0 0,-1 0 1,0 1 4,0-1 0,0 1 0,0 0 1,0-1-1,0 1 0,0 0 1,0 0-1,0 0 0,0 0 1,1 0-1,-1 0 0,0 0 1,1 0-1,-1 0 0,0 0 0,1 0 1,0 0-1,-1 0 0,1 1 1,0-1-1,-1 0 0,1 0 1,0 0-1,0 1 0,0-1 0,0 0 1,0 0-1,1 2 0,-1-1 5,0 0 0,0 0-1,0 0 1,1 0-1,-1 0 1,1 0-1,0 0 1,-1 0 0,1 0-1,0 0 1,0 0-1,0 0 1,0 0-1,1-1 1,-1 1 0,0 0-1,1-1 1,-1 0-1,1 1 1,0-1-1,-1 0 1,1 1 0,0-1-1,0 0 1,0 0-1,0-1 1,0 1 0,0 0-1,0-1 1,0 1-1,0-1 1,0 1-1,0-1 1,0 0 0,0 0-1,0 0 1,0 0-1,3-1 1,1 1 20,1-1 1,-1 0-1,0 0 1,0-1-1,1 0 1,-1 0-1,0 0 0,0-1 1,-1 0-1,1 0 1,8-6-1,-7 3-12,-2 0 0,1 0 0,-1 0 0,0 0 0,0-1 0,-1 0 0,1 0 0,-2 0 0,1-1 0,-1 1 0,0-1-1,0 0 1,-1 0 0,-1 0 0,1 0 0,-1 0 0,0 0 0,-1 0 0,-1-16 0,2 24-18,-1-1 0,0 1 0,0-1 0,0 1 0,0-1 0,0 1-1,0-1 1,-1 1 0,1 0 0,0-1 0,0 1 0,0-1 0,0 1 0,0-1 0,-1 1 0,1-1 0,0 1 0,0 0 0,-1-1-1,1 1 1,0 0 0,-1-1 0,1 1 0,0 0 0,-1-1 0,1 1 0,0 0 0,-1 0 0,1-1 0,-1 1 0,1 0 0,-1 0 0,1 0-1,0 0 1,-1 0 0,1-1 0,-1 1 0,1 0 0,-1 0 0,1 0 0,-1 0 0,1 0 0,-1 0 0,1 1 0,-1-1 0,1 0-1,0 0 1,-2 0 0,1 1-2,-1 0 1,1 0-1,-1 0 0,1 0 0,-1 1 0,1-1 1,0 0-1,0 1 0,0-1 0,-1 1 0,0 2 1,-4 10-2,0 0 1,1 1 0,1 0-1,0 0 1,1 0-1,0 0 1,2 1 0,0-1-1,0 1 1,1-1 0,3 17-1,2 5 21,2 0 0,1-1 0,18 50-1,-24-78-20,1 1-1,0-1 1,0 0 0,1 0-1,0 0 1,1-1-1,-1 1 1,12 12 0,-16-20 2,0 0 1,0 1 0,1-1-1,-1 0 1,0 1-1,0-1 1,1 0 0,-1 0-1,0 1 1,1-1 0,-1 0-1,0 0 1,1 0 0,-1 1-1,0-1 1,1 0 0,-1 0-1,1 0 1,-1 0 0,0 0-1,1 0 1,-1 0-1,1 0 1,-1 0 0,0 0-1,1 0 1,-1 0 0,1 0-1,-1 0 1,0 0 0,1 0-1,3-13-29,-6-21-153,2 34 176,-5-18-154,0 1 0,-1 0 1,0 0-1,-2 0 0,0 1 1,0 0-1,-12-15 1,3 4-122,-8-11-176,17 28 401,1 0 1,1 0-1,0 0 1,0-1-1,1 1 1,-7-21-1,12 31 74,0-1 1,0 1-1,0-1 0,0 1 1,0-1-1,0 1 0,0-1 1,0 1-1,0-1 0,0 1 1,0-1-1,1 1 0,-1-1 0,0 1 1,0-1-1,0 1 0,1 0 1,-1-1-1,0 1 0,0-1 1,1 1-1,-1-1 0,0 1 1,1 0-1,-1-1 0,1 1 1,0-1-1,17-4 404,27 5 289,-37 1-542,56 2 494,123 3-1234,-142-7 409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1.314"/>
    </inkml:context>
    <inkml:brush xml:id="br0">
      <inkml:brushProperty name="width" value="0.05" units="cm"/>
      <inkml:brushProperty name="height" value="0.05" units="cm"/>
      <inkml:brushProperty name="color" value="#AB008B"/>
    </inkml:brush>
  </inkml:definitions>
  <inkml:trace contextRef="#ctx0" brushRef="#br0">32 1 17004,'-1'0'99,"0"0"1,-1 1 0,1-1 0,0 1 0,-1-1-1,1 1 1,0-1 0,0 1 0,0 0 0,0-1-1,-1 1 1,1 0 0,0 0 0,0 0 0,0 0-1,1 0 1,-1 0 0,0 0 0,0 0 0,0 1-1,-1 2 80,1-1 1,0 0-1,0 0 0,0 0 0,0 0 0,1 1 0,-1 6 0,1-1 160,0 1-1,0 0 0,2-1 0,3 18 0,-4-22-262,1 1-1,0-1 1,0 0-1,1 1 0,-1-1 1,1 0-1,0 0 0,1-1 1,-1 1-1,1-1 0,0 0 1,0 0-1,0 0 1,1 0-1,-1-1 0,1 1 1,0-1-1,0 0 0,0-1 1,0 1-1,0-1 0,7 2 1,-3-2 10,-1 0-1,1-1 1,0 0 0,0 0 0,0-1-1,0 0 1,0-1 0,0 0 0,0 0-1,0-1 1,0 0 0,-1-1 0,15-5-1,-6 0 48,0-1-1,0-1 1,-1 0-1,16-15 0,56-52-140,-87 75-9,0 2-41,-1-1 0,1 0 0,-1 1 0,1-1 0,-1 1 0,1-1 0,-1 1 0,1 0 0,0-1 0,-1 1 0,1 0 0,-1-1 0,1 1 0,0 0 1,-1 0-1,1-1 0,0 1 0,0 0 0,-1 0 0,1 0 0,0 0 0,-1 0 0,1 0 0,0 0 0,0 0 0,0 0 0,12 14-1483,1 3 1392,5-7-324,6-3-28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1.703"/>
    </inkml:context>
    <inkml:brush xml:id="br0">
      <inkml:brushProperty name="width" value="0.05" units="cm"/>
      <inkml:brushProperty name="height" value="0.05" units="cm"/>
      <inkml:brushProperty name="color" value="#AB008B"/>
    </inkml:brush>
  </inkml:definitions>
  <inkml:trace contextRef="#ctx0" brushRef="#br0">84 200 17756,'-4'0'203,"-1"1"0,1 0 0,0 0 0,-1 0 1,1 0-1,0 1 0,0-1 0,0 1 0,0 0 0,0 0 0,0 1 1,1-1-1,-1 1 0,-3 3 0,6-5-144,-1 1 0,0-1 0,1 1 0,-1 0 0,1-1-1,0 1 1,-1 0 0,1 0 0,0 0 0,0 0 0,0 0 0,0 0 0,1 0 0,-1 0 0,0 1-1,1-1 1,0 0 0,-1 0 0,1 0 0,0 1 0,0-1 0,0 0 0,0 0 0,1 1 0,-1-1 0,1 0-1,-1 0 1,1 0 0,1 3 0,-1-3-15,1 0-1,0 0 0,0 0 1,0 0-1,0 0 0,0 0 1,0-1-1,0 1 0,1-1 1,-1 0-1,0 1 1,1-1-1,0 0 0,-1 0 1,1 0-1,-1-1 0,1 1 1,0-1-1,0 1 1,3-1-1,5 0 64,0 1 0,0-2 0,20-2 0,-14-1-39,-1-1 1,1 0-1,-1-1 0,0 0 1,-1-2-1,0 0 0,0 0 0,-1-1 1,0-1-1,0-1 0,20-20 0,-14 10-79,0 0 0,-2-2 0,0-1 0,-2 0-1,27-52 1,-38 61-102,-10 17-28,-13 24 3,12-14 146,1 0-1,1 0 0,0 0 1,0 1-1,1-1 1,1 1-1,0 0 1,0 0-1,2-1 1,0 1-1,0 0 0,3 18 1,-2-24 47,1 1 0,0-1 0,0 0 0,0 1 0,1-1 0,0 0 0,1-1 0,-1 1 0,1 0 0,0-1 0,1 0 1,0 0-1,0 0 0,0-1 0,1 0 0,-1 0 0,1 0 0,1 0 0,-1-1 0,0 0 0,1 0 0,11 3 0,-9-4-20,0 0 0,0-1 0,1 0 0,9 0 0,41 1 212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5.344"/>
    </inkml:context>
    <inkml:brush xml:id="br0">
      <inkml:brushProperty name="width" value="0.05" units="cm"/>
      <inkml:brushProperty name="height" value="0.05" units="cm"/>
      <inkml:brushProperty name="color" value="#AB008B"/>
    </inkml:brush>
  </inkml:definitions>
  <inkml:trace contextRef="#ctx0" brushRef="#br0">67 124 20260,'5'-1'696,"-4"-7"-1456,-8-5-1512,-8-10 2136,-8-9-664,-5-15-345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1.790"/>
    </inkml:context>
    <inkml:brush xml:id="br0">
      <inkml:brushProperty name="width" value="0.05" units="cm"/>
      <inkml:brushProperty name="height" value="0.05" units="cm"/>
    </inkml:brush>
  </inkml:definitions>
  <inkml:trace contextRef="#ctx0" brushRef="#br0">28 27 15739,'5'-21'3651,"-3"15"-1065,-7 16-677,-1 3-1552,1-1 0,0 1 0,-3 14 0,7-20-324,-1-1 0,1 0-1,0 1 1,1-1 0,-1 1 0,1-1 0,1 1-1,1 10 1,-2-16-18,1 0 0,-1 1-1,1-1 1,-1 1 0,1-1-1,0 0 1,-1 0 0,1 1-1,0-1 1,0 0 0,0 0-1,0 0 1,0 0 0,0 0-1,0 0 1,1 0 0,-1 0 0,0-1-1,0 1 1,1 0 0,1 0-1,0 0 11,0 0-1,1-1 0,-1 1 1,1-1-1,-1 1 1,1-1-1,-1 0 0,7-1 1,3-1 40,1-1 0,0-1 1,16-6-1,-29 9-63,40-16 232,0-3 1,43-28-1,-62 35-151,-22 13-81,22-10 150,-16 12-55,-6 9-2,-3 1-54,1-6-34,0 1-1,0 0 1,1 0-1,0-1 1,0 15-1,1-19-3,0-1-1,0 1 1,1 0-1,-1-1 1,0 1 0,1-1-1,0 1 1,-1-1-1,1 0 1,0 1-1,0-1 1,-1 1 0,1-1-1,0 0 1,0 0-1,1 0 1,-1 1 0,0-1-1,0 0 1,1 0-1,-1-1 1,0 1-1,1 0 1,-1 0 0,1-1-1,-1 1 1,1-1-1,-1 1 1,1-1-1,-1 0 1,1 1 0,1-1-1,6 1 18,-1-1-1,1 0 1,-1-1 0,1 0-1,-1 0 1,0-1-1,1 0 1,-1 0-1,0-1 1,0 0 0,8-4-1,11-7-1909,43-28 0,-62 41-975,-8 1 2701,4 1-801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7.174"/>
    </inkml:context>
    <inkml:brush xml:id="br0">
      <inkml:brushProperty name="width" value="0.05" units="cm"/>
      <inkml:brushProperty name="height" value="0.05" units="cm"/>
      <inkml:brushProperty name="color" value="#AB008B"/>
    </inkml:brush>
  </inkml:definitions>
  <inkml:trace contextRef="#ctx0" brushRef="#br0">1 9 18124,'8'-9'2167,"-4"14"-513,-2 23 243,-1-16-1587,-1-4-209,1 1 0,1 0-1,0-1 1,0 1 0,1-1 0,0 0 0,0 0 0,6 9 0,-7-13-52,0-1 0,1 0 0,-1-1 0,0 1 0,1 0 1,0-1-1,0 1 0,0-1 0,0 0 0,0 0 1,0 0-1,0 0 0,1-1 0,-1 1 0,1-1 0,-1 0 1,1 0-1,0 0 0,-1-1 0,1 1 0,6-1 1,-1 0 63,0-2 0,0 1 0,0-1 0,0 0 1,-1-1-1,1 0 0,0 0 0,-1-1 0,0 0 1,0 0-1,12-10 0,-8 6 6,1 1 0,0 0-1,17-6 1,-30 13-116,1 0-1,-1 0 1,1 0-1,-1-1 0,1 1 1,0 0-1,-1 0 1,1 0-1,-1 0 1,1 0-1,-1 0 1,1 0-1,0 0 0,-1 1 1,1-1-1,-1 0 1,1 0-1,-1 0 1,1 1-1,-1-1 0,1 0 1,-1 0-1,1 1 1,-1-1-1,1 0 1,-1 1-1,1-1 1,-1 1-1,0-1 0,1 1 1,-1-1-1,0 0 1,1 1-1,-1-1 1,0 1-1,1 0 0,4 26 11,-1-8-13,-2-17 3,-1 0-1,0 0 1,1 0-1,-1-1 1,1 1-1,0 0 1,-1-1 0,1 0-1,0 1 1,0-1-1,0 0 1,0 0-1,0 0 1,0 0 0,0 0-1,0-1 1,1 1-1,-1 0 1,0-1-1,0 0 1,1 0 0,-1 1-1,0-1 1,1-1-1,-1 1 1,0 0-1,3-1 1,8-1 19,0-1 0,0 0 0,15-6 0,-27 8-22,86-37 95,-87 38-96,1 0 1,-1 0-1,0 0 1,0 0-1,0 0 0,0 0 1,0-1-1,0 1 1,1 0-1,-1 0 1,0 0-1,0 0 1,0 0-1,0 0 0,0 0 1,1 0-1,-1 0 1,0 0-1,0 0 1,0 0-1,0 0 1,0 0-1,1 0 0,-1 0 1,0 0-1,0 0 1,0 0-1,0 0 1,0 0-1,1 0 1,-1 0-1,0 1 0,0-1 1,0 0-1,0 0 1,0 0-1,0 0 1,1 0-1,-1 0 1,0 0-1,0 0 0,0 1 1,0-1-1,-2 8-62,-7 7-243,-23 30-1511,28-43 1455,-3-1-137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7.591"/>
    </inkml:context>
    <inkml:brush xml:id="br0">
      <inkml:brushProperty name="width" value="0.05" units="cm"/>
      <inkml:brushProperty name="height" value="0.05" units="cm"/>
      <inkml:brushProperty name="color" value="#AB008B"/>
    </inkml:brush>
  </inkml:definitions>
  <inkml:trace contextRef="#ctx0" brushRef="#br0">2 18 17900,'0'-1'1952,"-2"0"-1352,2-1-448,0-1 977,2 0-2794,3 0 1289,1-1-344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8.026"/>
    </inkml:context>
    <inkml:brush xml:id="br0">
      <inkml:brushProperty name="width" value="0.05" units="cm"/>
      <inkml:brushProperty name="height" value="0.05" units="cm"/>
      <inkml:brushProperty name="color" value="#AB008B"/>
    </inkml:brush>
  </inkml:definitions>
  <inkml:trace contextRef="#ctx0" brushRef="#br0">17 0 17492,'-6'3'5658,"6"-3"-5497,0 0 1,0 0-1,0 1 1,0-1 0,-3 15 2481,0 23-2036,3-30 14,-1 16-267,-3 140 904,5-130-1179,2 0-1,12 60 1,-13-88-74,-1 0 0,1-1 0,0 1 0,0-1 0,1 1-1,-1-1 1,1 0 0,0 0 0,1 0 0,-1 0 0,1-1 0,5 6 0,-6-8-47,-1-1 0,1 1 1,-1 0-1,1-1 0,0 1 0,-1-1 1,1 0-1,0 0 0,0 0 0,0-1 0,0 1 1,0-1-1,0 1 0,0-1 0,0 0 1,0 0-1,0 0 0,0-1 0,0 1 1,0-1-1,0 1 0,0-1 0,0 0 1,5-3-1,22-10-1440,-1-1 0,0-2 0,35-27 0,-27 15 358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8.396"/>
    </inkml:context>
    <inkml:brush xml:id="br0">
      <inkml:brushProperty name="width" value="0.05" units="cm"/>
      <inkml:brushProperty name="height" value="0.05" units="cm"/>
      <inkml:brushProperty name="color" value="#AB008B"/>
    </inkml:brush>
  </inkml:definitions>
  <inkml:trace contextRef="#ctx0" brushRef="#br0">217 0 18764,'-16'5'941,"1"2"-1,0-1 1,0 2-1,0 0 1,1 0-1,-26 22 1,32-23-719,-1 0 0,1 1 0,1 0 0,0 1 0,0 0 0,0 0 0,1 0-1,1 1 1,0-1 0,0 1 0,-4 14 0,8-23-214,0 1-1,1-1 1,0 1-1,-1-1 1,1 1-1,0-1 0,0 0 1,0 1-1,0-1 1,0 1-1,0-1 1,0 1-1,0-1 1,0 1-1,1-1 1,-1 1-1,1-1 0,-1 0 1,1 1-1,0-1 1,-1 0-1,1 1 1,0-1-1,0 0 1,0 0-1,0 0 0,0 0 1,0 0-1,0 0 1,0 0-1,0 0 1,1 0-1,-1-1 1,0 1-1,0 0 0,1-1 1,-1 1-1,1-1 1,-1 1-1,0-1 1,1 0-1,-1 1 1,1-1-1,-1 0 1,3 0-1,3 0 1,1 0-1,0 0 1,0 0 0,-1-1-1,1 0 1,-1-1 0,13-4-1,4-3 49,0-1 0,-1 0 0,38-25 0,-51 28-18,0 1 0,22-8 0,-32 14-37,0 0 0,1 0 0,-1-1 1,1 1-1,-1 0 0,0 0 0,1 0 0,-1 0 0,0 0 1,1 0-1,-1 0 0,0 0 0,1 0 0,-1 0 1,0 0-1,1 0 0,-1 0 0,0 1 0,1-1 0,-1 0 1,0 0-1,1 0 0,-1 0 0,0 0 0,1 1 0,-1-1 1,0 0-1,0 0 0,1 1 0,-1-1 0,0 0 1,0 0-1,1 1 0,-1-1 0,0 0 0,0 1 0,0-1 1,0 0-1,1 1 0,-1-1 0,0 0 0,0 1 1,0-1-1,0 1 0,2 22-2,0-7 2,-1-13-16,1 0 0,0 0 0,0 0 0,0 0 0,0 0 0,0 0 0,1 0-1,-1-1 1,1 1 0,0-1 0,-1 0 0,1 0 0,0 0 0,1 0 0,-1-1 0,0 1 0,0-1 0,1 1-1,-1-1 1,1 0 0,-1-1 0,1 1 0,-1-1 0,1 1 0,4-1 0,2 0-366,0 0 0,1 0 0,-1-1 0,0-1 0,0 1 1,0-2-1,18-6 0,-14 4-400,-1-1 0,0-1 0,24-15 0,-15 3-273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8.788"/>
    </inkml:context>
    <inkml:brush xml:id="br0">
      <inkml:brushProperty name="width" value="0.05" units="cm"/>
      <inkml:brushProperty name="height" value="0.05" units="cm"/>
      <inkml:brushProperty name="color" value="#AB008B"/>
    </inkml:brush>
  </inkml:definitions>
  <inkml:trace contextRef="#ctx0" brushRef="#br0">99 124 14667,'-5'3'433,"-1"0"-1,1 0 0,0 1 1,1-1-1,-1 1 1,1 0-1,-1 1 0,-4 5 1,2 0 108,-1 0 0,1 0 0,-5 11 0,9-16-403,1-1 0,0 1-1,0 0 1,0-1 0,1 1-1,0 0 1,0 0 0,0 0 0,0 0-1,1 0 1,0 0 0,1 8 0,-1-11-93,1 1 0,0-1 0,-1 0 0,1 0 0,0 0 0,0 0 0,1 0 0,-1 0 0,0 0 1,1 0-1,-1-1 0,1 1 0,-1 0 0,1-1 0,0 1 0,0-1 0,0 0 0,0 0 1,0 0-1,0 0 0,0 0 0,0 0 0,0 0 0,0 0 0,0-1 0,1 1 0,-1-1 0,0 0 1,0 0-1,4 0 0,4 0 19,1 0 0,0-1 0,0 0 0,0-1 1,-1 0-1,1-1 0,-1 0 0,0 0 0,0-1 0,0-1 1,0 0-1,-1 0 0,1-1 0,-1 0 0,-1 0 0,1-1 1,-1 0-1,8-10 0,-5 5-6,0 0 1,-1 0-1,0-1 1,-1-1-1,-1 0 1,0 0-1,0 0 0,-2-1 1,0 0-1,-1 0 1,6-27-1,-11 40-39,3-33 107,-3 35-122,0-1-1,0 1 0,0-1 1,0 1-1,0-1 0,0 1 1,0-1-1,0 1 0,0-1 0,0 1 1,0-1-1,0 1 0,0-1 1,-1 1-1,1-1 0,0 1 1,0-1-1,-1 1 0,1 0 1,0-1-1,-1 1 0,1 0 1,0-1-1,-1 1 0,1 0 1,-1-1-1,1 1 0,0 0 0,-1-1 1,1 1-1,-1 0 0,1 0 1,-1 0-1,1 0 0,-1-1 1,1 1-1,-1 0 0,1 0 1,-1 0-1,1 0 0,-1 0 1,1 0-1,-1 0 0,1 0 1,-1 1-1,1-1 0,-1 0 0,1 0 1,0 0-1,-1 0 0,1 1 1,-1-1-1,1 0 0,-1 0 1,1 1-1,0-1 0,-1 0 1,1 1-1,-1-1 0,-6 7 76,0 0-1,1 0 0,0 1 1,0 0-1,0 0 0,1 0 0,0 0 1,1 1-1,0 0 0,-5 16 1,7-18-32,0 0 0,1 0 0,0 0 0,0 1 0,0-1 0,1 0 0,0 0 0,0 1 0,1-1 0,0 0 0,1 0 0,3 12 0,-3-13-133,1-1 0,-1 1 0,1-1 0,1 0-1,-1 0 1,1 0 0,0 0 0,0-1 0,0 1 0,0-1 0,1 0 0,0-1 0,0 1 0,0-1 0,10 6 0,-3-4-44,1 1-1,-1-1 1,1-1 0,16 4-1,12-7-284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9.205"/>
    </inkml:context>
    <inkml:brush xml:id="br0">
      <inkml:brushProperty name="width" value="0.05" units="cm"/>
      <inkml:brushProperty name="height" value="0.05" units="cm"/>
      <inkml:brushProperty name="color" value="#AB008B"/>
    </inkml:brush>
  </inkml:definitions>
  <inkml:trace contextRef="#ctx0" brushRef="#br0">353 7 16828,'7'-1'572,"-1"-1"-120,1 1 1,-1 0-1,0 0 0,1 1 0,10 0 1,-16 0-369,0 0 0,0 0 0,0 0 0,0 1 0,-1-1 0,1 0 0,0 1 0,0-1 0,0 1 0,0-1 0,0 1 1,-1-1-1,1 1 0,0-1 0,0 1 0,-1 0 0,1-1 0,0 2 0,0 0 49,-1-1 1,1 0-1,-1 1 0,1-1 0,-1 0 1,0 1-1,0-1 0,0 1 1,0-1-1,0 0 0,0 1 1,0-1-1,0 1 0,-1-1 1,1 0-1,-1 3 0,-4 9 285,0 0-1,-1-1 0,0 1 1,-13 17-1,-38 47 260,46-62-570,-275 296-89,255-280-486,37-37-1904,28-28 17,31-60 591,-24 36 829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19.608"/>
    </inkml:context>
    <inkml:brush xml:id="br0">
      <inkml:brushProperty name="width" value="0.05" units="cm"/>
      <inkml:brushProperty name="height" value="0.05" units="cm"/>
      <inkml:brushProperty name="color" value="#AB008B"/>
    </inkml:brush>
  </inkml:definitions>
  <inkml:trace contextRef="#ctx0" brushRef="#br0">272 9 16532,'12'-8'1286,"-12"8"-1254,1 0-1,-1 0 1,0 0 0,0 0-1,0 0 1,0 0-1,0 0 1,1 0-1,-1 0 1,0 0-1,0 0 1,0 0-1,0 0 1,1 0-1,-1 0 1,0 0-1,0 0 1,0 0-1,0 1 1,0-1-1,0 0 1,1 0-1,-1 0 1,0 0-1,0 0 1,0 0-1,0 0 1,0 1-1,0-1 1,0 0-1,0 0 1,0 0-1,0 0 1,1 0 0,-1 0-1,0 1 1,0-1-1,0 0 1,0 0-1,0 0 1,0 1-1,-5 24 2068,3-17-1821,-5 20 559,1 0 0,1 0 0,2 0 0,1 1 0,3 56 0,0-70-808,1 0 1,1 0 0,0-1 0,1 1-1,1 0 1,0-1 0,1 0-1,0 0 1,1-1 0,1 0 0,0 0-1,20 23 1,-27-34-193,1 0-1,0 0 1,0 0-1,0 0 0,0 0 1,0-1-1,0 1 1,0-1-1,1 1 1,-1-1-1,1 0 1,2 1-1,-1-3-272,-4-6-132</inkml:trace>
  <inkml:trace contextRef="#ctx0" brushRef="#br0" timeOffset="1">0 312 17340,'5'7'2400,"9"1"-1352,16-4-439,5-1 1311,5 0-728,3-3-216,2-1-1088,0-7 432,-7-5-312,-4-13-160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20.556"/>
    </inkml:context>
    <inkml:brush xml:id="br0">
      <inkml:brushProperty name="width" value="0.05" units="cm"/>
      <inkml:brushProperty name="height" value="0.05" units="cm"/>
      <inkml:brushProperty name="color" value="#AB008B"/>
    </inkml:brush>
  </inkml:definitions>
  <inkml:trace contextRef="#ctx0" brushRef="#br0">12 210 17404,'-9'9'2702,"9"-9"-2658,0 0 1,0 0-1,0 0 1,-1 0 88,1 0-88,0 0-1,0 1 1,0-1-1,0 0 1,0 0-1,0 0 1,0 0-1,0 0 1,0 0-1,0 0 1,0 0-1,0 0 1,0 0-1,0 0 1,0 0-1,0 0 0,0 1 1,0-1-1,0 0 1,0 0-1,0 0 1,0 0-1,0 0 1,0 0-1,0 0 1,0 0-1,0 0 1,0 0-1,0 0 1,0 0-1,0 0 1,0 0-1,0 1 90,1-1-90,-1 0 1,0 0-1,0 0 1,0 0-1,0 0 1,0 0-1,0 0 1,0 0-1,0 0 1,0 0-1,0 0 1,0 0-1,0 0 1,0 0-1,0 0 1,1 0-1,-1 0 1,0 0-1,0 0 1,0 0-1,25-6 2648,-16 2-2481,1-1-1,0 1 1,-1-2-1,0 1 0,0-1 1,0 0-1,-1-1 0,0 0 1,12-14-1,-15 16-180,0-1 0,0 0 0,-1 0 0,0 0 0,0-1 0,-1 1 0,1-1 0,-1 0 0,-1 0 0,0 0 0,0 0 0,0 0 0,0-1 0,0-12 0,-2 19-28,0 0 0,0-1 0,0 1 0,0-1 0,0 1-1,0 0 1,0-1 0,-1 1 0,1-1 0,-1 1-1,1 0 1,-1 0 0,1-1 0,-1 1 0,1 0 0,-1 0-1,0-1 1,0 1 0,0 0 0,0 0 0,0 0 0,0 0-1,0 0 1,-1-1 0,0 2-1,1 0-1,-1-1 1,0 1 0,1 0 0,-1 0-1,0 0 1,1 0 0,-1 0-1,1 1 1,-1-1 0,0 0-1,1 1 1,-1-1 0,1 1-1,-1-1 1,1 1 0,-2 1 0,-6 3-6,1 0 1,0 1 0,0 0 0,0 1 0,-9 10 0,7-5-1,0 0-1,1 1 1,-12 23 0,16-28 4,2 0 1,-1 0-1,1 1 0,0-1 0,1 1 1,0 0-1,-2 16 0,4-23 3,0-1 0,0 1 1,0 0-1,0-1 0,0 1 0,0-1 1,1 1-1,-1-1 0,1 1 0,-1-1 1,1 1-1,-1-1 0,1 1 0,0-1 1,0 1-1,0-1 0,0 0 0,0 0 0,0 1 1,0-1-1,0 0 0,0 0 0,2 1 1,0 0 2,0-1 1,0 0 0,0 0 0,0 0 0,1 0 0,-1 0-1,0-1 1,0 1 0,0-1 0,7 0 0,4-1 24,0-1 1,-1 0-1,1-1 1,18-7 0,-16 5 3,0-1 0,-1 0 0,0-2 0,0 0 0,-1 0 0,24-19 0,-37 26-27,0 0 0,0 0-1,1 0 1,-1 0-1,0 0 1,1 0 0,-1 0-1,1 0 1,-1 1-1,1-1 1,-1 1-1,3-1 1,0 5 37,-9 10-16,3-8-27,-1-1 0,1 0 0,0 1 0,0-1 0,1 1 0,-1 0 0,0 7 0,2-11 0,0-1-1,0 1 1,1-1-1,-1 1 1,0 0-1,1-1 1,-1 1-1,1-1 1,0 1-1,-1-1 1,1 0-1,0 1 1,0-1-1,0 0 1,0 1-1,0-1 1,0 0-1,0 0 1,0 0-1,0 0 1,1 0-1,-1 0 1,0 0 0,1 0-1,-1-1 1,1 1-1,-1 0 1,1-1-1,-1 1 1,1-1-1,-1 0 1,3 1-1,6 1 14,-1-1-1,0 0 1,1-1-1,-1 0 0,0 0 1,1-1-1,-1 0 1,9-3-1,6-2 70,43-17 0,-58 21-44,-7 4-2,-10 10 13,3-4-41,-4 4-8,6-9-9,1 0-1,0-1 0,0 1 1,0 0-1,0 0 0,1 0 1,-1 1-1,1-1 0,-1 0 1,1 0-1,0 1 0,1-1 1,-1 1-1,0-1 1,1 1-1,0 3 0,0-6-30,0-1 0,0 0 0,0 0 0,0 0 0,1 1-1,-1-1 1,0 0 0,0 0 0,0 0 0,0 1 0,1-1 0,-1 0 0,0 0-1,0 0 1,0 0 0,1 0 0,-1 0 0,0 0 0,0 0 0,1 1-1,-1-1 1,0 0 0,0 0 0,0 0 0,1 0 0,-1 0 0,0 0 0,0 0-1,1 0 1,-1 0 0,0-1 0,0 1 0,1 0 0,-1 0 0,0 0-1,0 0 1,0 0 0,1 0 0,-1 0 0,0 0 0,0-1 0,0 1 0,1 0-1,-1 0 1,0 0 0,0 0 0,0-1 0,0 1 0,0 0 0,0 0 0,1 0-1,-1-1 1,0 1 0,0 0 0,0-1 0,10-10-1094,-7 3 488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20.960"/>
    </inkml:context>
    <inkml:brush xml:id="br0">
      <inkml:brushProperty name="width" value="0.05" units="cm"/>
      <inkml:brushProperty name="height" value="0.05" units="cm"/>
      <inkml:brushProperty name="color" value="#AB008B"/>
    </inkml:brush>
  </inkml:definitions>
  <inkml:trace contextRef="#ctx0" brushRef="#br0">28 0 18388,'0'2'2576,"-2"5"-1351,-4 0-497,0-1 2113,0 1-1265,2-1-960,1-1-552,7-5-136,-1-5-144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19.035"/>
    </inkml:context>
    <inkml:brush xml:id="br0">
      <inkml:brushProperty name="width" value="0.05" units="cm"/>
      <inkml:brushProperty name="height" value="0.05" units="cm"/>
      <inkml:brushProperty name="color" value="#AB008B"/>
    </inkml:brush>
  </inkml:definitions>
  <inkml:trace contextRef="#ctx0" brushRef="#br0">894 193 11082,'-20'-1'837,"-37"5"-1,43-2-603,0-1 1,-1 0-1,1-1 0,0-1 1,-24-3-1,-57-24 768,70 19-854,-1 1 0,1 1-1,-43-5 1,59 11-123,0 1-1,0 0 1,0 0 0,-1 1 0,1 1-1,0-1 1,0 1 0,1 1 0,-1 0 0,0 0-1,1 1 1,0 0 0,-1 0 0,-10 8-1,0 3 61,1 0-1,0 2 1,1-1-1,1 2 0,1 0 1,-16 26-1,3 0 163,-38 84-1,48-88-169,1 1-1,3 1 0,1 0 0,3 0 0,1 1 1,-6 75-1,14-91-68,1 0 1,1 1 0,1-1 0,2 0-1,1-1 1,0 1 0,2-1-1,2 0 1,0 0 0,1-1-1,28 47 1,-27-54-15,1 0 0,1-1 0,1-1 0,26 25 0,-32-34 5,1 1-1,0-1 1,1-1 0,0 0 0,0 0-1,0-1 1,1-1 0,-1 1 0,1-2-1,15 4 1,-8-5 23,1 0-1,-1-1 1,1-1-1,-1-1 1,1-1-1,-1 0 1,0-2-1,0 0 1,0 0-1,21-10 1,12-7 74,0-2 1,52-34-1,-54 27-30,-1-1 0,-2-3 0,-2-2 0,-1-2 0,-1-1 0,38-49 0,-58 61-46,-1-1 0,-1-1 0,-2 0 0,-1-1 0,-1-2 0,-2 1 0,-1-2 0,-1 1 0,-2-2 0,-1 0 0,5-43 0,-12 54-10,-1 1 1,-2-1-1,0 0 0,-1 0 1,-1 1-1,-1-1 0,-1 1 1,-1 0-1,-1 0 0,-1 1 1,0 0-1,-2 0 0,-20-31 0,19 35-12,-1 1-1,-1 0 0,0 1 0,-1 1 0,0 0 1,-1 1-1,-1 0 0,0 1 0,-1 1 0,0 1 0,-1 0 1,0 2-1,0-1 0,-1 2 0,-34-8 0,29 10-49,1 2 0,0 1 0,-1 1-1,1 1 1,0 1 0,-1 1 0,1 1-1,0 2 1,0 0 0,0 1 0,1 1-1,0 1 1,-42 21 0,-2 10-115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2.473"/>
    </inkml:context>
    <inkml:brush xml:id="br0">
      <inkml:brushProperty name="width" value="0.05" units="cm"/>
      <inkml:brushProperty name="height" value="0.05" units="cm"/>
    </inkml:brush>
  </inkml:definitions>
  <inkml:trace contextRef="#ctx0" brushRef="#br0">110 406 15243,'0'3'247,"-1"-1"1,1 1-1,-1-1 0,0 1 0,0-1 0,0 0 1,0 0-1,0 1 0,0-1 0,-1 0 0,1 0 1,-1 0-1,-3 3 0,-28 26 1516,22-21-1388,0-2-141,-15 14 49,25-21-278,0-1 0,1 1 0,-1 0 0,0 0 1,0 0-1,0 0 0,1 0 0,-1 0 0,1 0 0,-1 0 0,1 0 0,-1 0 0,1 0 0,-1 0 0,1 1 1,0-1-1,0 0 0,0 0 0,-1 0 0,1 2 0,1-2-3,0 0 0,0 0 1,-1 0-1,1 0 0,0 0 0,0 0 1,0-1-1,0 1 0,0 0 0,0 0 0,0-1 1,0 1-1,0-1 0,1 1 0,-1-1 1,0 0-1,0 1 0,0-1 0,1 0 1,-1 0-1,0 0 0,2 1 0,28-1 82,-31 0-83,6 0 53,1 0 0,-1-1 0,0 0 1,0-1-1,0 0 0,0 1 0,0-2 0,0 1 0,-1-1 0,1 0 1,-1 0-1,1 0 0,-1-1 0,0 0 0,-1 0 0,1 0 1,-1-1-1,1 1 0,5-9 0,2-7-305,0 0 0,-2 0 0,0-1 0,7-23 0,8-17-1207,3 3-839,3 0 0,48-67-1,-48 89 1818,-29 33 750,1 1 0,-1 0 0,1 0 0,0-1 0,0 2 0,0-1 0,0 0 0,0 0 0,0 1 0,6-2 0,-9 3-119,0 0 1,1 0-1,-1 0 0,1 0 0,-1 0 1,0 0-1,1 0 0,-1 0 1,1 1-1,-1-1 0,0 0 1,1 0-1,-1 0 0,0 1 0,1-1 1,-1 0-1,0 0 0,1 1 1,-1-1-1,0 0 0,1 1 1,-1-1-1,0 0 0,0 1 0,0-1 1,1 0-1,-1 1 0,0-1 1,0 0-1,0 1 0,0-1 1,0 1-1,0-1 0,0 0 0,0 1 1,0-1-1,0 1 0,0-1 1,0 0-1,0 1 0,0-1 1,0 1-1,0 0 0,-3 20 647,3-20-701,-13 46 598,-20 50 0,20-64-684,1 0 1,2 1-1,-10 63 0,20-93-3,-1 1 1,1-1-1,0 1 0,0-1 0,1 1 0,-1 0 0,1-1 1,0 1-1,0-1 0,1 0 0,1 6 0,-2-8 4,1 0-1,-1 0 0,1 0 1,-1 0-1,1 0 0,0-1 0,0 1 1,-1 0-1,1-1 0,0 1 1,1-1-1,-1 0 0,0 0 1,0 0-1,0 0 0,1 0 1,-1 0-1,1 0 0,-1-1 0,0 1 1,5-1-1,2 1 31,-1-2 0,1 1 0,-1-1 0,1 0-1,-1-1 1,0 0 0,1 0 0,-1-1 0,0 0 0,0 0 0,-1-1 0,1 0 0,-1 0 0,1-1-1,6-6 1,4-3 85,-1-2 0,0 0 0,-1 0-1,19-28 1,-17 20 48,23-43 1,-35 56-136,0-1 1,-1 0-1,-1 0 1,0 0 0,0-1-1,1-14 1,-4 27-50,-1 0-1,0-1 1,0 1-1,0-1 1,0 1 0,0 0-1,0-1 1,0 1-1,0 0 1,0-1-1,0 1 1,0-1 0,0 1-1,0 0 1,0-1-1,0 1 1,0 0 0,0-1-1,0 1 1,-1-1-1,1 1 1,0 0-1,0 0 1,0-1 0,-1 1-1,1 0 1,0-1-1,0 1 1,-1 0 0,-8 4-437,-10 19-649,18-22 992,-77 106-4851,58-84 3811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2.714"/>
    </inkml:context>
    <inkml:brush xml:id="br0">
      <inkml:brushProperty name="width" value="0.05" units="cm"/>
      <inkml:brushProperty name="height" value="0.05" units="cm"/>
      <inkml:brushProperty name="color" value="#AB008B"/>
    </inkml:brush>
  </inkml:definitions>
  <inkml:trace contextRef="#ctx0" brushRef="#br0">88 276 14083,'-2'0'151,"1"-1"0,-1 1 0,1 0 0,-1-1 0,1 1 0,0 0 0,-1 0 0,1 0-1,-1 0 1,1 1 0,-1-1 0,1 0 0,-1 1 0,1-1 0,0 1 0,-1-1 0,1 1 0,0-1 0,-1 1 0,1 0 0,0 0 0,0 0 0,0 0 0,-1 0 0,1 0 0,0 0-1,0 0 1,1 0 0,-1 0 0,0 0 0,0 1 0,1-1 0,-2 3 0,-3 5 321,1 1 1,0 0-1,-5 15 0,8-22-486,-17 67 304,17-62-272,0-1-1,0 1 1,0 0 0,1-1 0,0 1-1,1 0 1,1 8 0,-2-15-19,0 1 0,0-1 1,0 0-1,1 0 0,-1 1 0,0-1 0,1 0 1,-1 0-1,1 0 0,0 1 0,-1-1 0,1 0 1,0 0-1,-1 0 0,1 0 0,0 0 1,0 0-1,0-1 0,0 1 0,0 0 0,0 0 1,0-1-1,0 1 0,0 0 0,0-1 0,1 1 1,-1-1-1,0 1 0,0-1 0,1 0 1,-1 0-1,0 1 0,0-1 0,1 0 0,-1 0 1,0 0-1,0-1 0,1 1 0,-1 0 0,0 0 1,0-1-1,1 1 0,-1 0 0,0-1 1,0 1-1,0-1 0,2 0 0,3-3-52,-1 1 0,1-1 0,-1 1 0,1-2 0,-1 1-1,-1-1 1,8-7 0,-2-2-89,1 0 0,-2-1 1,0 0-1,12-28 0,-17 32 69,-1 1 0,1-1 0,-2 0 0,1 1 0,-2-1 0,1 0 0,-1 0 0,-2-19 1,1 27 64,0 0 0,-1 1 1,0-1-1,1 0 0,-1 1 1,0-1-1,-3-4 1,-4 3 3,8 4 6,-1 0 0,0 0 0,1 1 0,-1-1 0,1 1 0,-1-1 0,1 0 0,-1 1 0,1-1 0,-1 1 0,1 0 0,-1-1 0,1 1 0,0-1 0,-1 1 0,1-1 0,0 1 0,-1 1 0,-1 4 43,0 0 1,0 1-1,1-1 0,0 1 1,0-1-1,0 1 1,1 0-1,0-1 0,0 1 1,1 0-1,0-1 1,0 1-1,0-1 0,1 1 1,5 11-1,-5-11 60,1 0 0,0-1 0,1 1 0,-1-1-1,1 0 1,1 0 0,-1 0 0,1-1 0,0 0 0,0 1 0,0-2-1,1 1 1,0-1 0,8 6 0,-10-8-38,0-1 0,-1 1 0,1-1 0,0 0 0,0 0 0,0-1 0,0 1 0,0-1 0,-1 0 0,1 0 0,0 0 0,0 0 0,0-1 0,0 0 0,0 0 0,0 0 0,-1 0 0,1 0 1,0-1-1,-1 1 0,1-1 0,-1 0 0,1 0 0,-1-1 0,0 1 0,0-1 0,0 1 0,2-4 0,3-3 25,0 1 0,-1-2 0,0 1 0,-1-1 0,0 0 0,-1 0 0,0-1 1,5-15-1,-2 0-69,-2 1 0,-1-1 0,-1 0 0,-1-1 0,-2 1 0,0 0 0,-2-1 0,-1 1 0,-6-34 0,8 58-23,-1 0-1,1 0 1,-1 0-1,1 0 0,-1 0 1,0 0-1,0 0 1,0 0-1,0 1 1,0-1-1,0 0 0,-2-1 1,3 3 0,0-1 0,0 1 0,-1 0 0,1 0 0,0 0 0,0 0 0,0 0 0,0 0 0,0 0 0,-1 0 0,1 0 0,0 0 0,0 0 0,0 0 0,0 0 0,0 0-1,-1 0 1,1 0 0,0 0 0,0 0 0,0 0 0,0 0 0,0 0 0,-1 1 0,1-1 0,0 0 0,0 0 0,0 0 0,0 0 0,0 0 0,0 0 0,0 0 0,-1 0 0,1 1 0,0-1 0,0 0 0,0 0 0,0 0 0,0 0 0,0 0 0,0 0 0,0 1 0,0-1 0,0 0 0,-2 17-28,2-7-164,0-1 0,1 1 0,1 0 0,-1 0 0,2-1 0,-1 1 0,2-1 0,-1 1 0,1-1 0,0 0 0,1-1 0,0 1 0,0-1 0,1 0 0,0 0 0,1 0 0,-1-1 0,2 0 0,-1-1 0,1 1-1,9 5 1,10 3-576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3.476"/>
    </inkml:context>
    <inkml:brush xml:id="br0">
      <inkml:brushProperty name="width" value="0.05" units="cm"/>
      <inkml:brushProperty name="height" value="0.05" units="cm"/>
      <inkml:brushProperty name="color" value="#AB008B"/>
    </inkml:brush>
  </inkml:definitions>
  <inkml:trace contextRef="#ctx0" brushRef="#br0">257 365 16339,'-21'-2'904,"1"2"0,-1 0 0,1 1 0,-32 6 0,44-5-798,1-1 1,0 2 0,-1-1 0,1 1 0,0 0-1,0 0 1,1 1 0,-1 0 0,1 0 0,0 0-1,0 1 1,0 0 0,0 1 0,1-1 0,-7 9-1,11-12-84,-1 1 0,1-1-1,0 0 1,0 1 0,0-1-1,0 0 1,0 1 0,0-1-1,1 1 1,-1-1 0,1 1-1,-1 4 1,1-6-8,1 0-1,-1 0 1,0 0-1,0 0 1,1 0-1,-1 0 1,1 0-1,-1 0 1,1 0-1,-1 0 1,1 0-1,-1 0 1,1 0 0,0 0-1,0 0 1,-1-1-1,1 1 1,0 0-1,0-1 1,0 1-1,0 0 1,0-1-1,0 1 1,0-1-1,0 1 1,0-1-1,0 0 1,0 0-1,0 1 1,0-1 0,0 0-1,2 0 1,6 0 62,0 0 0,0 0 0,0-1 1,0 0-1,0-1 0,0 0 0,-1-1 1,1 1-1,-1-1 0,1-1 0,12-7 0,-6 2 59,0 0 0,0-1 0,-1-1 0,25-23 0,-35 30-113,-1 1-17,0 1-1,-1-1 1,1 0 0,0 0-1,-1-1 1,0 1-1,0 0 1,0-1 0,3-5-1,-21 29-768,13-15 445,1 0 1,0 1-1,0 0 0,1-1 0,0 1 0,0 0 1,0 0-1,0-1 0,1 12 0,0-15 97,1 0-1,-1 1 1,0-1-1,1 0 1,0 1 0,-1-1-1,1 0 1,0 1-1,0-1 1,0 0-1,1 0 1,-1 0-1,0 0 1,1 0 0,-1 0-1,1-1 1,0 1-1,-1 0 1,1-1-1,0 1 1,0-1-1,0 0 1,0 1 0,0-1-1,1 0 1,3 1-1,3 0-190,0-1 0,-1 1-1,1-1 1,0-1 0,0 0-1,0 0 1,0-1 0,0 0-1,0-1 1,15-4 0,-6 1 41,-1-2 0,0 0 0,0 0 1,19-13-1,-27 15 1162,0-1-1,0-1 1,12-11 0,-20 17-685,1 0 1,-1-1-1,0 1 1,1 0-1,-1 0 1,0-1-1,0 1 1,0-1-1,0 1 1,-1-1-1,1 1 1,0-1-1,0 1 1,-1-1-1,1 0 1,-1 1-1,0-1 1,1 0-1,-1 0 1,0 1-1,0-1 1,0 0-1,0 0 1,-1 1-1,1-1 1,0 0-1,-1 1 1,1-1-1,-1 0 1,1 1-1,-2-3 1,1 3-5,0 0 1,1 0-1,-1 0 1,0 1 0,0-1-1,0 0 1,0 0-1,0 1 1,0-1 0,0 0-1,0 1 1,0-1-1,0 1 1,0 0 0,0-1-1,0 1 1,0 0 0,-1 0-1,1 0 1,-2-1-1,0 2 58,-1-1 0,1 0 0,0 1-1,-1 0 1,1-1 0,0 1 0,-4 2 0,-1 1 68,1 0 0,0 0 0,0 0 1,0 1-1,-8 7 0,9-5-96,0-1 1,1 1-1,1 0 0,-1 0 0,1 1 0,0-1 1,-5 14-1,8-18-85,0 0 1,1 0-1,-1 0 1,1 0-1,-1 0 1,1 0-1,0-1 1,0 1-1,0 0 1,0 0-1,2 5 1,-2-7-13,1 1-1,0-1 1,-1 1 0,1-1-1,0 0 1,0 1 0,0-1 0,0 0-1,0 0 1,0 1 0,0-1-1,0 0 1,1 0 0,-1 0 0,0-1-1,1 1 1,-1 0 0,1 0 0,-1-1-1,0 1 1,1-1 0,2 1-1,4 0 47,0 0 0,0-1 0,0 0 0,-1 0-1,1 0 1,0-1 0,0-1 0,-1 1-1,1-1 1,-1-1 0,1 1 0,10-7 0,2 0 74,-1-1 1,0-2-1,23-17 0,-28 18-105,-1-1 0,0-1-1,-1 0 1,0 0 0,-1-1-1,-1-1 1,0 0 0,-1 0-1,12-30 1,-15 33-69,-2-1 0,0 0 0,0 0 0,-1 0 1,-1 0-1,0-1 0,-1 1 0,0-1 0,-1 1 0,-1 0 0,0-1 0,-1 1 0,-5-21 0,6 30 2,0 0 0,-1-1 0,1 1 0,-1 1 0,0-1 0,0 0 0,-1 0-1,1 1 1,-1-1 0,0 1 0,0 0 0,0 0 0,0 0 0,-6-4-1,6 5 7,0 1-1,0 0 0,1 0 0,-1 0 0,0 0 0,0 0 0,0 1 0,0-1 0,0 1 0,0 0 0,0 0 1,0 0-1,0 0 0,0 0 0,0 1 0,1-1 0,-1 1 0,0 0 0,0 0 0,0 0 0,-4 2 0,-1 2-5,0 0 1,0 0-1,1 1 0,0 0 0,0 0 0,1 1 0,0 0 0,0 0 0,0 0 0,1 1 1,0 0-1,0 0 0,-6 16 0,8-18-41,1 0-1,0 0 1,0 0 0,0 0-1,1 0 1,0 0 0,0 0-1,1 1 1,0-1 0,0 0 0,0 0-1,0 1 1,1-1 0,0 0-1,1 0 1,0 0 0,-1 0 0,2 0-1,-1 0 1,1 0 0,4 6-1,4 1-481,1 1-1,0-2 1,21 17 0,-20-18-22,0 0-1,-1 1 1,0 0 0,10 15 0,-14-15 75,-1 1 0,0 0-1,-1 1 1,8 27 0,-13-38 445,6 13-300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4.064"/>
    </inkml:context>
    <inkml:brush xml:id="br0">
      <inkml:brushProperty name="width" value="0.05" units="cm"/>
      <inkml:brushProperty name="height" value="0.05" units="cm"/>
      <inkml:brushProperty name="color" value="#AB008B"/>
    </inkml:brush>
  </inkml:definitions>
  <inkml:trace contextRef="#ctx0" brushRef="#br0">154 1 14123,'-19'92'1897,"-56"296"3991,20 0-3547,53-376-2290,1-10-31,1-1 0,-1 1 0,1 0 0,0 0 0,0 0 0,-1 0 0,1 0 0,0-1 0,1 1 0,-1 0 0,0 0 0,1 0 0,0 2 0,-1-4-16,0 0 0,0 0 0,0 0 0,0 0 0,0 0 1,0 0-1,0 0 0,0 0 0,1 0 0,-1 0 0,0 0 0,0 0 0,0 0 0,0 0 0,0 0 0,0 0 1,0 0-1,1 0 0,-1 0 0,0 0 0,0 0 0,0 0 0,0 0 0,0 0 0,0 0 0,0 0 1,1 0-1,-1 0 0,0 0 0,0 0 0,0 0 0,0 0 0,0 0 0,0 0 0,0 0 0,0 0 1,1 0-1,-1 0 0,0-1 0,0 1 0,0 0 0,0 0 0,0 0 0,0 0 0,0 0 0,0 0 1,0 0-1,0-1 0,0 1 0,0 0 0,0 0 0,0 0 0,0 0 0,0 0 0,10-17 130,-2 1-1,1-1 1,-2 0-1,6-21 1,9-21 50,1 4-146,2 1 0,3 1 0,61-87-1,-89 140-37,7-10-42,1 1 0,0 0 0,13-11 1,-19 19 23,-1-1 0,1 1 0,0-1 0,0 1 0,0 0 0,0 0 0,0 0 1,0 0-1,1 0 0,-1 0 0,0 0 0,0 1 0,1-1 0,-1 1 0,0 0 0,1 0 1,-1 0-1,0 0 0,1 0 0,-1 0 0,0 0 0,1 1 0,-1-1 0,4 2 0,-5-1-2,1 1-1,0-1 0,-1 0 1,1 1-1,-1-1 1,0 0-1,1 1 0,-1 0 1,0-1-1,0 1 0,0 0 1,0 0-1,0-1 1,-1 1-1,1 0 0,-1 0 1,1 0-1,-1 0 0,1 0 1,-1 0-1,0 0 1,0 0-1,0 0 0,0 0 1,0 0-1,-1 2 0,0 6-60,-1 0 0,0-1 0,-6 18 0,-9 9-14,16-34 101,0 0 1,0-1 0,0 1-1,-1 0 1,1-1-1,0 1 1,-1-1 0,1 0-1,-1 1 1,1-1-1,-1 0 1,0 0 0,0 0-1,1 0 1,-1 0 0,-2 0-1,9-16 174,10-12-55,-1 0-1,13-37 1,-21 48-104,-1-1 1,-1 1-1,-1-1 1,0 1-1,1-31 1,-4 47-30,0 0 0,0 0 0,0-1 0,1 1 1,-1 0-1,0 0 0,0 0 0,0 0 0,1 0 0,-1 0 0,0 0 0,0 0 1,1-1-1,-1 1 0,0 0 0,0 0 0,0 0 0,1 0 0,-1 0 0,0 0 0,0 0 1,1 0-1,-1 0 0,0 1 0,0-1 0,1 0 0,-1 0 0,0 0 0,0 0 1,0 0-1,1 0 0,-1 0 0,0 0 0,0 1 0,0-1 0,1 0 0,-1 0 0,0 0 1,0 0-1,0 1 0,0-1 0,0 0 0,1 0 0,-1 1 0,0-1 0,0 0 1,18 15-426,-7-6-24,-1-1 57,1-1 1,1 0-1,-1-1 1,1 0 0,0 0-1,0-2 1,26 8-1,0-7-344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04.852"/>
    </inkml:context>
    <inkml:brush xml:id="br0">
      <inkml:brushProperty name="width" value="0.05" units="cm"/>
      <inkml:brushProperty name="height" value="0.05" units="cm"/>
      <inkml:brushProperty name="color" value="#AB008B"/>
    </inkml:brush>
  </inkml:definitions>
  <inkml:trace contextRef="#ctx0" brushRef="#br0">161 58 14667,'-8'1'358,"1"-1"0,0 1 0,-1 1 0,1-1 0,0 1 0,0 0 0,0 1 0,0 0 0,1 0 0,-1 0 0,1 1 0,-1 0 0,-5 5-1,7-5-178,0 0-1,1 0 0,-1 1 0,1 0 1,0-1-1,0 1 0,1 1 0,0-1 1,-1 0-1,2 1 0,-1 0 0,1 0 0,0 0 1,0 0-1,-2 11 0,4-16-155,-1 1-1,1 0 0,0-1 1,0 1-1,0 0 0,0 0 1,0-1-1,0 1 0,1 0 1,-1-1-1,1 1 0,-1 0 1,1-1-1,-1 1 1,1 0-1,0-1 0,0 1 1,0-1-1,0 0 0,0 1 1,0-1-1,0 0 0,0 1 1,0-1-1,1 0 0,-1 0 1,0 0-1,1 0 1,-1 0-1,1 0 0,-1-1 1,1 1-1,0 0 0,-1-1 1,1 1-1,0-1 0,-1 0 1,1 1-1,0-1 0,0 0 1,-1 0-1,4-1 0,3 1-3,0 0-1,0-1 1,0-1-1,0 1 0,0-1 1,0-1-1,14-6 0,-5 1-6,-2-2-1,1 0 0,-1-1 0,-1-1 0,0 0 0,-1-1 0,0 0 0,19-26 0,-26 30-140,-9 13-65,-11 16-16,11-15 142,1 0 0,1 0 1,-1 0-1,0 0 0,1 0 0,0 7 1,0-11 27,1 0 0,0 1 1,0-1-1,0 0 1,0 0-1,0 0 1,1 1-1,-1-1 1,0 0-1,0 0 1,1 0-1,-1 0 1,1 1-1,-1-1 1,1 0-1,0 0 1,-1 0-1,1 0 1,0 0-1,0 0 1,-1-1-1,1 1 1,0 0-1,0 0 0,0-1 1,0 1-1,0 0 1,0-1-1,0 1 1,0-1-1,1 1 1,-1-1-1,0 0 1,2 1-1,5 0-225,0 0 0,0-1 0,0 0-1,0-1 1,1 0 0,-1 0 0,0-1 0,0 0 0,-1 0-1,1 0 1,8-5 0,3-1-341,-1-1 1,0-1-1,21-16 0,-30 20 385,-5 4 148,0 0 0,0-1 0,0 0 0,-1 0 1,1 0-1,-1 0 0,0-1 0,0 1 0,0-1 0,4-6 0,-7 10 78,0 0 1,0 0-1,0 0 0,0 0 1,0-1-1,1 1 0,-1 0 0,0 0 1,0 0-1,0 0 0,0-1 1,0 1-1,0 0 0,0 0 0,0 0 1,0 0-1,0-1 0,0 1 0,0 0 1,0 0-1,0 0 0,0-1 1,0 1-1,0 0 0,0 0 0,0 0 1,0 0-1,-1 0 0,1-1 1,0 1-1,0 0 0,0 0 0,0 0 1,0 0-1,0 0 0,0-1 1,-1 1-1,1 0 0,0 0 0,0 0 1,0 0-1,0 0 0,0 0 1,-1 0-1,1 0 0,0 0 0,-10 3 300,-10 9 248,14-7-367,1 1 1,0-1-1,0 1 1,0 0-1,1 0 0,-1 1 1,2-1-1,-1 1 1,1 0-1,0 0 1,0 0-1,1 1 1,0-1-1,0 1 1,1-1-1,0 1 1,0-1-1,1 1 0,1 12 1,1 12 190,3 1 0,0-1 0,14 42 0,-5-17-282,-10-40-48,2 10-22,-1 1-1,0 0 0,-1 35 1,-4-55-18,0 0 0,-1 0 1,0 0-1,-1 0 1,0 0-1,-5 14 0,5-18 7,0 0 0,0 0-1,0 0 1,-1 0 0,1-1-1,-1 1 1,0-1 0,0 1-1,-1-1 1,1 0 0,-1-1-1,1 1 1,-5 2 0,5-3 18,0-1 0,1 0 1,-1 1-1,0-1 0,1-1 1,-1 1-1,0 0 1,0-1-1,0 1 0,-4-1 1,6 0-19,0 0 0,0 0 1,0 0-1,0-1 0,-1 1 1,1 0-1,0-1 0,0 1 1,1 0-1,-1-1 1,0 1-1,0-1 0,0 0 1,0 1-1,0-1 0,0 0 1,1 0-1,-1 1 0,0-1 1,1 0-1,-1 0 0,1 0 1,-1 0-1,1 0 0,-1 0 1,1 0-1,-1 0 0,1 0 1,0 0-1,0 0 0,-1 0 1,1-1-1,-1-10 44,0 1 1,1-1-1,0 0 0,1 1 0,0-1 1,1 1-1,4-16 0,5-9-22,15-35 1,-1 12-90,60-104 0,-61 126 58,1 0-1,2 2 1,47-49 0,-12 32 129,-20 18 120,-42 34-252,0 0 0,0 0 0,0 0-1,0 0 1,0 0 0,0 0 0,-1 0 0,1 0-1,0 0 1,0 0 0,0 0 0,0 0 0,0-1-1,0 1 1,0 0 0,0 0 0,-1 0-1,1 0 1,0 0 0,0 0 0,0 0 0,0 0-1,0 0 1,0 0 0,0 0 0,0 0 0,0-1-1,0 1 1,0 0 0,-1 0 0,1 0-1,0 0 1,0 0 0,0 0 0,0 0 0,0-1-1,0 1 1,0 0 0,0 0 0,0 0-1,0 0 1,0 0 0,0 0 0,0 0 0,0-1-1,0 1 1,0 0 0,0 0 0,0 0 0,1 0-1,-1 0 1,0 0 0,0 0 0,0-1-1,0 1 1,-6 2 19,1 1 0,-1-1 0,1 1 0,-1 0 0,1 0 0,0 0 0,0 1 0,1 0 0,-6 5 0,3-2 17,0 1 0,0 0 0,1 0 0,-10 16 0,14-19-51,-1 0-1,1 0 0,-1 0 1,1 1-1,1-1 0,-1 1 1,1-1-1,0 1 0,0-1 1,1 1-1,0 0 0,0-1 1,0 1-1,0 0 0,1 0 1,0-1-1,0 1 0,1-1 1,0 1-1,0-1 1,0 0-1,0 0 0,1 0 1,0 0-1,0 0 0,0 0 1,0-1-1,1 1 0,0-1 1,0 0-1,0 0 0,1-1 1,-1 1-1,1-1 0,0 0 1,0 0-1,0 0 0,0-1 1,0 0-1,0 0 0,1 0 1,-1-1-1,1 1 0,7 0 1,40 0-194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5.440"/>
    </inkml:context>
    <inkml:brush xml:id="br0">
      <inkml:brushProperty name="width" value="0.05" units="cm"/>
      <inkml:brushProperty name="height" value="0.05" units="cm"/>
      <inkml:brushProperty name="color" value="#AB008B"/>
    </inkml:brush>
  </inkml:definitions>
  <inkml:trace contextRef="#ctx0" brushRef="#br0">125 10 13947,'-1'-1'94,"1"0"1,-1 1 0,0-1-1,0 0 1,0 0-1,1 1 1,-1-1-1,0 1 1,0-1-1,0 1 1,0-1-1,0 1 1,0-1-1,0 1 1,0 0-1,0-1 1,0 1-1,0 0 1,0 0-1,0 0 1,-1 0-1,1 0 1,0 0-1,0 0 1,0 1-1,0-1 1,0 0-1,0 0 1,0 1-1,0-1 1,0 1-1,0-1 1,0 1-1,0-1 1,0 1-1,0-1 1,1 1-1,-1 0 1,0 0-1,0-1 1,1 1-1,-1 0 1,0 0-1,1 0 1,-2 2-1,-2 5 240,-1 0 0,1 0 0,0 0 0,-3 12 0,7-18-299,-14 38 554,2 1-1,2 0 1,1 0 0,-4 63-1,13-98-540,0 1 0,0-1 0,1 0-1,0 1 1,0-1 0,0 1 0,1-1 0,0 0-1,3 7 1,-5-11-33,1 0-1,1-1 1,-1 1-1,0 0 1,0 0-1,1-1 1,-1 1-1,1-1 1,-1 0-1,1 1 1,0-1-1,-1 0 1,1 0 0,0 0-1,0 0 1,0 0-1,0 0 1,0-1-1,0 1 1,0-1-1,0 1 1,0-1-1,0 0 1,0 0-1,0 0 1,0 0-1,0 0 1,0 0 0,0 0-1,0-1 1,4 0-1,5-3 23,-1 0 1,1 0-1,-1-1 0,0 0 1,0 0-1,-1-1 0,1-1 1,-1 0-1,-1 0 1,1 0-1,7-10 0,11-15 181,39-55 0,-49 62-86,-6 6 2,-1 3 4,-8 16-8,-4 11 78,-2 11-114,1 1 1,0 43 0,2-59-92,1 0-1,1 1 1,0-1 0,0 0 0,0 0-1,1 0 1,0 0 0,0 0 0,1 0-1,0 0 1,0-1 0,0 1 0,6 6 0,-6-10 18,0 0 0,1 0 1,-1 0-1,1 0 0,0-1 0,0 0 1,-1 0-1,1 0 0,1 0 1,-1-1-1,0 1 0,0-1 1,1 0-1,-1 0 0,0-1 1,1 0-1,-1 1 0,1-1 1,-1 0-1,0-1 0,1 1 1,-1-1-1,7-2 0,1 0 87,0-1 1,0 0-1,0-1 0,-1-1 0,0 1 0,21-16 0,-13 7 90,-1-1 1,-1-1 0,0 0-1,-1-1 1,17-23 0,-25 28-114,0 0 1,-1 0-1,0-1 1,0 0-1,-2 0 1,1-1-1,-2 1 1,0-1-1,4-24 1,-8 34-135,0 0 1,0-1-1,0 1 0,0 0 1,-1 0-1,0 0 1,0-1-1,0 1 1,0 0-1,-3-6 0,3 9 4,1 0-1,-1 0 0,1 0 0,-1 0 0,0 0 1,1 1-1,-1-1 0,0 0 0,0 0 1,0 1-1,0-1 0,1 0 0,-1 1 1,0-1-1,0 1 0,0-1 0,0 1 0,-2-1 1,1 1 8,1 0 1,-1 0 0,1 0-1,-1 0 1,1 1 0,0-1 0,-1 0-1,1 1 1,-1-1 0,1 1-1,-1-1 1,1 1 0,0 0-1,-1 0 1,1-1 0,0 1-1,-2 2 1,1-1-2,0 0 0,1 0 0,-1 0-1,0 0 1,1 0 0,0 0 0,-1 0 0,1 1 0,0-1-1,0 0 1,0 1 0,0-1 0,1 1 0,-1-1 0,0 4-1,0 21-411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5.891"/>
    </inkml:context>
    <inkml:brush xml:id="br0">
      <inkml:brushProperty name="width" value="0.05" units="cm"/>
      <inkml:brushProperty name="height" value="0.05" units="cm"/>
      <inkml:brushProperty name="color" value="#AB008B"/>
    </inkml:brush>
  </inkml:definitions>
  <inkml:trace contextRef="#ctx0" brushRef="#br0">117 52 18588,'-2'-1'129,"0"0"1,1 1-1,-1 0 0,0-1 1,0 1-1,0 0 0,0 0 0,0 0 1,1 0-1,-1 0 0,0 0 1,0 1-1,0-1 0,1 1 1,-1-1-1,0 1 0,0 0 1,1 0-1,-1-1 0,0 1 0,-1 2 1,-33 23 1231,31-20-1213,0-1 1,0 1-1,0 0 0,-5 12 0,8-17-125,1 1-1,0 0 1,0 0-1,0 0 1,0 0-1,1 0 1,-1 0-1,1 0 1,-1 0-1,1 0 1,0 1-1,0-1 1,-1 0-1,2 0 1,-1 0-1,0 0 1,0 0-1,1 1 1,-1-1-1,1 0 1,0 2-1,0-3 7,0 0-1,0 0 1,0 0-1,0 0 1,0 0-1,0-1 0,1 1 1,-1 0-1,0 0 1,0-1-1,1 1 1,-1-1-1,0 1 0,1-1 1,-1 0-1,0 0 1,1 1-1,-1-1 1,1 0-1,-1 0 0,0 0 1,1-1-1,-1 1 1,1 0-1,-1 0 0,0-1 1,1 1-1,-1-1 1,0 1-1,1-1 1,-1 1-1,0-1 0,1-1 1,7-2 203,0-1 1,-1 0-1,10-8 1,-12 8-71,0 0 0,0-1 0,-1 1 0,0-1 0,0 0 1,0-1-1,4-6 0,-7 9-84,0 0 1,0 1-1,-1-1 1,1 0 0,-1 0-1,0 0 1,0 0-1,0 0 1,-1 0-1,1 0 1,-1 0 0,0 0-1,0 0 1,0 0-1,-2-7 1,2 10-77,-1 0 0,1-1 1,0 1-1,-1 0 0,1-1 1,-1 1-1,1 0 0,-1 0 1,0-1-1,1 1 0,-1 0 0,0 0 1,0 0-1,0 0 0,0 0 1,0 0-1,0 1 0,0-1 1,0 0-1,0 0 0,-1 1 0,1-1 1,0 0-1,0 1 0,-1 0 1,1-1-1,0 1 0,-1 0 1,1-1-1,0 1 0,-1 0 1,1 0-1,0 0 0,-3 1 0,0-1-98,1 1 0,-1 0-1,1 0 1,0 0 0,-1 1-1,1-1 1,0 1-1,0-1 1,0 1 0,0 0-1,1 0 1,-4 4 0,4-4-14,0 0 1,0 0-1,0 0 1,1 1-1,-1-1 1,1 0 0,0 1-1,-2 3 1,3-5 94,-1 0 0,1 0 0,0 0 1,0 0-1,-1 0 0,1 0 0,0 0 1,0 0-1,0 0 0,0 1 0,0-1 1,1 0-1,-1 0 0,0 0 0,0 0 1,1 0-1,-1 0 0,1 0 0,-1 0 1,1-1-1,-1 1 0,1 0 0,-1 0 1,1 0-1,1 1 0,16 8-368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6.253"/>
    </inkml:context>
    <inkml:brush xml:id="br0">
      <inkml:brushProperty name="width" value="0.05" units="cm"/>
      <inkml:brushProperty name="height" value="0.05" units="cm"/>
      <inkml:brushProperty name="color" value="#AB008B"/>
    </inkml:brush>
  </inkml:definitions>
  <inkml:trace contextRef="#ctx0" brushRef="#br0">88 1 18620,'-12'21'659,"0"0"1,1 0-1,1 1 0,1 1 1,2 0-1,0 0 0,1 1 1,1-1-1,-3 47 0,8-67-620,0 1-1,0-1 0,0 0 0,0 0 1,1 1-1,-1-1 0,1 0 0,0 0 0,0 0 1,0 0-1,1 1 0,2 4 0,-2-7-29,-1 1 0,1-1-1,-1 0 1,1 1 0,0-1-1,0 0 1,-1 0 0,1 0-1,0 0 1,0-1 0,0 1-1,0 0 1,0-1 0,0 1-1,0-1 1,0 0 0,1 0-1,-1 0 1,0 0 0,3 0-1,2-1-2,0 0 1,-1-1-1,1 0 0,0 0 0,0 0 0,-1-1 0,1 0 0,-1 0 1,11-8-1,-9 6 4,0 0 0,1 0 0,0 1 0,15-5 0,-22 9-8,0-1-1,0 1 1,-1-1-1,1 1 0,0 0 1,0 0-1,0 0 1,0 0-1,0 0 1,0 0-1,-1 1 0,1-1 1,0 1-1,0-1 1,0 1-1,-1-1 1,1 1-1,0 0 1,0 0-1,2 2 0,-2-1 11,0 0 0,0 1-1,0-1 1,-1 0-1,1 1 1,-1-1-1,0 1 1,1-1-1,-1 1 1,0 0 0,-1 0-1,2 3 1,0 9 18,-1 0 0,0 0 0,-1 0 0,-2 18 0,2-28-51,-3 24-378,9-26 274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6.809"/>
    </inkml:context>
    <inkml:brush xml:id="br0">
      <inkml:brushProperty name="width" value="0.05" units="cm"/>
      <inkml:brushProperty name="height" value="0.05" units="cm"/>
      <inkml:brushProperty name="color" value="#AB008B"/>
    </inkml:brush>
  </inkml:definitions>
  <inkml:trace contextRef="#ctx0" brushRef="#br0">40 7 16243,'6'-7'2736,"-3"9"-760,0 18 245,-7 41-880,3-53-977,-19 162 1206,8-84-1450,-2 138 0,14-223-135,3 30-955,-3-31 945,0 1 1,1-1-1,-1 1 1,0-1 0,0 0-1,0 1 1,0-1-1,0 1 1,1-1 0,-1 1-1,0-1 1,0 0-1,1 1 1,-1-1 0,0 0-1,1 1 1,-1-1-1,0 0 1,1 1 0,-1-1-1,1 0 1,-1 1-1,0-1 1,1 0 0,-1 0-1,1 0 1,-1 0-1,1 1 1,-1-1 0,1 0-1,-1 0 1,0 0-1,1 0 1,-1 0 0,1 0-1,-1 0 1,1 0-1,-1 0 1,1 0-1,-1-1 1,1 1 0,-1 0-1,1 0 1,-1 0-1,0 0 1,1-1 0,-1 1-1,1 0 1,-1 0-1,0-1 1,1 1 0,-1 0-1,1-1 1,6-7-535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7.459"/>
    </inkml:context>
    <inkml:brush xml:id="br0">
      <inkml:brushProperty name="width" value="0.05" units="cm"/>
      <inkml:brushProperty name="height" value="0.05" units="cm"/>
      <inkml:brushProperty name="color" value="#AB008B"/>
    </inkml:brush>
  </inkml:definitions>
  <inkml:trace contextRef="#ctx0" brushRef="#br0">118 4 17332,'-2'-4'1876,"-4"10"-1263,-3 11 126,-3 23-4,2 1 0,3 0 0,-4 46 0,3 127 740,8-165-1205,2 1 0,2-1 1,19 89-1,-21-131-239,0-1 0,0 1 1,0-1-1,1 1 0,4 7 0,-7-14-23,0 0-1,0 0 1,0 0-1,0 1 1,1-1-1,-1 0 1,0 0-1,0 0 1,0 0 0,0 0-1,0 1 1,0-1-1,0 0 1,0 0-1,0 0 1,1 0 0,-1 0-1,0 0 1,0 0-1,0 0 1,0 1-1,0-1 1,0 0 0,1 0-1,-1 0 1,0 0-1,0 0 1,0 0-1,0 0 1,0 0 0,1 0-1,-1 0 1,0 0-1,0 0 1,0 0-1,0 0 1,1 0 0,-1 0-1,0 0 1,0 0-1,0 0 1,0 0-1,0-1 1,0 1 0,1 0-1,1-8 200,-1-12 35,-7-13 37,-1-1-1,-1 1 0,-2 0 1,-25-55-1,16 41-204,-4-12-94,23 59 12,-1 0 0,1 0 0,0-1 0,0 1 0,0 0 1,1 0-1,-1-1 0,0 1 0,0 0 0,0 0 0,0 0 0,0-1 0,0 1 0,0 0 0,0 0 0,0-1 0,0 1 1,1 0-1,-1 0 0,0 0 0,0 0 0,0-1 0,0 1 0,1 0 0,-1 0 0,0 0 0,0 0 0,0 0 0,1-1 1,-1 1-1,0 0 0,0 0 0,1 0 0,-1 0 0,0 0 0,0 0 0,0 0 0,1 0 0,-1 0 0,0 0 0,0 0 1,1 0-1,-1 0 0,0 0 0,0 0 0,1 0 0,-1 0 0,0 0 0,1 1 0,20 2-769,-5 0-160,6-3-248,1-1-1,-1-1 1,24-5-1,-11 1 108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7.865"/>
    </inkml:context>
    <inkml:brush xml:id="br0">
      <inkml:brushProperty name="width" value="0.05" units="cm"/>
      <inkml:brushProperty name="height" value="0.05" units="cm"/>
      <inkml:brushProperty name="color" value="#AB008B"/>
    </inkml:brush>
  </inkml:definitions>
  <inkml:trace contextRef="#ctx0" brushRef="#br0">142 0 17628,'-7'1'467,"1"1"-1,0-1 1,0 1 0,0 0 0,0 1 0,0 0-1,0 0 1,0 0 0,1 0 0,0 1 0,0 0-1,-8 8 1,6-6-148,1 1-1,-1 1 0,1-1 1,1 1-1,0 0 0,0 0 1,-7 16-1,11-22-290,0 0 0,1 0 0,-1 0 0,0 1 0,1-1 0,-1 0 0,1 0 0,0 0 0,-1 0 0,1 1 0,0-1 0,0 0 0,1 0 0,-1 1 0,0-1 0,1 0 0,-1 0 0,1 0 0,1 3 0,-1-4-19,1 1-1,-1-1 0,1 0 0,-1 1 1,1-1-1,0 0 0,-1 0 0,1-1 0,0 1 1,0 0-1,-1 0 0,1-1 0,0 1 0,0-1 1,0 0-1,0 1 0,0-1 0,0 0 1,0 0-1,0 0 0,0 0 0,3-2 0,2 2-1,0-1-1,0-1 0,0 1 1,0-1-1,-1-1 0,1 1 0,-1-1 1,1 0-1,-1-1 0,6-4 0,3-3 25,0-2 0,16-18 0,-16 17-14,27-23-1,-59 82-187,9-22 65,-8 35 0,14-52-2,1 0 0,0 1 0,1-1 0,-1 0 0,1 0 0,0 0-1,1 1 1,-1-1 0,1 0 0,1 0 0,3 10 0,-5-14 41,1-1 0,0 1 0,0-1 0,-1 1 0,1-1 0,0 0 0,0 1 0,1-1 0,-1 0 0,0 0 0,0 0 0,1 0 0,-1 0 0,0 0 0,1 0 0,-1 0 0,1-1 0,-1 1 0,4 1 0,-2-2-71,0 0-1,0 1 1,0-1 0,0 0 0,0 0 0,0-1 0,0 1 0,0-1 0,0 1-1,4-3 1,1 0-162,-1 0 0,1-1-1,0 0 1,-1 0-1,0-1 1,0 0 0,8-8-1,-7 5 114,0-1 0,-1-1-1,0 1 1,0-1 0,-1-1 0,9-18-1,10-34-437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2.875"/>
    </inkml:context>
    <inkml:brush xml:id="br0">
      <inkml:brushProperty name="width" value="0.05" units="cm"/>
      <inkml:brushProperty name="height" value="0.05" units="cm"/>
    </inkml:brush>
  </inkml:definitions>
  <inkml:trace contextRef="#ctx0" brushRef="#br0">1 0 18300,'7'15'2048,"6"1"-1215,0 2-345,4 4 1048,2-1-344,1 2-1080,-3-4-1776,-9 1 1608,-5 1-344,-6-5-264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8.299"/>
    </inkml:context>
    <inkml:brush xml:id="br0">
      <inkml:brushProperty name="width" value="0.05" units="cm"/>
      <inkml:brushProperty name="height" value="0.05" units="cm"/>
      <inkml:brushProperty name="color" value="#AB008B"/>
    </inkml:brush>
  </inkml:definitions>
  <inkml:trace contextRef="#ctx0" brushRef="#br0">48 0 14579,'-12'52'3532,"-9"95"0,16-87-2951,-5 164 612,10-219-1157,0 0-1,1 0 1,0 0 0,0 0-1,0 0 1,0 0 0,1 0 0,3 7-1,-5-11-23,1 0 0,0 0-1,-1 0 1,1 0-1,0-1 1,-1 1 0,1 0-1,0 0 1,0-1 0,-1 1-1,1-1 1,0 1-1,0-1 1,0 1 0,0-1-1,0 1 1,0-1 0,0 0-1,1 1 1,0-1 2,0 0-1,-1-1 1,1 1 0,0 0 0,0-1-1,0 1 1,-1-1 0,1 1 0,0-1-1,-1 0 1,1 1 0,-1-1 0,1 0-1,2-2 1,8-8 85,0 0-1,0 0 0,-1-1 1,-1 0-1,13-19 0,21-25 184,-44 56-277,0-1 1,0 1-1,1 0 0,-1-1 0,0 1 0,1-1 0,-1 1 0,1 0 0,-1-1 0,0 1 1,1 0-1,-1-1 0,1 1 0,-1 0 0,1 0 0,-1-1 0,1 1 0,-1 0 0,1 0 0,-1 0 1,1 0-1,-1 0 0,1 0 0,-1 0 0,1 0 0,-1 0 0,2 0 0,-2 0-1,1 1 0,-1 0 0,0-1 0,1 1 0,-1-1 0,1 1 0,-1 0 0,0-1 0,0 1 0,1 0 1,-1-1-1,0 1 0,0 0 0,0-1 0,0 1 0,0 0 0,0 0 0,-2 38 47,1-35-40,0 6 2,-1 3-8,1-1 1,0 1-1,1-1 0,0 1 1,3 13-1,-3-25-4,0 0 0,0-1 0,0 1 0,1 0 0,-1-1 0,0 1 0,0-1 0,1 1-1,-1-1 1,0 1 0,1-1 0,-1 1 0,0-1 0,1 1 0,-1-1 0,1 1 0,-1-1 0,1 1 0,-1-1 0,1 0 0,-1 1 0,1-1 0,-1 0-1,1 0 1,0 1 0,-1-1 0,1 0 0,-1 0 0,1 0 0,0 0 0,-1 0 0,1 0 0,0 0 0,-1 0 0,1 0 0,-1 0 0,1 0 0,0 0-1,-1 0 1,1 0 0,-1-1 0,1 1 0,0 0 0,-1 0 0,1-1 0,-1 1 0,1 0 0,-1-1 0,1 1 0,0-1 0,3-2-45,0 1 1,-1-1-1,1 0 1,0 0-1,4-6 1,0-2-292,0 0 0,0-1 0,-1 0 0,-1 0 0,5-14 0,21-68-84,-20 53 86,5-12-219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8.828"/>
    </inkml:context>
    <inkml:brush xml:id="br0">
      <inkml:brushProperty name="width" value="0.05" units="cm"/>
      <inkml:brushProperty name="height" value="0.05" units="cm"/>
      <inkml:brushProperty name="color" value="#AB008B"/>
    </inkml:brush>
  </inkml:definitions>
  <inkml:trace contextRef="#ctx0" brushRef="#br0">128 244 24981,'-8'-22'-27,"-1"1"0,-1-1 0,-1 2 0,-17-26 0,1 3-28,20 32-40,0-1 0,-14-15 1,32 34-314,-1-1 1,1 0 0,0-1 0,0 0 0,1-1 0,-1 0 0,1-1 0,0 0-1,0-1 1,0 0 0,14 0 0,0-2-302,1 0 1,-1-1-1,0-2 1,29-7-1,-43 8 916,1-1-1,-1 0 0,0-1 1,0 0-1,-1-1 1,1 0-1,-1-1 0,11-8 1,-14 6 1387,-12 7 50,-16 10 254,9-2-1377,0 0 0,1 1 0,-11 10 1,17-14-473,0 0 1,0 0 0,1 0-1,0 0 1,0 1 0,0-1-1,0 1 1,1 0 0,0 0-1,-2 7 1,4-11-66,-1 1-1,2-1 1,-1 0 0,0 1-1,0-1 1,0 1 0,1-1-1,-1 1 1,1-1 0,-1 0-1,1 1 1,-1-1 0,1 0 0,0 1-1,0-1 1,0 0 0,-1 0-1,1 0 1,0 0 0,1 0-1,-1 0 1,0 0 0,0 0 0,0 0-1,1 0 1,0 0 0,40 21-628,-36-20 508,1 1-1,0 0 1,-1 1-1,1 0 1,-1 0 0,0 0-1,0 1 1,9 9-1,-14-13 127,0 1 0,0-1 0,0 1-1,1-1 1,-2 1 0,1 0 0,0-1-1,0 1 1,0 0 0,-1 0 0,1 0-1,-1-1 1,1 1 0,-1 0 0,0 0-1,0 0 1,0 0 0,0 0 0,0 0-1,0-1 1,0 1 0,-1 0 0,1 0-1,-1 0 1,1 0 0,-1-1 0,0 1-1,0 0 1,0 0 0,0-1 0,0 1-1,0-1 1,0 1 0,0-1-1,-3 2 1,-2 4 3,-1-1-1,0-1 0,0 1 1,-1-1-1,0 0 1,0-1-1,0 0 0,0 0 1,-1-1-1,1 0 0,-1 0 1,0-1-1,-15 2 1,3-3-48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39.827"/>
    </inkml:context>
    <inkml:brush xml:id="br0">
      <inkml:brushProperty name="width" value="0.05" units="cm"/>
      <inkml:brushProperty name="height" value="0.05" units="cm"/>
      <inkml:brushProperty name="color" value="#AB008B"/>
    </inkml:brush>
  </inkml:definitions>
  <inkml:trace contextRef="#ctx0" brushRef="#br0">22 0 10322,'-4'87'10280,"-4"1"-6639,2-37-3543,3 1-1,5 100 1,-1-144-198,1-1 1,-1 1 0,1-1-1,4 11 1,-6-17 42,1 0 0,-1 0 0,0 0 0,1 0 0,-1 0 0,1 0 0,-1 0 0,1 0 0,-1 0 0,1-1 0,0 1 0,-1 0 0,1 0 0,0 0 0,0-1 0,0 1 0,-1 0 0,1-1 0,0 1 0,0-1 0,0 1 0,0-1 0,0 1 0,0-1 0,0 0 0,0 1 0,0-1 0,0 0 0,0 0 0,1 0 0,-1 0 0,0 0 1,0 0-1,0 0 0,0 0 0,0 0 0,0 0 0,2-1 0,-2 0 19,0 0 0,0 0-1,0 1 1,0-1 0,0 0 0,0 0 0,0 0 0,-1 0 0,1 0 0,0 0 0,0-1 0,0 0 0,9-22-584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2.618"/>
    </inkml:context>
    <inkml:brush xml:id="br0">
      <inkml:brushProperty name="width" value="0.05" units="cm"/>
      <inkml:brushProperty name="height" value="0.05" units="cm"/>
      <inkml:brushProperty name="color" value="#AB008B"/>
    </inkml:brush>
  </inkml:definitions>
  <inkml:trace contextRef="#ctx0" brushRef="#br0">49 4 19452,'0'0'29,"1"0"1,-1 0-1,0 0 0,0 0 0,0 0 0,0 0 0,0 0 1,0 0-1,0 0 0,0-1 0,0 1 0,0 0 1,0 0-1,0 0 0,0 0 0,0 0 0,0 0 1,0 0-1,0 0 0,0 0 0,0-1 0,0 1 1,0 0-1,0 0 0,0 0 0,0 0 0,0 0 0,0 0 1,0 0-1,-1 0 0,1 0 0,0 0 0,0 0 1,0-1-1,0 1 0,0 0 0,0 0 0,0 0 1,0 0-1,0 0 0,0 0 0,0 0 0,0 0 1,-1 0-1,1 0 0,0 0 0,0 0 0,0 0 0,0 0 1,0 0-1,0 0 0,0 0 0,0 0 0,0 0 1,-1 0-1,1 0 0,0 0 0,0 0 0,0 0 1,0 0-1,0 0 0,0 0 0,-6 7 553,-6 14-188,6-6-61,1-1 0,1 1 0,0-1 0,0 1 0,2 0 0,0 1 0,0 29 0,2-40-324,1 1 0,0 0 0,0-1 0,0 1 0,1 0 0,-1-1 0,1 1 0,0-1 0,1 0 0,5 9 0,-6-11 3,1 0-1,-1 0 0,1 0 0,0 0 0,0-1 0,1 1 0,-1-1 1,0 0-1,1 0 0,0 0 0,-1 0 0,1-1 0,0 1 1,0-1-1,0 0 0,7 1 0,-2-1 39,0 0-1,1 0 1,-1-1-1,0-1 0,0 1 1,1-2-1,-1 1 1,0-1-1,0 0 1,0-1-1,0 0 1,-1-1-1,1 0 1,-1 0-1,0-1 1,12-8-1,-9 4 95,0 0 1,-1-1-1,0 0 0,0-1 0,-1 0 0,-1-1 1,0 1-1,0-2 0,11-25 0,-12 12 151,-7 26-289,0 0 0,0-1 0,0 1-1,0-1 1,0 1 0,0-1 0,0 1 0,0-1 0,0 1 0,0 0 0,0-1 0,0 1 0,0-1 0,0 1 0,-1-1 0,1 1-1,0 0 1,0-1 0,0 1 0,-1-1 0,1 1 0,0 0 0,-1-1 0,1 1 0,0 0 0,0-1 0,-1 1 0,1 0-1,-1 0 1,1-1 0,0 1 0,-1 0 0,1 0 0,-1 0 0,1-1 0,0 1 0,-1 0 0,1 0 0,-1 0 0,1 0 0,-1 0-1,1 0 1,-1 0 0,1 0 0,0 0 0,-1 0 0,0 0 0,0 1 0,0-1 0,-1 1 0,1-1 1,0 1-1,0 0 0,0 0 0,0-1 0,0 1 0,-1 0 0,2 0 1,-1 0-1,0 0 0,0 0 0,0 0 0,0 1 0,1-1 1,-1 0-1,0 2 0,-11 28 21,10-23-18,1-6-7,-4 13 1,0 0 0,1 0 0,1 0 1,-2 25-1,4-37-4,1 0 1,1 0-1,-1 0 1,0 0 0,1 0-1,-1-1 1,1 1-1,0 0 1,0 0 0,0-1-1,0 1 1,0 0-1,4 4 1,-4-6 0,1 1-1,0-1 1,-1 1 0,1-1-1,0 0 1,0 0 0,0 0-1,0 0 1,0 0-1,1 0 1,-1 0 0,0-1-1,0 1 1,0-1 0,1 1-1,-1-1 1,0 0-1,1 0 1,-1 0 0,3-1-1,3 0 15,1 0-1,-1-1 0,0 0 0,0 0 0,0-1 0,0 0 0,-1-1 0,1 0 1,-1 0-1,0 0 0,0-1 0,0 0 0,-1-1 0,9-7 0,-9 6 21,1 0 0,-1-1 0,0 0 0,0 0 0,-1 0 1,0-1-1,0 1 0,-1-1 0,0 0 0,-1-1 0,5-18 0,-8 25-22,1 1 1,-1-1-1,0 1 1,0-1-1,0 0 1,0 1 0,-1-1-1,1 0 1,-1 1-1,0-1 1,1 1-1,-1-1 1,0 1-1,0-1 1,-3-3-1,3 5-10,1 0 0,-1 1 0,0-1 0,1 0 0,-1 1 0,0-1 0,1 1 0,-1-1 0,0 1 0,0 0 0,1-1 0,-1 1 0,0 0 0,0-1 0,0 1 0,0 0 0,0 0 0,1 0 0,-3 0 0,2 0-1,-1 0-1,1 0 0,-1 1 1,0-1-1,1 1 1,-1-1-1,1 1 1,-1 0-1,1 0 0,0-1 1,-1 1-1,1 0 1,0 0-1,-2 2 1,-33 31-31,37-34 30,-1 0 1,0 0-1,0 0 0,0 0 1,0 0-1,0 0 0,0 1 0,0-1 1,1 0-1,-1 0 0,0 0 0,0 0 1,0 0-1,0 0 0,0 0 1,0 0-1,0 0 0,0 0 0,1 0 1,-1 0-1,0 1 0,0-1 0,0 0 1,0 0-1,0 0 0,0 0 0,0 0 1,0 0-1,0 0 0,0 1 1,0-1-1,0 0 0,0 0 0,0 0 1,0 0-1,0 0 0,0 0 0,0 1 1,0-1-1,0 0 0,0 0 1,0 0-1,0 0 0,0 0 0,0 0 1,0 0-1,0 1 0,0-1 0,0 0 1,0 0-1,-1 0 0,1 0 0,0 0 1,0 0-1,0 0 0,0 0 1,0 0-1,0 1 0,0-1 0,0 0 1,0 0-1,-1 0 0,1 0 0,0 0 1,0 0-1,0 0 0,0 0 1,0 0-1,0 0 1,1 0 1,-1 0-1,1-1 0,-1 1 1,1 0-1,-1 0 1,1-1-1,-1 1 0,1 0 1,-1-1-1,1 1 0,-1 0 1,1-1-1,-1 1 1,0-1-1,1 1 0,-1-1 1,0 1-1,1-1 1,-1 1-1,0-1 0,0 1 1,1-1-1,-1 0 1,0-1 1,1 1 0,-1 0 1,1 0-1,-1 0 1,1 0-1,0 0 1,-1-1-1,1 1 1,0 0-1,0 1 1,0-1-1,0 0 0,0 0 1,0 0-1,0 0 1,0 1-1,0-1 1,0 0-1,0 1 1,2-1-1,-1 0 1,1-8 112,-4 7-101,-2 7 7,2-4-17,1-1 1,0 1-1,0-1 1,-1 1-1,1-1 1,0 0 0,-1 1-1,1-1 1,0 1-1,-1-1 1,1 0-1,-1 1 1,1-1-1,0 0 1,-1 0-1,1 1 1,-1-1-1,1 0 1,-1 0-1,1 0 1,-1 1-1,0-1 0,1 0 1,-1 0-1,1 0 0,-1 0 1,1 0-1,-1 1 0,1-1 0,-1 0 1,1 0-1,0 1 0,-1-1 1,1 0-1,-1 1 0,1-1 1,0 0-1,-1 1 0,1-1 0,0 1 1,0-1-1,-1 1 0,1-1 1,0 0-1,0 1 0,0-1 0,-1 1 1,1-1-1,0 2 0,0-2-1,0-1 0,0 1-1,0 0 1,0 0 0,0 0 0,0 0-1,0-1 1,-1 1 0,1 0-1,0 0 1,0 0 0,0 0-1,0 0 1,0 0 0,0 0 0,0-1-1,-1 1 1,1 0 0,0 0-1,0 0 1,0 0 0,0 0-1,0 0 1,-1 0 0,1 0-1,0 0 1,0 0 0,0 0 0,0 0-1,-1 0 1,1 0 0,0 0-1,0 0 1,0 0 0,0 0-1,-1 0 1,1 0 0,0 0 0,0 0-1,0 0 1,0 0 0,0 0-1,-1 0 1,1 0 0,0 0-1,0 1 1,0-1 0,0 0 0,0 0-1,0 0 1,-1 0 0,1 0-1,2-12-1822,5-13 1458</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4.064"/>
    </inkml:context>
    <inkml:brush xml:id="br0">
      <inkml:brushProperty name="width" value="0.05" units="cm"/>
      <inkml:brushProperty name="height" value="0.05" units="cm"/>
      <inkml:brushProperty name="color" value="#AB008B"/>
    </inkml:brush>
  </inkml:definitions>
  <inkml:trace contextRef="#ctx0" brushRef="#br0">49 5 15843,'5'-5'2634,"-7"9"-1010,-8 14 789,-20 108 712,26-104-3232,1-1 0,1 1 0,3 43 0,1-60-1448,-3-11 584,-4 2 347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4.812"/>
    </inkml:context>
    <inkml:brush xml:id="br0">
      <inkml:brushProperty name="width" value="0.05" units="cm"/>
      <inkml:brushProperty name="height" value="0.05" units="cm"/>
      <inkml:brushProperty name="color" value="#AB008B"/>
    </inkml:brush>
  </inkml:definitions>
  <inkml:trace contextRef="#ctx0" brushRef="#br0">0 198 18004,'7'-8'550,"1"1"0,-1 0 0,1 1 1,0 0-1,0 0 0,1 0 0,0 1 0,13-5 1,-15 7-435,0 0 0,0 1 0,0-1 0,1 1 0,-1 1 0,1 0 1,0 0-1,-1 0 0,1 1 0,0 0 0,10 2 0,-16-2-103,0 0 0,0 1-1,0 0 1,0-1 0,0 1-1,0 0 1,0 0 0,0 0 0,0 0-1,-1 0 1,1 1 0,0-1-1,-1 0 1,1 1 0,-1-1-1,1 1 1,-1 0 0,1-1-1,1 5 1,-2-3-11,0 0-1,0 0 1,0 1-1,0-1 1,-1 0-1,1 1 1,-1-1-1,0 1 1,0-1-1,0 1 1,-1 4-1,-1 1 84,0 1 0,-1-1 0,0 0 0,0 0 0,-1 0 0,0 0 0,-11 15 0,20-36 1004,-1-1 0,4-25 0,5-16-313,-3 4-334,-8 39-374,-1 0 1,2 0-1,5-18 1,-7 28-70,0-1 0,0 1 0,-1-1 1,1 1-1,0-1 0,0 1 0,1 0 0,-1 0 1,0-1-1,0 1 0,1 0 0,-1 0 1,0 0-1,1 0 0,-1 1 0,1-1 0,-1 0 1,1 0-1,-1 1 0,1-1 0,0 1 0,-1 0 1,1-1-1,0 1 0,-1 0 0,1 0 1,2 0-1,5 1-161,0 0 1,-1 1-1,1-1 1,10 5-1,10 2-1405,-28-8 1504,0 0-1,0 0 1,0 0-1,0 1 1,0-1-1,0 0 1,0-1-1,0 1 1,-1 0 0,1 0-1,0 0 1,0 0-1,0-1 1,0 1-1,0 0 1,0-1-1,-1 1 1,1-1-1,0 1 1,0-1-1,-1 1 1,1-1-1,0 0 1,-1 1 0,1-1-1,0 0 1,-1 1-1,1-1 1,-1 0-1,1 0 1,-1 0-1,1 1 1,-1-1-1,0 0 1,0 0-1,1 0 1,-1 0-1,0 0 1,0 0-1,0 0 1,0 1 0,0-1-1,0-2 1,-3-19-811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5.229"/>
    </inkml:context>
    <inkml:brush xml:id="br0">
      <inkml:brushProperty name="width" value="0.05" units="cm"/>
      <inkml:brushProperty name="height" value="0.05" units="cm"/>
      <inkml:brushProperty name="color" value="#AB008B"/>
    </inkml:brush>
  </inkml:definitions>
  <inkml:trace contextRef="#ctx0" brushRef="#br0">1 1 18644,'0'0'1560,"1"1"-1128,5 4-224,4 2 481,6 0-641,5 1 32,2-1-168,1 0-136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5.617"/>
    </inkml:context>
    <inkml:brush xml:id="br0">
      <inkml:brushProperty name="width" value="0.05" units="cm"/>
      <inkml:brushProperty name="height" value="0.05" units="cm"/>
      <inkml:brushProperty name="color" value="#AB008B"/>
    </inkml:brush>
  </inkml:definitions>
  <inkml:trace contextRef="#ctx0" brushRef="#br0">53 18 18916,'0'0'89,"0"1"1,0-1-1,0 0 1,0 0-1,0 1 0,0-1 1,0 0-1,0 0 0,0 0 1,0 1-1,0-1 1,0 0-1,0 0 0,0 1 1,0-1-1,0 0 0,0 0 1,1 0-1,-1 1 0,0-1 1,0 0-1,0 0 1,0 0-1,0 1 0,0-1 1,1 0-1,-1 0 0,0 0 1,0 0-1,0 1 1,0-1-1,1 0 0,-1 0 1,0 0-1,0 0 0,0 0 1,1 0-1,-1 0 1,0 0-1,0 0 0,1 0 1,-1 0-1,0 1 0,0-1 1,0 0-1,1 0 1,-1-1-1,0 1 0,0 0 1,1 0-1,-1 0 0,0 0 1,0 0-1,0 0 1,1 0-1,-1 0 0,0 0 1,0 0-1,0-1 0,1 1 1,-1 0-1,0 0 0,0 0 1,0 0-1,0 0 1,1-1-1,-1 1 0,0 0 1,-5 26 1381,3-15-1059,-48 314 599,47-300-977,1 0 1,1 0 0,5 49-1,-4-73-13,1 1 0,-1 0-1,0 0 1,0 0-1,1 0 1,-1 0-1,1-1 1,0 1 0,0 0-1,-1 0 1,1-1-1,0 1 1,0-1 0,1 1-1,-1-1 1,0 1-1,0-1 1,1 0 0,-1 1-1,1-1 1,-1 0-1,1 0 1,-1 0 0,1 0-1,0 0 1,0-1-1,-1 1 1,1 0-1,0-1 1,0 1 0,0-1-1,0 0 1,0 0-1,-1 0 1,1 0 0,0 0-1,0 0 1,0 0-1,0 0 1,0-1 0,0 1-1,-1-1 1,1 1-1,0-1 1,0 0 0,-1 0-1,1 0 1,0 0-1,1-1 1,8-6 102,-1 1 0,0-1-1,-1-1 1,0 0 0,0 0 0,8-13 0,41-64 409,32-81-27,-59 104-779,52-78 1,-80 137 11,0 0 1,0 0 0,0 0 0,1 0 0,0 0 0,0 1 0,0 0 0,7-5 0,-20 14-2320,0 3 1822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6.018"/>
    </inkml:context>
    <inkml:brush xml:id="br0">
      <inkml:brushProperty name="width" value="0.05" units="cm"/>
      <inkml:brushProperty name="height" value="0.05" units="cm"/>
      <inkml:brushProperty name="color" value="#AB008B"/>
    </inkml:brush>
  </inkml:definitions>
  <inkml:trace contextRef="#ctx0" brushRef="#br0">0 61 18196,'0'6'393,"0"0"1,1 0 0,-1 0-1,1 0 1,0-1-1,1 1 1,2 9 0,-3-14-302,0 1 0,0-1 0,-1 0 1,1 1-1,0-1 0,0 0 0,1 1 1,-1-1-1,0 0 0,0 0 1,1 0-1,-1 0 0,0 0 0,1 0 1,-1 0-1,1-1 0,-1 1 0,1 0 1,-1-1-1,1 1 0,0-1 0,-1 0 1,1 1-1,0-1 0,-1 0 1,1 0-1,0 0 0,-1 0 0,1-1 1,0 1-1,2-1 0,26-7 265,-1-1 0,0-2 0,53-28 0,-21 10-291,-37 18-72,-16 6-8,1 1 1,-1 0-1,1 0 1,0 1-1,0 0 1,0 1-1,0 0 0,15-2 1,-21 5 3,0 0 1,0-1-1,0 1 1,0 0-1,-1 1 1,1-1-1,0 0 1,-1 1-1,1-1 1,-1 1-1,0 0 1,0 0-1,1 0 1,-1 0-1,0 0 1,-1 1-1,4 3 1,-3-3 7,1 0 1,-1 1 0,1-1 0,0-1 0,0 1 0,1 0 0,-1-1-1,0 0 1,7 4 0,-1-4 1,1-1 1,0 0-1,-1 0 0,1 0 1,0-2-1,-1 1 0,1-1 1,0 0-1,11-4 0,27-1-106,-23 4 65,-11 1-44,0 0 0,0 1 0,28 3 0,-37-2 74,-1 0 1,1 0-1,0 1 0,-1-1 0,0 1 1,1 1-1,-1-1 0,0 0 0,0 1 1,0 0-1,0 0 0,-1 0 0,1 0 0,-1 1 1,5 5-1,4 10 125,-1 0-1,-1 0 1,-1 1-1,-1 0 1,0 0-1,4 24 1,11 25 237,-20-60-326,52 161 215,-50-152-197,-2 0 1,0 0 0,-1 0 0,-1 0-1,-1 1 1,0-1 0,-5 31-1,4-43 4,-1-1-1,1 1 1,-1-1-1,0 0 1,-1 0-1,1 1 1,-1-1-1,0-1 1,0 1-1,0 0 1,-1-1-1,0 0 1,0 0-1,-7 6 0,8-8 0,0 0-1,0 0 0,0 0 0,0-1 0,0 1 0,-1-1 0,1 0 1,-1 0-1,1 0 0,-1 0 0,1-1 0,-1 1 0,1-1 0,-1 0 1,1 0-1,-1-1 0,0 1 0,1-1 0,-1 1 0,1-1 1,-1 0-1,1 0 0,0-1 0,-5-2 0,1 0 14,0 0 1,0-1-1,1 0 0,0-1 0,0 1 1,0-1-1,1 0 0,0-1 0,0 1 1,0-1-1,1 0 0,0 0 1,-4-11-1,-1-4 17,1-1 0,1 0 1,-5-28-1,8 31-60,1 1 0,1-1 0,0 0-1,2 0 1,3-34 0,-1 45-19,-1 1 0,1-1 0,1 1 1,0 0-1,0-1 0,7-12 0,-7 17-7,0-1 0,0 1 0,0 0 0,0 0 1,1 0-1,0 1 0,0-1 0,0 1 0,0 0 0,0 0 0,1 0 1,4-2-1,18-5-317,0 2 1,0 0 0,0 2-1,1 1 1,30-2 0,30-5-124,-26-2-60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9.665"/>
    </inkml:context>
    <inkml:brush xml:id="br0">
      <inkml:brushProperty name="width" value="0.05" units="cm"/>
      <inkml:brushProperty name="height" value="0.05" units="cm"/>
      <inkml:brushProperty name="color" value="#AB008B"/>
    </inkml:brush>
  </inkml:definitions>
  <inkml:trace contextRef="#ctx0" brushRef="#br0">116 5 17052,'15'-4'2064,"-8"10"-1136,-4 8-408,-6 8 2185,2 6-1585,-2 8-640,3 5-152,-2 6-184,-2 1-176,0-6-456,-1-1-168,-2-4-344,-3-8-144,-5-13-233,-1-4 1369,-6-17-616,-1-9-112,-2-15 280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09.916"/>
    </inkml:context>
    <inkml:brush xml:id="br0">
      <inkml:brushProperty name="width" value="0.05" units="cm"/>
      <inkml:brushProperty name="height" value="0.05" units="cm"/>
    </inkml:brush>
  </inkml:definitions>
  <inkml:trace contextRef="#ctx0" brushRef="#br0">27 89 13955,'-4'5'391,"-1"1"1,1-1-1,1 1 1,-1 0-1,-3 8 0,7-13-332,0-1 0,0 1 0,0 0-1,0 0 1,0 0 0,1 0-1,-1-1 1,0 1 0,0 0-1,0 0 1,1 0 0,-1-1-1,0 1 1,1 0 0,-1 0-1,1-1 1,-1 1 0,1 0 0,-1-1-1,1 1 1,0-1 0,-1 1-1,1-1 1,-1 1 0,1-1-1,0 1 1,0-1 0,-1 1-1,1-1 1,0 0 0,0 1-1,0-1 1,-1 0 0,1 0 0,1 0-1,38 9 1189,-32-8-1022,66 10 1212,99 2-1,78-13-291,-143-1-844,658-35-131,-5-38-121,-719 70-48,30-5-1,-14 2 19,76 0 0,-122 8 16,-11 2-166,-17 2-441,10-5 481,-1 0-1,1-1 0,-1 0 1,1 0-1,-1-1 1,1 1-1,0-1 1,0 0-1,0-1 1,0 0-1,0 0 1,0 0-1,-8-7 0,-17-15-266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0.098"/>
    </inkml:context>
    <inkml:brush xml:id="br0">
      <inkml:brushProperty name="width" value="0.05" units="cm"/>
      <inkml:brushProperty name="height" value="0.05" units="cm"/>
      <inkml:brushProperty name="color" value="#AB008B"/>
    </inkml:brush>
  </inkml:definitions>
  <inkml:trace contextRef="#ctx0" brushRef="#br0">0 184 18596,'15'-16'378,"0"0"0,1 0 0,0 1 0,1 1 0,1 1 0,0 1 1,1 0-1,0 1 0,1 1 0,0 1 0,1 1 0,0 1 0,0 1 0,0 0 0,1 2 0,0 0 0,43-1 0,-59 5-358,0 1 0,0-1 0,0 1 0,0 0 0,0 1 0,0-1 0,0 1 0,0 0 0,-1 1 0,1-1 0,-1 1 0,0 0 0,6 5 0,-8-6-16,-1 0 0,0 0-1,0 1 1,0-1-1,0 1 1,0-1 0,0 1-1,-1 0 1,1 0-1,-1 0 1,0 0 0,0 0-1,0 0 1,0 0 0,0 0-1,-1 0 1,1 0-1,-1 0 1,0 1 0,0-1-1,0 0 1,-1 0-1,1 0 1,-1 1 0,1-1-1,-3 6 1,0-1 13,-1 0 0,0-1-1,0 1 1,-1-1 0,1 0 0,-2 0 0,1-1 0,-1 1-1,0-1 1,0 0 0,-10 7 0,-3 0 77,0 0 0,-42 21 0,46-27-274,-1 0 0,0 0 0,0-2 1,0 0-1,-1-1 0,-33 5 0,48-9 104,-9-1-111,11 2 181,0-1-1,0 0 0,-1 0 0,1 0 1,0 0-1,0 0 0,0 0 0,0 0 1,-1-1-1,1 1 0,0 0 0,0 0 1,0 0-1,0 0 0,0 0 0,0 0 1,-1 0-1,1 0 0,0 0 0,0 0 1,0 0-1,0 0 0,0 0 1,0-1-1,0 1 0,-1 0 0,1 0 1,0 0-1,0 0 0,0 0 0,0 0 1,0-1-1,0 1 0,0 0 0,0 0 1,0 0-1,0 0 0,0 0 0,0-1 1,0 1-1,0 0 0,0 0 0,0 0 1,0 0-1,0-1 0,0 1 0,0 0 1,0 0-1,0 0 0,0 0 0,0 0 1,0 0-1,0-1 0,1 1 1,5-6-400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0.504"/>
    </inkml:context>
    <inkml:brush xml:id="br0">
      <inkml:brushProperty name="width" value="0.05" units="cm"/>
      <inkml:brushProperty name="height" value="0.05" units="cm"/>
      <inkml:brushProperty name="color" value="#AB008B"/>
    </inkml:brush>
  </inkml:definitions>
  <inkml:trace contextRef="#ctx0" brushRef="#br0">45 18 15611,'-23'146'5025,"1"-1"-744,24-130-3592,-2-15-664,0 0 0,1 0-1,-1 0 1,0 0 0,1 0 0,-1 0 0,0 0-1,0 0 1,1 0 0,-1 0 0,0 0-1,0 0 1,1 0 0,-1-1 0,0 1 0,0 0-1,0 0 1,1 0 0,-1 0 0,0-1 0,0 1-1,0 0 1,1 0 0,-1 0 0,0-1-1,0 1 1,0 0 0,0 0 0,0 0 0,1-1-1,13-29 776,-5-2-494,-2 1-1,0-1 1,-2 0 0,-2-1 0,-1 1-1,-3-50 1,-2 67-544,3 15 212,0 0 1,0 0-1,0 0 1,0 0-1,0 0 1,0 0-1,0 0 1,0 0-1,0 0 1,0 0-1,0 0 1,0 0-1,0 0 0,0 0 1,0 0-1,0 1 1,0-1-1,0 0 1,0 0-1,0 0 1,0 0-1,0 0 1,0 0-1,0 0 1,0 0-1,0 0 1,0 0-1,0 0 1,0 0-1,0 0 1,0 0-1,0 0 0,-1 0 1,1 0-1,0 0 1,0 0-1,0 0 1,0 0-1,0 0 1,0 0-1,0 0 1,0 0-1,0 0 1,0 0-1,0 3-344,0 0-1,0-1 1,1 1-1,-1 0 1,1-1 0,0 1-1,-1 0 1,3 3-1,-2-3 52,1-1 0,0 1 0,-1-1 0,1 1-1,0-1 1,0 1 0,0-1 0,0 0 0,1 0 0,-1 0 0,1 0-1,-1-1 1,1 1 0,-1-1 0,7 3 0,12 2-1132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0.943"/>
    </inkml:context>
    <inkml:brush xml:id="br0">
      <inkml:brushProperty name="width" value="0.05" units="cm"/>
      <inkml:brushProperty name="height" value="0.05" units="cm"/>
      <inkml:brushProperty name="color" value="#AB008B"/>
    </inkml:brush>
  </inkml:definitions>
  <inkml:trace contextRef="#ctx0" brushRef="#br0">97 7 18092,'-3'1'228,"-1"0"-1,0 1 1,1-1 0,0 1-1,-1 0 1,1 0 0,0 0-1,0 1 1,0-1 0,0 1 0,1-1-1,-1 1 1,1 0 0,-3 4-1,-3 4 333,2 0 1,-11 22-1,13-24-417,1 0-1,0 0 1,1 0 0,0 1 0,0-1 0,1 0 0,1 1 0,-1 0 0,2 13-1,-1-21-109,0 1-1,1-1 0,-1 1 0,0-1 0,1 0 0,0 1 1,-1-1-1,1 0 0,0 0 0,0 1 0,0-1 0,1 0 0,-1 0 1,0 0-1,1 0 0,-1 0 0,1-1 0,0 1 0,0 0 1,-1-1-1,1 1 0,0-1 0,0 0 0,1 0 0,-1 0 0,0 0 1,0 0-1,0 0 0,1 0 0,-1-1 0,0 1 0,1-1 1,-1 1-1,1-1 0,-1 0 0,1 0 0,-1 0 0,0-1 0,1 1 1,-1 0-1,4-2 0,1 0 73,1 0 0,-1-1-1,0 0 1,0 0 0,0-1 0,-1 1 0,1-2 0,-1 1 0,0-1 0,0 0-1,0 0 1,9-11 0,-8 8 3,-1-1 0,0 1 0,0-1 0,-1-1-1,0 1 1,0-1 0,-1 1 0,5-19 0,-8 24-110,0 0 1,-1 1-1,1-1 0,-1 0 1,0 0-1,1 1 1,-2-1-1,1 0 0,0 0 1,-1 1-1,0-1 1,0 0-1,0 1 0,0-1 1,-1 1-1,1-1 1,-1 1-1,-2-4 0,2 5-73,0 0 0,0-1 0,-1 2-1,1-1 1,0 0 0,-1 0 0,1 1-1,-1-1 1,1 1 0,-1 0 0,1 0-1,-1 0 1,0 0 0,0 1 0,0-1-1,0 0 1,1 1 0,-1 0 0,0 0-1,0 0 1,0 0 0,0 0 0,-5 2-1,4-1-144,1 0 0,-1 1 0,0 0 0,0-1-1,1 1 1,-1 1 0,1-1 0,-5 4 0,7-5 185,0 0 0,0 0 0,-1 1 0,2-1 0,-1 0 0,0 0 0,0 0 0,0 1 1,0-1-1,1 0 0,-2 3 0,2-3 14,0 0 0,0-1 0,0 1 0,0 0 1,0-1-1,0 1 0,0 0 0,0-1 0,0 1 0,1 0 1,-1-1-1,0 1 0,0-1 0,1 1 0,-1 0 0,0-1 0,1 1 1,-1-1-1,0 1 0,1-1 0,-1 1 0,1-1 0,-1 1 1,1-1-1,-1 1 0,2 0 0,12 4-371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1.419"/>
    </inkml:context>
    <inkml:brush xml:id="br0">
      <inkml:brushProperty name="width" value="0.05" units="cm"/>
      <inkml:brushProperty name="height" value="0.05" units="cm"/>
      <inkml:brushProperty name="color" value="#AB008B"/>
    </inkml:brush>
  </inkml:definitions>
  <inkml:trace contextRef="#ctx0" brushRef="#br0">180 241 14035,'1'0'188,"-1"0"0,1-1 0,-1 1 1,0 0-1,0-1 0,1 1 0,-1-1 0,0 1 0,0 0 0,1-1 0,-1 1 1,0-1-1,0 1 0,0-1 0,0 1 0,1-1 0,-1 1 0,0-1 0,0 1 1,0 0-1,0-1 0,0 1 0,0-1 0,-1 1 0,1-1 0,0 1 0,0-1 1,0 1-1,0-1 0,0 1 0,-1-1 0,-14-11 4810,-6 4-2293,4 8-3563,11 2 863,0 1-1,0 0 0,0 1 1,0 0-1,0 0 0,1 0 1,0 0-1,0 1 0,0 0 1,0 0-1,1 0 0,-4 6 1,-3 5 30,1 1 1,-16 34 0,24-46-24,0 1-1,1-1 1,-1 0-1,1 1 1,0-1-1,1 1 1,-1 0-1,1-1 0,0 1 1,1 5-1,-1-9-7,0-1 1,1 0-1,-1 1 0,0-1 0,1 0 0,-1 0 0,0 1 0,1-1 0,0 0 1,-1 0-1,1 0 0,0 0 0,-1 1 0,1-1 0,0 0 0,0 0 1,0 0-1,0-1 0,0 1 0,0 0 0,0 0 0,0-1 0,1 1 1,-1 0-1,0-1 0,0 1 0,1-1 0,-1 0 0,0 1 0,0-1 0,1 0 1,-1 0-1,0 0 0,1 0 0,-1 0 0,0 0 0,1 0 0,-1 0 1,0 0-1,1-1 0,-1 1 0,0 0 0,1-1 0,-1 1 0,2-2 1,5-1 4,-1-1 1,1 0-1,0-1 1,-1 1-1,0-1 1,13-12 0,35-41 48,-51 54-51,43-50 113,-3-2 0,72-117 1,-111 164-101,-3 6-13,0 1 0,-1 0 0,1-1 0,-1 1 0,0-1 0,0 0 0,0 1 0,0-1 0,0 0 0,-1 1 0,1-1 1,-1 0-1,0-3 0,0 6-6,0 0 0,0-1 0,0 1 0,0 0 0,0 0 0,0 0 0,0-1 0,0 1 0,0 0 0,0 0 0,0 0 0,0 0 0,0-1 0,0 1 0,-1 0 0,1 0 0,0 0 0,0 0 0,0-1 0,0 1 0,-1 0 0,1 0 0,0 0 0,0 0 0,0 0 0,0 0 0,-1 0 1,1 0-1,0 0 0,0-1 0,0 1 0,-1 0 0,1 0 0,0 0 0,0 0 0,0 0 0,-1 0 0,1 0 0,0 0 0,0 0 0,0 1 0,-1-1 0,1 0 0,0 0 0,-14 7 19,-11 14-10,11-5-13,1 0 1,0 1 0,1 1-1,1 0 1,1 0 0,0 1-1,2 1 1,0-1-1,1 1 1,1 1 0,1-1-1,-4 27 1,8-41 3,1 0-1,0 0 1,0 0-1,0 0 1,1 0 0,0 0-1,1 7 1,-1-11 0,-1-1 0,1 1 0,0 0 0,-1-1 0,1 1 0,0-1 1,0 1-1,0-1 0,0 1 0,0-1 0,0 0 0,0 0 0,1 1 0,-1-1 1,0 0-1,1 0 0,-1 0 0,1 0 0,-1-1 0,1 1 0,-1 0 0,1-1 1,0 1-1,-1-1 0,1 1 0,0-1 0,0 0 0,2 1 0,1-2 3,0 1-1,0-1 1,0 0-1,-1 0 0,1 0 1,0-1-1,-1 1 1,1-1-1,-1 0 1,1-1-1,-1 1 0,0-1 1,5-3-1,7-7 13,26-28 1,-28 26-8,37-40 1,-56 61-9,0 1-1,0 0 1,1 0 0,0 0-1,0 0 1,0 0-1,1 1 1,1 0-1,-1 0 1,1 0-1,-2 12 1,4-19-1,1 0 0,-1 1 0,0-1 0,0 0 1,0 0-1,1 1 0,-1-1 0,1 0 0,-1 0 0,1 0 0,-1 1 0,1-1 0,0 0 0,0 0 1,-1 0-1,1 0 0,0 0 0,0 0 0,0 0 0,0-1 0,0 1 0,0 0 0,0 0 0,0-1 1,1 1-1,-1-1 0,0 1 0,0-1 0,0 0 0,1 1 0,-1-1 0,0 0 0,1 0 0,1 1 1,2-1-1,1 0 1,-1 0 0,0 0 0,1-1 0,-1 0 0,1 0 0,5-2 0,6-3 5,0 0 0,0-2 0,-1 0 0,19-13 0,55-45 18,-42 29-42,-52 42 6,0-1 0,1 1 0,0 0 0,0 1 0,0-1 0,0 0 1,-3 12-1,3-7-76,-1 1 0,1-1 0,1 1 0,-2 14 0,4-24 58,0 0-1,0 0 1,0 0 0,0 0-1,0 0 1,0 1 0,0-1-1,0 0 1,0 0 0,0 0-1,1 0 1,-1 0 0,0 0-1,1 0 1,-1 0 0,1 0-1,-1 0 1,1 0 0,0 0-1,-1 0 1,1 0 0,0-1-1,0 1 1,0 0 0,-1 0-1,1-1 1,0 1-1,0 0 1,0-1 0,2 1-1,-1 0 1,1-1 0,0 0-1,-1 0 1,1 0 0,-1 0-1,1 0 1,0 0 0,-1-1-1,1 1 1,-1-1 0,1 0-1,2-1 1,21-9-283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2.086"/>
    </inkml:context>
    <inkml:brush xml:id="br0">
      <inkml:brushProperty name="width" value="0.05" units="cm"/>
      <inkml:brushProperty name="height" value="0.05" units="cm"/>
      <inkml:brushProperty name="color" value="#AB008B"/>
    </inkml:brush>
  </inkml:definitions>
  <inkml:trace contextRef="#ctx0" brushRef="#br0">0 32 16620,'10'-5'674,"-1"0"0,1 1-1,0 0 1,0 1 0,1 0 0,11-1 0,-17 3-454,1 0 0,0 0 0,-1 1 0,1 0 0,0 0 0,-1 0 0,1 1 0,-1 0-1,1 0 1,-1 0 0,1 1 0,-1 0 0,6 2 0,-10-3-208,0 0 1,1 0-1,-1 0 1,0-1-1,0 1 0,0 0 1,0 0-1,0 0 1,0 1-1,-1-1 1,1 0-1,0 0 0,0 0 1,-1 1-1,1-1 1,-1 0-1,1 1 1,-1-1-1,0 0 0,1 1 1,-1-1-1,0 1 1,0-1-1,0 0 1,0 1-1,0-1 1,0 1-1,0-1 0,-1 0 1,1 1-1,-1-1 1,1 0-1,-1 1 1,1-1-1,-1 0 0,0 2 1,-4 5-8,1 0 0,-1-1 0,-1 0 0,-8 10 0,8-11 27,-15 19 44,8-11 80,0 1 0,1 0 0,0 1 0,2 0 0,-13 26 1,22-41-132,0 0 0,1 0 0,-1 0 1,1 0-1,-1 1 0,1-1 0,-1 0 1,1 1-1,0-1 0,0 0 0,0 1 1,0-1-1,0 0 0,0 1 0,0-1 1,0 0-1,0 1 0,0-1 0,1 0 0,-1 0 1,1 1-1,-1-1 0,1 0 0,-1 0 1,1 0-1,0 1 0,0-1 0,-1 0 1,1 0-1,0 0 0,0 0 0,0 0 1,0-1-1,0 1 0,0 0 0,0 0 1,1-1-1,-1 1 0,0 0 0,0-1 1,0 0-1,1 1 0,1 0 0,6 0 85,0 1 0,0-1 0,1 0-1,-1-1 1,10-1 0,-5 1-56,26-1-609,1-1 1,80-17 0,-121 20 504,1-1 0,-1 0 0,1 0 0,-1-1 0,0 1 0,1 0 0,-1 0 1,1 0-1,-1 0 0,1 0 0,-1 0 0,0 0 0,1-1 0,-1 1 0,0 0 1,1 0-1,-1-1 0,0 1 0,1 0 0,-1 0 0,0-1 0,1 1 0,-1 0 1,0-1-1,0 1 0,1-1 0,-1 1 0,0 0 0,0-1 0,0 1 0,0-1 1,1 1-1,-1 0 0,0-1 0,-1 0-13,1 0 0,0 0 0,-1 0 0,1 0 0,-1 0 0,0 1 0,1-1 0,-1 0 0,0 1 0,1-1-1,-1 0 1,0 1 0,0-1 0,0 0 0,-16-9-866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2.509"/>
    </inkml:context>
    <inkml:brush xml:id="br0">
      <inkml:brushProperty name="width" value="0.05" units="cm"/>
      <inkml:brushProperty name="height" value="0.05" units="cm"/>
      <inkml:brushProperty name="color" value="#AB008B"/>
    </inkml:brush>
  </inkml:definitions>
  <inkml:trace contextRef="#ctx0" brushRef="#br0">2 33 17084,'-1'4'1992,"4"-2"-960,7-2-392,9-2 1081,4-2-361,8-1-512,3 1-248,5 0-1080,0-1 208,-1 1 136,0-1-144,0 0-128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2.922"/>
    </inkml:context>
    <inkml:brush xml:id="br0">
      <inkml:brushProperty name="width" value="0.05" units="cm"/>
      <inkml:brushProperty name="height" value="0.05" units="cm"/>
      <inkml:brushProperty name="color" value="#AB008B"/>
    </inkml:brush>
  </inkml:definitions>
  <inkml:trace contextRef="#ctx0" brushRef="#br0">2 188 17900,'0'1'69,"0"-1"-1,0 1 1,-1-1 0,1 1-1,0-1 1,0 0 0,0 1 0,0-1-1,0 1 1,0-1 0,0 1 0,0-1-1,0 1 1,0-1 0,0 1 0,0-1-1,0 1 1,0-1 0,1 0-1,-1 1 1,0-1 0,0 1 0,0-1-1,1 0 1,-1 1 0,0-1 0,0 1-1,1-1 1,-1 0 0,0 1 0,1-1-1,-1 0 1,1 1 0,0-1 41,1 0 0,-1 0 0,0 1 0,0-1 0,1 0 0,-1 0 0,0 0 1,0-1-1,1 1 0,-1 0 0,0 0 0,2-1 0,36-17 1811,-26 11-1389,-1-2 0,1 0 0,19-19 0,-25 21-377,-1 1-1,0-1 0,-1 0 0,1-1 0,-1 1 0,-1-1 0,7-15 0,-10 23-140,-1-1 1,0 0-1,1 0 0,-1 0 1,0 0-1,1 0 0,-1 0 1,0 0-1,0 0 1,0 1-1,0-1 0,0 0 1,0 0-1,0 0 1,0 0-1,0 0 0,-1 0 1,1-1-1,0 2-9,-1-1 0,1 1 0,-1 0 0,1 0 0,0 0 0,-1-1 0,1 1 1,-1 0-1,1 0 0,0 0 0,-1 0 0,1 0 0,-1 0 0,1 0 0,0 0 0,-1 0 0,1 0 0,-1 0 0,1 0 0,-1 0 0,1 0 0,0 0 0,-1 0 0,1 1 0,-1-1 1,0 0-1,-2 2-1,-1 0 0,1 0 1,-1 0-1,1 1 0,-1-1 1,-3 5-1,0 1-13,1-1 1,0 1 0,0 0-1,0 1 1,1 0-1,1 0 1,0 0 0,0 0-1,0 0 1,1 1-1,1 0 1,-3 16 0,5-25 8,0 1 1,0-1-1,0 1 1,0-1 0,1 1-1,-1-1 1,0 0 0,1 1-1,-1-1 1,1 0 0,-1 1-1,1-1 1,0 0 0,0 0-1,-1 0 1,1 0 0,0 1-1,0-1 1,0 0 0,0 0-1,0-1 1,0 1 0,1 0-1,-1 0 1,0 0 0,0-1-1,1 1 1,-1-1 0,0 1-1,1-1 1,-1 1 0,0-1-1,1 0 1,-1 0 0,1 0-1,-1 0 1,0 0 0,1 0-1,-1 0 1,1 0 0,1-1-1,7 0 11,0-1-1,0 0 0,0 0 0,12-6 0,-21 8-10,53-20 46,45-14 31,-96 33-77,0 0-1,0 1 1,0-1 0,0 0 0,1 1 0,-1 0 0,0 0-1,0 0 1,0 0 0,0 0 0,0 1 0,0-1-1,4 2 1,-6-1-1,0-1 0,0 1 0,1 0 0,-1 0 0,0 0 0,0 0 0,0 0 0,0 0-1,-1 1 1,1-1 0,0 0 0,0 0 0,-1 1 0,1-1 0,0 0 0,-1 1 0,0-1 0,1 0 0,-1 1 0,0-1 0,0 1 0,1-1-1,-1 1 1,0-1 0,-1 0 0,1 1 0,0-1 0,0 1 0,-1-1 0,1 2 0,-3 12-12,1-8 7,1-1 1,-1 1 0,2 0-1,-1 13 1,1-19 6,0 0 0,0 0 0,0 0 0,1-1 0,-1 1 0,0 0 0,0 0 0,1 0 0,-1 0 0,0 0 0,1-1 0,-1 1 0,1 0 0,-1 0 0,1-1 1,0 1-1,-1 0 0,1-1 0,-1 1 0,1 0 0,0-1 0,0 1 0,-1-1 0,1 0 0,0 1 0,0-1 0,0 1 0,0-1 0,-1 0 0,1 0 0,0 1 0,0-1 0,0 0 0,0 0 0,0 0 0,0 0 0,0 0 0,0 0 0,-1 0 0,1-1 0,0 1 0,0 0 0,1-1 0,5-1-60,1 0-1,-1-1 0,0 0 1,-1 0-1,1-1 1,0 0-1,-1 0 0,12-10 1,43-46-2140,-59 58 2059,15-16-756,-1-2 1,-1 0-1,0 0 0,11-24 1,-1-7-423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3.407"/>
    </inkml:context>
    <inkml:brush xml:id="br0">
      <inkml:brushProperty name="width" value="0.05" units="cm"/>
      <inkml:brushProperty name="height" value="0.05" units="cm"/>
      <inkml:brushProperty name="color" value="#AB008B"/>
    </inkml:brush>
  </inkml:definitions>
  <inkml:trace contextRef="#ctx0" brushRef="#br0">116 0 15811,'-15'30'1361,"1"0"-1,1 1 1,2 0-1,1 0 1,-9 52-1,12-38-926,2 0 0,3 0 1,3 70-1,1-68-420,-1-79-258,1 11 159,-4-41 0,0 43 48,1 9 27,0 0 0,0 0 1,-1 0-1,0 1 0,-1-1 1,0 1-1,-6-13 0,13 28 17,0-1 0,-1 0 0,1-1 0,1 1 0,-1-1 1,1 0-1,0 0 0,0 0 0,0-1 0,0 0 0,1 0 0,-1 0 0,1 0 0,0-1 0,0 0 0,0 0 0,0-1 0,0 1 0,0-1 1,0-1-1,0 1 0,7-1 0,-6 0 4,0-1 1,-1 0 0,1 1 0,-1-2-1,1 1 1,-1-1 0,0 0-1,1-1 1,-1 1 0,0-1-1,0 0 1,-1-1 0,1 1-1,-1-1 1,0 0 0,0-1-1,0 1 1,0-1 0,-1 0-1,7-10 1,-10 14 2,0-1 1,0 1-1,0-1 0,0 0 0,0 1 0,-1-1 1,1 0-1,-1 1 0,1-1 0,-1 0 1,0 0-1,0 0 0,0 1 0,0-1 0,0 0 1,0-2-1,0 4-8,0-1 0,0 1 0,-1 0 1,1-1-1,0 1 0,0 0 0,0-1 0,-1 1 1,1 0-1,0-1 0,0 1 0,-1 0 0,1 0 0,0-1 1,-1 1-1,1 0 0,0 0 0,-1-1 0,1 1 0,0 0 1,-1 0-1,1 0 0,-1 0 0,1 0 0,0 0 1,-1 0-1,-1 0 5,1 0 0,0 0 0,-1 0 0,1 0 0,0 1 0,-1-1 0,1 1 0,0-1 0,-1 1 0,1-1 0,-2 2 1,-2 2 22,0 0 1,1 0 0,-1 0 0,1 0 0,0 1 0,0 0 0,0 0 0,1 0-1,-1 0 1,-1 6 0,3-8-16,0 1-1,0 0 0,0 0 1,1-1-1,0 1 0,0 0 1,0 0-1,0 0 1,1 0-1,-1 0 0,1 0 1,0 1-1,0-1 1,1 0-1,-1 0 0,2 4 1,-1-6-9,0 0 0,0-1 1,0 1-1,1 0 1,-1-1-1,1 1 0,-1-1 1,1 0-1,-1 1 1,1-1-1,0 0 0,0 0 1,-1 0-1,1 0 0,0 0 1,0-1-1,0 1 1,0 0-1,0-1 0,0 0 1,0 1-1,0-1 1,4 0-1,5 0 18,0 0 1,0 0-1,12-3 0,17-5 43,41-13-1,-42 10-25,46-7 0,-83 17-41,0 1 0,0 0-1,0 0 1,-1-1 0,1 1-1,0 0 1,0 1 0,0-1 0,0 0-1,0 0 1,-1 1 0,1-1 0,0 1-1,0 0 1,1 0 0,-2 0 8,0 0 1,0 0-1,0 1 0,0-1 1,0 0-1,-1 0 1,1 1-1,-1-1 1,1 0-1,-1 0 0,1 1 1,-1-1-1,0 1 1,1-1-1,-1 0 1,0 1-1,0-1 0,0 1 1,0 1-1,-1-1 1,1-1 0,0 0 1,0 0-1,1 1 0,-1-1 0,0 0 0,0 0 0,1 0 0,-1 1 0,0-1 0,1 0 0,-1 0 0,1 0 1,0 0-1,-1 0 0,1 0 0,0 0 0,0 0 0,-1 0 0,1 0 0,0 0 0,1 1 0,0-1 1,0-1-1,-1 1 0,1 0 0,0-1 0,0 1 0,0-1 0,0 0 1,0 1-1,0-1 0,0 0 0,-1 0 0,1 0 0,3-1 0,7-1-14,0-1-1,-1-1 1,22-9-1,-19 7-101,-1 1-31,-9 3 16,0 0 1,0 1-1,0-1 1,0 1-1,0 0 1,0 0-1,1 0 1,4 0-1,-9 1 94,0 0 0,0 0-1,1 0 1,-1 0 0,0 0 0,0 0 0,0 0 0,0 1-1,1-1 1,-1 0 0,0 0 0,0 0 0,0 0-1,1 0 1,-1 0 0,0 0 0,0 0 0,0 0-1,0 1 1,0-1 0,1 0 0,-1 0 0,0 0-1,0 0 1,0 0 0,0 1 0,0-1 0,0 0-1,0 0 1,0 0 0,0 1 0,1-1 0,-1 0-1,0 0 1,0 0 0,0 1 0,0-1 0,0 0-1,0 0 1,0 0 0,0 0 0,0 1 0,-1-1-1,-4 12-933,-12 7-129,7-10 542,1-4 14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6.861"/>
    </inkml:context>
    <inkml:brush xml:id="br0">
      <inkml:brushProperty name="width" value="0.05" units="cm"/>
      <inkml:brushProperty name="height" value="0.05" units="cm"/>
      <inkml:brushProperty name="color" value="#AB008B"/>
    </inkml:brush>
  </inkml:definitions>
  <inkml:trace contextRef="#ctx0" brushRef="#br0">0 2 19116,'3'0'374,"2"-1"191,0 1 0,0-1 1,1 1-1,-1 1 0,7 0 1,-11-1-450,0 1 1,0-1-1,1 0 1,-1 1-1,0-1 0,0 1 1,0 0-1,1-1 1,-1 1-1,0 0 1,0 0-1,0 0 0,0 0 1,0 0-1,0 0 1,-1 0-1,1 0 1,0 0-1,0 0 1,-1 0-1,1 0 0,-1 1 1,1-1-1,-1 0 1,1 0-1,-1 2 1,3 19 245,-1 1 0,-2-1 1,0 1-1,-1-1 1,-1 0-1,-7 29 1,1 6-165,-5 133-1402,1-236-2090,2 15 2604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7.306"/>
    </inkml:context>
    <inkml:brush xml:id="br0">
      <inkml:brushProperty name="width" value="0.05" units="cm"/>
      <inkml:brushProperty name="height" value="0.05" units="cm"/>
      <inkml:brushProperty name="color" value="#AB008B"/>
    </inkml:brush>
  </inkml:definitions>
  <inkml:trace contextRef="#ctx0" brushRef="#br0">10 69 16692,'-6'5'2176,"3"-2"-1264,9-2-240,7 1 1561,13-2-865,9-2-184,7-2-447,4-1-129,6-2-256,2 0-240,-1-2-544,-1 0-465,-6 1 1554,-4-3-817,-3 3-56,1-1-169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7.246"/>
    </inkml:context>
    <inkml:brush xml:id="br0">
      <inkml:brushProperty name="width" value="0.05" units="cm"/>
      <inkml:brushProperty name="height" value="0.05" units="cm"/>
    </inkml:brush>
  </inkml:definitions>
  <inkml:trace contextRef="#ctx0" brushRef="#br0">43 105 17428,'-3'2'104,"0"-1"1,1 1-1,-1 0 0,0 0 1,1 0-1,-1 0 1,1 1-1,0-1 0,0 1 1,-1-1-1,2 1 1,-1 0-1,0 0 0,1 0 1,-1 0-1,1 0 1,0 0-1,0 0 0,0 1 1,0-1-1,1 0 1,-1 0-1,1 1 0,0-1 1,0 0-1,0 1 1,1 5-1,6 62 89,3 25 436,-4 1 0,-8 108 0,3-205-615,-1 0 0,0 0 0,0 0 0,0 0 0,0 0 0,1 0 0,-1 0 0,0 0 0,0 0 0,0 0 0,0 0 0,0 0 0,1 0 0,-1 0 0,0 0 0,0 0 0,0 0 0,0 0 0,1 0 0,-1 0 0,0 0 0,0-1 0,0 1 0,0 0 0,0 0 0,0 0 0,1 0 0,-1 0 0,0 0 0,0 0 0,0-1 0,0 1 0,0 0 0,0 0 0,0 0 0,0 0 0,0 0 0,0-1 0,0 1 0,0 0 0,1 0 0,-1 0 0,0 0 0,0 0-1,0-1 1,0 1 0,0 0 0,0 0 0,-1 0 0,1 0 0,0-1 0,0 1 0,0 0 0,25-63 464,25-104-1,-24 71-385,-11 45-65,54-160 70,-66 205-88,-1-1 0,1 1 0,1 0-1,-1 1 1,1-1 0,8-9 0,-11 13-7,0 1 0,0 0 0,1 0 0,-1 0 0,0 1 0,1-1 0,-1 0 0,0 0 0,1 1 0,-1-1 0,1 1 0,-1-1 0,1 1 0,-1-1 0,1 1 0,0 0 0,-1 0 0,1 0 0,-1 0 0,1 0 0,-1 0 0,1 1 0,0-1 0,-1 0 0,1 1 0,-1-1 0,1 1 0,-1-1 0,0 1 0,1 0 0,-1 0 0,3 1 0,0 1-1,0 0-1,0 0 1,0 1 0,-1-1-1,1 1 1,-1 0-1,0 0 1,0 0 0,0 0-1,0 0 1,-1 1 0,0-1-1,3 10 1,-4-11-2,0 0 1,0 1 0,-1-1 0,0 1-1,1-1 1,-1 0 0,0 1 0,-1-1-1,1 1 1,-1-1 0,1 0 0,-1 1-1,0-1 1,0 0 0,-1 0-1,1 0 1,0 0 0,-1 0 0,0 0-1,0 0 1,-3 3 0,-2 2-25,0-1 1,-1 0-1,0 0 1,-1-1-1,1 0 1,-1-1-1,-1 1 1,1-2-1,-1 1 1,1-2-1,-1 1 1,0-1-1,-1-1 1,1 1-1,0-2 1,-1 1-1,-14-1 0,24-1-8,-1 0-1,1 0 0,0 0 0,0-1 0,0 1 0,-1 0 1,1 0-1,0-1 0,0 1 0,0-1 0,0 1 1,0-1-1,0 1 0,0-1 0,0 1 0,0-1 0,0 0 1,0 0-1,0 0 0,0 1 0,0-1 0,0 0 0,1 0 1,-1 0-1,0 0 0,1 0 0,-1-1 0,1 1 0,-1 0 1,1 0-1,0 0 0,-1 0 0,1 0 0,0-2 0,0-1-7,0 0-1,1 0 0,-1 1 0,1-1 0,0 0 0,0 1 1,0-1-1,1 0 0,-1 1 0,4-6 0,19-29-387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7.663"/>
    </inkml:context>
    <inkml:brush xml:id="br0">
      <inkml:brushProperty name="width" value="0.05" units="cm"/>
      <inkml:brushProperty name="height" value="0.05" units="cm"/>
      <inkml:brushProperty name="color" value="#AB008B"/>
    </inkml:brush>
  </inkml:definitions>
  <inkml:trace contextRef="#ctx0" brushRef="#br0">339 1 18372,'0'0'56,"0"0"-1,0 0 1,1 0 0,-1 0-1,0 0 1,0 0 0,0 0 0,1 0-1,-1 0 1,0 0 0,0 0-1,0 0 1,1 0 0,-1 0-1,0 0 1,0 0 0,1 1 0,-1-1-1,0 0 1,0 0 0,0 0-1,0 0 1,1 0 0,-1 0-1,0 1 1,0-1 0,0 0 0,0 0-1,0 0 1,0 1 0,1-1-1,-1 0 1,0 0 0,0 0-1,0 1 1,0-1 0,0 0 0,0 0-1,0 0 1,0 1 0,-5 11 1076,-16 15 177,17-22-644,-83 98 1877,-109 146-2596,189-238-176,4-8 5,0 1-1,1 0 1,-1 0-1,1 0 1,0 1-1,0-1 1,0 1-1,0-1 1,-1 9-1,22-27-2681,15-26 309,-1-2 0,44-74 0,-28 40 1226,57-84 5269,-95 149-2343,-10 11-1459,-1 0 0,0 0 0,0 1 0,0-1 0,1 0 0,-1 0 0,0 1 0,0-1 0,0 0 0,1 0 0,-1 1 0,0-1 0,0 0 0,0 0 0,0 1-1,0-1 1,0 0 0,0 1 0,0-1 0,1 0 0,-1 1 0,0-1 0,0 0 0,-1 1 0,1-1 0,0 0 0,0 0 0,0 1 0,-5 31 2455,0-16-2321,2 0 0,-1 0-1,2 0 1,0 0-1,1 0 1,1 1 0,0-1-1,1 1 1,1-1-1,1 0 1,0 0-1,1 0 1,0 0 0,12 25-1,6 0-1121,1-1-1,47 61 1,-68-99 79,-4-3 663,1-1-43,-12-10-542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8.016"/>
    </inkml:context>
    <inkml:brush xml:id="br0">
      <inkml:brushProperty name="width" value="0.05" units="cm"/>
      <inkml:brushProperty name="height" value="0.05" units="cm"/>
      <inkml:brushProperty name="color" value="#AB008B"/>
    </inkml:brush>
  </inkml:definitions>
  <inkml:trace contextRef="#ctx0" brushRef="#br0">0 1 18172,'0'0'1904,"13"4"-1128,6 2-263,15 0 1031,4 0-392,9-2-1160,2-2 376,1 1-208,1-2-96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29.991"/>
    </inkml:context>
    <inkml:brush xml:id="br0">
      <inkml:brushProperty name="width" value="0.05" units="cm"/>
      <inkml:brushProperty name="height" value="0.05" units="cm"/>
      <inkml:brushProperty name="color" value="#AB008B"/>
    </inkml:brush>
  </inkml:definitions>
  <inkml:trace contextRef="#ctx0" brushRef="#br0">113 0 17948,'-1'3'1631,"-17"59"-430,2 0 1,-11 85 0,14-67-978,2-16-36,-14 93 480,24-155-637,1 0 1,0 0-1,-1 0 1,1 0-1,0-1 1,0 1-1,1 0 1,-1 0-1,0 0 1,1 0-1,-1-1 1,1 1-1,-1 0 1,1 0-1,0-1 1,1 3-1,-1-3-10,-1-1 1,1 1-1,0-1 0,-1 0 1,1 0-1,0 1 0,-1-1 1,1 0-1,0 0 0,0 0 1,-1 0-1,1 1 0,0-1 1,0 0-1,-1-1 0,1 1 1,0 0-1,0 0 0,-1 0 1,1 0-1,0 0 0,-1-1 1,1 1-1,0 0 0,0-1 0,0 0 1,8-4 134,-1-1 1,1-1-1,-1 1 0,9-11 1,-11 11-128,52-56 481,-3-3 0,-2-2 1,60-103-1,-100 149-860,0-1 0,-1 0 0,12-33 0,-24 54 295,0 1 0,1-1 1,-1 1-1,0-1 0,0 0 0,1 1 0,-1-1 1,0 0-1,0 1 0,0-1 0,0 1 0,0-1 1,0 0-1,0 1 0,0-1 0,0 0 0,0 1 1,0-1-1,0 1 0,-1-1 0,1 0 0,0 1 1,-1-2-1,-12 3-633,-7 5-35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30.334"/>
    </inkml:context>
    <inkml:brush xml:id="br0">
      <inkml:brushProperty name="width" value="0.05" units="cm"/>
      <inkml:brushProperty name="height" value="0.05" units="cm"/>
      <inkml:brushProperty name="color" value="#AB008B"/>
    </inkml:brush>
  </inkml:definitions>
  <inkml:trace contextRef="#ctx0" brushRef="#br0">0 1 14243,'11'22'2120,"0"-3"-983,1 0-425,0 4 1440,5 3-695,-2 4-361,2-1-440,2 0-1200,-3-1-416,3-11 800,3-5-240,4-9-153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30.805"/>
    </inkml:context>
    <inkml:brush xml:id="br0">
      <inkml:brushProperty name="width" value="0.05" units="cm"/>
      <inkml:brushProperty name="height" value="0.05" units="cm"/>
      <inkml:brushProperty name="color" value="#AB008B"/>
    </inkml:brush>
  </inkml:definitions>
  <inkml:trace contextRef="#ctx0" brushRef="#br0">242 24 15971,'0'-1'102,"0"0"-1,0 1 0,1-1 0,-1 1 0,0-1 1,0 0-1,0 1 0,0-1 0,0 0 1,0 1-1,0-1 0,0 0 0,0 1 0,0-1 1,0 1-1,-1-1 0,1 0 0,0 1 0,0-1 1,-1 1-1,1-1 0,0 1 0,-1-1 0,1 1 1,0-1-1,-1 1 0,1-1 0,-1 1 0,1-1 1,-1 1-1,1-1 0,-1 1 0,1 0 1,-1-1-1,1 1 0,-1 0 0,0 0 0,1-1 1,-1 1-1,1 0 0,-1 0 0,0 0 0,1 0 1,-2 0-1,-1-1 187,0 0 0,0 1-1,0 0 1,0-1 0,0 1 0,0 0 0,-7 1 0,1 2-115,0 1 1,0 0 0,0 0-1,0 1 1,1 0 0,-1 0-1,1 1 1,1 0-1,-1 1 1,1 0 0,-11 12-1,5-2-46,0 0 0,1 1-1,1 0 1,-13 27-1,22-40-105,0 0-1,0 1 0,0 0 0,0-1 0,-1 12 0,3-16-15,0 0-1,0 0 1,0 0-1,0 0 1,0-1-1,0 1 1,0 0-1,0 0 1,0 0-1,1 0 1,-1 0 0,0-1-1,0 1 1,1 0-1,-1 0 1,1 0-1,-1-1 1,0 1-1,1 0 1,0-1-1,-1 1 1,1 0-1,-1-1 1,1 1-1,0-1 1,-1 1-1,1-1 1,0 1-1,0-1 1,-1 1-1,1-1 1,0 0-1,0 1 1,0-1-1,-1 0 1,1 0-1,0 0 1,0 0-1,0 0 1,0 0 0,0 0-1,-1 0 1,1 0-1,0 0 1,0 0-1,0 0 1,0 0-1,0-1 1,1 0-1,5-1 57,0 0 0,0 0 0,0-1 0,0 0 1,0-1-1,-1 1 0,11-8 0,42-39 388,-4 4-7,-52 43-425,1 1 0,0-1 0,-1 1 0,1 0 0,0 0 0,0 1 0,0-1 0,7-1 0,-11 3-18,1 0 1,0 0-1,0 0 1,0 0-1,0 0 1,-1 0-1,1 0 1,0 0-1,0 1 1,0-1-1,-1 0 1,1 1-1,0-1 1,0 0-1,-1 1 1,1-1-1,0 1 1,0-1-1,0 1 1,0 1-6,0-1 0,0 0 0,0 1 0,0-1 0,-1 1 0,1-1 0,0 1 0,-1 0 1,1-1-1,-1 1 0,0 0 0,1 2 0,0 10-47,-2-11 38,1 0 0,0 0 0,0 0 0,1 0 0,-1 0 0,1 0 0,-1 0 0,1-1 0,0 1 0,2 4 0,-3-7 13,1 1-1,-1-1 1,1 0-1,0 0 0,0 1 1,-1-1-1,1 0 1,0 0-1,-1 0 1,1 0-1,0 0 0,0 0 1,-1 0-1,1 0 1,0 0-1,-1 0 0,1-1 1,0 1-1,-1 0 1,1 0-1,1-1 0,17-8-1,-14 7 0,17-9 0,1-1 5,48-17 0,-66 27-1,1 0-1,0 1 1,0-1-1,-1 1 1,1 1-1,0-1 1,0 1-1,0 0 1,0 0-1,0 1 1,0 0-1,0 0 1,0 0-1,6 3 1,-9-3 0,-1 0 0,0 1 1,0-1-1,0 0 0,-1 1 0,1-1 1,0 1-1,0-1 0,-1 1 0,1 0 1,-1 0-1,0 0 0,1 0 1,-1 0-1,2 3 0,7 35-192,-8-27-71,-2-13 232,0 0 1,0 0-1,0 0 0,0 1 1,0-1-1,0 0 0,0 0 1,0 0-1,0 0 0,0 0 0,0 0 1,1 1-1,-1-1 0,0 0 1,0 0-1,0 0 0,0 0 1,0 0-1,0 0 0,0 0 1,0 0-1,0 0 0,1 0 1,-1 1-1,0-1 0,0 0 1,0 0-1,0 0 0,0 0 0,0 0 1,1 0-1,-1 0 0,0 0 1,0 0-1,0 0 0,0 0 1,0 0-1,0 0 0,1 0 1,-1 0-1,0 0 0,0 0 1,0 0-1,0 0 0,0 0 1,0 0-1,1-1 0,-1 1 0,0 0 1,0 0-1,0 0 0,9-8-908,6-11 303,1-5 44,5-8-163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31.225"/>
    </inkml:context>
    <inkml:brush xml:id="br0">
      <inkml:brushProperty name="width" value="0.05" units="cm"/>
      <inkml:brushProperty name="height" value="0.05" units="cm"/>
      <inkml:brushProperty name="color" value="#AB008B"/>
    </inkml:brush>
  </inkml:definitions>
  <inkml:trace contextRef="#ctx0" brushRef="#br0">145 1 15483,'-82'80'4681,"29"-30"-823,45-43-3181,6-8-454,14-8-148,-5 6-70,-1 0 1,1 1-1,0 0 0,0 0 0,0 1 0,0 0 0,0 0 0,0 0 0,0 1 0,0 0 0,12 2 0,-16-2-9,0 1-1,0-1 1,0 1-1,0 0 1,0 0-1,0 0 0,0 0 1,0 1-1,0-1 1,-1 1-1,1-1 0,0 1 1,-1 0-1,0 0 1,1 0-1,-1 1 0,0-1 1,0 0-1,0 1 1,0-1-1,-1 1 0,1 0 1,-1 0-1,1-1 1,-1 1-1,0 0 1,0 0-1,0 5 0,0-6 25,-1 0-1,0 0 1,0 0-1,0 0 1,0 0 0,-1 0-1,1 0 1,-1 0-1,1 0 1,-1 0-1,1 0 1,-1 0-1,0 0 1,0-1-1,0 1 1,0 0-1,-2 2 1,0-1 41,0 0 0,0 0 0,0-1 0,0 1 0,-1-1 1,1 1-1,-1-1 0,-4 2 0,2-1-109,0-1 1,0 0-1,1 0 0,-1 0 0,0-1 1,0 0-1,0 0 0,-1-1 1,1 1-1,0-1 0,-11-2 1,17 2 36,-1 0 0,1 0-1,-1 0 1,1 0 0,-1 0 0,1 0 0,0 0 0,-1 0 0,1 0 0,-1-1 0,1 1 0,-1 0 0,1 0 0,0-1-1,-1 1 1,1 0 0,-1 0 0,1-1 0,0 1 0,-1 0 0,1-1 0,0 1 0,-1-1 0,1 1 0,0 0 0,0-1-1,0 1 1,-1-1 0,1 1 0,0-1 0,0 1 0,0 0 0,0-1 0,0 1 0,0-1 0,0 1 0,0-1 0,0 1-1,0-1 1,0 1 0,0-1 0,0 1 0,0-1 0,0 1 0,0-1 0,0 1 0,1 0 0,-1-1 0,0 1 0,0-1-1,1 1 1,-1 0 0,0-1 0,1 1 0,-1-1 0,0 1 0,1 0 0,9-9-388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31.891"/>
    </inkml:context>
    <inkml:brush xml:id="br0">
      <inkml:brushProperty name="width" value="0.05" units="cm"/>
      <inkml:brushProperty name="height" value="0.05" units="cm"/>
      <inkml:brushProperty name="color" value="#AB008B"/>
    </inkml:brush>
  </inkml:definitions>
  <inkml:trace contextRef="#ctx0" brushRef="#br0">100 1 17220,'-8'17'1182,"0"-1"-1,-12 17 1,-9 19 428,26-45-1458,-2 2-1,0 0 0,1 1 0,0 0 0,1-1 0,0 1 0,0 1 0,1-1 0,-1 18 0,3-27-135,0 0 0,0 0-1,0 0 1,0 0-1,1-1 1,-1 1 0,0 0-1,0 0 1,0 0-1,1-1 1,-1 1-1,0 0 1,1 0 0,-1-1-1,1 1 1,-1 0-1,1 0 1,-1-1-1,1 1 1,0-1 0,-1 1-1,1-1 1,0 1-1,1 0 1,0 0 7,-1-1 0,1 1-1,0-1 1,-1 0 0,1 0 0,0 1-1,-1-1 1,1-1 0,0 1 0,0 0 0,2-1-1,6-1 50,0-2 0,-1 1 0,13-7-1,-21 9-64,26-13 96,31-24 1,-36 23-45,0 1 0,31-15 0,-52 28-60,0 1 0,-1 0 0,1-1 0,0 1 0,-1 0 0,1-1 0,0 1 0,-1 0 0,1 0 0,0 0 1,-1 0-1,1 0 0,0 0 0,0 0 0,-1 0 0,1 0 0,0 0 0,-1 0 0,1 0 0,0 0 0,0 0 0,0 1 0,0 0-1,-1-1 0,0 1-1,1 0 1,-1-1 0,0 1-1,0-1 1,1 1-1,-1 0 1,0-1 0,0 1-1,0-1 1,0 1 0,0 0-1,0-1 1,0 1-1,0 0 1,0-1 0,0 1-1,-1 0 1,1 0-1,-18 42-100,12-31 90,5-9 19,-9 30 38,10-32-38,-1 0 1,1 0-1,0 0 1,0 0-1,0-1 0,0 1 1,0 0-1,0 0 1,0 0-1,0 0 1,0 0-1,1-1 0,-1 1 1,0 0-1,0 0 1,1 0-1,-1-1 1,1 1-1,-1 0 0,1 0 1,-1-1-1,1 1 1,-1 0-1,1-1 0,-1 1 1,1 0-1,0-1 1,-1 1-1,1-1 1,0 0-1,0 1 0,-1-1 1,1 1-1,0-1 1,1 0-1,4 1 34,0 0-1,0-1 1,0 1 0,0-2-1,0 1 1,0-1-1,0 1 1,0-2 0,8-2-1,54-22 200,-50 18-195,17-9-3,-24 11-70,0 0-1,0 1 0,0 1 1,20-6-1,-30 10 23,0 0-1,-1-1 1,1 1-1,0 0 1,0 0 0,0 0-1,-1-1 1,1 1-1,0 0 1,0 0 0,-1 0-1,1 0 1,0 1-1,0-1 1,0 0-1,-1 0 1,1 0 0,0 1-1,0-1 1,-1 0-1,1 1 1,0-1-1,-1 1 1,1-1 0,0 1-1,-1-1 1,1 1-1,-1-1 1,1 1-1,-1-1 1,1 1 0,-1 0-1,1-1 1,-1 1-1,1 1 1,0 2-10,-1-1-1,0 0 1,0 1 0,0-1 0,0 0 0,-1 1 0,0 3-1,-1 20 88,2-27-65,0 0 0,1 0-1,-1 0 1,1 0-1,-1 1 1,1-1 0,-1 0-1,0 0 1,1 0 0,-1 0-1,1 0 1,-1 0-1,1 0 1,-1-1 0,0 1-1,1 0 1,-1 0-1,1 0 1,-1 0 0,0 0-1,1-1 1,-1 1-1,1 0 1,-1 0 0,0-1-1,1 1 1,-1 0-1,0-1 1,0 1 0,1 0-1,-1-1 1,16-12 30,-15 13-31,7-7 11,0 1 0,0 0-1,1 0 1,0 1 0,0 0 0,11-4 0,-18 8-15,0 1 1,0-1 0,-1 1 0,1-1 0,0 1 0,0 0 0,-1 0-1,1 0 1,0 0 0,0 0 0,0 0 0,-1 0 0,1 1 0,0-1-1,0 1 1,-1-1 0,3 2 0,-2-1 2,-1 1 1,1-1-1,-1 0 1,0 1-1,0-1 1,1 1-1,-1 0 0,0-1 1,-1 1-1,1 0 1,0 0-1,0-1 0,-1 1 1,1 0-1,-1 0 1,1 0-1,-1 0 1,0 0-1,0 0 0,0 2 1,0 7 35,3 13 200,-3-23-229,1-1 0,-1 1-1,1-1 1,-1 1-1,0-1 1,1 0-1,-1 1 1,1-1 0,0 1-1,-1-1 1,1 0-1,-1 0 1,1 1-1,-1-1 1,1 0 0,0 0-1,-1 1 1,1-1-1,0 0 1,-1 0-1,1 0 1,0 0 0,-1 0-1,1 0 1,0 0-1,-1 0 1,1-1-1,0 1 1,-1 0-1,1 0 1,-1 0 0,1-1-1,0 1 1,0-1-1,32-12 171,-26 9-215,2 1 0,-1 0 0,0 0 0,1 0 0,-1 1 0,1 0 0,0 1 1,14-1-1,-22 2-20,1 1 0,-1-1 0,0 1 0,1-1 1,-1 1-1,0-1 0,0 1 0,0 0 0,0 0 0,1 0 1,-1 0-1,0 0 0,0 0 0,0 0 0,-1 0 0,1 0 1,0 0-1,0 0 0,-1 1 0,1-1 0,-1 0 0,1 1 1,-1-1-1,1 0 0,-1 1 0,0-1 0,1 0 1,-1 1-1,0-1 0,0 1 0,0-1 0,0 1 0,-1-1 1,1 0-1,0 1 0,0-1 0,-1 0 0,1 1 0,-1-1 1,1 0-1,-1 1 0,0-1 0,0 0 0,-1 2 0,1-8-674,3-2 269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32.699"/>
    </inkml:context>
    <inkml:brush xml:id="br0">
      <inkml:brushProperty name="width" value="0.05" units="cm"/>
      <inkml:brushProperty name="height" value="0.05" units="cm"/>
      <inkml:brushProperty name="color" value="#AB008B"/>
    </inkml:brush>
  </inkml:definitions>
  <inkml:trace contextRef="#ctx0" brushRef="#br0">67 394 19756,'0'1'64,"-1"-1"0,1 0 0,0 0-1,0 0 1,0 1 0,0-1 0,0 0-1,0 0 1,0 1 0,0-1 0,0 0 0,0 0-1,0 1 1,0-1 0,0 0 0,0 0-1,0 1 1,1-1 0,-1 0 0,0 0 0,0 1-1,0-1 1,0 0 0,0 0 0,0 0-1,1 1 1,-1-1 0,0 0 0,0 0-1,0 0 1,0 0 0,1 1 0,-1-1 0,0 0-1,0 0 1,1 0 0,-1 0 0,0 0-1,1 0 1,8-7 1369,6-16-598,-14 20-812,0 0 0,0 0 1,-1 0-1,1 0 1,-1 0-1,1 0 0,-1 0 1,0 0-1,-1-4 1,1 6-22,0 1 0,0-1 0,0 1 0,-1-1 1,1 1-1,0-1 0,0 1 0,0-1 0,-1 1 1,1-1-1,0 1 0,-1-1 0,1 1 0,0-1 1,-1 1-1,1 0 0,0-1 0,-1 1 0,1-1 1,-1 1-1,1 0 0,-1-1 0,0 1 1,0 0 0,0 0 0,0 0-1,0 0 1,0 0 0,0 0 0,0 1-1,0-1 1,0 0 0,0 0 0,0 1 0,1-1-1,-1 0 1,0 1 0,0-1 0,0 1-1,1-1 1,-2 2 0,-6 4 1,0 0 1,1 1-1,0 0 1,0 0-1,1 0 0,-7 10 1,11-14-5,0 0 0,0 0 1,0 0-1,1 1 0,-1-1 1,1 0-1,0 1 0,-1-1 1,2 1-1,-1-1 0,0 1 1,1-1-1,-1 1 0,1-1 1,0 1-1,0 0 0,1-1 1,-1 1-1,2 6 0,-1-9 1,0 0-1,0 1 1,0-1-1,0 0 1,0 0 0,0 0-1,0 0 1,0 0-1,0 0 1,0-1-1,1 1 1,-1 0-1,0 0 1,1-1-1,-1 1 1,0-1-1,1 1 1,-1-1-1,1 0 1,-1 0-1,0 1 1,1-1 0,-1 0-1,1 0 1,-1 0-1,1-1 1,-1 1-1,3-1 1,6 0 4,-1-1 1,19-6-1,-26 7-5,30-12-38,0-1 0,52-33 1,-10 6-439,-73 40 448,0 0 1,0 1-1,1-1 0,-1 0 1,0 1-1,1-1 0,-1 1 0,1-1 1,-1 1-1,1-1 0,-1 1 1,1 0-1,-1 0 0,1 0 1,-1 0-1,1 0 0,-1 0 1,1 0-1,2 1 0,-3 0 7,0 0 1,-1 0-1,1 0 0,-1 0 0,1 0 0,-1 1 0,0-1 0,1 0 0,-1 0 0,0 0 0,0 0 0,0 0 0,1 0 0,-1 1 1,0-1-1,-1 0 0,1 0 0,0 0 0,0 0 0,0 1 0,-1-1 0,1 0 0,-1 0 0,1 0 0,-1 2 0,-1 1-9,0 1 28,1-1 0,-1 1 1,1 0-1,0-1 0,1 1 0,-1 0 1,1 5-1,0-10 5,0 1 1,0-1-1,0 1 0,0 0 0,0-1 1,1 1-1,-1 0 0,0-1 0,1 1 1,-1-1-1,0 1 0,1-1 0,-1 1 1,0-1-1,1 1 0,-1-1 0,1 1 1,-1-1-1,1 1 0,-1-1 0,1 0 1,1 1-1,-1 0 2,1-1-1,0 1 1,0-1 0,-1 0 0,1 0-1,0 0 1,0 0 0,0 0-1,-1 0 1,1-1 0,0 1 0,3-2-1,7-2 5,0-1-1,0 0 0,0-1 0,-1-1 1,1 1-1,-2-2 0,14-10 0,5-8-11,30-34-1,59-78 14,-98 112 162,-2-1 1,-1-1-1,20-43 0,-60 103 479,13-13-563,0 1 0,2 0 0,0 0 0,1 1-1,1 0 1,1 0 0,1 0 0,0 1 0,1 25 0,2-28-94,2-1 0,0 1 0,1-1 0,1 0-1,1 1 1,0-1 0,1 0 0,1-1 0,1 0 0,1 0-1,10 17 1,-10-22-277,-8-12 273,0 0 0,0 0-1,0 0 1,0 0 0,0 0 0,0 0 0,0 0-1,0 0 1,0 0 0,0 1 0,0-1 0,0 0-1,1 0 1,-1 0 0,0 0 0,0 0 0,0 0-1,0 0 1,0 0 0,0 0 0,0 0 0,0 0-1,0 0 1,0 0 0,0 0 0,0 0 0,0 0-1,0 0 1,1 0 0,-1 0 0,0 0 0,0 0-1,0 0 1,0 0 0,0 0 0,0 0 0,0 0-1,0 0 1,0 0 0,0 0 0,0 0 0,0 0-1,0 0 1,0 0 0,0 0 0,1 0 0,-1 0-1,0 0 1,0 0 0,0-1 0,0 1-1,0 0 1,0 0 0,0 0 0,0 0 0,0 0-1,0 0 1,0 0 0,0 0 0,0 0 0,0 0-1,0 0 1,0 0 0,0 0 0,0 0 0,0-1-1,0 1 1,0-2-107,-1 0 0,0 0-1,1 0 1,-1 0 0,0 0-1,0 0 1,0 0 0,0 1 0,-3-4-1,-68-77-1920,55 65 2312,1 0 1,1-1 0,0-1-1,1 0 1,-20-37 0,34 55-210,-1 0 1,1 0 0,0 0-1,-1 1 1,1-1-1,0 0 1,0 0 0,-1 0-1,1 0 1,0 0 0,0 0-1,0 0 1,0 0 0,0 0-1,0 0 1,0 0-1,1-1 1,-1 2-16,1-1 0,-1 1 0,0-1 0,1 1 0,-1-1 0,1 1 0,-1 0 0,0-1 0,1 1 0,-1 0 0,1 0 0,-1-1 0,1 1 0,-1 0 0,1 0 0,-1 0 0,1-1 0,0 1 0,-1 0 0,1 0 1,0 0-1,5 0 226,0 1 0,-1-1 1,1 1-1,9 3 0,-5-1-211,19 3 368,-8 0-713,1-2 0,30 3 0,-45-7 177,0 0 0,0 0 1,0-1-1,1 0 0,-1 0 0,0-1 1,0 0-1,-1 0 0,1 0 0,0-1 1,9-5-1,14-14-344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38.737"/>
    </inkml:context>
    <inkml:brush xml:id="br0">
      <inkml:brushProperty name="width" value="0.05" units="cm"/>
      <inkml:brushProperty name="height" value="0.05" units="cm"/>
      <inkml:brushProperty name="color" value="#AB008B"/>
    </inkml:brush>
  </inkml:definitions>
  <inkml:trace contextRef="#ctx0" brushRef="#br0">27 1 12363,'-1'0'268,"0"0"0,0 0 1,-1 0-1,1 0 0,0 0 1,0 0-1,0 1 1,0-1-1,0 0 0,0 1 1,0-1-1,0 1 0,0-1 1,0 1-1,0-1 0,0 1 1,1 0-1,-1-1 0,0 1 1,0 0-1,1 0 1,-1 0-1,0 0 0,1-1 1,-1 1-1,1 0 0,-1 0 1,1 0-1,-1 0 0,1 0 1,0 1-1,-1 0 1,2-1-45,-1 1 0,0-1 0,1 0 0,0 1 0,-1-1 0,1 0 0,0 0 0,0 0 0,-1 0 0,1 0 0,0 0 0,0 0 0,0 0 0,0 0 0,0 0 0,1 0 0,-1 0 0,0-1 0,0 1 0,1 0 0,-1-1 0,0 1 0,1-1 0,-1 0 0,2 1 0,12 1 135,0 0-1,0-1 1,0 0-1,0-2 1,-1 1-1,30-7 1,-7 3-872,-36 4 448,1 0 0,0 0 0,0-1 0,0 1 1,-1 0-1,1-1 0,0 1 0,0-1 0,-1 0 1,1 1-1,-1-1 0,1 0 0,0 0 0,-1 0 1,0 0-1,1-1 0,-1 1 0,0 0 1,1 0-1,-1-1 0,0 1 0,0-1 0,1-1 1,4-11-375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39.561"/>
    </inkml:context>
    <inkml:brush xml:id="br0">
      <inkml:brushProperty name="width" value="0.05" units="cm"/>
      <inkml:brushProperty name="height" value="0.05" units="cm"/>
      <inkml:brushProperty name="color" value="#AB008B"/>
    </inkml:brush>
  </inkml:definitions>
  <inkml:trace contextRef="#ctx0" brushRef="#br0">90 212 12963,'1'0'169,"-1"1"0,0-1 1,1 0-1,-1 1 1,1-1-1,-1 1 0,1-1 1,-1 0-1,1 0 0,-1 1 1,1-1-1,-1 0 0,1 0 1,0 0-1,-1 1 0,1-1 1,-1 0-1,1 0 1,0 0-1,-1 0 0,1 0 1,-1 0-1,1 0 0,0-1 1,-1 1-1,1 0 0,-1 0 1,1 0-1,-1 0 0,1-1 1,-1 1-1,1 0 1,-1-1-1,1 1 0,-1 0 1,1-1-1,-1 1 0,1-1 1,-1 1-1,1 0 0,-1-1 1,0 1-1,1-1 1,-1 1-1,1-2 0,18-29 2516,-16 27-2358,2-8 95,1 1 0,-1-1 1,-1 0-1,4-18 0,-6 23-342,-1 0-1,0-1 1,0 1 0,-1-1 0,0 1-1,0 0 1,0-1 0,-4-13 0,4 21-77,0-1 0,0 0 0,0 1 0,0-1 0,0 0 0,0 0 1,-1 1-1,1-1 0,0 1 0,-1-1 0,1 0 0,0 1 0,-1-1 0,1 0 1,-1 1-1,1-1 0,0 1 0,-1-1 0,0 1 0,1-1 0,-1 1 0,1 0 0,-1-1 1,1 1-1,-1 0 0,0-1 0,1 1 0,-1 0 0,0 0 0,1 0 0,-1-1 1,0 1-1,0 0 0,1 0 0,-1 0 0,0 0 0,1 0 0,-1 0 0,0 0 1,1 1-1,-1-1 0,0 0 0,1 0 0,-1 0 0,0 1 0,1-1 0,-1 0 1,0 1-1,1-1 0,-1 1 0,1-1 0,-1 0 0,0 2 0,-4 1 4,1 1-1,0 0 1,0 1 0,0-1-1,-3 6 1,-9 16-7,0 0 1,2 2-1,1 0 1,2 0-1,1 1 1,1 1-1,-6 31 1,14-54 6,-1 0 0,2 0 0,-1 0 0,1 10 0,0-16-3,0 0-1,0 0 0,0 0 0,0 0 0,0-1 0,0 1 1,0 0-1,1 0 0,-1 0 0,0-1 0,1 1 0,-1 0 0,0 0 1,1-1-1,-1 1 0,1 0 0,-1-1 0,1 1 0,-1 0 1,1-1-1,-1 1 0,1-1 0,0 1 0,-1-1 0,1 1 1,0-1-1,0 1 0,-1-1 0,1 0 0,0 1 0,0-1 0,-1 0 1,1 0-1,0 0 0,0 0 0,0 1 0,0-1 0,-1 0 1,1 0-1,0-1 0,0 1 0,0 0 0,0 0 0,-1 0 0,1 0 1,1-1-1,5-2 22,0 1 0,-1-1 0,1 0 0,-1-1 1,1 0-1,-1 0 0,0 0 0,10-10 0,-1-2 89,22-29 1,8-8 171,-53 89-44,1-15-211,4-11-15,0 1 1,0-1-1,-2 21 1,5-31-14,0 1 0,0-1 0,0 1 1,0 0-1,0-1 0,0 1 0,0-1 0,0 1 0,0-1 1,0 1-1,1-1 0,-1 1 0,0 0 0,0-1 0,1 1 0,-1-1 1,0 1-1,1-1 0,-1 0 0,0 1 0,1-1 0,-1 1 1,1-1-1,-1 0 0,1 1 0,-1-1 0,1 0 0,-1 1 1,1-1-1,-1 0 0,1 0 0,-1 0 0,1 1 0,-1-1 0,1 0 1,-1 0-1,1 0 0,1 0 0,27-3 50,-8 0-1048,-21 3 930,1 0 0,-1 0 0,0 0 0,0 1 0,1-1 0,-1 0 0,0 0 0,0 0 0,1 0 0,-1 0 0,0 0 0,0 1 0,0-1 0,1 0 0,-1 0 0,0 0 0,0 0 0,0 1 0,0-1 0,1 0 0,-1 0 0,0 1 0,0-1 0,0 0 0,0 0 0,0 1 0,0-1 0,0 0 0,0 0 0,0 1 0,0-1 0,0 0 0,0 0 0,0 1 0,0-1 0,0 0 0,0 1 0,0-1 0,0 0 0,0 0 0,0 1 0,0-1 0,0 0 0,0 0 0,-1 1 0,-5 12-229,6-12 104,-9 13-630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7.757"/>
    </inkml:context>
    <inkml:brush xml:id="br0">
      <inkml:brushProperty name="width" value="0.05" units="cm"/>
      <inkml:brushProperty name="height" value="0.05" units="cm"/>
    </inkml:brush>
  </inkml:definitions>
  <inkml:trace contextRef="#ctx0" brushRef="#br0">197 7 13379,'1'-1'117,"20"-5"1688,-20 6-1756,-1 1 0,1-1 0,0 0 0,-1 0 0,1 0 0,-1 0 0,1 0 0,-1 1 0,1-1 0,0 0 0,-1 1 1,1-1-1,-1 0 0,1 1 0,-1-1 0,0 0 0,1 1 0,-1-1 0,1 1 0,-1-1 0,0 1 0,1-1 0,-1 1 0,0-1 0,1 1 0,-1 0 0,0-1 0,0 1 0,0-1 0,0 1 0,1 0 0,-1-1 0,0 1 1,0-1-1,0 1 0,-1 1 0,1 16 669,-2-1 0,0 1 0,-2-1-1,1 1 1,-10 24 0,4-12-307,-3 12-37,1 4-122,-3-1 0,-31 69 0,44-116-260,0 1 0,0-1 1,-1 0-1,1 1 0,0-1 1,1 0-1,-1 0 0,0 0 1,1 0-1,-1 0 0,0-3 1,-12-78-795,11 60 500,-1 0 0,-2 1 0,0-1 0,-1 1 0,-14-34 0,20 56 295,0-1 1,0 1-1,-1-1 1,1 0-1,0 1 1,0-1-1,-1 1 1,1-1-1,0 0 1,-1 1-1,1-1 1,0 1-1,-1-1 1,1 1-1,-1 0 1,1-1-1,-1 1 1,1-1-1,-1 1 1,0 0-1,1-1 1,-1 1-1,1 0 1,-2-1-1,1 2 11,1-1 0,-1 1 0,1-1 0,-1 1 0,1-1 0,0 1 0,-1 0 0,1-1 0,0 1 0,-1-1 0,1 1 0,0 0 0,0 0 0,0-1 0,0 1 0,-1 0 0,1-1 0,0 2 0,-2 38 265,3-23-174,1-1-1,0 1 1,1-1-1,0 0 1,2 0-1,0 0 0,10 21 1,-10-25 15,1-1 0,1 0 0,0-1 0,0 0-1,1 0 1,0 0 0,0-1 0,1 0 0,0-1 0,15 11 0,-24-19-102,0 0 0,0 0 0,0 0 1,0 0-1,0 0 0,0 0 0,0 0 0,0 0 0,0 0 1,0 0-1,0 0 0,0 0 0,0 0 0,1 0 1,-1 0-1,0 0 0,0 1 0,0-1 0,0 0 1,0 0-1,0 0 0,0 0 0,0 0 0,0 0 1,0 0-1,0 0 0,0 0 0,0 0 0,0 0 0,1 0 1,-1 0-1,0 0 0,0 0 0,0 0 0,0 0 1,0 0-1,0 0 0,0 0 0,0 0 0,0 0 1,0 0-1,0 0 0,0 0 0,0-1 0,0 1 0,1 0 1,-1 0-1,0 0 0,0 0 0,0 0 0,0 0 1,0 0-1,0 0 0,0 0 0,0 0 0,0 0 1,0 0-1,0 0 0,0 0 0,0 0 0,0 0 1,0-1-1,0 1 0,0 0 0,0 0 0,0 0 0,0 0 1,0 0-1,-3-8 207,-6-8-43,-141-203 399,142 200-509,8 19-64,0 0-1,0 0 0,0-1 0,0 1 0,0 0 1,0 0-1,1 0 0,-1-1 0,0 1 1,0 0-1,0 0 0,0 0 0,0 0 0,0-1 1,0 1-1,0 0 0,0 0 0,0 0 1,1 0-1,-1-1 0,0 1 0,0 0 0,0 0 1,0 0-1,0 0 0,1 0 0,-1 0 1,0 0-1,0-1 0,0 1 0,1 0 0,-1 0 1,0 0-1,0 0 0,0 0 0,1 0 1,-1 0-1,0 0 0,0 0 0,0 0 0,1 0 1,3 1-105,1 0 0,-1 1 0,0-1 0,0 1 0,6 3 0,-2-1-100,3 0 138,0 1 1,0-1-1,1 0 0,0-1 1,18 2-1,25-5-195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0.399"/>
    </inkml:context>
    <inkml:brush xml:id="br0">
      <inkml:brushProperty name="width" value="0.05" units="cm"/>
      <inkml:brushProperty name="height" value="0.05" units="cm"/>
      <inkml:brushProperty name="color" value="#AB008B"/>
    </inkml:brush>
  </inkml:definitions>
  <inkml:trace contextRef="#ctx0" brushRef="#br0">296 13 17180,'8'-10'2133,"-8"7"368,-16 16 194,-9 20-1989,1 1-1,-37 71 1,32-52-549,13-24-93,-61 113 221,65-116-209,1 0 1,1 1-1,-9 44 0,18-66-90,0 0 0,0 0 1,0 0-1,1 1 1,0-1-1,0 0 0,1 0 1,0 1-1,0-1 1,0 0-1,0 0 1,3 6-1,-2-8-71,-1 1 0,1-1 0,1 0 0,-1 1 0,0-1-1,1 0 1,0-1 0,0 1 0,0 0 0,0-1 0,0 1 0,0-1 0,1 0 0,-1 0 0,1-1 0,4 3 0,0-1-35,2 0 1,-1-1 0,0 0 0,0-1 0,20 2 0,15-2-343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0.819"/>
    </inkml:context>
    <inkml:brush xml:id="br0">
      <inkml:brushProperty name="width" value="0.05" units="cm"/>
      <inkml:brushProperty name="height" value="0.05" units="cm"/>
      <inkml:brushProperty name="color" value="#AB008B"/>
    </inkml:brush>
  </inkml:definitions>
  <inkml:trace contextRef="#ctx0" brushRef="#br0">246 16 17452,'12'-5'1475,"-6"3"-910,-1 0-1,0 0 1,0 0-1,12-1 1,-17 3-508,0 0-1,0 0 1,0 0 0,1 0-1,-1 0 1,0 0 0,0 0-1,0 0 1,1 0 0,-1 0-1,0 0 1,0 0 0,0 0-1,1 1 1,-1-1 0,0 0-1,0 0 1,0 0 0,0 0-1,1 0 1,-1 0 0,0 0-1,0 1 1,0-1 0,0 0-1,0 0 1,0 0 0,1 0-1,-1 0 1,0 1 0,0-1-1,0 0 1,0 0-1,0 0 1,0 1 0,0-1-1,0 0 1,0 0 0,-2 12 1019,-9 13-105,-93 134 345,49-80-1200,54-77-122,-125 199-1000,124-195-433,6-8 425,6-8 325,-1-2-1,0 1 0,-1-1 0,8-14 0,-9 14 277,21-35-847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1.253"/>
    </inkml:context>
    <inkml:brush xml:id="br0">
      <inkml:brushProperty name="width" value="0.05" units="cm"/>
      <inkml:brushProperty name="height" value="0.05" units="cm"/>
      <inkml:brushProperty name="color" value="#AB008B"/>
    </inkml:brush>
  </inkml:definitions>
  <inkml:trace contextRef="#ctx0" brushRef="#br0">221 2 14603,'0'0'47,"1"0"1,-1 0-1,0 0 1,0-1-1,0 1 0,0 0 1,0 0-1,0 0 0,0 0 1,1 0-1,-1 0 0,0 0 1,0 0-1,0-1 0,0 1 1,0 0-1,1 0 0,-1 0 1,0 0-1,0 0 1,0 0-1,0 0 0,0 0 1,1 0-1,-1 0 0,0 0 1,0 0-1,0 0 0,0 0 1,1 0-1,-1 0 0,0 0 1,0 0-1,0 0 1,0 1-1,0-1 0,1 0 1,-1 0-1,0 0 0,0 0 1,0 0-1,0 0 0,0 0 1,0 0-1,0 1 0,1-1 1,-1 0-1,-2 11 1475,-14 28 296,6-17-628,-1 11-838,1 1 1,2 0-1,2 0 1,1 0-1,1 1 1,2 0-1,1 0 1,2-1-1,6 40 1,-6-72-402,-1 13-1181,-3-12 535,-4-8 354,-5-7-158</inkml:trace>
  <inkml:trace contextRef="#ctx0" brushRef="#br0" timeOffset="1">1 276 18052,'1'-4'1856,"10"1"-1064,6 5-375,8-4 1063,6 1-376,10 1-848,4 0-448,4-2 272,0-1-88,2-4-240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1.614"/>
    </inkml:context>
    <inkml:brush xml:id="br0">
      <inkml:brushProperty name="width" value="0.05" units="cm"/>
      <inkml:brushProperty name="height" value="0.05" units="cm"/>
      <inkml:brushProperty name="color" value="#AB008B"/>
    </inkml:brush>
  </inkml:definitions>
  <inkml:trace contextRef="#ctx0" brushRef="#br0">167 0 19452,'-7'31'2257,"-3"4"-1521,-2 0-304,0 9 1264,4 0-816,-3-1-183,5-2-465,2-7-240,3-5-328,1-7-313,0-5 1386,-2-8-801,2-7-72,-4 3-40</inkml:trace>
  <inkml:trace contextRef="#ctx0" brushRef="#br0" timeOffset="1">1 186 19156,'7'1'1921,"12"2"-1185,4-3-312,11 3 960,5 0-328,11 3-656,5-5-408,-2 1-2752,-3-5 2552,-2-10-400,-1-6-241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2.003"/>
    </inkml:context>
    <inkml:brush xml:id="br0">
      <inkml:brushProperty name="width" value="0.05" units="cm"/>
      <inkml:brushProperty name="height" value="0.05" units="cm"/>
      <inkml:brushProperty name="color" value="#AB008B"/>
    </inkml:brush>
  </inkml:definitions>
  <inkml:trace contextRef="#ctx0" brushRef="#br0">19 0 20124,'-3'31'1921,"3"7"-1313,2-2-280,-2 11 832,1 1-272,-1-3-808,0-2-392,0-10-736,-3-2 1904,-4-13-1032,4 0-88,-3-12-136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2.457"/>
    </inkml:context>
    <inkml:brush xml:id="br0">
      <inkml:brushProperty name="width" value="0.05" units="cm"/>
      <inkml:brushProperty name="height" value="0.05" units="cm"/>
      <inkml:brushProperty name="color" value="#AB008B"/>
    </inkml:brush>
  </inkml:definitions>
  <inkml:trace contextRef="#ctx0" brushRef="#br0">0 28 18276,'20'-7'907,"0"2"-1,0 0 1,0 1 0,1 1 0,-1 1-1,27 1 1,-22 2-388,0 1-1,-1 1 0,1 1 1,44 13-1,-61-14-486,0 0 0,-1 0 0,1 0 0,-1 1 0,0 0 0,0 1 0,9 7 1,-15-11-32,1 0 0,0 1 0,-1-1 0,0 1 0,1 0 0,-1-1 0,0 1 0,0 0 0,0 0 0,0 0 0,0 0 0,0 0 0,-1 0 0,1 0 0,-1 0 0,1 0 1,-1 0-1,0 0 0,0 1 0,0-1 0,0 0 0,0 0 0,0 0 0,-1 0 0,1 0 0,-1 0 0,1 0 0,-1 0 0,0 0 0,0 0 0,0 0 0,0 0 0,0 0 1,-2 2-1,-6 8 2,-1-1 1,0 0-1,0-1 1,-1 0-1,-17 12 1,-64 38-59,79-49-216,13-11 264,0 0 0,0 0 0,0 0 0,0 0 0,0 1 0,0-1 0,0 0 0,0 0 0,0 0 0,0 0 0,0 1 0,0-1 0,0 0 0,0 0 0,1 0 0,-1 1-1,0-1 1,0 0 0,0 0 0,0 0 0,0 0 0,0 0 0,0 1 0,0-1 0,1 0 0,-1 0 0,0 0 0,0 0 0,0 0 0,0 0 0,0 0 0,1 1 0,-1-1 0,0 0-1,0 0 1,0 0 0,0 0 0,1 0 0,-1 0 0,0 0 0,0 0 0,1 0 0,34 2-562,-10-2 303,-18 2 233,0 0 1,0 1-1,0-1 1,0 1-1,0 0 1,-1 1-1,1 0 1,-1 0-1,0 0 1,-1 1-1,1 0 1,-1 0-1,1 0 1,-2 1 0,1 0-1,-1 0 1,1 0-1,-2 0 1,7 13-1,-8-15 48,0 1 1,-1-1-1,0 0 0,1 1 0,-2-1 0,1 1 1,0-1-1,-1 1 0,0-1 0,0 1 1,0-1-1,0 1 0,-1-1 0,0 1 0,0-1 1,0 1-1,-1-1 0,1 0 0,-1 0 1,0 0-1,0 0 0,0 0 0,-1 0 0,0 0 1,1-1-1,-1 1 0,0-1 0,-1 0 0,1 0 1,-1 0-1,1 0 0,-1 0 0,-5 2 1,-4 2 117,0 0 1,0-1 0,-1-1-1,0 0 1,-21 4 0,27-7-129,0-1 1,1 1-1,-1-2 1,0 1-1,0-1 1,0-1-1,0 0 1,0 0-1,0 0 1,0-1-1,-11-4 1,17 6-49,0-1 1,0 0-1,0 0 1,0-1-1,0 1 1,0 0-1,0-1 1,0 1-1,1-1 1,-1 1 0,1-1-1,-1 0 1,1 0-1,0 0 1,0 0-1,-1 0 1,1 0-1,1 0 1,-1 0-1,0 0 1,0 0-1,1 0 1,-1 0-1,1-1 1,0 1-1,0 0 1,0-1 0,0 1-1,0 0 1,0 0-1,0-1 1,1 1-1,-1 0 1,1 0-1,0 0 1,0 0-1,0 0 1,1-4-1,15-23-425</inkml:trace>
  <inkml:trace contextRef="#ctx0" brushRef="#br0" timeOffset="1">689 147 18268,'12'16'2320,"-5"8"-1151,-7 0-441,-4 4 1936,4 6-1095,-1 5-657,-4 2-160,2 3-344,0-3-104,3-6-216,3-3-120,0-4-336,-1-8-208,-2-7-568,-2-7-521,-5-9 1249,-2-9-320,-8-11-224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2.905"/>
    </inkml:context>
    <inkml:brush xml:id="br0">
      <inkml:brushProperty name="width" value="0.05" units="cm"/>
      <inkml:brushProperty name="height" value="0.05" units="cm"/>
      <inkml:brushProperty name="color" value="#AB008B"/>
    </inkml:brush>
  </inkml:definitions>
  <inkml:trace contextRef="#ctx0" brushRef="#br0">0 224 19020,'6'7'1960,"10"-1"-1095,8 3-369,6-3 936,5-1-304,12 0-688,1-5-552,3-8 248,-1 1-120,0-12-248</inkml:trace>
  <inkml:trace contextRef="#ctx0" brushRef="#br0" timeOffset="1">707 0 20564,'0'1'130,"0"0"0,1 0 1,-1 0-1,0 0 0,0 0 0,0 0 0,0 0 0,0 0 0,0 0 0,-1 0 0,1 0 0,0 0 0,0 0 0,-1 0 0,1-1 0,-1 1 0,1 0 0,-1 0 0,1 0 0,-1 0 0,1-1 0,-1 1 0,1 0 0,-2 0 0,-24 25 1175,13-13-403,3-3-599,-114 138 1307,118-140-1552,0 0-1,1 1 0,0 0 1,0 0-1,1 0 0,1 0 0,-4 11 1,7-17-45,-1 0 1,0 0-1,1-1 1,0 1-1,0 0 1,0 0-1,0 0 1,0 0-1,0 0 1,1 0-1,0-1 1,-1 1-1,1 0 1,0 0-1,0-1 0,0 1 1,1-1-1,-1 1 1,1-1-1,-1 1 1,1-1-1,0 0 1,0 0-1,0 0 1,0 0-1,0 0 1,1 0-1,3 2 1,1 0-62,0 0-1,1-1 1,0 0 0,-1-1 0,1 1 0,0-2-1,0 1 1,0-1 0,1 0 0,-1-1 0,0 1-1,14-3 1,0 0 24,-1-2 0,1-1 0,31-10 0,-5-2-144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3.339"/>
    </inkml:context>
    <inkml:brush xml:id="br0">
      <inkml:brushProperty name="width" value="0.05" units="cm"/>
      <inkml:brushProperty name="height" value="0.05" units="cm"/>
      <inkml:brushProperty name="color" value="#AB008B"/>
    </inkml:brush>
  </inkml:definitions>
  <inkml:trace contextRef="#ctx0" brushRef="#br0">122 1 20148,'-2'0'2193,"2"4"-1297,0 1-360,-3 8 1184,1 6-327,-4 0-569,3 10-256,1-3-368,2 5-128,-1-8-272,1 3-272,3-10-536,-2-4-353,1-3 1017</inkml:trace>
  <inkml:trace contextRef="#ctx0" brushRef="#br0" timeOffset="0.49">1 115 19412,'1'0'2129,"6"-2"-1161,8 4-392,8 1 1224,2-3-439,6 4-529,4 2-344,-2-3-824,1-2-536,-6-2 728,-6-11-152,-9-8-169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3.757"/>
    </inkml:context>
    <inkml:brush xml:id="br0">
      <inkml:brushProperty name="width" value="0.05" units="cm"/>
      <inkml:brushProperty name="height" value="0.05" units="cm"/>
      <inkml:brushProperty name="color" value="#AB008B"/>
    </inkml:brush>
  </inkml:definitions>
  <inkml:trace contextRef="#ctx0" brushRef="#br0">79 0 19092,'5'18'2145,"-11"8"-1177,0 3-432,-6 8 1208,2 5-447,-2 6-513,1-2-320,2-3-768,2-6-488,2-8 1432,2-7-752,2-6-96,-1-13-56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4.162"/>
    </inkml:context>
    <inkml:brush xml:id="br0">
      <inkml:brushProperty name="width" value="0.05" units="cm"/>
      <inkml:brushProperty name="height" value="0.05" units="cm"/>
      <inkml:brushProperty name="color" value="#AB008B"/>
    </inkml:brush>
  </inkml:definitions>
  <inkml:trace contextRef="#ctx0" brushRef="#br0">1 6 16363,'11'-2'608,"0"1"-1,0 0 0,1 0 0,-1 1 0,0 0 1,0 1-1,1 1 0,11 2 0,9 4 598,45 17-1,-49-15-870,-1 2-1,0 1 1,-1 0-1,29 21 1,-47-28-291,0 0 0,0 0 0,0 1 0,-1 0 0,0 0 0,0 1 0,-1 0 0,0 0 0,0 1 0,-1 0 0,0 0 0,-1 0 0,0 0 1,0 1-1,4 18 0,-7-22-31,0-1 0,-1 1 1,0-1-1,0 1 1,0 0-1,-1-1 0,0 1 1,0 0-1,0-1 1,-1 0-1,1 1 0,-1-1 1,-6 10-1,4-7 23,-2-1 1,1 1-1,-1-1 1,0 0-1,-1 0 0,0-1 1,-13 10-1,1-3 59,0-2-1,-1 0 1,-1-1-1,0-1 1,0-1-1,-26 6 1,29-9-143,0-1 1,0-1 0,-1-1 0,1-1 0,0 0 0,-1-2-1,-31-4 1,46 5-46,1-1 1,0 1-1,0-1 0,0 0 0,0-1 0,0 1 0,-4-3 1,6 4 65,0-1 1,0 0 0,0 0 0,0 0 0,0 0 0,0 0 0,0 0 0,0 0 0,1 0-1,-1-1 1,0 1 0,1 0 0,-1 0 0,1-1 0,0 1 0,-1 0 0,1 0 0,0-1 0,0 1-1,0-1 1,0-1 0,3-17-412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8.802"/>
    </inkml:context>
    <inkml:brush xml:id="br0">
      <inkml:brushProperty name="width" value="0.05" units="cm"/>
      <inkml:brushProperty name="height" value="0.05" units="cm"/>
    </inkml:brush>
  </inkml:definitions>
  <inkml:trace contextRef="#ctx0" brushRef="#br0">357 0 15515,'-43'88'1113,"-3"-2"0,-5-2 0,-76 100 0,122-178-1094,-26 30 90,30-34-116,-1 0-1,0-1 1,0 1 0,0-1 0,0 1 0,0-1-1,0 0 1,0 0 0,0 0 0,0 0 0,-1 0-1,1 0 1,0-1 0,-1 1 0,1-1-1,-3 1 1,4-1-19,0-1-1,0 1 0,0 0 0,1-1 1,-1 1-1,0-1 0,0 1 0,0-1 1,1 0-1,-1 1 0,0-1 0,1 0 1,-1 1-1,0-1 0,1 0 0,-1 0 1,1 0-1,-1 1 0,1-1 0,0 0 1,-1 0-1,1 0 0,0 0 0,0 0 1,-1 0-1,1 0 0,0 0 0,0 0 1,0 1-1,0-1 0,0-2 0,1-33-669,0 31 584,6-50-521,2 0 1,2 1-1,3 0 0,28-70 1,-31 104 1816,-6 18 12,-1 12-262,0 16-205,2-1 0,0 1 0,2-1 0,17 38 0,-11-35-615,1 0 0,1-1 0,1 0 0,1-2 0,2 0 0,29 29 0,-43-48-115,1 0 0,-1 0-1,1 0 1,1-1 0,10 6-1,-18-11-2,0-1 0,0 1 0,0 0 0,0 0 0,0 0-1,0 0 1,0 0 0,0 0 0,0-1 0,0 1 0,0 0 0,0 0 0,0 0 0,0 0-1,0 0 1,0 0 0,0-1 0,0 1 0,0 0 0,0 0 0,0 0 0,0 0-1,0 0 1,0 0 0,0-1 0,0 1 0,0 0 0,0 0 0,0 0 0,0 0-1,1 0 1,-1 0 0,0 0 0,0 0 0,0 0 0,0 0 0,0-1 0,0 1-1,0 0 1,1 0 0,-1 0 0,0 0 0,0 0 0,0 0 0,0 0 0,0 0-1,1 0 1,-1 0 0,0 0 0,0 0 0,0 0 0,0 0 0,1 0 0,-9-10-156,8 10 159,-64-81-1202,-33-44-121,72 88 1082,-45-61 550,61 89 161,11 17 175,12 20 136,-5-17-665,0-1-1,0 1 0,1-2 0,0 1 0,1-1 1,0-1-1,1 0 0,0 0 0,0-1 1,0-1-1,1 0 0,23 7 0,-23-9-343,-1-1 0,1 0-1,0-1 1,-1 0 0,1-1-1,0-1 1,0 0 0,20-3 0,-29 3 173,0-1 1,0 0-1,-1 0 1,1 0-1,0 0 1,-1-1-1,1 1 1,-1-1-1,1 0 1,-1 0-1,0 0 1,0 0 0,0-1-1,0 0 1,0 1-1,4-6 1,14-24-539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44.554"/>
    </inkml:context>
    <inkml:brush xml:id="br0">
      <inkml:brushProperty name="width" value="0.05" units="cm"/>
      <inkml:brushProperty name="height" value="0.05" units="cm"/>
      <inkml:brushProperty name="color" value="#AB008B"/>
    </inkml:brush>
  </inkml:definitions>
  <inkml:trace contextRef="#ctx0" brushRef="#br0">278 0 19828,'4'16'2009,"3"11"-1089,4 8-344,3 8 912,2 13-87,2 8-313,-4 3-232,-5 6-272,-6 2-128,-12 1-192,-11-2-24,-15 3-168,-9-5-192,-7 0-352,-4-1-512,2-5 824,-4-2-128,7-11-144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4.524"/>
    </inkml:context>
    <inkml:brush xml:id="br0">
      <inkml:brushProperty name="width" value="0.05" units="cm"/>
      <inkml:brushProperty name="height" value="0.05" units="cm"/>
      <inkml:brushProperty name="color" value="#AB008B"/>
    </inkml:brush>
  </inkml:definitions>
  <inkml:trace contextRef="#ctx0" brushRef="#br0">141 79 15347,'0'-2'260,"0"-1"-1,0 1 1,-1 0 0,1 0-1,-1-1 1,0 1 0,1 0-1,-1 0 1,0 0-1,0 0 1,0 0 0,-1 0-1,1 0 1,0 1-1,-1-1 1,1 0 0,-1 1-1,1-1 1,-1 1-1,0-1 1,0 1 0,0 0-1,0 0 1,0 0-1,0 0 1,0 0 0,0 0-1,0 0 1,0 1-1,-1-1 1,-2 0 0,2 1-132,1 1 0,-1-1 0,0 0-1,1 0 1,-1 1 0,1 0 0,-1-1 0,1 1 0,-1 0 0,1 0 0,-1 0 0,1 1 0,0-1 0,0 1 0,0-1 0,0 1 0,0 0 0,-2 1 0,-2 5-109,1-1 1,0 1-1,1 0 1,-1 0-1,1 0 0,1 1 1,0-1-1,0 1 1,1 0-1,0 0 1,0 0-1,1 0 1,0 0-1,1 1 1,0-1-1,0 0 1,3 11-1,-3-18-23,0 0-1,0 0 1,1 0-1,-1 0 1,1 0 0,0 0-1,-1 0 1,1 0-1,0 0 1,0 0-1,0-1 1,0 1-1,1 0 1,-1-1-1,0 1 1,1-1-1,-1 1 1,1-1-1,0 0 1,-1 0 0,1 1-1,0-1 1,0 0-1,-1-1 1,1 1-1,0 0 1,0 0-1,0-1 1,0 1-1,0-1 1,0 0-1,0 1 1,0-1-1,0 0 1,0 0 0,1-1-1,-1 1 1,0 0-1,2-1 1,5-2-8,0 1 0,-1-2 0,1 1 1,-1-1-1,0 0 0,0-1 0,13-9 1,52-47-31,-52 42 48,42-45 22,-44 43-95,29-25 1,-48 46 58,1-1-1,-1 0 1,1 1 0,0-1-1,-1 1 1,1-1 0,0 1-1,-1 0 1,1-1 0,0 1-1,0 0 1,-1-1 0,1 1-1,0 0 1,0 0 0,0 0-1,-1-1 1,1 1 0,1 0-1,-2 1 4,1-1-1,-1 0 1,0 1-1,1-1 1,-1 0-1,0 0 0,0 1 1,1-1-1,-1 1 1,0-1-1,0 0 1,1 1-1,-1-1 1,0 1-1,0-1 0,0 0 1,0 1-1,0-1 1,0 1-1,0-1 1,0 1-1,0-1 0,0 0 1,0 2-1,-6 32-205,5-32 193,-3 18-56,-1 1 0,2-1 0,1 1-1,1-1 1,0 1 0,2 0 0,4 33 0,-5-52 74,1 0 0,-1 0 0,0 0 0,1-1 1,-1 1-1,1 0 0,0-1 0,-1 1 0,1 0 0,0-1 1,0 1-1,0-1 0,0 1 0,0-1 0,1 0 1,-1 1-1,0-1 0,1 0 0,-1 0 0,1 0 0,-1 0 1,1 0-1,-1 0 0,1-1 0,0 1 0,-1 0 1,1-1-1,0 1 0,0-1 0,-1 0 0,1 1 0,0-1 1,0 0-1,-1 0 0,1 0 0,0 0 0,0-1 1,0 1-1,2-1 0,3-1 28,-1 0 1,1-1-1,-1 0 0,0 0 1,0 0-1,0-1 0,-1 0 1,1 0-1,7-7 0,4-6 106,-1-1 0,-1-1 0,0 0 0,-2-1 0,0-1 0,18-39 0,-37 77-167,0 1 0,1-1 1,0 1-1,2 0 0,0 0 0,0 23 1,3-39 34,0-1 1,-1 1 0,1 0-1,0-1 1,0 1 0,1-1-1,-1 1 1,0-1 0,0 0 0,1 1-1,-1-1 1,1 1 0,-1-1-1,1 1 1,0-1 0,0 0-1,-1 0 1,1 1 0,0-1-1,0 0 1,0 0 0,0 0 0,0 0-1,2 1 1,-1-1 6,0-1-1,-1 1 1,1-1-1,0 0 1,0 0-1,-1 0 1,1 0 0,0 0-1,0 0 1,-1 0-1,1-1 1,0 1-1,0-1 1,-1 1 0,1-1-1,0 0 1,-1 1-1,1-1 1,-1 0-1,1 0 1,1-1 0,11-8 89,-1-1 0,1 0 0,-2-1 1,20-22-1,39-60 447,-46 59-333,-20 31-95,-5 14-107,-6 15-113,4-17 109,-4 11-557,-4 32 0,9-47 422,0 0 0,1 0 0,0 0 0,0 0 0,0 0-1,0 0 1,1 0 0,-1 0 0,1 0 0,0 0 0,0-1-1,0 1 1,1 0 0,0 0 0,1 3 0,-2-6 92,0 0 1,0 0-1,0 0 1,-1-1-1,1 1 1,0 0-1,0 0 1,0-1-1,0 1 1,0 0 0,1-1-1,-1 1 1,2 0-1,20-1-667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4.911"/>
    </inkml:context>
    <inkml:brush xml:id="br0">
      <inkml:brushProperty name="width" value="0.05" units="cm"/>
      <inkml:brushProperty name="height" value="0.05" units="cm"/>
      <inkml:brushProperty name="color" value="#AB008B"/>
    </inkml:brush>
  </inkml:definitions>
  <inkml:trace contextRef="#ctx0" brushRef="#br0">119 0 17292,'-39'29'2497,"21"-17"-1363,1 2-1,-25 24 0,41-38-1125,1 0 1,0 0-1,0 1 1,0-1-1,0 0 1,-1 0-1,1 1 0,0-1 1,0 0-1,0 1 1,0-1-1,0 0 1,0 1-1,0-1 1,0 0-1,0 0 0,0 1 1,0-1-1,0 0 1,0 1-1,0-1 1,0 0-1,0 1 0,0-1 1,0 0-1,1 0 1,-1 1-1,0-1 1,0 0-1,0 0 1,0 1-1,1-1 0,-1 0 1,0 0-1,0 1 1,0-1-1,1 0 1,-1 0-1,0 0 1,0 0-1,1 1 0,-1-1 1,0 0-1,0 0 1,1 0-1,-1 0 1,0 0-1,1 0 0,-1 0 1,0 0-1,1 0 1,-1 0-1,0 0 1,0 0-1,1 0 1,-1 0-1,1 0 0,26 4-359,-18-3 266,20 3-700,46 13 0,-65-14 653,0 0-1,0 1 1,0 1-1,-1-1 1,1 2-1,-1-1 1,16 14-1,-24-18 166,1 0 0,-1 0-1,1 1 1,-1-1-1,0 1 1,0-1 0,0 1-1,0 0 1,0-1-1,0 1 1,0 0 0,0 0-1,-1 0 1,1 0-1,-1-1 1,1 1 0,-1 0-1,0 0 1,0 0 0,0 4-1,0-3 58,-1-1 0,0 1 0,0 0 1,0-1-1,0 1 0,0-1 0,-1 1 0,1-1 0,-1 1 0,0-1 0,1 0 1,-5 4-1,0-1 95,1 0-1,-1 0 1,0-1 0,-1 0 0,1 0 0,-1-1 0,1 0 0,-1 0 0,0 0 0,-9 1 0,12-3-116,0-1 1,0 1-1,-1-1 1,1 0-1,0 0 1,0 0-1,-1-1 1,1 1-1,0-1 1,0 0-1,0 0 1,0-1 0,0 1-1,0-1 1,0 0-1,0 0 1,1 0-1,-1-1 1,1 1-1,0-1 1,-1 0-1,1 0 1,0 0-1,1 0 1,-1 0 0,0-1-1,-3-6 1,-6-16 150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16.524"/>
    </inkml:context>
    <inkml:brush xml:id="br0">
      <inkml:brushProperty name="width" value="0.05" units="cm"/>
      <inkml:brushProperty name="height" value="0.05" units="cm"/>
      <inkml:brushProperty name="color" value="#AB008B"/>
    </inkml:brush>
  </inkml:definitions>
  <inkml:trace contextRef="#ctx0" brushRef="#br0">28 1 7418,'-11'1'312,"2"-1"-208,1-1-128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1:17.792"/>
    </inkml:context>
    <inkml:brush xml:id="br0">
      <inkml:brushProperty name="width" value="0.05" units="cm"/>
      <inkml:brushProperty name="height" value="0.05" units="cm"/>
      <inkml:brushProperty name="color" value="#AB008B"/>
    </inkml:brush>
  </inkml:definitions>
  <inkml:trace contextRef="#ctx0" brushRef="#br0">72 78 14123,'31'-1'2306,"1"-3"-1,34-7 1,-20 3-1315,12-2-400,97-28 0,-155 38-588,0 0 0,0-1 0,0 1 0,0 0 1,0 0-1,0 0 0,0-1 0,0 1 0,0 0 0,0 0 0,0 0 0,0 0 1,0-1-1,-1 1 0,1 0 0,0 0 0,0 0 0,0 0 0,0-1 0,0 1 1,0 0-1,-1 0 0,1 0 0,0 0 0,0 0 0,0 0 0,0-1 0,-1 1 0,1 0 1,0 0-1,0 0 0,0 0 0,0 0 0,-1 0 0,1 0 0,0 0 0,0 0 1,0 0-1,-1 0 0,1 0 0,0 0 0,0 0 0,0 0 0,0 0 0,-1 0 1,1 0-1,0 0 0,0 0 0,-1 1 0,-23 4 505,-35 14 0,5-1 168,-233 50 1762,284-67-2434,0-1-1,0 1 1,1 1 0,-1-1-1,0 0 1,1 1 0,-5 3-1,7-5-4,-1 0 0,1 0 0,0 0 0,0 1 0,0-1 0,-1 0 0,1 0 0,0 0 0,0 1 0,0-1 0,0 0 0,0 0 0,-1 1 0,1-1 0,0 0 0,0 0 0,0 1 0,0-1 0,0 0 0,0 1 1,0-1-1,0 0 0,0 0 0,0 1 0,0-1 0,0 0 0,0 0 0,0 1 0,0-1 0,1 1 0,12 5-52,6-3 11,-1 0 1,1-2 0,0 0-1,24-2 1,76-13-85,-96 11 100,40-9-95,-42 7-3,1 1 0,38-2-1,-81 15-7,-21 4 343,6-7-25,0-1-1,-1-2 1,-56-1 0,87-2-161,-16-2 19,11-2-48,11 4 3,0 0 1,0 0-1,0 0 0,0 0 0,0 0 1,0 0-1,-1 0 0,1 0 0,0 0 1,0 0-1,0-1 0,0 1 0,0 0 1,0 0-1,0 0 0,0 0 0,0 0 1,0 0-1,-1 0 0,1-1 1,0 1-1,0 0 0,0 0 0,0 0 1,0 0-1,0 0 0,0 0 0,0-1 1,0 1-1,0 0 0,0 0 0,0 0 1,0 0-1,0 0 0,0-1 0,0 1 1,0 0-1,1 0 0,-1 0 0,0 0 1,0 0-1,0 0 0,0-1 0,0 1 1,0 0-1,0 0 0,0 0 0,0 0 1,1 0-1,1-1-7,0 0 1,0 0-1,1 0 0,-1 1 0,0-1 1,0 1-1,1 0 0,-1-1 1,1 1-1,-1 0 0,4 1 1,3-1-12,74 2-502,111 17 0,-134-12 166,-36-7 190,-17-1 95,-14-3 26,-23-3-204,0 2-1,-1 1 1,1 1 0,-1 1 0,1 2-1,-58 7 1,82-5 72,5-2 146,0 0 0,0 0-1,1 1 1,-1-1 0,0 0 0,0 0-1,0 0 1,0 0 0,0 0 0,0 0-1,0 0 1,0 0 0,0 0 0,1 0-1,-1-1 1,0 1 0,0 0 0,-1-1-1,-4-6-490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16.650"/>
    </inkml:context>
    <inkml:brush xml:id="br0">
      <inkml:brushProperty name="width" value="0.05" units="cm"/>
      <inkml:brushProperty name="height" value="0.05" units="cm"/>
      <inkml:brushProperty name="color" value="#AB008B"/>
    </inkml:brush>
  </inkml:definitions>
  <inkml:trace contextRef="#ctx0" brushRef="#br0">72 18 10154,'1'-7'7084,"-3"-3"-2305,-7 43-1269,7 75-2570,2 85-513,8 36-305,-8-62-101,-3-70-12,3-32-17,2 113 24,-3-48-10,0-53 26,-6 60-61,4-6 28,-7-26-6,2 61 8,2-100-2,-3-88-135,-6-96-3255,9 64 2748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17.994"/>
    </inkml:context>
    <inkml:brush xml:id="br0">
      <inkml:brushProperty name="width" value="0.05" units="cm"/>
      <inkml:brushProperty name="height" value="0.05" units="cm"/>
      <inkml:brushProperty name="color" value="#AB008B"/>
    </inkml:brush>
  </inkml:definitions>
  <inkml:trace contextRef="#ctx0" brushRef="#br0">318 42 13403,'12'-10'9334,"-19"14"-8163,-7 2-744,0 0 0,-1 0 0,0-2 0,0 0 0,-1-1-1,-23 3 1,30-6-335,-1 0-1,1-1 0,0 0 1,-1-1-1,1 1 0,0-2 1,0 1-1,-11-6 0,-33-8 146,52 15-227,-1 1 0,1 0-1,-1 0 1,1 0-1,-1 0 1,1 0 0,-1 0-1,1 1 1,-1-1-1,1 0 1,-3 2 0,-2-1-30,20-12-49,-6 9 17,-1 1 0,0 0 1,0 0-1,0 1 0,0 0 0,13 1 0,-12 0-92,0-1-1,0 0 0,-1 0 0,1-1 1,10-1-1,19-20-560,-37 22 701,1 0 1,-1 0 0,0 0 0,0 0-1,0 0 1,0 0 0,0 1 0,0-1 0,1 0-1,-1 0 1,0 0 0,0 0 0,0 1-1,0-1 1,0 0 0,0 0 0,0 0 0,0 0-1,0 1 1,0-1 0,0 0 0,0 0-1,0 0 1,0 1 0,0-1 0,0 0 0,0 0-1,0 0 1,0 1 0,0-1 0,0 0-1,0 0 1,0 0 0,0 0 0,0 1 0,0-1-1,0 0 1,0 0 0,-1 0 0,1 0-1,0 1 1,0-1 0,0 0 0,0 0 0,-1 0-1,-5 11-27,1-7 38,0 0 0,0 0 0,-1 0 0,0-1 0,1 0 0,-1 0 0,0-1 0,0 1 0,-1-1 0,1 0 0,0-1 0,-13 2 1,10-2 22,0-1 1,0 1 0,0-2 0,-1 1 0,1-1-1,0-1 1,0 1 0,-13-6 0,22 7-31,0 0 1,0 0-1,-1 0 1,1 0 0,0 0-1,0 0 1,0 0-1,0 0 1,0 0-1,0 0 1,0 0-1,-1 0 1,1 0-1,0 0 1,0 0-1,0 0 1,0 0-1,0 0 1,0 0-1,0 0 1,0 0-1,-1 0 1,1 0-1,0 0 1,0 0-1,0-1 1,0 1-1,0 0 1,0 0-1,0 0 1,0 0 0,0 0-1,0 0 1,0 0-1,0 0 1,0-1-1,0 1 1,0 0-1,-1 0 1,1 0-1,0 0 1,0 0-1,0 0 1,0 0-1,0-1 1,1 1-1,-1 0 1,0 0-1,0 0 1,0 0-1,0 0 1,0 0-1,0 0 1,0-1-1,0 1 1,0 0-1,0 0 1,0 0-1,0 0 1,0 0 0,0 0-1,0 0 1,0 0-1,1 0 1,-1 0-1,0-1 1,0 1-1,0 0 1,14-4 3,18-2-129,107-18-2133,-238 54 2757,88-27-380,-24 4 171,34-7-316,1 1 1,-1-1-1,0 0 1,0 0-1,0 0 1,0 0-1,0 0 0,0 0 1,0 0-1,1 0 1,-1 0-1,0-1 1,0 1-1,0 0 0,0 0 1,1-1-1,-1 1 1,0-1-1,0 1 1,0-1-1,1 1 0,-1-1 1,0 1-1,1-1 1,-1 1-1,1-1 1,-1 0-1,0-1 0,2-4-111,5-2-59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19.376"/>
    </inkml:context>
    <inkml:brush xml:id="br0">
      <inkml:brushProperty name="width" value="0.05" units="cm"/>
      <inkml:brushProperty name="height" value="0.05" units="cm"/>
      <inkml:brushProperty name="color" value="#AB008B"/>
    </inkml:brush>
  </inkml:definitions>
  <inkml:trace contextRef="#ctx0" brushRef="#br0">55 46 15691,'1'2'184,"0"-1"0,0 0 0,1 1 0,-1-1-1,0 0 1,0 1 0,1-1 0,-1 0 0,1 0-1,-1 0 1,1 0 0,0-1 0,-1 1 0,1 0 0,0-1-1,-1 1 1,1-1 0,0 1 0,0-1 0,-1 0-1,1 0 1,0 0 0,2 0 0,5-1 164,0 0-1,0 0 1,13-5 0,1 0 335,-6 3-137,30-12 1,0 0-316,-125 40 300,34-15-36,0 2-1,-49 21 1,78-25-362,12-5-77,10-6-50,191-81-258,-151 63-228,-43 21 174,-8 7 215,-10 8 74,-5-3 176,-1 0-1,-1-2 0,0 0 1,0-1-1,-1-1 0,0-1 1,-37 7-1,42-15-783,13-3-96,10-1 387,3 2-21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38.354"/>
    </inkml:context>
    <inkml:brush xml:id="br0">
      <inkml:brushProperty name="width" value="0.05" units="cm"/>
      <inkml:brushProperty name="height" value="0.05" units="cm"/>
      <inkml:brushProperty name="color" value="#AB008B"/>
    </inkml:brush>
  </inkml:definitions>
  <inkml:trace contextRef="#ctx0" brushRef="#br0">456 0 10122,'-5'1'391,"0"-1"-1,0 1 0,0 0 1,1 1-1,-1-1 1,1 1-1,-1 0 0,1 0 1,-1 0-1,1 1 1,0-1-1,0 1 0,0 0 1,1 0-1,-1 1 1,1-1-1,-1 1 0,-3 6 1,-2 2 2,1 0 1,0 1-1,1 0 0,-10 25 1,-12 33-57,4 1 0,-16 80 0,-4 11-198,38-142-122,-1 6 4,-8 22 231,2 0 0,-14 101 0,26-86-93,2 0 0,3 0 0,22 120 0,5 66 81,36 57-58,-41-205-92,-4 2-1,12 174 1,-20-110 52,29 466 82,10 123 302,-43-600-471,-18 261-1,-64 152-4,50-440-55,-46 245 17,-29-8 53,16-124 11,63-172 5,16-55-31,-1 1 0,-1-1 0,0 0 0,-14 29 0,19-46-62,0 1-1,0 0 1,-1 0 0,1 0-1,0 0 1,0-1 0,0 1-1,0 0 1,0 0 0,0 0 0,0 0-1,0 0 1,0 0 0,0-1-1,0 1 1,-1 0 0,1 0-1,0 0 1,0 0 0,0 0 0,0 0-1,0 0 1,-1 0 0,1 0-1,0-1 1,0 1 0,0 0 0,0 0-1,0 0 1,-1 0 0,1 0-1,0 0 1,0 0 0,0 0-1,0 0 1,-1 0 0,1 0 0,0 0-1,0 0 1,0 0 0,0 1-1,0-1 1,-1 0 0,1 0-1,0 0 1,0 0 0,0 0 0,0 0-1,0 0 1,0 0 0,-1 0-1,1 0 1,0 1 0,0-1-1,0 0 1,0 0 0,0 0 0,0 0-1,0 0 1,0 1 0,0-1-1,-3-21-387,3 13 392,-5-35-180,2-8-52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39.785"/>
    </inkml:context>
    <inkml:brush xml:id="br0">
      <inkml:brushProperty name="width" value="0.05" units="cm"/>
      <inkml:brushProperty name="height" value="0.05" units="cm"/>
      <inkml:brushProperty name="color" value="#AB008B"/>
    </inkml:brush>
  </inkml:definitions>
  <inkml:trace contextRef="#ctx0" brushRef="#br0">22 324 14483,'-1'1'460,"0"1"-1,0-1 1,0 1-1,0-1 1,-1 0 0,1 0-1,-1 0 1,1 0-1,-1 0 1,1 0 0,-7 1 3715,18-10-2953,107-93 254,-65 54-1352,134-120 67,-180 161-189,7-3 157,-13 9-155,0 0 0,1 0 0,-1 0-1,1 1 1,-1-1 0,1 0 0,-1 1 0,0-1 0,1 0-1,-1 1 1,0-1 0,1 1 0,-1-1 0,0 1-1,1-1 1,-1 0 0,0 1 0,0-1 0,0 1-1,1-1 1,-1 1 0,0-1 0,0 1 0,0-1-1,0 1 1,0-1 0,0 1 0,0-1 0,0 1-1,0-1 1,0 1 0,-1 0 0,6 29-2,1 0 1,14 44-1,2 6 1,7 53-132,-29-132 68,0 1-1,1-1 1,-1 1 0,0-1-1,1 1 1,-1-1-1,1 0 1,-1 1 0,1-1-1,0 0 1,-1 1 0,1-1-1,0 0 1,0 0-1,0 0 1,0 0 0,1 1-1,6-4-589,-2-13 347,-1-1-102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19.426"/>
    </inkml:context>
    <inkml:brush xml:id="br0">
      <inkml:brushProperty name="width" value="0.05" units="cm"/>
      <inkml:brushProperty name="height" value="0.05" units="cm"/>
    </inkml:brush>
  </inkml:definitions>
  <inkml:trace contextRef="#ctx0" brushRef="#br0">265 1 18612,'0'0'35,"0"0"-1,0 0 1,0 0 0,0 0 0,-1 0-1,1 0 1,0 0 0,0 0-1,0 1 1,0-1 0,0 0 0,0 0-1,0 0 1,-1 0 0,1 0 0,0 0-1,0 1 1,0-1 0,0 0-1,0 0 1,0 0 0,0 0 0,0 0-1,0 1 1,0-1 0,0 0-1,0 0 1,0 0 0,0 0 0,0 0-1,0 1 1,0-1 0,0 0 0,0 0-1,0 0 1,0 0 0,0 0-1,0 1 1,0-1 0,0 0 0,0 0-1,1 0 1,-1 0 0,0 0-1,0 1 1,0-1 0,0 0 0,0 0-1,0 0 1,0 0 0,1 0 0,-1 0-1,0 0 1,0 0 0,0 0-1,0 0 1,0 0 0,1 0 0,-1 1-1,0-1 1,0 0 0,0 0-1,0 0 1,0 0 0,1 0 0,-16 13 145,7-8 87,-174 186 2101,166-173-2330,-2 5-28,-8 8-150,24-29 77,2-4-11,12-18-110,-3 7 81,1-5-5,1 0 0,1 1 0,1 1 0,0 0 0,1 0 0,16-13 0,-29 29 100,0-1 0,0 1 0,-1-1 0,1 0 0,0 1 0,0 0 0,0-1 0,0 1 0,0-1-1,0 1 1,0 0 0,0 0 0,-1 0 0,1-1 0,0 1 0,2 0 0,-2 1 5,-1-1 0,1 0 0,-1 0 0,1 1 0,-1-1-1,1 0 1,-1 0 0,1 1 0,-1-1 0,1 1 0,-1-1 0,0 0 0,1 1 0,-1-1 0,0 1 0,1-1 0,-1 1 0,0-1 0,1 1 0,-1 0 0,2 5 7,-1-1 0,0 0 1,0 0-1,-1 1 0,0 5 1,1 2 36,1 3 58,1 0 0,0-1-1,1 0 1,1 1 0,0-1 0,1-1 0,1 1 0,0-1 0,1 0-1,1-1 1,0 0 0,0 0 0,2-1 0,19 19 0,-56-78-114,-12-13-181,10 14-87,-48-60-1,67 97 250,10 12 51,16 17-174,-2-9-23,-1-1 1,1 0 0,1-1 0,0 0 0,0-1 0,1-1-1,0-1 1,24 6 0,18 3-144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44.691"/>
    </inkml:context>
    <inkml:brush xml:id="br0">
      <inkml:brushProperty name="width" value="0.05" units="cm"/>
      <inkml:brushProperty name="height" value="0.05" units="cm"/>
      <inkml:brushProperty name="color" value="#AB008B"/>
    </inkml:brush>
  </inkml:definitions>
  <inkml:trace contextRef="#ctx0" brushRef="#br0">34 0 14635,'-1'4'617,"1"0"0,0 0 0,-1 0-1,2 0 1,-1 0 0,0 0 0,1 0 0,0 4-1,2 17 623,-13 266 3914,11-254-5132,0-21-9,-1 0 0,0 1 0,-4 17 0,4-32-10,-5 15 41,5-16-44,0-1 1,0 0-1,0 1 1,0-1-1,0 0 1,-1 0-1,1 1 1,0-1-1,0 0 1,0 0-1,-1 0 1,1 1-1,0-1 1,0 0-1,-1 0 1,1 0-1,0 0 0,0 1 1,-1-1-1,1 0 1,0 0-1,0 0 1,-1 0-1,1 0 1,0 0-1,-1 0 1,1 0-1,0 0 1,-1 0-1,1 0 1,0 0-1,0 0 1,-1 0-1,1 0 1,0 0-1,-1 0 1,1 0-1,0 0 1,0-1-1,-1 1 1,1 0-1,0 0 1,0 0-1,-1 0 1,1-1-1,0 1 0,0 0 1,-1 0-1,1 0 1,0-1-1,0 1 1,0-1-1,-7-25-1384,7 24 1344,0 1 1,-1-1-1,1 1 1,0-1 0,0 0-1,0 1 1,0-1-1,0 0 1,0 1-1,1-1 1,-1 1 0,0-1-1,1 0 1,-1 1-1,1-1 1,0 1-1,-1 0 1,3-3 0,3-8-330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46.540"/>
    </inkml:context>
    <inkml:brush xml:id="br0">
      <inkml:brushProperty name="width" value="0.05" units="cm"/>
      <inkml:brushProperty name="height" value="0.05" units="cm"/>
      <inkml:brushProperty name="color" value="#AB008B"/>
    </inkml:brush>
  </inkml:definitions>
  <inkml:trace contextRef="#ctx0" brushRef="#br0">21 117 15731,'-2'-2'607,"-1"0"0,1 0 0,0-1 0,0 1 0,0-1 0,0 0 0,0 1 0,-1-6 0,2 7-475,1 0 0,0 0 0,0 0 0,0-1 0,0 1 0,1 0 0,-1 0 0,0 0 0,0-1 0,1 1 0,-1 0 0,1 0 0,-1 0 0,1 0 0,-1 0 0,1 0 0,-1 0 0,1 0 0,0 0 0,0 0-1,0 0 1,0 0 0,-1 1 0,1-1 0,0 0 0,2 0 0,6-6 75,0 1 1,1 0-1,-1 1 0,2 0 0,-1 0 0,0 1 0,1 0 1,17-3-1,-4 3-143,-1 0 0,1 2 0,24 0 0,-31 2-58,0 1 1,-1 0 0,1 2 0,-1 0-1,24 7 1,-34-8-16,1 1 1,0-1-1,-1 1 0,0 1 1,0-1-1,0 1 0,0 0 1,0 1-1,-1-1 0,0 1 0,0 0 1,0 0-1,0 1 0,-1-1 1,6 10-1,-9-11 16,1 0 0,-1 0-1,0 0 1,0 0 0,0 0 0,-1 0-1,1 0 1,-1 1 0,0-1 0,0 0-1,-1 0 1,1 0 0,-1 0 0,0 0-1,0 0 1,0 0 0,-1 0-1,1 0 1,-4 6 0,-1 1 61,-1 0-1,1-1 1,-2 1 0,0-1 0,-11 11 0,4-5 21,3-3 74,-1 0 0,-23 17 0,31-27-153,0 0 1,0 1-1,-1-2 1,1 1 0,-1-1-1,0 0 1,0 0-1,0 0 1,0-1 0,0 0-1,-9 0 1,-5-2-760,20 1 739,0 0-1,0 0 1,-1 0 0,1 0-1,0 0 1,0 0-1,-1 0 1,1 0 0,0 0-1,-1 0 1,1 0 0,0 0-1,0 0 1,-1 0 0,1 0-1,0-1 1,0 1 0,0 0-1,-1 0 1,1 0 0,0 0-1,0-1 1,0 1-1,-1 0 1,1 0 0,0 0-1,0-1 1,0 1 0,0 0-1,0 0 1,0-1 0,-1 1-1,1 0 1,0 0 0,0-1-1,0 1 1,0 0-1,0 0 1,0-1 0,0 1-1,0 0 1,0 0 0,0-1-1,0 1 1,0 0 0,0 0-1,0-1 1,1 1 0,-1 0-1,0 0 1,0-1 0,0 1-1,0 0 1,0 0-1,0-1 1,1 1 0,-1 0-1,0 0 1,0 0 0,0 0-1,1-1 1,10-3-286,8 2-101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47.256"/>
    </inkml:context>
    <inkml:brush xml:id="br0">
      <inkml:brushProperty name="width" value="0.05" units="cm"/>
      <inkml:brushProperty name="height" value="0.05" units="cm"/>
      <inkml:brushProperty name="color" value="#AB008B"/>
    </inkml:brush>
  </inkml:definitions>
  <inkml:trace contextRef="#ctx0" brushRef="#br0">42 42 18364,'-10'26'652,"2"1"0,1 0 0,2 0 0,0 0 0,-1 46-1,6-72-630,-1 0-1,1 0 0,0 0 0,0 0 1,0 0-1,0 0 0,1 0 0,-1 0 0,0 0 1,0 0-1,1 0 0,-1-1 0,0 1 1,1 0-1,-1 0 0,1 1 0,0-2 3,-1 0 0,0 0 1,1 0-1,-1 0 0,0 0 0,1 0 0,-1 0 0,0-1 0,1 1 1,-1 0-1,0 0 0,1 0 0,-1 0 0,0 0 0,0-1 1,1 1-1,-1 0 0,0 0 0,0-1 0,1 1 0,-1 0 0,0 0 1,0-1-1,1 1 0,-1 0 0,0-1 0,0 1 0,0-1 0,16-32 940,-9 12-559,-1 0 0,-1 0 0,-1-1 1,-1 0-1,0-23 0,-10 66-391,1 36-246,6-53 214,0 0-1,0 1 1,0-1 0,1 1 0,-1-1 0,1 0 0,0 1 0,0-1 0,1 0 0,2 5 0,-4-8 19,1 0 0,-1-1 0,1 1 0,0-1 0,-1 1-1,1-1 1,0 1 0,0-1 0,-1 1 0,1-1 0,0 0 0,0 1-1,-1-1 1,1 0 0,0 1 0,0-1 0,0 0 0,0 0-1,0 0 1,-1 0 0,1 0 0,0 0 0,0 0 0,0 0 0,0 0-1,0-1 1,-1 1 0,1 0 0,0 0 0,0-1 0,0 1 0,-1-1-1,2 0 1,32-20 80,-22 13-52,8-7 50,-1 0 0,0-1-1,24-27 1,11-10 70,-24 35-215,-14 16-58,-16 2 118,0 0 0,1 0 0,-1 0 0,0 0 0,0 1-1,1-1 1,-1 0 0,0 0 0,1 0 0,-1 1-1,0-1 1,0 0 0,1 0 0,-1 1 0,0-1 0,0 0-1,0 1 1,1-1 0,-1 0 0,0 0 0,0 1 0,0-1-1,0 0 1,0 1 0,0-1 0,0 1 0,0-1 0,0 0-1,0 1 1,0-1 0,0 0 0,0 1 0,0-1 0,0 0-1,0 1 1,-12 138-529,11-135 550,1-1 0,0 1-1,0 0 1,0 0 0,0 0 0,1 0-1,1 4 1,-2-8-8,0 1-1,0-1 1,0 1 0,0 0-1,1-1 1,-1 1 0,0-1-1,0 1 1,1-1-1,-1 1 1,1-1 0,-1 1-1,0-1 1,1 1 0,-1-1-1,1 1 1,-1-1 0,1 0-1,-1 1 1,1-1 0,-1 0-1,1 0 1,-1 1 0,1-1-1,0 0 1,-1 0-1,1 0 1,-1 0 0,1 1-1,0-1 1,-1 0 0,1 0-1,0 0 1,-1 0 0,1-1-1,-1 1 1,1 0 0,0 0-1,-1 0 1,1 0 0,-1-1-1,1 1 1,-1 0-1,1 0 1,-1-1 0,1 1-1,-1 0 1,1-1 0,-1 1-1,1-1 1,-1 1 0,1-1-1,0 0 1,18-17 113,-1-1 1,0-1-1,21-31 0,-14 9-37,-19 32-73,-1 1 0,1-1 1,8-9-1,-13 18-10,-1 1-1,0-1 1,1 1 0,-1-1-1,1 1 1,-1-1 0,1 1-1,-1-1 1,1 1-1,0-1 1,-1 1 0,1-1-1,0 1 1,-1 0 0,1-1-1,0 1 1,-1 0 0,1 0-1,0 0 1,0-1-1,0 2 1,-1-1 0,1 0-1,-1 0 1,0 1 0,1-1-1,-1 0 1,0 1 0,0-1-1,1 1 1,-1-1 0,0 0-1,0 1 1,0-1 0,1 1-1,-1-1 1,0 1 0,0-1-1,0 1 1,0-1 0,0 0-1,0 1 1,0-1 0,0 2-1,-3 40-45,1-30 46,-3 36-17,3-33 39,0 1 1,1 0 0,0-1-1,1 1 1,4 23 0,-4-38-20,0 0 0,0 0 0,0 0 0,0 0 0,1 0 0,-1 0 0,0 0 0,1 0 0,-1 0 0,1 0 0,-1 0 0,1 0 1,-1-1-1,1 1 0,0 0 0,-1 0 0,1 0 0,0-1 0,0 1 0,-1 0 0,3 0 0,-2-1-31,-1 0-1,1 0 1,0 0 0,0 0-1,0 0 1,-1 0 0,1-1 0,0 1-1,0 0 1,-1-1 0,1 1-1,0 0 1,-1-1 0,1 1-1,0-1 1,-1 1 0,1-1-1,0 1 1,-1-1 0,1 1-1,0-2 1,4-4-160,0-1-1,-1 0 1,0 0-1,5-9 1,6-21-73,1-8-90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47.689"/>
    </inkml:context>
    <inkml:brush xml:id="br0">
      <inkml:brushProperty name="width" value="0.05" units="cm"/>
      <inkml:brushProperty name="height" value="0.05" units="cm"/>
      <inkml:brushProperty name="color" value="#AB008B"/>
    </inkml:brush>
  </inkml:definitions>
  <inkml:trace contextRef="#ctx0" brushRef="#br0">18 0 21549,'-10'9'2120,"6"0"-1608,1-2-256,3-1 1089,6-5-1241,1 1-513,5-4-2103,2-1 2176,2-1-360,2-1-273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48.105"/>
    </inkml:context>
    <inkml:brush xml:id="br0">
      <inkml:brushProperty name="width" value="0.05" units="cm"/>
      <inkml:brushProperty name="height" value="0.05" units="cm"/>
      <inkml:brushProperty name="color" value="#AB008B"/>
    </inkml:brush>
  </inkml:definitions>
  <inkml:trace contextRef="#ctx0" brushRef="#br0">133 1 18876,'-5'6'563,"-1"0"1,0 0-1,-1 0 1,1-1-1,-1 0 1,0 0-1,0-1 0,-1 0 1,-12 5-1,-14 9 416,33-18-981,1 0 0,-1 1-1,0-1 1,1 0-1,-1 1 1,0-1-1,1 1 1,-1-1-1,0 1 1,1-1 0,-1 1-1,1 0 1,-1-1-1,1 1 1,-1 0-1,1-1 1,0 1-1,-1 0 1,1-1-1,0 1 1,0 0 0,-1 0-1,1-1 1,0 1-1,0 0 1,0 0-1,0 0 1,0-1-1,0 1 1,0 0 0,0 0-1,0 0 1,0-1-1,1 1 1,-1 0-1,1 1 1,0-1-24,-1 1 1,1-1 0,0 0-1,1 0 1,-1 0 0,0 0-1,0 0 1,0 0 0,1 0-1,-1 0 1,1 0 0,-1 0-1,0-1 1,1 1 0,-1-1-1,1 1 1,2 0 0,51 5-666,-43-6 548,0 1 0,0 0 1,0 1-1,0 1 0,23 7 1,-32-9 149,-1 0 0,1 1 1,0-1-1,-1 1 0,1-1 1,-1 1-1,0 0 1,1 0-1,-1 0 0,0 0 1,0 0-1,0 0 0,-1 1 1,1-1-1,0 0 0,-1 1 1,1 0-1,-1-1 0,0 1 1,0 0-1,0 0 0,-1 0 1,1-1-1,0 1 1,-1 0-1,0 0 0,0 0 1,0 0-1,0 0 0,0 0 1,-1 0-1,1 0 0,-1 0 1,-1 4-1,0-1 88,-1 1-1,0-1 1,0 1 0,-1-1 0,1 0-1,-1-1 1,-1 1 0,1-1-1,-1 1 1,0-1 0,0-1-1,0 1 1,-10 5 0,9-6-80,-1-1 1,0 0 0,0 0-1,0 0 1,0-1-1,0 0 1,0-1 0,-15 2-1,19-3-96,0 0 0,0 0-1,-1 0 1,1 0 0,0 0-1,0-1 1,0 1 0,0-1-1,0 0 1,0 0 0,0 0-1,0 0 1,0 0 0,0-1-1,0 0 1,1 1 0,-1-1 0,1 0-1,-1 0 1,1 0 0,0-1-1,0 1 1,0 0 0,-2-4-1,-7-22-495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9.053"/>
    </inkml:context>
    <inkml:brush xml:id="br0">
      <inkml:brushProperty name="width" value="0.05" units="cm"/>
      <inkml:brushProperty name="height" value="0.05" units="cm"/>
      <inkml:brushProperty name="color" value="#AB008B"/>
    </inkml:brush>
  </inkml:definitions>
  <inkml:trace contextRef="#ctx0" brushRef="#br0">174 147 14907,'-3'-1'250,"0"0"1,1 0-1,-1 0 0,0 0 1,0 1-1,1-1 0,-1 1 0,0 0 1,0 0-1,0 0 0,0 0 1,0 0-1,1 0 0,-1 1 0,0 0 1,0-1-1,1 1 0,-1 0 1,0 0-1,1 1 0,-1-1 0,1 0 1,-5 4-1,0 0 76,-1 0 1,1 1-1,0 0 0,0 0 1,1 1-1,-8 10 0,8-9-254,1 1 1,-1 0-1,1 0 0,1 1 0,0-1 0,0 1 0,1 0 0,0 0 0,1 0 0,0 1 1,0-1-1,1 0 0,1 14 0,0-22-69,0 0 1,0-1-1,0 1 0,0 0 1,0 0-1,1-1 1,-1 1-1,1 0 0,-1-1 1,1 1-1,0-1 1,-1 1-1,1-1 0,0 1 1,0-1-1,0 1 1,0-1-1,3 3 0,-3-4-2,0 1-1,0-1 1,1 1-1,-1-1 1,0 1-1,1-1 1,-1 0-1,0 0 0,1 0 1,-1 1-1,0-1 1,1-1-1,-1 1 1,0 0-1,1 0 1,-1 0-1,0-1 1,3 0-1,3-2 0,1-1-1,-1 1 0,0-2 1,-1 1-1,1-1 1,8-8-1,10-11 27,-1 0 0,-1-2-1,26-38 1,-15 13 255,27-57 1,-36 52 390,-31 70-602,0 0 1,2 1-1,-1 0 0,2-1 1,-3 25-1,3-4-54,1 47-1,3-72-15,-1 0-1,1 0 1,1 0-1,0-1 1,0 1-1,1 0 1,4 10-1,-6-18 5,0 1 0,1-1-1,-1 1 1,1-1 0,-1 1-1,1-1 1,0 0 0,0 0-1,0 0 1,0 0 0,0 0-1,1 0 1,-1 0 0,1-1-1,-1 1 1,1-1 0,-1 0-1,1 0 1,0 0 0,0 0-1,-1 0 1,1-1 0,0 1 0,0-1-1,0 0 1,0 1 0,0-1-1,4-1 1,1-1 13,-1 1 1,1-1-1,0-1 0,-1 0 1,0 0-1,0 0 1,0-1-1,0 0 0,0 0 1,-1-1-1,0 0 0,0 0 1,6-7-1,1-1 43,-1 0 1,0-1-1,-2-1 0,16-25 0,-26 40-60,3-5 13,-1 1-1,1 0 0,-1-1 0,0 0 0,0 1 1,-1-1-1,1 0 0,-1 0 0,0 0 0,0 0 1,-1-5-1,-2 7-8,-4 7-4,-3 9-4,3 1 16,0 1 1,1 0-1,1 0 1,0 0 0,1 1-1,1 0 1,0-1-1,1 1 1,0 0-1,2 0 1,3 23-1,-4-36-41,0-1 0,0 1 0,1-1-1,0 1 1,-1 0 0,1-1-1,0 0 1,0 1 0,0-1-1,0 1 1,1-1 0,-1 0-1,1 0 1,-1 0 0,1 0-1,0 0 1,0 0 0,0 0 0,0 0-1,0-1 1,0 1 0,0-1-1,1 0 1,-1 0 0,0 1-1,1-1 1,-1-1 0,1 1-1,-1 0 1,1-1 0,0 1-1,-1-1 1,1 0 0,0 0 0,-1 0-1,1 0 1,-1 0 0,1 0-1,0-1 1,-1 0 0,1 1-1,-1-1 1,1 0 0,-1 0-1,0 0 1,1 0 0,-1-1-1,3-2 1,7-4-79,-1 0 0,13-13 0,-13 11-17,19-18-309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9.473"/>
    </inkml:context>
    <inkml:brush xml:id="br0">
      <inkml:brushProperty name="width" value="0.05" units="cm"/>
      <inkml:brushProperty name="height" value="0.05" units="cm"/>
      <inkml:brushProperty name="color" value="#AB008B"/>
    </inkml:brush>
  </inkml:definitions>
  <inkml:trace contextRef="#ctx0" brushRef="#br0">73 1 20932,'-22'20'2028,"17"-17"-1775,0 1-1,0 0 1,0 1-1,1-1 1,0 1-1,0 0 1,0 0-1,1 0 1,-1 1-1,-3 7 1,7-12-247,0-1 0,0 1 0,0 0 0,0-1 0,0 1 0,0-1 0,0 1 0,0 0 1,0-1-1,1 1 0,-1-1 0,0 1 0,0-1 0,0 1 0,1-1 0,-1 1 0,0-1 1,1 1-1,-1-1 0,0 1 0,1-1 0,-1 1 0,1-1 0,-1 0 0,1 1 0,-1-1 1,1 0-1,-1 1 0,1-1 0,-1 0 0,1 0 0,-1 1 0,1-1 0,0 0 0,-1 0 1,1 0-1,-1 0 0,1 0 0,-1 0 0,1 0 0,0 0 0,-1 0 0,1 0 0,-1 0 1,2 0-1,38-3-398,-27 1 316,3 2-46,0 1 0,-1 0 0,30 6 1,-40-6 100,0 0 1,0 0-1,-1 1 1,1-1-1,-1 1 1,1 0-1,-1 1 1,0-1 0,0 1-1,0 0 1,0 0-1,0 0 1,-1 0-1,1 1 1,-1-1-1,5 8 1,-7-9 28,0 0 1,-1 1-1,1-1 1,-1 0-1,1 0 1,-1 0-1,0 1 1,0-1-1,0 0 1,0 0-1,0 0 1,-1 1-1,1-1 1,-1 0-1,1 0 1,-1 0-1,0 0 1,0 0-1,0 0 1,0 0-1,0 0 1,0 0-1,-1 0 1,1 0-1,0-1 1,-1 1-1,-2 2 1,-3 3 85,0-1-1,-1 0 1,0 0 0,-16 9 0,16-10-61,0-1 0,0-1 1,0 1-1,0-1 0,-1-1 1,0 0-1,1 0 0,-1 0 1,0-1-1,0-1 1,0 1-1,-17-3 0,6-5-3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49.845"/>
    </inkml:context>
    <inkml:brush xml:id="br0">
      <inkml:brushProperty name="width" value="0.05" units="cm"/>
      <inkml:brushProperty name="height" value="0.05" units="cm"/>
      <inkml:brushProperty name="color" value="#AB008B"/>
    </inkml:brush>
  </inkml:definitions>
  <inkml:trace contextRef="#ctx0" brushRef="#br0">250 295 16291,'1'-3'393,"1"1"-1,0 0 1,-1-1-1,1 1 1,-1-1-1,0 1 1,1-1-1,-1 0 1,-1 1-1,1-1 1,1-5-1,-2 8-294,0-1 0,0 0 0,0 0 0,-1 0 0,1 0 0,0 0 0,0 1 0,0-1 0,-1 0 0,1 0 0,0 0 0,-1 1 0,1-1 0,-1 0-1,1 1 1,-1-1 0,1 0 0,-1 1 0,0-1 0,1 0 0,-1 1 0,0-1 0,1 1 0,-1-1 0,0 1 0,0 0 0,1-1 0,-1 1 0,0 0 0,0-1 0,0 1-1,1 0 1,-1 0 0,0 0 0,0 0 0,0 0 0,0 0 0,0 0 0,1 0 0,-1 0 0,0 0 0,0 0 0,-1 1 0,-9 0 0,0 1 0,0 1 1,0-1-1,1 2 0,-1 0 1,1 0-1,0 1 1,0 0-1,0 0 0,-16 13 1,15-10-99,1 1 0,0 0 0,0 0 1,1 1-1,0 0 0,1 1 0,0 0 1,-10 19-1,15-24 3,0 1 0,1 0 1,0-1-1,1 1 0,-2 11 0,2-16-2,1 0 0,0 0-1,0 0 1,0 0 0,1 1 0,-1-1-1,0 0 1,1 0 0,-1 0 0,2 3-1,-1-5 1,-1 1-1,1 0 0,-1 0 1,1 0-1,0-1 0,-1 1 1,1 0-1,0-1 0,-1 1 0,1 0 1,0-1-1,0 1 0,0-1 1,0 1-1,0-1 0,-1 0 1,1 1-1,0-1 0,0 0 0,0 0 1,0 1-1,0-1 0,1 0 1,3 0 0,-1-1 0,1 1 0,-1-1 0,1 0 0,-1 0 0,0 0 0,0-1 0,1 1 0,-1-1 0,0 0 0,0-1 0,4-2 0,6-5 0,-1 0 0,12-12 0,3-7 138,-2 0 0,-1-2 0,-1-1 0,-2-1 1,-1-1-1,-1-1 0,-2 0 0,-2-2 0,-1 0 0,14-57 1,-63 297 297,24-128-522,8-64 51,-2 11-366,1 0-1,1 0 0,2 26 0,0-47 341,0 0 0,0-1 0,0 1 0,0 0-1,0 0 1,0 0 0,0-1 0,0 1-1,0 0 1,0 0 0,1 0 0,-1-1 0,0 1-1,1 0 1,-1 0 0,1-1 0,-1 1 0,1 0-1,-1-1 1,1 1 0,-1-1 0,2 2 0,-1-2 19,0 0-1,0 0 1,0-1 0,-1 1 0,1 0 0,0 0 0,0-1 0,0 1 0,0 0 0,-1-1 0,1 1 0,0-1 0,0 1 0,-1-1 0,1 0 0,0 1 0,-1-1 0,1 0 0,0 0 0,14-17-681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0.640"/>
    </inkml:context>
    <inkml:brush xml:id="br0">
      <inkml:brushProperty name="width" value="0.05" units="cm"/>
      <inkml:brushProperty name="height" value="0.05" units="cm"/>
      <inkml:brushProperty name="color" value="#AB008B"/>
    </inkml:brush>
  </inkml:definitions>
  <inkml:trace contextRef="#ctx0" brushRef="#br0">81 127 16452,'5'-10'700,"-1"0"0,-1 0 0,1 0 1,-2-1-1,1 1 0,-2-1 0,1 0 1,-2 1-1,1-14 0,-1 24-672,0-1-1,0 1 0,0 0 1,0 0-1,0-1 1,0 1-1,0 0 0,0-1 1,0 1-1,0 0 1,0 0-1,0-1 0,0 1 1,0 0-1,0-1 0,0 1 1,0 0-1,-1 0 1,1-1-1,0 1 0,0 0 1,0 0-1,0-1 1,-1 1-1,1 0 0,0 0 1,0 0-1,0-1 0,-1 1 1,1 0-1,0 0 1,0 0-1,-1 0 0,1 0 1,0-1-1,0 1 0,-1 0 1,1 0-1,0 0 1,-1 0-1,1 0 0,0 0 1,0 0-1,-1 0 1,0 0-1,-12 12 491,-8 23-231,9-12-244,2 0 1,1 1 0,0 0-1,2 1 1,1 0 0,-3 28-1,8-51-40,1-1 0,0 0 0,0 0 0,0 1 0,0-1 0,0 0 0,0 0 0,0 1 0,0-1 0,1 0 0,-1 0 0,1 1-1,-1-1 1,0 0 0,1 0 0,0 0 0,-1 0 0,1 0 0,0 0 0,0 0 0,1 1 0,-1-1 2,0-1 1,0 1-1,0-1 0,0 1 0,0-1 1,0 0-1,0 0 0,0 0 1,0 1-1,1-1 0,-1 0 0,0-1 1,0 1-1,0 0 0,0 0 0,0 0 1,1-1-1,0 0 0,6-2 25,0 0 0,-1-1-1,1 0 1,12-10 0,-7 3 27,-1-1 0,20-22 1,-2 1 142,-26 27-39,-5 13-121,0-1 24,-1 0-3,8-7-19,-2-1-36,-1 1 0,0 0-1,1 1 1,-1-1 0,0 1 0,1-1 0,-1 1 0,0 0 0,5 0 0,8 0-17,-5-1-23,0 0-1,-1 1 1,22 3 0,-27-2 4,0 0 0,0 0 1,0 0-1,-1 1 0,1-1 0,0 1 1,-1 0-1,1 1 0,-1-1 0,7 6 1,-10-8 24,-1 1 0,1-1 0,-1 1 1,1 0-1,0 0 0,-1-1 0,1 1 1,-1 0-1,0 0 0,1-1 0,-1 1 0,0 0 1,1 0-1,-1 0 0,0 0 0,0 0 1,0-1-1,0 1 0,0 0 0,0 0 1,0 0-1,0 0 0,0 0 0,0 0 1,-1 1-1,-11 21 131,9-18-92,-3 4 32,4-5-34,-1-1-1,1 1 0,0 0 0,0 0 0,0 0 0,0 0 0,1 0 1,-1 1-1,1-1 0,-1 9 0,3-4 311,4-19 7,-4 7-333,3-7 101,0-1 0,-1 0 0,0 0-1,-1 0 1,-1 0 0,1-15 0,-2-1 234,-4-39 0,3 58-352,1 3 0,13 6 11,-11-1-8,11 2-4,-1-1 0,1 0 1,0-1-1,0 0 1,0-1-1,0-1 1,0 0-1,0 0 1,-1-2-1,1 1 0,18-10 1,-4-4-6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1.728"/>
    </inkml:context>
    <inkml:brush xml:id="br0">
      <inkml:brushProperty name="width" value="0.05" units="cm"/>
      <inkml:brushProperty name="height" value="0.05" units="cm"/>
      <inkml:brushProperty name="color" value="#AB008B"/>
    </inkml:brush>
  </inkml:definitions>
  <inkml:trace contextRef="#ctx0" brushRef="#br0">185 8 19604,'2'2'2501,"-4"7"-1574,-7 13-347,8-20-238,-130 296 1895,115-265-2235,11-24-16,0 1 0,1-1-1,0 1 1,1 0-1,-4 15 1,8-24-77,3-4 50,4-9-24,131-259-704,-114 217 669,17-34-236,-26 69 158,-16 19 173,0 0 0,0 0 0,1 0 0,-1 1-1,0-1 1,0 0 0,1 0 0,-1 0 0,0 0 0,0 1-1,0-1 1,0 0 0,1 0 0,-1 1 0,0-1 0,0 0-1,0 0 1,0 1 0,0-1 0,0 0 0,0 0 0,1 1-1,-1-1 1,0 0 0,0 1 0,0-1 0,0 0 0,0 0-1,0 1 1,-1-1 0,1 0 0,0 0 0,0 1 0,0-1-1,0 0 1,0 1 0,0-1 0,-1 0 0,-9 45-259,-37 124 677,42-141-203,0 0 0,2 0 0,1 0 0,1 36 0,8-22-22,-7-40-197,1 0 0,-1 0 0,1 1 0,0-1 0,0 0 1,0 0-1,0-1 0,0 1 0,0 0 0,0 0 0,1 0 0,-1-1 0,1 1 0,-1-1 0,1 1 0,3 1 0,-5-2 5,0-1 0,0 0-1,1 0 1,-1 0-1,0 0 1,1 0 0,-1 0-1,0 1 1,1-1-1,-1 0 1,0 0 0,1 0-1,-1 0 1,0 0-1,1 0 1,-1 0-1,0 0 1,1-1 0,-1 1-1,0 0 1,0 0-1,1 0 1,-1 0 0,0 0-1,1 0 1,-1-1-1,0 1 1,0 0 0,1 0-1,-1 0 1,0-1-1,0 1 1,1 0 0,-1 0-1,0-1 1,4-14-12,-6-17 116,2 32-100,-2-16 76,1 0 0,1 0 0,0 0 1,0 0-1,2 1 0,5-26 0,-6 37-73,-1 1 0,2-1 0,-1 0 0,0 0 0,1 1 0,0-1-1,-1 1 1,1-1 0,1 1 0,-1 0 0,0-1 0,1 1 0,0 1 0,0-1-1,0 0 1,0 1 0,0-1 0,0 1 0,1 0 0,-1 0 0,1 0 0,-1 1-1,1-1 1,0 1 0,-1 0 0,1 0 0,0 0 0,0 0 0,0 1 0,0 0-1,6 0 1,-6 0-7,0 1-1,0 0 0,0-1 1,-1 2-1,1-1 1,0 0-1,-1 1 0,1 0 1,-1 0-1,1 0 1,-1 0-1,0 0 0,0 1 1,0-1-1,0 1 0,-1 0 1,1 0-1,-1 0 1,1 0-1,-1 0 0,0 1 1,0-1-1,-1 1 1,3 6-1,-1-4-13,-1 0 1,0 1-1,0-1 1,-1 1-1,0 0 0,0-1 1,-1 1-1,1 0 1,-1 0-1,-1-1 1,1 1-1,-1 0 0,-3 11 1,4-18 14,0 1 1,0-1-1,0 1 0,-1-1 1,1 1-1,0-1 0,0 0 1,0 1-1,0-1 0,0 1 1,-1-1-1,1 0 0,0 1 1,0-1-1,-1 1 0,1-1 1,0 0-1,-1 1 0,1-1 1,0 0-1,-1 0 0,1 1 1,0-1-1,-1 0 0,1 0 1,-1 1-1,1-1 0,0 0 1,-1 0-1,1 0 0,-1 0 1,1 0-1,-2 0 0,2 0 2,0-1 0,0 1 0,-1-1-1,1 1 1,0-1 0,0 1 0,0-1 0,0 0-1,0 1 1,0-1 0,0 1 0,0-1 0,0 0 0,0 1-1,0-1 1,0 0 0,0 1 0,0-1 0,0 1-1,1-1 1,-1 1 0,0-1 0,0 1 0,1-1-1,-1 1 1,0-1 0,1 0 0,8-13-13,-1 0 1,2 0 0,0 1-1,0 0 1,24-21 0,-29 29 14,0 1 1,0-1-1,0 1 1,1 1 0,0-1-1,0 1 1,0 0-1,0 0 1,0 1-1,1 0 1,-1 0-1,1 0 1,-1 1 0,1 0-1,0 0 1,-1 1-1,10 0 1,-13 1 2,1-1 0,-1 1 0,0 0 1,0 0-1,0 0 0,-1 1 0,1-1 0,0 1 1,0-1-1,-1 1 0,1 0 0,-1 0 0,0 0 1,1 1-1,-1-1 0,0 0 0,0 1 0,0-1 1,-1 1-1,1 0 0,-1 0 0,1 0 0,-1-1 1,1 5-1,0-1-112,0 0 1,-1 0-1,0 0 1,0 0 0,-1 0-1,1 0 1,-1 0-1,-1 0 1,1 0-1,-1 0 1,-2 11 0,3-17 41,0 0 1,0 1-1,0-1 1,0 0 0,-1 1-1,1-1 1,0 1-1,0-1 1,0 0 0,0 1-1,0-1 1,-1 0-1,1 1 1,0-1 0,0 0-1,-1 1 1,1-1-1,0 0 1,0 0 0,-1 1-1,1-1 1,0 0-1,-1 0 1,1 1 0,0-1-1,-1 0 1,1 0-1,0 0 1,-1 0 0,1 0-1,-1 0 1,1 1-1,0-1 1,-1 0 0,0-1 17,1 1 0,-1-1 1,0 1-1,1-1 1,-1 1-1,1-1 0,-1 1 1,1-1-1,-1 1 1,1-1-1,-1 0 1,1 1-1,0-1 0,-1 0 1,1 1-1,0-1 1,-1 0-1,1 1 0,0-2 1,-3-16-747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1.248"/>
    </inkml:context>
    <inkml:brush xml:id="br0">
      <inkml:brushProperty name="width" value="0.05" units="cm"/>
      <inkml:brushProperty name="height" value="0.05" units="cm"/>
    </inkml:brush>
  </inkml:definitions>
  <inkml:trace contextRef="#ctx0" brushRef="#br0">168 746 12595,'-60'-4'1104,"10"1"-688,7-1-152,29-6 776,14-9-400,31-11 89,9-9-57,13-14-72,6-7-64,13-15-88,2-6-120,1-7-640,-2-1 392,-7-2-160,0-8-48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48.307"/>
    </inkml:context>
    <inkml:brush xml:id="br0">
      <inkml:brushProperty name="width" value="0.05" units="cm"/>
      <inkml:brushProperty name="height" value="0.05" units="cm"/>
    </inkml:brush>
  </inkml:definitions>
  <inkml:trace contextRef="#ctx0" brushRef="#br0">132 22 12123,'-17'0'7270,"26"0"-3133,28-1-2932,82 2-1227,173-22 1,-277 21-111,-24 5 32,-27 7 1,-33 2 59,-86 7-1,-76-6 155,144-11 33,249-32 140,105-9-262,-253 34-28,-20 2-5,-25 2-7,-193 30 61,68-7-949,151-24 650,8-3 134,11-6-82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2.332"/>
    </inkml:context>
    <inkml:brush xml:id="br0">
      <inkml:brushProperty name="width" value="0.05" units="cm"/>
      <inkml:brushProperty name="height" value="0.05" units="cm"/>
      <inkml:brushProperty name="color" value="#AB008B"/>
    </inkml:brush>
  </inkml:definitions>
  <inkml:trace contextRef="#ctx0" brushRef="#br0">53 4 14635,'0'-1'138,"1"1"1,-1-1-1,1 1 0,0 0 1,-1 0-1,1-1 0,0 1 0,-1 0 1,1 0-1,0 0 0,-1 0 1,1 0-1,0 0 0,0 0 0,-1 0 1,1 0-1,0 0 0,-1 0 1,1 0-1,0 0 0,-1 0 1,1 1-1,0-1 0,-1 0 0,1 1 1,0-1-1,-1 0 0,1 1 1,0 0-1,0 0 116,0 1 0,0-1 1,0 1-1,0-1 0,0 1 1,-1 0-1,1-1 0,-1 1 0,1 0 1,-1 0-1,1 2 0,0 8 699,0 0 0,-2 21-1,1-30-906,-17 130 1693,8-72-1357,9-32-240,0-28-140,0-1 1,0 1 0,0-1 0,0 1 0,0-1-1,0 1 1,1-1 0,-1 0 0,0 1 0,0-1 0,1 1-1,-1-1 1,0 0 0,1 1 0,-1-1 0,0 0-1,1 1 1,-1-1 0,1 0 0,-1 1 0,1-1-1,0 0-1,0 0 0,-1 0 0,1 0 0,0 0 0,0 0 1,0 0-1,-1 0 0,1 0 0,0 0 0,0 0 0,-1-1 0,1 1 0,0 0 0,0-1 0,-1 1 0,1 0 0,1-2 0,3-1-15,1-1 1,0 1-1,0 0 1,0 0-1,0 1 0,0 0 1,0 0-1,1 1 1,10-2-1,-15 3-12,1 0 0,0 0 0,-1 1 0,1-1 0,-1 1 0,1 0-1,-1 0 1,1 0 0,-1 0 0,1 0 0,-1 0 0,0 1 0,0-1 0,1 1-1,-1-1 1,0 1 0,0 0 0,-1 0 0,1 0 0,0 0 0,-1 0 0,1 0 0,-1 1-1,0-1 1,0 0 0,1 1 0,-1 2 0,2 3-9,0 0 0,-1-1 0,0 1 0,0 1 0,-1-1 0,0 0 0,-1 0 0,0 0 1,0 1-1,0-1 0,-1 0 0,-1 0 0,1 0 0,-5 11 0,5-16 82,0 1 0,0 0-1,-1-1 1,0 1 0,0-1 0,0 0 0,0 1 0,0-1-1,0 0 1,-1 0 0,0 0 0,0-1 0,0 1 0,0-1-1,0 1 1,0-1 0,0 0 0,-1 0 0,1-1 0,-1 1-1,0-1 1,1 1 0,-1-1 0,0 0 0,0-1 0,1 1-1,-1-1 1,0 1 0,0-1 0,0 0 0,0-1 0,-4 0-1,2 0-155,1 0-1,-1-1 0,1 0 0,-1 0 0,1-1 0,0 1 0,0-1 0,0 0 0,0-1 0,1 1 0,-1-1 0,1 0 0,0 0 0,0 0 0,0 0 0,1-1 0,-1 0 1,1 0-1,0 0 0,1 0 0,-1 0 0,1 0 0,0-1 0,-3-9 0,5 12-63,-1 3 128,1-1-1,0 0 0,0 1 1,-1-1-1,1 0 1,0 0-1,0 1 0,0-1 1,0 0-1,0 0 0,0 1 1,0-1-1,0 0 0,0 1 1,0-1-1,0 0 0,0 0 1,1 1-1,-1-1 1,0 0-1,0 1 0,1-1 1,-1 0-1,1 0 0,7-5-819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2.753"/>
    </inkml:context>
    <inkml:brush xml:id="br0">
      <inkml:brushProperty name="width" value="0.05" units="cm"/>
      <inkml:brushProperty name="height" value="0.05" units="cm"/>
      <inkml:brushProperty name="color" value="#AB008B"/>
    </inkml:brush>
  </inkml:definitions>
  <inkml:trace contextRef="#ctx0" brushRef="#br0">52 2 22237,'5'-1'1840,"-5"8"-1384,-2 11-232,-7 12 873,1 7-337,0 4-512,-5 4-152,2-1-88,10-1-104,-2-9-176,2-9-96,2-15-281,6-9-223,2-17-472,4-8-104,0-13 856,-1-5-201,1-2-63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3.516"/>
    </inkml:context>
    <inkml:brush xml:id="br0">
      <inkml:brushProperty name="width" value="0.05" units="cm"/>
      <inkml:brushProperty name="height" value="0.05" units="cm"/>
      <inkml:brushProperty name="color" value="#AB008B"/>
    </inkml:brush>
  </inkml:definitions>
  <inkml:trace contextRef="#ctx0" brushRef="#br0">0 420 15995,'1'1'155,"0"0"0,0 0-1,0 0 1,1 0 0,-1 0-1,0 0 1,0-1-1,0 1 1,1-1 0,-1 1-1,0 0 1,1-1 0,-1 0-1,0 1 1,1-1-1,-1 0 1,1 0 0,-1 0-1,0 0 1,1 0 0,1 0-1,-1-1 92,1 0-1,-1 1 0,1-1 1,-1 0-1,1-1 1,-1 1-1,0 0 0,0-1 1,0 1-1,4-4 0,2-4 597,0 0 0,-1 0-1,12-20 1,-19 29-841,1-1 53,5-10 455,0 0-1,8-17 0,-13 26-472,-1 0-1,1 0 1,0 0-1,0 0 0,-1 0 1,1-1-1,-1 1 1,0 0-1,1 0 1,-1 0-1,0 0 1,-1-1-1,1 1 1,0 0-1,0 0 1,-1 0-1,1 0 1,-1 0-1,0-1 1,0 1-1,0 1 1,-2-5-1,2 6-34,1-1 0,-1 1-1,0-1 1,0 1 0,0-1-1,0 1 1,0 0 0,0-1 0,1 1-1,-1 0 1,0 0 0,0 0-1,0 0 1,0-1 0,0 2-1,0-1 1,0 0 0,0 0-1,0 0 1,0 0 0,0 0-1,0 1 1,0-1 0,0 1 0,0-1-1,1 0 1,-1 1 0,0-1-1,0 1 1,0 0 0,1-1-1,-1 1 1,0 0 0,1-1-1,-1 1 1,0 1 0,-26 30-106,27-32 104,-8 13-25,0 0-1,2 0 0,-1 1 1,2 0-1,-1 0 0,2 0 1,0 1-1,1-1 0,0 1 1,2 0-1,-1 29 0,1-41 24,1-1 0,0 1-1,1 0 1,-1 0 0,0 0 0,1 0-1,0 0 1,0-1 0,-1 1-1,1 0 1,1 0 0,-1-1 0,0 1-1,1-1 1,-1 1 0,4 3 0,-3-5 2,-1 0 1,1 0-1,0-1 1,-1 1-1,1 0 1,0 0-1,0-1 1,0 1-1,-1-1 1,1 1-1,0-1 0,0 0 1,0 0-1,0 0 1,0 0-1,0 0 1,0 0-1,-1-1 1,1 1-1,0-1 1,0 1-1,0-1 1,0 0-1,-1 1 1,1-1-1,2-2 1,6-3 0,1 0 0,-1-1 1,0 0-1,-1 0 0,16-18 1,41-51 5,-45 50-5,2-2-20,-2-2-1,0-1 1,-2 0-1,-2-2 0,0 0 1,-3 0-1,0-2 1,8-37-1,-21 67 5,0 0-1,-1 1 1,1-1 0,-1 0-1,0 0 1,-1 0 0,0-4-1,1 8 13,0 1 0,0-1 0,0 0 0,-1 1 0,1-1 0,0 1 0,0-1-1,-1 0 1,1 1 0,0-1 0,-1 1 0,1-1 0,0 1 0,-1-1 0,1 1 0,-1-1 0,1 1 0,-1 0 0,1-1-1,-1 1 1,1-1 0,-1 1 0,0 0 0,0 0-2,0 0 1,0 0-1,0 0 0,0 0 0,0 1 1,0-1-1,0 0 0,0 1 0,0-1 1,0 0-1,0 1 0,0 0 0,0-1 1,0 1-1,1-1 0,-1 1 0,0 0 1,0 0-1,0 1 0,-11 11-4,1 1 1,0 0-1,1 0 0,-13 27 1,6-7 78,-14 44 0,22-52-1,2 0 0,-6 32 0,11-46-36,1 0 1,0 0-1,1 0 1,0 1 0,1-1-1,0 0 1,3 13-1,-4-23-30,0-1 0,1 0 0,-1 0 0,0 1 0,0-1 0,1 0 0,-1 0 0,1 0 0,-1 0-1,1 1 1,0-1 0,-1 0 0,1 0 0,0 0 0,0 0 0,0 0 0,-1-1 0,1 1 0,0 0 0,0 0 0,0-1 0,0 1-1,1 0 1,-1-1 0,0 1 0,0-1 0,0 1 0,3 0 0,-3-2-3,0 1-1,0-1 1,0 1 0,1-1-1,-1 1 1,0-1 0,0 1-1,0-1 1,0 0 0,0 0-1,0 0 1,0 1 0,0-1-1,0 0 1,-1 0 0,1 0-1,0 0 1,0-1 0,-1 1-1,1 0 1,-1 0 0,1 0 0,-1 0-1,1-1 1,-1 1 0,0-2-1,5-15-83,-1 0-1,0-1 0,-2 1 1,0 0-1,-1-1 1,-3-27-1,2 46 72,0 0-1,0 0 1,0 0-1,0 0 1,0 0 0,0 0-1,0 0 1,0 0-1,0 0 1,0 0 0,0 0-1,0 0 1,0 0-1,0 0 1,0 0 0,0 0-1,-1 0 1,1 0-1,0 0 1,0 0 0,0 0-1,0 0 1,0 11-118,2 17 9,0-22 111,-1 0 1,1-1 0,1 1-1,-1-1 1,1 0 0,-1 0-1,1 0 1,1 0 0,-1 0 0,1-1-1,0 1 1,0-1 0,0 0-1,6 4 1,-7-6 10,1 0 1,-1 0-1,0 0 0,1-1 1,-1 0-1,0 1 0,1-1 1,0-1-1,-1 1 0,1 0 0,-1-1 1,1 0-1,0 0 0,-1 0 1,1 0-1,0-1 0,-1 1 1,1-1-1,0 0 0,-1 0 1,1 0-1,-1 0 0,0-1 1,4-2-1,4-2-2,0-1 1,0-1-1,-1 0 0,0 0 0,0-1 1,8-10-1,-18 18-1,1 1 0,-1 0 1,0-1-1,1 1 0,-1 0 0,0-1 0,0 1 1,1 0-1,-1-1 0,0 1 0,0-1 1,0 1-1,0 0 0,1-1 0,-1 1 0,0-1 1,0 1-1,0-1 0,0 1 0,0-1 1,0 1-1,0 0 0,0-2 0,-1 2 1,1 0 1,0 0-1,0 0 0,-1 1 1,1-1-1,0 0 0,0 0 1,-1 0-1,1 0 0,0 0 0,0 0 1,-1 0-1,1 0 0,0 1 1,0-1-1,0 0 0,-1 0 1,1 0-1,0 0 0,0 1 0,0-1 1,-1 0-1,1 0 0,0 0 1,0 1-1,0-1 0,0 0 1,0 0-1,0 1 0,0-1 0,0 0 1,-1 0-1,1 1 0,0-1 1,0 0-1,-6 14-14,0 0 0,1 1 0,0-1 0,1 1 0,0 0 0,-2 29 0,6-43 20,0 0 0,0-1 0,0 1 1,0 0-1,0-1 0,0 1 0,0 0 0,0 0 0,0-1 1,1 1-1,-1 0 0,0-1 0,0 1 0,1 0 0,-1-1 1,0 1-1,1-1 0,-1 1 0,1-1 0,-1 1 1,1 0-1,-1-1 0,1 1 0,-1-1 0,1 0 0,0 1 1,-1-1-1,2 1 0,-1-1 2,1 0 1,-1 1-1,1-1 1,0 0-1,-1 0 1,1 0-1,-1 0 1,1-1-1,0 1 1,-1 0-1,1-1 1,1 0-1,8-4 30,0 0 1,19-12-1,-24 13-17,0 1-22,0 1-1,-1-1 1,1 1-1,0 0 0,0 0 1,1 1-1,-1-1 1,0 1-1,11 0 0,3 2 222,35 4-1,-35-3-221,32 1 1,-46-3-127,0 0 0,1-1 0,-1 0 0,0 0 0,0-1 0,-1 1 0,1-1 0,0-1 0,8-3 0,-13 5 100,1 0 1,0 0-1,-1 0 0,1 0 1,-1 0-1,0 0 0,1 0 0,-1 0 1,0-1-1,0 1 0,0 0 0,0-1 1,0 1-1,0-1 0,0 0 1,0 1-1,0-1 0,-1 0 0,1 1 1,0-3-1,0-20-393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3.933"/>
    </inkml:context>
    <inkml:brush xml:id="br0">
      <inkml:brushProperty name="width" value="0.05" units="cm"/>
      <inkml:brushProperty name="height" value="0.05" units="cm"/>
      <inkml:brushProperty name="color" value="#AB008B"/>
    </inkml:brush>
  </inkml:definitions>
  <inkml:trace contextRef="#ctx0" brushRef="#br0">1 53 19468,'0'-4'912,"4"-9"-912,2-6-24,0 3 600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9.880"/>
    </inkml:context>
    <inkml:brush xml:id="br0">
      <inkml:brushProperty name="width" value="0.05" units="cm"/>
      <inkml:brushProperty name="height" value="0.05" units="cm"/>
      <inkml:brushProperty name="color" value="#AB008B"/>
    </inkml:brush>
  </inkml:definitions>
  <inkml:trace contextRef="#ctx0" brushRef="#br0">1 23 16588,'48'-10'3241,"-37"6"-2225,1 2 1,-1-1 0,22 0 0,-32 3-967,1 0 0,-1 0 1,1 0-1,-1 0 0,1 0 1,-1 1-1,1-1 0,-1 0 1,1 1-1,-1-1 1,1 1-1,-1 0 0,0 0 1,1-1-1,-1 1 0,0 0 1,0 0-1,1 0 0,-1 0 1,0 0-1,0 1 0,0-1 1,0 0-1,-1 0 0,1 1 1,0-1-1,0 0 0,-1 1 1,1-1-1,-1 1 0,1-1 1,-1 1-1,0-1 0,1 1 1,-1-1-1,0 1 0,0 0 1,0-1-1,0 1 0,-1 2 1,0 8-3,-1-1 1,0 0-1,-1 1 1,-5 13 0,6-20-5,-49 118 89,36-91-92,1 0 0,1 1-1,-12 54 1,24-84-32,0 1 0,1-1 0,0 1 0,0-1 0,0 1 0,0-1 0,0 1-1,1-1 1,-1 1 0,1-1 0,0 0 0,0 1 0,3 5 0,-3-7 1,1 0-1,-1 0 1,1 0 0,-1 0 0,1 0-1,0-1 1,0 1 0,0-1-1,-1 1 1,2-1 0,-1 0 0,0 0-1,0 0 1,0 0 0,0 0-1,1 0 1,-1 0 0,0-1 0,1 1-1,-1-1 1,3 0 0,8 1 24,-1-2 0,1 1 0,0-2 0,-1 0 0,1 0 0,-1-1 0,0-1 0,13-5 0,-1-1-510,1-1-1,40-27 1,-60 36 310,-1-1 1,1 0-1,-1-1 1,0 1-1,0-1 0,0 0 1,0 0-1,0 0 1,-1 0-1,0-1 1,0 1-1,4-10 0,-5 1-587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0.298"/>
    </inkml:context>
    <inkml:brush xml:id="br0">
      <inkml:brushProperty name="width" value="0.05" units="cm"/>
      <inkml:brushProperty name="height" value="0.05" units="cm"/>
      <inkml:brushProperty name="color" value="#AB008B"/>
    </inkml:brush>
  </inkml:definitions>
  <inkml:trace contextRef="#ctx0" brushRef="#br0">0 1 14739,'9'10'1392,"4"-1"-1087,6-5-386,3-2 610,7-1-1130,2-1 657,2-1-296,4-1-80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0.767"/>
    </inkml:context>
    <inkml:brush xml:id="br0">
      <inkml:brushProperty name="width" value="0.05" units="cm"/>
      <inkml:brushProperty name="height" value="0.05" units="cm"/>
      <inkml:brushProperty name="color" value="#AB008B"/>
    </inkml:brush>
  </inkml:definitions>
  <inkml:trace contextRef="#ctx0" brushRef="#br0">110 400 17196,'-15'12'1198,"0"1"0,1 0 0,-20 23 1,31-32-1057,-1 2 0,1-1 0,-1 0 0,2 1 0,-1-1 0,0 1 0,1 0 0,0 0 0,1 0 0,-1 0 0,1 0 0,0 0 0,1 1-1,-1 11 1,1-17-115,0 1 0,0 0 0,0 0 0,0-1 0,1 1-1,-1 0 1,0-1 0,1 1 0,0 0 0,-1-1-1,1 1 1,0 0 0,-1-1 0,1 1 0,0-1-1,0 0 1,0 1 0,1-1 0,-1 0 0,0 1 0,0-1-1,1 0 1,-1 0 0,0 0 0,1 0 0,-1 0-1,1-1 1,0 1 0,-1 0 0,1-1 0,0 1-1,-1-1 1,1 1 0,0-1 0,-1 0 0,1 0 0,0 0-1,0 0 1,-1 0 0,1 0 0,0 0 0,2-1-1,3-1 70,1 0 1,-1 0-1,1 0 0,-1-1 0,0-1 0,0 1 0,0-1 0,8-6 0,-3 1 90,-1-1 0,0 0-1,0-1 1,14-19 0,-20 23-112,0 0 1,0-1-1,-1 0 1,1 1-1,-2-2 1,1 1-1,-1 0 1,-1-1-1,3-9 1,-5 15-61,0 1 0,1 0 1,-1-1-1,0 1 0,0-1 0,-1 1 0,1-1 0,0 1 1,-1-1-1,0 1 0,1-1 0,-1 1 0,0 0 1,0-1-1,0 1 0,-1 0 0,1 0 0,-2-2 0,2 3-17,0 0-1,0 0 1,-1 0-1,1 1 1,0-1-1,-1 0 1,1 1-1,0-1 1,-1 1-1,1-1 1,-1 1-1,1 0 1,-1 0-1,1 0 1,0-1-1,-1 1 1,1 1-1,-1-1 1,1 0-1,-1 0 1,1 0-1,-1 1 1,1-1-1,0 1 1,-1-1-1,1 1 1,0 0-1,-1-1 1,1 1-1,0 0 1,-2 1-1,-3 2-162,1 0 0,0 0 0,1 1-1,-1-1 1,-7 11 0,11-14 48,-1 1 1,1-1 0,0 1-1,0 0 1,0 0 0,0 0-1,0 0 1,0 0 0,0 0-1,1 0 1,-1 0-1,1 0 1,-1 0 0,1 0-1,0 0 1,0 0 0,0 0-1,0 1 1,0-1 0,1 0-1,-1 0 1,1 2 0,0-3 83,-1 0 1,0-1-1,1 1 1,-1 0-1,1-1 1,-1 1 0,1-1-1,-1 1 1,1-1-1,-1 1 1,1-1 0,0 1-1,-1-1 1,1 0-1,0 1 1,-1-1-1,2 1 1,18 0-735</inkml:trace>
  <inkml:trace contextRef="#ctx0" brushRef="#br0" timeOffset="1">520 0 22717,'1'1'79,"-1"-1"0,0 0 0,1 0 0,-1 1 0,1-1 0,-1 0 0,0 1 0,1-1 0,-1 1 1,0-1-1,1 0 0,-1 1 0,0-1 0,0 1 0,1-1 0,-1 1 0,0-1 0,0 1 0,0-1 0,0 1 0,0-1 0,0 1 0,0-1 0,0 1 1,0-1-1,0 1 0,0-1 0,0 1 0,0 0 0,-4 21 64,3-15 128,-31 141 1886,-31 189-1467,61-321-773,1-10-28,0 0 1,0 0-1,0 0 0,1 1 1,0-1-1,0 0 0,1 0 1,-1 0-1,4 12 0,-3-18 54,-1 1-1,0-1 1,0 1-1,0 0 0,1-1 1,-1 1-1,0-1 0,1 0 1,-1 1-1,0-1 0,1 1 1,-1-1-1,1 1 0,-1-1 1,1 0-1,-1 1 0,1-1 1,-1 0-1,1 0 1,-1 1-1,1-1 0,-1 0 1,1 0-1,-1 0 0,1 0 1,-1 1-1,1-1 0,0 0 1,-1 0-1,1 0 0,-1 0 1,1 0-1,-1-1 0,1 1 1,1 0-1,15-13-1005,-5 2 342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1.156"/>
    </inkml:context>
    <inkml:brush xml:id="br0">
      <inkml:brushProperty name="width" value="0.05" units="cm"/>
      <inkml:brushProperty name="height" value="0.05" units="cm"/>
      <inkml:brushProperty name="color" value="#AB008B"/>
    </inkml:brush>
  </inkml:definitions>
  <inkml:trace contextRef="#ctx0" brushRef="#br0">63 1 18116,'13'4'2288,"-7"12"-1455,-9 18-313,-9 7 1376,2 14-896,-4 5-176,0 6-319,1-2-121,6-9-240,1-4-160,3-17-296,5-8-233,1-18-2455,1-7 2664,-4-8-384,0-5-265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1.652"/>
    </inkml:context>
    <inkml:brush xml:id="br0">
      <inkml:brushProperty name="width" value="0.05" units="cm"/>
      <inkml:brushProperty name="height" value="0.05" units="cm"/>
      <inkml:brushProperty name="color" value="#AB008B"/>
    </inkml:brush>
  </inkml:definitions>
  <inkml:trace contextRef="#ctx0" brushRef="#br0">173 13 21669,'1'0'77,"-1"0"0,0-1 1,0 1-1,1 0 0,-1-1 1,0 1-1,0 0 1,0-1-1,0 1 0,1 0 1,-1-1-1,0 1 0,0 0 1,0-1-1,0 1 0,0-1 1,0 1-1,0 0 1,0-1-1,0 1 0,0 0 1,0-1-1,0 1 0,0-1 1,-1 1-1,1 0 1,0-1-1,0 1 0,0 0 1,0-1-1,-1 1 0,1 0 1,0-1-1,-1 1 0,-13-1 1500,-17 13-255,16-2-1072,1 1 1,0 0-1,-17 17 0,24-21-214,1 0-1,0 0 0,0 1 1,1 0-1,0 0 1,0 0-1,-7 16 0,12-23-40,0 0-1,-1-1 0,1 1 0,0 0 0,0 0 0,0 0 1,0-1-1,0 1 0,0 0 0,0 0 0,0-1 0,0 1 0,0 0 1,0 0-1,0 0 0,0-1 0,1 1 0,-1 0 0,0-1 1,1 1-1,-1 0 0,0 0 0,1-1 0,0 2 0,0-1-8,1 0-1,-1 0 1,0 0-1,1-1 0,-1 1 1,1 0-1,-1-1 1,1 1-1,-1-1 0,1 1 1,2-1-1,7 1-67,-1 0 0,1-1-1,12-2 1,-12 1 15,6 0-31,7 0-82,38 2-1,-56 0 163,0-1-1,-1 1 0,1 0 0,0 1 0,-1-1 1,1 1-1,-1 0 0,1 1 0,-1-1 0,0 1 1,0 0-1,5 4 0,-9-6 23,0 0 0,0 0 0,0 0 0,0 0-1,0 0 1,0 0 0,-1 0 0,1 0 0,0 0 0,-1 0-1,1 0 1,-1 0 0,1 0 0,-1 1 0,1-1 0,-1 0 0,0 0-1,0 1 1,0-1 0,0 0 0,0 0 0,0 1 0,0-1-1,0 2 1,-1-1 16,0 1 0,0-1 0,-1 1-1,1-1 1,0 0 0,-1 0 0,1 1-1,-1-1 1,0 0 0,0-1 0,-2 3-1,-5 3 88,0 0-1,-1 0 1,0-1-1,-11 5 1,4-4 92,0 1 1,-21 4-1,33-10-371,-1-1 0,0 0 0,0 0 0,0 0 0,0-1 0,1 0 0,-1 0 0,0 0 0,0-1 0,-9-1 0,15 2 160,0 0-1,0 0 0,0 0 1,0 0-1,0 0 1,-1 0-1,1 0 1,0 0-1,0 0 1,0 0-1,0 0 1,0 0-1,-1 0 1,1 0-1,0 0 1,0 0-1,0 0 1,0 0-1,0 0 1,-1 0-1,1 0 0,0 0 1,0 0-1,0 0 1,0-1-1,0 1 1,0 0-1,-1 0 1,1 0-1,0 0 1,0 0-1,0 0 1,0 0-1,0-1 1,0 1-1,0 0 1,0 0-1,0 0 1,0 0-1,0 0 1,0 0-1,-1-1 0,1 1 1,0 0-1,0 0 1,0 0-1,0 0 1,0 0-1,0-1 1,0 1-1,0 0 1,0 0-1,1 0 1,-1 0-1,0 0 1,0-1-1,0 1 1,0 0-1,0 0 1,0 0-1,0 0 0,0 0 1,0 0-1,0 0 1,0-1-1,0 1 1,1 0-1,-1 0 1,7-2-574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2.259"/>
    </inkml:context>
    <inkml:brush xml:id="br0">
      <inkml:brushProperty name="width" value="0.05" units="cm"/>
      <inkml:brushProperty name="height" value="0.05" units="cm"/>
      <inkml:brushProperty name="color" value="#AB008B"/>
    </inkml:brush>
  </inkml:definitions>
  <inkml:trace contextRef="#ctx0" brushRef="#br0">60 4 19452,'0'0'77,"0"0"0,1 0 0,-1-1 0,0 1-1,1 0 1,-1 0 0,0-1 0,1 1 0,-1 0 0,0 0-1,1 0 1,-1-1 0,0 1 0,1 0 0,-1 0 0,1 0-1,-1 0 1,0 0 0,1 0 0,-1 0 0,0 0 0,1 0-1,-1 0 1,1 0 0,-1 0 0,0 0 0,1 0 0,-1 0-1,1 0 1,-1 1 0,0-1 0,1 0 0,-1 0 0,0 0-1,1 1 1,-1-1 0,1 0 0,2 18 1522,-8 32 50,4-45-1311,-27 144 1411,-13 97-1089,40-237-627,0 0 0,1 0 0,0 0 0,1 0 0,2 14 0,-2-20-20,-1-1-1,1 1 1,0-1-1,0 1 0,0-1 1,0 0-1,1 1 1,-1-1-1,1 0 1,-1 0-1,1 0 0,0 0 1,0 0-1,0 0 1,0-1-1,0 1 1,0-1-1,0 1 0,0-1 1,1 0-1,-1 0 1,0 0-1,5 1 1,3 1 25,0-2 1,0 1-1,0-2 1,0 1-1,0-1 1,0-1-1,1 0 1,15-3 0,81-27 52,-89 25-107,-2 1 44,50-19-789,-59 21 573,-1 0 0,0 0 1,0-1-1,-1 0 0,1 0 0,-1 0 1,9-10-1,-7 0-196,-10 1-109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49.505"/>
    </inkml:context>
    <inkml:brush xml:id="br0">
      <inkml:brushProperty name="width" value="0.05" units="cm"/>
      <inkml:brushProperty name="height" value="0.05" units="cm"/>
    </inkml:brush>
  </inkml:definitions>
  <inkml:trace contextRef="#ctx0" brushRef="#br0">35 80 16828,'7'-46'5030,"-8"41"-1921,-2 30-1710,-13 166-857,-5 34-234,21-275 793,8-34-833,4 0 1,23-85-1,-33 161-267,0-1 0,1 1 0,0-1 0,1 1 0,6-11 0,-9 17-2,0 1 0,0-1 0,0 1 1,1-1-1,-1 1 0,0 0 0,1-1 0,-1 1 1,1 0-1,0 0 0,-1 0 0,1 0 0,0 0 1,-1 1-1,1-1 0,0 0 0,0 1 0,0-1 1,0 1-1,0 0 0,0 0 0,-1 0 0,1 0 1,0 0-1,0 0 0,0 0 0,0 0 0,0 1 1,0-1-1,0 1 0,2 0 0,4 3-6,1 0 1,-1 0-1,0 1 0,0 0 0,9 8 0,-14-11 6,0 0-1,0 1 1,0-1 0,0 1-1,0 0 1,-1 0 0,0 0-1,1 1 1,-1-1 0,0 0-1,-1 1 1,1-1 0,-1 1-1,1 0 1,0 4 0,-2-6 1,0 0 1,0 0 0,-1-1 0,1 1 0,0 0 0,-1 0 0,1 0 0,-1-1 0,0 1 0,0 0 0,0-1-1,0 1 1,0-1 0,0 1 0,0-1 0,0 1 0,0-1 0,-1 0 0,1 1 0,0-1 0,-1 0 0,1 0-1,-1 0 1,0 0 0,1 0 0,-1-1 0,-2 2 0,-5 1 8,0 0 0,1 0 0,-1-1 0,-11 2 0,-30 0 87,47-4-175,0 0 0,1 0 0,-1 0 0,0 0 0,0-1 0,1 1 0,-1-1 0,0 0 0,1 0-1,-1 0 1,1 0 0,-1 0 0,1 0 0,0-1 0,-1 1 0,-2-3 0,5 4 2,0 0 0,0-1 0,0 1 0,0 0 1,0 0-1,0-1 0,0 1 0,0 0 0,-1 0 0,1-1 0,0 1 0,0 0 1,0 0-1,0-1 0,0 1 0,0 0 0,1 0 0,-1-1 0,0 1 0,0 0 1,0 0-1,0-1 0,0 1 0,0 0 0,0 0 0,0 0 0,1-1 0,-1 1 0,0 0 1,0 0-1,0 0 0,0-1 0,1 1 0,-1 0 0,0 0 0,0 0 0,0 0 1,1 0-1,-1-1 0,0 1 0,0 0 0,1 0 0,11-5-999,-10 4 976,15-6-857,7 2-285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2.617"/>
    </inkml:context>
    <inkml:brush xml:id="br0">
      <inkml:brushProperty name="width" value="0.05" units="cm"/>
      <inkml:brushProperty name="height" value="0.05" units="cm"/>
      <inkml:brushProperty name="color" value="#AB008B"/>
    </inkml:brush>
  </inkml:definitions>
  <inkml:trace contextRef="#ctx0" brushRef="#br0">2 12 20332,'-1'9'2089,"11"0"-1113,5-4-384,14 1 1321,7-6-577,8-3-480,1 3-216,8-4-536,-3 1-136,-4-3 112,-3 3-80,-7-7-152,-11-2 32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7.340"/>
    </inkml:context>
    <inkml:brush xml:id="br0">
      <inkml:brushProperty name="width" value="0.05" units="cm"/>
      <inkml:brushProperty name="height" value="0.05" units="cm"/>
      <inkml:brushProperty name="color" value="#AB008B"/>
    </inkml:brush>
  </inkml:definitions>
  <inkml:trace contextRef="#ctx0" brushRef="#br0">4254 8 10610,'-55'-4'4928,"41"2"-4363,0 1 0,0 0 0,0 1 0,-15 2 0,-164 34 926,182-33-1482,0 0 1,1 1 0,-1 0-1,1 1 1,0 0 0,0 1-1,0 0 1,1 0 0,0 1-1,-15 15 1,-4 8 190,-41 55 0,37-43-57,-240 331 416,258-351-411,1 1 1,2 0 0,-15 42-1,-17 80 132,21-66-241,-28 85 103,-50 177-36,73-230-91,-14 124 0,21 109-5,5-52-7,11-199-2,4 1-1,14 105 1,-11-162 0,28 438-1,1-1 0,-10 186-6,-29-480 4,-52 296-1,31-313-8,-9 187 1,29-232-1,-29 156 1,22-205 15,-2-1 0,-3 0 1,-47 103-1,14-62-6,-56 128-21,98-208 19,-16 43 12,-3-1 0,-69 116 0,43-106-4,-97 106 1,-83 61-59,153-164 27,-274 230-49,160-151 63,-257 204-18,296-244 6,98-74 13,-35 27-55,-178 110 0,83-95 64,76-39 17,106-48-205,0 0-1,1 0 1,-1 1-1,1 0 1,0 0-1,-8 9 1,22-26-20,2-5-78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8.393"/>
    </inkml:context>
    <inkml:brush xml:id="br0">
      <inkml:brushProperty name="width" value="0.05" units="cm"/>
      <inkml:brushProperty name="height" value="0.05" units="cm"/>
      <inkml:brushProperty name="color" value="#AB008B"/>
    </inkml:brush>
  </inkml:definitions>
  <inkml:trace contextRef="#ctx0" brushRef="#br0">67 21 17644,'-66'43'3749,"82"-51"-3108,0 1 1,1 0 0,33-8-1,72-9-530,-110 23-86,0 0-1,0 1 0,0 0 1,0 1-1,1 0 0,-1 1 1,0 0-1,-1 1 0,1 1 1,0 0-1,16 8 0,-23-10-18,0 1-1,-1 0 0,1 0 1,0 0-1,-1 1 0,0 0 1,0 0-1,0 0 0,0 0 0,-1 1 1,1-1-1,-1 1 0,0 0 1,-1 0-1,1 0 0,-1 0 0,0 0 1,0 1-1,-1-1 0,1 1 1,-1-1-1,0 1 0,-1-1 0,1 1 1,-1 0-1,-1 9 0,-1-2 14,-1 0 0,0 0 0,-1 0 0,0 0 0,-1 0 0,0-1 0,-1 0 0,-9 15 0,-69 88 371,57-81-260,4-4-52,-16 19 176,-55 93 1,84-120-679,9-22 408,1 1 1,0-1 0,0 0 0,0 1-1,0-1 1,0 0 0,0 1 0,0-1-1,0 0 1,0 1 0,0-1 0,0 0-1,0 1 1,1-1 0,-1 0 0,0 0-1,0 1 1,0-1 0,0 0 0,0 1-1,1-1 1,-1 0 0,0 0 0,0 1-1,0-1 1,1 0 0,-1 0 0,0 0-1,0 1 1,1-1 0,-1 0 0,0 0-1,1 0 1,-1 0 0,0 1 0,0-1-1,1 0 1,-1 0 0,0 0 0,1 0-1,-1 0 1,0 0 0,1 0 0,-1 0-1,0 0 1,1 0 0,-1 0-1,0 0 1,1 0 0,-1 0 0,0-1-1,1 1 1,-1 0 0,0 0 0,0 0-1,1 0 1,-1 0 0,0-1 0,0 1-1,1 0 1,-1 0 0,0-1 0,0 1-1,1 0 1,-1-1 0,18-19-247,5-11-95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29.883"/>
    </inkml:context>
    <inkml:brush xml:id="br0">
      <inkml:brushProperty name="width" value="0.05" units="cm"/>
      <inkml:brushProperty name="height" value="0.05" units="cm"/>
      <inkml:brushProperty name="color" value="#AB008B"/>
    </inkml:brush>
  </inkml:definitions>
  <inkml:trace contextRef="#ctx0" brushRef="#br0">10 0 18364,'-5'0'1920,"2"0"-1248,1 3-255,4 13 879,1 11-216,1 14-376,0 10-168,1 11-328,-2 7-80,1 10 8,-1 1-32,-2-5-144,2-7-200,0-17-488,2-8-336,-4-23 856,-1-13-176,-1-18-168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0.291"/>
    </inkml:context>
    <inkml:brush xml:id="br0">
      <inkml:brushProperty name="width" value="0.05" units="cm"/>
      <inkml:brushProperty name="height" value="0.05" units="cm"/>
      <inkml:brushProperty name="color" value="#AB008B"/>
    </inkml:brush>
  </inkml:definitions>
  <inkml:trace contextRef="#ctx0" brushRef="#br0">1 159 14971,'0'-7'222,"1"0"0,0 0 0,0 1 1,1-1-1,-1 0 0,2 0 0,-1 1 0,1-1 0,0 1 0,0 0 0,0 0 0,1 0 0,0 0 1,0 1-1,1 0 0,0 0 0,0 0 0,0 0 0,0 1 0,1-1 0,-1 1 0,1 1 0,0-1 1,0 1-1,11-4 0,-9 4-142,-1 1 1,1 0-1,0 0 0,0 1 1,0 0-1,0 0 0,0 0 1,0 1-1,0 1 1,0 0-1,0 0 0,-1 0 1,1 1-1,0 0 1,0 0-1,-1 1 0,1 0 1,-1 0-1,0 1 0,0 0 1,7 6-1,-7-5-61,0 1 0,0 1 0,-1-1 0,0 1 0,0 0 0,0 0-1,-1 1 1,0 0 0,-1 0 0,0 0 0,0 0 0,-1 1 0,0-1 0,0 1-1,-1 0 1,0 0 0,-1 0 0,1 12 0,-2-5 37,-1-1 0,0 0 0,-1 0 0,-1 0 0,-1 0 0,0-1 0,0 1 0,-13 25 0,7-20 2,-1-1 0,-1 0 0,0 0-1,-1-1 1,-23 23 0,18-25-495,18-15 396,-1 0 0,1-1 0,-1 1 0,0 0 0,1-1 0,-1 1 0,0-1 0,0 0 1,1 1-1,-1-1 0,0 1 0,0-1 0,1 0 0,-1 0 0,0 1 0,0-1 0,0 0 0,0 0 0,0 0 0,1 0 1,-1 0-1,0 0 0,-1 0 0,2-6-249,5-3-80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0.830"/>
    </inkml:context>
    <inkml:brush xml:id="br0">
      <inkml:brushProperty name="width" value="0.05" units="cm"/>
      <inkml:brushProperty name="height" value="0.05" units="cm"/>
      <inkml:brushProperty name="color" value="#AB008B"/>
    </inkml:brush>
  </inkml:definitions>
  <inkml:trace contextRef="#ctx0" brushRef="#br0">0 105 15683,'10'36'1115,"-2"1"0,-2 0 0,3 39 0,0 2 293,-9-75-1291,1 1 1,0 0-1,0 0 0,0-1 0,0 1 0,4 7 1,-4-11-96,-1 0 0,0 1 0,0-1 0,0 0 1,1 1-1,-1-1 0,0 0 0,1 1 0,-1-1 0,0 0 1,1 1-1,-1-1 0,1 0 0,-1 0 0,0 0 1,1 1-1,-1-1 0,1 0 0,-1 0 0,1 0 0,-1 0 1,0 0-1,1 0 0,0 0 0,0 0 9,0 0-1,0-1 1,-1 1-1,1-1 1,0 1-1,0-1 1,-1 1-1,1-1 1,0 0-1,-1 1 1,1-1 0,0 0-1,-1 0 1,1 1-1,-1-1 1,0 0-1,1-1 1,5-9 182,-2-1 0,0 0 0,0 1 1,-1-1-1,0 0 0,-1-1 0,1-13 1,-2 4 42,-1 1 0,0-1 1,-5-27-1,4 45-228,1-2-9,-1 0 0,0 0 1,0 0-1,-1 0 0,0 1 0,0-1 0,0 0 1,0 1-1,-5-8 0,7 13-23,-1 0 0,1 0 0,0 0 1,0 0-1,0 0 0,0 0 0,0-1 0,0 1 0,0 0 0,0 0 1,0 0-1,0 0 0,0 0 0,0 0 0,0 0 0,-1 0 1,1 0-1,0 0 0,0-1 0,0 1 0,0 0 0,0 0 0,0 0 1,0 0-1,-1 0 0,1 0 0,0 0 0,0 0 0,0 0 0,0 0 1,0 0-1,0 0 0,0 0 0,-1 0 0,1 0 0,0 0 0,0 0 1,0 0-1,0 0 0,0 0 0,0 0 0,0 1 0,-1-1 1,1 0-1,0 0 0,0 0 0,0 0 0,0 0 0,0 0 0,0 0 1,0 0-1,0 0 0,0 0 0,0 0 0,-1 1 0,1-1 0,0 0 1,0 0-1,0 0 0,0 0 0,0 0 0,0 1 0,-2 12-205,4 16-90,-1-22 225,1 0 1,-1 0-1,2 0 0,-1 0 1,1-1-1,0 1 0,7 11 1,-9-17 62,0 1 1,0-1 0,1 1 0,-1-1 0,0 0 0,0 1 0,1-1-1,-1 0 1,1 0 0,-1 0 0,1 0 0,0 0 0,-1 0 0,1-1 0,0 1-1,0-1 1,-1 1 0,1-1 0,0 1 0,0-1 0,0 0 0,0 0 0,-1 0-1,1 0 1,0 0 0,0 0 0,0-1 0,0 1 0,-1-1 0,1 1-1,0-1 1,0 1 0,-1-1 0,4-2 0,2-1 3,0-1 1,0 0 0,0 0-1,-1-1 1,0 0-1,0 0 1,9-12-1,30-55 48,-32 51-6,18-26 0,-31 48-35,0 0 1,0 1-1,0-1 0,0 0 1,0 0-1,0 1 1,0-1-1,0 0 1,0 0-1,0 1 1,1-1-1,-1 0 0,0 0 1,0 1-1,0-1 1,0 0-1,0 0 1,0 0-1,1 1 1,-1-1-1,0 0 0,0 0 1,0 0-1,1 0 1,-1 1-1,0-1 1,0 0-1,0 0 0,1 0 1,-1 0-1,0 0 1,0 0-1,1 0 1,-1 0-1,0 1 1,0-1-1,1 0 0,-1 0 1,0 0-1,0 0 1,1 0-1,-1 0 1,0-1-1,0 1 1,1 0-1,-1 0 0,0 0 1,0 0-1,0 0 1,1 0-1,-1 0 1,0 0-1,0-1 1,1 1-1,-1 0 0,0 0 1,0 0-1,0 0 1,0-1-1,1 1 1,-1 0-1,0 0 1,0 0-1,0-1 0,0 1 1,0 0-1,1-1 1,0 23-2,-1-20-2,-1 40-28,0-12 29,2 1 0,0-1-1,7 37 1,-7-64 8,0 0 0,-1 0 0,1 0-1,0 0 1,0 0 0,1 0 0,-1 0 0,0-1-1,1 1 1,0-1 0,0 1 0,0-1 0,0 0-1,0 1 1,0-1 0,4 3 0,-4-4 5,0-1 1,1 1-1,-1 0 1,0 0 0,0-1-1,0 0 1,1 1-1,-1-1 1,0 0-1,0 0 1,1 0 0,-1 0-1,0-1 1,0 1-1,0 0 1,1-1-1,-1 0 1,0 0 0,0 1-1,0-1 1,0 0-1,0 0 1,2-2-1,7-5 60,1 0-1,-1-1 0,-1 0 0,0-1 0,0 0 0,-1 0 1,10-15-1,-1-1 120,-1-2 1,15-30 0,-31 55-175,6-11 67,0 1 0,-2-1 0,0 0 0,6-22 0,-27 76-10,6-4-116,2 1-1,2-1 1,-4 75 0,10-104-74,1 0 1,0 0 0,3 13 0,-4-19 78,0 0 0,0 0 0,1 0 0,-1 0 0,1 0 0,-1-1 0,1 1 0,-1 0 0,1 0 0,-1 0 0,1 0 0,-1-1 0,1 1 0,0 0 0,1 0 0,-1-1 9,-1 0-1,1 0 1,-1 0-1,1 0 1,0 0-1,-1 0 1,1 0-1,-1 0 1,1 0-1,-1 0 1,1 0 0,0-1-1,-1 1 1,1 0-1,-1 0 1,1-1-1,-1 1 1,1 0-1,-1-1 1,1 1-1,-1 0 1,0-1-1,1 1 1,-1-1 0,1 1-1,-1-1 1,0 1-1,0-1 1,1 0-1,11-23-304,-1-12-116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1.220"/>
    </inkml:context>
    <inkml:brush xml:id="br0">
      <inkml:brushProperty name="width" value="0.05" units="cm"/>
      <inkml:brushProperty name="height" value="0.05" units="cm"/>
      <inkml:brushProperty name="color" value="#AB008B"/>
    </inkml:brush>
  </inkml:definitions>
  <inkml:trace contextRef="#ctx0" brushRef="#br0">0 0 19436,'2'15'1544,"-1"4"-1159,4-2-225,2-1 112,7 0-664,4-8 520,2-2-152,10-6-240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1.580"/>
    </inkml:context>
    <inkml:brush xml:id="br0">
      <inkml:brushProperty name="width" value="0.05" units="cm"/>
      <inkml:brushProperty name="height" value="0.05" units="cm"/>
      <inkml:brushProperty name="color" value="#AB008B"/>
    </inkml:brush>
  </inkml:definitions>
  <inkml:trace contextRef="#ctx0" brushRef="#br0">71 0 15227,'-1'15'678,"-1"-1"0,0 1 0,-2-1 0,0 0-1,0 0 1,-1 0 0,-1-1 0,0 1 0,-1-1 0,-16 23 0,17-19 214,6-17-875,0 1 0,0-1 0,0 0 0,0 1 0,0-1 0,0 1 0,0-1 0,0 1 0,1-1 0,-1 0 0,0 1 1,0-1-1,1 0 0,-1 1 0,0-1 0,0 0 0,1 1 0,-1-1 0,0 0 0,1 1 0,-1-1 0,1 1 0,2 0-18,1 0 0,-1-1 0,0 1 1,0 0-1,1-1 0,-1 0 0,5 0 0,8 2-43,-11-2 19,0 1-1,0 0 1,0 0 0,0 1 0,0-1-1,-1 1 1,1 0 0,0 1-1,-1-1 1,1 1 0,-1 0-1,0 0 1,0 0 0,0 1-1,-1-1 1,5 5 0,-6-4 12,0-1 0,0 0 1,0 1-1,-1-1 0,1 1 0,-1 0 1,0-1-1,0 1 0,0 0 0,-1 0 1,1 0-1,-1 0 0,0 0 0,0-1 1,0 1-1,-1 0 0,1 0 0,-1 0 1,0 0-1,0-1 0,-3 8 0,1-4-17,0-1-1,0 0 0,0 0 0,0 0 1,-1 0-1,0-1 0,0 1 0,-1-1 1,0 0-1,0 0 0,0-1 0,0 0 1,-1 0-1,1 0 0,-1 0 0,0-1 1,0 0-1,-8 3 0,3-5-58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2.677"/>
    </inkml:context>
    <inkml:brush xml:id="br0">
      <inkml:brushProperty name="width" value="0.05" units="cm"/>
      <inkml:brushProperty name="height" value="0.05" units="cm"/>
      <inkml:brushProperty name="color" value="#AB008B"/>
    </inkml:brush>
  </inkml:definitions>
  <inkml:trace contextRef="#ctx0" brushRef="#br0">10 199 14763,'-2'-6'357,"0"1"0,1-1-1,0 0 1,-1 1 0,2-1-1,-1 0 1,1 0 0,0 0 0,0 1-1,1-1 1,-1 0 0,1 0-1,1 0 1,2-8 0,2-2 147,0 1 1,1 1 0,0-1-1,10-13 1,-16 26-481,0 1 0,-1 0 1,1 0-1,0 0 0,0 0 1,0-1-1,0 1 0,0 0 1,0 1-1,0-1 0,0 0 1,0 0-1,3-1 0,-4 2-16,0 0-1,1 0 1,-1 0-1,0 0 1,1 0-1,-1 0 1,0 1-1,1-1 1,-1 0-1,0 0 1,1 0-1,-1 0 1,0 1-1,1-1 1,-1 0-1,0 0 1,0 1-1,1-1 1,-1 0-1,0 0 1,0 1-1,0-1 1,1 0-1,-1 1 1,0-1-1,0 0 1,0 1-1,0-1 1,0 0-1,0 1 1,0-1-1,1 1 1,0 7 33,0 0 0,0 0 0,-1 12 0,0-15-53,-1 54 42,1 64 24,2-102-31,0 0-1,1 0 1,9 33 0,-11-51-21,0 1 1,0-1 0,0 1 0,1-1-1,0 0 1,-1 0 0,1 0 0,0 0-1,0 0 1,1 0 0,-1 0 0,1-1-1,-1 1 1,6 3 0,-5-4 3,-1-1 0,0-1 0,1 1 0,-1 0 1,1-1-1,-1 1 0,1-1 0,-1 0 0,1 0 0,-1 0 1,1 0-1,-1 0 0,1 0 0,-1-1 0,1 1 0,-1-1 0,1 0 1,-1 1-1,1-1 0,-1-1 0,0 1 0,3-2 0,6-4 46,0 0 0,0-2 0,-1 1 0,-1-1 0,1 0 0,-1-1 0,-1 0 0,11-16 0,-1-2 185,0-2 1,13-32 0,-28 56-217,7-14 244,-7 19-121,-4 11-66,-2 7-70,1 0 1,1 0-1,0 0 0,1 0 1,0 0-1,6 31 0,-5-48-3,-1 1 0,0 0 0,0 0-1,0 0 1,1 0 0,-1 0 0,1-1 0,-1 1-1,0 0 1,1 0 0,-1-1 0,1 1-1,-1 0 1,1 0 0,0-1 0,-1 1-1,1-1 1,0 1 0,0-1 0,-1 1-1,1-1 1,0 1 0,0-1 0,-1 0-1,1 1 1,0-1 0,0 0 0,0 0-1,0 1 1,0-1 0,0 0 0,-1 0 0,1 0-1,0 0 1,0 0 0,0 0 0,0-1-1,0 1 1,0 0 0,-1 0 0,1-1-1,0 1 1,0 0 0,0-1 0,-1 1-1,1-1 1,0 1 0,0-1 0,-1 1-1,2-2 1,4-3 40,0 1 1,-1-1-1,1-1 1,8-10-1,9-16 219,-2-1 0,27-58 0,-2 3 151,-35 76-358,-11 12-56,0 0 0,0 0 0,0 0 0,1 0 0,-1 0 0,0 0 1,0 0-1,1 0 0,-1 0 0,0 0 0,0 0 0,0 0 0,1 0 0,-1 0 0,0 0 1,0 0-1,0 1 0,0-1 0,1 0 0,-1 0 0,0 0 0,0 0 0,0 0 0,0 1 0,1-1 1,-1 0-1,0 0 0,0 0 0,0 0 0,0 1 0,0-1 0,0 0 0,0 0 0,0 0 1,0 1-1,0-1 0,0 0 0,4 33 14,-3-23-35,1 58-46,-1-27-65,10 59-1,-11-97 38,0 0-1,1 0 1,0-1 0,0 1-1,0 0 1,0 0-1,0-1 1,1 1 0,-1-1-1,4 5 1,-5-7 73,1 1-1,-1-1 1,0 0 0,1 0 0,-1 1 0,0-1 0,1 0-1,-1 0 1,0 0 0,1 1 0,-1-1 0,1 0-1,-1 0 1,0 0 0,1 0 0,-1 0 0,1 0 0,-1 0-1,0 0 1,1 0 0,-1 0 0,1 0 0,-1 0 0,0 0-1,1 0 1,-1 0 0,1-1 0,1 0 2,-1 0 0,0 0 0,0 0-1,0 0 1,0 0 0,0 0 0,0 0 0,0-1 0,0 1 0,0 0 0,0-3 0,13-29-351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3.279"/>
    </inkml:context>
    <inkml:brush xml:id="br0">
      <inkml:brushProperty name="width" value="0.05" units="cm"/>
      <inkml:brushProperty name="height" value="0.05" units="cm"/>
      <inkml:brushProperty name="color" value="#AB008B"/>
    </inkml:brush>
  </inkml:definitions>
  <inkml:trace contextRef="#ctx0" brushRef="#br0">148 187 17284,'-1'-3'220,"0"0"0,0 1 0,0-1 0,-1 0 0,1 0 0,-1 1 0,0-1 0,0 1 0,1 0 0,-2-1 0,1 1 0,0 0 0,0 0 0,-1 0 0,-3-2 0,4 4-141,0-1-1,1 0 0,-1 1 0,0 0 0,0 0 1,0-1-1,0 1 0,1 0 0,-1 0 0,0 1 1,0-1-1,0 0 0,1 1 0,-1-1 1,0 1-1,0-1 0,1 1 0,-1 0 0,0-1 1,1 1-1,-1 0 0,1 0 0,-1 1 0,1-1 1,-1 0-1,1 0 0,-1 2 0,-5 5 38,1-1-1,0 1 0,0 0 0,1 1 1,0-1-1,1 1 0,0 0 0,0 0 1,-3 12-1,3-9-33,1 1-1,1-1 1,0 1 0,1 0-1,0 0 1,1 20 0,0-32-65,0 1 1,0 0-1,1-1 1,-1 1-1,0 0 1,1-1-1,-1 1 1,1 0-1,0-1 1,-1 1-1,1-1 1,0 1 0,0-1-1,0 1 1,2 0-1,-3-1-4,1-1 0,0 0 0,0 1 1,0-1-1,0 0 0,0 0 0,0 1 0,0-1 0,0 0 0,0 0 0,0 0 0,-1 0 1,1 0-1,0-1 0,0 1 0,0 0 0,0 0 0,0-1 0,0 1 0,0 0 1,0-1-1,-1 1 0,1-1 0,0 1 0,0-1 0,0 1 0,-1-1 0,1 0 0,0 1 1,-1-1-1,2-1 0,6-6 72,0-1 0,0 0 0,-1-1 0,0 1 0,9-18 0,27-61 465,-37 75-454,48-125 890,-35 84-549,-12 37-205,-7 17-229,1 0 0,-1 0 0,0 0 0,0 0 1,0 0-1,0 0 0,0 0 0,0 0 1,0 0-1,0 0 0,0 1 0,0-1 1,0 0-1,0 0 0,0 0 0,0 0 1,0 0-1,0 0 0,0 0 0,0 0 1,0 0-1,0 0 0,1 0 0,-1 0 1,0 0-1,0 0 0,0 0 0,0 0 0,0 0 1,0 0-1,0 0 0,0 0 0,0 0 1,0 0-1,0 0 0,0 0 0,1 0 1,-1 0-1,0 0 0,0 0 0,0 0 1,0 0-1,0 0 0,0 0 0,0 0 1,0 0-1,0 0 0,0 0 0,0 0 1,0 0-1,0-1 0,0 1 0,0 0 0,0 0 1,0 0-1,1 0 0,-1 0 0,0 0 1,0 0-1,0 0 0,0 0 0,0 0 1,-2 30 136,-18 329-816,20-348 462,-1-9 98,1 1-1,0-1 1,0 1-1,0-1 1,0 1-1,0-1 1,0 1-1,1-1 0,-1 1 1,1-1-1,0 1 1,0-1-1,0 0 1,1 3-1,-2-5 104,0 0 0,1 1 0,-1-1 0,0 0 0,0 0 0,0 0-1,0 0 1,1 0 0,-1 0 0,0 0 0,0 0 0,0 0 0,1 0 0,-1 1-1,0-1 1,0 0 0,1 0 0,-1 0 0,0 0 0,0 0 0,0 0 0,1-1 0,-1 1-1,0 0 1,0 0 0,0 0 0,1 0 0,-1 0 0,0 0 0,0 0 0,0 0 0,1 0-1,-1-1 1,0 1 0,0 0 0,0 0 0,0 0 0,1 0 0,-1 0 0,0-1 0,0 1-1,0 0 1,0 0 0,0 0 0,0-1 0,0 1 0,0 0 0,0 0 0,1-1 0,4-12-254,-4 11 168,9-27-587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7:50.346"/>
    </inkml:context>
    <inkml:brush xml:id="br0">
      <inkml:brushProperty name="width" value="0.05" units="cm"/>
      <inkml:brushProperty name="height" value="0.05" units="cm"/>
    </inkml:brush>
  </inkml:definitions>
  <inkml:trace contextRef="#ctx0" brushRef="#br0">0 1 17484,'1'28'6045,"0"31"-4962,3 71-463,-4-128-603,0 0 0,1 0 0,-1 1 0,0-1 0,1 0 0,-1 0-1,1 0 1,0 0 0,-1 0 0,1 0 0,2 4 0,-3-6-6,1 0 0,-1 0 0,0 1 0,0-1 0,1 0 0,-1 0 0,0 1 0,1-1 1,-1 0-1,0 0 0,1 1 0,-1-1 0,1 0 0,-1 0 0,0 0 0,1 0 0,-1 0 0,0 0 0,1 0 0,-1 0 0,1 0 0,-1 0 0,0 0 0,1 0 0,12-10 266,1-9 103,-1 0 1,-1-2-1,15-34 0,-15 30 91,25-41-1,-26 57-264,-7 16-94,-5 21-38,1-27-71,-5 47 2,2 56 0,3-103-4,-1 0 0,1 1 0,0-1 0,0 0 0,0 0-1,0 0 1,1 0 0,-1 0 0,0 0 0,0 0-1,1 0 1,-1 0 0,0 0 0,1 0 0,-1 0-1,1 0 1,0 0 0,-1 0 0,1 0 0,0-1-1,-1 1 1,1 0 0,0 0 0,0-1 0,1 2-1,-1-2 3,0 0-1,1 0 0,-1 0 0,0 0 1,1 0-1,-1 0 0,0 0 0,0-1 1,1 1-1,-1 0 0,0-1 0,0 1 0,0-1 1,0 1-1,1-1 0,-1 0 0,1-1 1,6-4 9,0 0 0,-1-1 0,0 0 0,7-9 0,46-75 187,-24 32-2168,-34 53 1674,2-11-107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3.918"/>
    </inkml:context>
    <inkml:brush xml:id="br0">
      <inkml:brushProperty name="width" value="0.05" units="cm"/>
      <inkml:brushProperty name="height" value="0.05" units="cm"/>
      <inkml:brushProperty name="color" value="#AB008B"/>
    </inkml:brush>
  </inkml:definitions>
  <inkml:trace contextRef="#ctx0" brushRef="#br0">1 44 18148,'7'14'1321,"-5"-10"-950,-1-1 1,1 0-1,0 0 1,0 0-1,0 0 1,5 5 0,-7-8-300,1 1 0,0-1 0,-1 0 0,1 1 1,0-1-1,-1 0 0,1 0 0,0 1 0,0-1 1,-1 0-1,1 0 0,0 0 0,0 0 0,-1 0 1,1 0-1,0 0 0,0 0 0,0 0 0,-1 0 1,1-1-1,0 1 0,-1 0 0,1 0 0,0-1 1,0 1-1,-1-1 0,1 1 0,0 0 0,-1-1 1,1 1-1,-1-1 0,1 1 0,-1-1 0,1 0 1,-1 1-1,1-1 0,0 0 0,3-5 250,1 0 0,-1 0 0,7-12 0,-9 16-271,-1 0 0,0-1 0,0 1 0,0 0 1,0 0-1,-1-1 0,1 1 0,0-1 0,-1 1 0,0 0 1,0-1-1,0 1 0,0-1 0,0-4 0,0 7-46,0 0-1,0 0 1,0 0-1,0 0 1,0 0-1,0 0 1,-1 0-1,1-1 1,0 1-1,0 0 1,0 0-1,0 0 1,0 0-1,0 0 1,0 0-1,0 0 1,0 0-1,0-1 1,0 1-1,-1 0 1,1 0-1,0 0 1,0 0-1,0 0 1,0 0 0,0 0-1,0 0 1,0 0-1,-1 0 1,1 0-1,0 0 1,0 0-1,0 0 1,0 0-1,0 0 1,0 0-1,0 0 1,-1 0-1,1 0 1,0 0-1,0 0 1,0 0-1,0 0 1,0 0-1,0 0 1,0 0-1,-1 0 1,1 0-1,0 1 1,0-1-1,-7 7 88,-2 10-19,3-3-46,1 0 0,0 1 0,-3 19-1,6-26-38,1 1-1,0-1 0,0 1 0,1-1 1,0 1-1,1-1 0,2 13 1,-3-20 8,0 1 1,1-1 0,-1 0 0,0 1 0,1-1 0,-1 1 0,1-1 0,0 1 0,-1-1 0,1 0 0,0 0 0,0 1 0,0-1 0,0 0 0,0 0 0,0 0 0,0 0 0,0 0 0,0 0 0,1 0 0,-1 0 0,0-1 0,1 1 0,-1 0 0,0-1 0,1 1 0,-1-1 0,1 1 0,-1-1 0,1 0 0,-1 0 0,1 0 0,-1 0 0,1 0 0,-1 0 0,1 0 0,-1 0 0,1 0 0,-1-1 0,1 1 0,1-2 0,4 0-3,0-1 0,-1 0 1,1-1-1,-1 0 0,0 0 1,0 0-1,6-7 0,28-28 33,-25 23 3,0 2 0,25-20 1,-39 33-28,0 1 0,0-1 0,0 0 0,0 1 0,0-1 0,0 0 0,0 1 0,0-1 0,0 1-1,1 0 1,-1-1 0,0 1 0,0 0 0,0 0 0,1 0 0,-1 0 0,0 0 0,0 0 0,0 0 0,1 0 0,-1 0 0,0 0 0,0 1 0,2 0 0,-2 0 0,1 0-1,-1 0 1,0 0-1,1 1 1,-1-1 0,0 0-1,0 1 1,0-1 0,0 1-1,0-1 1,0 1 0,-1 0-1,1-1 1,0 4-1,2 8 7,0-1-1,-2 1 1,2 22-1,-3-29-3,0 16 9,-1-17 11,1 1 1,0 0-1,0-1 1,0 1-1,1-1 0,0 1 1,2 6-1,-3-11-18,1-1-1,-1 0 1,0 0-1,0 1 1,1-1-1,-1 0 1,0 0-1,0 0 1,1 1-1,-1-1 1,0 0-1,1 0 1,-1 0-1,0 0 1,1 0-1,-1 0 1,0 1-1,1-1 1,-1 0-1,0 0 1,1 0 0,-1 0-1,0 0 1,1 0-1,-1 0 1,0-1-1,1 1 1,-1 0-1,0 0 1,1 0-1,-1 0 1,0 0-1,1 0 1,-1-1-1,0 1 1,0 0-1,1 0 1,-1 0-1,0-1 1,0 1-1,1 0 1,-1 0-1,0-1 1,0 1-1,0 0 1,1-1-1,-1 1 1,0 0-1,0 0 1,0-1-1,0 1 1,0-1-1,11-16 155,1-6 20,16-29 106,-26 49-275,0 0 0,1-1 0,-1 1 0,1 0 0,0 0 0,0 1 1,0-1-1,0 1 0,0-1 0,1 1 0,4-3 0,-7 5-13,0 0-1,0-1 1,0 1 0,0 0-1,0 0 1,1-1 0,-1 1-1,0 0 1,0 0-1,0 0 1,0 0 0,1 1-1,-1-1 1,0 0 0,0 0-1,0 1 1,0-1 0,0 1-1,0-1 1,0 1 0,0-1-1,0 1 1,0-1-1,0 1 1,0 0 0,0 0-1,0-1 1,-1 1 0,1 0-1,0 0 1,-1 0 0,1 0-1,0 0 1,-1 0-1,1 0 1,-1 0 0,1 1-1,2 6-6,-1-1 0,1 1 0,-1 0 1,1 8-1,-2-11 10,0 2-1,7 33-12,-8-39 12,0-1 0,0 1 0,0 0 0,0-1 0,0 1 1,0-1-1,0 1 0,0-1 0,1 1 0,-1-1 0,0 1 1,0-1-1,1 1 0,-1-1 0,0 1 0,1-1 0,-1 0 0,0 1 1,1-1-1,-1 1 0,1-1 0,-1 0 0,1 1 0,-1-1 1,1 0-1,-1 0 0,1 1 0,-1-1 0,1 0 0,-1 0 1,1 0-1,-1 0 0,1 0 0,-1 0 0,1 0 0,0 1 1,-1-2-1,1 1 0,-1 0 0,1 0 0,-1 0 0,1 0 0,-1 0 1,1 0-1,-1-1 0,1 1 0,-1 0 0,1 0 0,-1-1 1,1 1-1,-1 0 0,1-1 0,-1 1 0,1 0 0,0-2 0,11-11 0,-1 0 1,20-29-1,-23 29-4,1 0 0,1 0 0,0 1 1,17-14-1,-26 24 0,0 1-1,1 0 1,-1 0 0,1 0-1,-1 0 1,1 0 0,-1 0 0,1 0-1,0 0 1,-1 0 0,1 1-1,0-1 1,-1 1 0,1 0 0,0-1-1,0 1 1,0 0 0,2 0-1,-3 0 2,0 1 0,0-1 0,0 1 0,0-1-1,0 1 1,0 0 0,0-1 0,0 1-1,0 0 1,-1 0 0,1 0 0,0-1 0,0 1-1,-1 0 1,1 0 0,-1 0 0,1 0-1,-1 0 1,1 0 0,-1 0 0,1 2 0,1 6-5,-1-1 1,1 1 0,-2 0-1,1 0 1,-2 13-1,-1 3-297,-11 49-1,13-74 286,0-1-1,0 1 1,0 0 0,0 0 0,0 0 0,0-1-1,0 1 1,-1 0 0,1 0 0,0 0-1,0 0 1,0 0 0,0-1 0,-1 1-1,1 0 1,0 0 0,0 0 0,0 0-1,-1 0 1,1 0 0,0 0 0,0 0 0,0 0-1,-1 0 1,1 0 0,0 0 0,0 0-1,0 0 1,-1 0 0,1 0 0,0 0-1,0 0 1,0 0 0,-1 0 0,1 0-1,0 0 1,0 0 0,0 0 0,-1 0 0,1 0-1,0 0 1,0 1 0,0-1 0,-1 0-1,1 0 1,0 0 0,0 0 0,0 1-1,0-1 1,0 0 0,0 0 0,-1 0-1,1 0 1,0 1 0,0-1 0,0 0 0,0 0-1,0 0 1,0 1 0,0-1 0,0 0-1,0 0 1,0 1 0,0-1 0,0 0-1,-8-15-110,0-10-258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5.843"/>
    </inkml:context>
    <inkml:brush xml:id="br0">
      <inkml:brushProperty name="width" value="0.05" units="cm"/>
      <inkml:brushProperty name="height" value="0.05" units="cm"/>
      <inkml:brushProperty name="color" value="#AB008B"/>
    </inkml:brush>
  </inkml:definitions>
  <inkml:trace contextRef="#ctx0" brushRef="#br0">169 156 12955,'0'0'171,"1"-1"1,-1 0-1,1 0 1,-1 0-1,0 0 1,1 0-1,-1 0 1,0 0-1,0 0 1,0 0-1,0 0 1,0 0-1,0 0 1,0 0-1,0 0 0,0 0 1,-1 0-1,1 0 1,0 0-1,-1 0 1,1 0-1,0 0 1,-1 0-1,1 1 1,-1-1-1,0 0 1,1 0-1,-1 0 1,0 1-1,1-1 1,-1 0-1,0 1 1,0-1-1,1 1 1,-1-1-1,0 1 1,0-1-1,0 1 1,0-1-1,0 1 1,0 0-1,-1-1 0,-1 1 46,-1-1 0,1 1 0,0 0 0,0 0 0,0 0 0,-1 1 0,1-1 0,0 1 0,0-1 0,0 1 0,0 0 0,-5 2 0,1 2-153,0-1 0,0 1 0,1 1 0,-1-1 0,1 1 0,0 0 0,1 0 0,-1 1 0,1-1 0,1 1 0,-1 1-1,-5 11 1,6-9-68,0-1-1,0 1 1,1 1-1,0-1 0,0 0 1,1 1-1,1-1 1,0 1-1,0 15 0,1-24 1,0 0 0,0 0 0,0-1 0,1 1-1,-1 0 1,0 0 0,1-1 0,-1 1-1,1 0 1,0 0 0,-1-1 0,1 1 0,0-1-1,0 1 1,0-1 0,0 1 0,0-1 0,1 0-1,-1 1 1,0-1 0,0 0 0,4 2-1,-4-3 3,1 1-1,0-1 0,-1 0 1,1 0-1,0 0 0,-1 0 0,1 0 1,0 0-1,-1 0 0,1-1 0,0 1 1,-1-1-1,1 1 0,-1-1 0,1 0 1,-1 1-1,1-1 0,-1 0 0,1 0 1,-1 0-1,0 0 0,1 0 1,-1 0-1,2-3 0,9-9 34,-1 0 0,0-1-1,0 0 1,-1-1 0,-1 0 0,13-31 0,-7 9 239,-2 0 1,9-39 0,-19 66-116,-1-1-1,0 0 1,0 0-1,-1 0 1,0-15-1,-8 67 321,5 92-423,3-116-49,0 0 0,2-1-1,0 1 1,1-1 0,11 31 0,-14-45-3,0 0 0,0 1 0,0-1 0,0 0 0,0 0-1,0 0 1,0-1 0,1 1 0,-1 0 0,1 0 0,-1-1-1,1 1 1,0-1 0,0 1 0,0-1 0,0 0 0,0 0 0,0 0-1,0 0 1,0 0 0,0 0 0,0 0 0,0-1 0,1 1 0,-1-1-1,0 0 1,0 1 0,1-1 0,-1 0 0,0 0 0,1-1 0,-1 1-1,0 0 1,0-1 0,1 1 0,-1-1 0,0 0 0,0 0-1,0 0 1,0 0 0,0 0 0,0 0 0,0-1 0,3-2 0,3-3 5,0 0 1,-1 0 0,1-1-1,-2 0 1,1-1-1,5-9 1,28-57 39,-30 56-47,-10 19 1,0 0 0,0 0 0,0-1 0,0 1 0,0 0 0,0 0 1,0 0-1,0 0 0,0 0 0,0 0 0,0-1 0,0 1 0,0 0 0,0 0 0,0 0 0,0 0 0,1 0 0,-1 0 0,0-1 0,0 1 0,0 0 0,0 0 0,0 0 0,0 0 0,0 0 0,1 0 0,-1 0 0,0 0 0,0 0 0,0 0 0,0 0 0,0 0 0,1 0 0,-1 0 0,0 0 0,0 0 1,0 0-1,0 0 0,0 0 0,1 0 0,-1 0 0,0 0 0,0 0 0,0 0 0,0 0 0,1 0 0,3 9-20,0 16 1,-3-22 13,0 3-1,2 14-15,0-1 1,12 34 0,-14-49 23,0-1 1,1 1-1,-1-1 0,1 1 1,0-1-1,0 0 1,0 0-1,0 0 1,0 0-1,1 0 0,-1 0 1,1 0-1,0-1 1,0 1-1,0-1 0,0 0 1,0 0-1,0 0 1,0 0-1,1-1 1,6 3-1,-7-4 5,0 0-1,0 0 1,0 1-1,-1-2 1,1 1-1,0 0 1,0-1-1,0 1 1,0-1 0,-1 0-1,1 0 1,0 0-1,-1 0 1,5-3-1,-1 0 8,-1 0 0,1 0 0,-1-1-1,0 0 1,8-10 0,-1-2 28,-1 0 1,0 0-1,10-24 0,-17 31-17,1 0-1,-1 0 0,-1-1 1,0 1-1,2-16 0,-6 17-4,-4 13-3,-4 18-3,6-9-3,1 0-1,0 1 0,1-1 0,1 16 1,0-26-5,1 0 1,-1 1-1,1-1 1,0 0 0,0 1-1,0-1 1,0 0 0,0 0-1,1 0 1,1 3 0,-2-4-2,0-1 0,0 0 1,0 0-1,0 0 0,0 0 1,1 0-1,-1 0 1,0 0-1,0-1 0,1 1 1,-1 0-1,1-1 1,-1 1-1,0-1 0,1 1 1,-1-1-1,1 0 0,-1 1 1,1-1-1,0 0 1,-1 0-1,1 0 0,1-1 1,0 1-58,0-1 1,1 0-1,-1 0 0,0 0 1,0-1-1,0 1 1,0-1-1,0 1 1,0-1-1,-1 0 1,1 0-1,0-1 0,-1 1 1,0 0-1,1-1 1,-1 1-1,0-1 1,3-5-1,1-3-520,0 0 0,-1 0 0,7-20-1,-3 1 58,-3 0-197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6.218"/>
    </inkml:context>
    <inkml:brush xml:id="br0">
      <inkml:brushProperty name="width" value="0.05" units="cm"/>
      <inkml:brushProperty name="height" value="0.05" units="cm"/>
      <inkml:brushProperty name="color" value="#AB008B"/>
    </inkml:brush>
  </inkml:definitions>
  <inkml:trace contextRef="#ctx0" brushRef="#br0">15 1 18652,'-14'9'1680,"14"1"-1944,0-4-1352,7-5 2616,5-4-856,7-5-584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6.675"/>
    </inkml:context>
    <inkml:brush xml:id="br0">
      <inkml:brushProperty name="width" value="0.05" units="cm"/>
      <inkml:brushProperty name="height" value="0.05" units="cm"/>
      <inkml:brushProperty name="color" value="#AB008B"/>
    </inkml:brush>
  </inkml:definitions>
  <inkml:trace contextRef="#ctx0" brushRef="#br0">0 29 19868,'1'0'80,"0"0"0,0 1 0,0-1 0,0 0-1,0 0 1,0 1 0,0-1 0,0 1 0,0-1 0,0 1 0,0-1-1,0 1 1,0-1 0,0 1 0,0 0 0,-1 0 0,1-1 0,0 1-1,-1 0 1,1 0 0,0 0 0,-1 0 0,1 0 0,-1 0 0,1 0-1,-1 0 1,0 0 0,1 0 0,-1 0 0,0 0 0,0 0-1,0 1 1,5 43 751,-4-39-499,2 106 1117,9 93-859,-6-188-581,-6-17-9,1 0 1,-1 0-1,0 0 0,0 1 0,0-1 0,1 0 0,-1 0 1,0 0-1,0 0 0,1 0 0,-1 0 0,0 0 0,0 0 1,1 0-1,-1 0 0,0 0 0,0 0 0,1 0 0,-1 0 1,0 0-1,0-1 0,0 1 0,1 0 0,-1 0 0,0 0 1,0 0-1,0 0 0,1 0 0,-1 0 0,0-1 0,0 1 0,0 0 1,0 0-1,1 0 0,-1-1 0,0 1 0,0 0 0,2-3 1,0 0 0,0 0-1,-1 0 1,1 0 0,-1-1-1,0 1 1,1-7-1,4-31-8,-2-1-1,-4-77 0,-1 90-1,1 22 0,0 0-13,0 0 0,0 0 0,-1 0-1,0 0 1,-3-8 0,0 8-121,1 13 25,1 17-7,5 9-40,11 60 1,-11-77 153,1-1-1,0 1 1,2-1 0,-1 0-1,2-1 1,9 17-1,-14-28 25,-1 1 0,1-1 0,-1 0 0,1 0 0,0 1 0,0-1 0,0-1 0,0 1 0,0 0 0,0 0 0,1-1 1,-1 0-1,0 1 0,1-1 0,0 0 0,-1 0 0,1 0 0,-1 0 0,1-1 0,0 1 0,-1-1 0,1 1 0,5-1 0,-4-1 18,0 0 1,0 0-1,-1 0 0,1-1 1,-1 1-1,1-1 1,-1 0-1,1 0 0,-1 0 1,0-1-1,0 1 1,0-1-1,0 1 1,-1-1-1,1 0 0,2-3 1,4-8 94,0 0 0,0-1 0,-1 0 0,-1 0 0,-1-1 0,9-30 0,-7 10 85,0 0 1,1-42 0,-8 70-177,0 1-13,0 1 1,0-1-1,-1 1 1,0-1 0,-1 0-1,1 1 1,-1-1-1,0 1 1,-4-12-1,5 18-21,0 0 0,0 0-1,0-1 1,-1 1 0,1 0-1,0 0 1,0 0 0,0-1-1,-1 1 1,1 0 0,0 0 0,0 0-1,-1 0 1,1-1 0,0 1-1,0 0 1,-1 0 0,1 0-1,0 0 1,0 0 0,-1 0-1,1 0 1,0 0 0,0 0 0,-1 0-1,1 0 1,0 0 0,-1 0-1,1 0 1,0 0 0,0 0-1,-1 0 1,1 0 0,0 0 0,0 1-1,-1-1 1,1 0 0,0 0-1,0 0 1,0 0 0,-1 0-1,1 1 1,0-1 0,0 0-1,0 0 1,-1 0 0,1 1 0,0-1-1,0 0 1,0 0 0,0 1-1,0-1 1,0 0 0,-1 0-1,1 1 1,0-1 0,0 0-1,0 1 1,0-1 0,0 0 0,0 0-1,0 1 1,-6 17-50,2-1-227,1 1 0,-1 21 0,3-33 174,1 1 1,0-1 0,0 0 0,1 1 0,0-1 0,0 0 0,0 0 0,1 0 0,4 10-1,-1-7-193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7.476"/>
    </inkml:context>
    <inkml:brush xml:id="br0">
      <inkml:brushProperty name="width" value="0.05" units="cm"/>
      <inkml:brushProperty name="height" value="0.05" units="cm"/>
      <inkml:brushProperty name="color" value="#AB008B"/>
    </inkml:brush>
  </inkml:definitions>
  <inkml:trace contextRef="#ctx0" brushRef="#br0">190 380 17596,'-6'-11'554,"0"1"-1,-1 0 1,-1 0 0,1 1 0,-14-13-1,19 20-473,0 0-1,0 0 0,0 1 0,0-1 0,0 1 0,0-1 0,0 1 0,0 0 0,-1 0 0,1 0 1,0 0-1,-1 0 0,1 1 0,-1-1 0,1 1 0,-1-1 0,1 1 0,-1 0 0,0 0 0,1 0 0,-1 0 1,1 1-1,-1-1 0,1 1 0,-1-1 0,1 1 0,-1 0 0,1 0 0,0 0 0,0 0 0,-1 0 1,1 1-1,-2 1 0,-1 2-44,0 0 1,1 0-1,0 1 1,0-1-1,0 1 1,0 0-1,1 0 1,0 0-1,1 0 1,-1 1 0,1-1-1,-2 12 1,2-8-27,0 0 0,1 0 0,0 0 0,0 0 0,1 0 0,1 0 0,2 19 0,-3-28-2,1 1-1,-1-1 0,0 1 1,1-1-1,-1 0 0,1 0 0,0 1 1,-1-1-1,1 0 0,0 0 0,-1 0 1,1 1-1,0-1 0,0 0 0,0 0 1,2 1-1,-2-1 8,0-1 1,0 0-1,0 1 1,0-1-1,0 0 1,0 0-1,0 0 0,0 0 1,0 0-1,-1 0 1,1 0-1,0 0 1,0 0-1,0 0 0,0 0 1,0 0-1,0-1 1,1 0-1,2-1 41,0 0-1,-1 0 1,0 0 0,1 0-1,-1-1 1,0 0-1,0 1 1,-1-1 0,4-5-1,3-4 152,-2-1 0,8-16 0,-10 18-57,0 0 0,1 0 0,13-16 0,-19 27-151,0-1 0,0 1-1,1 0 1,-1-1 0,0 1 0,0 0 0,1-1-1,-1 1 1,0 0 0,1-1 0,-1 1 0,0 0-1,1 0 1,-1 0 0,0-1 0,1 1 0,-1 0-1,1 0 1,-1 0 0,0 0 0,1 0-1,-1 0 1,1 0 0,-1 0 0,0 0 0,1 0-1,-1 0 1,1 0 0,-1 0 0,1 0 0,-1 0-1,0 0 1,1 0 0,-1 0 0,0 1 0,1-1-1,-1 0 1,1 0 0,-1 0 0,0 1 0,1-1-1,-1 0 1,0 0 0,0 1 0,1-1 0,-1 0-1,0 1 1,0-1 0,1 0 0,-1 1 0,0-1-1,0 1 1,10 24-333,-9-20 233,2 4 67,-1 1-528,1-1 0,1 1 0,0 0 0,0-1 1,10 15-1,-13-22 395,0-1 0,1 1 0,-1-1 0,0 0 0,1 1 0,-1-1 0,0 0 1,1 0-1,0 0 0,-1 0 0,1 0 0,0-1 0,-1 1 0,1 0 0,3 0 0,-3-1 23,1 0-1,-1 0 0,0 0 0,1-1 0,-1 1 1,0 0-1,0-1 0,0 0 0,1 0 0,-1 1 1,0-1-1,0 0 0,0-1 0,0 1 0,0 0 0,1-2 1,11-9-992,0 0 1,-1-1 0,-1-1-1,0 0 1,15-24-1,42-81 859,-63 107 635,-1 2 1592,-6 14 616,-11 26-338,4-6-1431,1 1 0,1 0 0,1 0 0,1 0 0,-1 40 0,5-63-741,0 0 0,0 0 0,0 1 0,1-1 0,-1 0 0,0 0 0,1 0 1,0 1-1,0-1 0,-1 0 0,1 0 0,0 0 0,0 0 0,1 0 0,-1 0 0,0-1 1,4 4-1,-4-4-24,1 0 1,-1 0-1,1-1 1,-1 1-1,1-1 1,-1 1-1,1-1 1,-1 0-1,1 0 1,0 1-1,-1-1 1,1 0-1,0 0 1,-1-1-1,1 1 1,0 0-1,-1 0 1,1-1-1,-1 1 1,1-1-1,-1 1 1,1-1-1,-1 0 1,1 0-1,2-2 1,5-3 19,0 0 0,0-1 1,-1-1-1,1 1 1,-2-1-1,1-1 0,-1 0 1,0 0-1,10-18 1,-5 4 10,-1 0 0,0-1 0,8-30 1,-14 36-49,1 0 0,-2 0 0,-1 0 0,0-1 0,-1 0 0,-1 1 0,-1-1 0,-1 0 0,0 1 0,-5-24 0,5 39-17,0 0-1,0-1 1,-1 1-1,1 0 1,0 0-1,-1 0 0,0 0 1,0 0-1,0 0 1,0 0-1,0 1 1,-1-1-1,1 1 1,-4-3-1,4 4 0,1 0 0,-1 1-1,1-1 1,-1 0 0,1 1 0,-1-1 0,0 1-1,1-1 1,-1 1 0,0 0 0,1 0-1,-1 0 1,0 0 0,1 0 0,-1 0 0,0 0-1,1 1 1,-1-1 0,1 1 0,-1-1-1,0 1 1,1-1 0,-1 1 0,1 0 0,-1 0-1,1 0 1,0 0 0,-1 0 0,1 0-1,-2 2 1,-5 5-10,1 1 0,0 0 0,1 0 0,0 0 0,0 1 0,1 0 0,0 0 0,0 0 0,2 0 0,-1 1 0,1 0 0,1 0 0,0 0 0,-1 12 0,3-19 14,0-1 0,0 1 0,1-1 1,-1 0-1,1 0 0,0 1 1,0-1-1,0 0 0,1 0 0,-1 0 1,1 0-1,-1 0 0,1 0 0,0 0 1,0-1-1,0 1 0,1-1 1,-1 1-1,0-1 0,1 0 0,3 3 1,6 2 3,-1 0 0,2-1 0,24 10 1,-11-6-3,-7-2-217,-1 1 1,0 1-1,28 20 0,-41-26 152,0 0-1,0 0 0,0 1 0,-1-1 0,0 1 1,0 0-1,0 1 0,0-1 0,-1 1 0,0-1 1,0 1-1,-1 0 0,0 0 0,0 0 1,3 12-1,-4 1-300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8.241"/>
    </inkml:context>
    <inkml:brush xml:id="br0">
      <inkml:brushProperty name="width" value="0.05" units="cm"/>
      <inkml:brushProperty name="height" value="0.05" units="cm"/>
      <inkml:brushProperty name="color" value="#AB008B"/>
    </inkml:brush>
  </inkml:definitions>
  <inkml:trace contextRef="#ctx0" brushRef="#br0">1 0 16972,'15'183'5057,"-10"-89"-3872,7 90 525,17 178 386,-29-361-2094,0-1 0,0 1 0,0 0-1,0 0 1,1 0 0,-1-1 0,0 1-1,0 0 1,0 0 0,1 0 0,-1-1-1,0 1 1,1 0 0,-1-1-1,1 1 1,-1 0 0,2 0 0,-2-1-2,0 0 0,1 0 1,-1 0-1,0 0 1,1 0-1,-1 0 0,0 0 1,1-1-1,-1 1 0,0 0 1,1 0-1,-1 0 1,0-1-1,0 1 0,1 0 1,-1 0-1,0-1 0,0 1 1,1 0-1,-1-1 1,0 1-1,0 0 0,0 0 1,1-1-1,-1 0 0,13-32-7,-12 32 7,17-51 4,27-52-1,-35 83 1,2 1 1,0 0-1,1 1 0,1 0 0,20-21 0,-30 36-4,0 1 0,-1-1 0,1 1 1,0 0-1,0 0 0,1 1 0,-1-1 1,0 1-1,1 0 0,0 0 0,5-1 1,-8 2-4,1 1 1,0 0 0,-1 0-1,1 0 1,0 0 0,-1 0-1,1 1 1,0-1 0,-1 1-1,1 0 1,-1-1 0,1 1-1,-1 0 1,1 1 0,-1-1-1,0 0 1,0 1 0,1-1-1,-1 1 1,0 0 0,0-1-1,2 4 1,0-1-2,-1-1 0,0 1 0,0-1 0,0 1 0,-1 0 0,1 0-1,-1 0 1,0 1 0,0-1 0,0 0 0,-1 1 0,1-1 0,-1 1 0,1 8 0,-12-54 254,2-20 21,6 33-5,-2 0 0,-9-33 0,12 52 3,8 16-469,12 11-664,-10-14 422,1-1 1,-1 0-1,1 0 1,0-1-1,-1 0 1,1-1-1,0 0 1,0 0-1,0-1 0,0 0 1,10-2-1,10-4-560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8.658"/>
    </inkml:context>
    <inkml:brush xml:id="br0">
      <inkml:brushProperty name="width" value="0.05" units="cm"/>
      <inkml:brushProperty name="height" value="0.05" units="cm"/>
      <inkml:brushProperty name="color" value="#AB008B"/>
    </inkml:brush>
  </inkml:definitions>
  <inkml:trace contextRef="#ctx0" brushRef="#br0">119 1 16035,'-8'3'277,"1"0"0,0 0-1,0 1 1,1 0-1,-1 0 1,1 1 0,0-1-1,0 2 1,0-1-1,1 0 1,0 1 0,0 0-1,0 1 1,1-1-1,0 1 1,0-1 0,1 1-1,-1 0 1,2 1-1,-1-1 1,1 0-1,0 1 1,0 0 0,0 8-1,2-14-251,0 0-1,0 0 0,0 0 1,0 0-1,0 0 0,0 1 1,0-1-1,1 0 0,-1 0 1,1 0-1,1 2 1,-2-4-10,0 1 0,1 0 0,-1-1 0,1 1 0,-1 0 0,1-1 0,-1 1 1,1-1-1,-1 1 0,1-1 0,0 1 0,-1-1 0,1 0 0,0 1 0,-1-1 1,1 0-1,0 1 0,0-1 0,-1 0 0,2 0 0,1 0 6,-1 0 1,1 0-1,-1-1 0,0 1 0,1-1 0,-1 0 0,0 1 1,0-1-1,1 0 0,-1 0 0,0-1 0,0 1 0,0 0 0,0-1 1,-1 1-1,1-1 0,2-2 0,12-14 119,-1-1 1,-1 0-1,18-32 0,1-1-30,-33 52-115,0 0 0,0 1-1,0-1 1,0 0 0,0 1 0,0-1 0,0 0 0,0 0-1,0 1 1,0-1 0,1 0 0,-1 0 0,0 1-1,0-1 1,0 0 0,0 0 0,0 1 0,1-1 0,-1 0-1,0 0 1,0 0 0,0 1 0,1-1 0,-1 0 0,0 0-1,0 0 1,1 0 0,-1 0 0,0 0 0,0 1-1,1-1 1,-1 0 0,0 0 0,0 0 0,1 0 0,-1 0-1,0 0 1,1 0 0,-1 0 0,0 0 0,0 0 0,1 0-1,-1 0 1,0 0 0,1-1 0,-1 1 0,0 0-1,0 0 1,1 0 0,-1 0 0,0 0 0,0 0 0,0-1-1,1 1 1,-1 0 0,0 0 0,0 0 0,0-1 0,1 1-1,-1 0 1,0 0 0,0-1 0,0 1 0,0-1 0,3 31-281,-3-25 181,1 12-164,-1-2-305,1 1 0,4 19 0,-5-32 476,1 0 1,-1-1-1,1 1 0,0 0 0,0 0 0,0 0 0,0-1 0,1 1 1,-1-1-1,1 1 0,-1-1 0,1 0 0,0 1 0,0-1 0,0 0 1,0 0-1,1 0 0,3 2 0,-5-3 53,1-1-1,0 1 1,-1 0 0,1-1-1,-1 0 1,1 1 0,0-1-1,-1 0 1,1 0 0,-1 0-1,1 0 1,2-1-1,23-9-675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9.178"/>
    </inkml:context>
    <inkml:brush xml:id="br0">
      <inkml:brushProperty name="width" value="0.05" units="cm"/>
      <inkml:brushProperty name="height" value="0.05" units="cm"/>
      <inkml:brushProperty name="color" value="#AB008B"/>
    </inkml:brush>
  </inkml:definitions>
  <inkml:trace contextRef="#ctx0" brushRef="#br0">36 95 15763,'-10'30'1244,"2"1"0,-7 57 0,14-80-1064,0 1-1,1-1 1,0 0 0,0 0-1,1 0 1,0 0-1,1 0 1,-1 0 0,2 0-1,-1 0 1,1 0 0,0-1-1,1 1 1,0-1 0,0 0-1,7 10 1,-1-6-114,0 1-1,-2 0 1,1 1 0,-2 0 0,0 0 0,8 20-1,-13-26-40,1 1 0,-1 0-1,0 0 1,-1-1-1,0 1 1,0 0-1,-1 0 1,0 0-1,0 0 1,-1 0-1,0 0 1,0 0-1,-4 13 1,4-19-2,1 0 0,-1 0 0,0 0 1,1-1-1,-1 1 0,0 0 0,0-1 0,0 1 0,0-1 1,-1 1-1,1-1 0,0 0 0,0 1 0,-1-1 0,1 0 1,-1 0-1,1 0 0,-1 0 0,0 0 0,-1 1 0,1-2 1,1 0-1,-1 0 0,1 0 0,-1 0 0,1 0 1,0 0-1,-1-1 0,1 1 0,-1-1 0,1 1 0,0-1 1,-1 1-1,1-1 0,0 0 0,-1 1 0,1-1 0,0 0 1,0 0-1,0 0 0,0 0 0,0 0 0,0 0 1,0 0-1,0-1 0,0 1 0,0-2 0,-4-4 22,2 0 1,-1 0-1,1-1 0,0 1 1,0-1-1,1 0 0,0 0 0,1 0 1,-1 0-1,2 0 0,-1 0 0,2-17 1,0 6-35,2-1 0,0 0 1,1 1-1,9-24 1,1 6-56,37-65 1,-37 78 69,-1-1-1,-2 0 1,0 0 0,-1-1 0,11-49 0,-21 61 71,0 14-94,0 0 0,-1-1-1,1 1 1,0 0 0,0 0 0,0 0-1,0 0 1,0 0 0,0 0 0,0 0-1,0 0 1,-1 0 0,1-1 0,0 1-1,0 0 1,0 0 0,0 0-1,0 0 1,-1 0 0,1 0 0,0 0-1,0 0 1,0 0 0,0 0 0,0 0-1,0 0 1,-1 0 0,1 0 0,0 0-1,0 0 1,0 0 0,0 0-1,0 0 1,-1 0 0,1 1 0,0-1-1,0 0 1,0 0 0,0 0 0,0 0-1,0 0 1,0 0 0,-1 0 0,-13 20 172,7-6-120,2 0 0,-1 0 0,-4 21 0,9-28-42,-1 1-1,1-1 1,0 1 0,1-1 0,0 1-1,0-1 1,0 1 0,4 13 0,-4-20-7,1 1-1,-1-1 1,1 1 0,0-1-1,0 0 1,-1 1 0,1-1-1,0 0 1,0 0 0,0 1-1,1-1 1,-1 0 0,0 0-1,0 0 1,1 0 0,-1-1-1,0 1 1,1 0 0,-1 0-1,1-1 1,-1 1 0,1-1-1,-1 1 1,1-1 0,-1 0-1,1 0 1,-1 0 0,1 0-1,2 0 1,6 0 39,1-1 1,-1 0-1,17-5 0,-1 1 32,-11 5 3,1 0-1,-1 1 1,17 3 0,-31-4-69,-1 0-1,0 0 1,1 0 0,-1-1 0,0 1 0,0 0-1,1 0 1,-1 0 0,0 0 0,0-1 0,1 1-1,-1 0 1,0 0 0,0-1 0,0 1 0,1 0-1,-1 0 1,0-1 0,0 1 0,0 0 0,0 0 0,0-1-1,0 1 1,1 0 0,-1-1 0,0 1 0,0 0-1,0-1 1,0 1 0,0 0 0,0-1 0,0 1-1,0 0 1,0 0 0,-1-1 0,1 1 0,-1-14 214,-4-8 140,-1-1-1,-11-23 0,9 25-868,-10-45-1,17 65 428,1 0 0,0 0 0,0 0 0,0 0-1,0 0 1,-1 1 0,2-1 0,-1 0 0,0 0 0,0 0 0,0 0-1,0 0 1,0 0 0,1 0 0,-1 0 0,0 0 0,1 1-1,-1-1 1,1 0 0,-1 0 0,1 0 0,0 1 0,-1-1 0,1 0-1,-1 1 1,2-2 0,8-5-590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39.766"/>
    </inkml:context>
    <inkml:brush xml:id="br0">
      <inkml:brushProperty name="width" value="0.05" units="cm"/>
      <inkml:brushProperty name="height" value="0.05" units="cm"/>
      <inkml:brushProperty name="color" value="#AB008B"/>
    </inkml:brush>
  </inkml:definitions>
  <inkml:trace contextRef="#ctx0" brushRef="#br0">1 0 18316,'0'11'1389,"1"-1"-1,0 0 1,5 17 0,23 58 1008,-26-76-2217,-2-6-142,1 1 27,-1 0 0,1 0 1,0 0-1,0 0 0,5 7 1,-7-11-56,1 1 0,0-1 0,-1 1 0,1 0 0,0-1 0,-1 1 0,1-1 0,0 1 0,0-1 1,-1 0-1,1 1 0,0-1 0,0 0 0,0 1 0,0-1 0,0 0 0,-1 0 0,1 0 0,0 0 0,0 0 0,0 0 0,0 0 1,0 0-1,0 0 0,-1 0 0,1-1 0,0 1 0,0 0 0,0 0 0,0-1 0,-1 1 0,1-1 0,0 1 0,0-1 0,0 0 1,8-6 41,0-1 1,0-1-1,-1 1 1,-1-1 0,0-1-1,0 1 1,9-17 0,-7 10 40,20-23 1,-28 38-90,0 0 1,0-1-1,0 1 0,0 0 1,1 0-1,-1 0 1,0 0-1,1 0 1,-1 0-1,0 0 1,1 0-1,-1 1 1,1-1-1,0 0 0,-1 1 1,3-1-1,-4 1-2,1 0 0,0 0 0,0 0 0,-1 1 0,1-1 0,0 0 0,0 1-1,-1-1 1,1 0 0,0 1 0,-1-1 0,1 1 0,-1-1 0,1 0 0,0 1-1,-1 0 1,1-1 0,-1 1 0,1-1 0,-1 1 0,0 0 0,1-1 0,-1 1-1,1 1 1,1 5 5,1 1-1,-1 0 0,0-1 0,-1 1 1,1 9-1,0-3-2,-2-12-4,0-1 0,0 0 0,0 0 0,0 0 0,0 0 1,1 0-1,-1 0 0,0 0 0,1 0 0,-1 0 0,1 0 0,-1 0 1,1 0-1,0 0 0,-1-1 0,1 1 0,0 0 0,-1 0 0,1 0 1,0-1-1,2 2 0,-3-2 0,1 0-1,0 0 1,0 0 0,0 0 0,0 0-1,0 0 1,0 0 0,0 0 0,0 0 0,0-1-1,0 1 1,0 0 0,0-1 0,-1 1-1,1 0 1,0-1 0,0 1 0,0-1 0,0 0-1,7-6-3,-1 1 0,-1-1 0,12-15-1,-13 16 2,0-1 2,1 1-1,0 0 1,0 0-1,1 0 0,0 1 1,0 0-1,7-4 1,-12 8-2,0 0 1,0 0 0,0 0-1,0 0 1,0 0 0,0 1-1,0-1 1,0 1 0,1-1-1,-1 1 1,0 0 0,0 0 0,0 0-1,1 0 1,-1 0 0,0 0-1,0 1 1,0-1 0,1 1-1,-1-1 1,0 1 0,0 0-1,0 0 1,0 0 0,0 0-1,0 0 1,-1 0 0,1 1 0,0-1-1,-1 1 1,3 1 0,-1 2-73,1 0 1,0 0 0,-1 0 0,0 0 0,0 0 0,-1 1-1,0 0 1,1-1 0,-2 1 0,1 0 0,-1 0 0,1 8-1,-4-4-770,-2-26 394,-2-8 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0.137"/>
    </inkml:context>
    <inkml:brush xml:id="br0">
      <inkml:brushProperty name="width" value="0.05" units="cm"/>
      <inkml:brushProperty name="height" value="0.05" units="cm"/>
      <inkml:brushProperty name="color" value="#AB008B"/>
    </inkml:brush>
  </inkml:definitions>
  <inkml:trace contextRef="#ctx0" brushRef="#br0">30 0 22197,'0'10'1976,"-4"-2"-1648,1-4-920,-1-1 1720,-4-2-976,-2-2-184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4.745"/>
    </inkml:context>
    <inkml:brush xml:id="br0">
      <inkml:brushProperty name="width" value="0.05" units="cm"/>
      <inkml:brushProperty name="height" value="0.05" units="cm"/>
    </inkml:brush>
  </inkml:definitions>
  <inkml:trace contextRef="#ctx0" brushRef="#br0">26 514 11626,'-10'12'1970,"8"-11"-1428,0 0 1,1 1 0,0-1 0,-1 1-1,1 0 1,0-1 0,0 1-1,0 0 1,0 0 0,0 0 0,-1 2-1,30-3 4118,-12-1-4219,0 0 0,0-2 1,1 0-1,23-6 0,-18 3-360,35-2-1,180-21 11,-109 10 114,-111 16-174,358-33 144,-283 31-173,467-38 5,-362 2 33,-112 20-37,110-11 1,231-20-31,-224 23 7,-52 10 14,430-73 33,-552 84-34,52-13 94,1 4 1,119-9-1,-133 21-8,-88-10-2380,-8-4 1414,14 5 319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0.617"/>
    </inkml:context>
    <inkml:brush xml:id="br0">
      <inkml:brushProperty name="width" value="0.05" units="cm"/>
      <inkml:brushProperty name="height" value="0.05" units="cm"/>
      <inkml:brushProperty name="color" value="#AB008B"/>
    </inkml:brush>
  </inkml:definitions>
  <inkml:trace contextRef="#ctx0" brushRef="#br0">57 28 15395,'0'-2'261,"-1"-1"-1,0 0 0,-1 1 1,1-1-1,0 0 1,-1 1-1,1 0 0,-4-4 1,5 6-233,-1-1 1,1 1 0,0 0 0,0 0 0,0 0 0,0 0 0,-1 0-1,1 0 1,0-1 0,0 1 0,0 0 0,-1 0 0,1 0 0,0 0-1,0 0 1,0 0 0,-1 0 0,1 0 0,0 0 0,0 0 0,0 0-1,-1 0 1,1 0 0,0 0 0,0 0 0,0 0 0,-1 0 0,1 0-1,0 1 1,0-1 0,0 0 0,-1 0 0,1 0 0,0 0 0,0 0-1,0 0 1,0 1 0,-1-1 0,1 0 0,-5 19 1148,-24 401 4548,29-412-5649,0 1-1,0 0 1,1-1 0,1 1 0,3 14 0,-4-21-65,0 0 0,-1 0 0,1-1 0,0 1 0,0 0 0,1-1 0,-1 1 0,0 0 1,0-1-1,1 0 0,-1 1 0,1-1 0,-1 0 0,1 0 0,0 0 0,-1 0 0,1 0 0,0 0 1,0 0-1,0 0 0,0-1 0,-1 1 0,1-1 0,0 0 0,0 1 0,0-1 0,0 0 0,0 0 0,0 0 1,2-1-1,21-1-48,35-9 0,20-2-1208,-7 7 666,-37 2 184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1.049"/>
    </inkml:context>
    <inkml:brush xml:id="br0">
      <inkml:brushProperty name="width" value="0.05" units="cm"/>
      <inkml:brushProperty name="height" value="0.05" units="cm"/>
      <inkml:brushProperty name="color" value="#AB008B"/>
    </inkml:brush>
  </inkml:definitions>
  <inkml:trace contextRef="#ctx0" brushRef="#br0">37 1 13435,'-9'28'2073,"0"1"-1,2 0 1,-4 32 0,11-60-2038,0 0 0,0 0 0,0 0 0,0 0 0,0 0 0,0 0 0,0 0 0,0 0 0,0 0 0,0 0 0,1 0 0,-1 0 0,0 0 0,1 2 0,0-3-23,-1 0 1,0 0-1,1 1 1,-1-1-1,0 0 1,1 0-1,-1 0 1,0 0-1,1 1 1,-1-1-1,0 0 1,1 0-1,-1 0 1,0 0-1,1 0 1,-1 0-1,0 0 1,1 0-1,-1 0 1,0 0-1,1 0 0,-1 0 1,0 0-1,1 0 1,-1-1-1,0 1 1,1 0-1,-1 0 1,30-22 400,-14 10-205,-14 11-199,-1 1 0,1-1 0,-1 1 0,1 0 0,0 0 0,-1-1-1,1 1 1,-1 0 0,1 0 0,0 1 0,-1-1 0,1 0 0,-1 0-1,1 1 1,-1-1 0,1 1 0,-1 0 0,1-1 0,-1 1 0,1 0 0,-1 0-1,2 1 1,3 3-15,-1 0 0,0 1 0,9 10-1,-12-12-2,1-1-1,-1 1 1,1-1-1,-1 0 1,1 0-1,0-1 1,0 1-1,0 0 0,1-1 1,-1 0-1,1 0 1,-1 0-1,6 2 1,-7-4 8,-1 0 0,1 0 0,0 0 0,-1 0 1,1-1-1,-1 1 0,1-1 0,-1 1 0,1-1 0,-1 0 1,0 1-1,1-1 0,-1 0 0,0 0 0,1 0 1,-1 0-1,0 0 0,0 0 0,2-3 0,23-30-4,-16 20 1,-2 4-68,0 0-1,0 1 0,1 0 1,0 1-1,1-1 0,16-9 1,-24 16-17,1 1 0,-1-1 0,1 1 0,0 0-1,-1 0 1,1 0 0,0 0 0,0 0 0,0 1 0,0-1 0,0 1 0,0 0 0,0 0 0,0 0 0,0 0 0,-1 0 0,1 1 0,0-1 0,0 1 0,0 0 0,0 0 0,0 0-1,-1 0 1,1 0 0,0 1 0,-1-1 0,1 1 0,-1 0 0,0-1 0,1 1 0,-1 0 0,3 4 0,28 33-1150,-17-27 563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1.467"/>
    </inkml:context>
    <inkml:brush xml:id="br0">
      <inkml:brushProperty name="width" value="0.05" units="cm"/>
      <inkml:brushProperty name="height" value="0.05" units="cm"/>
      <inkml:brushProperty name="color" value="#AB008B"/>
    </inkml:brush>
  </inkml:definitions>
  <inkml:trace contextRef="#ctx0" brushRef="#br0">50 213 17140,'-6'14'889,"-25"56"1459,28-62-2079,1-1 0,0 1-1,0 0 1,1 0-1,-1 0 1,2 0 0,-1 8-1,1-14-242,0-1 0,0 0 1,0 0-1,0 1 0,0-1 0,1 0 0,-1 0 0,0 0 0,1 0 1,-1 1-1,1-1 0,-1 0 0,1 0 0,-1 0 0,1 0 1,0 0-1,0 0 0,-1 0 0,1 0 0,1 0 0,-1 0-16,0-1 0,0 0 0,0 1 0,0-1-1,0 0 1,-1 0 0,1 0 0,0 0 0,0 0 0,0 0-1,0 0 1,0 0 0,0 0 0,0-1 0,0 1 0,0 0-1,-1-1 1,1 1 0,0 0 0,1-1 0,3-3-8,0 1 0,0-1 0,0 0 0,-1 0 1,1 0-1,6-9 0,10-16 44,-1 0 0,-2-2 1,-1 0-1,-2-1 0,0 0 0,-3-1 0,16-63 0,-26 88-11,-1 6-18,0-1 0,-1 1 0,1 0 0,-1-1-1,1 1 1,-1-1 0,0 1 0,0-1 0,0 1 0,0-1 0,-1-2 0,0 4-14,1 1 0,0 0 0,0 0 0,0 0 0,0 0 0,0 0 1,0 0-1,-1 0 0,1 0 0,0 0 0,0-1 0,0 1 0,0 0 0,0 0 1,-1 0-1,1 0 0,0 0 0,0 0 0,0 0 0,0 0 0,-1 0 0,1 0 0,0 0 1,0 0-1,0 0 0,0 0 0,-1 0 0,1 0 0,0 0 0,0 1 0,0-1 1,0 0-1,0 0 0,-1 0 0,1 0 0,0 0 0,0 0 0,0 0 0,0 0 0,0 1 1,0-1-1,0 0 0,-1 0 0,1 0 0,0 0 0,0 0 0,0 1 0,0-1 1,0 0-1,0 0 0,0 0 0,0 0 0,0 1 0,0-1 0,-6 10 46,-2 11-16,1 0 1,1 1-1,1-1 1,1 1-1,1 0 1,1 0-1,1 40 1,1-56-41,0 3-74,-1-1 1,2 0-1,-1 0 0,1 1 0,0-1 0,1 0 1,0 0-1,0 0 0,1 0 0,0 0 0,6 11 1,-9-18 72,1 0 0,-1 0 1,1 0-1,0-1 0,-1 1 1,1 0-1,-1-1 0,1 1 1,0 0-1,0-1 1,-1 1-1,1-1 0,0 1 1,0-1-1,0 1 0,0-1 1,-1 0-1,3 1 0,-2-1-6,0-1 0,0 1 0,0-1-1,1 1 1,-1-1 0,0 1-1,0-1 1,0 0 0,0 0 0,0 1-1,0-1 1,1-2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5.212"/>
    </inkml:context>
    <inkml:brush xml:id="br0">
      <inkml:brushProperty name="width" value="0.05" units="cm"/>
      <inkml:brushProperty name="height" value="0.05" units="cm"/>
      <inkml:brushProperty name="color" value="#AB008B"/>
    </inkml:brush>
  </inkml:definitions>
  <inkml:trace contextRef="#ctx0" brushRef="#br0">31 14 16355,'0'-1'128,"0"0"-1,-1 0 0,1 1 0,0-1 0,-1 0 0,1 0 0,-1 1 0,1-1 0,-1 0 0,1 1 0,-1-1 0,0 1 0,1-1 0,-1 1 0,0-1 0,1 1 0,-1-1 0,0 1 0,0 0 0,1-1 0,-3 1 0,3 0-44,-1 0 0,0 0 0,1 1 0,-1-1 0,1 0-1,-1 1 1,1-1 0,-1 0 0,1 1 0,0-1 0,-1 1 0,1-1-1,-1 1 1,1-1 0,0 1 0,-1-1 0,1 1 0,0-1-1,0 1 1,0 0 0,-1-1 0,1 1 0,-2 6 289,1 0 0,-1 0 0,1-1 1,0 8-1,1 5-264,0 0-1,1 0 1,1 0 0,1-1 0,1 1-1,0-1 1,1 0 0,1 0 0,9 18-1,-14-33-104,0 0-1,1-1 0,-1 1 1,1-1-1,-1 0 0,1 0 1,0 1-1,0-1 0,0 0 1,0 0-1,0-1 0,0 1 1,1 0-1,-1-1 0,1 1 1,-1-1-1,1 0 0,-1 0 1,1 0-1,5 1 0,-5-2 18,1 0 0,-1 0 1,1 0-1,-1-1 0,1 1 0,-1-1 0,0 0 0,0 0 0,1-1 0,-1 1 0,0 0 1,0-1-1,0 0 0,0 0 0,0 0 0,4-4 0,9-10 142,-1 0 0,-1 0 0,-1-2 0,0 0 0,19-35 0,21-31 475,-53 84-635,0-1 0,0 1 1,1-1-1,-1 1 1,0-1-1,1 0 1,-1 1-1,1-1 1,-1 1-1,0-1 1,1 1-1,-1 0 1,1-1-1,0 1 1,-1-1-1,1 1 0,-1 0 1,1 0-1,-1-1 1,1 1-1,0 0 1,-1 0-1,1 0 1,0-1-1,-1 1 1,1 0-1,0 0 1,-1 0-1,1 0 1,0 0-1,-1 0 0,1 1 1,-1-1-1,1 0 1,0 0-1,-1 0 1,1 1-1,0-1 1,-1 0-1,1 0 1,-1 1-1,1-1 1,-1 1-1,1-1 1,-1 0-1,1 1 0,-1-1 1,1 1-1,-1-1 1,0 1-1,1 0 1,-1-1-1,0 1 1,1-1-1,-1 1 1,0 0-1,0-1 1,1 2-1,2 6-17,0 1 0,0-1-1,2 14 1,-3-14 12,4 19-19,10 27-7,-16-53 30,0-1 0,0 1 0,0 0 0,0-1-1,1 1 1,-1-1 0,0 1 0,1-1 0,-1 1-1,0-1 1,1 1 0,-1-1 0,0 1 0,1-1 0,-1 1-1,1-1 1,-1 0 0,1 1 0,-1-1 0,1 0 0,-1 1-1,1-1 1,0 0 0,-1 0 0,1 0 0,-1 1 0,1-1-1,1 0 1,-1 0 3,0-1 0,0 1 0,0-1-1,0 1 1,0-1 0,0 0 0,0 1 0,0-1-1,-1 0 1,1 1 0,0-1 0,0 0 0,-1 0 0,2-2-1,21-39 123,-21 37-113,-1 1 1,4-6 22,0 0-1,0 0 1,13-17-1,-17 25-29,1 0 0,-1 0 0,1 1-1,0-1 1,0 0 0,0 1 0,0-1 0,0 1 0,1 0-1,2-2 1,-4 3-3,1-1-1,-1 1 1,0 0 0,1 0-1,-1-1 1,0 1 0,1 0-1,-1 1 1,0-1-1,1 0 1,-1 0 0,0 0-1,1 1 1,-1-1-1,0 1 1,0-1 0,0 1-1,1-1 1,-1 1-1,0 0 1,1 1 0,3 2-5,0 1 0,0 0 0,-1 0 1,1 0-1,-1 1 0,-1 0 1,1 0-1,-1 0 0,5 12 0,19 64-26,-22-67 23,10 34-248,-15-48 236,0-1-1,0 0 1,0 0 0,0 0 0,0 0 0,0 0 0,0 1 0,0-1 0,0 0 0,0 0 0,0 0 0,0 0 0,0 1 0,1-1 0,-1 0 0,0 0 0,0 0 0,0 0 0,0 0 0,0 0-1,0 1 1,0-1 0,0 0 0,0 0 0,1 0 0,-1 0 0,0 0 0,0 0 0,0 0 0,0 0 0,0 1 0,0-1 0,1 0 0,-1 0 0,0 0 0,0 0 0,0 0 0,0 0-1,0 0 1,1 0 0,-1 0 0,0 0 0,0 0 0,0 0 0,0 0 0,1 0 0,-1 0 0,0 0 0,0 0 0,0 0 0,0-1 0,0 1 0,1 0 0,-1 0 0,0 0 0,0 0 0,0 0-1,0 0 1,6-14-834,1-21 109,-2-1 286,2-5-197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6.109"/>
    </inkml:context>
    <inkml:brush xml:id="br0">
      <inkml:brushProperty name="width" value="0.05" units="cm"/>
      <inkml:brushProperty name="height" value="0.05" units="cm"/>
      <inkml:brushProperty name="color" value="#AB008B"/>
    </inkml:brush>
  </inkml:definitions>
  <inkml:trace contextRef="#ctx0" brushRef="#br0">34 16 17036,'-3'-16'2381,"2"29"-232,1 32 121,40 411 437,-39-443-2631,-1-5 12,1 1 0,0-1 0,3 12 0,-4-20-85,0 0 0,0 0 0,0 0-1,0 0 1,0 0 0,1 0 0,-1 0 0,0-1 0,0 1-1,0 0 1,0 0 0,0 0 0,0 0 0,0 0 0,0 0-1,0 0 1,0 0 0,0 0 0,0 0 0,0 0 0,0 0-1,0 0 1,0 0 0,0 0 0,0 0 0,0 0 0,0 0-1,0 0 1,0 0 0,1 0 0,-1 0 0,0 0 0,0 0 0,0 0-1,0 0 1,0 0 0,0 0 0,0 0 0,0 0 0,0 0-1,0 0 1,0 0 0,0 0 0,0 0 0,0 0 0,0 0-1,0 0 1,0 0 0,0 0 0,0 0 0,0 1 0,0-1-1,0 0 1,1 0 0,0-10 47,0-11-31,-2 0-25,-2 0 0,-1 0-1,-1 1 1,0-1 0,-2 1-1,0 0 1,-1 1 0,-18-30-1,26 48 3,0 0 0,-1 1 0,1-1 0,-1 0 0,1 1 0,-1-1 1,1 0-1,-1 1 0,0-1 0,1 0 0,-1 1 0,0-1 0,1 1 0,-1 0 0,0-1 0,1 1 0,-2-1 0,2 1 1,-1 0 0,1 1 0,0-1 0,0 0 0,-1 0 0,1 1 0,0-1 0,0 0 0,-1 0 0,1 1-1,0-1 1,0 0 0,0 0 0,0 1 0,-1-1 0,1 0 0,0 1 0,0-1 0,0 0 0,0 1 0,0-1 0,0 0 0,0 1 0,0-1 0,0 0-1,0 1 1,0-1 0,4 32-115,0-22 87,-1-1 0,1 0 0,1 0-1,0 0 1,0-1 0,0 0 0,1 0-1,1 0 1,7 8 0,-12-14 22,1 0 0,-1 0 1,1 1-1,0-1 0,-1-1 0,1 1 1,0 0-1,0-1 0,0 1 0,0-1 0,0 0 1,1 0-1,-1 0 0,0-1 0,0 1 1,1-1-1,-1 1 0,0-1 0,1 0 1,-1-1-1,0 1 0,0 0 0,1-1 1,-1 0-1,0 0 0,0 0 0,0 0 1,1 0-1,-1-1 0,4-2 0,2-4 15,0 1-1,0-2 0,-1 1 0,0-1 1,-1 0-1,0-1 0,0 0 0,-1 0 1,0 0-1,-1-1 0,0 0 0,-1 0 1,0 0-1,-1-1 0,3-20 0,-22 84 27,14-40-29,-11 59-23,12-65 18,1 0 1,-1 0-1,1 1 1,1-1 0,-1 0-1,1 0 1,0 0-1,3 11 1,-3-16 1,-1 0 0,1 0 0,0 0 0,0-1 0,-1 1 0,1 0 0,0 0 1,0-1-1,0 1 0,0 0 0,0-1 0,0 1 0,0-1 0,0 1 0,0-1 1,0 0-1,0 1 0,0-1 0,0 0 0,1 0 0,-1 0 0,0 1 0,0-1 1,0 0-1,0-1 0,0 1 0,0 0 0,2-1 0,36-9 11,-32 8-9,18-6 5,0 1 0,0 2 1,38-4-1,-54 8-4,1 0 0,-1 1-1,0 1 1,1 0 0,-1 0 0,0 0-1,0 1 1,0 1 0,0 0 0,0 0-1,-1 0 1,1 1 0,8 5 0,-8 0 116,-9-5 147,-1-4-240,0 0 1,0 0 0,0 0 0,0 0 0,0 0 0,0 0 0,0 0-1,0-1 1,0 1 0,0 0 0,0-1 0,0 1 0,0-1 0,0 1-1,0-1 1,-1 0 0,-14-12 207,0 0 0,1 0 0,0-2 0,-23-29 0,29 34-176,3 3-38,3 3-92,-1 0 0,1 1 0,0-1-1,0 0 1,0-1 0,1 1-1,-1 0 1,1-1 0,-2-7 0,4 12 79,0-1 1,0 1-1,0-1 1,0 1-1,0 0 1,0-1-1,0 1 1,1 0-1,-1-1 1,0 1-1,0-1 1,0 1-1,1 0 1,-1 0-1,0-1 1,1 1-1,-1 0 1,0-1-1,1 1 1,-1 0-1,0 0 1,1 0-1,-1-1 1,0 1-1,1 0 1,-1 0 0,0 0-1,1 0 1,-1 0-1,1 0 1,-1-1-1,0 1 1,1 0-1,-1 0 1,1 0-1,0 1 1,19-2-153,-15 2 138,27-1-130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6.993"/>
    </inkml:context>
    <inkml:brush xml:id="br0">
      <inkml:brushProperty name="width" value="0.05" units="cm"/>
      <inkml:brushProperty name="height" value="0.05" units="cm"/>
      <inkml:brushProperty name="color" value="#AB008B"/>
    </inkml:brush>
  </inkml:definitions>
  <inkml:trace contextRef="#ctx0" brushRef="#br0">127 121 17380,'-2'-1'183,"1"0"0,-1 1 0,0-1 1,0 0-1,0 1 0,0-1 0,0 1 0,0 0 1,0 0-1,0 0 0,0 0 0,0 0 0,0 0 1,0 0-1,1 0 0,-1 1 0,0-1 1,0 1-1,-3 1 0,1 0 43,1 0 0,0 0 1,0 0-1,0 1 0,0-1 0,1 1 0,-1-1 0,1 1 1,-4 6-1,-2 3 66,1 1 1,1 0-1,0 1 1,-5 16-1,7-18-224,1 1 1,0-1-1,-1 25 1,3-33-61,1 0-1,0 0 1,0 0 0,0 1 0,1-1 0,0 0 0,-1 0 0,2 0 0,-1 0 0,0 0 0,1 0-1,0 0 1,-1 0 0,2 0 0,2 4 0,-3-6-5,-1-1 0,0 0 0,1 0 0,-1 1 0,0-1 0,1 0 1,-1-1-1,1 1 0,0 0 0,-1 0 0,1-1 0,-1 1 0,1-1 0,0 1 0,0-1 0,-1 0 0,1 1 0,0-1 0,0 0 1,-1 0-1,1 0 0,0-1 0,0 1 0,0 0 0,-1-1 0,1 1 0,0-1 0,-1 1 0,1-1 0,-1 0 0,1 0 0,0 0 0,1-2 1,5-2 23,0-1 0,-1-1 1,1 1-1,11-16 0,-3 1 49,0-1 0,-2 0 0,0-1 0,20-48 0,-16 25 181,20-82 1,-40 151-246,1 1-1,1 0 1,1-1 0,1 1-1,1-1 1,1 1-1,1-1 1,13 35-1,-17-55-13,0 0-1,1 0 1,0 0-1,0 0 0,-1 0 1,2-1-1,-1 1 1,0-1-1,0 1 1,1-1-1,0 0 0,-1 0 1,1 0-1,3 2 1,-4-3 0,1-1 0,-1 1 0,0 0 0,0-1 0,1 1 0,-1-1 0,0 0 0,1 0 0,-1 0 0,0 0 0,1 0 0,-1 0 0,0-1 0,1 1 0,-1-1 0,0 0 0,0 0 0,1 1 0,-1-1 0,0-1 0,2 0 0,4-4 1,0 0 1,-1 0 0,0 0 0,0-1 0,-1 0 0,1-1 0,-2 1 0,10-15-1,-6 6 17,-1 0 0,0-1-1,9-29 1,-15 30 5,-9 21 6,-11 27-15,-4 33 8,21-59-18,-1-1 0,1 1 0,1-1 0,-1 1 0,1 0 0,0-1 0,0 1-1,0 0 1,1-1 0,1 7 0,-1-11 0,-1 0 0,1 1-1,0-1 1,-1 0 0,1 0-1,0 0 1,0 0 0,0 0-1,0 0 1,0 0 0,0 0-1,0-1 1,0 1 0,0 0-1,1-1 1,-1 1 0,0-1-1,0 1 1,1-1 0,-1 1-1,0-1 1,1 0 0,-1 0-1,0 1 1,1-1 0,-1 0-1,0 0 1,1-1 0,-1 1-1,3 0 1,6-2 5,0 0 1,0-1-1,11-3 0,-6 1-4,-13 4-2,103-22 22,-95 21-26,-1 1 0,1 1 0,-1-1 0,1 1 0,-1 1 0,0 0 1,1 0-1,-1 1 0,10 3 0,-13-2 16,-9-3 43,-13-5 44,-9-12-250,0-2 1,1 0-1,1-1 0,-25-29 0,48 48 131,-1 1 0,1 0 0,-1-1 1,1 1-1,0 0 0,-1-1 0,1 1 0,-1-1 0,1 1 1,0-1-1,-1 1 0,1-1 0,0 1 0,0-1 1,-1 1-1,1-1 0,0 1 0,0-1 0,0 1 0,0-1 1,0 0-1,0 1 0,0-1 0,0 1 0,0-2 0,9 1-305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7.569"/>
    </inkml:context>
    <inkml:brush xml:id="br0">
      <inkml:brushProperty name="width" value="0.05" units="cm"/>
      <inkml:brushProperty name="height" value="0.05" units="cm"/>
      <inkml:brushProperty name="color" value="#AB008B"/>
    </inkml:brush>
  </inkml:definitions>
  <inkml:trace contextRef="#ctx0" brushRef="#br0">51 8 18308,'2'0'165,"0"1"1,-1 1-1,1-1 1,-1 0-1,1 0 1,-1 0-1,0 1 0,1-1 1,-1 1-1,0-1 1,0 1-1,0 0 1,0-1-1,0 1 0,0 0 1,0 0-1,-1 0 1,1 2-1,11 43 890,-9-32-128,42 209 1726,-31-149-3232,-13-56-843,-8-25-661,-11-26-335,6 7 1440,-48-105-2397,45 91 3802,-16-58 0,29 92-152,1 0-1,0 0 1,0 0 0,1 0 0,-1-9 0,1 13-172,0 0 1,1 0-1,-1 0 0,0 0 1,0 0-1,1 0 1,-1 0-1,1 0 0,-1 0 1,1 0-1,-1 0 1,1 0-1,0 1 0,-1-1 1,1 0-1,0 0 1,-1 0-1,1 1 0,0-1 1,0 0-1,0 1 0,0-1 1,0 1-1,0-1 1,0 1-1,0 0 0,0-1 1,0 1-1,0 0 1,0 0-1,0-1 0,2 1 1,34-2 2089,51 2 1,20 0-1152,74-24-2549,-177 24 1199,-18 7-135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7.970"/>
    </inkml:context>
    <inkml:brush xml:id="br0">
      <inkml:brushProperty name="width" value="0.05" units="cm"/>
      <inkml:brushProperty name="height" value="0.05" units="cm"/>
      <inkml:brushProperty name="color" value="#AB008B"/>
    </inkml:brush>
  </inkml:definitions>
  <inkml:trace contextRef="#ctx0" brushRef="#br0">0 85 18988,'24'1'1960,"8"-7"-1191,4-4-361,8-3 864,1-2-208,2 1-648,-3 1-536,-12 5-1936,-7 1 1856,-13 9-360,-12 3-168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8.435"/>
    </inkml:context>
    <inkml:brush xml:id="br0">
      <inkml:brushProperty name="width" value="0.05" units="cm"/>
      <inkml:brushProperty name="height" value="0.05" units="cm"/>
      <inkml:brushProperty name="color" value="#AB008B"/>
    </inkml:brush>
  </inkml:definitions>
  <inkml:trace contextRef="#ctx0" brushRef="#br0">1 527 16748,'2'3'116,"-1"-1"1,1 1-1,0-1 1,0 1-1,1-1 1,-1 0-1,0 0 1,1 0-1,0 0 1,-1-1-1,1 1 1,0-1-1,0 1 1,0-1-1,0 0 0,5 1 1,-3-1-106,0-1 0,0 1-1,0-1 1,0-1 0,0 1 0,0-1 0,-1 0 0,1 0-1,9-3 1,1-3-585,1 0 0,-2-1 0,1 0 0,-1-2-1,18-14 1,-16 9-500,0 0 0,23-30-1,0 0 289,-39 44 846,0 1 0,1-1-1,-1 1 1,1-1-1,-1 1 1,1-1 0,-1 1-1,1-1 1,-1 1-1,1-1 1,-1 1 0,1 0-1,0-1 1,-1 1-1,1 0 1,0-1-1,-1 1 1,1 0 0,0 0-1,-1 0 1,1 0-1,0 0 1,-1 0 0,1 0-1,0 0 1,0 0-1,-1 0 1,1 0 0,0 0-1,-1 0 1,1 0-1,0 1 1,-1-1 0,1 0-1,0 0 1,-1 1-1,1-1 1,-1 1 0,1-1-1,-1 0 1,1 1-1,-1-1 1,1 1-1,-1-1 1,1 1 0,-1 0-1,1-1 1,-1 1-1,0-1 1,1 1 0,-1 0-1,0-1 1,1 2-1,2 6 684,0 0 0,0 0 0,2 15 0,-2-11-363,0 1 250,7 25 687,-9-36-1206,-1-1 0,1 1 0,0 0 0,-1-1 0,1 1 0,0 0 0,0-1 0,0 1 0,0-1 1,1 0-1,-1 1 0,0-1 0,1 0 0,-1 0 0,0 0 0,4 2 0,-4-3-52,0 0-1,0 0 1,0 1 0,0-1-1,0 0 1,0-1-1,0 1 1,0 0-1,0 0 1,0 0 0,0-1-1,1 1 1,-1 0-1,-1-1 1,1 1-1,0-1 1,0 1 0,0-1-1,0 1 1,0-1-1,1-1 1,18-20 512,-15 16-384,22-27 316,24-26 99,-45 52-593,0 1 1,1 0-1,0 1 0,0 0 0,1 0 1,11-6-1,-17 10-23,0 0 1,0 0-1,0 1 0,1-1 1,-1 0-1,0 1 1,1-1-1,-1 1 0,1 0 1,-1 0-1,0 0 0,1 0 1,-1 0-1,0 1 0,1-1 1,-1 1-1,0-1 1,1 1-1,2 1 0,-2 0-10,0 0 0,0 0 0,0 0 0,-1 1 1,1-1-1,-1 1 0,1-1 0,-1 1 0,0 0 0,0 0 0,3 5 0,1 6 6,0 1-1,-1 0 1,0 0-1,4 26 1,-7-21 126,-2-17-79,0 0 0,0 0 0,0 0 0,0 0 0,1 0 0,0 0 0,-1 0 0,1-1 0,0 1 0,3 5 0,-1-9-381,-1-8 42,-2-11 111,-5-9 37,-4-1-69</inkml:trace>
  <inkml:trace contextRef="#ctx0" brushRef="#br0" timeOffset="1">532 0 18908,'0'12'1872,"0"-5"-1583,0 1-161,0 0 1280,0-3-1088,2-2-96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9.116"/>
    </inkml:context>
    <inkml:brush xml:id="br0">
      <inkml:brushProperty name="width" value="0.05" units="cm"/>
      <inkml:brushProperty name="height" value="0.05" units="cm"/>
      <inkml:brushProperty name="color" value="#AB008B"/>
    </inkml:brush>
  </inkml:definitions>
  <inkml:trace contextRef="#ctx0" brushRef="#br0">0 0 14931,'5'21'940,"-1"0"0,-1 0 0,1 39 0,-1-11 692,89 612 2269,-90-647-3839,1 5 131,9 31 0,-12-49-183,1-1 0,-1 1 1,0 0-1,0-1 0,0 1 0,1 0 1,-1-1-1,0 1 0,1 0 0,-1-1 1,0 1-1,1-1 0,-1 1 0,1-1 1,-1 1-1,1-1 0,-1 1 0,2 0 1,4-8 126,1-28 24,-5-26 67,-1 1 0,-4-1 1,-15-95-1,9 120-115,8 34-59,5 21-56,1 0-43,17 63-188,-19-73 195,0-1-1,1 1 0,0-1 1,1 0-1,0 0 0,11 15 1,-14-21 27,0-1 0,-1 1 0,1 0 0,0-1 0,0 1 0,0-1 0,0 1 0,0-1 1,0 0-1,0 0 0,0 0 0,1 0 0,-1 0 0,0-1 0,1 1 0,-1-1 0,0 1 0,1-1 0,2 0 0,-1-1 4,-1 1-1,0-1 1,1 0-1,-1 0 1,0 0-1,1 0 0,-1-1 1,0 0-1,0 1 1,0-1-1,0 0 1,2-3-1,5-4 17,0-1 0,0 0-1,-2-1 1,1 0 0,11-20 0,57-112 172,-79 173-200,1-24 21,-1 4 6,0 0-1,1 0 1,1-1-1,-1 1 0,1 0 1,1 0-1,2 13 1,-3-22 0,0-1 1,0 1 0,0 0-1,0 0 1,0-1-1,1 1 1,-1 0-1,0-1 1,1 1 0,-1 0-1,0-1 1,1 1-1,-1-1 1,1 1 0,-1 0-1,1-1 1,-1 1-1,1-1 1,0 1-1,-1-1 1,1 0 0,-1 1-1,1-1 1,0 0-1,-1 1 1,1-1 0,1 1-1,0-1 10,-1-1 0,1 1-1,0 0 1,-1 0 0,1-1 0,-1 1-1,1-1 1,-1 1 0,1-1 0,-1 0-1,0 1 1,3-3 0,5-4 102,0 0 0,16-18-1,-20 21-78,18-21 132,-8 8-88,0 2 1,1 0 0,31-22 0,-45 35-113,-1 1 0,1 0 1,0 0-1,-1 0 0,1 0 1,0 0-1,0 0 0,0 1 1,-1-1-1,1 0 0,0 1 1,0 0-1,0-1 0,0 1 1,0 0-1,0 0 0,0 0 1,0 0-1,0 0 0,0 1 1,0-1-1,0 1 0,0-1 1,0 1-1,-1-1 0,1 1 1,0 0-1,2 2 0,1 1-159,-2 0 1,1 1-1,0-1 0,-1 1 0,0 0 0,0 0 1,4 9-1,2 4-45,2-2-259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6.626"/>
    </inkml:context>
    <inkml:brush xml:id="br0">
      <inkml:brushProperty name="width" value="0.05" units="cm"/>
      <inkml:brushProperty name="height" value="0.05" units="cm"/>
    </inkml:brush>
  </inkml:definitions>
  <inkml:trace contextRef="#ctx0" brushRef="#br0">17 175 9298,'29'-28'2562,"0"1"1,2 2-1,60-38 0,-55 39 17,-36 23-2432,1 1 0,0-1-1,-1 0 1,1 1 0,0-1 0,0 1-1,-1-1 1,1 1 0,0 0 0,0-1 0,0 1-1,0 0 1,0-1 0,-1 1 0,1 0-1,0 0 1,0 0 0,2 0 0,-3 0-81,0 1 0,0 0 0,0-1 0,0 1 0,0-1 0,0 1 0,0 0 0,0-1 0,0 1 0,0-1 0,0 1 0,0-1 0,-1 1 0,1 0 0,0-1 0,0 1 0,-1-1 0,1 1 0,0-1 0,-1 1 0,-22 33 773,21-30-805,-52 62 197,4 3 1,-50 88 0,98-152-245,-10 19-63,11-23 62,1 0-1,-1 0 1,1 0 0,-1 1 0,1-1 0,0 0-1,-1 0 1,1 1 0,0-1 0,0 0 0,0 0-1,0 1 1,0-1 0,0 0 0,1 3 0,0-4-6,0 0 1,-1-1 0,1 1 0,0 0-1,-1 0 1,1 0 0,0 0 0,0-1-1,-1 1 1,1 0 0,0-1 0,-1 1 0,1 0-1,-1-1 1,1 1 0,0-1 0,-1 1-1,1-1 1,-1 1 0,1-1 0,-1 1-1,0-1 1,1-1 0,15-15-334,-16 17 349,37-45-1118,-3-2 0,-1-1 0,-2-2 0,35-79 1,-58 104 1912,-12 42 1034,2-3-1571,0 0 1,1 0-1,1 1 0,0-1 0,1 0 1,3 16-1,23 81 447,-18-82-905,-1 0 1,-2 1 0,3 37-1,-8-64 30,-1 0 0,0 0 0,0 0 0,-1 0-1,1 0 1,-1 0 0,1 0 0,-1 0 0,0 0 0,-1 3 0,1-5 106,1-1-1,0 0 1,0 1 0,-1-1 0,1 1 0,0-1-1,-1 0 1,1 1 0,0-1 0,-1 0 0,1 0 0,0 1-1,-1-1 1,1 0 0,-1 0 0,1 0 0,-1 1 0,1-1-1,0 0 1,-1 0 0,1 0 0,-1 0 0,1 0-1,-1 0 1,1 0 0,-1 0 0,-1 0-66,1-1 0,0 1 1,-1-1-1,1 0 0,0 1 1,-1-1-1,1 0 0,0 0 0,0 0 1,0 0-1,-1 0 0,0-2 1,-58-70-3369,-4-4 2921,56 69 1381,-1-1 0,0 1 0,-1 1 0,1-1 0,-24-14 3127,40 20-2796,11 0-189,170-14-1576,-173 14 114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49.800"/>
    </inkml:context>
    <inkml:brush xml:id="br0">
      <inkml:brushProperty name="width" value="0.05" units="cm"/>
      <inkml:brushProperty name="height" value="0.05" units="cm"/>
      <inkml:brushProperty name="color" value="#AB008B"/>
    </inkml:brush>
  </inkml:definitions>
  <inkml:trace contextRef="#ctx0" brushRef="#br0">0 1 16115,'0'2'41,"5"176"3459,-3-147-2793,2 0 0,1 0 0,15 48-1,-19-75-626,0 0-1,1-1 0,-1 1 0,1 0 0,0-1 0,0 1 0,0-1 0,1 1 0,-1-1 0,1 0 0,-1 0 0,5 3 1,-5-5-47,0 1 1,1-1 0,-1 0 0,0 0 0,1-1 0,-1 1 0,0 0 0,1-1 0,-1 0 0,1 1 0,-1-1 0,1 0 0,-1 0-1,1 0 1,-1-1 0,1 1 0,-1 0 0,1-1 0,-1 0 0,4-1 0,10-4 32,1-2 1,18-10-1,27-13 56,-56 29-117,0 0 1,0 0-1,0 0 1,0 1 0,1 0-1,-1 0 1,1 1-1,8 0 1,-12 0-7,0 1 1,0-1 0,0 1-1,0 0 1,0 0 0,0 0-1,0 0 1,0 1 0,0-1-1,-1 1 1,1-1 0,0 1-1,3 3 1,0 1-7,-1 1-1,1-1 1,6 12 0,-8-12 2,0 0-1,1 0 1,-1-1 0,1 1 0,7 5-1,-10-10 17,-1 0 0,1 0 1,-1 0-1,1 0 0,0-1 0,-1 1 0,1 0 0,0-1 0,0 0 0,-1 1 0,1-1 0,0 0 1,0 0-1,0 0 0,0 0 0,-1 0 0,1 0 0,0 0 0,0-1 0,0 1 0,0-1 1,-1 1-1,1-1 0,0 0 0,2-1 0,4-3 42,-1 1 0,-1-2 0,1 1 1,7-9-1,-4 5 11,12-14 79,-18 18-122,1 0 0,-1 0 0,1 1 0,0-1 0,0 1 0,0 0 0,0 0-1,1 1 1,0 0 0,7-4 0,-12 7-23,1 0-1,-1 0 0,1 0 0,-1 0 0,1 0 1,-1 0-1,1 0 0,-1 0 0,1 1 1,-1-1-1,1 0 0,-1 1 0,0-1 0,1 1 1,-1 0-1,0 0 0,1-1 0,-1 1 0,0 0 1,0 0-1,0 0 0,1 0 0,-1 0 0,0 0 1,-1 1-1,1-1 0,0 0 0,1 3 0,2 4-17,0 0 0,0 0 0,4 15-1,-5-14 6,64 170 175,-55-148-131,-1 1 0,-2 0 0,-1 1 0,-1-1 0,-2 1 0,-1 0 0,-1 1 0,-5 60 1,-4-57-21,6-36-5,0 0 0,-1 0 0,1 1 0,-1-1 0,1 0 0,-1 0 0,0 0 0,1 0 0,-1 0 1,0 0-1,1 0 0,-3 1 0,3-2 1,-1 1 1,1-1 0,-1 0-1,1 0 1,-1 0-1,1 0 1,-1 0 0,0 0-1,1 0 1,-1 0-1,1 0 1,-1 0 0,1 0-1,-1 0 1,1 0-1,-1 0 1,1 0 0,-1-1-1,1 1 1,-1 0-1,1 0 1,-1-1 0,1 1-1,0 0 1,-1-1-1,1 1 1,-1 0 0,1-1-1,0 1 1,-1 0-1,1-1 1,-5-5 30,0 0 1,1 0-1,0-1 1,0 1-1,1-1 1,-1 0-1,-2-9 1,-16-58 158,15 50-125,-20-95 199,25 106-256,1 0 1,0 0-1,0 0 1,2 1-1,-1-1 1,2 0-1,3-17 0,-4 25-54,1 1 0,0 0 0,0 0-1,0-1 1,1 1 0,-1 1 0,1-1-1,0 0 1,0 1 0,0-1 0,0 1-1,5-3 1,4-3-451,1 0 0,17-8 0,-4 2 141,-6 1-117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0.638"/>
    </inkml:context>
    <inkml:brush xml:id="br0">
      <inkml:brushProperty name="width" value="0.05" units="cm"/>
      <inkml:brushProperty name="height" value="0.05" units="cm"/>
      <inkml:brushProperty name="color" value="#AB008B"/>
    </inkml:brush>
  </inkml:definitions>
  <inkml:trace contextRef="#ctx0" brushRef="#br0">32 261 19036,'0'-24'2245,"-4"17"-1216,3 7-970,1 0 1,-1 0-1,1 0 1,-1 0-1,1 0 0,-1 0 1,1 0-1,-1 1 1,1-1-1,0 0 1,-1 0-1,1 1 1,-1-1-1,1 0 1,0 1-1,-1-1 0,1 0 1,0 1-1,-1-1 1,1 1-1,0-1 1,-1 1-1,-1 3 133,0 0-1,0 0 1,0 0-1,0 0 1,1 0-1,-1 0 1,1 1-1,1-1 1,-2 6-1,1 41 73,1-46-259,0-1-1,1 0 1,0 1-1,0-1 1,0 0-1,0 0 1,1 1-1,-1-1 1,1 0-1,0-1 1,0 1-1,1 0 1,-1 0-1,1-1 1,0 0-1,6 6 1,-6-6-8,0-1-1,0-1 1,0 1 0,0 0 0,1-1 0,-1 1 0,1-1 0,-1 0 0,1-1 0,-1 1-1,1 0 1,0-1 0,-1 0 0,1 0 0,-1 0 0,1 0 0,0-1 0,-1 1 0,1-1-1,0 0 1,4-2 0,4-2-2,1 0 1,-1-1-1,-1-1 0,1 0 1,-1-1-1,0 0 0,0 0 1,-1-1-1,17-20 0,-8 7 1,-1-2-1,-1 0 0,22-41 1,-29 45 13,0-1 0,-2 0 0,0 0-1,-2-1 1,7-34 0,-12 30-2,-1 26-8,0 0 1,0 0 0,0-1-1,-1 1 1,1 0 0,0 0-1,0 0 1,0 0-1,0-1 1,0 1 0,0 0-1,0 0 1,0 0 0,0 0-1,0 0 1,-1 0 0,1-1-1,0 1 1,0 0 0,0 0-1,0 0 1,0 0-1,0 0 1,-1 0 0,1 0-1,0 0 1,0 0 0,0 0-1,0-1 1,-1 1 0,1 0-1,0 0 1,0 0 0,0 0-1,0 0 1,-1 0-1,1 0 1,0 0 0,0 0-1,0 0 1,0 1 0,-1-1-1,1 0 1,0 0 0,0 0-1,0 0 1,0 0 0,0 0-1,-1 0 1,1 0-1,0 0 1,0 0 0,0 1-1,0-1 1,-3 3-3,0 0 0,1 1 0,0-1 1,-1 1-1,1 0 0,1 0 0,-1-1 0,-1 7 1,-4 16-9,0 1 1,3 0 0,0 0 0,1 0 0,2 0 0,1 0 0,1 1 0,5 33 0,-4-54 13,-1-1 1,1 1-1,-1-1 1,2 1-1,-1-1 1,1 0-1,0 1 1,0-1-1,1-1 1,7 10-1,-9-13 2,-1 0-1,1 0 1,0-1 0,0 1-1,1 0 1,-1-1-1,0 0 1,1 1-1,-1-1 1,0 0-1,1 0 1,-1-1 0,1 1-1,0 0 1,-1-1-1,1 1 1,-1-1-1,1 0 1,0 0 0,-1 0-1,1 0 1,0-1-1,-1 1 1,1-1-1,-1 0 1,1 1 0,-1-1-1,1 0 1,-1 0-1,4-2 1,3-3 15,1 0 1,-1-1 0,-1 1-1,1-2 1,-1 1-1,-1-1 1,1 0 0,-1-1-1,-1 0 1,11-17 0,-4 2 22,-1-1 1,-1 0 0,10-31-1,-19 44-30,-5 17-3,-8 18-1,8-14-4,-15 62 15,16-63-18,1 0 1,0 0-1,1 0 0,-1 0 0,2 0 1,-1 0-1,2 8 0,-1-14-1,0 1 1,0 0-1,1 0 1,-1 0-1,0-1 1,1 1-1,0-1 1,0 1-1,0-1 1,0 0-1,0 0 1,0 0-1,0 0 1,1 0-1,-1 0 1,1 0-1,-1-1 1,1 1-1,0-1 1,-1 0-1,1 0 1,0 0-1,0 0 1,0 0-1,0-1 1,4 1-1,10 1-165,0-1 0,0 0 0,26-3 0,-25 1-328,7-2-226,-16 2 488,0 1-1,1-1 0,11 2 0,-4 3-274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1.045"/>
    </inkml:context>
    <inkml:brush xml:id="br0">
      <inkml:brushProperty name="width" value="0.05" units="cm"/>
      <inkml:brushProperty name="height" value="0.05" units="cm"/>
      <inkml:brushProperty name="color" value="#AB008B"/>
    </inkml:brush>
  </inkml:definitions>
  <inkml:trace contextRef="#ctx0" brushRef="#br0">90 9 20588,'0'0'77,"0"-1"-1,-1 1 0,1-1 1,0 1-1,0-1 0,0 1 1,-1-1-1,1 1 0,0 0 1,-1-1-1,1 1 0,0-1 1,-1 1-1,1 0 0,-1-1 1,1 1-1,0 0 0,-1 0 1,1-1-1,-1 1 0,1 0 0,-1 0 1,1 0-1,-1-1 0,1 1 1,-1 0-1,1 0 0,-1 0 1,1 0-1,-1 0 0,1 0 1,-1 0-1,1 0 0,-1 0 1,1 0-1,-1 1 0,1-1 1,-1 0-1,1 0 0,-1 0 1,1 1-1,-1-1 0,1 0 1,0 0-1,-1 1 0,1-1 1,-1 1-1,-23 16 1105,18-9-1060,-1 0-1,1 1 0,1-1 0,-6 12 0,9-16-124,1-1 0,-1 1 0,1-1 0,0 1 0,0-1 0,0 1 0,0 0 0,1 0 0,0-1 0,0 1 0,0 0 0,0 0 0,0-1 0,2 8 0,-1-9-6,-1-1 1,1 1 0,0-1 0,0 0-1,-1 0 1,1 1 0,0-1 0,0 0-1,0 0 1,0 0 0,1 0 0,-1 0 0,0 0-1,0 0 1,0-1 0,1 1 0,-1 0-1,1-1 1,-1 1 0,0-1 0,1 1-1,-1-1 1,1 1 0,-1-1 0,1 0 0,-1 0-1,3 0 1,6 0-51,0 0 0,0-1 1,13-3-1,10 0-71,-31 4 127,0 0 0,0 0 1,0 0-1,0 0 0,0 1 0,0-1 0,0 1 0,0-1 0,0 1 0,-1-1 0,1 1 0,0 0 0,0 0 0,-1 0 0,1 0 0,-1 0 0,1 1 0,-1-1 0,1 0 0,-1 1 0,2 1 0,-2 0 7,0-1-1,0 0 1,0 1 0,0-1-1,-1 0 1,1 1-1,-1-1 1,0 1 0,0-1-1,0 1 1,0-1 0,0 1-1,0-1 1,-1 5 0,-2 1-22,1 1 1,-1-1 0,0 0 0,-1 0-1,0 0 1,0 0 0,-1 0 0,-7 9-1,9-13-47,0 0-1,0-1 0,0 1 0,-1-1 0,1 0 0,-1 0 0,0 0 0,0-1 1,0 1-1,0-1 0,0 0 0,0 0 0,-5 2 0,-3-4-117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1.466"/>
    </inkml:context>
    <inkml:brush xml:id="br0">
      <inkml:brushProperty name="width" value="0.05" units="cm"/>
      <inkml:brushProperty name="height" value="0.05" units="cm"/>
      <inkml:brushProperty name="color" value="#AB008B"/>
    </inkml:brush>
  </inkml:definitions>
  <inkml:trace contextRef="#ctx0" brushRef="#br0">1 27 15995,'8'-4'353,"0"0"-1,0 0 0,1 1 0,0 0 0,-1 1 0,1 0 0,0 0 1,0 1-1,0 0 0,0 0 0,0 1 0,0 0 0,0 1 0,0 0 0,15 4 1,-18-3-220,1 0-1,-1 0 1,1 1 0,-1 0 0,0 0 0,0 1 0,-1 0 0,1 0 0,-1 0 0,0 1-1,0-1 1,0 1 0,0 0 0,-1 1 0,0-1 0,0 1 0,-1 0 0,1 0 0,-1 0-1,-1 0 1,4 10 0,-2-2-36,-1 0 1,-1 0-1,0 0 0,-1 1 0,0-1 0,-1 0 0,-1 1 0,0-1 1,-5 22-1,-5 11 91,-26 68 1,12-42-5,24-72-184,-2 7 26,1 0-1,0 0 0,1 0 1,-2 11-1,3-17-17,0-1 0,0 0 0,0 0 0,0 1-1,0-1 1,0 0 0,0 1 0,1-1 0,-1 0 0,0 0 0,1 1-1,-1-1 1,1 0 0,-1 0 0,1 0 0,0 0 0,-1 1 0,1-1 0,0 0-1,0 0 1,0 0 0,0-1 0,0 1 0,0 0 0,0 0 0,0 0-1,0-1 1,0 1 0,0-1 0,1 1 0,-1-1 0,0 1 0,0-1-1,3 1 1,4-1 29,1 1-1,-1-2 1,1 1-1,-1-1 1,0 0 0,0-1-1,1 0 1,-1 0-1,10-5 1,11-6 16,28-15 0,-50 24-28,51-30-901,-53 31 730,-1 0 0,1-1 0,-1 1 0,0-1 0,0 0 0,-1 0 0,1-1 0,-1 1 0,4-7 0,-4-6-248,-5 0-128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1.903"/>
    </inkml:context>
    <inkml:brush xml:id="br0">
      <inkml:brushProperty name="width" value="0.05" units="cm"/>
      <inkml:brushProperty name="height" value="0.05" units="cm"/>
      <inkml:brushProperty name="color" value="#AB008B"/>
    </inkml:brush>
  </inkml:definitions>
  <inkml:trace contextRef="#ctx0" brushRef="#br0">0 0 16932,'11'16'1640,"-1"-4"-1280,10-5-168,5-1 688,10-6-1080,6 0 1977,3-9-1665,3 1 40,-1-6 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2.290"/>
    </inkml:context>
    <inkml:brush xml:id="br0">
      <inkml:brushProperty name="width" value="0.05" units="cm"/>
      <inkml:brushProperty name="height" value="0.05" units="cm"/>
      <inkml:brushProperty name="color" value="#AB008B"/>
    </inkml:brush>
  </inkml:definitions>
  <inkml:trace contextRef="#ctx0" brushRef="#br0">115 85 17164,'-18'17'1109,"0"1"0,-19 27 0,31-38-914,2 0 1,-1 1-1,1-1 0,0 1 0,0 0 0,1 0 0,0 0 1,1 1-1,-1-1 0,0 11 0,3-17-164,-1 0-1,1 0 1,0-1-1,0 1 1,0 0 0,0 0-1,1 0 1,-1 0-1,0 0 1,1 0-1,-1 0 1,1-1-1,0 1 1,-1 0 0,1 0-1,0-1 1,2 3-1,-2-3-10,0 0-1,1 0 0,-1 0 1,0 0-1,0 0 0,1-1 1,-1 1-1,0-1 0,1 1 1,-1-1-1,1 1 0,-1-1 1,1 0-1,-1 1 0,1-1 0,-1 0 1,3-1-1,2 1 16,-1-1 0,0 0 0,1-1 0,-1 1 0,0-1-1,0 0 1,0 0 0,0-1 0,-1 1 0,9-7 0,0-2 101,0 0 0,-1-1 1,0-1-1,-1 0 0,0 0 1,17-30-1,-24 35-48,1 0-1,-1-1 1,-1 1 0,1-1 0,-2 0-1,1 0 1,-1 0 0,0 0-1,-1-1 1,0 1 0,-1 0-1,0-1 1,0 1 0,-2-11 0,2 18-74,-1 1 1,1 0 0,0 0 0,0 0 0,-1 0 0,1 0 0,-1 0 0,1 0-1,-1 0 1,1 0 0,-1 0 0,1 0 0,-1 0 0,0 0 0,0 0 0,-1-1-1,2 2-8,-1 0-1,1 0 0,-1 0 0,1-1 0,-1 1 0,0 0 0,1 0 0,-1 0 0,1 0 0,-1 0 1,1 0-1,-1 0 0,0 0 0,1 0 0,-1 0 0,1 1 0,-1-1 0,1 0 0,-1 0 1,1 0-1,-1 1 0,0 0 0,-2 0-3,1 1-1,0 0 1,0 0 0,0 0 0,0 0-1,0 0 1,0 1 0,0-1 0,1 1-1,-2 2 1,-1 5-79,0-1 0,1 0 0,0 1 0,1 0 0,-2 17 0,3-21-164,1 0-1,0 1 1,0-1 0,0 0 0,1 0 0,0 0 0,0 0 0,1 0 0,0 0 0,4 10 0,-5-14 188,0-1 0,0 1 0,0 0 0,0-1-1,0 1 1,0-1 0,1 1 0,-1-1 0,1 0 0,-1 0 0,1 0 0,-1 0 0,1 0-1,0 0 1,-1 0 0,1 0 0,0 0 0,0-1 0,0 1 0,-1-1 0,1 1 0,3-1-1,22 0-720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2.676"/>
    </inkml:context>
    <inkml:brush xml:id="br0">
      <inkml:brushProperty name="width" value="0.05" units="cm"/>
      <inkml:brushProperty name="height" value="0.05" units="cm"/>
      <inkml:brushProperty name="color" value="#AB008B"/>
    </inkml:brush>
  </inkml:definitions>
  <inkml:trace contextRef="#ctx0" brushRef="#br0">36 43 19564,'-2'38'977,"-7"45"1,0-15-362,6-43-405,-9 132 636,11-123-631,2 1 0,6 48 0,-7-79-188,1-1 0,0 1 0,0-1 0,0 0 0,0 1 1,0-1-1,1 0 0,-1 0 0,4 5 0,-5-8-23,1 1-1,0 0 1,-1-1 0,1 1-1,0-1 1,-1 1 0,1-1-1,0 1 1,0-1 0,0 0-1,-1 1 1,1-1 0,0 0-1,0 0 1,0 1 0,0-1-1,0 0 1,0 0 0,-1 0 0,1 0-1,0 0 1,0 0 0,0 0-1,0-1 1,0 1 0,0 0-1,-1 0 1,1-1 0,0 1-1,0 0 1,0-1 0,-1 1-1,1-1 1,0 1 0,0-1-1,-1 1 1,2-2 0,3-2-21,0-1 1,0 0-1,0 0 1,0-1-1,-1 1 1,0-1-1,5-9 1,21-50-105,-18 38 66,151-415-447,-157 424 510,-23 77 251,-11 78 0,17-74 31,-10 89 521,19-130-703,2 0 1,0 0-1,2 0 1,7 42-1,-7-60-204,-1-1 0,1 1 0,0 0 0,0-1 0,4 7 0,5-2-417,-11-8 497,0 0 1,1-1-1,-1 1 1,0 0-1,1 0 1,-1 0-1,0 0 1,1 0-1,-1-1 1,0 1-1,0 0 1,1 0 0,-1 0-1,0-1 1,0 1-1,1 0 1,-1-1-1,0 1 1,0 0-1,0 0 1,1-1-1,-1 1 1,0 0-1,0-1 1,0 1-1,0 0 1,0-1-1,0 1 1,0 0-1,0-1 1,0 1-1,0-1 1,0 1-1,1-15-461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3.375"/>
    </inkml:context>
    <inkml:brush xml:id="br0">
      <inkml:brushProperty name="width" value="0.05" units="cm"/>
      <inkml:brushProperty name="height" value="0.05" units="cm"/>
      <inkml:brushProperty name="color" value="#AB008B"/>
    </inkml:brush>
  </inkml:definitions>
  <inkml:trace contextRef="#ctx0" brushRef="#br0">13 0 15651,'-11'584'3673,"9"-442"-3307,8 330 494,-5-453-845,1 0 0,0-1 0,2 0 0,8 28 0,-10-40-15,0-1 1,0 1-1,1-1 1,0 0-1,0 0 1,0 0-1,1 0 1,0-1-1,0 1 1,0-1-1,0 0 0,1 0 1,-1-1-1,1 1 1,0-1-1,0 0 1,0 0-1,10 3 1,17 3-6,-1-2 1,1-1-1,0-2 1,57 2 0,-39-4 14,139 10 20,553 25 57,-176-39-7,249 9 125,-606 5-177,302 11 37,2-36 131,-44-37 112,72-5 42,23 34 9,20-1 420,-21-49-117,-259 28-523,-252 36-150,122-11 41,-151 16-137,1 2 0,-1 1 0,1 1 0,-1 1 1,27 7-1,-31-3 8,-19-7 95,0 0-1,0 0 1,0 0 0,1 0-1,-1 0 1,0 0 0,0 1-1,0-1 1,0 0 0,0 0 0,0 0-1,0 0 1,1 0 0,-1 1-1,0-1 1,0 0 0,0 0-1,0 0 1,0 0 0,0 1-1,0-1 1,0 0 0,0 0 0,0 0-1,0 1 1,0-1 0,0 0-1,0 0 1,0 0 0,0 0-1,0 1 1,0-1 0,-1 0-1,1 0 1,0 0 0,0 0 0,0 0-1,0 1 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4.430"/>
    </inkml:context>
    <inkml:brush xml:id="br0">
      <inkml:brushProperty name="width" value="0.05" units="cm"/>
      <inkml:brushProperty name="height" value="0.05" units="cm"/>
      <inkml:brushProperty name="color" value="#AB008B"/>
    </inkml:brush>
  </inkml:definitions>
  <inkml:trace contextRef="#ctx0" brushRef="#br0">149 108 17324,'5'-11'718,"-1"0"0,0 0 0,-1 0 0,-1-1 0,0 1 0,2-20 0,-4 31-655,0-1 0,0 1-1,0 0 1,0-1 0,0 1-1,0 0 1,0-1 0,0 1 0,0 0-1,0-1 1,0 1 0,0 0-1,-1-1 1,1 1 0,0 0 0,0-1-1,0 1 1,0 0 0,-1-1-1,1 1 1,0 0 0,0-1 0,0 1-1,-1 0 1,1 0 0,0-1-1,-1 1 1,1 0 0,0 0-1,0 0 1,-1 0 0,1-1 0,-12 5 998,-10 16-368,-10 26-472,31-44-221,-1 0 1,1 0 0,0 1 0,0-1 0,0 1-1,0-1 1,0 1 0,0-1 0,1 1 0,-1-1-1,1 1 1,0 0 0,0-1 0,0 1-1,0 0 1,0-1 0,0 1 0,2 3 0,0-3-6,0 0 1,1 0 0,-1-1 0,1 1-1,0 0 1,0-1 0,0 0 0,0 1 0,0-1-1,0-1 1,7 4 0,8 5-24,-7-2 12,0 0 0,-1 0 0,0 1 0,0 0 1,-1 1-1,-1 0 0,1 1 0,-2-1 0,8 13 0,-13-18 19,1 0-1,-1 1 0,0-1 1,0 0-1,-1 1 1,0-1-1,0 1 1,0-1-1,0 1 1,-1-1-1,0 1 1,0-1-1,-1 1 1,1 0-1,-1-1 0,0 1 1,-1-1-1,1 0 1,-1 1-1,0-1 1,-1 0-1,1 0 1,-1 0-1,-3 4 1,-2 1 66,1 0 0,-1-1 1,-1 0-1,1-1 1,-2 0-1,1 0 0,-1-1 1,-12 7-1,17-11-40,1-1 0,-1 1 0,0-1 0,0 0 0,0 0 0,0 0 0,0-1 0,-1 0 0,1 0 0,0 0 0,-1-1 0,1 0 0,-1 0 0,1 0 0,0-1 0,-1 1 0,1-1 0,0 0 0,0-1 0,-8-2 0,10 2-90,0 1 1,1-1-1,-1 0 0,1 0 0,-1 0 0,1 0 0,0 0 0,0 0 1,0-1-1,0 1 0,0-1 0,-1-2 0,2 3 37,1 1-1,-1 0 1,0-1-1,1 1 1,0 0-1,-1-1 1,1 1-1,0-1 1,0 1-1,0 0 1,-1-1-1,2 1 1,-1-1-1,0 1 1,0 0-1,0-1 1,1 1-1,-1-1 1,0 1-1,1 0 1,0 0-1,-1-1 1,1 1-1,0 0 1,-1 0-1,1-1 1,0 1-1,1-1 1,15-13-297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6.518"/>
    </inkml:context>
    <inkml:brush xml:id="br0">
      <inkml:brushProperty name="width" value="0.05" units="cm"/>
      <inkml:brushProperty name="height" value="0.05" units="cm"/>
      <inkml:brushProperty name="color" value="#AB008B"/>
    </inkml:brush>
  </inkml:definitions>
  <inkml:trace contextRef="#ctx0" brushRef="#br0">1 0 20484,'0'61'4199,"2"65"-2819,3 41-895,8 145-286,-13-311-196,0 1 0,1 0 0,-1 0 0,0-1 0,0 1 0,1 0 0,-1-1 0,1 1 0,0 0 0,-1-1 0,3 4 0,-3-5-2,0 0 0,1 0 0,-1 0-1,0 0 1,0 0 0,1 0 0,-1 0 0,0 0 0,1 0 0,-1 0 0,0 0-1,1 0 1,-1 0 0,0 0 0,0 0 0,1 0 0,-1 0 0,0 0 0,1 0-1,-1 0 1,0 0 0,0-1 0,1 1 0,-1 0 0,0 0 0,0 0-1,1-1 1,-1 1 0,0 0 0,0 0 0,0 0 0,1-1 0,-1 1 0,0 0-1,0-1 1,0 1 0,0-1 0,6-8 20,-1 0 0,7-18 0,-7 13 0,223-452 937,-228 465-958,8-14-17,1 0 0,0 0 0,1 1 0,1 0-1,22-22 1,-25 30-390,-6 7-820,-12 12-203,-5-4 839,-7 0-144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7.140"/>
    </inkml:context>
    <inkml:brush xml:id="br0">
      <inkml:brushProperty name="width" value="0.05" units="cm"/>
      <inkml:brushProperty name="height" value="0.05" units="cm"/>
    </inkml:brush>
  </inkml:definitions>
  <inkml:trace contextRef="#ctx0" brushRef="#br0">0 36 20356,'1'-1'145,"0"1"1,-1-1-1,1 0 0,0 1 0,0-1 0,0 1 0,0-1 0,0 1 1,0-1-1,0 1 0,0 0 0,0 0 0,0-1 0,0 1 0,0 0 1,0 0-1,0 0 0,0 0 0,0 0 0,0 0 0,0 0 0,0 0 0,0 1 1,0-1-1,0 0 0,0 1 0,2 0 0,-1 1 27,-1 1 1,1-1-1,-1 1 0,0 0 1,0-1-1,0 1 0,0 0 0,0 0 1,0 3-1,-1-5-167,19 118 673,-17-112-667,0 2 23,0 1 1,1-1 0,0 0-1,6 10 1,-9-18-13,1 1-1,0-1 0,0 0 0,0 1 1,0-1-1,0 1 0,0-1 1,0 0-1,0 0 0,0 0 1,0 0-1,1 0 0,-1 0 1,1 0-1,-1 0 0,1 0 1,-1-1-1,1 1 0,-1 0 1,1-1-1,-1 1 0,1-1 1,0 0-1,-1 0 0,1 1 1,0-1-1,-1 0 0,1-1 1,0 1-1,-1 0 0,3-1 1,3-1 78,-1-1 0,1 0 0,0-1 0,-1 1 0,0-1 0,0-1 0,0 1 0,0-1 0,7-8 0,44-54 666,-57 67-761,67-90 455,-67 90-461,0 0 1,0-1 0,0 1 0,0 0-1,0 0 1,0 0 0,0 0 0,0 0-1,0 0 1,0 0 0,0-1 0,0 1-1,1 0 1,-1 0 0,0 0 0,0 0-1,0 0 1,0 0 0,0 0 0,0 0-1,0-1 1,0 1 0,0 0 0,1 0-1,-1 0 1,0 0 0,0 0 0,0 0-1,0 0 1,0 0 0,0 0 0,1 0-1,-1 0 1,0 0 0,0 0 0,0 0-1,0 0 1,0 0 0,1 0-1,-1 0 1,0 0 0,0 0 0,0 0-1,0 0 1,0 0 0,0 0 0,1 0-1,-1 1 1,0-1 0,0 0 0,2 9-11,-2 11-13,-1-10 20,1 0 1,0 1-1,0-1 1,1 0-1,0 0 1,1 0-1,0-1 1,7 17-1,-8-22 7,0-1 0,1 0 0,0 0-1,0-1 1,0 1 0,0 0 0,0 0-1,0-1 1,1 1 0,-1-1-1,1 0 1,0 0 0,-1 0 0,1 0-1,0 0 1,0-1 0,0 1 0,1-1-1,-1 0 1,0 0 0,0 0 0,1 0-1,-1-1 1,1 1 0,-1-1-1,0 0 1,1 0 0,-1 0 0,4-1-1,3-1 5,-1 0 0,0-1 0,1 0 0,-1 0 0,-1-1 0,1 0 0,0 0-1,-1-1 1,0 0 0,0-1 0,-1 0 0,14-13 0,-9 7-13,0-1 1,-1 0-1,0-1 1,-1 0-1,-1-1 1,10-19-1,-16 28-278,0-1 0,-1 1 0,0 0 1,0-1-1,-1 1 0,2-13 0,-3 18 191,0 1 76,0 0 0,0-1 0,0 1 0,0 0 0,0 0-1,0-1 1,0 1 0,0 0 0,0 0 0,0 0 0,0-1 0,0 1-1,0 0 1,0 0 0,0-1 0,0 1 0,1 0 0,-1 0-1,0 0 1,0-1 0,0 1 0,0 0 0,0 0 0,0 0-1,1 0 1,-1-1 0,0 1 0,0 0 0,0 0 0,1 0 0,-1 0-1,0 0 1,0 0 0,0 0 0,1 0 0,-1-1 0,0 1-1,0 0 1,1 0 0,-1 0 0,0 0 0,0 0 0,0 0-1,1 0 1,-1 0 0,0 0 0,1 1 0,9 0-539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7.265"/>
    </inkml:context>
    <inkml:brush xml:id="br0">
      <inkml:brushProperty name="width" value="0.05" units="cm"/>
      <inkml:brushProperty name="height" value="0.05" units="cm"/>
      <inkml:brushProperty name="color" value="#AB008B"/>
    </inkml:brush>
  </inkml:definitions>
  <inkml:trace contextRef="#ctx0" brushRef="#br0">0 50 13243,'29'94'3275,"4"12"116,-28-93-3171,0 0 0,2 0 0,-1-1 0,2 0 0,11 17 0,-17-26-338,1-1 1,-1 1-1,0 0 0,0-1 1,1 1-1,0-1 1,-1 0-1,1 0 1,0 0-1,0 0 1,0-1-1,0 1 1,1-1-1,-1 1 1,0-1-1,0 0 1,1 0-1,-1-1 1,1 1-1,-1-1 1,1 0-1,-1 0 1,1 0-1,-1 0 1,1 0-1,-1-1 1,0 0-1,1 1 1,-1-1-1,1-1 1,-1 1-1,0 0 1,0-1-1,0 0 1,0 1-1,0-1 1,0 0-1,0-1 1,-1 1-1,1 0 1,-1-1-1,0 0 1,4-4-1,5-8-236,-1 0-1,0 0 1,-1-1 0,0 0-1,-2-1 1,7-20-1,-5 11 1108,-2 0-1,-1 0 0,3-42 0,-9 44 984,-1 24-1700,1 0-1,0 0 1,0 0 0,0 0-1,0 0 1,0-1 0,0 1 0,0 0-1,-1 0 1,1 0 0,0 0-1,0 0 1,0 0 0,0 0-1,0 0 1,-1-1 0,1 1 0,0 0-1,0 0 1,0 0 0,0 0-1,-1 0 1,1 0 0,0 0 0,0 0-1,0 0 1,0 0 0,-1 0-1,1 0 1,0 0 0,0 0-1,0 0 1,0 1 0,-1-1 0,1 0-1,0 0 1,0 0 0,0 0-1,0 0 1,0 0 0,-1 0-1,1 0 1,0 1 0,0-1 0,0 0-1,0 0 1,0 0 0,0 0-1,0 0 1,0 1 0,0-1-1,-1 0 1,1 0 0,-2 4 222,-1 0-1,1 1 1,-1-1 0,1 0 0,0 1-1,-1 6 1,-27 114 948,27-108-1119,1 1 1,0 0-1,2-1 0,0 1 0,3 21 1,-3-36-58,1 0 0,-1 0 1,1 0-1,0 1 1,0-1-1,1 0 0,1 3 1,-2-5-16,-1-1 1,0 1 0,1 0-1,-1-1 1,1 1-1,-1-1 1,1 1 0,0-1-1,-1 1 1,1-1 0,-1 0-1,1 1 1,0-1 0,-1 0-1,1 1 1,0-1 0,-1 0-1,1 0 1,0 0 0,0 0-1,-1 1 1,1-1 0,0 0-1,-1 0 1,1 0 0,0-1-1,0 1 1,-1 0-1,1 0 1,0 0 0,-1 0-1,1-1 1,0 1 0,-1 0-1,1-1 1,0 1 0,-1 0-1,1-1 1,-1 1 0,1-1-1,0 0 1,5-4 90,0-1 1,0 0-1,-1 0 1,0 0-1,0-1 0,-1 1 1,0-1-1,4-8 1,26-62 586,-33 74-665,9-27 335,7-30-1,7-22 215,-22 130-559,-3-17-54,0-7 9,1 1 1,1-1-1,2 0 0,0 0 1,7 27-1,-10-50 26,1 1 0,-1-1-1,1 1 1,-1-1 0,1 1-1,-1-1 1,1 0 0,0 1-1,0-1 1,0 0 0,0 0-1,0 0 1,0 0 0,0 0-1,0 0 1,2 2 0,-2-3 2,1 0 0,-1 0 0,0 0 0,0 0 0,0 0 0,0 0 0,0 0 0,0 0 0,0-1 0,0 1 0,0 0 0,0-1 0,0 1 0,0-1 0,0 1 0,0-1 0,0 0 0,0 1 0,0-1 0,-1 0 0,1 1 0,0-1 0,0 0 0,-1 0 0,2-1 0,10-14 33,-1 0-1,-1 0 1,-1-1-1,0 0 1,11-30-1,-6 14 33,5-20 35,-15 39-65,1 0 1,0 0-1,1 0 0,15-22 1,-21 36-37,0 0 0,-1 0 1,1 0-1,0 1 1,0-1-1,0 0 1,0 0-1,1 0 0,-1 1 1,0-1-1,0 0 1,0 0-1,0 0 0,0 1 1,0-1-1,0 0 1,0 0-1,0 0 0,0 1 1,1-1-1,-1 0 1,0 0-1,0 0 0,0 0 1,0 1-1,0-1 1,1 0-1,-1 0 0,0 0 1,0 0-1,0 0 1,1 0-1,-1 0 0,0 0 1,0 0-1,0 0 1,1 1-1,-1-1 0,0 0 1,0 0-1,1 0 1,-1 0-1,0 0 0,0 0 1,0-1-1,1 1 1,-1 0-1,0 0 0,0 0 1,0 0-1,1 0 1,-1 0-1,0 0 1,0 0-1,0 0 0,0 0 1,1-1-1,-1 1 1,0 0-1,0 0 0,0 0 1,0 0-1,0-1 1,1 1-1,-1 0 0,1 21 2,-1-20-2,-9 191-44,9-190 46,0 0 1,0 0-1,0 0 0,0 0 1,0 0-1,1 0 1,-1 0-1,1 0 1,-1 0-1,1 0 0,0 0 1,-1 0-1,1 0 1,0 0-1,3 3 1,-4-5-1,1 0 0,-1 0 0,0 1-1,1-1 1,-1 0 0,1 0 0,-1 0 0,1 1 0,-1-1 0,1 0 0,-1 0 0,0 0 0,1 0 0,-1 0 0,1 0 0,-1 0 0,1 0 0,-1 0 0,1 0 0,-1 0 0,1 0 0,-1-1 0,1 1 0,0 0 0,15-15 58,-1-6-8,-2-1 0,-1 0 0,14-32 0,-15 29-15,1-10 30,-9 27-144,0-1 0,0 0 0,6-10 0,-9 19 39,0 0 1,0 0 0,1 1-1122,-1-1 1122,0 0 0,0 0-1,0 0 1,1 0-75,-3 10-940,-5 16 194,-4-2 244,-6-2-246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8.236"/>
    </inkml:context>
    <inkml:brush xml:id="br0">
      <inkml:brushProperty name="width" value="0.05" units="cm"/>
      <inkml:brushProperty name="height" value="0.05" units="cm"/>
      <inkml:brushProperty name="color" value="#AB008B"/>
    </inkml:brush>
  </inkml:definitions>
  <inkml:trace contextRef="#ctx0" brushRef="#br0">37 37 15091,'-26'-36'6124,"28"40"-5588,-2-1 1,1 1-1,0 0 0,-1 0 1,1-1-1,-1 6 0,0-4-129,1 61 722,-12 105 1,5-108-971,7-34-439,2-24-458,3-18-775,3-44 498,3 17 324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59.089"/>
    </inkml:context>
    <inkml:brush xml:id="br0">
      <inkml:brushProperty name="width" value="0.05" units="cm"/>
      <inkml:brushProperty name="height" value="0.05" units="cm"/>
      <inkml:brushProperty name="color" value="#AB008B"/>
    </inkml:brush>
  </inkml:definitions>
  <inkml:trace contextRef="#ctx0" brushRef="#br0">109 54 16812,'8'-46'2926,"-10"39"-1689,-4 13-217,-3 13 3,-3 20-388,2 0 0,1 1 1,-3 48-1,-2 123 44,14-190-567,-1-2-49,-2 119 411,4-109-377,1-1 0,10 51 0,-8-70-100,-2-16-7,-1-21-7,-9-37 19,-27-116-1,18 104-4,53 145-53,-31-60 52,0-1 0,0 0-1,1 1 1,0-2-1,0 1 1,1-1-1,11 9 1,-15-12 3,0-1 1,0 0-1,0-1 0,1 1 1,-1 0-1,0-1 0,1 0 0,-1 0 1,1 0-1,0 0 0,-1-1 1,1 1-1,0-1 0,-1 0 1,1 0-1,0 0 0,-1 0 1,1-1-1,0 0 0,-1 1 0,7-4 1,-1 0 9,0-1 0,0-1 0,0 0 0,0 0 0,-1 0 0,0-1 0,-1-1 0,0 1 0,0-1 0,0 0 1,-1-1-1,0 1 0,7-15 0,-2 0 74,0 0 0,-2-1 0,-1 0 0,8-32 1,-17 56-81,1-1 0,0 1 1,-1 0-1,1 0 0,0 0 1,0 0-1,-1 0 0,1 0 1,0 0-1,-1 0 0,1 0 1,0 0-1,0 0 0,-1 1 1,1-1-1,0 0 1,0 0-1,-1 0 0,1 0 1,0 0-1,0 0 0,-1 1 1,1-1-1,0 0 0,0 0 1,0 0-1,-1 0 0,1 1 1,0-1-1,0 0 0,0 0 1,0 1-1,-1-1 1,1 0-1,0 0 0,0 1 1,-3 10 5,-1-1 1,2 1-1,0 0 1,0 0 0,1 1-1,1-1 1,-1 0 0,3 13-1,-2-16-7,1-1-1,0 1 1,1-1-1,3 12 0,-5-18 0,1 1 0,-1-1 0,1 0 0,-1 0-1,1 0 1,0 1 0,0-1 0,-1 0 0,1 0 0,0 0-1,0 0 1,0 0 0,0 0 0,0 0 0,0 0-1,0-1 1,0 1 0,0 0 0,1-1 0,-1 1-1,0-1 1,0 1 0,1-1 0,-1 1 0,0-1-1,1 0 1,-1 0 0,0 0 0,1 0 0,-1 0 0,1 0-1,-1 0 1,2 0 0,5-3 3,-1 0 0,0-1 0,1 1 0,-1-2 0,0 1 0,-1-1 0,1 0 0,7-7 0,0 0 4,13-11-6,19-14 16,-42 34-18,0 1 1,0 0-1,-1 0 0,2 0 0,-1 0 1,0 1-1,0 0 0,0 0 0,1 0 0,6-1 1,-9 2-2,0 1 1,0-1 0,0 0 0,0 1 0,0-1-1,0 1 1,0 0 0,0 0 0,0 0-1,0 0 1,0 0 0,-1 0 0,1 0 0,0 0-1,-1 1 1,1-1 0,-1 1 0,1-1-1,-1 1 1,0 0 0,0-1 0,0 1-1,0 0 1,0 0 0,0 0 0,1 2 0,2 7-2,-1 0 1,0 0 0,3 16 0,-6-26 1,17 104 33,-16-104-28,-1 0 0,0 1 0,0-1-1,0 0 1,1 0 0,-1 0 0,0 0-1,1-1 1,-1 1 0,1 0 0,-1 0-1,1 0 1,0 0 0,-1 0 0,1-1 0,1 2-1,-2-2 0,0 0-1,1 0 0,-1 0 1,0 0-1,1 0 1,-1 0-1,1 0 0,-1 0 1,0 0-1,1 0 1,-1 0-1,1 0 0,-1 0 1,0 0-1,1 0 1,-1 0-1,0-1 0,1 1 1,-1 0-1,0 0 1,1 0-1,-1-1 0,0 1 1,0 0-1,1-1 1,-1 1-1,0 0 0,1-1 1,17-29 131,-18 28-134,21-52 125,-18 42-112,2-1 0,-1 1 0,1 1 0,1-1 0,0 1 0,12-17 0,-18 28-16,0 0-1,1-1 0,-1 1 1,0 0-1,0-1 0,1 1 1,-1 0-1,0 0 0,0-1 1,1 1-1,-1 0 0,0 0 1,1-1-1,-1 1 1,0 0-1,1 0 0,-1 0 1,0 0-1,1-1 0,-1 1 1,1 0-1,-1 0 0,0 0 1,1 0-1,-1 0 0,1 0 1,-1 0-1,0 0 0,1 0 1,-1 0-1,1 0 0,-1 0 1,0 1-1,1-1 0,6 14-67,-3 23-12,-4-35 78,0 31-341,-1 0-1,-10 60 1,8-84 171,1-9 106,1-6-52,-2-17-118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4:02.372"/>
    </inkml:context>
    <inkml:brush xml:id="br0">
      <inkml:brushProperty name="width" value="0.05" units="cm"/>
      <inkml:brushProperty name="height" value="0.05" units="cm"/>
      <inkml:brushProperty name="color" value="#AB008B"/>
    </inkml:brush>
  </inkml:definitions>
  <inkml:trace contextRef="#ctx0" brushRef="#br0">633 27 11715,'-4'-12'2835,"4"12"-2701,-1-1 0,1 0 0,0 1 1,0-1-1,0 0 0,0 1 1,-1-1-1,1 1 0,0-1 0,0 0 1,-1 1-1,1-1 0,-1 1 0,1-1 1,0 1-1,-1-1 0,1 1 1,-1-1-1,1 1 0,-1-1 0,0 1 1,1 0-1,-1-1 0,1 1 0,-1 0 1,0 0-1,1-1 0,-1 1 1,1 0-1,-1 0 0,0 0 0,1 0 1,-1 0-1,0 0 0,1 0 0,-1 0 1,0 0-1,1 0 0,-1 0 1,0 0-1,1 0 0,-1 1 0,0-1 1,1 0-1,-1 0 0,-1 1 0,-18 5 685,0 1 0,1 0 0,-23 13 0,12-3-691,1 0-1,-51 41 1,50-29-80,1 2 0,1 0 1,-41 62-1,57-75-33,1 1 0,0 1 0,2-1 0,0 1 0,2 1 0,-10 35 0,16-49-18,0-1 0,0 1 0,1 0-1,0 0 1,0 0 0,0 0 0,1 0 0,0 0-1,0 0 1,4 10 0,4 6 2,19 38 0,-3-7-36,-17-36 42,-2 1 1,0 0 0,7 37 0,-12-47 12,-1 0 1,1 0-1,-2 0 0,1 0 1,-1 0-1,0 0 1,-1-1-1,0 1 0,-1 0 1,0-1-1,-4 10 1,-4 3 69,-1 0 1,0 0-1,-2-1 0,0-1 1,-2 0-1,0-1 1,-1 0-1,-1-2 0,-21 16 1,28-22 13,9-8-57,0 0-1,0 0 1,-1 0-1,1 0 1,0-1-1,-1 1 1,0-1-1,-3 2 1,6-3-38,0 0 1,0 0 0,0 0-1,-1 1 1,1-1 0,0 0 0,0 0-1,0 0 1,0 0 0,-1 0-1,1 0 1,0 0 0,0 0-1,0 1 1,-1-1 0,1 0-1,0 0 1,0 0 0,0 0 0,-1 0-1,1 0 1,0 0 0,0 0-1,0 0 1,-1 0 0,1-1-1,0 1 1,0 0 0,0 0-1,-1 0 1,1 0 0,0 0 0,0 0-1,0 0 1,0 0 0,-1 0-1,1-1 1,0 1 0,0 0-1,0 0 1,0 0 0,0 0 0,-1-1-1,1 1 1,0 0 0,0 0-1,0 0 1,0 0 0,0-1-1,0 1 1,0 0 0,0 0-1,0 0 1,0-1 0,0 1-1,0-1 1,1 0-1,-1 1 0,0-1 1,0 1-1,1 0 1,-1-1-1,1 1 0,-1-1 1,0 1-1,1 0 0,-1-1 1,1 1-1,-1 0 1,1-1-1,-1 1 0,1 0 1,-1 0-1,2-1 0,34-14 63,-31 13-71,0-1 1,-1 1-1,1 0 0,0 0 0,0 0 0,1 1 0,-1 0 1,0 0-1,0 0 0,0 1 0,1-1 0,-1 1 0,0 1 1,11 1-1,-12-1-6,1 0 0,-1 1 0,1 0 0,-1 0 1,0 1-1,0-1 0,0 1 0,0 0 0,0 0 0,-1 0 1,1 0-1,-1 1 0,0-1 0,3 6 0,-4-6 4,0 0 0,-1-1 0,0 1-1,1 0 1,-1 0 0,0 0 0,-1 0 0,1 0 0,0 0-1,-1 0 1,0 1 0,0-1 0,0 0 0,0 0 0,0 0-1,-1 0 1,1 0 0,-1 0 0,0 0 0,0 0 0,0 0-1,0 0 1,-2 3 0,-6 9 12,-1-1 1,-1 0-1,0 0 1,-1-1-1,-21 18 1,13-12 1,-19 22 1,23-22 0,12-15-31,15-11-7,-5 2 19,-2 2 2,1 0-1,0 0 1,0 1-1,0-1 1,0 1-1,0 0 1,0 1 0,0-1-1,1 1 1,-1 0-1,1 0 1,-1 1-1,1-1 1,-1 1-1,1 0 1,9 2-1,-12-1 2,0 0 0,1 0-1,-1 0 1,1 0 0,-1 1-1,0-1 1,0 1-1,0 0 1,0 0 0,0 0-1,0 1 1,0-1 0,-1 0-1,1 1 1,-1 0-1,0 0 1,0 0 0,0 0-1,0 0 1,0 0 0,-1 0-1,1 0 1,-1 1-1,0-1 1,0 1 0,1 4-1,-1 0-2,0 0 0,-1 0-1,0 0 1,0 0-1,-1 0 1,-3 14-1,-15 48 7,14-52 14,-15 39 19,13-39-2,1 0-1,0 0 0,1 0 1,-4 33-1,9-50-27,0 1 0,0-1 0,0 0 0,0 1 0,0-1 0,0 1 0,0-1 0,0 0 0,0 1 0,1-1 0,-1 0 0,0 1-1,1-1 1,-1 0 0,1 1 0,0-1 0,-1 0 0,1 0 0,0 0 0,0 0 0,0 1 0,0-1 0,0 0 0,0-1 0,0 1 0,0 0 0,0 0 0,0 0 0,0-1 0,1 1 0,-1 0 0,0-1 0,0 1 0,1-1-1,-1 0 1,1 1 0,1-1 0,5 0-9,0 0-1,0 0 0,-1-1 0,1 0 0,12-4 1,-8 2-22,139-36-1238,-114 28 1183,8-3-182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4:03.507"/>
    </inkml:context>
    <inkml:brush xml:id="br0">
      <inkml:brushProperty name="width" value="0.05" units="cm"/>
      <inkml:brushProperty name="height" value="0.05" units="cm"/>
      <inkml:brushProperty name="color" value="#AB008B"/>
    </inkml:brush>
  </inkml:definitions>
  <inkml:trace contextRef="#ctx0" brushRef="#br0">188 42 16932,'3'-6'824,"15"-24"740,-11 25-332,-7 18 1089,-7 16-1173,-21 54 0,19-59-968,-36 94 246,10-28-239,3 1 0,-20 99 0,52-190-186,-2 8 37,0 1-1,1-1 1,0 1-1,0 0 1,1-1-1,0 1 1,0 0 0,4 15-1,-4-23-26,1 1 0,-1-1 1,1 0-1,0 0 0,0 0 0,-1 0 0,1 0 1,0 0-1,0 0 0,0 0 0,0 0 0,0 0 1,1 0-1,-1-1 0,0 1 0,0 0 0,0-1 1,1 1-1,-1-1 0,0 1 0,1-1 0,-1 0 1,0 1-1,1-1 0,-1 0 0,0 0 1,1 0-1,2-1 0,1 1 19,1-1-1,0 1 1,-1-1-1,1-1 1,8-3 0,2-3-50,0 0 1,-1-2 0,0 0-1,0-1 1,22-22 0,-19 17-235,-12 12-38,0-1 0,0 0-1,-1 0 1,0-1 0,0 0-1,0 0 1,-1 0-1,0 0 1,0-1 0,-1 1-1,1-1 1,-1 0 0,-1 0-1,1 0 1,-1-1-1,1-12 1,-2-4-742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4:03.848"/>
    </inkml:context>
    <inkml:brush xml:id="br0">
      <inkml:brushProperty name="width" value="0.05" units="cm"/>
      <inkml:brushProperty name="height" value="0.05" units="cm"/>
      <inkml:brushProperty name="color" value="#AB008B"/>
    </inkml:brush>
  </inkml:definitions>
  <inkml:trace contextRef="#ctx0" brushRef="#br0">0 126 18844,'0'0'1752,"8"3"-1111,3-2-153,11-10 936,8-2-280,7-1-456,6-3-208,1-2-111,-2 1-177,-3-2-889,-9 2 689,-13 7-144,-11 2-104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4:28.951"/>
    </inkml:context>
    <inkml:brush xml:id="br0">
      <inkml:brushProperty name="width" value="0.05" units="cm"/>
      <inkml:brushProperty name="height" value="0.05" units="cm"/>
      <inkml:brushProperty name="color" value="#AB008B"/>
    </inkml:brush>
  </inkml:definitions>
  <inkml:trace contextRef="#ctx0" brushRef="#br0">45 560 16219,'-7'8'846,"3"-4"-492,1 0 0,-1 1 1,1-1-1,-1 0 0,1 1 1,1 0-1,-1 0 0,1 0 1,-1 0-1,2 0 0,-3 9 1,3-14-340,1 0 1,0 0 0,0 0 0,0 1 0,0-1 0,0 0 0,0 0 0,0 0 0,0 0 0,0 1 0,0-1-1,0 0 1,0 0 0,0 0 0,0 0 0,0 1 0,0-1 0,0 0 0,0 0 0,0 0 0,0 0 0,0 1-1,0-1 1,0 0 0,0 0 0,0 0 0,1 0 0,-1 0 0,0 1 0,0-1 0,0 0 0,0 0 0,0 0-1,0 0 1,1 0 0,-1 0 0,0 0 0,0 0 0,0 1 0,0-1 0,0 0 0,1 0 0,-1 0 0,0 0-1,0 0 1,0 0 0,0 0 0,1 0 0,-1 0 0,0 0 0,0 0 0,0 0 0,0 0 0,1 0 0,-1 0-1,0 0 1,0 0 0,0 0 0,0 0 0,0-1 0,1 1 0,-1 0 0,0 0 0,0 0 0,0 0 0,0 0 0,0 0-1,1 0 1,-1-1 0,10-12 516,15-37 289,30-83 0,-23 52-456,-5 16-90,-3 2-102,3 1 1,50-84-1,-59 125-139,-18 20-34,0 1 0,0 0 0,1 0 0,-1 0 0,0 0-1,0-1 1,1 1 0,-1 0 0,0 0 0,1 0 0,-1 0 0,0 0-1,0 0 1,1 0 0,-1 0 0,0 0 0,0 0 0,1 0-1,-1 0 1,0 0 0,1 0 0,-1 0 0,0 0 0,0 0-1,1 0 1,-1 0 0,0 0 0,1 1 0,5 13-14,-3 22-20,-2 67 0,-2-28 34,12 120 20,-6-159-35,0 0-1,3 0 0,15 47 0,-22-80 6,0-1-1,1 1 0,-1-1 0,0 1 0,1-1 0,-1 0 0,1 1 1,3 2-1,-5-4 6,1-1 0,-1 0 1,0 0-1,0 0 1,0 0-1,0 1 0,1-1 1,-1 0-1,0 0 0,0 0 1,0 0-1,1 0 0,-1 0 1,0 0-1,0 0 0,1 0 1,-1 0-1,0 0 1,0 0-1,1 0 0,-1 0 1,0 0-1,0 0 0,0 0 1,1 0-1,-1 0 0,0 0 1,0 0-1,1 0 0,-1 0 1,0 0-1,0 0 1,0 0-1,1-1 0,3-15-269,-5 5-19,0-1 0,0 0 1,-2 1-1,1-1 0,-1 1 0,-1 0 1,0 0-1,-1 0 0,0 0 0,0 1 1,-13-18-1,-3-4-429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4:29.339"/>
    </inkml:context>
    <inkml:brush xml:id="br0">
      <inkml:brushProperty name="width" value="0.05" units="cm"/>
      <inkml:brushProperty name="height" value="0.05" units="cm"/>
      <inkml:brushProperty name="color" value="#AB008B"/>
    </inkml:brush>
  </inkml:definitions>
  <inkml:trace contextRef="#ctx0" brushRef="#br0">28 79 15475,'-10'9'2361,"0"-2"-1377,2-4 2425,14 1-2545,6-1-120,10-3-304,7 0-168,8-3-216,9-1 8,2-6-352,4-2-384,-6-11 600,-5-3-88,-20-1-96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9.373"/>
    </inkml:context>
    <inkml:brush xml:id="br0">
      <inkml:brushProperty name="width" value="0.05" units="cm"/>
      <inkml:brushProperty name="height" value="0.05" units="cm"/>
      <inkml:brushProperty name="color" value="#AB008B"/>
    </inkml:brush>
  </inkml:definitions>
  <inkml:trace contextRef="#ctx0" brushRef="#br0">1 47 13987,'13'-3'1184,"6"2"-880,-2-5-104,9 2 328,4-1-103,3-1-177,2 2-216,2 0-400,-4-1-529,-2 2 753,-2-1-168,-4 2-72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49.807"/>
    </inkml:context>
    <inkml:brush xml:id="br0">
      <inkml:brushProperty name="width" value="0.05" units="cm"/>
      <inkml:brushProperty name="height" value="0.05" units="cm"/>
      <inkml:brushProperty name="color" value="#AB008B"/>
    </inkml:brush>
  </inkml:definitions>
  <inkml:trace contextRef="#ctx0" brushRef="#br0">0 30 12203,'25'0'896,"-3"0"-504,0-2-456,1-4 400,5 2-40</inkml:trace>
  <inkml:trace contextRef="#ctx0" brushRef="#br0" timeOffset="1">684 22 13235,'18'0'872,"4"0"-952,6-7 56,7 0 312,5-1-224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09.628"/>
    </inkml:context>
    <inkml:brush xml:id="br0">
      <inkml:brushProperty name="width" value="0.05" units="cm"/>
      <inkml:brushProperty name="height" value="0.05" units="cm"/>
    </inkml:brush>
  </inkml:definitions>
  <inkml:trace contextRef="#ctx0" brushRef="#br0">47 5 13603,'-17'2'1640,"2"4"-744,2-3-271,12 3 2239,20-5-1544,5-1-119,10-1-345,4-2-152,5 1-240,1 0-184,2 0-544,-2 1-312,-8-1-616,-4 2 920,-5-3-40,-3 1-256,-1-3-161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0.241"/>
    </inkml:context>
    <inkml:brush xml:id="br0">
      <inkml:brushProperty name="width" value="0.05" units="cm"/>
      <inkml:brushProperty name="height" value="0.05" units="cm"/>
      <inkml:brushProperty name="color" value="#AB008B"/>
    </inkml:brush>
  </inkml:definitions>
  <inkml:trace contextRef="#ctx0" brushRef="#br0">0 19 12195,'25'0'1136,"2"-1"-856,-1-5-152,2 3 432,-1 0-304,2 0-152,-4 2-328,0-1-64,-4 2-256,-2 0-344,-6 2 632,1-1-192,1-2-25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0.737"/>
    </inkml:context>
    <inkml:brush xml:id="br0">
      <inkml:brushProperty name="width" value="0.05" units="cm"/>
      <inkml:brushProperty name="height" value="0.05" units="cm"/>
      <inkml:brushProperty name="color" value="#AB008B"/>
    </inkml:brush>
  </inkml:definitions>
  <inkml:trace contextRef="#ctx0" brushRef="#br0">0 18 13299,'15'-5'1376,"4"4"-992,0-4-208,4 1 944,7 3-983,3-1-137,5 2-289,3 0-175,3 0 320,1 0-120,8 0-80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1.136"/>
    </inkml:context>
    <inkml:brush xml:id="br0">
      <inkml:brushProperty name="width" value="0.05" units="cm"/>
      <inkml:brushProperty name="height" value="0.05" units="cm"/>
      <inkml:brushProperty name="color" value="#AB008B"/>
    </inkml:brush>
  </inkml:definitions>
  <inkml:trace contextRef="#ctx0" brushRef="#br0">0 42 14067,'13'0'968,"5"0"-824,5-5-104,15 3 80,4-3-200,9-1-1160,3-1 1112,6 0-184,2-2-112</inkml:trace>
  <inkml:trace contextRef="#ctx0" brushRef="#br0" timeOffset="1">785 10 11322,'31'6'1033,"1"-2"-817,2-4-96,1 3 336,1-3-144,4 1-96,1 1-160,-1-2-8,1 0-24,0 0-8,2 0-16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1.553"/>
    </inkml:context>
    <inkml:brush xml:id="br0">
      <inkml:brushProperty name="width" value="0.05" units="cm"/>
      <inkml:brushProperty name="height" value="0.05" units="cm"/>
      <inkml:brushProperty name="color" value="#AB008B"/>
    </inkml:brush>
  </inkml:definitions>
  <inkml:trace contextRef="#ctx0" brushRef="#br0">1 24 13355,'16'0'1088,"6"0"-1032,10-3-536,3 0 784,12-2-272,-1 1-80</inkml:trace>
  <inkml:trace contextRef="#ctx0" brushRef="#br0" timeOffset="1">615 15 13187,'22'0'1152,"-1"0"-824,1-3-128,1 0 288,2 2-296,1-2 8,-1-2-56,1 5-176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2.040"/>
    </inkml:context>
    <inkml:brush xml:id="br0">
      <inkml:brushProperty name="width" value="0.05" units="cm"/>
      <inkml:brushProperty name="height" value="0.05" units="cm"/>
      <inkml:brushProperty name="color" value="#AB008B"/>
    </inkml:brush>
  </inkml:definitions>
  <inkml:trace contextRef="#ctx0" brushRef="#br0">4 1 13531,'-3'5'1096,"4"-2"-792,1-3-128,9 5 360,4-2-112,7 1-152,4-1-103,6 0-169,2-3-169,4 1 153,1-1-40,5-1-8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2.456"/>
    </inkml:context>
    <inkml:brush xml:id="br0">
      <inkml:brushProperty name="width" value="0.05" units="cm"/>
      <inkml:brushProperty name="height" value="0.05" units="cm"/>
      <inkml:brushProperty name="color" value="#AB008B"/>
    </inkml:brush>
  </inkml:definitions>
  <inkml:trace contextRef="#ctx0" brushRef="#br0">1 7 12059,'3'1'278,"0"-1"1,1 1 0,-1-1 0,1 0 0,-1 1 0,1-2 0,-1 1-1,1 0 1,-1-1 0,1 1 0,2-2 0,14-1 54,53 1-1370,0 3-1,84 12 1,52 2-440,210-26 4603,-382 8-3273,-1 0-58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2.878"/>
    </inkml:context>
    <inkml:brush xml:id="br0">
      <inkml:brushProperty name="width" value="0.05" units="cm"/>
      <inkml:brushProperty name="height" value="0.05" units="cm"/>
      <inkml:brushProperty name="color" value="#AB008B"/>
    </inkml:brush>
  </inkml:definitions>
  <inkml:trace contextRef="#ctx0" brushRef="#br0">1 45 7274,'21'-3'432,"1"0"-1273,3 0 857,0 1 273,1-2-313</inkml:trace>
  <inkml:trace contextRef="#ctx0" brushRef="#br0" timeOffset="1">309 21 5033,'17'0'736,"1"0"-304,3-4 56,-2 1 737,9 3-521,1-3 0,5 0-288,2 3-704,4-1 552,1-4-72,1 4-296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3.249"/>
    </inkml:context>
    <inkml:brush xml:id="br0">
      <inkml:brushProperty name="width" value="0.05" units="cm"/>
      <inkml:brushProperty name="height" value="0.05" units="cm"/>
      <inkml:brushProperty name="color" value="#AB008B"/>
    </inkml:brush>
  </inkml:definitions>
  <inkml:trace contextRef="#ctx0" brushRef="#br0">0 15 13003,'83'-7'2353,"-63"4"-2355,-1 1 0,1 0 0,-1 2 0,23 2 0,88 10 437,-89-18 705,-21 3-1073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5.305"/>
    </inkml:context>
    <inkml:brush xml:id="br0">
      <inkml:brushProperty name="width" value="0.05" units="cm"/>
      <inkml:brushProperty name="height" value="0.05" units="cm"/>
      <inkml:brushProperty name="color" value="#AB008B"/>
    </inkml:brush>
  </inkml:definitions>
  <inkml:trace contextRef="#ctx0" brushRef="#br0">1 0 11066,'4'7'1385,"3"-2"-537,-1-2-272,4 0 1224,2 0-799,3 1-241,1 0 32,1-2-568,2-2 1552,8 0-1536,-3-2 56,4-9-16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7.494"/>
    </inkml:context>
    <inkml:brush xml:id="br0">
      <inkml:brushProperty name="width" value="0.05" units="cm"/>
      <inkml:brushProperty name="height" value="0.05" units="cm"/>
      <inkml:brushProperty name="color" value="#AB008B"/>
    </inkml:brush>
  </inkml:definitions>
  <inkml:trace contextRef="#ctx0" brushRef="#br0">119 0 13043,'-9'3'1320,"-1"-1"-808,2-2-224,0 1 480,-1 1-87,1-1-177,3 1-104,0-2-232,-1 0-168,2 0-296,-3 0-88,-2 0-353,0-2 585,-1-1-144,-2 0-104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10.034"/>
    </inkml:context>
    <inkml:brush xml:id="br0">
      <inkml:brushProperty name="width" value="0.05" units="cm"/>
      <inkml:brushProperty name="height" value="0.05" units="cm"/>
    </inkml:brush>
  </inkml:definitions>
  <inkml:trace contextRef="#ctx0" brushRef="#br0">1 36 15715,'8'3'1761,"1"-1"-913,-2-2-328,2 2 808,4 0-167,1-2-497,7 0-416,8-3-808,3-1 608,6-3-248,5 1-120</inkml:trace>
  <inkml:trace contextRef="#ctx0" brushRef="#br0" timeOffset="1">439 0 16868,'2'5'2080,"-1"-4"-1312,1 1-352,0-2 1049,6 0-569,-1 0-104,4 0-528,2 0-288,1 1-552,1 1-328,1-1 712,-2 0-168,0 2-129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7.840"/>
    </inkml:context>
    <inkml:brush xml:id="br0">
      <inkml:brushProperty name="width" value="0.05" units="cm"/>
      <inkml:brushProperty name="height" value="0.05" units="cm"/>
      <inkml:brushProperty name="color" value="#AB008B"/>
    </inkml:brush>
  </inkml:definitions>
  <inkml:trace contextRef="#ctx0" brushRef="#br0">196 26 9706,'-23'0'1208,"1"0"-632,1 0-247,4-2 1111,1-1-808,3 0-272,1 0-96,3 0-280,2 0-136,0 2-648,-1-1-888,-3-1 1375,-3 2-231,-2-1-168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2.279"/>
    </inkml:context>
    <inkml:brush xml:id="br0">
      <inkml:brushProperty name="width" value="0.05" units="cm"/>
      <inkml:brushProperty name="height" value="0.05" units="cm"/>
      <inkml:brushProperty name="color" value="#AB008B"/>
    </inkml:brush>
  </inkml:definitions>
  <inkml:trace contextRef="#ctx0" brushRef="#br0">124 9 10514,'-17'3'1281,"-1"-2"-849,2 1-152,9-1 584,-5-1-264,2 0-176,8 0-376,-5-1-176,6 1-560,-7-6-264,4 3 704,-8 1-144,2-2-209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2.714"/>
    </inkml:context>
    <inkml:brush xml:id="br0">
      <inkml:brushProperty name="width" value="0.05" units="cm"/>
      <inkml:brushProperty name="height" value="0.05" units="cm"/>
      <inkml:brushProperty name="color" value="#AB008B"/>
    </inkml:brush>
  </inkml:definitions>
  <inkml:trace contextRef="#ctx0" brushRef="#br0">662 7 12043,'-42'3'928,"-4"-3"-728,4 0-104,1 0 152,5-1-608,5-1 384,2-2-88,8 1-120</inkml:trace>
  <inkml:trace contextRef="#ctx0" brushRef="#br0" timeOffset="1">109 18 8298,'-34'1'376,"-1"-1"-256,-4-3-128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3.101"/>
    </inkml:context>
    <inkml:brush xml:id="br0">
      <inkml:brushProperty name="width" value="0.05" units="cm"/>
      <inkml:brushProperty name="height" value="0.05" units="cm"/>
      <inkml:brushProperty name="color" value="#AB008B"/>
    </inkml:brush>
  </inkml:definitions>
  <inkml:trace contextRef="#ctx0" brushRef="#br0">885 25 4729,'-68'2'1979,"0"-2"-1,-68-11 1,-64-4 1613,113 14-7111,-126 14 0,116-9 2837,81-4 618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3.868"/>
    </inkml:context>
    <inkml:brush xml:id="br0">
      <inkml:brushProperty name="width" value="0.05" units="cm"/>
      <inkml:brushProperty name="height" value="0.05" units="cm"/>
      <inkml:brushProperty name="color" value="#AB008B"/>
    </inkml:brush>
  </inkml:definitions>
  <inkml:trace contextRef="#ctx0" brushRef="#br0">175 30 14307,'-2'-4'1440,"-4"-2"-1056,-5 6-216,-7-2 1209,1 1-1153,-1 1-192,0-2-328,1 1-104,-1 0-416,1-2 631,2-2-119,-2 1-168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4.300"/>
    </inkml:context>
    <inkml:brush xml:id="br0">
      <inkml:brushProperty name="width" value="0.05" units="cm"/>
      <inkml:brushProperty name="height" value="0.05" units="cm"/>
      <inkml:brushProperty name="color" value="#AB008B"/>
    </inkml:brush>
  </inkml:definitions>
  <inkml:trace contextRef="#ctx0" brushRef="#br0">898 37 11723,'-24'0'1104,"2"-2"-848,7-4-200,2 0 208,3-1-104,-2-2-40,0 2-136</inkml:trace>
  <inkml:trace contextRef="#ctx0" brushRef="#br0" timeOffset="1">363 59 10386,'-24'-3'952,"-1"1"-736,-1-1-120,1 2 409,-1-1-305,1 1-48,-1-2-80,3 0-16,-2-1-16,1-1-168,-8-1 128,-4-2-40,-9 3 32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4.721"/>
    </inkml:context>
    <inkml:brush xml:id="br0">
      <inkml:brushProperty name="width" value="0.05" units="cm"/>
      <inkml:brushProperty name="height" value="0.05" units="cm"/>
      <inkml:brushProperty name="color" value="#AB008B"/>
    </inkml:brush>
  </inkml:definitions>
  <inkml:trace contextRef="#ctx0" brushRef="#br0">345 3 12491,'-39'4'1248,"2"-2"-808,2 1-160,3-3 376,3 1-24,7 1-208,0-1-127,8 1-297,2-2-97,3 0-79,0-2-40,4-1-112,-3-1-144,-2 1-216,-2 0-480,-4 2 920,0-1-160,-1 2-80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5.234"/>
    </inkml:context>
    <inkml:brush xml:id="br0">
      <inkml:brushProperty name="width" value="0.05" units="cm"/>
      <inkml:brushProperty name="height" value="0.05" units="cm"/>
      <inkml:brushProperty name="color" value="#AB008B"/>
    </inkml:brush>
  </inkml:definitions>
  <inkml:trace contextRef="#ctx0" brushRef="#br0">110 0 14003,'-21'5'816,"-4"-4"-640,4-1-200,-1-1 200,1-2-64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5.644"/>
    </inkml:context>
    <inkml:brush xml:id="br0">
      <inkml:brushProperty name="width" value="0.05" units="cm"/>
      <inkml:brushProperty name="height" value="0.05" units="cm"/>
      <inkml:brushProperty name="color" value="#AB008B"/>
    </inkml:brush>
  </inkml:definitions>
  <inkml:trace contextRef="#ctx0" brushRef="#br0">106 18 11602,'-25'0'1177,"5"0"-809,2-3-288,3-1 816,5 1-680,1-2-32,1 3-176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6.014"/>
    </inkml:context>
    <inkml:brush xml:id="br0">
      <inkml:brushProperty name="width" value="0.05" units="cm"/>
      <inkml:brushProperty name="height" value="0.05" units="cm"/>
      <inkml:brushProperty name="color" value="#AB008B"/>
    </inkml:brush>
  </inkml:definitions>
  <inkml:trace contextRef="#ctx0" brushRef="#br0">494 1 11803,'-113'0'-471,"38"0"-7675,70 0 8207,0 1-1,0 0 1,0 0 0,1 0 0,-1 1-1,-7 3 1,7-3 940,-1 0 0,0 0 0,1 0 0,-10 1 1,-51 7 4485,-7 2-3607,64-11-1791,1-1 0,0 0 0,-1 0 1,1-1-1,0 0 0,-12-3 0,19 4-80,0 0 0,0 0 0,0-1 0,0 1 0,0 0 0,0-1 0,0 1 0,0-1 0,0 1 0,0-1 0,0 0 0,0 1 0,0-1 0,0 0 0,1 0 0,-1 0 0,0 1 1,0-3-1,1-5-73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6.040"/>
    </inkml:context>
    <inkml:brush xml:id="br0">
      <inkml:brushProperty name="width" value="0.05" units="cm"/>
      <inkml:brushProperty name="height" value="0.05" units="cm"/>
    </inkml:brush>
  </inkml:definitions>
  <inkml:trace contextRef="#ctx0" brushRef="#br0">41 50 15635,'5'-45'3145,"-6"41"-1977,-1 5-131,-6 25 75,-3 20-705,2 1 0,3 0 0,-2 70 1,8-45-1404,17 119 0,-10-130 1288,-6-59-569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8.281"/>
    </inkml:context>
    <inkml:brush xml:id="br0">
      <inkml:brushProperty name="width" value="0.05" units="cm"/>
      <inkml:brushProperty name="height" value="0.05" units="cm"/>
      <inkml:brushProperty name="color" value="#AB008B"/>
    </inkml:brush>
  </inkml:definitions>
  <inkml:trace contextRef="#ctx0" brushRef="#br0">1119 23 10714,'-28'-2'993,"4"2"-713,3-4-56,4 2 288,2-1-184,0 2 8,2 1-96,-1 0-16,-5 0-96,0 0-88,-5 0-136,-2 1-32,-6-1-104,-4 0-352,-2-1 472,-2-2-104,-4 0-64</inkml:trace>
  <inkml:trace contextRef="#ctx0" brushRef="#br0" timeOffset="1">163 1 7578,'-56'1'408,"4"-1"-304,-2-1-40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0.394"/>
    </inkml:context>
    <inkml:brush xml:id="br0">
      <inkml:brushProperty name="width" value="0.05" units="cm"/>
      <inkml:brushProperty name="height" value="0.05" units="cm"/>
      <inkml:brushProperty name="color" value="#AB008B"/>
    </inkml:brush>
  </inkml:definitions>
  <inkml:trace contextRef="#ctx0" brushRef="#br0">230 1 11050,'-37'3'1033,"3"-2"-801,5-1-288,3 0 576,1 2-1088,6-1-329,-1-1 697,-1 2-208,2-1-136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00.767"/>
    </inkml:context>
    <inkml:brush xml:id="br0">
      <inkml:brushProperty name="width" value="0.05" units="cm"/>
      <inkml:brushProperty name="height" value="0.05" units="cm"/>
      <inkml:brushProperty name="color" value="#AB008B"/>
    </inkml:brush>
  </inkml:definitions>
  <inkml:trace contextRef="#ctx0" brushRef="#br0">583 12 7522,'-101'-5'1571,"46"0"-550,0 3 0,-99 10 0,12 4-1044,127-10 196,0 0-1,-27 8 1,39-9 188,11-3-202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41.952"/>
    </inkml:context>
    <inkml:brush xml:id="br0">
      <inkml:brushProperty name="width" value="0.05" units="cm"/>
      <inkml:brushProperty name="height" value="0.05" units="cm"/>
      <inkml:brushProperty name="color" value="#AB008B"/>
    </inkml:brush>
  </inkml:definitions>
  <inkml:trace contextRef="#ctx0" brushRef="#br0">168 61 13507,'44'-60'8858,"-48"83"-5363,-123 247-2412,94-205-954,-7 19-1365,39-84 1173,1 0-1,0 0 0,0 0 1,0 0-1,0-1 0,0 1 1,0 0-1,0 0 0,0 0 1,0 0-1,-1 0 0,1 0 1,0 0-1,0 0 0,0 0 1,0-1-1,0 1 0,0 0 1,-1 0-1,1 0 0,0 0 1,0 0-1,0 0 0,0 0 1,-1 0-1,1 0 0,0 0 1,0 0-1,0 0 0,0 0 1,0 0-1,-1 0 0,1 0 1,0 0-1,0 0 0,0 0 1,0 1-1,0-1 0,-1 0 1,1 0-1,0 0 0,0 0 1,0 0-1,0 0 0,0 0 1,0 0-1,0 1 0,0-1 1,-1 0-1,1 0 0,0 0 1,0 0-1,0 0 0,0 0 1,0 1-1,1-17-978,7-2 265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42.378"/>
    </inkml:context>
    <inkml:brush xml:id="br0">
      <inkml:brushProperty name="width" value="0.05" units="cm"/>
      <inkml:brushProperty name="height" value="0.05" units="cm"/>
      <inkml:brushProperty name="color" value="#AB008B"/>
    </inkml:brush>
  </inkml:definitions>
  <inkml:trace contextRef="#ctx0" brushRef="#br0">12 1 16676,'3'6'704,"-1"0"0,0 0 0,0 1 0,-1-1 1,1 0-1,-1 1 0,0 13 0,-5 51 821,0-16-658,4-32-538,2 70 759,-1-83-979,1 1-1,0 0 0,0-1 1,1 1-1,0-1 0,6 13 0,-2-14-133,-4-11-854,-7-15-1485,-2 8 1636,1 0 0,-2 1 0,-6-7 0,-4-2-244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42.751"/>
    </inkml:context>
    <inkml:brush xml:id="br0">
      <inkml:brushProperty name="width" value="0.05" units="cm"/>
      <inkml:brushProperty name="height" value="0.05" units="cm"/>
      <inkml:brushProperty name="color" value="#AB008B"/>
    </inkml:brush>
  </inkml:definitions>
  <inkml:trace contextRef="#ctx0" brushRef="#br0">2 15 15531,'-1'-2'2281,"1"4"-1233,3-2-216,1 2 1385,5 1-625,0-6-152,4 3-431,3 1-201,1 4-248,2-7-152,-1 2-504,2 0-472,-4-6 512,-4 6-80,-6-14-120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8.705"/>
    </inkml:context>
    <inkml:brush xml:id="br0">
      <inkml:brushProperty name="width" value="0.05" units="cm"/>
      <inkml:brushProperty name="height" value="0.05" units="cm"/>
      <inkml:brushProperty name="color" value="#AB008B"/>
    </inkml:brush>
  </inkml:definitions>
  <inkml:trace contextRef="#ctx0" brushRef="#br0">1047 1 9194,'-38'3'648,"5"-3"-512,3 0-48,6 0 72,5 0-88,-3 0-88,1 0-72,2 3-328,0 1-168,-1 1 432,-2-1-136,1-1-112</inkml:trace>
  <inkml:trace contextRef="#ctx0" brushRef="#br0" timeOffset="1">317 30 9898,'-38'-1'984,"2"-4"-568,2 1-168,6 0 585,4-2-457,2 4-32,-2-1-32,4 3-176,1 3-128,1 3-712,-1-2 640,2 1-80,-1-1-56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9.106"/>
    </inkml:context>
    <inkml:brush xml:id="br0">
      <inkml:brushProperty name="width" value="0.05" units="cm"/>
      <inkml:brushProperty name="height" value="0.05" units="cm"/>
      <inkml:brushProperty name="color" value="#AB008B"/>
    </inkml:brush>
  </inkml:definitions>
  <inkml:trace contextRef="#ctx0" brushRef="#br0">266 15 11242,'-35'3'1345,"-2"-1"-769,-1-2-96,2 0 472,2 0-144,2-2-48,7-5-383,5 4 63,11-4-120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5:59.976"/>
    </inkml:context>
    <inkml:brush xml:id="br0">
      <inkml:brushProperty name="width" value="0.05" units="cm"/>
      <inkml:brushProperty name="height" value="0.05" units="cm"/>
      <inkml:brushProperty name="color" value="#AB008B"/>
    </inkml:brush>
  </inkml:definitions>
  <inkml:trace contextRef="#ctx0" brushRef="#br0">298 2 14363,'-10'-2'1224,"-1"4"-896,-4-1-144,-8 2 449,-4 0-145,-3 1-368,-2 1-224,-5-1-176,-1-1 224,0-3-72,2-4-64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30.740"/>
    </inkml:context>
    <inkml:brush xml:id="br0">
      <inkml:brushProperty name="width" value="0.05" units="cm"/>
      <inkml:brushProperty name="height" value="0.05" units="cm"/>
      <inkml:brushProperty name="color" value="#AB008B"/>
    </inkml:brush>
  </inkml:definitions>
  <inkml:trace contextRef="#ctx0" brushRef="#br0">0 67 6193,'3'-61'11287,"8"55"-4244,-4 47-5303,-7-36-1711,0 0 0,0 1 0,0-1 0,0 0 0,-2 6 1,0 25-24,6 91 72,-4-114-77,0 0 1,-4 21-1,2-23-2,1 0-1,1 0 0,-1 0 0,3 16 1,1-2 35,-1 28 0,-2-30-38,5 32 1,-4-44 0,-1-1 0,0 1 0,0 0 0,-3 12 0,1-3-13,-7 132 162,9-151-130,1 0-12,0-1-70,0-10-1686,-5-16 1020,2 9 253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6.495"/>
    </inkml:context>
    <inkml:brush xml:id="br0">
      <inkml:brushProperty name="width" value="0.05" units="cm"/>
      <inkml:brushProperty name="height" value="0.05" units="cm"/>
    </inkml:brush>
  </inkml:definitions>
  <inkml:trace contextRef="#ctx0" brushRef="#br0">161 14 18548,'-5'-3'374,"-1"1"0,0 0 0,0 0 0,-1 1 0,1 0 0,0 0 0,0 0 0,-1 1 0,1 0 0,0 0 0,-11 2 0,13-1-294,-1-1 1,0 1-1,1 1 0,-1-1 0,0 1 1,1 0-1,0 0 0,-1 0 0,1 0 0,0 1 1,0 0-1,0 0 0,1 0 0,-1 0 1,-5 6-1,9-8-83,0-1 1,-1 1 0,1-1-1,-1 1 1,1-1 0,0 1-1,-1 0 1,1-1 0,0 1-1,0 0 1,0-1-1,-1 1 1,1 0 0,0-1-1,0 1 1,0 0 0,0 0-1,0-1 1,0 1 0,0 0-1,0-1 1,1 1-1,-1 0 1,0-1 0,0 1-1,1 1 1,0-1-5,0 0-1,0 0 1,0 1-1,0-1 1,1 0-1,-1 0 1,0 0 0,1 0-1,-1 0 1,0 0-1,3 0 1,5 3-42,1-1 1,21 5-1,-23-6 38,23 6-23,51 14-34,-76-20 68,1 1 0,-1-1 0,0 1 0,1 1-1,-1-1 1,-1 1 0,1 0 0,0 1 0,5 6-1,-10-10 3,0 0-1,0 0 1,0 1-1,0-1 1,0 0-1,0 1 1,-1-1-1,1 1 1,-1-1-1,1 0 0,-1 1 1,1 0-1,-1-1 1,0 1-1,0-1 1,0 1-1,0-1 1,0 1-1,0 3 1,-1-3 8,0 1 0,0 0 1,0-1-1,0 1 0,0-1 1,-1 1-1,1-1 1,-1 1-1,0-1 0,-2 3 1,-5 3 77,0 0-1,-1 0 1,-20 12 0,20-12-22,-1-2 0,0 0-1,0 0 1,0-1-1,-1 0 1,0-1 0,0-1-1,-24 5 1,35-8-92,1 0 0,-1 1 1,0-1-1,0 0 0,1 0 0,-1 0 0,0 0 1,1 0-1,-1-1 0,0 1 0,1 0 0,-1 0 1,0 0-1,1 0 0,-1-1 0,1 1 1,-1 0-1,0-1 0,1 1 0,-1 0 0,1-1 1,-1 1-1,1-1 0,-1 1 0,1-1 0,-1 1 1,1-1-1,-1 1 0,1-1 0,0 0 0,-1 1 1,1-1-1,0 1 0,0-1 0,-1 0 0,1 1 1,0-1-1,0 0 0,0 1 0,0-1 0,0 0 1,0 1-1,0-1 0,0 0 0,0 0 0,0 1 1,0-1-1,1 0 0,-1 1 0,0-1 1,0 1-1,1-1 0,-1 0 0,0 1 0,1-1 1,-1 0-1,4-6-331,-1 1 0,1-1 0,0 1 0,5-6 0,54-61-978,-22 30 425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31.902"/>
    </inkml:context>
    <inkml:brush xml:id="br0">
      <inkml:brushProperty name="width" value="0.05" units="cm"/>
      <inkml:brushProperty name="height" value="0.05" units="cm"/>
      <inkml:brushProperty name="color" value="#AB008B"/>
    </inkml:brush>
  </inkml:definitions>
  <inkml:trace contextRef="#ctx0" brushRef="#br0">54 16 9738,'0'-16'15791,"-3"28"-16635,-25 253 2104,11-92-1061,14-138-109,1 1 0,2-1-1,8 71 1,-8-103 849,-1-5-564,-2-11-818,2 10 172,0-1 0,0 1 0,1 0 0,-1-1 0,1 1 0,0-1 1,1-3-1,2-1-219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32.975"/>
    </inkml:context>
    <inkml:brush xml:id="br0">
      <inkml:brushProperty name="width" value="0.05" units="cm"/>
      <inkml:brushProperty name="height" value="0.05" units="cm"/>
      <inkml:brushProperty name="color" value="#AB008B"/>
    </inkml:brush>
  </inkml:definitions>
  <inkml:trace contextRef="#ctx0" brushRef="#br0">75 65 11426,'-27'-4'11817,"38"0"-11382,175-13 485,-67 8-853,-91 1 48,-26 6 82,-16 7-62,-21 7 20,0-2 1,-1-1-1,0-2 1,0-1-1,-1-2 1,0-2-1,0-1 1,-54-6-1,187 14-411,-62-5 160,0-1 0,0-2 0,1-1 0,67-9 0,-96 8 46,-1-1 0,0 1 0,1-1 1,-1 0-1,0-1 0,0 1 0,5-5 0,-8 6 28,-1 0 0,1 0 0,-1 0-1,1 0 1,-1-1 0,1 1 0,-1-1 0,0 1-1,0-1 1,0 0 0,0 1 0,0-1-1,0 0 1,0 0 0,-1 1 0,1-1 0,0 0-1,-1 0 1,0 0 0,1 0 0,-1 0 0,0-4-1,-1 5 21,1 0 0,-1 0 0,0 0 0,1 0-1,-1 0 1,0 0 0,0 0 0,0 0 0,0 0-1,0 0 1,0 0 0,0 0 0,0 0 0,0 1 0,0-1-1,0 1 1,0-1 0,-1 1 0,1-1 0,0 1-1,0-1 1,-1 1 0,1 0 0,0 0 0,-1 0-1,1 0 1,0 0 0,-3 0 0,-38 2 64,15 3-8,0 1 0,0 2-1,-49 21 1,14-5-457,56-21 341,-9 0-101,5-3-3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34.578"/>
    </inkml:context>
    <inkml:brush xml:id="br0">
      <inkml:brushProperty name="width" value="0.05" units="cm"/>
      <inkml:brushProperty name="height" value="0.05" units="cm"/>
      <inkml:brushProperty name="color" value="#AB008B"/>
    </inkml:brush>
  </inkml:definitions>
  <inkml:trace contextRef="#ctx0" brushRef="#br0">30 11 13355,'0'1'200,"0"0"1,0 0-1,0 0 0,0 0 1,0 0-1,0 0 0,0 0 0,0 0 1,1 0-1,-1-1 0,0 1 1,0 0-1,1 0 0,-1 0 1,1 0-1,-1 0 0,1-1 1,-1 1-1,1 0 0,-1 0 1,1-1-1,0 1 0,-1 0 1,1-1-1,0 1 0,-1-1 1,1 1-1,0-1 0,0 1 1,0-1-1,0 1 0,-1-1 1,3 1-1,33 13 791,-34-13-805,8 2-99,1 0 0,-1-1-1,1 0 1,0-1 0,0 0-1,0-1 1,0 0 0,-1 0-1,1-1 1,0-1 0,0 0-1,-1 0 1,1-1 0,-1-1 0,0 1-1,0-2 1,0 1 0,0-2-1,-1 1 1,16-12 0,-18 9 289,-13 7-104,-18 8 76,18-5-233,-100 18 819,-29 8-412,134-28-526,0 0 0,0 0 0,0 1 0,0-1 0,1 0 0,-1 0-1,0 1 1,0-1 0,0 1 0,1-1 0,-1 0 0,0 1 0,0-1 0,1 1 0,-1 0 0,1-1 0,-1 1 0,0-1 0,1 1 0,-1 0 0,0 0 0,2 0-3,-1-1 1,1 1-1,-1-1 1,1 1-1,-1-1 1,1 1 0,-1-1-1,1 1 1,-1-1-1,1 0 1,-1 1-1,1-1 1,0 0-1,-1 0 1,1 0-1,-1 1 1,1-1 0,0 0-1,-1 0 1,1 0-1,0 0 1,-1 0-1,1 0 1,0 0-1,-1 0 1,1 0-1,0-1 1,-1 1 0,2 0-1,30-4-77,0-1 0,-1-2-1,0-1 1,34-13 0,-30 10-454,-30 10 227,-20 9 347,-31 8 156,-1-1-1,-53 9 0,86-21-147,14-3-46,0 0-1,0 0 1,1 0-1,-1 0 1,0 0-1,0 1 1,0-1-1,0 0 1,1 0-1,-1 0 1,0 0 0,0 1-1,0-1 1,0 0-1,0 0 1,0 0-1,0 1 1,0-1-1,1 0 1,-1 0-1,0 0 1,0 1 0,0-1-1,0 0 1,0 0-1,0 1 1,0-1-1,0 0 1,0 0-1,0 0 1,-1 1-1,1-1 1,0 0 0,0 0-1,0 0 1,0 1-1,0-1 1,0 0-1,0 0 1,0 0-1,-1 1 1,1-1-1,0 0 1,0 0 0,0 0-1,0 0 1,-1 0-1,1 1 1,0-1-1,0 0 1,0 0-1,0 0 1,-1 0 0,1 0-1,0 0 1,0 0-1,-1 0 1,20 7-101,6-4-93,1-2 1,-1 0-1,39-5 1,14 0-2221,-164 15 2894,10-8 293,36-2-11,-49 7 1,86-6-681,7 1-76,9 1-52,2-2 8,17 2-200,1-2 0,-1 0 0,1-2 0,53-7 1,-62-2-89,-14 1 195,-10 8 134,1 0-1,-1 0 0,0 0 1,0-1-1,0 1 1,0 0-1,0 0 0,0-1 1,1 1-1,-1 0 0,0 0 1,0-1-1,0 1 1,0 0-1,0 0 0,0-1 1,0 1-1,0 0 0,0 0 1,0-1-1,0 1 1,0 0-1,0 0 0,-1-1 1,1 1-1,0 0 0,0 0 1,0-1-1,0 1 1,0 0-1,0 0 0,-1 0 1,1-1-1,0 1 0,0 0 1,-1-1 20,0 1-1,0-1 1,0 1 0,0-1 0,0 1 0,-1 0-1,1 0 1,0-1 0,0 1 0,0 0 0,0 0 0,0 0-1,0 0 1,0 0 0,-1 0 0,1 1 0,-2-1-1,-23 8 251,21-7-191,-22 8 215,12-4-357,0 0 0,0-1 0,-26 3 0,31-7-29,1-5-94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44.691"/>
    </inkml:context>
    <inkml:brush xml:id="br0">
      <inkml:brushProperty name="width" value="0.05" units="cm"/>
      <inkml:brushProperty name="height" value="0.05" units="cm"/>
      <inkml:brushProperty name="color" value="#AB008B"/>
    </inkml:brush>
  </inkml:definitions>
  <inkml:trace contextRef="#ctx0" brushRef="#br0">1 1 11450,'29'33'4153,"9"23"-2717,6 6-1261,148 184 1128,-164-203-1030,-1 1-1,-3 1 1,30 78-1,-38-86 245,35 100 457,-35-89-687,7 36 352,-17-57 195,18 51 0,-4-17-309,-17-48-367,0 0 1,1-1-1,1 0 0,0 0 0,0 0 0,9 12 0,10 6-697,-29-25-2888,2-3 2617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45.048"/>
    </inkml:context>
    <inkml:brush xml:id="br0">
      <inkml:brushProperty name="width" value="0.05" units="cm"/>
      <inkml:brushProperty name="height" value="0.05" units="cm"/>
      <inkml:brushProperty name="color" value="#AB008B"/>
    </inkml:brush>
  </inkml:definitions>
  <inkml:trace contextRef="#ctx0" brushRef="#br0">1 130 12211,'18'48'6082,"-12"-35"-5050,1 0 0,1-1 0,13 17 0,-21-29-963,1 1 1,-1 0-1,1-1 0,-1 1 1,0-1-1,1 1 1,0-1-1,-1 1 0,1-1 1,-1 1-1,1-1 1,0 1-1,-1-1 0,1 0 1,0 1-1,-1-1 1,1 0-1,0 0 0,-1 0 1,1 1-1,0-1 1,0 0-1,-1 0 0,1 0 1,0 0-1,0 0 0,-1 0 1,1 0-1,0-1 1,0 1-1,-1 0 0,1 0 1,0 0-1,-1-1 1,1 1-1,0 0 0,-1-1 1,1 1-1,0-1 1,-1 1-1,1-1 0,-1 1 1,1-1-1,-1 1 1,1-1-1,-1 1 0,1-1 1,-1 0-1,0 1 1,1-2-1,3-5 285,-1 0 0,1 0-1,-1 0 1,1-8 0,-1 7-52,7-22 7,-2 0-1,-1-1 1,3-33-1,-10 61-415,0 1 0,0-1 0,0 1 1,0-1-1,0 1 0,0-1 0,-1 1 0,1-1 1,-1 1-1,-1-5 0,-2 2-297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47.003"/>
    </inkml:context>
    <inkml:brush xml:id="br0">
      <inkml:brushProperty name="width" value="0.05" units="cm"/>
      <inkml:brushProperty name="height" value="0.05" units="cm"/>
      <inkml:brushProperty name="color" value="#AB008B"/>
    </inkml:brush>
  </inkml:definitions>
  <inkml:trace contextRef="#ctx0" brushRef="#br0">60 2 16908,'1'0'194,"0"0"0,-1-1 0,1 1 0,0 0 0,0 0 0,0 0 0,0 0 0,-1 0 0,1 0 0,0 0 0,0 0 0,0 0 0,0 0 0,-1 0-1,1 1 1,0-1 0,0 0 0,0 1 0,-1-1 0,2 1 0,-1 0 29,0 1 0,0-1-1,-1 1 1,1-1 0,0 1-1,-1 0 1,1-1-1,-1 1 1,0-1 0,1 4-1,2 36 777,-1-1 0,-7 77 0,4-104-903,-17 131 92,18-143-216,0-1 0,0 1 0,0 0 0,0-1 0,0 1 0,0-1 0,-1 1 0,1-1 0,0 1 0,0-1 0,0 1 0,-1-1 0,1 1 0,0-1 0,-1 1 0,1-1 0,0 1 0,-1-1 0,1 1 0,-1-1 0,1 0 0,0 1 0,-1-1 0,1 0 0,-1 1 0,1-1 0,-1 0 0,1 0 0,-1 1 0,1-1 0,-1 0 0,0 0 0,1 0 0,-1 0 0,1 0 0,-1 0 1,1 0-1,-1 0 0,1 0 0,-1 0 0,0 0 0,1 0 0,-1 0 0,1 0 0,-1-1 0,1 1 0,-1 0 0,1 0 0,-1-1 0,1 1 0,-1 0 0,0-1 0,-25-22-768,25 22 807,-16-17-417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47.514"/>
    </inkml:context>
    <inkml:brush xml:id="br0">
      <inkml:brushProperty name="width" value="0.05" units="cm"/>
      <inkml:brushProperty name="height" value="0.05" units="cm"/>
      <inkml:brushProperty name="color" value="#AB008B"/>
    </inkml:brush>
  </inkml:definitions>
  <inkml:trace contextRef="#ctx0" brushRef="#br0">0 157 17924,'14'-15'1208,"1"1"0,0 0-1,1 1 1,0 1 0,1 0 0,19-9 0,-17 11-777,1 1 1,0 1-1,0 1 1,1 1-1,33-6 1,-47 11-408,0 0 1,1 0 0,-1 1-1,1 0 1,-1 1 0,0-1-1,10 3 1,-15-3-24,0 1 0,0 0 0,0-1-1,0 1 1,0 0 0,-1 0 0,1 0 0,0 0 0,0 0-1,-1 0 1,1 0 0,0 1 0,-1-1 0,1 0 0,-1 1-1,0 0 1,1-1 0,-1 1 0,0 0 0,0-1 0,0 1-1,0 0 1,-1 0 0,1 0 0,0 0 0,-1 0 0,1 0 0,-1 0-1,1 4 1,-1 8 16,-1 1-1,0 0 0,-1-1 1,-1 1-1,0-1 1,-1 0-1,0 1 0,-1-2 1,-13 26-1,15-31-13,0 0 0,0 0-1,1 0 1,-2 11-1,-1 5-39,6-23 33,-1-1 0,0 1 0,0 0 0,0 0 0,0-1 0,0 1 0,1 0 0,-1 0 0,0-1 0,1 1 0,-1 0-1,1-1 1,-1 1 0,1 0 0,-1-1 0,1 1 0,-1-1 0,1 1 0,-1-1 0,1 1 0,0-1 0,-1 1 0,1-1 0,0 0 0,-1 1 0,1-1 0,1 1-1,20 6-85,-15-5 53,-1 0-1,0 0 1,0 0-1,0 1 0,0 0 1,0 0-1,-1 1 1,1-1-1,-1 1 1,0 0-1,0 1 1,0-1-1,-1 1 0,0 0 1,1 0-1,-2 0 1,5 7-1,-6-8 31,1 0-1,-1 0 1,0 0 0,0 0-1,-1 0 1,1 0-1,-1 1 1,0-1 0,0 0-1,0 1 1,-1-1 0,0 1-1,1-1 1,-2 1-1,1-1 1,0 1 0,-1-1-1,0 1 1,0-1-1,0 1 1,-1-1 0,1 0-1,-1 0 1,0 0-1,-4 7 1,-3-1 123,1-1-1,-1 0 1,0 0 0,-1-1 0,0 0-1,0-1 1,-1 0 0,0-1-1,0 0 1,-1 0 0,1-1-1,-1-1 1,0 0 0,-1-1 0,1 0-1,-15 1 1,10-2-232,1-1-1,0 0 1,0-1 0,0-1-1,0-1 1,0 0 0,0-1-1,0-1 1,0-1 0,1 0-1,0 0 1,-19-11 0,13 4-2585,19 10 1854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52.113"/>
    </inkml:context>
    <inkml:brush xml:id="br0">
      <inkml:brushProperty name="width" value="0.05" units="cm"/>
      <inkml:brushProperty name="height" value="0.05" units="cm"/>
      <inkml:brushProperty name="color" value="#AB008B"/>
    </inkml:brush>
  </inkml:definitions>
  <inkml:trace contextRef="#ctx0" brushRef="#br0">112 53 10842,'39'-36'10611,"-33"33"-9733,8-7 2800,-17 8-2395,-11 1-1112,10 0-143,1 1 0,0 0 0,0 1 1,-1-1-1,1 0 0,0 1 0,0 0 0,0 0 0,0 0 0,0 0 0,0 0 0,0 0 0,0 1 0,0 0 0,0-1 1,-3 4-1,-4 3-32,-4 5-7,4-1 8,-2 6-2,-14 40 13,7-10 16,17-38-24,1-5 18,0 1 1,0-1 0,0 1-1,1-1 1,0 10-1,0-13-9,1 0 0,-1 0 0,1 0-1,-1-1 1,1 1 0,0 0 0,0 0-1,0-1 1,0 1 0,0-1-1,0 1 1,0-1 0,1 1 0,-1-1-1,0 0 1,1 1 0,-1-1 0,1 0-1,-1 0 1,4 2 0,4 2-68,0-1 1,0 1 0,1-1 0,-1-1 0,1 0-1,0 0 1,0-1 0,14 2 0,-22-5-118,0 0 1,0 1-1,-1-1 1,1 0 0,-1 0-1,1 0 1,-1 0-1,1-1 1,-1 1 0,1 0-1,-1 0 1,0-1-1,0 1 1,2-4 0,0 2 98,7-12-547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54.078"/>
    </inkml:context>
    <inkml:brush xml:id="br0">
      <inkml:brushProperty name="width" value="0.05" units="cm"/>
      <inkml:brushProperty name="height" value="0.05" units="cm"/>
      <inkml:brushProperty name="color" value="#AB008B"/>
    </inkml:brush>
  </inkml:definitions>
  <inkml:trace contextRef="#ctx0" brushRef="#br0">0 1370 11530,'0'0'5047,"7"-4"-16,7-8-2985,-8 6-1696,-1-1 0,0 0-1,0 0 1,5-10 0,7-11-50,4-2-267,-4 5-18,34-41-1,-30 42 11,20-33 0,-41 57-25,71-112-223,-54 87 165,-5 8 9,0-1 0,17-15 0,55-65 26,-57 66-53,-1 0 1,29-53-1,-30 45 8,19-36-27,-27 44 37,22-30-1,-38 61 58,121-161-285,-96 132 234,1 1 0,1 1 1,34-25-1,7-9 1,-45 37 39,11 4-139,-34 21 136,-1 0 1,0 0-1,0 0 0,0 0 0,0 0 1,0 0-1,1 0 0,-1 0 0,0 0 0,0 0 1,0 0-1,0 0 0,0 0 0,0-1 1,1 1-1,-1 0 0,0 0 0,0 0 1,0 0-1,0 0 0,0 0 0,0-1 1,0 1-1,0 0 0,0 0 0,0 0 0,0 0 1,0 0-1,0-1 0,0 1 0,0 0 1,0 0-1,0 0 0,0 0 0,0-1 1,0 1-1,0 0 0,0 0 0,0 0 0,0 0 1,0 0-1,0-1 0,0 1 0,0 0 1,0 0-1,0 0 0,0 0 0,0 0 1,0 0-1,-1-1 0,1 1 0,0 0 1,0 0-1,0 0 0,0 0 0,0 0 0,0 0 1,-1 0-1,1 0 0,0 0 0,0 0 1,0-1-1,0 1 0,0 0 0,-1 0 1,1 0-1,0 0 0,0 0 0,-13 3-783,11-3 908,-15 5-371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54.819"/>
    </inkml:context>
    <inkml:brush xml:id="br0">
      <inkml:brushProperty name="width" value="0.05" units="cm"/>
      <inkml:brushProperty name="height" value="0.05" units="cm"/>
      <inkml:brushProperty name="color" value="#AB008B"/>
    </inkml:brush>
  </inkml:definitions>
  <inkml:trace contextRef="#ctx0" brushRef="#br0">70 1 14683,'-1'5'6855,"-2"10"-3418,-27 93-3065,23-90-348,0-1 27,1 1 0,-8 32 0,14-49-40,-1-1-1,1 1 1,0-1-1,0 1 1,0-1 0,0 1-1,0-1 1,0 1-1,0-1 1,0 1-1,0-1 1,0 1 0,0-1-1,0 1 1,0-1-1,0 1 1,0-1-1,0 1 1,1-1 0,-1 1-1,0-1 1,0 1-1,1-1 1,-1 0 0,0 1-1,1-1 1,-1 1-1,0-1 1,1 0-1,-1 1 1,0-1 0,1 0-1,-1 0 1,1 1-1,-1-1 1,1 0-1,1 1 26,0-1 0,-1 0 0,1-1 0,0 1-1,-1 0 1,1 0 0,0-1 0,-1 1-1,1-1 1,-1 1 0,3-2 0,4-2 122,0 0 0,-1-1 0,11-8 1,54-45-2681,-68 56 2071,1 1-133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12:59.469"/>
    </inkml:context>
    <inkml:brush xml:id="br0">
      <inkml:brushProperty name="width" value="0.05" units="cm"/>
      <inkml:brushProperty name="height" value="0.05" units="cm"/>
    </inkml:brush>
  </inkml:definitions>
  <inkml:trace contextRef="#ctx0" brushRef="#br0">604 1 10794,'3'85'8538,"-6"6"-8242,-12-30-576,-6 3 88,-5 5-64,-3 4-208,-5-3 40,-2-5 248,-7-7 240,-11-10 16,-2-6-48,0-13-112,-1-9-96,8-14-368,4-7-192,9-17 543,7-6-183,12-18-40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6.907"/>
    </inkml:context>
    <inkml:brush xml:id="br0">
      <inkml:brushProperty name="width" value="0.05" units="cm"/>
      <inkml:brushProperty name="height" value="0.05" units="cm"/>
    </inkml:brush>
  </inkml:definitions>
  <inkml:trace contextRef="#ctx0" brushRef="#br0">7 82 15547,'14'-21'1071,"-5"7"-241,-1 2 0,19-21 0,-27 32-790,0 1 0,0 0-1,0 0 1,1 0 0,-1 0 0,0 0-1,0 0 1,0 0 0,0-1 0,1 1-1,-1 0 1,0 0 0,0 0 0,0 0-1,1 0 1,-1 0 0,0 0 0,0 0-1,0 0 1,0 0 0,1 0 0,-1 0-1,0 0 1,0 0 0,0 0 0,1 0-1,-1 0 1,0 0 0,0 1 0,0-1-1,0 0 1,1 0 0,-1 0 0,0 0-1,0 0 1,0 0 0,0 0 0,0 1-1,0-1 1,1 0 0,-1 0 0,0 0-1,0 0 1,0 0 0,0 1 0,0-1-1,0 0 1,0 0 0,0 0 0,0 1-1,0-1 1,0 0 0,0 0 0,0 0-1,0 0 1,0 1 0,0-1 0,0 0-1,0 0 1,0 0 0,0 1 0,0-1 0,0 0-1,0 0 1,0 0 0,0 0 0,0 1-1,0-1 1,-1 0 0,1 20 769,-1-17-595,1 19-71,0-1-1,2 0 0,0 0 0,1 0 1,1 0-1,1 0 0,1-1 1,1 0-1,1 0 0,0 0 0,1-1 1,13 19-1,-17-30-159,12 26-117,-16-32 94,0 0 1,0 0-1,0 1 1,-1-1-1,1 0 1,-1 1-1,0-1 1,0 1-1,0-1 1,0 0-1,0 1 1,0-1-1,-1 3 1,1-4 21,0-1 0,0 0 0,-1 1 0,1-1-1,0 0 1,0 1 0,0-1 0,0 0 0,-1 1 0,1-1 0,0 0 0,0 0 0,0 1 0,-1-1 0,1 0 0,0 0 0,0 1 0,-1-1 0,1 0-1,0 0 1,-1 0 0,1 0 0,0 1 0,-1-1 0,1 0 0,0 0 0,-1 0 0,1 0 0,0 0 0,-1 0 0,1 0 0,-1 0 0,-12-6-499,-13-17-311,25 21 742,-17-17 33,1-1 1,0 0-1,2-1 0,1-1 1,1 0-1,-13-29 1,26 51 82,-1-1 1,1 1 0,0-1 0,0 1-1,-1-1 1,1 1 0,0-1 0,0 0 0,0 1-1,0-1 1,0 1 0,-1-1 0,1 0-1,0 1 1,1-1 0,-1 1 0,0-1-1,0 0 1,0 1 0,0-1 0,0 1-1,0-1 1,1 0 0,-1 1 0,0-1 0,1 1-1,-1-1 1,0 1 0,1-1 0,-1 1-1,0-1 1,1 1 0,-1 0 0,1-1-1,-1 1 1,1 0 0,-1-1 0,1 1-1,-1 0 1,1-1 0,-1 1 0,1 0 0,0 0-1,-1 0 1,1 0 0,-1-1 0,1 1-1,0 0 1,0 0 0,36 3-130,-31-2-95,-3-1 168,9 2-23,-1 0 0,1-1 0,-1-1-1,16-1 1,18-9-224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55.937"/>
    </inkml:context>
    <inkml:brush xml:id="br0">
      <inkml:brushProperty name="width" value="0.05" units="cm"/>
      <inkml:brushProperty name="height" value="0.05" units="cm"/>
      <inkml:brushProperty name="color" value="#AB008B"/>
    </inkml:brush>
  </inkml:definitions>
  <inkml:trace contextRef="#ctx0" brushRef="#br0">0 5 19124,'3'-4'1576,"4"10"-1175,-2 8-177,2 11 640,0 6-240,2 10-304,0 2-80,-2 11-48,2 5-48,-2-2-16,-1-5 16,-3-9-64,0-5-224,-3-14-696,0-5-64,-6-17 704,-3-6-176,-4-15-144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6:56.373"/>
    </inkml:context>
    <inkml:brush xml:id="br0">
      <inkml:brushProperty name="width" value="0.05" units="cm"/>
      <inkml:brushProperty name="height" value="0.05" units="cm"/>
      <inkml:brushProperty name="color" value="#AB008B"/>
    </inkml:brush>
  </inkml:definitions>
  <inkml:trace contextRef="#ctx0" brushRef="#br0">0 124 15075,'1'-2'317,"0"0"-1,0 0 1,0 0-1,0 0 1,0 0-1,1 0 0,-1 0 1,1 0-1,-1 0 1,1 1-1,0-1 1,-1 0-1,1 1 1,0 0-1,3-2 1,35-19 2102,-28 17-1724,13-7-462,0 1 0,1 2 0,0 0 0,1 2 0,-1 1 0,2 1 0,-1 1 0,0 2 0,1 0 0,-1 2 1,48 6-1,-65-4-231,0 0 1,0 1 0,-1 0 0,1 0-1,-1 1 1,0 0 0,0 1-1,0 0 1,-1 1 0,0 0 0,12 10-1,-15-12 2,-1 1 0,1 0-1,-1 1 1,0-1-1,-1 1 1,1 0 0,-1 0-1,0 0 1,0 0-1,-1 0 1,0 1-1,0-1 1,-1 1 0,1 0-1,-2-1 1,1 1-1,-1 11 1,-1 5 53,-1 1 1,-1-1-1,-1-1 1,-2 1-1,0-1 0,-1 1 1,-1-2-1,-1 1 1,-1-1-1,-1-1 0,0 0 1,-2 0-1,0-1 1,-2-1-1,0 0 1,-1-1-1,0-1 0,-25 19 1,30-27 6,-1 0 1,0 0 0,-1-1-1,0-1 1,0 0-1,0-1 1,0 0-1,-1-1 1,0 0 0,0-2-1,0 1 1,0-2-1,-27 1 1,18-7-643,23 5 531,-1 0 0,1 0 0,-1 0 0,1 0 0,-1 0 0,1 0 0,-1-1 0,1 1 0,0 0 1,-1 0-1,1 0 0,-1-1 0,1 1 0,-1 0 0,1 0 0,0-1 0,-1 1 0,1 0 0,0-1 0,-1 1 0,1-1 0,0 1 0,0 0 0,-1-1 1,1 1-1,0-1 0,0 1 0,0-1 0,-1 1 0,1-1 0,0 1 0,0-1 0,0 1 0,0-1 0,0 1 0,0-1 0,0 1 0,0-1 1,5 0-397,3 0-203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20.961"/>
    </inkml:context>
    <inkml:brush xml:id="br0">
      <inkml:brushProperty name="width" value="0.05" units="cm"/>
      <inkml:brushProperty name="height" value="0.05" units="cm"/>
      <inkml:brushProperty name="color" value="#AB008B"/>
    </inkml:brush>
  </inkml:definitions>
  <inkml:trace contextRef="#ctx0" brushRef="#br0">198 1 11170,'1'21'1778,"0"-1"4896,6-21-5562,-5 53 160,-13 302-1161,9 13-94,4-182-9,1-97-9,-1-42 21,-4 63 0,-10 252 6,12-350-30,-8 200 4,3-103-5,-52 893-7,49-891-156,-26 298-637,12-13 749,20 2 70,3-236-12,-1-116 26,-22 473-485,12-370 640,4-39 428,5-87-548,1-15-11,0 0 1,-1 0-1,0 0 1,-2 9-1,0-21 36,0-11-300,2 0 1,-1-1-1,2 1 0,2-26 0,-2 42 211,4-40-254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22.859"/>
    </inkml:context>
    <inkml:brush xml:id="br0">
      <inkml:brushProperty name="width" value="0.05" units="cm"/>
      <inkml:brushProperty name="height" value="0.05" units="cm"/>
      <inkml:brushProperty name="color" value="#AB008B"/>
    </inkml:brush>
  </inkml:definitions>
  <inkml:trace contextRef="#ctx0" brushRef="#br0">134 0 12315,'-2'16'3896,"-1"10"-3094,-23 296 2939,19-185-3316,-1 295-190,5-96-176,-3-75 259,-4 80-91,-11 233-193,14-359-28,11 18-233,1-57 49,2 48-248,-5 122-222,-16 183 154,12-435 257,2-75 171,-20 389-66,11-333 164,3 149 1,11-157 96,2 94 102,-7-142-188,0-12 66,0-1 1,0 0-1,0 1 0,-1-1 1,0 0-1,0 1 0,-3 8 0,4-15-88,0 1-1,0-1 0,-1 0 0,1 0 0,0 0 0,0 0 0,0 0 0,0 0 0,-1 0 1,1 0-1,0 0 0,0 0 0,0 0 0,0 0 0,-1 0 0,1 0 0,0 0 0,0 0 1,0-1-1,0 1 0,0 0 0,-1 0 0,1 0 0,0 0 0,0 0 0,0 0 0,0 0 1,0 0-1,0 0 0,-1-1 0,1 1 0,0 0 0,0 0 0,0 0 0,0 0 0,0 0 1,0-1-1,0 1 0,0 0 0,0 0 0,0 0-27,0 0-1,0 0 1,0 0-1,0 0 1,0 0-1,-1 1 1,1-1 0,0 0-1,0 0 1,0 0-1,0 0 1,0 0-1,0 0 1,0 0 0,0 1-1,0-1 1,0 0-1,-1 0 1,1 0-1,0 0 1,0 0 0,0 0-1,0 0 1,0 0-1,0 0 1,0 0-1,-1 0 1,1 0 0,0 0-1,0 0 1,0 0-1,0 0 1,0 0-1,-1 0 1,1 0 0,0 0-1,0 0 1,0 0-1,0 0 1,0 0-1,0 0 1,-1 0 0,1 0-1,0 0 1,0 0-1,0 0 1,0 0-1,0 0 1,0 0 0,0 0-1,-1-1 1,1 1-1,-2 71-3738,3-64 3369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26.450"/>
    </inkml:context>
    <inkml:brush xml:id="br0">
      <inkml:brushProperty name="width" value="0.05" units="cm"/>
      <inkml:brushProperty name="height" value="0.05" units="cm"/>
      <inkml:brushProperty name="color" value="#AB008B"/>
    </inkml:brush>
  </inkml:definitions>
  <inkml:trace contextRef="#ctx0" brushRef="#br0">54 1 15315,'1'6'7167,"-2"6"-3479,-11 61-2703,4-27-742,-22 156 766,32-169-629,-1-22-983,-2-23-2745,-4-13 1936,4 10 569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26.850"/>
    </inkml:context>
    <inkml:brush xml:id="br0">
      <inkml:brushProperty name="width" value="0.05" units="cm"/>
      <inkml:brushProperty name="height" value="0.05" units="cm"/>
      <inkml:brushProperty name="color" value="#AB008B"/>
    </inkml:brush>
  </inkml:definitions>
  <inkml:trace contextRef="#ctx0" brushRef="#br0">0 152 19244,'4'3'350,"0"0"-1,0-1 1,0 0-1,0 0 1,0 0-1,0 0 1,0 0-1,1-1 1,-1 0-1,1 0 0,-1 0 1,1-1-1,-1 1 1,1-1-1,-1 0 1,1-1-1,-1 1 1,1-1-1,-1 0 1,1 0-1,4-1 1,8-5 26,0 0 0,0-1 0,31-21 1,13-5 50,-57 32-430,8-4-114,0 1 0,1 0 0,-1 0 0,1 1 0,0 1 0,1 0 0,15-1 0,-29 5 16,1-1 0,0 0-1,0 0 1,0 0 0,-1 0 0,1 0 0,0 0-1,0 0 1,0-1 0,-1 1 0,1 0-1,0 0 1,0 0 0,-1-1 0,1 1 0,0-1-1,-1 1 1,1 0 0,0-1 0,-1 1 0,1-1-1,0 1 1,-1-1 0,1 0 0,-1 1 0,1-1-1,0 0 1,-1-1-12,0 1 0,0 0 0,0-1 1,0 1-1,0 0 0,-1-1 0,1 1 0,0 0 0,0 0 0,-1-1 0,1 1 0,-1 0 1,1 0-1,-1 0 0,0-1 0,0 0 0,-9-13-847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27.251"/>
    </inkml:context>
    <inkml:brush xml:id="br0">
      <inkml:brushProperty name="width" value="0.05" units="cm"/>
      <inkml:brushProperty name="height" value="0.05" units="cm"/>
      <inkml:brushProperty name="color" value="#AB008B"/>
    </inkml:brush>
  </inkml:definitions>
  <inkml:trace contextRef="#ctx0" brushRef="#br0">8 39 17588,'-7'-3'2112,"7"0"-1080,1 0-319,12-1 1287,3 1-344,5-2-431,-1-2-257,8 3-384,-2-1-176,2 5-456,0-1-456,-8 1-816,-2 0 1088,-4 1-192,1 4-185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27.673"/>
    </inkml:context>
    <inkml:brush xml:id="br0">
      <inkml:brushProperty name="width" value="0.05" units="cm"/>
      <inkml:brushProperty name="height" value="0.05" units="cm"/>
      <inkml:brushProperty name="color" value="#AB008B"/>
    </inkml:brush>
  </inkml:definitions>
  <inkml:trace contextRef="#ctx0" brushRef="#br0">50 48 17660,'-34'182'5238,"27"-129"-4579,1 0 0,4 104 0,2-157-646,0 0 0,0 0 0,0 0 0,0 0 0,0 0 0,0-1 1,0 1-1,0 0 0,1 0 0,-1 0 0,0 0 0,0 0 0,0 0 0,0 0 1,0 0-1,0-1 0,1 1 0,-1 0 0,0 0 0,0 0 0,0 0 0,0 0 1,1 0-1,-1 0 0,0 0 0,0 0 0,0 0 0,0 0 0,0 0 0,1 0 1,-1 0-1,0 0 0,0 0 0,0 0 0,0 0 0,1 0 0,-1 0 0,0 0 1,0 1-1,0-1 0,0 0 0,0 0 0,0 0 0,1 0 0,-1 0 0,0 0 1,0 0-1,0 0 0,0 1 0,0-1 0,0 0 0,0 0 0,0 0 0,1 0 1,-1 0-1,0 1 0,0-1 0,0 0 0,0 0 0,0 0 0,0 0 0,0 1 1,7-15 286,15-83 389,17-173 1,-36 240-673,7 48-106,-6-7 67,-2-9 23,-1 0 0,0 0 0,0 0 0,1 0 0,-1-1 0,1 1 0,0-1 0,-1 1 0,1-1 0,0 1 0,0-1 0,0 0 0,0 0 0,0 0 0,0 0 0,0 0 0,4 0 0,-2 0 5,-1-1 0,1 1 0,0-1 0,0 0-1,0-1 1,0 1 0,0 0 0,-1-1-1,7-2 1,5-2 28,0-2 0,-1 0 0,27-17 0,-33 20-23,113-81 198,-121 85-208,1-1 0,-1 1 0,0 0 0,1-1 0,-1 1 0,0 0-1,1 0 1,-1-1 0,0 1 0,1 0 0,-1 0 0,1 0 0,-1 0 0,0-1 0,1 1-1,-1 0 1,1 0 0,-1 0 0,1 0 0,-1 0 0,0 0 0,1 0 0,-1 0-1,1 0 1,-1 0 0,1 0 0,-1 1 0,0-1 0,1 0 0,-1 0 0,1 0 0,-1 0-1,1 1 1,-1 0 1,1 0-1,-1 0 1,0 0-1,1 0 0,-1 0 1,0 0-1,0 0 1,0 1-1,0-1 0,0 0 1,0 0-1,0 0 1,-1 2-1,-13 46 21,11-38-16,-9 30-266,1 0-1,3 1 1,1 0 0,2 1 0,1 83 0,5-123-46,2 22-1395,-3-24 1668,1-1 0,-1 1 0,0-1 0,0 1-1,0-1 1,0 0 0,1 1 0,-1-1 0,0 1 0,0-1 0,1 0-1,-1 1 1,0-1 0,0 0 0,1 0 0,-1 1 0,0-1-1,1 0 1,-1 1 0,1-1 0,-1 0 0,0 0 0,1 0 0,-1 0-1,1 1 1,-1-1 0,1 0 0,-1 0 0,0 0 0,1 0-1,-1 0 1,1 0 0,-1 0 0,1 0 0,-1 0 0,0 0 0,1 0-1,-1 0 1,1-1 0,-1 1 0,1 0 0,-1 0 0,0 0-1,1-1 1,-1 1 0,1 0 0,-1 0 0,0-1 0,1 0-1,13-10-932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43.512"/>
    </inkml:context>
    <inkml:brush xml:id="br0">
      <inkml:brushProperty name="width" value="0.05" units="cm"/>
      <inkml:brushProperty name="height" value="0.05" units="cm"/>
      <inkml:brushProperty name="color" value="#AB008B"/>
    </inkml:brush>
  </inkml:definitions>
  <inkml:trace contextRef="#ctx0" brushRef="#br0">7 18 16692,'-7'-3'2418,"9"0"-144,12 1 686,24 7-806,1 0-1706,-1-1 0,52-2 0,34-14-378,11-1-48,-132 12-29,1 1 0,0 1 0,-1-1 0,1 0 1,-1 1-1,6 1 0,-9-2 5,0 0 0,0 0 0,0 0 0,1 0 0,-1 0 1,0 0-1,0 0 0,0 0 0,0 1 0,1-1 0,-1 0 0,0 0 0,0 0 1,0 0-1,0 0 0,0 0 0,1 1 0,-1-1 0,0 0 0,0 0 0,0 0 1,0 0-1,0 1 0,0-1 0,0 0 0,0 0 0,0 0 0,0 0 1,0 1-1,0-1 0,0 0 0,0 0 0,0 0 0,0 1 0,0-1 0,0 0 1,0 0-1,0 0 0,0 0 0,0 1 0,-14 8-76,4-6 73,1 0-1,-2-1 1,1 0-1,0-1 1,0 0-1,-1 0 1,-10-2-1,-5 2 4,14-1 1,-138 11-2,131-9 3,0 1 0,1 1 0,-1 1 0,1 1 0,-31 14 0,49-20 0,-17 10 14,16-9-14,1-1 0,-1 0 1,1 1-1,0-1 0,-1 0 0,1 1 1,-1-1-1,1 0 0,0 1 1,-1-1-1,1 1 0,0-1 0,-1 1 1,1-1-1,0 1 0,0-1 0,-1 1 1,1-1-1,0 1 0,0 0 1,0-1-1,0 1 0,0-1 0,0 1 1,0 0-1,0 0 0,1-1 0,-1 0 0,0 1 0,1-1 0,-1 0 0,1 1 1,-1-1-1,1 0 0,-1 0 0,1 0 0,-1 1 0,1-1 0,-1 0 0,1 0 0,-1 0 0,1 0 0,-1 0 0,1 0 1,-1 0-1,1 0 0,-1 0 0,1 0 0,-1 0 0,1-1 0,0 1 0,19-5 9,-16 4-7,71-18-15,1 3 0,1 4 0,132-6 0,-321 25-643,76-4-254,0-1 0,0-1 1,-39-5-1,46-2 123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44.117"/>
    </inkml:context>
    <inkml:brush xml:id="br0">
      <inkml:brushProperty name="width" value="0.05" units="cm"/>
      <inkml:brushProperty name="height" value="0.05" units="cm"/>
      <inkml:brushProperty name="color" value="#AB008B"/>
    </inkml:brush>
  </inkml:definitions>
  <inkml:trace contextRef="#ctx0" brushRef="#br0">60 0 17356,'-8'18'7365,"-1"15"-5532,-5 36-1809,3 34 288,4 158 0,7-249-310,-5-130-3766,-1 82 3081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7.532"/>
    </inkml:context>
    <inkml:brush xml:id="br0">
      <inkml:brushProperty name="width" value="0.05" units="cm"/>
      <inkml:brushProperty name="height" value="0.05" units="cm"/>
    </inkml:brush>
  </inkml:definitions>
  <inkml:trace contextRef="#ctx0" brushRef="#br0">76 122 13315,'-9'3'621,"1"1"0,-1 0 0,-10 7 0,17-9-395,-1-1 0,1 1-1,0 0 1,-1 0 0,1 0 0,0 0 0,0 0 0,0 1 0,1-1-1,-1 0 1,1 1 0,-1 0 0,1-1 0,-2 6 0,3-7-160,0 0 0,-1 0 0,1 0 0,0 0 0,0 0 0,0 0 0,1 0 0,-1 0 0,0 0 0,0 0 0,0 0 0,1 0 0,-1-1 0,1 1 0,-1 0 0,1 0 0,-1 0 0,1 0 0,-1 0 0,1-1 0,-1 1 0,1 0 0,0-1 0,0 1 0,-1 0 0,1-1 0,0 1 0,0-1 0,0 1 0,0-1 0,0 1 0,0-1 0,-1 0 0,1 1 0,0-1 0,0 0 0,0 0 0,0 0 0,0 0 0,0 0 0,2 0 0,4 1 188,0-1 0,0 0-1,1-1 1,9-1 0,-7 0-80,-1-1 1,0 0-1,0-1 1,0 0 0,0 0-1,-1-1 1,0 0-1,0-1 1,0 0-1,0 0 1,9-11 0,-13 14-122,-1-1 0,0 0 0,0 0 0,0-1 1,0 1-1,-1-1 0,1 1 0,-1-1 0,-1 0 0,3-7 1,-3 9-44,-1 0 1,0-1 0,0 1 0,0 0 0,0 0 0,0 0-1,-1-1 1,1 1 0,-1 0 0,0 0 0,0 0 0,0 0 0,0 0-1,0 0 1,-1 0 0,0 1 0,1-1 0,-3-2 0,2 3-8,1 0 1,-1 0 0,1 0 0,-1 0 0,0 0 0,0 1-1,0-1 1,0 1 0,0-1 0,0 1 0,0 0-1,0 0 1,-1 0 0,1 0 0,0 0 0,-1 1 0,1-1-1,-1 1 1,1-1 0,-4 1 0,3 0-3,-1 1 1,0-1-1,1 1 0,-1 0 1,1 0-1,-1 0 1,1 1-1,0-1 0,0 1 1,-1 0-1,1 0 0,-4 3 1,0 1 3,0 1-1,0 0 1,0 0 0,1 0-1,0 1 1,1 0 0,-1 0 0,2 0-1,-7 15 1,9-19-21,0 0 0,1 0 1,0 0-1,0 0 0,0 0 1,1 0-1,-1 0 0,1 1 0,0-1 1,0 0-1,1 0 0,-1 1 0,1-1 1,0 0-1,0 0 0,0 0 1,0 0-1,4 6 0,-3-7-80,0 0 0,1 0 0,-1-1 0,1 1 0,0-1 0,0 1 0,-1-1 0,2 0 1,-1 0-1,0 0 0,0-1 0,0 1 0,1-1 0,-1 0 0,1 0 0,-1 0 0,1 0 0,0-1 0,-1 1 0,1-1 0,6 0 0,1 0-63,0-1 0,1-1 0,-1 1 0,0-2-1,19-6 1,16-9-482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44.519"/>
    </inkml:context>
    <inkml:brush xml:id="br0">
      <inkml:brushProperty name="width" value="0.05" units="cm"/>
      <inkml:brushProperty name="height" value="0.05" units="cm"/>
      <inkml:brushProperty name="color" value="#AB008B"/>
    </inkml:brush>
  </inkml:definitions>
  <inkml:trace contextRef="#ctx0" brushRef="#br0">0 42 16948,'1'0'417,"0"-1"0,-1 0 0,1 0-1,0 0 1,0 1 0,0-1 0,0 1 0,0-1 0,0 1 0,0-1 0,0 1 0,0-1 0,0 1 0,0 0 0,0 0 0,1-1 0,-1 1 0,0 0 0,2 0 0,28 3 1091,-10-1-1019,-19-2-465,14 1 80,-1-1 1,1-1 0,-1 0 0,1-1-1,-1-1 1,22-7 0,-20 6-417,-15 3 82,0 1-1,0 0 1,0-1 0,0 1-1,1-1 1,-1 0 0,0 0 0,0 1-1,0-2 1,-1 1 0,1 0-1,0 0 1,0 0 0,2-4 0,-5 4-435,-8 0-188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44.935"/>
    </inkml:context>
    <inkml:brush xml:id="br0">
      <inkml:brushProperty name="width" value="0.05" units="cm"/>
      <inkml:brushProperty name="height" value="0.05" units="cm"/>
      <inkml:brushProperty name="color" value="#AB008B"/>
    </inkml:brush>
  </inkml:definitions>
  <inkml:trace contextRef="#ctx0" brushRef="#br0">5 79 15227,'9'6'2345,"6"-8"-985,4-5-520,5-5 1905,1-1-1057,2-1-488,2 0-151,-4 4-593,-2 1-344,-6 7-600,-2 0-361,-8 4-559,-1 0 2064,-4 3-976,-2-2-192,-6 3-48</inkml:trace>
  <inkml:trace contextRef="#ctx0" brushRef="#br0" timeOffset="1">1 368 18604,'13'6'2216,"3"-11"-1223,2-2-417,6 0 1128,1-5-360,0 2-375,0 1-281,1 6-520,-4-6-184,-6 8-400,2 1-208,-7-1-569,0 1-2119,2-2 2720,1-8-473,-2-6-287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03.326"/>
    </inkml:context>
    <inkml:brush xml:id="br0">
      <inkml:brushProperty name="width" value="0.05" units="cm"/>
      <inkml:brushProperty name="height" value="0.05" units="cm"/>
      <inkml:brushProperty name="color" value="#AB008B"/>
    </inkml:brush>
  </inkml:definitions>
  <inkml:trace contextRef="#ctx0" brushRef="#br0">6 44 18900,'1'-1'255,"1"-1"0,-1 1-1,1 0 1,-1-1 0,1 1-1,0 0 1,0 0 0,0 0 0,0 0-1,0 1 1,-1-1 0,1 1 0,3-2-1,32-2 1040,-28 3-711,42-1 224,0 2 0,78 10 0,-78-5-797,0-1 0,79-6 0,-117 1-4,0 0 1,0-2-1,0 1 1,0-2-1,-1 0 1,13-5-1,-21 5-8,-11 2-24,-11 4-29,-3 3 8,0-2 0,-27 2-1,-14 2-2,-55 7 37,-156 0 0,206-17 56,55 3-95,11 0-9,3 0-31,70 2-78,131-13 1,-137 5 162,134-24-839,-162 23 377,-35 5-81,-10 1 357,-13 1 126,-23 8 76,0-2-1,-1-1 1,1-3-1,-1-2 1,0-1 0,-52-9-1,81 10-927,15 0 899,0 0 0,-1 0 0,1 0-1,0 1 1,-1-1 0,1 0-1,0 0 1,-1 1 0,1-1 0,0 0-1,-1 0 1,1 1 0,0-1-1,0 1 1,-1-1 0,1 0 0,0 1-1,0-1 1,0 0 0,0 1-1,-1-1 1,1 1 0,0-1 0,0 0-1,0 1 1,0-1 0,0 1-1,0 0 1,1 8-425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58.199"/>
    </inkml:context>
    <inkml:brush xml:id="br0">
      <inkml:brushProperty name="width" value="0.05" units="cm"/>
      <inkml:brushProperty name="height" value="0.05" units="cm"/>
      <inkml:brushProperty name="color" value="#AB008B"/>
    </inkml:brush>
  </inkml:definitions>
  <inkml:trace contextRef="#ctx0" brushRef="#br0">45 12 15891,'1'-1'138,"-1"0"-1,1 0 0,0 0 0,0 1 1,0-1-1,-1 0 0,1 0 0,0 0 1,0 1-1,0-1 0,0 1 1,0-1-1,0 0 0,0 1 0,2-1 1,-2 1-84,-1 0 0,0 0 1,1 1-1,-1-1 1,0 0-1,1 0 0,-1 0 1,0 1-1,1-1 1,-1 0-1,0 0 0,1 1 1,-1-1-1,0 0 1,0 0-1,1 1 0,-1-1 1,0 0-1,0 1 1,0-1-1,0 0 0,1 1 1,-1-1-1,0 1 1,0-1-1,0 0 0,0 1 1,0-1-1,0 1 1,-1 41 1318,1-37-1393,-11 103 1314,-30 134 0,35-228-485,2-25-356,1-31-93,2 38-311,0-18 22,2 0 0,0 0 0,1 0 0,0 0 1,2 0-1,9-28 0,-10 40-74,0 1-1,1 0 1,0 0 0,1 0 0,-1 1 0,2-1 0,-1 1 0,1 0-1,0 1 1,1 0 0,0 0 0,0 0 0,0 1 0,1-1-1,0 2 1,14-9 0,-19 13 2,-1 0-1,1 0 0,-1 0 1,1 0-1,0 0 0,-1 0 1,1 1-1,0-1 0,-1 1 1,1 0-1,0 0 0,0 0 1,-1 0-1,1 0 0,0 1 1,-1-1-1,1 1 1,0 0-1,-1 0 0,1-1 1,-1 2-1,1-1 0,-1 0 1,1 0-1,-1 1 0,0 0 1,0-1-1,0 1 0,2 2 1,-2-1 6,0 0 0,0-1 0,0 1 0,0 1 1,-1-1-1,1 0 0,-1 0 0,0 0 0,0 1 0,0-1 1,0 1-1,-1-1 0,1 0 0,-1 1 0,0-1 0,0 1 1,0-1-1,-1 1 0,1-1 0,-1 1 0,0-1 0,-1 4 1,-1 0 58,0 0 0,0 0 0,-1-1 1,0 0-1,0 0 0,-1 0 1,0 0-1,0-1 0,0 1 1,-9 6-1,10-9-82,0 1 1,-1-1 0,0 0-1,0 0 1,0-1 0,0 1-1,0-1 1,-1 0 0,1-1-1,0 1 1,-1-1-1,0 0 1,1 0 0,-8-1-1,-4-4-1473,17 4 1453,0-1 0,-1 1 0,1 0 0,0 0 0,-1-1 0,1 1 0,0 0 0,0 0 0,-1-1 0,1 1 0,0 0 0,0-1 0,-1 1 0,1 0 0,0-1 0,0 1 0,0 0 0,0-1 0,0 1 0,0-1 0,0 1 0,0 0 0,0-1 0,0 1 0,0 0 0,0-1 0,0 1 0,0-1 0,0 1 0,0 0 0,0-1 0,0 1 0,0 0 0,0-1-1,1 1 1,-1 0 0,0-1 0,0 1 0,0 0 0,1-1 0,4-5-711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58.755"/>
    </inkml:context>
    <inkml:brush xml:id="br0">
      <inkml:brushProperty name="width" value="0.05" units="cm"/>
      <inkml:brushProperty name="height" value="0.05" units="cm"/>
      <inkml:brushProperty name="color" value="#AB008B"/>
    </inkml:brush>
  </inkml:definitions>
  <inkml:trace contextRef="#ctx0" brushRef="#br0">0 0 16564,'1'1'150,"-1"-1"0,1 0 1,-1 0-1,1 0 0,0 0 1,-1 1-1,1-1 0,-1 0 1,1 0-1,-1 1 1,1-1-1,-1 1 0,1-1 1,-1 0-1,1 1 0,-1-1 1,0 1-1,1-1 1,-1 1-1,1-1 0,-1 1 1,0-1-1,0 1 0,1 0 1,-1-1-1,0 1 0,0-1 1,0 1-1,0 0 1,4 24 1101,-3-14-742,5 51 393,5 32-328,-11-93-562,0 0 0,0 0 0,0 1 0,1-1 0,-1 0 0,0 0 0,1 0 0,-1 0 1,1 0-1,-1 0 0,1 1 0,-1-1 0,1 0 0,0-1 0,1 3 0,-1-3-4,-1 0-1,0 0 1,1 0-1,-1 0 1,1 0 0,-1 0-1,0 0 1,1 0-1,-1 0 1,1 0-1,-1-1 1,0 1-1,1 0 1,-1 0-1,0 0 1,1-1-1,-1 1 1,0 0 0,1 0-1,-1-1 1,0 1-1,1 0 1,-1-1-1,0 1 1,0 0-1,0-1 1,1 1-1,-1 0 1,0-1-1,18-42 472,-15 34-388,11-33 309,-10 27-188,2 0 0,10-24 0,-16 39-209,0 0 0,0 0 0,0 0-1,0 0 1,0 1 0,0-1 0,0 0 0,1 0-1,-1 0 1,0 0 0,0 0 0,0 1-1,0-1 1,0 0 0,0 0 0,0 0-1,0 0 1,0 0 0,1 0 0,-1 0 0,0 1-1,0-1 1,0 0 0,0 0 0,0 0-1,1 0 1,-1 0 0,0 0 0,0 0 0,0 0-1,0 0 1,0 0 0,1 0 0,-1 0-1,0 0 1,0 0 0,0 0 0,0 0 0,0 0-1,1 0 1,-1 0 0,0 0 0,0 0-1,0 0 1,0 0 0,0 0 0,1-1 0,-1 1-1,0 0 1,0 0 0,0 0 0,0 0-1,0 0 1,0 0 0,0 0 0,1 0 0,-1-1-1,0 1 1,0 0 0,0 0 0,0 0-1,0 0 1,0 0 0,0-1 0,0 1-1,0 0 1,0 0 0,0 0 0,3 11 38,-2 60 35,-2-44-43,4 31 0,-3-58-31,0 1 0,0-1-1,-1 1 1,1-1 0,0 0 0,0 1-1,0-1 1,0 1 0,0-1-1,0 1 1,1-1 0,-1 0-1,0 1 1,0-1 0,0 1-1,0-1 1,0 0 0,1 1-1,-1-1 1,0 1 0,0-1-1,1 0 1,-1 1 0,0-1 0,0 0-1,1 1 1,-1-1 0,0 0-1,1 0 1,-1 1 0,1-1-1,-1 0 1,0 0 0,1 0-1,-1 0 1,1 1 0,0-1-1,0-1 5,0 0-1,0 1 1,0-1-1,0 0 0,0 0 1,0 0-1,0 0 1,0 0-1,-1 0 0,1 0 1,0 0-1,0-2 1,22-44 120,-21 44-113,10-25 33,-4 14-269,-2 0 0,0-1 1,-1 0-1,5-22 1,-9 35 96,-1 1-1,0 0 1,0 0 0,0 0 0,0-1 0,0 1 0,0 0 0,0 0 0,0-1 0,0 1 0,-1 0 0,1 0 0,0 0 0,-1-1 0,1 1 0,-1 0 0,0 0 0,1 0 0,-1 0-1,0 0 1,-1-1 0,-3-4-640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59.203"/>
    </inkml:context>
    <inkml:brush xml:id="br0">
      <inkml:brushProperty name="width" value="0.05" units="cm"/>
      <inkml:brushProperty name="height" value="0.05" units="cm"/>
      <inkml:brushProperty name="color" value="#AB008B"/>
    </inkml:brush>
  </inkml:definitions>
  <inkml:trace contextRef="#ctx0" brushRef="#br0">34 0 17692,'1'0'147,"-1"0"1,1 1 0,-1-1-1,0 0 1,1 0 0,-1 1-1,1-1 1,-1 0-1,0 1 1,1-1 0,-1 0-1,0 1 1,1-1-1,-1 0 1,0 1 0,0-1-1,1 1 1,-1-1 0,0 1-1,0-1 1,0 1-1,1-1 1,-1 0 0,0 1-1,0-1 1,0 1 0,0-1-1,0 1 1,0-1-1,0 1 1,0-1 0,0 1-1,-1 0 1,-1 24 1488,1-18-1327,-14 101 958,6-45-1138,-4 124 1,13-185-128,0 0 0,0 0 0,0 0 0,0 0 0,0 0 0,0 0 0,1 0 0,-1 0 0,1 0 0,0 0 0,0 0 0,0 0 0,-1 0 0,2-1 0,-1 1 0,0 0 0,0-1 0,0 1 1,1 0-1,-1-1 0,1 0 0,2 3 0,-2-3-1,1-1 0,-1 1 0,1 0 0,-1-1 1,1 0-1,-1 1 0,1-1 0,-1 0 0,1 0 0,-1 0 0,1-1 1,-1 1-1,1-1 0,-1 1 0,0-1 0,1 0 0,3-2 1,3 0-119,-1-1 1,1-1 0,-1 0-1,-1 0 1,1 0 0,7-8-1,-12 10 71,-1 1 0,1-1 0,-1 1 0,0-1 0,0 0 0,0 0 0,-1 0-1,4-6 1,-5 7 46,1 0-1,-1 1 0,0-1 0,1 1 0,-1-1 0,0 0 1,0 1-1,0-1 0,0 1 0,-1-1 0,1 0 1,0 1-1,-1-1 0,1 1 0,-1-1 0,1 1 0,-1-1 1,0 1-1,-1-3 0,-10-12-262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7:59.595"/>
    </inkml:context>
    <inkml:brush xml:id="br0">
      <inkml:brushProperty name="width" value="0.05" units="cm"/>
      <inkml:brushProperty name="height" value="0.05" units="cm"/>
      <inkml:brushProperty name="color" value="#AB008B"/>
    </inkml:brush>
  </inkml:definitions>
  <inkml:trace contextRef="#ctx0" brushRef="#br0">5 106 17460,'-4'7'1888,"8"-7"-1104,6-1-304,9-5 1241,0-3-585,9-6-496,3 1-376,-3-1-912,-4-2 680,-8-1-128,-2 1-136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05.828"/>
    </inkml:context>
    <inkml:brush xml:id="br0">
      <inkml:brushProperty name="width" value="0.05" units="cm"/>
      <inkml:brushProperty name="height" value="0.05" units="cm"/>
      <inkml:brushProperty name="color" value="#AB008B"/>
    </inkml:brush>
  </inkml:definitions>
  <inkml:trace contextRef="#ctx0" brushRef="#br0">3 59 14635,'120'-7'3753,"11"-2"-3188,-43 0-247,-59 7-161,0-1 1,0-1-1,41-11 0,-69 14-152,28-6 82,-28 6-83,0 1 1,0 0-1,1 0 1,-1-1-1,0 1 1,0 0-1,1 0 1,-1 0-1,0 0 1,0 1-1,1-1 0,-1 0 1,0 1-1,0-1 1,0 0-1,1 1 1,-1-1-1,0 1 1,0 0-1,1 0 1,-1 1 1,-2-1 0,1 0 1,0 0-1,0 0 0,0 0 0,0 0 1,-1 0-1,1 0 0,0 0 1,-1 0-1,1 0 0,-1 0 1,1 0-1,-1 0 0,0 0 0,1 0 1,-2 1-1,-12 16 57,10-16-31,1 0 0,0 0 0,-1 0 1,1 0-1,-1-1 0,1 1 0,-1-1 0,0 0 1,0 0-1,1-1 0,-1 1 0,-5-1 0,-11 4 108,-11 0 0,0-1 0,1-1 0,-1-2 0,0-1 0,-36-6 0,-21 0-22,50 3-90,-48-10 0,58 9-63,106-6-371,151 9-144,-188 2 2,13 2 137,-37 3 163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5.974"/>
    </inkml:context>
    <inkml:brush xml:id="br0">
      <inkml:brushProperty name="width" value="0.05" units="cm"/>
      <inkml:brushProperty name="height" value="0.05" units="cm"/>
      <inkml:brushProperty name="color" value="#AB008B"/>
    </inkml:brush>
  </inkml:definitions>
  <inkml:trace contextRef="#ctx0" brushRef="#br0">182 30 14003,'0'-3'702,"1"0"-1,0-1 1,0 1 0,0 0-1,1 0 1,4-7 3172,-13 27-2187,-100 217-455,85-178-1119,3 1 0,-15 75 0,32-126-81,1 1 0,0 0 0,1-1 0,-1 1-1,1 0 1,0 0 0,1 0 0,2 11 0,-2-16-24,0 1 1,0-1 0,0 0 0,0 0 0,0 0 0,0 0-1,1 0 1,-1 0 0,1 0 0,0-1 0,-1 1 0,1 0-1,0-1 1,0 1 0,0-1 0,0 0 0,0 0 0,0 0-1,0 0 1,0 0 0,1 0 0,-1 0 0,0-1 0,1 1-1,-1-1 1,0 0 0,4 1 0,-1-1-56,0 0 1,0 0-1,0 0 0,0-1 1,0 0-1,0 0 1,0 0-1,0 0 0,0-1 1,-1 1-1,1-2 1,-1 1-1,5-3 0,0-1 45,-1 0 0,0 0 0,0-1 0,-1 0 0,11-12-1,9-15-157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6.394"/>
    </inkml:context>
    <inkml:brush xml:id="br0">
      <inkml:brushProperty name="width" value="0.05" units="cm"/>
      <inkml:brushProperty name="height" value="0.05" units="cm"/>
      <inkml:brushProperty name="color" value="#AB008B"/>
    </inkml:brush>
  </inkml:definitions>
  <inkml:trace contextRef="#ctx0" brushRef="#br0">127 1 17852,'-2'0'165,"0"0"0,1 0 0,-1 1 1,1-1-1,-1 1 0,1-1 0,-1 1 0,1-1 0,-1 1 1,1 0-1,-1-1 0,1 1 0,0 0 0,-1 0 1,1 0-1,0 0 0,0 1 0,0-1 0,-2 2 1,2-2 47,-10 12 109,1 1 1,0 0 0,0 0 0,2 0-1,0 1 1,0 1 0,2-1-1,0 1 1,1 0 0,0 1 0,-2 16-1,7-31-310,-1 0-1,1 0 0,0 0 0,-1 0 0,1 0 0,0 0 1,0 0-1,1 0 0,-1 0 0,0 0 0,1 0 0,-1-1 0,1 1 1,-1 0-1,1 0 0,0 0 0,0 0 0,2 2 0,-2-3 2,0 0-1,1-1 0,-1 1 1,1 0-1,-1-1 0,1 1 1,-1-1-1,1 0 0,-1 1 1,1-1-1,-1 0 0,1 0 1,0 0-1,-1 0 0,1 0 1,-1-1-1,1 1 0,-1 0 1,1-1-1,-1 1 0,1-1 1,-1 1-1,1-1 0,0-1 1,18-7 152,0-2 1,-1 0 0,21-15 0,-22 13 54,2 0 0,36-17-1,-55 29-209,1 1-1,-1-1 0,0 1 1,1-1-1,-1 1 0,0-1 0,1 1 1,-1 0-1,1 0 0,-1 0 1,0-1-1,1 1 0,-1 1 1,1-1-1,-1 0 0,1 0 0,-1 0 1,0 1-1,1-1 0,-1 1 1,2 0-1,-2 0-4,0 0 1,-1 0-1,1 0 0,0 0 1,0 1-1,0-1 0,-1 0 1,1 1-1,-1-1 1,1 0-1,-1 1 0,1-1 1,-1 0-1,0 1 1,0-1-1,1 1 0,-1-1 1,0 0-1,0 1 0,-1 1 1,-3 86 27,4-88-27,0-1 0,0 1 0,0-1-1,0 1 1,0-1 0,0 1 0,0-1 0,0 1-1,0-1 1,0 1 0,0-1 0,0 1 0,0-1-1,0 0 1,0 1 0,1-1 0,-1 1 0,0-1-1,0 1 1,1-1 0,-1 1 0,0-1 0,1 0-1,-1 1 1,0-1 0,1 0 0,-1 1 0,0-1-1,1 0 1,0 1 0,0-1 4,0 0 1,0 0-1,0 0 1,0 0-1,0-1 0,0 1 1,0 0-1,0 0 0,0-1 1,0 1-1,0-1 0,0 1 1,-1-1-1,2 0 1,34-30 225,-31 26-192,19-20 77,25-22 111,-45 44-248,1 0 0,-1 0 0,0 0 0,1 0 0,0 1 0,-1 0 0,1 0-1,0 0 1,9-2 0,-13 4-14,0-1 0,0 1 0,0 0 1,0 0-1,0 0 0,0 0 0,0 0 0,0 0 0,0 0 0,0 0 0,0 1 0,0-1 0,0 0 0,0 1 0,0-1 0,0 0 0,0 1 0,-1-1 0,1 1 0,0-1 0,0 1 0,0 0 0,-1-1 0,1 1 0,0 0 0,-1 0 0,1-1 0,-1 1 0,1 0 0,0 0 1,-1 0-1,1 1 0,0 4-299,1-1 0,-1 0 1,-1 0-1,1 1 1,-1 6-1,4 18-579,-4-30 892,0 0 1,0 1-1,0-1 1,0 0-1,0 1 1,0-1-1,0 0 1,1 1 0,-1-1-1,0 1 1,0-1-1,0 0 1,1 0-1,-1 1 1,0-1 0,0 0-1,1 1 1,-1-1-1,0 0 1,1 0-1,-1 0 1,0 1-1,1-1 1,-1 0 0,0 0-1,1 0 1,-1 0-1,0 0 1,1 1-1,-1-1 1,0 0-1,1 0 1,-1 0 0,1 0-1,-1 0 1,0 0-1,1 0 1,-1 0-1,0 0 1,1-1 0,-1 1-1,1 0 1,-1 0-1,0 0 1,1 0-1,-1 0 1,0-1-1,1 1 1,-1 0 0,0 0-1,1-1 1,13-9-552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8:57.935"/>
    </inkml:context>
    <inkml:brush xml:id="br0">
      <inkml:brushProperty name="width" value="0.05" units="cm"/>
      <inkml:brushProperty name="height" value="0.05" units="cm"/>
    </inkml:brush>
  </inkml:definitions>
  <inkml:trace contextRef="#ctx0" brushRef="#br0">64 0 17236,'-1'4'211,"0"-1"0,0 1 0,0-1 0,0 0 0,0 0 0,-1 1 0,0-1 0,0 0 0,0 0 0,0 0 0,0-1 0,-5 6 0,-9 13 692,12-16-702,1 1 0,0 0 0,0 0 0,0 1 1,1-1-1,-2 9 0,4-13-177,-1 0 0,1 1 0,0-1 0,0 0-1,0 0 1,0 0 0,1 1 0,-1-1 0,0 0 0,1 0 0,0 0 0,-1 0 0,1 0 0,0 0-1,0 0 1,0 0 0,0 0 0,1 0 0,-1 0 0,0-1 0,1 1 0,-1-1 0,4 3 0,8 5-44,0-1 1,1 0-1,0-1 1,0 0 0,1-1-1,0-1 1,20 4 0,-13-2-14,0 0 0,27 13 0,-48-19 39,0-1 0,0 0 0,1 1 1,-1 0-1,0-1 0,0 1 0,0 0 0,0-1 0,0 1 0,0 0 0,0 0 0,0 0 0,0 0 0,0 0 0,-1 0 0,1 0 1,0 0-1,-1 0 0,1 0 0,-1 0 0,1 1 0,-1-1 0,1 0 0,-1 2 0,0-2 15,-1 1 0,1-1 0,-1 0 0,1 0 0,-1 1 1,0-1-1,1 0 0,-1 0 0,0 0 0,0 0 0,0 0 0,0 0 0,0 0 0,0 0 0,0 0 0,0-1 0,0 1 0,-2 1 0,-9 4 170,0-1 0,-1 0 0,-17 5-1,27-9-170,-9 2 149,-35 10 37,44-12-215,-1 0 0,1-1 0,0 0 0,0 1 0,-1-1 0,1 0 0,0-1 0,0 1 0,-1-1 0,1 1 0,-4-2 0,7 2 8,-1 0 1,1 0-1,0-1 0,0 1 1,-1 0-1,1 0 0,0 0 1,-1 0-1,1-1 0,0 1 1,0 0-1,-1 0 0,1-1 1,0 1-1,0 0 0,0-1 1,-1 1-1,1 0 0,0 0 1,0-1-1,0 1 0,0 0 1,0-1-1,0 1 0,-1-1 1,7-9-102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6.825"/>
    </inkml:context>
    <inkml:brush xml:id="br0">
      <inkml:brushProperty name="width" value="0.05" units="cm"/>
      <inkml:brushProperty name="height" value="0.05" units="cm"/>
      <inkml:brushProperty name="color" value="#AB008B"/>
    </inkml:brush>
  </inkml:definitions>
  <inkml:trace contextRef="#ctx0" brushRef="#br0">143 62 13699,'-14'11'725,"1"0"0,0 1-1,1 1 1,0 0 0,1 1 0,0 0 0,1 0-1,1 1 1,0 1 0,1-1 0,-10 30 0,18-44-684,-1 0 0,1 1 0,-1-1 0,1 1 0,0-1 0,-1 1 0,1-1 0,0 1 0,0-1 1,0 1-1,0-1 0,1 1 0,-1-1 0,0 1 0,0-1 0,1 0 0,-1 1 0,2 2 0,-1-4-29,0 0 0,0 1 0,0-1 0,0 1 0,0-1 0,0 0 0,0 0 0,0 0 0,0 0 0,0 1 0,0-1 0,0 0 0,0-1 0,0 1 0,0 0 0,0 0 0,-1 0 0,1-1 0,0 1 0,0 0 0,0-1 0,0 1 0,0-1 0,0 1 0,0-1 0,0 1 0,-1-1 0,1 0 0,1 0 0,36-28 68,-1-1-1,-1-1 1,59-69 0,-85 89-28,3-3 75,-2 1-1,19-28 1,-27 32 26,-9 7 4,-10 10 14,7-1-79,0 0-1,1 1 1,0 0-1,0 0 1,1 1-1,-11 16 1,3-1 217,-18 40 0,29-54-204,0 0 1,0 1-1,1-1 0,0 1 0,-2 19 1,4-28-131,1 0 0,0 0 1,-1 0-1,1 1 0,1-1 1,-1 0-1,0 0 0,0 0 1,1 0-1,-1 1 0,1-1 1,0 0-1,-1 0 1,1 0-1,0 0 0,0 0 1,1-1-1,-1 1 0,0 0 1,0 0-1,1-1 0,-1 1 1,1-1-1,0 1 0,-1-1 1,1 1-1,0-1 0,0 0 1,0 0-1,0 0 0,0 0 1,0 0-1,0-1 0,0 1 1,4 0-1,-3-1 34,1 0 0,-1 0 0,1 0 0,-1-1 0,1 1 1,-1-1-1,1 0 0,-1 0 0,0 0 0,1 0 0,-1-1 0,0 1 0,0-1 0,0 0 0,0 0 0,0 0 0,0 0 0,3-4 0,17-16-268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7.259"/>
    </inkml:context>
    <inkml:brush xml:id="br0">
      <inkml:brushProperty name="width" value="0.05" units="cm"/>
      <inkml:brushProperty name="height" value="0.05" units="cm"/>
      <inkml:brushProperty name="color" value="#AB008B"/>
    </inkml:brush>
  </inkml:definitions>
  <inkml:trace contextRef="#ctx0" brushRef="#br0">265 5 18428,'-1'6'300,"0"-1"0,0 0 0,0 1 0,-1-1 0,0 0 0,0 0 0,-1 0 0,0 0 0,1-1 0,-1 1 0,-1-1 0,-4 6-1,-9 15 935,11-15-1058,-105 175 1848,13 8-3378,117-233-1726,33-55 1497,-18 41 779</inkml:trace>
  <inkml:trace contextRef="#ctx0" brushRef="#br0" timeOffset="1">362 29 16588,'5'-4'476,"25"-14"934,-29 17-1327,0 0-1,0 1 1,0-1-1,0 1 0,0-1 1,0 1-1,0-1 0,1 1 1,-1 0-1,0-1 1,0 1-1,1 0 0,-1 0 1,0 0-1,0 0 0,0 0 1,1 0-1,-1 0 1,0 0-1,3 1 0,-4 1 45,0-1 1,0 0-1,0 0 0,-1 0 0,1 0 0,0 0 0,0 0 1,-1 0-1,1 0 0,0 0 0,-1 0 0,1 0 0,-1 0 0,1 0 1,-1 0-1,0 0 0,0 0 0,1 0 0,-1 0 0,-1 0 1,-1 3 174,-25 35 506,1 1 0,2 1 0,2 1 0,-23 59-1,37-77-720,2 0 0,0 0 0,2 1 0,1 0 0,0 0 0,1 35 0,3-59-143,0 0 0,0 0 0,-1 0 0,1 0 0,1 0 0,-1 0 0,0 0 0,0 0 0,0-1 0,0 1 0,1 0 0,-1 0 0,0 0 0,1 0 0,-1 0 0,1 0 0,-1-1 0,1 1 0,0 1 0,0-2-53,-1-1 1,1 1-1,-1-1 0,0 1 1,1-1-1,-1 1 0,0-1 0,0 1 1,1-1-1,-1 0 0,0 1 1,0-1-1,0 0 0,0 1 0,1-1 1,-1 1-1,0-1 0,0 0 1,0 1-1,-1-1 0,1 0 0,0 1 1,0-1-1,0 0 0,0 1 1,-1-1-1,1 0 0,-14-52-1453,2 19 628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7.662"/>
    </inkml:context>
    <inkml:brush xml:id="br0">
      <inkml:brushProperty name="width" value="0.05" units="cm"/>
      <inkml:brushProperty name="height" value="0.05" units="cm"/>
      <inkml:brushProperty name="color" value="#AB008B"/>
    </inkml:brush>
  </inkml:definitions>
  <inkml:trace contextRef="#ctx0" brushRef="#br0">9 174 17708,'-7'-12'2040,"5"6"-1072,4 1-295,11 2 1127,4 0-208,8 0-535,6 0-241,11 0-456,3 2-400,2-2 856,1 0-728,-4 0-32,0-2-32</inkml:trace>
  <inkml:trace contextRef="#ctx0" brushRef="#br0" timeOffset="1">755 0 20468,'-1'3'2209,"-2"4"-1441,0 4-312,1-1 1649,1 0-1721,-2-1-1729,1-3 1393,2 1-416,0 2-232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8.021"/>
    </inkml:context>
    <inkml:brush xml:id="br0">
      <inkml:brushProperty name="width" value="0.05" units="cm"/>
      <inkml:brushProperty name="height" value="0.05" units="cm"/>
      <inkml:brushProperty name="color" value="#AB008B"/>
    </inkml:brush>
  </inkml:definitions>
  <inkml:trace contextRef="#ctx0" brushRef="#br0">2 44 21693,'-2'13'2144,"5"-14"-2304,0-14 920,3-4-112,-2-3-480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8.458"/>
    </inkml:context>
    <inkml:brush xml:id="br0">
      <inkml:brushProperty name="width" value="0.05" units="cm"/>
      <inkml:brushProperty name="height" value="0.05" units="cm"/>
      <inkml:brushProperty name="color" value="#AB008B"/>
    </inkml:brush>
  </inkml:definitions>
  <inkml:trace contextRef="#ctx0" brushRef="#br0">313 2 18100,'0'0'72,"1"-1"1,-1 1-1,1 0 1,0 0-1,-1 0 0,1 0 1,-1 0-1,1 0 1,0 0-1,-1 0 1,1 0-1,0 0 0,-1 0 1,1 0-1,-1 0 1,1 0-1,0 0 1,-1 1-1,1-1 0,-1 0 1,1 0-1,-1 1 1,1-1-1,-1 1 1,1-1-1,-1 0 0,1 1 1,0 0 1,-1 0 0,0 0 1,0 0-1,1 0 0,-1 0 1,0 0-1,0 0 0,0 0 1,0 0-1,0 0 0,0 0 0,0 0 1,-1 0-1,1 0 0,0 1 1,-18 38 917,17-38-940,-26 41 276,-61 76 0,1-2-295,67-86-99,-34 54 175,48-74-383,0 1 0,1-1-1,1 1 1,0 0 0,-5 22-1,9-34 262,0 1 0,0-1 0,0 0 0,0 1-1,-1-1 1,1 1 0,0-1 0,0 1 0,0-1 0,0 0-1,0 1 1,0-1 0,0 1 0,0-1 0,0 1 0,1-1 0,-1 1-1,0-1 1,0 0 0,0 1 0,0-1 0,1 1 0,-1-1-1,0 0 1,0 1 0,1-1 0,-1 0 0,0 1 0,1-1-1,12-5-266,5-11-152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8.861"/>
    </inkml:context>
    <inkml:brush xml:id="br0">
      <inkml:brushProperty name="width" value="0.05" units="cm"/>
      <inkml:brushProperty name="height" value="0.05" units="cm"/>
      <inkml:brushProperty name="color" value="#AB008B"/>
    </inkml:brush>
  </inkml:definitions>
  <inkml:trace contextRef="#ctx0" brushRef="#br0">119 1 15899,'-1'1'310,"1"1"-1,-1-1 0,0 1 1,1-1-1,-1 1 0,0-1 1,0 1-1,0-1 0,0 0 0,0 1 1,0-1-1,0 0 0,0 0 1,-3 2-1,-6 6 1482,-1 8-1468,0 0-1,0 1 1,2 0-1,0 1 1,1 0-1,1 0 1,1 1-1,1 0 1,0 0-1,2 0 1,-2 27-1,3 21-730,2 0-1,11 70 0,-7-88-314,-4-50 712,0 0 0,0 0 0,0 0 0,0 0 0,0 1 0,1-1 0,-1 0 0,0 0 0,0 0 0,0 0 0,0 0 0,0 0 0,0 1 0,0-1 0,0 0 0,0 0 0,0 0 0,0 0 0,0 0 0,0 0 0,0 1 0,0-1 0,0 0 0,0 0 0,0 0 0,-1 0 0,1 0 1,0 0-1,0 1 0,0-1 0,0 0 0,0 0 0,0 0 0,0 0 0,0 0 0,0 0 0,0 0 0,-1 0 0,1 0 0,0 0 0,0 0 0,0 1 0,0-1 0,0 0 0,0 0 0,0 0 0,-1 0 0,1 0 0,0 0 0,0 0 0,0 0 0,0 0 0,0 0 0,0 0 0,-1 0 1,1 0-1,0 0 0,0 0 0,0 0 0,0 0 0,0 0 0,0-1 0,-1 1 0,1 0 0,0 0 0,0 0 0,0 0-5,-4-5-511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19.260"/>
    </inkml:context>
    <inkml:brush xml:id="br0">
      <inkml:brushProperty name="width" value="0.05" units="cm"/>
      <inkml:brushProperty name="height" value="0.05" units="cm"/>
      <inkml:brushProperty name="color" value="#AB008B"/>
    </inkml:brush>
  </inkml:definitions>
  <inkml:trace contextRef="#ctx0" brushRef="#br0">0 63 19556,'0'-3'1809,"8"-10"-1257,3-1-232,10 0 824,2 4-288,3 4-688,4 4-576,-7 6 432,0-3-136,-4-1-80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20.759"/>
    </inkml:context>
    <inkml:brush xml:id="br0">
      <inkml:brushProperty name="width" value="0.05" units="cm"/>
      <inkml:brushProperty name="height" value="0.05" units="cm"/>
      <inkml:brushProperty name="color" value="#AB008B"/>
    </inkml:brush>
  </inkml:definitions>
  <inkml:trace contextRef="#ctx0" brushRef="#br0">20 0 3305,'-3'10'48,"0"0"-1,0 0 1,1 1 0,1-1 0,-1 1 0,1 10 0,-1 5-23,-1 8-194,4-31-131,4-21 219,-3 2 47,0 0 0,-2-27-1,0 28 94,0-16 47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22.089"/>
    </inkml:context>
    <inkml:brush xml:id="br0">
      <inkml:brushProperty name="width" value="0.05" units="cm"/>
      <inkml:brushProperty name="height" value="0.05" units="cm"/>
      <inkml:brushProperty name="color" value="#AB008B"/>
    </inkml:brush>
  </inkml:definitions>
  <inkml:trace contextRef="#ctx0" brushRef="#br0">134 35 13355,'3'-27'3155,"-4"19"-947,-3 20-599,-67 236 1514,51-181-2573,9-31-300,1 1-1,3-1 1,-5 42 0,12-76-233,0 0 0,0 0 0,0 0 0,0 0 0,0 0 0,0 0 1,1 0-1,-1 0 0,0 0 0,1 0 0,0 0 0,-1 0 0,1 0 0,0 0 1,0-1-1,0 1 0,0 0 0,1-1 0,1 3 0,-2-3 7,1 0 1,0 0-1,0 0 0,0 0 0,0 0 0,0-1 0,0 1 0,0 0 1,0-1-1,0 0 0,0 1 0,1-1 0,-1 0 0,0 0 1,0 0-1,0-1 0,0 1 0,4-1 0,7-2-3,1 0-1,-1-1 1,1 0 0,-1-1-1,17-10 1,-23 11-40,0 0-1,0-1 1,0 0 0,-1 0 0,1-1 0,-1 0 0,-1 0 0,1 0 0,-1-1 0,6-8-1,1-9-112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22.635"/>
    </inkml:context>
    <inkml:brush xml:id="br0">
      <inkml:brushProperty name="width" value="0.05" units="cm"/>
      <inkml:brushProperty name="height" value="0.05" units="cm"/>
      <inkml:brushProperty name="color" value="#AB008B"/>
    </inkml:brush>
  </inkml:definitions>
  <inkml:trace contextRef="#ctx0" brushRef="#br0">136 26 15651,'1'0'60,"-1"0"0,0 0 0,1 0-1,-1-1 1,0 1 0,1 0-1,-1 0 1,0-1 0,1 1 0,-1 0-1,0 0 1,0-1 0,1 1-1,-1 0 1,0-1 0,0 1 0,0-1-1,1 1 1,-1 0 0,0-1-1,0 1 1,0 0 0,0-1 0,0 1-1,0-1 1,0 1 0,0 0 0,0-1-1,0 1 1,0-1 0,0 1-1,0 0 1,0-1 0,0 1 0,0-1-1,-1 1 1,1 0 0,0-1-1,0 1 1,0 0 0,-1-1 0,1 1-1,0 0 1,0-1 0,-1 1 0,1 0-1,0 0 1,-1-1 0,1 1-1,0 0 1,-1 0 0,1 0 0,0-1-1,-1 1 1,1 0 0,-1 0-1,1 0 1,0 0 0,-1 0 0,0 0-1,-1-2 171,-1 1 0,1 0 0,-1 0 0,0 0 0,0 0 0,1 1-1,-1-1 1,-5 0 0,4 2-174,1-1 0,0 1 0,0-1 0,-1 1-1,1 0 1,0 0 0,0 1 0,0-1 0,0 1 0,0-1 0,0 1-1,1 0 1,-6 4 0,4-1-9,-1 0 1,1 0-1,0 0 0,0 1 1,0 0-1,-5 10 0,5-8-10,1 1 0,0 0 1,0 0-1,0 0 0,1 1 0,0-1 0,1 0 0,0 1 0,1 18 1,0-26-31,0 0 1,1 0 0,-1-1 0,0 1 0,0 0 0,1 0 0,-1 0-1,1 0 1,0-1 0,-1 1 0,1 0 0,0-1 0,0 1-1,0-1 1,0 1 0,1-1 0,-1 1 0,0-1 0,0 0 0,1 1-1,-1-1 1,1 0 0,-1 0 0,1 0 0,0 0 0,-1 0 0,1-1-1,0 1 1,0 0 0,-1-1 0,1 1 0,0-1 0,0 0 0,0 1-1,0-1 1,0 0 0,-1 0 0,1-1 0,0 1 0,0 0 0,0 0-1,0-1 1,0 1 0,2-2 0,5-1 45,0 0-1,0-1 1,0-1 0,0 1-1,0-1 1,-1-1 0,9-7-1,-4 2 124,0-2 0,12-15 0,16-17 407,-40 45-572,-1-1 0,0 1 0,1-1 1,-1 1-1,0 0 0,1-1 0,-1 1 0,1-1 0,-1 1 0,1 0 0,-1-1 0,1 1 0,-1 0 0,1 0 0,-1-1 0,1 1 0,-1 0 0,1 0 0,-1 0 0,1 0 0,0 0 0,-1 0 1,1-1-1,-1 1 0,1 1 0,-1-1 0,1 0 0,0 0 0,-1 0 0,1 0 0,-1 0 0,1 0 0,-1 1 0,1-1 0,-1 0 0,1 0 0,-1 1 0,1-1 0,-1 0 0,1 1 1,-1-1-1,1 1 0,-1-1 0,0 1 0,1-1 0,-1 0 0,0 1 0,1-1 0,-1 1 0,0 0 0,0-1 0,1 1 0,-1-1 0,0 1 0,0-1 0,0 1 0,0 1 0,2 6 5,0 0-1,-1 0 0,0 12 1,0-6-13,-1-14-5,1 6 5,-1-1-1,1 0 1,0 1-1,1-1 1,2 6-1,-4-11 1,0 1 0,1 0 1,-1-1-1,0 1 0,1-1 0,-1 1 0,1-1 0,-1 1 0,0-1 0,1 1 1,-1-1-1,1 0 0,-1 1 0,1-1 0,0 1 0,-1-1 0,1 0 0,-1 0 1,1 1-1,1-1 0,-1 0 3,0 0 0,0 0 0,0 0 0,0-1 0,0 1 0,0 0 0,0-1 0,0 1 0,0-1 0,0 1 0,0-1 0,0 1 0,-1-1 0,1 0 0,0 1 0,0-1-1,1-1 1,30-35 146,-22 24-63,1 1 0,19-17 0,-30 28-89,1 0 0,0 0-1,0 1 1,0-1-1,-1 0 1,1 1 0,0-1-1,0 0 1,0 1 0,0-1-1,0 1 1,0 0 0,0-1-1,0 1 1,0 0 0,0-1-1,0 1 1,0 0 0,1 0-1,-1 0 1,0 0-1,0 0 1,0 0 0,0 1-1,0-1 1,0 0 0,0 0-1,0 1 1,0-1 0,0 1-1,0-1 1,0 1 0,0-1-1,0 1 1,0-1-1,0 1 1,0 0 0,-1 0-1,1-1 1,0 1 0,-1 0-1,1 0 1,0 0 0,-1 0-1,1 0 1,-1 0 0,1 0-1,-1 0 1,1 2 0,2 6-130,0 1-1,0 0 1,-1 0 0,2 13 0,-3-15-105,-1-8 173,0 1-1,0-1 0,0 1 0,0-1 0,0 1 0,0-1 0,0 1 0,0-1 0,0 1 1,0-1-1,0 0 0,1 1 0,-1-1 0,0 1 0,0-1 0,1 1 0,-1-1 1,0 0-1,1 1 0,-1-1 0,0 0 0,1 1 0,-1-1 0,0 0 0,1 0 1,-1 1-1,1-1 0,-1 0 0,0 0 0,1 1 0,0-1 0,0 0-28,0-1 0,0 1 1,0 0-1,0 0 0,0-1 0,0 1 0,0-1 0,0 1 0,-1-1 0,1 1 0,0-1 0,0 0 1,0 1-1,0-2 0,30-35-1212,-24 28 1139,17-18-501,4-1-21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3.531"/>
    </inkml:context>
    <inkml:brush xml:id="br0">
      <inkml:brushProperty name="width" value="0.05" units="cm"/>
      <inkml:brushProperty name="height" value="0.05" units="cm"/>
    </inkml:brush>
  </inkml:definitions>
  <inkml:trace contextRef="#ctx0" brushRef="#br0">24 233 16804,'-4'12'1996,"-1"1"-1617,1 0 0,-4 18 0,7-27-353,1-1 0,-1 1 0,1-1 0,0 1 1,-1 0-1,2-1 0,-1 1 0,0-1 0,1 1 0,0 0 0,-1-1 0,2 1 0,-1-1 0,2 4 0,-2-5 23,0-1 0,0 0 0,0 0 0,0 0 0,0 0 1,1 0-1,-1 0 0,0 0 0,1 0 0,-1-1 0,0 1 0,1-1 0,-1 1 0,1-1 0,-1 1 0,1-1 0,-1 0 0,1 1 0,-1-1 0,1 0 0,0 0 0,-1 0 0,1 0 0,-1-1 0,1 1 0,-1 0 0,3-2 0,5 0 258,0-1 0,-1-1 0,13-6 0,-14 6-91,33-22 1010,-33 21-1010,0 0 0,0 0 0,0 1 0,1 0 0,-1 0 0,12-4 0,-18 8-204,0 0-1,-1 0 1,1 0 0,0 0-1,0 0 1,-1 0 0,1 0-1,0 0 1,-1 1 0,1-1-1,0 0 1,-1 0 0,1 1-1,0-1 1,-1 0 0,1 0-1,-1 1 1,1-1 0,-1 1-1,1-1 1,0 1 0,-1-1-1,0 1 1,1-1 0,0 2 0,12 20 7,-12-19-22,0 0-1,0-1 0,1 1 0,-1 0 0,1-1 0,0 1 0,0-1 0,0 0 0,4 4 0,-3-4 43,0-1 0,1 0 0,-1 0 0,0 0 0,1 0-1,-1 0 1,1-1 0,-1 0 0,1 1 0,-1-1 0,1 0 0,-1-1 0,0 1 0,1-1 0,-1 0 0,6-1 0,7-4 180,0 0 0,18-10 1,-2 1 139,-28 14-315,2-2 15,0 0 1,1 1 0,-1 0-1,1 1 1,10-2 0,-16 2-60,1 1 1,-1 0-1,1 1 1,-1-1 0,0 0-1,1 0 1,-1 0-1,1 1 1,-1-1-1,0 1 1,1-1-1,-1 1 1,0 0-1,0-1 1,1 1 0,-1 0-1,0 0 1,0 0-1,0 0 1,0 0-1,0 0 1,0 0-1,0 0 1,0 0 0,-1 1-1,1-1 1,0 0-1,-1 0 1,1 1-1,-1-1 1,1 0-1,-1 3 1,4 17-51,-3-17 37,-1 0 0,1 0 0,0 0 0,0 0 0,0-1-1,0 1 1,3 4 0,-4-7 11,1-1-1,-1 1 1,1-1-1,0 1 1,-1-1-1,1 1 0,0-1 1,-1 1-1,1-1 1,0 0-1,0 1 1,-1-1-1,1 0 1,0 0-1,0 0 0,0 1 1,-1-1-1,1 0 1,0 0-1,0 0 1,0 0-1,0 0 1,-1-1-1,1 1 0,0 0 1,0 0-1,0 0 1,-1-1-1,1 1 1,0-1-1,0 1 1,27-16-11,-23 12 5,51-35-533,-3-3-1,-1-2 1,64-71 0,-91 90-799,-24 24 1326,0-1 1,-1 1-1,1-1 1,-1 0-1,1 1 1,-1-1-1,0 0 0,1 1 1,-1-1-1,0 0 1,0 0-1,-1-1 1,1-3 1,9-57 1348,-9 63-1314,0 0-1,-1 1 1,1-1-1,0 0 1,0 0 0,-1 1-1,1-1 1,0 0-1,0 1 1,-1-1-1,1 0 1,0 0-1,-1 0 1,1 1 0,0-1-1,-1 0 1,1 0-1,-1 0 1,1 0-1,0 0 1,-1 0 0,1 0-1,0 0 1,-1 0-1,1 0 1,-1 0-1,1 0 1,0 0-1,-1 0 1,1 0 0,-1 0-1,1 0 1,0 0-1,-1 0 1,1-1-1,0 1 1,-1 0 0,1 0-1,0 0 1,-1-1-1,1 1 1,0 0-1,0 0 1,-1-1 0,1 1-1,0 0 1,0-1-1,-1 1 1,1 0-1,0-1 1,0 1-1,0-1 1,-11 69 31,2 0 0,3 115 0,6-177-35,1 0-1,0 1 1,0-1 0,4 11 0,-5-16-13,0 0 0,0 0-1,1 0 1,-1 1 0,0-1 0,1 0-1,-1 0 1,1-1 0,0 1 0,-1 0-1,1 0 1,0 0 0,-1 0 0,1 0-1,0-1 1,0 1 0,0 0 0,-1-1 0,1 1-1,0 0 1,0-1 0,0 1 0,0-1-1,0 0 1,0 1 0,1-1 0,-1 0-1,0 0 1,0 1 0,0-1 0,0 0 0,0 0-1,0 0 1,2-1 0,-2 1-3,0-1-1,0 0 1,0 1 0,0-1 0,0 0 0,0 0-1,0 0 1,0 1 0,0-1 0,0 0 0,-1 0-1,1-1 1,0 1 0,-1 0 0,1 0 0,-1 0-1,1 0 1,-1 0 0,1-1 0,-1 1 0,0-2-1,2-26-279,-3 21 63,0 1 0,-1 0 0,0-1 0,-1 1-1,0 0 1,-6-12 0,8 17 109,0-1 0,-1 1 0,1 0-1,-1 0 1,1 0 0,-1 0 0,1 0-1,-1 1 1,0-1 0,0 0 0,0 1-1,0-1 1,0 1 0,0 0 0,-1 0-1,1 0 1,0 0 0,-1 0 0,1 0-1,-1 1 1,1-1 0,-1 1 0,-3-1 0,5 1 88,0 0 1,1 0 0,-1 0 0,0 0 0,0 0 0,0 0-1,1 0 1,-1 0 0,0 1 0,0-1 0,1 0 0,-1 0-1,0 1 1,0-1 0,1 0 0,-1 1 0,0-1 0,1 1-1,-1-1 1,0 1 0,1-1 0,-1 1 0,1 0 0,-1-1-1,1 1 1,-1 0 0,1-1 0,0 1 0,-1 0 0,1-1-1,0 1 1,-1 0 0,1 0 0,0-1 0,0 1 0,0 0-1,0 0 1,0 0 0,0-1 0,0 1 0,0 0 0,0 0-1,0 0 1,0-1 0,0 1 0,0 0 0,1 0 0,-1-1-1,0 1 1,1 0 0,-1 0 0,0-1 0,1 1 0,-1 0-1,1-1 1,-1 1 0,1-1 0,-1 1 0,1-1 0,0 1-1,-1-1 1,1 1 0,0-1 0,-1 1 0,1-1 0,0 0-1,0 1 1,-1-1 0,2 0 0,12 4 3,0-1 1,-1-1-1,1 0 1,1-1-1,26-1 1,-9 0 55,-20 1 40,29-1 151,-39 0-152,0 0 0,0 0 0,0 0 0,0-1 0,0 1 0,0-1 0,0 1 0,0-1 0,0 0 0,-1 0-1,1 0 1,0 0 0,0 0 0,-1 0 0,4-2 0,-5 2-51,0 1-1,1 0 1,-1-1 0,0 1 0,1 0-1,-1-1 1,0 1 0,1-1 0,-1 1 0,0 0-1,0-1 1,1 1 0,-1-1 0,0 1-1,0-1 1,0 1 0,0-1 0,0 1-1,0-1 1,0 1 0,0-1 0,0 1-1,0-1 1,0 1 0,0 0 0,0-1-1,0 1 1,0-1 0,0 1 0,-1-1-1,1 1 1,0-1 0,0 1 0,-1 0-1,1-1 1,0 1 0,0-1 0,-1 1-1,1 0 1,0-1 0,-1 1 0,1 0-1,-1-1 1,1 1 0,0 0 0,-1 0-1,1 0 1,-1-1 0,1 1 0,-1 0-1,1 0 1,-1 0 0,1 0 0,0 0-1,-1 0 1,0 0 0,-1-1 11,0 1 0,0 0 0,1 0 0,-1 0 0,0 0 1,0 0-1,1 0 0,-1 0 0,0 1 0,1-1 0,-1 1 0,0-1 0,1 1 1,-1-1-1,-2 3 0,3-3-39,0 0-1,1 1 1,-1 0 0,0-1 0,0 1-1,1-1 1,-1 1 0,0 0 0,1 0-1,-1-1 1,1 1 0,-1 0 0,1 0-1,-1 0 1,1-1 0,-1 1 0,1 0-1,0 0 1,0 0 0,-1 0 0,1 0-1,0 0 1,0 0 0,0 0 0,0 0-1,0 1 1,1-1-1,0 0-1,-1 0 1,1 0-1,0 0 1,0 0-1,0 0 1,0-1 0,0 1-1,0 0 1,0 0-1,0-1 1,0 1-1,0-1 1,0 1 0,0-1-1,3 1 1,6 2 0,0-1 1,0 0 0,15 1 0,17-1-4,124 15 112,-166-16-91,1-1 0,-1 0 0,0 0 0,1 0 0,-1 0-1,0 0 1,1-1 0,-1 1 0,0 0 0,1 0 0,-1 0 0,0 0 0,0 0 0,1 0 0,-1 0 0,0-1 0,1 1 0,-1 0 0,0 0 0,0-1-1,1 1 1,-1 0 0,0 0 0,0-1 0,1 1 0,-1 0 0,0 0 0,0-1 0,0 1 0,0 0 0,0-1 0,1 1 0,-1 0 0,0-1 0,0 1 0,0 0-1,0-1 1,0 1 0,0 0 0,0-1 0,0 1 0,0 0 0,0-1 0,0 1 0,0 0 0,-1-1 0,-3-22 387,2 16-235,0-3-12,0 0-70,0 0-1,1-1 0,0 1 0,0-1 0,1 1 0,1-11 0,-1 20-127,0 0 0,0 1-1,0-1 1,0 1 0,0-1 0,1 0 0,-1 1 0,0-1-1,0 1 1,0-1 0,1 0 0,-1 1 0,0-1 0,1 1-1,-1-1 1,1 1 0,-1-1 0,0 1 0,1-1 0,-1 1-1,1 0 1,-1-1 0,1 1 0,-1 0 0,1-1 0,-1 1-1,2-1 1,15 5-1315,-15-3 1291,-1 0-1,1 0 1,0-1 0,0 1 0,-1-1-1,1 1 1,0-1 0,0 0 0,0 0-1,0 0 1,2 0 0,29-13-568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23.066"/>
    </inkml:context>
    <inkml:brush xml:id="br0">
      <inkml:brushProperty name="width" value="0.05" units="cm"/>
      <inkml:brushProperty name="height" value="0.05" units="cm"/>
      <inkml:brushProperty name="color" value="#AB008B"/>
    </inkml:brush>
  </inkml:definitions>
  <inkml:trace contextRef="#ctx0" brushRef="#br0">193 76 15523,'-2'1'1598,"-17"6"-622,1 1 0,0 0-1,1 1 1,-23 17 0,33-21-862,0 0 1,1 1-1,-1 0 0,1 0 1,1 1-1,-1 0 0,1 0 1,0 0-1,1 0 0,-1 1 1,2 0-1,-6 13 0,9-20-106,-1 0 0,1 1-1,-1-1 1,1 0 0,-1 1 0,1-1-1,0 0 1,0 1 0,0-1-1,0 1 1,0-1 0,0 0-1,0 1 1,1-1 0,-1 1-1,0-1 1,1 0 0,-1 1 0,1 0-1,0-1 0,0 0 0,0-1 0,-1 1-1,1-1 1,0 1 0,0-1 0,0 1 0,-1-1-1,1 1 1,0-1 0,0 0 0,0 1 0,0-1-1,0 0 1,0 0 0,0 0 0,0 0 0,0 0-1,0 0 1,1 0 0,4-1 16,0 0 1,0 0-1,0-1 0,0 1 0,-1-1 1,1-1-1,8-4 0,10-8 178,0-1 1,-1-1-1,28-27 0,58-67 843,-94 95-880,-12 13-103,0-1 1,0 0 0,0 0 0,0 0 0,0 0 0,2-5 0,-11 12 150,-4 7-187,-3 10 22,0 1 0,2 0 0,-13 32 1,19-42-86,2 0 1,-1 0-1,1 1 1,1-1 0,0 1-1,1 0 1,0-1 0,1 1-1,1 12 1,-1-22-25,0 0 1,0 0-1,0 0 1,1 0 0,-1 0-1,1 0 1,-1-1-1,1 1 1,0 0-1,0 0 1,0-1-1,0 1 1,0 0-1,0-1 1,0 1-1,1-1 1,-1 0-1,1 1 1,-1-1-1,1 0 1,1 2-1,-1-3 34,0 1 1,1 0-1,-1-1 1,0 0-1,0 1 0,0-1 1,0 0-1,1 0 0,-1 0 1,0-1-1,0 1 1,0 0-1,1-1 0,-1 1 1,0-1-1,0 0 1,0 0-1,3-2 0,25-15-370,2-8-124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23.471"/>
    </inkml:context>
    <inkml:brush xml:id="br0">
      <inkml:brushProperty name="width" value="0.05" units="cm"/>
      <inkml:brushProperty name="height" value="0.05" units="cm"/>
      <inkml:brushProperty name="color" value="#AB008B"/>
    </inkml:brush>
  </inkml:definitions>
  <inkml:trace contextRef="#ctx0" brushRef="#br0">65 1 17060,'0'17'2176,"0"7"-1312,-8 8-320,1 2 1473,0 9-1001,1 4-112,1 6-360,1-5-160,3-2-216,-2-6-136,3-9-456,1-7-344,-1-22 1648,-4 2-976,-5-24-8,-3-7-72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23.830"/>
    </inkml:context>
    <inkml:brush xml:id="br0">
      <inkml:brushProperty name="width" value="0.05" units="cm"/>
      <inkml:brushProperty name="height" value="0.05" units="cm"/>
      <inkml:brushProperty name="color" value="#AB008B"/>
    </inkml:brush>
  </inkml:definitions>
  <inkml:trace contextRef="#ctx0" brushRef="#br0">1 90 18732,'3'-4'327,"0"-1"0,0 1 1,0 0-1,1 1 0,0-1 0,0 0 0,0 1 1,0 0-1,0 0 0,1 0 0,-1 1 0,1 0 1,10-4-1,5-1 450,0 1 1,22-3 0,-38 9-605,32-7 797,72-3 1,-89 10-856,0 0-1,0 1 1,-1 2-1,1 0 1,29 8-1,-44-10-107,0 1-1,-1-1 0,1 1 0,0-1 0,-1 1 1,1 0-1,-1 1 0,0-1 0,0 0 1,0 1-1,0 0 0,0 0 0,2 3 0,-3-4-5,-1 1-1,0-1 0,0 0 1,0 1-1,0-1 1,-1 1-1,1-1 0,-1 1 1,1-1-1,-1 1 0,0-1 1,0 1-1,0-1 0,0 1 1,-1 0-1,1-1 0,-1 1 1,1-1-1,-1 0 0,0 1 1,-1 2-1,-2 2 0,0 0 0,0 0 0,-1 0-1,0-1 1,0 0 0,0 0 0,-1 0 0,0-1-1,0 0 1,0 0 0,-1 0 0,-8 4 0,-6 2 12,0 0 0,-42 14 1,26-16-29,13-3-114,24-6 110,0 0-1,0 0 1,0 0 0,0 0-1,0 0 1,0 1 0,0-1-1,1 0 1,-1 0 0,0 0-1,0 0 1,0 0-1,0 0 1,0 0 0,0 0-1,0 1 1,0-1 0,0 0-1,0 0 1,0 0 0,0 0-1,0 0 1,0 0-1,0 0 1,0 1 0,0-1-1,0 0 1,0 0 0,0 0-1,0 0 1,0 0 0,-1 0-1,13 2-110,-1 0 0,1 0 0,-1 1 0,0 1 0,0 0 0,0 0 0,-1 1 0,1 1 0,-1-1 0,-1 2 0,1-1 0,-1 1 0,0 1 0,15 16 0,-18-18 124,-1 0 0,-1 0 1,1 1-1,-1-1 1,0 1-1,0 0 0,-1 0 1,0 1-1,0-1 1,-1 0-1,0 1 0,0 0 1,-1-1-1,0 1 0,0 0 1,-1 0-1,0 0 1,-1-1-1,1 1 0,-1 0 1,-1 0-1,-4 14 0,4-16 55,0 0-1,-1-1 0,0 1 1,0-1-1,-1 1 0,1-1 0,-1 0 1,0-1-1,0 1 0,-1-1 1,0 1-1,1-1 0,-10 5 0,5-4 52,0 0-1,0-1 0,0-1 1,0 1-1,0-2 0,-1 1 1,1-1-1,-13 1 0,5-2-33,1 0-1,-1-2 0,1 1 0,-1-2 1,1 0-1,-1-2 0,1 1 0,0-2 1,0 0-1,-16-8 0,23 9-406,1 0-1,-1-1 0,1 0 1,0-1-1,1 0 1,-1 0-1,1 0 0,1-1 1,-10-11-1,15 17 282,1 0-1,-1 0 1,1 0 0,-1 0-1,1 0 1,0 0-1,-1 0 1,1 0 0,0 0-1,0 0 1,0 0-1,0 0 1,0 0 0,0 0-1,0 0 1,0 0-1,0 0 1,0 0 0,1 0-1,-1 0 1,0 0-1,1-1 1,8-10-759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24.232"/>
    </inkml:context>
    <inkml:brush xml:id="br0">
      <inkml:brushProperty name="width" value="0.05" units="cm"/>
      <inkml:brushProperty name="height" value="0.05" units="cm"/>
      <inkml:brushProperty name="color" value="#AB008B"/>
    </inkml:brush>
  </inkml:definitions>
  <inkml:trace contextRef="#ctx0" brushRef="#br0">1 0 20260,'7'3'1953,"-1"4"-1345,-3 1-216,-2 0 1072,2 0-1392,0-4 248,-2 2-88,-1 0-296</inkml:trace>
  <inkml:trace contextRef="#ctx0" brushRef="#br0" timeOffset="1">6 295 18676,'3'26'2360,"-1"-10"-1311,1-7 3112,-2-10-4081,-1-5 160,-1-10-208,-4-3-160,0-5-176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16.719"/>
    </inkml:context>
    <inkml:brush xml:id="br0">
      <inkml:brushProperty name="width" value="0.05" units="cm"/>
      <inkml:brushProperty name="height" value="0.05" units="cm"/>
      <inkml:brushProperty name="color" value="#AB008B"/>
    </inkml:brush>
  </inkml:definitions>
  <inkml:trace contextRef="#ctx0" brushRef="#br0">2 0 13571,'-1'3'1584,"5"-3"-1312,3 0 512,5 0-127,4 0-217,3 0-64,4 0-120,2 2-40,1 0-144,1 1-120,-1 2-336,2-1-120,-2-1 392,0-3-88,2 0-88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17.122"/>
    </inkml:context>
    <inkml:brush xml:id="br0">
      <inkml:brushProperty name="width" value="0.05" units="cm"/>
      <inkml:brushProperty name="height" value="0.05" units="cm"/>
      <inkml:brushProperty name="color" value="#AB008B"/>
    </inkml:brush>
  </inkml:definitions>
  <inkml:trace contextRef="#ctx0" brushRef="#br0">0 16 13859,'12'2'1168,"10"-2"-856,3-2-136,7 1 280,4-2-320,7 1-1840,1-1 1648,1 0-312,-1-1-184</inkml:trace>
  <inkml:trace contextRef="#ctx0" brushRef="#br0" timeOffset="1">598 3 13163,'2'3'1144,"-2"-2"-968,5-1-72,1 2 408,8-2-496,5 0-160,3 0 112,0 0-32,4-5-64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18.395"/>
    </inkml:context>
    <inkml:brush xml:id="br0">
      <inkml:brushProperty name="width" value="0.05" units="cm"/>
      <inkml:brushProperty name="height" value="0.05" units="cm"/>
      <inkml:brushProperty name="color" value="#AB008B"/>
    </inkml:brush>
  </inkml:definitions>
  <inkml:trace contextRef="#ctx0" brushRef="#br0">0 2 12659,'10'1'1232,"7"-1"-776,0 0-168,5-1 488,6 1-160,4 0-255,3-2-201,6 4-377,-2-1-7,2 1 144,0-2-96,1 0-48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18.739"/>
    </inkml:context>
    <inkml:brush xml:id="br0">
      <inkml:brushProperty name="width" value="0.05" units="cm"/>
      <inkml:brushProperty name="height" value="0.05" units="cm"/>
      <inkml:brushProperty name="color" value="#AB008B"/>
    </inkml:brush>
  </inkml:definitions>
  <inkml:trace contextRef="#ctx0" brushRef="#br0">0 0 8874,'8'5'984,"8"-2"-592,3-2-176,6-1 624,4 0-736,7 0 32,1-3-96,2-1-88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19.126"/>
    </inkml:context>
    <inkml:brush xml:id="br0">
      <inkml:brushProperty name="width" value="0.05" units="cm"/>
      <inkml:brushProperty name="height" value="0.05" units="cm"/>
      <inkml:brushProperty name="color" value="#AB008B"/>
    </inkml:brush>
  </inkml:definitions>
  <inkml:trace contextRef="#ctx0" brushRef="#br0">1 15 12547,'18'3'288,"0"0"-1,-1-2 1,1 0 0,36-4 0,-12 1-331,227 2-5635,-205 0 7123,0 0 3958,-59 0-5126,0-1 0,0 1 0,1-1 0,8-4 0,11-1 39,2 2-190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19.872"/>
    </inkml:context>
    <inkml:brush xml:id="br0">
      <inkml:brushProperty name="width" value="0.05" units="cm"/>
      <inkml:brushProperty name="height" value="0.05" units="cm"/>
      <inkml:brushProperty name="color" value="#AB008B"/>
    </inkml:brush>
  </inkml:definitions>
  <inkml:trace contextRef="#ctx0" brushRef="#br0">0 1 12499,'6'3'960,"3"-2"-712,1 1-88,5-1 296,4 2-80,6-2-128,5 1-16,5-1-120,8 1-128,3-2-1016,5 0 968,11-3-144,-1-2-56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4.239"/>
    </inkml:context>
    <inkml:brush xml:id="br0">
      <inkml:brushProperty name="width" value="0.05" units="cm"/>
      <inkml:brushProperty name="height" value="0.05" units="cm"/>
    </inkml:brush>
  </inkml:definitions>
  <inkml:trace contextRef="#ctx0" brushRef="#br0">45 66 15627,'0'0'102,"-1"-1"-1,1 1 1,0 0-1,-1-1 0,1 1 1,0 0-1,-1 0 1,1-1-1,0 1 1,-1 0-1,1 0 1,-1 0-1,1-1 0,0 1 1,-1 0-1,1 0 1,-1 0-1,1 0 1,-1 0-1,1 0 0,-1 0 1,1 0-1,-1 0 1,1 0-1,0 0 1,-1 0-1,1 0 0,-1 0 1,1 0-1,-1 1 1,1-1-1,-1 0 1,-10 15 1662,-2 25-751,13-38-988,-2 7 29,0 1 1,1 0-1,0 0 1,0-1-1,1 1 1,1 0-1,-1 0 0,2 0 1,2 13-1,-3-20-8,0-1-1,0 1 1,0 0-1,0-1 1,0 1-1,1-1 1,-1 1-1,1-1 1,-1 1-1,1-1 1,0 0-1,0 0 1,0 0-1,0 0 1,0 0 0,1-1-1,-1 1 1,0-1-1,1 1 1,0-1-1,-1 0 1,1 0-1,0 0 1,-1 0-1,1 0 1,0-1-1,0 1 1,-1-1-1,1 0 1,0 0-1,0 0 1,0 0-1,0 0 1,0-1-1,-1 1 1,5-2-1,5-2 158,0 0-1,0 0 1,-1-1 0,1 0-1,-1-1 1,-1-1-1,1 1 1,-1-2-1,14-12 1,-2 0 235,-2-2 1,34-43-1,-48 57-368,-2 3-25,0 0 0,0 0-1,0 0 1,-1-1 0,0 0 0,0 0-1,0 0 1,-1 0 0,3-10-1,-30 48 24,20-21-76,1 0 0,-1 0-1,2 0 1,0 0 0,0 1 0,1 0-1,0-1 1,1 24 0,1-31 6,0 0 1,0 0-1,0-1 1,1 1-1,-1 0 1,1-1 0,0 1-1,0 0 1,1-1-1,-1 1 1,1-1-1,0 1 1,-1-1-1,2 0 1,-1 0-1,0 0 1,0 0-1,1 0 1,0-1-1,0 1 1,0-1 0,0 1-1,0-1 1,0 0-1,0 0 1,1-1-1,-1 1 1,1-1-1,-1 1 1,1-1-1,5 1 1,-4-1 11,0 0 1,1-1-1,-1 1 0,0-1 1,1 0-1,-1 0 1,1-1-1,-1 0 0,0 0 1,1 0-1,-1 0 0,0-1 1,0 0-1,0 0 0,0 0 1,0-1-1,-1 0 1,1 0-1,-1 0 0,0 0 1,0 0-1,0-1 0,5-6 1,-3 3-179,-1-1 0,0 0 0,0 0 1,-1-1-1,0 1 0,0-1 0,-1 0 0,-1 0 1,1 0-1,-1 0 0,-1-1 0,2-15 1,-3 10-146,0 0 1,-5-30-1,-2 13-326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39.415"/>
    </inkml:context>
    <inkml:brush xml:id="br0">
      <inkml:brushProperty name="width" value="0.05" units="cm"/>
      <inkml:brushProperty name="height" value="0.05" units="cm"/>
      <inkml:brushProperty name="color" value="#AB008B"/>
    </inkml:brush>
  </inkml:definitions>
  <inkml:trace contextRef="#ctx0" brushRef="#br0">2 194 10858,'0'-1'118,"0"-1"-1,-1 1 1,1-1-1,0 1 1,0-1 0,0 0-1,0 1 1,0-1-1,0 1 1,1-1-1,-1 1 1,0-1-1,1 1 1,-1-1-1,1 1 1,0-1-1,-1 1 1,1 0-1,0-1 1,0 1 0,0 0-1,0 0 1,0 0-1,0-1 1,0 1-1,0 0 1,0 0-1,1 1 1,-1-1-1,0 0 1,1 0-1,-1 1 1,1-1-1,-1 0 1,3 0-1,6-1 99,0 0 0,1 0 0,-1 1-1,17 0 1,0 0-67,187-22 84,386-37-322,-282 51-159,17-1-183,-219-3 383,100-6 56,-166 17 4,0 2 0,66 9 0,323 15 74,-197-19-51,-137-2-2,-1-4 0,151-23 0,-199 18 264,79 1 1,-134 5-268,0 0 22,-1 0 0,1 0 0,0 0 0,-1 1 0,1-1 0,0 0 0,0 0 0,-1 0 0,1-1 0,0 1 0,-1 0 0,1 0 0,0 0 0,-1 0 0,1-1 0,0 1 0,-1 0 0,1 0 0,0-1 0,-1 1 0,1-1 0,-1 1 0,1-1 0,-1 1 0,1 0 0,-1-1 0,1 0 0,-1 1 0,0-1 0,1 1 0,0-2 0,25 5 352,-25-2-427,-1 0 1,1 0 0,0 0-1,-1 0 1,1-1-1,0 1 1,0 0 0,-1 0-1,1-1 1,0 1-1,0-1 1,0 1 0,0 0-1,0-1 1,0 0 0,0 1-1,0-1 1,0 0-1,0 1 1,0-1 0,0 0-1,0 0 1,0 0 0,0 0-1,1 0 1,-1 0-1,0 0 1,0 0 0,0-1-1,0 1 1,0 0 0,0-1-1,0 1 1,0 0-1,0-1 1,0 0 0,0 1-1,0-1 1,-1 1 0,2-2-1,1 0 38,0 1 0,1 0 0,-1 0 0,0 0 0,0 1 0,0-1 0,6 1 0,-9 0 6,0 0 0,0 1-1,0-1 1,0 0 0,0 1 0,1-1 0,-1 0-1,0 1 1,0-1 0,0 1 0,0-1-1,0 0 1,0 1 0,0-1 0,0 0 0,-1 1-1,1-1 1,0 1 0,0-1 0,0 0-1,0 1 1,0-1 0,-1 0 0,1 1 0,0-1-1,0 0 1,0 1 0,-1-1 0,1 0-1,-1 1 1,-6 11 443,3-8-538,1 1-1,0 0 1,0-1-1,1 1 1,-1 0-1,1 1 1,0-1-1,0 0 1,1 1-1,-1-1 1,1 1-1,1-1 1,-1 11-1,-8 33-805,2-30 827,2 0-1,0 0 0,0 1 0,2-1 0,-1 37 1,3-52 38,0-1 0,-1 1 1,1 0-1,-1-1 0,1 0 1,-1 1-1,0-1 0,0 0 1,0 0-1,-1 0 0,-3 4 1,-10 15 148,5 0 242,-11 34 0,1 0-94,15-41-213,2-1 0,-1 1-1,-3 31 1,6-32 47,-1 1 0,0-1 1,0 0-1,-2-1 0,-6 15 0,-2-1-76,-12 33 1,21-49-19,1 1-1,0 0 1,1 1-1,0-1 1,0 21 0,1-29 111,0 0-1,-1 0 1,1 0 0,-1 0 0,0-1 0,0 1 0,-1-1 0,1 1 0,-1-1 0,1 0-1,-7 5 1,-6 10 585,15-18-715,0 0-1,0 0 1,0 0-1,0 0 0,0 0 1,0 0-1,0-1 1,0 1-1,0 0 1,0 0-1,0 0 1,-1 0-1,1 0 1,0 0-1,0 0 0,0 0 1,0 0-1,0 0 1,0 0-1,0 0 1,0 0-1,-1 0 1,1 0-1,0 0 1,0-1-1,0 1 0,0 0 1,0 0-1,0 0 1,-1 0-1,1 1 1,0-1-1,0 0 1,0 0-1,0 0 1,0 0-1,0 0 0,0 0 1,-1 0-1,1 0 1,0 0-1,0 0 1,0 0-1,0 0 1,0 0-1,0 0 0,0 0 1,0 1-1,0-1 1,-1 0-1,1 0 1,0 0-1,0 0 1,0 0-1,0 0 1,0 0-1,0 0 0,0 1 1,0-1-1,0 0 1,1-12-279,3 4 107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42.244"/>
    </inkml:context>
    <inkml:brush xml:id="br0">
      <inkml:brushProperty name="width" value="0.05" units="cm"/>
      <inkml:brushProperty name="height" value="0.05" units="cm"/>
      <inkml:brushProperty name="color" value="#AB008B"/>
    </inkml:brush>
  </inkml:definitions>
  <inkml:trace contextRef="#ctx0" brushRef="#br0">2 95 13211,'0'0'26,"0"0"1,0 0-1,0 0 1,-1 0-1,1 0 0,0 0 1,0 0-1,0 0 1,0 0-1,0 0 1,0 0-1,0 0 0,0 0 1,0 0-1,0 0 1,0 0-1,0 0 1,0 0-1,0 0 0,0 0 1,-1 0-1,1 0 1,0 0-1,0 0 0,0 1 1,0-1-1,0 0 1,0 0-1,0 0 1,0 0-1,0 0 0,0 0 1,0 0-1,0 0 1,0 0-1,0 0 1,0 0-1,0 0 0,0 1 1,0-1-1,0 0 1,0 0-1,0 0 1,0 0-1,0 0 0,0 0 1,0 0-1,0 0 1,1 0-1,-1 0 1,0 0-1,0 0 0,0 0 1,0 0-1,0 1 1,0-1-1,0 0 1,0 0-1,0 0 0,0 0 1,0 0-1,0 0 1,0 0-1,0 0 1,0 0-1,1 0 0,-1 0 1,9-1 1112,19-7 55,-19 5-701,39-7 197,0 3-1,77-3 0,-67 6-557,198-18 7,121-7-200,-260 26 10,145 13 0,653 51-177,-504-81-125,-275 7 137,197 7-1,-253 12 523,0-4 0,98-10 0,-178 8-304,0 1 0,0-1 0,-1 0 1,1 0-1,0-1 0,0 1 1,0 0-1,0 0 0,0 0 0,0 0 1,0 0-1,0 0 0,0 0 1,-1 0-1,1 0 0,0 0 0,0 0 1,0 0-1,0 0 0,0 0 1,0 0-1,0 0 0,0 0 0,0 0 1,0 0-1,0-1 0,0 1 1,0 0-1,0 0 0,0 0 0,-1 0 1,1 0-1,0 0 0,0 0 0,0 0 1,0 0-1,0-1 0,0 1 1,0 0-1,0 0 0,0 0 0,0 0 1,0 0-1,0 0 0,0 0 1,0 0-1,1 0 0,-1-1 0,0 1 1,0 0-1,0 0 0,0 0 1,0 0-1,0 0 0,0 0 0,0 0 1,0 0-1,0 0 0,0 0 1,0 0-1,0 0 0,0-1 0,0 1 1,1 0-1,-14-7-200,4 2 165,-3-2-58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45.094"/>
    </inkml:context>
    <inkml:brush xml:id="br0">
      <inkml:brushProperty name="width" value="0.05" units="cm"/>
      <inkml:brushProperty name="height" value="0.05" units="cm"/>
      <inkml:brushProperty name="color" value="#AB008B"/>
    </inkml:brush>
  </inkml:definitions>
  <inkml:trace contextRef="#ctx0" brushRef="#br0">41 82 13435,'-4'0'593,"-31"-3"2881,34 0-1200,6-1-1295,7-3-349,18-7 34,0 2 1,47-13-1,-61 21-586,1 0 0,0 2 0,0 0 0,0 1 0,0 0 0,26 3 0,-38-1-66,-1 0 0,1 0 0,-1 0 0,1 1 1,-1 0-1,1 0 0,-1 0 0,0 0 0,0 0 0,5 5 0,1 1-1,0 2 0,11 12 0,-17-17 50,1 1-1,0-1 0,0 0 1,0 0-1,1 0 0,0-1 1,0 1-1,0-1 0,0-1 1,1 1-1,-1-1 0,13 4 1,2-4 140,0-1 1,1 0 0,-1-2 0,0 0-1,1-2 1,-1 0 0,0-1 0,22-7-1,4-3-223,-1-2 0,61-28 0,-99 37-258,-9 2 276,0 3-3,0 1 1,0 0-1,0-1 0,0 1 1,0 0-1,0 0 0,0-1 1,0 1-1,0 0 1,0 0-1,0 0 0,0 0 1,-2 1-1,-7 1-170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46.347"/>
    </inkml:context>
    <inkml:brush xml:id="br0">
      <inkml:brushProperty name="width" value="0.05" units="cm"/>
      <inkml:brushProperty name="height" value="0.05" units="cm"/>
      <inkml:brushProperty name="color" value="#AB008B"/>
    </inkml:brush>
  </inkml:definitions>
  <inkml:trace contextRef="#ctx0" brushRef="#br0">292 17 13483,'8'-12'3934,"-8"12"-3834,0 0 1,0-1-1,0 1 1,0 0-1,0 0 1,0 0-1,0-1 1,-1 1-1,1 0 1,0 0-1,0 0 1,0-1-1,0 1 1,0 0-1,0 0 0,0 0 1,0 0-1,-1 0 1,1-1-1,0 1 1,0 0-1,0 0 1,0 0-1,-1 0 1,1 0-1,0 0 1,0 0-1,0 0 1,0-1-1,-1 1 1,1 0-1,0 0 1,0 0-1,0 0 1,-1 0-1,1 0 0,-2 0 130,0 0 0,0 1-1,0-1 1,0 0-1,1 1 1,-1-1-1,0 1 1,0 0-1,1-1 1,-1 1-1,0 0 1,-2 2-1,-68 54 1263,65-51-1385,0 1 0,1 0 0,-1 1-1,2-1 1,-1 1 0,1 0 0,-6 13-1,10-19-90,0 0 0,0 0 0,1 1-1,-1-1 1,1 0 0,-1 0 0,1 1 0,0-1-1,0 0 1,0 1 0,0-1 0,1 0-1,-1 0 1,1 1 0,-1-1 0,1 0-1,0 0 1,-1 0 0,1 0 0,0 0 0,1 0-1,-1 0 1,0 0 0,0 0 0,1 0-1,-1-1 1,1 1 0,2 1 0,6 6-4,0-2 0,1 1 0,0-1 1,14 5-1,16 13 13,-38-23-19,0 0-1,-1 1 0,1-1 0,-1 0 0,0 1 1,0-1-1,0 1 0,0 0 0,0 0 0,0 0 0,-1 0 1,0 0-1,1 0 0,-1 0 0,1 6 0,-2-6 4,0-1-1,0 1 0,0-1 0,-1 1 1,1-1-1,-1 1 0,0-1 1,0 0-1,0 1 0,0-1 0,0 0 1,0 0-1,0 0 0,-1 0 1,1 0-1,-1 0 0,0 0 0,1 0 1,-1 0-1,0-1 0,0 1 1,-2 1-1,-13 7 142,0-1 0,0 0 0,-1-1 0,0-1 0,-1 0 0,1-2 0,-1 0 0,0-1 0,-36 3 0,52-7-156,0 0-1,0 0 1,0 0-1,0 0 1,0 0-1,0-1 1,0 1-1,0-1 1,1 0-1,-1 1 1,-5-4-1,7 4-132,0-1 0,0 0 0,0 0-1,0 0 1,0 0 0,0-1 0,0 1 0,1 0-1,-1 0 1,0-1 0,0 1 0,1 0-1,-1-1 1,1 1 0,0 0 0,-1-1 0,1 1-1,0-1 1,0 1 0,0 0 0,0-1-1,0 1 1,0-1 0,0 1 0,0-1 0,1-1-1,5-30-1463,-1 17 514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47.080"/>
    </inkml:context>
    <inkml:brush xml:id="br0">
      <inkml:brushProperty name="width" value="0.05" units="cm"/>
      <inkml:brushProperty name="height" value="0.05" units="cm"/>
      <inkml:brushProperty name="color" value="#AB008B"/>
    </inkml:brush>
  </inkml:definitions>
  <inkml:trace contextRef="#ctx0" brushRef="#br0">9 147 13659,'-1'0'90,"1"0"-1,0 0 1,-1 0 0,1 0 0,0 0-1,-1 0 1,1-1 0,0 1 0,0 0 0,-1 0-1,1 0 1,0 0 0,-1 0 0,1-1-1,0 1 1,-1 0 0,1 0 0,0 0-1,0-1 1,0 1 0,-1 0 0,1 0-1,0-1 1,0 1 0,0 0 0,-1 0 0,1-1-1,0 1 1,0 0 0,0-1 0,0 1-1,0 0 1,0-1 0,0 1 0,0 0-1,0-1 1,0 1 0,0 0 0,0-1-1,0 1 1,0 0 0,0-1 0,0 1-1,0 0 1,0-1 0,0 1 0,0 0 0,1 0-1,-1-1 1,0 1 0,0 0 0,0-1-1,0 1 1,1 0 0,-1 0 0,0-1-1,0 1 1,1 0 0,-1 0 0,0 0-1,1-1 1,-1 1 0,0 0 0,0 0 0,1 0-1,0 0 1,23-15 2335,37-14-477,86-28 0,-122 49-1830,-1 1 1,1 2-1,0 0 1,0 2-1,1 1 1,46 1-1,-68 1-110,-1 1-1,0-1 1,0 0-1,1 1 1,-1 0-1,0 0 1,0 0-1,0 0 1,0 0-1,0 1 0,0-1 1,0 1-1,0 0 1,-1 0-1,1 0 1,-1 0-1,1 0 1,3 5-1,-5-4-2,0-1 0,0 0 0,0 1 0,-1-1 0,1 0-1,-1 1 1,1-1 0,-1 1 0,0-1 0,0 1 0,0-1-1,0 1 1,0-1 0,-1 1 0,1-1 0,-1 0 0,0 1-1,1-1 1,-1 0 0,0 1 0,-1-1 0,1 0 0,0 0-1,0 0 1,-3 3 0,-8 10 78,0-1 0,-1-1 0,0 1 0,-21 15 0,-26 25 346,59-54-424,1 0-1,-1 1 0,1-1 0,-1 0 0,1 1 1,-1-1-1,1 1 0,0-1 0,-1 1 0,1-1 1,-1 1-1,1-1 0,0 1 0,0 0 0,-1-1 1,1 1-1,0-1 0,0 1 0,0 0 0,-1-1 1,1 1-1,0 0 0,0-1 0,0 1 0,0-1 1,0 1-1,1 0 0,-1-1 0,0 1 0,0 0 1,0-1-1,0 1 0,1-1 0,-1 1 0,0 0 1,1-1-1,-1 1 0,0-1 0,1 1 0,-1-1 1,0 1-1,1-1 0,-1 0 0,1 1 0,-1-1 1,1 1-1,-1-1 0,1 0 0,0 1 0,-1-1 1,1 0-1,-1 0 0,1 1 0,0-1 0,-1 0 1,1 0-1,1 0 0,5 2-4,0-1 0,1 1 0,12-1 0,-17-1 0,31 3-9,43 8-1,-63-8 2,0 1 0,0 0 0,-1 1 0,1 0-1,21 13 1,-32-17 6,-1 1-1,1-1 1,0 1 0,-1 0-1,0 0 1,1 0-1,-1 0 1,0 1-1,0-1 1,0 0 0,-1 1-1,1 0 1,0-1-1,-1 1 1,0 0-1,0 0 1,1 0 0,-2 0-1,1 0 1,0 0-1,-1 0 1,1 5-1,-1-4 15,-1 0-1,0 0 0,0 0 0,0 0 1,0 0-1,-1 0 0,1-1 0,-1 1 0,0 0 1,0-1-1,0 1 0,-1-1 0,1 0 0,-1 0 1,0 0-1,-5 5 0,-2 0 72,-1 0-1,0 0 1,-1-1 0,0-1-1,0 0 1,0-1-1,-1 0 1,1-1 0,-17 4-1,14-5-98,0 0-1,-1-1 0,1 0 0,-1-1 1,1-1-1,-1-1 0,-25-3 0,14-5-1159,26 8 1141,1 1 0,-1 0-1,1 0 1,-1-1 0,0 1-1,1 0 1,-1 0 0,1-1-1,-1 1 1,1-1 0,-1 1-1,1-1 1,0 1 0,-1-1-1,1 1 1,-1-1 0,1 1 0,0-1-1,-1 1 1,1-1 0,0 1-1,0-1 1,0 0 0,-1 1-1,1-1 1,0 0 0,0 1-1,0-1 1,0 1 0,0-1-1,0 0 1,0 1 0,0-1 0,0 0-1,1 1 1,-1-1 0,0 1-1,0-1 1,1-1 0,6-6-565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3.196"/>
    </inkml:context>
    <inkml:brush xml:id="br0">
      <inkml:brushProperty name="width" value="0.05" units="cm"/>
      <inkml:brushProperty name="height" value="0.05" units="cm"/>
      <inkml:brushProperty name="color" value="#AB008B"/>
    </inkml:brush>
  </inkml:definitions>
  <inkml:trace contextRef="#ctx0" brushRef="#br0">88 74 15275,'16'-74'5802,"-41"165"-1934,-30 145-3314,51-213-246,4-23-306,-6 22 202,1 1-1,2-1 1,0 1 0,1 0-1,2 29 1,0-51-184,0-1 0,0 1-1,0 0 1,0 0 0,0 0 0,0 0-1,0-1 1,1 1 0,-1 0 0,0 0-1,0-1 1,1 1 0,-1 0 0,0 0-1,1-1 1,-1 1 0,1 0 0,-1-1-1,1 1 1,-1 0 0,1-1 0,-1 1-1,1-1 1,0 1 0,-1-1-1,1 1 1,0-1 0,0 0 0,-1 1-1,1-1 1,0 0 0,0 0 0,-1 1-1,1-1 1,0 0 0,0 0 0,0 0-1,-1 0 1,1 0 0,0 0 0,0 0-1,0 0 1,0 0 0,-1 0 0,1-1-1,0 1 1,0 0 0,-1-1 0,1 1-1,0 0 1,0-1 0,-1 1 0,2-1-1,4-3 108,0 0 1,0 0-1,0-1 0,9-9 0,31-33 501,55-75 1,30-63-122,-74 101-590,-18 28-2784,-47 66 2346,-10 5-155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3.586"/>
    </inkml:context>
    <inkml:brush xml:id="br0">
      <inkml:brushProperty name="width" value="0.05" units="cm"/>
      <inkml:brushProperty name="height" value="0.05" units="cm"/>
      <inkml:brushProperty name="color" value="#AB008B"/>
    </inkml:brush>
  </inkml:definitions>
  <inkml:trace contextRef="#ctx0" brushRef="#br0">1 0 17140,'7'9'2272,"2"6"-1264,-2-2-416,5 3 1785,1 1-1001,2 1-688,1-1-295,1-4-786,1-1-359,-1-8 520,-1-4 16,2-4-104,-1-3-184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4.129"/>
    </inkml:context>
    <inkml:brush xml:id="br0">
      <inkml:brushProperty name="width" value="0.05" units="cm"/>
      <inkml:brushProperty name="height" value="0.05" units="cm"/>
      <inkml:brushProperty name="color" value="#AB008B"/>
    </inkml:brush>
  </inkml:definitions>
  <inkml:trace contextRef="#ctx0" brushRef="#br0">169 41 15843,'0'-2'265,"1"1"-1,-1-1 1,0 0-1,0 1 0,0-1 1,0 0-1,0 0 0,-1 1 1,1-1-1,0 0 1,-1 1-1,1-1 0,-1 1 1,0-1-1,1 1 0,-1-1 1,0 1-1,0-1 1,0 1-1,0-1 0,-2-1 1,2 3-143,-1-1 1,1 1-1,0-1 0,-1 1 1,1-1-1,0 1 1,-1 0-1,1 0 1,-1 0-1,1 0 0,0 0 1,-1 0-1,1 0 1,-1 0-1,1 0 1,-1 1-1,1-1 1,0 1-1,-1-1 0,1 1 1,0-1-1,0 1 1,-1 0-1,1-1 1,0 1-1,0 0 1,-2 1-1,-10 9 155,-1 0-1,2 1 1,-1 0-1,2 1 1,0 0-1,0 1 1,1 0-1,-9 17 1,19-30-259,-1-1 1,1 1 0,-1 0-1,1-1 1,0 1 0,-1 0 0,1-1-1,0 1 1,-1 0 0,1 0-1,0-1 1,0 1 0,0 0-1,0 0 1,0-1 0,0 1 0,0 0-1,0 0 1,0 0 0,0-1-1,0 1 1,0 0 0,0 0 0,1 0-1,0 0-3,-1-1-1,1 1 0,0-1 1,0 0-1,-1 0 0,1 1 1,0-1-1,0 0 0,-1 0 1,1 0-1,0 0 1,0 0-1,-1 0 0,1 0 1,0 0-1,0 0 0,-1 0 1,1-1-1,1 1 1,42-18 228,-39 16-220,26-14 75,-23 10-91,1 1 0,0 1 0,0 0-1,0 0 1,0 1 0,1 0-1,-1 0 1,1 1 0,18-2-1,-26 5-20,0 0 0,0-1 0,0 1 0,0 0-1,0 0 1,0 0 0,0 0 0,0 0 0,-1 0-1,1 1 1,0-1 0,-1 0 0,1 1 0,-1 0-1,1-1 1,-1 1 0,0 0 0,0 0 0,0 0 0,0-1-1,0 1 1,0 0 0,0 0 0,0 4-1,1-3-26,-1 1 0,1-1 0,0 0 0,0 1 0,0-1 0,4 4 0,-5-6 28,0 0 0,0 0 0,0-1 0,0 1 0,0 0 0,0-1 1,1 1-1,-1-1 0,0 1 0,0-1 0,0 0 0,1 1 0,-1-1 0,0 0 0,1 0 0,-1 0 1,0 0-1,0 0 0,1 0 0,-1-1 0,0 1 0,1 0 0,1-1 0,10-4-67,1 0 0,14-9-1,-17 9 55,-1-1-1,1 2 1,0 0-1,14-4 1,-24 8 24,0 0 1,0 0-1,0-1 1,0 1-1,-1 0 1,1 0-1,0 0 1,0 0-1,0 0 1,0 0-1,0 1 1,-1-1-1,1 0 1,0 0-1,0 1 1,0-1-1,-1 0 1,1 1-1,0-1 1,0 1-1,-1-1 1,1 1-1,0-1 1,-1 1-1,1-1 1,-1 1-1,1 0 1,0-1-1,-1 1 1,0 0-1,1-1 1,-1 1-1,1 0 1,-1 0-1,0 0 1,0-1-1,1 1 1,-1 0-1,0 0 1,0 1-1,1 5-6,-1 0 1,0 0-1,0 0 0,-1 9 1,0 15-244,1-31 168,0 0 1,0 1-1,1-1 1,-1 0-1,0 0 0,0 0 1,0 0-1,0 0 1,1 0-1,-1 0 0,0 0 1,0 0-1,0 0 0,1 0 1,-1 0-1,0 0 1,0 0-1,0 0 0,1 0 1,-1 0-1,0 0 0,0 0 1,0 0-1,0 0 1,1 0-1,-1 0 0,0 0 1,0 0-1,0 0 0,1 0 1,-1 0-1,0 0 1,0-1-1,0 1 0,0 0 1,0 0-1,1 0 1,-1 0-1,0 0 0,0-1 1,0 1-1,0 0 0,0 0 1,0-1-1,12-11-1022,-5 5 430,9-3-374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4.562"/>
    </inkml:context>
    <inkml:brush xml:id="br0">
      <inkml:brushProperty name="width" value="0.05" units="cm"/>
      <inkml:brushProperty name="height" value="0.05" units="cm"/>
      <inkml:brushProperty name="color" value="#AB008B"/>
    </inkml:brush>
  </inkml:definitions>
  <inkml:trace contextRef="#ctx0" brushRef="#br0">138 7 14923,'-2'-1'221,"1"0"-1,0 0 0,0 1 1,-1-1-1,1 0 0,-1 1 1,1 0-1,-1-1 0,1 1 1,-1 0-1,1 0 0,-1 0 1,1 0-1,0 0 0,-1 0 1,1 0-1,-1 0 0,1 0 1,-1 1-1,1-1 0,-1 1 1,1-1-1,-2 2 0,-36 17 2277,33-16-2436,3-1 100,-19 11 506,21-12-628,0-1 1,0 1-1,1-1 1,-1 1 0,0 0-1,1-1 1,-1 1-1,0 0 1,1-1 0,-1 1-1,1 0 1,-1 0 0,1 0-1,-1 0 1,1-1-1,-1 1 1,1 0 0,0 0-1,0 0 1,-1 0-1,1 1 1,2-1-66,0 1 1,-1-1 0,1 0-1,0 0 1,0 0-1,0 0 1,0 0-1,0-1 1,0 1 0,0-1-1,0 1 1,0-1-1,1 0 1,2 1-1,-2-1-28,7 1-123,0 1-1,-1 0 1,1 1 0,-1 0 0,12 5-1,-20-8 171,1 1-1,-1 0 1,1 0-1,-1 0 1,0 0 0,0 0-1,1 0 1,-1 0-1,0 0 1,0 0-1,0 1 1,0-1-1,0 0 1,-1 1-1,1-1 1,1 4 0,-2-4 44,0 1 0,0 0 0,0-1 0,0 1 0,0 0 0,0 0 0,0-1 0,-1 1 0,1 0 0,-1-1 0,0 1 0,1 0 0,-1-1 0,0 1 0,0-1 0,0 1 0,0-1 0,0 0 0,-2 3 0,-4 3 419,0 1 0,0-1 0,-1 0 0,0-1 0,-11 7 0,15-10-349,0-1 1,0 1 0,0-1-1,0 0 1,0-1-1,-1 1 1,1-1-1,-1 0 1,1 0-1,-1 0 1,1 0 0,-1-1-1,1 0 1,-6 0-1,10 0-129,0 0-1,-1 0 1,1 0-1,0 0 1,0 0-1,0 0 1,-1 0-1,1 0 0,0 0 1,0 0-1,-1 0 1,1 0-1,0 0 1,0 0-1,0 0 1,-1 0-1,1 0 1,0 0-1,0-1 0,0 1 1,-1 0-1,1 0 1,0 0-1,0 0 1,0 0-1,-1-1 1,1 1-1,0 0 1,0 0-1,0 0 1,0 0-1,0-1 0,0 1 1,-1 0-1,1 0 1,0 0-1,0-1 1,0 1-1,0 0 1,0 0-1,0-1 1,0 1-1,0 0 1,0 0-1,0 0 0,0-1 1,0 1-1,0 0 1,0 0-1,0-1 1,0 1-1,0 0 1,1 0-1,-1 0 1,0-1-1,0 1 0,0 0 1,0 0-1,0 0 1,0-1-1,1 1 1,-1 0-1,0 0 1,0 0-1,14-10-536,3 3 33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5.833"/>
    </inkml:context>
    <inkml:brush xml:id="br0">
      <inkml:brushProperty name="width" value="0.05" units="cm"/>
      <inkml:brushProperty name="height" value="0.05" units="cm"/>
      <inkml:brushProperty name="color" value="#AB008B"/>
    </inkml:brush>
  </inkml:definitions>
  <inkml:trace contextRef="#ctx0" brushRef="#br0">64 12 14619,'16'-11'4222,"-23"20"699,-2 1-4757,1 0 0,1 1 0,0 0-1,0 1 1,1 0 0,1 0 0,0 0-1,1 1 1,0-1 0,0 1-1,2 0 1,-3 18 0,5-29-156,1-1 1,-1 0-1,0 0 1,0 0-1,0 1 1,1-1-1,-1 0 1,1 0-1,-1 0 1,1 0-1,-1 0 1,1 0-1,0 0 1,-1 0-1,1 0 1,0 0-1,0 0 1,0 0-1,0 0 1,0-1-1,0 1 1,0 0-1,0-1 1,0 1-1,0 0 1,0-1-1,0 1 1,0-1-1,1 0 1,-1 0-1,0 1 1,0-1-1,0 0 1,1 0-1,-1 0 1,0 0-1,0 0 0,1 0 1,1-1-1,5 0 42,-1 0-1,1 0 0,-1-1 0,0 0 0,9-4 1,9-5 48,-1-2 0,-1-1-1,-1 0 1,0-2 0,0 0 0,28-30 0,-50 46-98,0-1 1,0 1-1,0 0 0,0 0 1,0 0-1,0-1 0,1 1 0,-1 0 1,0 0-1,0 0 0,0-1 0,0 1 1,1 0-1,-1 0 0,0 0 1,0 0-1,1 0 0,-1 0 0,0 0 1,0 0-1,0-1 0,1 1 1,-1 0-1,0 0 0,0 0 0,1 0 1,-1 0-1,0 0 0,0 0 0,1 0 1,-1 0-1,0 0 0,0 1 1,1-1-1,-1 0 0,0 0 0,0 0 1,1 0-1,-1 12-10,-9 27-26,5-20 34,3-18 2,1-1 1,0 1-1,0 0 1,0 0-1,0 0 0,0-1 1,0 1-1,0 0 1,0 0-1,0 0 0,0-1 1,0 1-1,0 0 1,0 0-1,1 0 1,-1-1-1,0 1 0,0 0 1,1-1-1,-1 1 1,1 0-1,-1 0 1,1-1-1,-1 1 0,1-1 1,-1 1-1,2 0 1,-1 0 0,1-1 0,-1 0 0,0 1 0,1-1 0,-1 0 0,1 0 0,-1 0 0,0 0 0,1 0 0,-1 0 0,0-1 0,1 1 0,-1 0 0,3-2 0,7-2 4,-1-1 1,1-1-1,9-6 0,-15 9-5,11-7 2,25-15 11,-38 24-12,1-1 0,-1 1 0,0 0-1,1 0 1,-1 0 0,0 0 0,1 0-1,-1 1 1,1 0 0,5-1 0,-8 2-1,0-1-1,0 0 1,0 0 0,0 0-1,0 0 1,0 1 0,0-1-1,-1 1 1,1-1 0,0 0-1,0 1 1,0-1 0,0 1 0,-1 0-1,1-1 1,0 1 0,-1 0-1,1-1 1,0 1 0,-1 0-1,1 0 1,-1 0 0,1-1-1,-1 1 1,1 2 0,2 25-15,-3-26 14,0 1 1,0 0-1,0 0 0,1-1 1,-1 1-1,1 0 0,-1-1 1,1 1-1,1 2 0,-1-4 3,-1-1-1,1 1 0,0-1 0,-1 1 0,1-1 0,-1 1 0,1-1 0,0 0 0,-1 1 0,1-1 1,0 0-1,0 0 0,-1 0 0,1 0 0,0 1 0,-1-1 0,1 0 0,0 0 0,0 0 0,-1 0 0,1 0 1,0-1-1,0 1 0,-1 0 0,1 0 0,0 0 0,-1-1 0,1 1 0,0 0 0,0-1 0,26-14 29,-21 11-19,-1 1-7,3-2-5,0 0 0,0 1 0,0 1 0,15-6 0,-22 9-4,1-1 0,-1 1 0,0 0 0,1-1 1,-1 1-1,1 0 0,-1 0 0,0 0 0,1 0 1,-1 0-1,0 1 0,1-1 0,-1 0 0,1 1 1,-1-1-1,0 1 0,0-1 0,1 1 0,-1-1 1,0 1-1,0 0 0,0 0 0,1 0 0,-1-1 1,0 1-1,0 0 0,-1 0 0,1 1 0,0-1 1,0 0-1,0 0 0,-1 0 0,1 1 0,0-1 1,-1 0-1,1 0 0,-1 3 0,1-3 7,-1-1 0,0 1 0,0 0 0,1-1 0,-1 1 0,0-1 0,1 1 0,-1 0 0,1-1 0,-1 1 0,1-1 0,-1 1 0,1-1 0,-1 0 0,1 1 0,-1-1 0,1 1 0,0-1 0,-1 0 0,1 0 0,-1 1 0,1-1 0,0 0-1,-1 0 1,1 0 0,0 0 0,0 1 0,-1-1 0,1 0 0,0 0 0,-1 0 0,1-1 0,0 1 0,-1 0 0,1 0 0,0 0 0,-1 0 0,1-1 0,0 1 0,0-1 0,32-17 155,-19 10-107,-14 8-48,6-3 9,0 0 1,0 0 0,0 1 0,0 0 0,0 0 0,0 1 0,1-1-1,-1 1 1,13 0 0,-19 1-14,1 0 0,0 0-1,-1 1 1,1-1 0,0 0 0,-1 0-1,1 0 1,0 1 0,-1-1 0,1 0-1,0 1 1,-1-1 0,1 1 0,-1-1-1,1 1 1,-1-1 0,1 1 0,-1-1-1,1 1 1,-1-1 0,0 1 0,1 0-1,-1-1 1,0 1 0,1 0-1,-1 0 1,0 1-27,1 0 0,-1 0 0,0 0 0,0-1 0,0 1 0,0 0 0,0 0 0,0 0 0,0 0 0,-1 2 0,0-2-79,1 0-1,-1 0 1,1 0 0,-1 0 0,0 0-1,0 0 1,0 0 0,0 0-1,0-1 1,0 1 0,-1 0 0,1-1-1,0 1 1,-1-1 0,1 1 0,-1-1-1,0 0 1,1 0 0,-1 1 0,-3 0-1,-3-1-280,1-3-118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4.672"/>
    </inkml:context>
    <inkml:brush xml:id="br0">
      <inkml:brushProperty name="width" value="0.05" units="cm"/>
      <inkml:brushProperty name="height" value="0.05" units="cm"/>
    </inkml:brush>
  </inkml:definitions>
  <inkml:trace contextRef="#ctx0" brushRef="#br0">132 118 14259,'6'-4'1450,"5"-4"1585,-12 6-1262,-6 1 109,0 1-1665,0 2 0,0-1 0,0 1 0,0 0 0,1 0 0,-1 0-1,1 1 1,-12 7 0,9-5-216,-1 1-1,2 0 1,-1 1-1,1 0 1,-9 9 0,16-15 7,1-1 0,-1 1 0,1-1 0,-1 1 0,0-1 0,1 1 0,-1 0 0,1-1 0,0 1 0,-1 0 0,1-1 1,0 1-1,-1 0 0,1 0 0,0-1 0,0 1 0,-1 0 0,1 0 0,0-1 0,0 3 0,1-3 10,-1 0-1,0 0 1,1 1-1,0-1 1,-1 0-1,1 0 1,-1 0-1,1 0 1,-1 0-1,1 1 1,-1-1-1,1 0 1,-1-1 0,1 1-1,-1 0 1,1 0-1,0 0 1,-1 0-1,1 0 1,-1 0-1,1-1 1,34-14 604,-24 8-427,-1-1 0,-1 0 0,1 0 0,-1-1 0,14-18 0,-20 24-183,0-1 0,0 0 1,-1 0-1,1 0 0,-1 0 1,0-1-1,0 1 0,-1 0 0,1-1 1,-1 0-1,0 1 0,0-1 0,0 0 1,-1 1-1,0-1 0,0 0 1,0 0-1,-1-6 0,1 10-46,0 0-1,0 1 1,-1-1 0,1 0-1,0 0 1,0 1-1,0-1 1,-1 0 0,1 1-1,0-1 1,0 0-1,-1 1 1,1-1 0,-1 0-1,1 1 1,-1-1-1,1 1 1,-1-1 0,1 1-1,-1-1 1,1 1-1,-1-1 1,0 1 0,1 0-1,-1-1 1,0 1-1,1 0 1,-1-1 0,0 1-1,0 0 1,1 0-1,-1 0 1,0 0 0,0-1-1,1 1 1,-1 0 0,-1 1-1,1-1-85,0 1 1,0-1-1,1 1 0,-1-1 1,0 1-1,0 0 0,0-1 0,1 1 1,-1 0-1,0 0 0,0 0 1,1-1-1,-1 1 0,1 0 0,-1 0 1,1 0-1,-1 0 0,1 0 1,0 0-1,-1 0 0,1 0 0,0 0 1,0 0-1,0 0 0,0 2 0,0-2 23,-1 0-1,1 1 0,0-1 1,0 0-1,0 0 0,1 1 1,-1-1-1,0 0 0,0 0 0,1 1 1,-1-1-1,1 0 0,-1 0 1,1 0-1,-1 0 0,1 0 0,0 1 1,-1-1-1,1 0 0,0-1 1,0 1-1,0 0 0,0 0 0,0 0 1,0 0-1,0-1 0,0 1 1,0 0-1,2 0 0,11 1-826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6.892"/>
    </inkml:context>
    <inkml:brush xml:id="br0">
      <inkml:brushProperty name="width" value="0.05" units="cm"/>
      <inkml:brushProperty name="height" value="0.05" units="cm"/>
      <inkml:brushProperty name="color" value="#AB008B"/>
    </inkml:brush>
  </inkml:definitions>
  <inkml:trace contextRef="#ctx0" brushRef="#br0">6 164 14771,'0'0'155,"0"0"0,-1 0 0,1 0 0,0 0-1,0 0 1,-1 0 0,1 0 0,0 1 0,0-1 0,-1 0 0,1 0-1,0 0 1,0 0 0,0 0 0,-1 1 0,1-1 0,0 0 0,0 0-1,0 0 1,0 1 0,-1-1 0,1 0 0,0 0 0,0 1-1,0-1 1,0 0 0,0 0 0,0 1 0,0-1 0,0 0 0,0 0-1,0 1 1,0-1 0,0 0 0,0 0 0,0 1 0,0-1 0,0 1-1,11 0 2326,20-6-1194,-11 0-982,0-1 0,-1-1 0,37-17 0,-51 21-284,1 0 1,-1 0-1,0-1 0,0 1 1,0-1-1,-1 0 0,1-1 1,-1 1-1,0-1 0,0 0 0,0 1 1,-1-2-1,0 1 0,0 0 1,0-1-1,-1 1 0,4-11 1,-6 15-14,1 0 1,-1-1 0,0 1-1,1 0 1,-1-1 0,0 1 0,0 0-1,0 0 1,0-1 0,0 1 0,0 0-1,0-1 1,-1 1 0,1 0-1,0 0 1,-1-1 0,1 1 0,-1 0-1,1 0 1,-1 0 0,0-1 0,1 1-1,-2-1 1,0 1-1,1 1 0,0-1 0,0 0 0,-1 1 0,1 0 0,0-1 0,-1 1 0,1 0 1,-1 0-1,1 0 0,0 0 0,-1 0 0,1 0 0,0 0 0,-1 0 0,1 0 0,-3 1 0,-5 2 13,0 1 0,1-1 1,-1 1-1,-15 10 0,6-2 93,-1 1 0,2 1 0,0 1 0,-23 25 0,40-39-100,-1 0-1,0 0 1,0-1-1,0 1 1,1 0-1,-1 0 1,0 0-1,1 0 1,-1 0-1,1 1 1,-1-1-1,1 0 1,0 0-1,-1 0 1,1 0-1,0 0 1,0 1-1,0-1 1,0 0-1,0 0 1,0 2-1,1-3-2,-1 1-1,1 0 0,-1 0 1,1-1-1,-1 1 1,1 0-1,0-1 0,-1 1 1,1-1-1,0 1 1,0-1-1,-1 1 1,1-1-1,0 0 0,0 1 1,0-1-1,0 0 1,-1 0-1,1 1 0,2-1 1,5 1 14,0-1-1,0 0 1,1 0 0,13-3-1,-3-1-30,1-1 0,21-8 0,-23 6-41,0 1-1,35-6 1,-32 15-16,-19-3 62,0 1 0,-1-1 1,1 1-1,-1-1 0,1 0 1,0 0-1,0 0 0,-1 0 1,1 0-1,0 0 0,-1 0 1,1 0-1,0-1 0,-1 1 1,4-2-1,39-25-3,-39 23-38,1-1-1,-1 1 1,1 1 0,1-1 0,-1 1-1,0 0 1,1 1 0,-1-1 0,1 1-1,0 0 1,10-1 0,-17 3 27,1 0 0,0 0 0,0 0 1,0 0-1,0 0 0,-1 0 0,1 1 1,0-1-1,0 0 0,0 0 0,-1 0 0,1 1 1,0-1-1,-1 0 0,1 1 0,0-1 1,0 1-1,-1-1 0,1 1 0,-1-1 1,1 1-1,0-1 0,-1 1 0,1 0 0,-1-1 1,1 1-1,-1 0 0,0-1 0,1 2 1,0 0-9,-1 1 1,1-1 0,-1 0 0,0 1-1,0-1 1,1 1 0,-2-1 0,1 0-1,0 1 1,-1 2 0,-1 5 11,-1-1 1,0 1-1,-8 17 1,36-63-2996,-13 16 2488,2-5-169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7.536"/>
    </inkml:context>
    <inkml:brush xml:id="br0">
      <inkml:brushProperty name="width" value="0.05" units="cm"/>
      <inkml:brushProperty name="height" value="0.05" units="cm"/>
      <inkml:brushProperty name="color" value="#AB008B"/>
    </inkml:brush>
  </inkml:definitions>
  <inkml:trace contextRef="#ctx0" brushRef="#br0">173 0 18524,'-40'79'3790,"-13"27"-963,35-64-2303,2 0 1,2 1-1,-18 88 0,33-106-573,4-17-34,-4-8 78,-1 0 1,1-1-1,-1 1 1,1 0-1,-1 0 0,1 0 1,-1 0-1,1 0 1,-1-1-1,1 1 1,0 0-1,-1 0 0,0-1 1,1 1-1,-1 0 1,1-1-1,-1 1 0,1 0 1,-1-1-1,1 0 1,9-11-92,-1 0 0,-1 0 0,0-1 0,-1 0 0,0 0 0,5-16 0,6-8-150,-18 37 243,0 0-1,0 0 1,0 0-1,0 0 0,0 0 1,0 0-1,0 0 1,0 0-1,0 0 1,0 0-1,0 1 1,0-1-1,0 0 0,0 0 1,0 0-1,0 0 1,0 0-1,0 0 1,0 0-1,0 0 1,0 0-1,0 0 0,0 0 1,1 0-1,-1 1 1,0-1-1,0 0 1,0 0-1,0 0 1,0 0-1,0 0 1,0 0-1,0 0 0,0 0 1,0 0-1,1 0 1,-1 0-1,0 0 1,0 0-1,0 0 1,0 0-1,0 0 0,0 0 1,0 0-1,0 0 1,0 0-1,1 0 1,-1 0-1,0 0 1,0 0-1,0 0 0,0-1 1,0 1-1,0 0 1,0 0-1,0 0 1,0 0-1,0 0 1,0 0-1,3 16-31,-2-11 49,0 0 1,-1 0-1,1-1 0,1 1 0,3 8 1,-4-10-7,1-1 1,0 0 0,-1 0 0,1 0 0,0-1 0,0 1-1,1 0 1,-1-1 0,0 0 0,0 1 0,1-1 0,-1 0-1,1 0 1,-1 0 0,5 0 0,-2 0 4,0 0 1,1-1-1,-1 1 1,0-2-1,0 1 1,1 0-1,6-3 1,5-1 18,1-1 0,-1-2 1,23-11-1,-14 4-16,-21 10-13,0 1 0,0 0 0,0 0 0,1 0-1,-1 1 1,1 0 0,0 0 0,9-2 0,-15 4-3,1 0 1,-1 0-1,0 0 0,1 0 1,-1 1-1,0-1 1,0 0-1,1 0 1,-1 0-1,0 0 0,1 1 1,-1-1-1,0 0 1,0 0-1,1 1 1,-1-1-1,0 0 1,0 0-1,0 1 0,0-1 1,1 0-1,-1 1 1,0-1-1,0 0 1,0 1-1,0-1 1,0 0-1,0 1 0,0-1 1,0 0-1,0 1 1,0-1-1,0 0 1,0 1-1,0-1 1,0 0-1,0 1 0,0-1 1,0 0-1,0 1 1,-1-1-1,1 0 1,0 1-1,0-1 1,-7 19 64,6-17-45,-7 16 118,3-8-8,1-1 0,0 1 1,1 0-1,0-1 0,0 2 1,1-1-1,-1 13 0,3-23-111,0 1-1,0 0 1,0 0-1,0-1 1,1 1-1,-1 0 1,0-1-1,1 1 1,-1 0-1,0-1 1,1 1-1,-1 0 1,1-1-1,-1 1 1,1-1-1,-1 1 0,1-1 1,-1 1-1,1-1 1,0 0-1,-1 1 1,1-1-1,0 0 1,-1 1-1,1-1 1,0 0-1,-1 0 1,1 1-1,0-1 1,0 0-1,-1 0 1,1 0-1,0 0 1,0 0-1,-1 0 1,1 0-1,0 0 1,-1 0-1,2-1 1,30-7 291,-18 2-275,0-1 0,15-10 1,-21 11-178,-1 1 1,2 0 0,-1 0 0,1 1 0,-1 1 0,1-1 0,0 1-1,0 1 1,19-4 0,-27 6 114,-1 0-1,1 0 1,0 1-1,-1-1 1,1 0-1,-1 0 1,1 0-1,-1 0 0,1 1 1,-1-1-1,1 0 1,-1 0-1,1 1 1,-1-1-1,0 0 1,1 1-1,-1-1 1,1 1-1,-1-1 1,0 1-1,1-1 1,-1 0-1,0 1 1,1-1-1,-1 1 1,0-1-1,0 1 0,0 0 1,0-1-1,1 1 1,-1-1-1,0 1 1,0-1-1,0 1 1,0-1-1,0 2 1,-2 27 68,1-2-439,0-25 252,-3 2-35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9.096"/>
    </inkml:context>
    <inkml:brush xml:id="br0">
      <inkml:brushProperty name="width" value="0.05" units="cm"/>
      <inkml:brushProperty name="height" value="0.05" units="cm"/>
      <inkml:brushProperty name="color" value="#AB008B"/>
    </inkml:brush>
  </inkml:definitions>
  <inkml:trace contextRef="#ctx0" brushRef="#br0">12 1 17508,'-6'52'8142,"1"111"-7280,5-143-872,-1-10-61,1-1 1,0 1-1,1 0 0,0-1 0,0 1 1,1-1-1,3 13 0,-1-17-1358,-3-9 525,-3-11 154,-5 2 22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09.484"/>
    </inkml:context>
    <inkml:brush xml:id="br0">
      <inkml:brushProperty name="width" value="0.05" units="cm"/>
      <inkml:brushProperty name="height" value="0.05" units="cm"/>
      <inkml:brushProperty name="color" value="#AB008B"/>
    </inkml:brush>
  </inkml:definitions>
  <inkml:trace contextRef="#ctx0" brushRef="#br0">1 49 16371,'1'0'2513,"11"-1"-1105,3-2-495,9-2 2199,4-3-1151,6-1-673,2 1-312,1 1-560,-1 1-408,-5 5-832,-3 1-328,-12 3 904,-5 6-240,-5-4-241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27.131"/>
    </inkml:context>
    <inkml:brush xml:id="br0">
      <inkml:brushProperty name="width" value="0.05" units="cm"/>
      <inkml:brushProperty name="height" value="0.05" units="cm"/>
      <inkml:brushProperty name="color" value="#AB008B"/>
    </inkml:brush>
  </inkml:definitions>
  <inkml:trace contextRef="#ctx0" brushRef="#br0">50 13 13251,'0'-1'185,"0"1"0,0-1 1,1 0-1,-1 1 0,0-1 1,0 1-1,1-1 0,-1 1 0,0-1 1,1 1-1,-1-1 0,0 1 1,1-1-1,-1 1 0,1-1 0,-1 1 1,1-1-1,-1 1 0,1 0 0,-1-1 1,1 1-1,-1 0 0,1-1 1,0 1-1,-1 0 0,1 0 0,-1 0 1,1 0-1,1-1 0,-2 2-15,1 0-1,-1-1 0,1 1 1,-1 0-1,0-1 0,1 1 1,-1 0-1,0 0 0,1-1 0,-1 1 1,0 0-1,0 0 0,0 0 1,0-1-1,0 1 0,0 0 1,0 0-1,0 0 0,0-1 1,0 1-1,0 0 0,-1 1 1,-12 85 1339,-6 28-1094,-6 183 0,17-400-3551,6 57 2410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27.549"/>
    </inkml:context>
    <inkml:brush xml:id="br0">
      <inkml:brushProperty name="width" value="0.05" units="cm"/>
      <inkml:brushProperty name="height" value="0.05" units="cm"/>
      <inkml:brushProperty name="color" value="#AB008B"/>
    </inkml:brush>
  </inkml:definitions>
  <inkml:trace contextRef="#ctx0" brushRef="#br0">1 120 13107,'-1'-2'283,"1"0"1,0 0-1,0 0 1,0 0-1,0 0 0,1 0 1,-1 0-1,1 1 1,-1-1-1,1 0 1,-1 0-1,1 0 1,0 1-1,0-1 0,0 0 1,0 1-1,2-3 1,0 0 56,1 0 1,-1 1-1,1-1 0,0 1 1,0 0-1,7-3 0,6-3 275,0 2 1,29-10-1,-25 11-385,-1 0 0,2 2 0,-1 0 0,0 1 0,1 2 0,32 0-1,-45 2-214,-1-1-1,0 1 1,0 0-1,1 1 0,-1 0 1,0 1-1,-1-1 0,1 1 1,0 1-1,-1 0 0,0 0 1,0 0-1,0 1 0,0 0 1,-1 0-1,1 0 0,-2 1 1,1 0-1,0 1 1,4 6-1,-9-11 0,0 0 0,1 0-1,-1 1 1,0-1 0,0 0 0,-1 0 0,1 1 0,0-1-1,-1 1 1,1-1 0,-1 0 0,0 1 0,0-1 0,0 1-1,0-1 1,0 1 0,-1-1 0,1 1 0,-2 4 0,0-3 33,0 0-1,0 0 1,-1-1 0,1 1 0,-1 0 0,0-1 0,0 0 0,0 1 0,0-1 0,-5 3-1,-7 4 151,0-1 0,0 0 0,-1-1-1,-25 9 1,39-16-201,-61 19 421,58-18-571,1-1 1,-1 0-1,1-1 1,-1 1-1,1-1 1,-1 0-1,0 0 1,1 0-1,-1-1 1,1 0-1,-1 0 1,-4-1-1,9 2 139,-1 0 0,1 0 0,0-1 0,-1 1 0,1 0 0,0 0 0,-1 0 0,1 0 0,0-1-1,0 1 1,-1 0 0,1 0 0,0 0 0,0-1 0,-1 1 0,1 0 0,0-1 0,0 1 0,0 0 0,-1 0 0,1-1-1,0 1 1,0 0 0,0-1 0,0 1 0,0 0 0,0-1 0,0 1 0,0 0 0,0-1 0,0 1 0,0 0 0,0-1 0,0 1-1,0 0 1,0-1 0,0 1 0,0 0 0,0-1 0,0 1 0,0 0 0,0-1 0,1 1 0,-1 0 0,0 0 0,0-1 0,0 1-1,1 0 1,-1-1 0,0 1 0,1 0 0,6-4-497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27.970"/>
    </inkml:context>
    <inkml:brush xml:id="br0">
      <inkml:brushProperty name="width" value="0.05" units="cm"/>
      <inkml:brushProperty name="height" value="0.05" units="cm"/>
      <inkml:brushProperty name="color" value="#AB008B"/>
    </inkml:brush>
  </inkml:definitions>
  <inkml:trace contextRef="#ctx0" brushRef="#br0">29 1 13603,'2'40'1930,"-2"1"0,-1 0 0,-9 45 1,0 31-817,8-63-99,4-46-208,1-13-336,3-11 22,1-21-41,-2-1 1,-1 0-1,-2-1 0,-1 1 1,-7-48-1,6 81-424,0 1-16,0 1-1,-1-1 1,1 1 0,-1 0 0,0-1 0,1 1-1,-1 0 1,-1 0 0,1 0 0,0-1 0,-1 1 0,-3-4-1,5 7-12,-1 0 0,1 0 0,-1 0 0,0 0 0,1 0 0,-1 0 0,1 1 0,-1-1 0,1 0 0,-1 0 0,1 0 0,-1 1-1,0-1 1,1 0 0,-1 1 0,1-1 0,0 0 0,-1 1 0,1-1 0,-1 1 0,1-1 0,0 0 0,-1 1 0,1-1 0,0 1 0,-1-1-1,1 1 1,0 0 0,0-1 0,-1 1 0,1-1 0,0 1 0,0-1 0,0 1 0,0 0 0,0 0 0,-1 0-20,1 0-1,0 0 1,-1-1 0,1 1 0,0 0 0,0 0-1,0 0 1,0 0 0,-1 0 0,1 0 0,1 0 0,-1 0-1,0 0 1,0 0 0,0 0 0,0 0 0,1 0 0,-1-1-1,0 1 1,1 0 0,-1 0 0,1 0 0,-1 0-1,1-1 1,-1 1 0,1 0 0,-1 0 0,1-1 0,0 1-1,1 0 1,1 1-185,0-1-1,0 0 1,0-1-1,0 1 1,0 0 0,0-1-1,1 0 1,-1 0-1,0 0 1,0 0-1,0 0 1,6-2 0,40-11-2473,-36 9 2415,18-5-646,-1 0-173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28.375"/>
    </inkml:context>
    <inkml:brush xml:id="br0">
      <inkml:brushProperty name="width" value="0.05" units="cm"/>
      <inkml:brushProperty name="height" value="0.05" units="cm"/>
      <inkml:brushProperty name="color" value="#AB008B"/>
    </inkml:brush>
  </inkml:definitions>
  <inkml:trace contextRef="#ctx0" brushRef="#br0">95 1 16668,'0'0'1548,"-12"2"578,7 2-1965,1 0 0,0 0 0,0 0 0,1 0 0,-1 1 0,1 0 0,0-1 0,0 1 0,0 0 0,-2 9 1,-18 53 498,22-63-611,-4 16 336,-6 36 1,11-52-327,-1 1 0,1-1 0,0 1 1,0 0-1,0-1 0,1 1 0,-1 0 0,1-1 1,0 1-1,1-1 0,-1 1 0,1-1 0,4 8 1,-6-11-45,1 0 1,0 0 0,0 0 0,0 0 0,-1 0 0,1 0 0,0 0 0,0 0 0,0 0 0,0-1 0,1 1 0,-1 0 0,0-1 0,0 1 0,0-1-1,0 1 1,1-1 0,-1 0 0,0 1 0,0-1 0,1 0 0,-1 0 0,0 0 0,1 0 0,0 0 0,1-1 17,0 0 1,0 1-1,-1-1 1,1-1 0,-1 1-1,1 0 1,-1-1-1,1 1 1,-1-1-1,5-4 1,1-2 117,0 0 1,-1-1-1,0 0 0,11-18 1,-13 18-33,-1 0 0,0 0-1,0-1 1,-1 0 0,-1 1 0,1-1 0,-1 0 0,-1-1 0,0 1 0,-1-19-1,0 25-100,0 1 1,0-1-1,-1 1 0,1-1 0,-1 1 0,0 0 0,0-1 0,0 1 0,-1 0 0,1 0 0,-1 0 0,0 0 0,0 0 1,0 0-1,0 0 0,0 1 0,0-1 0,-1 1 0,1 0 0,-1-1 0,0 1 0,0 0 0,0 0 0,0 1 0,0-1 1,0 1-1,0 0 0,0-1 0,-1 1 0,1 1 0,-1-1 0,1 0 0,0 1 0,-7 0 0,7-1-57,1 1-1,0 0 0,-1 0 0,1 0 1,0 0-1,-1 1 0,1-1 0,0 1 1,-1-1-1,1 1 0,0 0 0,0 0 1,0 0-1,0 0 0,0 0 0,0 1 1,0-1-1,0 1 0,-2 1 0,4-3-41,0 1-1,0-1 1,0 0-1,0 0 1,0 0-1,0 1 1,0-1-1,0 0 1,0 0-1,0 1 1,0-1-1,0 0 0,0 0 1,0 0-1,0 1 1,0-1-1,0 0 1,0 0-1,0 1 1,0-1-1,0 0 1,0 0-1,0 0 1,1 0-1,-1 1 1,0-1-1,0 0 0,0 0 1,0 0-1,1 0 1,-1 1-1,0-1 1,0 0-1,0 0 1,1 0-1,-1 0 1,0 0-1,0 0 1,0 0-1,1 0 0,-1 0 1,0 0-1,0 0 1,1 0-1,-1 0 1,0 0-1,0 0 1,1 0-1,13 2-1316,-11-2 1208,10 0-987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31.139"/>
    </inkml:context>
    <inkml:brush xml:id="br0">
      <inkml:brushProperty name="width" value="0.05" units="cm"/>
      <inkml:brushProperty name="height" value="0.05" units="cm"/>
      <inkml:brushProperty name="color" value="#AB008B"/>
    </inkml:brush>
  </inkml:definitions>
  <inkml:trace contextRef="#ctx0" brushRef="#br0">209 184 11122,'3'-5'1102,"-2"3"-462,0 0 0,1 0 0,-1 0 0,0-1 0,0 1 0,0 0 0,-1-1 0,1 1 0,0-1 0,-1 1 0,0-1 0,0 1 0,1-5 1,-31 10 1798,27-3-2171,3-1-243,-1 1 1,0 0 0,1 0 0,-1 0 0,0 0 0,0 0-1,1 0 1,-1 0 0,0 0 0,1 0 0,-1 0 0,0 0-1,0 0 1,1 0 0,-1 0 0,0 1 0,1-1 0,-1 0-1,0 1 1,1-1 0,-1 0 0,1 1 0,-1-1 0,1 1-1,-1-1 1,1 1 0,-1-1 0,1 1 0,-1-1 0,1 1-1,-1 0 1,1-1 0,0 1 0,0 0 0,-1-1 0,1 1-1,0 0 1,0-1 0,-1 1 0,1 1 0,0-2 23,-21-15 1401,18 14-1444,1 0 0,0 1-1,-1-1 1,1 1 0,-1-1 0,1 1 0,0 0 0,-1 0 0,1 0 0,-1 0 0,1 0 0,-1 0 0,1 1 0,-1-1 0,1 1 0,0 0 0,-1 0 0,-3 1 0,2 1-6,0 0 1,0 0 0,0 0-1,1 0 1,-1 1 0,1-1-1,-1 1 1,-4 8-1,0 1-2,1 0 0,0 0 0,1 1 0,1 0 0,-6 21 0,11-32 3,-5 14 4,-3 33-1,7-46-5,1 0 0,0 0 0,0-1 0,0 1 0,0 0 0,0 0 0,1-1 0,0 1 0,0 0 0,0-1 0,0 1 0,0-1 0,1 1 0,0-1 0,3 5 0,-4-7 0,0 0 0,0 0 0,1 0 0,-1 0 0,0 0 0,1 0 1,-1-1-1,0 1 0,1-1 0,-1 1 0,1-1 0,-1 0 0,1 1 0,-1-1 1,1 0-1,-1 0 0,1 0 0,0 0 0,-1 0 0,1 0 0,-1-1 0,1 1 0,-1 0 1,1-1-1,-1 1 0,1-1 0,-1 1 0,0-1 0,1 0 0,0-1 0,5-2 2,0 0 0,-1 0 0,0-1 0,10-8 0,7-12 26,0-1 1,-2-1-1,31-49 0,40-95 241,-65 104 23,-54 119-129,16-28-157,2 1 0,1 0 0,0 1 0,2 0 0,1 0 1,1 0-1,0 45 0,4-66-5,0 0 0,0 0-1,1 0 1,0 0 0,0 0 0,0 0 0,1 0 0,3 6 0,-5-10-1,1 0 1,0 1 0,-1-1 0,1 0 0,0 0 0,0 0 0,0 0 0,0 0 0,0 0 0,0 0 0,0 0 0,1-1 0,-1 1 0,0 0 0,0-1 0,1 1 0,-1-1 0,0 1 0,1-1 0,-1 1 0,0-1 0,1 0 0,-1 0 0,0 0 0,1 0 0,-1 0-1,1 0 1,-1 0 0,0 0 0,1-1 0,-1 1 0,1 0 0,-1-1 0,2 0 0,4-2-1,0-1 0,0 1 0,0-1 0,-1 0 0,0-1 0,0 0 0,7-6 0,37-44 18,-28 31-4,-4 1 43,15-25 0,-29 43 0,-12 18-50,0 0 0,1 1 1,1-1-1,0 1 1,1 1-1,0-1 1,2 1-1,-1 0 0,2 0 1,-1 16-1,3-30-5,-1 1-1,1-1 0,0 0 0,0 0 1,0 0-1,0 0 0,0 0 0,1 0 1,-1 0-1,0 0 0,0 0 1,1 0-1,-1 0 0,1 0 0,-1 0 1,1 0-1,-1 0 0,1 0 0,0 0 1,-1 0-1,1 0 0,0 0 1,0-1-1,-1 1 0,1 0 0,0-1 1,0 1-1,0-1 0,0 1 1,0-1-1,0 1 0,0-1 0,0 1 1,0-1-1,0 0 0,0 0 0,0 0 1,1 1-1,-1-1 0,0 0 1,0 0-1,0 0 0,0-1 0,0 1 1,0 0-1,0 0 0,0-1 0,1 1 1,6-3 10,0 1 0,0-2 1,-1 1-1,1-1 0,7-5 1,9-7 62,-2 0 1,0-2-1,-1-1 1,0 0-1,-2-2 1,25-33-1,-29 26 30,-11 21-38,-9 23-44,-13 32 20,12-33-133,0 0 0,1 0 1,1 1-1,-4 21 0,8-36 25,0 0 1,0 0-1,0 0 0,0 0 0,0-1 1,0 1-1,0 0 0,0 0 1,0 0-1,0 0 0,0-1 0,1 1 1,-1 0-1,0 0 0,1-1 0,-1 1 1,1 1-1,-1-2 7,0 0-1,1 0 1,-1 0-1,0 0 1,1 1 0,-1-1-1,0 0 1,1 0-1,-1 0 1,0 0-1,1 0 1,-1 0 0,0 0-1,1 0 1,-1 0-1,0 0 1,1 0 0,-1 0-1,0 0 1,1-1-1,-1 1 1,0 0 0,1 0-1,-1 0 1,0 0-1,1-1 1,22-19-1502,-8 3 676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31.607"/>
    </inkml:context>
    <inkml:brush xml:id="br0">
      <inkml:brushProperty name="width" value="0.05" units="cm"/>
      <inkml:brushProperty name="height" value="0.05" units="cm"/>
      <inkml:brushProperty name="color" value="#AB008B"/>
    </inkml:brush>
  </inkml:definitions>
  <inkml:trace contextRef="#ctx0" brushRef="#br0">42 7 16500,'5'-2'745,"-1"1"-1,1 0 1,-1 0 0,1 1 0,0-1 0,-1 1 0,10 0 0,-13 0-670,0 1 0,0-1-1,0 0 1,0 1 0,0-1-1,0 1 1,0-1 0,0 1 0,0 0-1,0-1 1,0 1 0,0 0-1,-1 0 1,1 0 0,0-1-1,0 1 1,-1 0 0,1 0-1,0 0 1,-1 0 0,1 0-1,-1 0 1,0 1 0,1-1-1,-1 0 1,0 0 0,1 0 0,-1 0-1,0 0 1,0 0 0,0 1-1,0-1 1,0 0 0,0 0-1,-1 0 1,1 2 0,-4 13-20,0 0 0,0 0 1,-2 0-1,0-1 1,0 0-1,-15 23 0,-8 20 149,20-39-95,6-15-63,1 0 0,0 0 1,0 1-1,0-1 0,0 0 0,1 1 0,0 0 0,0-1 1,0 1-1,0 8 0,1-12-34,0-1 0,0 1 0,0-1 0,1 1 0,-1-1 0,0 0 0,1 1 0,-1-1 0,0 1 0,1-1 0,-1 0 0,1 1 0,-1-1 0,0 0 0,1 1 0,-1-1 0,1 0 0,-1 0 0,1 1 0,-1-1 0,1 0 0,-1 0 0,1 0 0,-1 0 1,1 0-1,-1 0 0,1 0 0,0 0 0,-1 0 0,1 0 0,-1 0 0,1 0 0,-1 0 0,1 0 0,-1 0 0,1-1 0,-1 1 0,1 0 0,-1 0 0,1-1 0,-1 1 0,0 0 0,1-1 0,29-15 191,-22 12-116,25-12 29,-22 12-525,0-1-1,0-1 1,0 0 0,0 0 0,-1-1-1,0 0 1,15-15 0,-18 11-159,-5-2-175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5.118"/>
    </inkml:context>
    <inkml:brush xml:id="br0">
      <inkml:brushProperty name="width" value="0.05" units="cm"/>
      <inkml:brushProperty name="height" value="0.05" units="cm"/>
    </inkml:brush>
  </inkml:definitions>
  <inkml:trace contextRef="#ctx0" brushRef="#br0">104 1 17452,'-1'7'384,"-1"1"-1,0-1 1,-1 0 0,0 0 0,0 1 0,0-2 0,-1 1 0,-5 8 0,-13 25 999,8-7-490,-11 40-1,21-62-782,2 0 0,-1 1 1,2-1-1,-1 0 0,2 1 0,-1-1 0,2 0 1,1 12-1,-2-20-108,0 0 1,1-1-1,-1 1 1,1-1-1,0 1 1,0-1-1,0 1 1,0-1-1,0 0 1,0 1 0,1-1-1,-1 0 1,1 0-1,0 0 1,0 0-1,-1 0 1,1 0-1,0-1 1,1 1-1,-1-1 1,0 1-1,0-1 1,1 0-1,-1 0 1,0 0 0,1 0-1,-1 0 1,1 0-1,0-1 1,-1 1-1,1-1 1,-1 0-1,1 0 1,2 0-1,6-1-2,-1 0-1,1-1 1,-1-1-1,0 1 0,0-2 1,0 1-1,11-7 1,-19 9 5,1 0 1,-1 0-1,0 0 0,1 0 1,-1 0-1,1 1 1,-1-1-1,1 1 1,-1-1-1,5 1 1,-6 0-5,-1 0 1,1 0-1,-1 0 1,0 1-1,1-1 1,-1 0 0,0 0-1,1 0 1,-1 1-1,0-1 1,1 0-1,-1 0 1,0 1 0,0-1-1,1 0 1,-1 1-1,0-1 1,0 0-1,1 1 1,-1-1 0,0 1-1,0-1 1,0 0-1,1 1 1,-3 18-11,-1-7-187,2-10-144,0 1-1,0 0 1,1 0 0,-1 0 0,1 0 0,-1 0 0,1 0 0,0 3-1,1-5 293,-1-1-1,0 0 0,1 0 0,-1 0 0,1 0 0,-1-1 1,1 1-1,-1 0 0,1 0 0,-1 0 0,0 0 0,1 0 1,-1 0-1,1-1 0,-1 1 0,0 0 0,1 0 1,-1-1-1,1 1 0,-1 0 0,0-1 0,1 1 0,0-1-93,12-8-716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32.052"/>
    </inkml:context>
    <inkml:brush xml:id="br0">
      <inkml:brushProperty name="width" value="0.05" units="cm"/>
      <inkml:brushProperty name="height" value="0.05" units="cm"/>
      <inkml:brushProperty name="color" value="#AB008B"/>
    </inkml:brush>
  </inkml:definitions>
  <inkml:trace contextRef="#ctx0" brushRef="#br0">2 13 18588,'-2'3'2585,"4"-3"-2105,2 0 896,3 0-248,1 0-448,2-1-240,3-1-592,2 1-376,1-1 520,0 1-112,1-3-144,1-1-104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32.440"/>
    </inkml:context>
    <inkml:brush xml:id="br0">
      <inkml:brushProperty name="width" value="0.05" units="cm"/>
      <inkml:brushProperty name="height" value="0.05" units="cm"/>
      <inkml:brushProperty name="color" value="#AB008B"/>
    </inkml:brush>
  </inkml:definitions>
  <inkml:trace contextRef="#ctx0" brushRef="#br0">1 116 14579,'0'1'185,"0"-1"0,1 1 0,-1 0 0,1-1 0,-1 1 0,0-1 0,1 1 0,-1-1 0,1 1 0,0-1 0,-1 1 0,1-1 0,-1 1 0,1-1 0,0 0 0,-1 1 0,1-1 0,0 0 0,-1 0 0,1 0 0,0 1 0,-1-1 0,1 0 0,0 0 0,-1 0 0,1 0 0,1 0 0,0-1 100,0 1 0,1-1 0,-1 1 0,1-1 0,-1 0 0,0 0 0,0 0 0,4-2 0,4-4 319,0-1-1,13-12 1,-19 17-346,-3 2-195,6-5 103,0-1 0,-1 1 0,7-10-1,-12 14-139,0 0 0,0 1-1,0-1 1,0 0 0,0 0-1,0 1 1,-1-1 0,1 0-1,0-4 1,-1 5-15,0 1 1,0-1-1,0 0 1,0 0 0,-1 0-1,1 1 1,0-1-1,0 0 1,0 0-1,-1 1 1,1-1-1,-1 0 1,1 1-1,0-1 1,-1 0-1,1 1 1,-1-1-1,1 0 1,-1 1 0,0-1-1,1 1 1,-1-1-1,1 1 1,-2-1-1,0 0 8,-1 0 1,1 1-1,-1-1 1,0 1-1,1-1 0,-1 1 1,1 0-1,-1 0 0,1 0 1,-1 1-1,0-1 1,1 1-1,-1-1 0,1 1 1,-1 0-1,1 0 0,0 0 1,-1 0-1,1 0 0,0 0 1,0 1-1,-4 2 1,7-4-27,-1 0 1,0 0 0,1 0 0,-1 0 0,1 0-1,-1 0 1,0 0 0,1 0 0,-1 0 0,0 0-1,1 0 1,-1 0 0,0 0 0,1 0 0,-1 1-1,0-1 1,1 0 0,-1 0 0,0 0 0,1 0-1,-1 1 1,0-1 0,0 0 0,1 0 0,-1 1-1,0-1 1,0 0 0,1 1 0,-1-1-1,0 0 1,0 1 0,0-1 0,0 0 0,0 1-1,1-1 1,-1 0 0,0 1 0,0-1 0,0 0-1,0 1 1,0-1 0,0 0 0,0 1 0,0-1-1,0 0 1,0 1 0,0-1 0,-1 0 0,1 1-1,0-1 1,0 0 0,0 1 0,0-1 0,0 0-1,-1 1 1,1-1 0,0 0 0,0 1 0,-1-1-1,1 0 1,0 0 0,-1 1 0,-1 0-432,0 0 0,0 1 0,0-1 0,0 0 0,0 0 0,0-1 0,0 1 0,0 0 0,-1-1 0,1 1 0,-3-1 0,-12 3-2861,8 0 2050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33.788"/>
    </inkml:context>
    <inkml:brush xml:id="br0">
      <inkml:brushProperty name="width" value="0.05" units="cm"/>
      <inkml:brushProperty name="height" value="0.05" units="cm"/>
      <inkml:brushProperty name="color" value="#AB008B"/>
    </inkml:brush>
  </inkml:definitions>
  <inkml:trace contextRef="#ctx0" brushRef="#br0">2 100 13851,'0'4'500,"-1"-1"0,1 1 0,-1-1 0,1 1 0,0-1 0,0 1 1,1-1-1,-1 1 0,1-1 0,0 1 0,2 6 0,-2-9-418,-1 0-1,1 0 1,0 0 0,-1 0-1,1 0 1,0 0 0,0 0-1,0 0 1,0 0-1,0-1 1,0 1 0,0 0-1,0-1 1,0 1 0,0-1-1,0 1 1,1-1 0,-1 1-1,0-1 1,0 0 0,1 1-1,-1-1 1,0 0-1,0 0 1,1 0 0,-1 0-1,0 0 1,0 0 0,1-1-1,-1 1 1,0 0 0,0-1-1,1 1 1,-1-1 0,0 1-1,1-2 1,3 0 53,-1-1 0,1 1-1,-1-1 1,0-1 0,0 1 0,-1 0 0,1-1-1,-1 0 1,1 0 0,-1 0 0,0 0 0,4-10 0,-3 8-3,-1 0 0,0-1 0,0 0 0,-1 0 0,0 0 0,0 0 1,-1 0-1,2-12 0,-3 18-104,0-1 0,0 0 0,0 1 1,0-1-1,0 0 0,-1 1 0,1-1 0,0 1 0,-1-1 1,1 0-1,-1 1 0,0-1 0,1 1 0,-1-1 1,0 1-1,-2-3 0,2 4-16,1-1 1,-1 1-1,0-1 0,0 1 1,1 0-1,-1-1 1,0 1-1,0 0 0,0 0 1,0-1-1,0 1 1,1 0-1,-1 0 0,0 0 1,0 0-1,0 0 1,0 0-1,0 1 0,1-1 1,-1 0-1,0 0 1,-1 1-1,-2 1-1,0 0-1,0 0 1,0 1 0,0-1-1,1 1 1,-1 0 0,1 0-1,0 0 1,-1 1 0,-3 6-1,0 0 4,0 1-1,-9 23 1,15-32-9,0 1 0,-1 0-1,1-1 1,1 1 0,-1 0 0,0 0 0,1 0 0,-1 0 0,1 0 0,0 0 0,0 0 0,0 0-1,0 0 1,1 0 0,-1 0 0,1 0 0,-1-1 0,3 5 0,-2-6 3,0 0-1,1 1 1,0-1 0,-1 0 0,1 0 0,0 0 0,-1 0 0,1 0 0,0-1-1,0 1 1,0-1 0,0 1 0,0-1 0,0 1 0,-1-1 0,1 0-1,0 0 1,0 0 0,0 0 0,0 0 0,0-1 0,0 1 0,3-1-1,5-1 19,0-1-1,0 0 1,11-5-1,87-49 172,-58 29-128,-48 27-68,-1 0 0,1 1 0,-1-1 0,1 0 0,0 1 0,-1-1 0,1 1 0,0-1 0,-1 1 0,5 0 0,-6 0 0,1 0-1,-1 0 0,1 0 0,-1 0 1,1 0-1,-1 0 0,0 1 0,1-1 1,-1 0-1,1 0 0,-1 1 0,1-1 1,-1 0-1,0 0 0,1 1 0,-1-1 1,0 0-1,1 1 0,-1-1 0,0 1 1,0-1-1,1 0 0,-1 1 0,0-1 1,0 2-1,1 2 1,0 0 0,-1 0 0,0 0 0,0 1 0,0-1 0,-1 0 0,0 5 0,0-5 0,1-1 1,-1 1 0,1 0 0,0-1 0,0 1 0,1 6 0,-1-9 0,1-1 0,-1 0 0,1 1 0,-1-1 0,1 0 0,-1 0 0,1 1 0,-1-1 0,1 0 0,-1 0 0,1 0 1,-1 1-1,1-1 0,-1 0 0,1 0 0,-1 0 0,1 0 0,0 0 0,-1 0 0,1 0 0,-1 0 0,1-1 0,-1 1 0,1 0 1,-1 0-1,1 0 0,-1 0 0,1-1 0,-1 1 0,1 0 0,-1-1 0,1 1 0,-1 0 0,1-1 0,-1 1 0,1-1 1,18-13 49,-18 14-48,9-9 31,18-13 45,-26 21-78,0 0 1,-1 0-1,1 0 0,0 0 0,0 0 0,0 1 0,-1-1 1,1 1-1,0-1 0,0 1 0,0-1 0,0 1 1,0 0-1,2 0 0,-3 0-4,0 1 0,0-1 0,-1 0 0,1 1 0,0-1 0,0 1 0,-1-1 0,1 1 0,-1-1 0,1 1 0,0-1 0,-1 1 1,1 0-1,-1-1 0,1 1 0,-1 0 0,1-1 0,-1 1 0,0 0 0,1 0 0,-1 0 0,0-1 0,0 1 0,1 0 0,-1 0 0,0 1 0,1 25-40,-1-23 32,0 9-11,0 1-31,0 0 1,4 20 0,-5-34 29,1 0 1,0 0-1,0 0 0,0 1 1,0-1-1,0 0 0,0 0 1,0 1-1,1-1 1,-1 0-1,0 0 0,0 1 1,0-1-1,0 0 0,0 0 1,0 1-1,0-1 0,0 0 1,1 0-1,-1 0 1,0 0-1,0 1 0,0-1 1,0 0-1,1 0 0,-1 0 1,0 0-1,0 1 0,0-1 1,1 0-1,-1 0 1,0 0-1,0 0 0,1 0 1,-1 0-1,0 0 0,0 0 1,0 0-1,1 0 0,-1 0 1,0 0-1,0 0 1,1 0-1,-1 0 0,0 0 1,1 0-1,10-11-1011,7-19 442,7-28-145,-12 26 148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34.420"/>
    </inkml:context>
    <inkml:brush xml:id="br0">
      <inkml:brushProperty name="width" value="0.05" units="cm"/>
      <inkml:brushProperty name="height" value="0.05" units="cm"/>
      <inkml:brushProperty name="color" value="#AB008B"/>
    </inkml:brush>
  </inkml:definitions>
  <inkml:trace contextRef="#ctx0" brushRef="#br0">103 1 18084,'0'0'138,"1"0"0,-1 0 0,0 0 0,1 0-1,-1 1 1,1-1 0,-1 0 0,0 0 0,1 1 0,-1-1 0,0 0 0,1 1 0,-1-1 0,0 0 0,1 1 0,-1-1 0,0 0 0,0 1-1,1-1 1,-1 1 0,0-1 0,0 0 0,0 1 0,0-1 0,0 1 0,0-1 0,1 1 0,-1-1 0,0 0 0,0 1 0,0-1-1,0 1 1,-1 0 0,0 20 1413,0-17-1208,-6 44 629,-23 76 1,17-82-940,3 2 1,-7 58-1,16-87-25,0-7 0,0 0 0,1 0 0,-1 0 0,2 0-1,1 12 1,2-13 24,-1-11-10,1-10-8,-2-7-212,-2 1 0,0-1 0,-1 1-1,-1 0 1,-1-1 0,-1 1 0,-1 0 0,0 0-1,-12-27 1,12 37 104,5 10 354,18 12 217,-5-7-437,1 0-1,-1-1 1,1-1 0,0 0-1,0-1 1,0 0 0,0-2-1,0 1 1,0-2 0,0 0-1,0 0 1,18-5 0,-8 0-46,0-1 0,0-1 0,-1-1 0,0-2 0,-1 0 0,24-16 0,-44 26 18,0 0 0,0-1 0,0 1 0,0-1 0,-1 0 0,1 0 0,0 1 0,-1-1 1,3-4-1,-4 6-9,0 0 1,0 0-1,0-1 1,0 1-1,0 0 1,0 0 0,1 0-1,-1-1 1,0 1-1,0 0 1,0 0-1,0-1 1,0 1-1,0 0 1,0 0-1,0 0 1,0-1 0,0 1-1,0 0 1,-1 0-1,1 0 1,0-1-1,0 1 1,0 0-1,0 0 1,0 0-1,0-1 1,0 1 0,0 0-1,-1 0 1,1 0-1,0 0 1,0-1-1,0 1 1,0 0-1,-1 0 1,-15 0 89,6 3-54,0 1 1,1-1-1,0 2 0,0-1 1,0 1-1,0 1 0,1 0 1,0 0-1,0 0 1,0 1-1,1 0 0,0 1 1,0 0-1,-10 16 0,12-16 34,0 1 0,0 0-1,1 0 1,0 0-1,1 0 1,-5 19 0,7-22-28,0 0 0,0 0 0,1 0 0,0-1 0,0 1 0,0 0 0,1 0 0,0 0 0,0 0 0,1 0 0,3 10 0,-3-13-50,0 1-1,0-1 1,0 0-1,1 1 1,-1-1-1,1 0 1,-1 0 0,1 0-1,0-1 1,1 1-1,-1-1 1,0 0 0,1 0-1,-1 0 1,1 0-1,-1 0 1,1-1-1,0 0 1,8 2 0,-7-2-42,0 0 1,0-1-1,0 1 1,1-1-1,-1 0 1,0-1-1,0 1 1,0-1-1,1 0 1,-1 0-1,0-1 1,0 1-1,0-1 1,8-5-1,15-12-175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56.341"/>
    </inkml:context>
    <inkml:brush xml:id="br0">
      <inkml:brushProperty name="width" value="0.05" units="cm"/>
      <inkml:brushProperty name="height" value="0.05" units="cm"/>
      <inkml:brushProperty name="color" value="#AB008B"/>
    </inkml:brush>
  </inkml:definitions>
  <inkml:trace contextRef="#ctx0" brushRef="#br0">334 13 18412,'0'0'122,"1"0"0,-1-1 0,0 1 0,1 0 0,-1-1 0,0 1 0,1-1 0,-1 1 0,0-1 0,1 1 0,-1-1 0,0 1 0,0-1 0,0 1 0,0-1 0,1 1 0,-1-1 0,0 1 0,0-1 0,0 1-1,0-1 1,0 1 0,0-1 0,0 1 0,-1-1 0,-10 1 2217,-18 13-893,11 3-1125,0 1 0,-27 32-1,21-22-83,0 0-35,0 1 1,2 2-1,2 0 1,0 1-1,2 1 0,1 1 1,-19 55-1,33-78-236,0 0 1,1 1-1,1-1 1,0 1-1,0 0 0,1 0 1,1 12-1,-1-20-86,0 0-1,1 0 1,-1 0-1,1 0 0,0 1 1,-1-1-1,2 0 1,-1 0-1,0 0 1,0-1-1,1 1 1,0 0-1,0 0 0,-1-1 1,2 1-1,-1-1 1,0 0-1,0 0 1,1 1-1,-1-2 1,1 1-1,-1 0 1,1 0-1,0-1 0,0 1 1,0-1-1,0 0 1,4 1-1,0-1-22,0-1-1,-1 0 0,1-1 1,-1 1-1,1-1 0,-1 0 1,1-1-1,-1 0 0,1 0 1,6-3-1,32-19-868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57.260"/>
    </inkml:context>
    <inkml:brush xml:id="br0">
      <inkml:brushProperty name="width" value="0.05" units="cm"/>
      <inkml:brushProperty name="height" value="0.05" units="cm"/>
      <inkml:brushProperty name="color" value="#AB008B"/>
    </inkml:brush>
  </inkml:definitions>
  <inkml:trace contextRef="#ctx0" brushRef="#br0">229 280 15955,'-5'2'4373,"-10"5"-1085,-29 20-2924,24-11-202,1 1 0,0 1 0,-30 38 0,42-47-60,1 0-1,0 1 1,0 0 0,0 0 0,2 0 0,-1 0-1,1 1 1,1 0 0,0 0 0,0 0 0,-1 14 0,4-24-80,-1 1 1,1-1 0,0 1 0,0-1 0,0 1 0,0 0 0,0-1-1,0 1 1,1-1 0,-1 0 0,0 1 0,1-1 0,-1 1 0,1-1-1,0 1 1,-1-1 0,1 0 0,0 0 0,0 1 0,0-1 0,0 0-1,0 0 1,0 0 0,0 0 0,0 0 0,0 0 0,0 0 0,1 0-1,-1 0 1,0-1 0,1 1 0,-1 0 0,1-1 0,-1 0 0,0 1 0,1-1-1,-1 0 1,1 1 0,-1-1 0,1 0 0,-1 0 0,1 0 0,-1 0-1,3-1 1,5 0 45,1-1 0,-1 0 0,0-1 0,0 1 0,14-8 0,57-30 136,-3-3 0,108-80 0,-106 66-155,-3-4 0,-2-3 0,69-78 0,-102 91 282,-58 67-228,1 1 0,1 0 0,-16 25-1,-38 64-35,62-95-66,-12 21-8,2 1 1,1 1-1,-19 56 1,28-64 25,0-1 1,1 1-1,2 0 0,1 0 1,0 48-1,4-62 55,-1-20-37,-1-19-50,-2 6-90,-2 1 1,0-1 0,-1 1 0,-13-27 0,14 36 21,-1-1-1,0 1 1,-1 0 0,0 1 0,-1-1 0,0 1-1,-1 1 1,-13-13 0,15 17 61,2 1 220,10 3 94,9 1-184,89-10 492,-63 4-2050,41 1 0,-70 5 999,-7 1-173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58.008"/>
    </inkml:context>
    <inkml:brush xml:id="br0">
      <inkml:brushProperty name="width" value="0.05" units="cm"/>
      <inkml:brushProperty name="height" value="0.05" units="cm"/>
      <inkml:brushProperty name="color" value="#AB008B"/>
    </inkml:brush>
  </inkml:definitions>
  <inkml:trace contextRef="#ctx0" brushRef="#br0">111 9 13907,'28'-8'10036,"-38"30"-7887,-16 17-1018,-26 55 0,43-76-1246,2 0 1,0 1-1,1 0 1,0 0 0,-3 33-1,8-91-4310,-4 15 3572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58.392"/>
    </inkml:context>
    <inkml:brush xml:id="br0">
      <inkml:brushProperty name="width" value="0.05" units="cm"/>
      <inkml:brushProperty name="height" value="0.05" units="cm"/>
      <inkml:brushProperty name="color" value="#AB008B"/>
    </inkml:brush>
  </inkml:definitions>
  <inkml:trace contextRef="#ctx0" brushRef="#br0">0 15 17388,'0'0'2096,"5"0"-992,5 0-359,6-1 1183,3 1-264,6-3-463,7 1-305,-3 1-616,3-1-416,2 1-96,-1-4 192,-5 5-152,-1 0-88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58.811"/>
    </inkml:context>
    <inkml:brush xml:id="br0">
      <inkml:brushProperty name="width" value="0.05" units="cm"/>
      <inkml:brushProperty name="height" value="0.05" units="cm"/>
      <inkml:brushProperty name="color" value="#AB008B"/>
    </inkml:brush>
  </inkml:definitions>
  <inkml:trace contextRef="#ctx0" brushRef="#br0">280 0 15731,'-12'2'2447,"1"1"-1,-20 7 0,23-7-1645,-1 1 0,1 1 1,-15 9-1,18-10-730,0 0 1,0 1-1,0-1 1,0 1-1,1 0 0,0 0 1,0 1-1,0-1 1,1 1-1,-1 0 0,1 0 1,1 0-1,-1 0 0,-1 10 1,3-14-70,1 0-1,0 0 1,-1 1 0,1-1-1,0 0 1,0 0 0,1 1 0,-1-1-1,0 0 1,1 0 0,0 0-1,-1 0 1,1 0 0,0 0 0,0 0-1,0 0 1,0 0 0,0 0 0,1 0-1,-1 0 1,0-1 0,1 1-1,-1 0 1,1-1 0,0 0 0,0 1-1,-1-1 1,1 0 0,4 2-1,6 3 7,0-1 0,0 0 0,0-1-1,14 3 1,-4-1 1,-19-5-5,10 2 4,-1 1 0,0 1 0,0 0 0,-1 0 0,17 12 0,-26-16-8,0 1 0,0-1 0,0 1-1,-1-1 1,1 1 0,0 0 0,-1 0 0,0 0 0,1 0 0,-1 0-1,0 0 1,0 1 0,0-1 0,0 0 0,0 3 0,-1-2-1,0-1 0,0 1 0,0 0 1,0-1-1,-1 1 0,1 0 0,-1-1 1,0 1-1,1-1 0,-1 1 0,0-1 1,-1 1-1,1-1 0,0 1 0,-1-1 1,-2 4-1,-4 4 107,-1-1 0,0 0 0,0 0-1,-1 0 1,0-2 0,-1 1 0,0-1 0,0 0 0,0-1 0,-1-1 0,-12 5 0,15-7-6,-1 0 1,1 0-1,0-1 1,-1 0-1,1 0 1,-1-1-1,0-1 1,1 0-1,-1 0 1,0-1 0,1 0-1,-1-1 1,1 1-1,-1-2 1,-12-4-1,19 6-136,1 0 0,-1-1 0,1 1 0,0 0 0,-1-1 0,1 0 0,0 1-1,0-1 1,0 0 0,0 0 0,0 0 0,0 0 0,1 0 0,-1-1 0,1 1 0,-1-1 0,1 1-1,0-1 1,0 1 0,0-1 0,0 1 0,0-6 0,1 5-68,0 0 1,0 0-1,0 0 1,1 0-1,0 0 1,-1 0-1,1 0 1,0 1-1,0-1 1,1 0-1,-1 0 1,0 1-1,1-1 1,0 1-1,0-1 1,-1 1-1,1 0 1,1 0-1,-1 0 1,0 0-1,3-2 1,24-15-453,2 1-160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1:59.607"/>
    </inkml:context>
    <inkml:brush xml:id="br0">
      <inkml:brushProperty name="width" value="0.05" units="cm"/>
      <inkml:brushProperty name="height" value="0.05" units="cm"/>
      <inkml:brushProperty name="color" value="#AB008B"/>
    </inkml:brush>
  </inkml:definitions>
  <inkml:trace contextRef="#ctx0" brushRef="#br0">4 139 16235,'-1'-2'191,"1"1"0,-1-1 0,1 0 0,-1 0 0,1 0 0,0 0 0,-1 0 0,1 1 0,0-1 0,0 0 0,0 0 0,1 0 0,-1 0 0,0 0 0,1 0 0,-1 1 0,1-1-1,0 0 1,-1 0 0,2-1 0,1-1 135,-1 1 0,1-1 0,0 1-1,0 0 1,0 0 0,0 0-1,0 0 1,6-3 0,6-2 382,-1 0 1,1 1-1,25-8 1,-16 7-517,1 2 1,1 1-1,-1 1 1,1 1-1,-1 2 0,1 0 1,0 1-1,0 2 1,-1 1-1,50 12 0,-64-13-190,0 2 0,0 0 0,0 0 0,-1 1 0,20 12-1,-27-15 4,0 0-1,-1 0 0,0 0 1,1 0-1,-1 0 0,0 1 0,0-1 1,0 1-1,0 0 0,-1-1 1,3 6-1,-4-6 3,1 0-1,-1 0 1,1 0-1,-1 0 1,0 0 0,0 0-1,0 0 1,0 0-1,0 0 1,0 0 0,-1 1-1,1-1 1,-1 0-1,1 0 1,-1 0 0,0 0-1,0 0 1,0-1-1,-1 3 1,-3 4 21,-1 0 0,0-1 1,0 0-1,0 0 0,-1-1 0,0 0 0,-8 6 1,-59 35 209,9-7-60,64-39-178,1-1 1,0 0 0,-1 0 0,1 0 0,0 0 0,-1 0-1,1 1 1,0-1 0,-1 0 0,1 0 0,0 1 0,0-1-1,-1 0 1,1 0 0,0 1 0,0-1 0,0 0 0,-1 1-1,1-1 1,0 0 0,0 1 0,0-1 0,0 0-1,0 1 1,0-1 0,0 0 0,-1 1 0,1-1 0,0 1-1,0-1 1,0 0 0,1 1 0,-1-1 0,0 0 0,0 1-1,0-1 1,0 0 0,0 1 0,0-1 0,0 0 0,1 1-1,-1-1 1,0 0 0,0 1 0,0-1 0,1 0 0,-1 0-1,0 1 1,0-1 0,1 0 0,-1 0 0,0 1 0,1-1-1,-1 0 1,0 0 0,1 0 0,-1 0 0,0 1 0,1-1-1,-1 0 1,1 0 0,23 6 5,59 6-17,35 5-75,-99-13 58,0 1-1,0 1 1,35 15-1,-49-19 26,-1 1-1,1 0 0,0-1 1,-1 1-1,0 1 0,1-1 1,-1 1-1,-1-1 0,1 1 1,6 9-1,-9-11 10,0 0-1,0 0 1,-1 0 0,1 0-1,-1 0 1,1 0-1,-1 0 1,0 1 0,1-1-1,-1 0 1,0 0-1,0 0 1,-1 1 0,1-1-1,0 0 1,-1 0-1,0 0 1,1 0 0,-1 0-1,0 0 1,0 0-1,0 0 1,0 0 0,0 0-1,-1 0 1,1-1-1,0 1 1,-1-1 0,-1 3-1,-4 2 47,0 1-1,-1-2 1,0 1-1,0-1 1,0 0-1,0 0 0,-1-1 1,0 0-1,0-1 1,-18 5-1,2-2 84,-1-1-1,-46 2 1,54-6-41,-35-3 1,49 2-152,0-1-1,0 1 1,0-1-1,0 0 1,0 0 0,0-1-1,0 1 1,0-1-1,0 0 1,1 0-1,-1 0 1,1 0-1,-1-1 1,-3-3 0,6 4 5,0 1 0,0-1 0,0 1 0,0-1 0,0 1 0,0-1 0,1 1 0,-1-1 0,1 0 0,-1 1 0,1-1 0,0 0 0,0 1 1,-1-1-1,1 0 0,0 1 0,0-1 0,1 0 0,-1 0 0,0 1 0,1-1 0,-1 0 0,1 1 0,-1-1 0,1 1 0,0-1 0,-1 1 1,1-1-1,0 1 0,0-1 0,0 1 0,2-2 0,14-13-440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5.484"/>
    </inkml:context>
    <inkml:brush xml:id="br0">
      <inkml:brushProperty name="width" value="0.05" units="cm"/>
      <inkml:brushProperty name="height" value="0.05" units="cm"/>
    </inkml:brush>
  </inkml:definitions>
  <inkml:trace contextRef="#ctx0" brushRef="#br0">66 1 17948,'-1'17'1992,"-7"16"-1112,-3 1-359,1 7 1215,0 4-752,1 4-312,2 1-168,4-2-728,0-4-640,1-5 712,0-2-152,2-4-160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00.408"/>
    </inkml:context>
    <inkml:brush xml:id="br0">
      <inkml:brushProperty name="width" value="0.05" units="cm"/>
      <inkml:brushProperty name="height" value="0.05" units="cm"/>
      <inkml:brushProperty name="color" value="#AB008B"/>
    </inkml:brush>
  </inkml:definitions>
  <inkml:trace contextRef="#ctx0" brushRef="#br0">198 1 18532,'13'6'526,"0"1"0,0 1-1,-1 0 1,0 1 0,0 0 0,-1 1 0,0 0-1,-1 0 1,0 1 0,-1 1 0,0 0-1,-1 0 1,0 1 0,-1 0 0,10 23 0,-10-18-436,-1-1 1,-1 1-1,0-1 0,-1 1 1,-1 1-1,-1-1 1,0 0-1,-2 1 1,0-1-1,-1 1 1,0-1-1,-6 23 1,-2-10-117,-1 0 0,-2-1 0,-1-1 0,-32 56 0,-85 102-2403,88-130 501,-54 68 55,55-78 676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09.550"/>
    </inkml:context>
    <inkml:brush xml:id="br0">
      <inkml:brushProperty name="width" value="0.05" units="cm"/>
      <inkml:brushProperty name="height" value="0.05" units="cm"/>
      <inkml:brushProperty name="color" value="#AB008B"/>
    </inkml:brush>
  </inkml:definitions>
  <inkml:trace contextRef="#ctx0" brushRef="#br0">3 3 19012,'0'1'101,"-1"0"0,1 0 0,0-1-1,-1 1 1,1 0 0,0 0 0,0-1 0,-1 1 0,1 0-1,0 0 1,0 0 0,0-1 0,0 1 0,0 0 0,0 0-1,0 0 1,0-1 0,1 1 0,-1 0 0,0 0 0,0 0-1,1-1 1,-1 1 0,0 0 0,1-1 0,-1 1-1,1 0 1,-1-1 0,1 1 0,0 1 0,1-1 94,0 0 1,0 1-1,0-1 1,1 0-1,-1 0 1,0 0-1,1 0 1,-1 0-1,1-1 1,2 1-1,7 1 328,0-1 0,0 0 0,16-2 0,99-15 862,-83 8-1565,77-2 0,-89 10-1243,-49-4 1137,-5 0-141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09.952"/>
    </inkml:context>
    <inkml:brush xml:id="br0">
      <inkml:brushProperty name="width" value="0.05" units="cm"/>
      <inkml:brushProperty name="height" value="0.05" units="cm"/>
      <inkml:brushProperty name="color" value="#AB008B"/>
    </inkml:brush>
  </inkml:definitions>
  <inkml:trace contextRef="#ctx0" brushRef="#br0">1 44 18364,'16'8'2416,"3"-4"-1479,7-4-297,4-6 1496,7-3-984,1-2-191,4-1-289,1 3-192,-4 5-480,-2 1-208,-5 1-720,-2 4-321,-5 2 937,-3-1-184,-7-4-240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10.359"/>
    </inkml:context>
    <inkml:brush xml:id="br0">
      <inkml:brushProperty name="width" value="0.05" units="cm"/>
      <inkml:brushProperty name="height" value="0.05" units="cm"/>
      <inkml:brushProperty name="color" value="#AB008B"/>
    </inkml:brush>
  </inkml:definitions>
  <inkml:trace contextRef="#ctx0" brushRef="#br0">13 6 21117,'82'-3'4433,"-34"1"-3268,49 3-1,-83 1-1151,0-1 0,1 2 0,-1 0 0,0 1 0,-1 0 0,1 1 0,23 12 0,-34-16-31,0 0 0,-1 1 0,1 0 0,-1 0 0,1 0 0,-1 0 0,0 0 0,1 0 0,-1 0-1,-1 1 1,1-1 0,0 1 0,0 0 0,-1-1 0,0 1 0,1 0 0,-1 0 0,0 0 0,0 0 0,0 3 0,-1-1-7,0-1 1,0 1 0,0-1 0,-1 1-1,0-1 1,0 1 0,0-1 0,0 0 0,0 0-1,-1 0 1,0 1 0,0-1 0,-4 5-1,-16 23-99,-2-1-1,-1-1 0,-1-2 0,-1 0 1,-2-2-1,-1-1 0,0-1 0,-66 37 1,85-55-561,-1-1 1,1 0 0,-1-1 0,-13 4 0,9-6-144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12.722"/>
    </inkml:context>
    <inkml:brush xml:id="br0">
      <inkml:brushProperty name="width" value="0.05" units="cm"/>
      <inkml:brushProperty name="height" value="0.05" units="cm"/>
      <inkml:brushProperty name="color" value="#AB008B"/>
    </inkml:brush>
  </inkml:definitions>
  <inkml:trace contextRef="#ctx0" brushRef="#br0">322 9 18156,'16'-8'2956,"-25"18"-742,-3 3-1911,-89 106 1055,-96 148-1,179-234-2025,25-42 234,0 0-1,0-1 1,-1 0-1,0 0 1,4-13-1,3-3 3,11-19-296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13.138"/>
    </inkml:context>
    <inkml:brush xml:id="br0">
      <inkml:brushProperty name="width" value="0.05" units="cm"/>
      <inkml:brushProperty name="height" value="0.05" units="cm"/>
      <inkml:brushProperty name="color" value="#AB008B"/>
    </inkml:brush>
  </inkml:definitions>
  <inkml:trace contextRef="#ctx0" brushRef="#br0">1 1 16436,'0'0'105,"0"0"1,0 0-1,1 0 1,-1 0-1,0 0 1,1 0-1,-1 0 1,0 0-1,1 0 1,-1 0-1,0 0 1,0 0-1,1 0 1,-1 0-1,0 0 1,1 1-1,-1-1 1,0 0-1,0 0 1,1 0-1,-1 0 1,0 1-1,0-1 1,0 0-1,1 0 1,-1 1-1,0-1 1,0 0-1,0 0 1,0 1-1,1-1 1,-1 1-1,2 14 2163,-8 27-142,3-21-1545,3 33-400,1 0 1,3 0-1,16 78 1,-9-66-1654,-10-62 1072,-1-3 331,0 0 0,1-1 0,-1 1 0,0 0 1,1 0-1,-1 0 0,0 0 0,0-1 0,0 1 1,0 0-1,0 0 0,0 0 0,0 0 0,0 0 1,0-1-1,-1 1 0,1 0 0,0 0 0,0 0 1,-1 0-1,1-1 0,0 1 0,-1 0 1,1 0-1,-1-1 0,1 1 0,-2 1 0,-6-2-722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13.525"/>
    </inkml:context>
    <inkml:brush xml:id="br0">
      <inkml:brushProperty name="width" value="0.05" units="cm"/>
      <inkml:brushProperty name="height" value="0.05" units="cm"/>
      <inkml:brushProperty name="color" value="#AB008B"/>
    </inkml:brush>
  </inkml:definitions>
  <inkml:trace contextRef="#ctx0" brushRef="#br0">2 1 13147,'-1'15'2088,"4"-2"-1024,11-3-239,5-3 2023,9-4-1439,6 0-73,7-2-264,-1-2-136,6 1-256,0 0-111,-5 0-481,0 0-288,-4 0-849,-1 0 281,-1 0 520,5-4-216,3-15-184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13.854"/>
    </inkml:context>
    <inkml:brush xml:id="br0">
      <inkml:brushProperty name="width" value="0.05" units="cm"/>
      <inkml:brushProperty name="height" value="0.05" units="cm"/>
      <inkml:brushProperty name="color" value="#AB008B"/>
    </inkml:brush>
  </inkml:definitions>
  <inkml:trace contextRef="#ctx0" brushRef="#br0">7 0 19164,'-3'91'4743,"-1"32"-3505,5-107-1175,0 0-1,1 0 1,1 0 0,1-1 0,7 23-1,-11-37-46,1 1-1,-1-1 1,0 0-1,1 0 1,-1 1 0,1-1-1,0 0 1,-1 0-1,1 1 1,0-1-1,0 0 1,-1 0-1,1 0 1,0 0-1,0 0 1,0 0-1,0-1 1,1 1-1,-1 0 1,0 0-1,0-1 1,0 1-1,1-1 1,-1 1-1,0-1 1,1 1-1,-1-1 1,0 0-1,1 0 1,-1 0-1,0 0 1,1 0-1,-1 0 1,0 0-1,1 0 1,-1 0-1,1 0 1,-1-1-1,0 1 1,0-1-1,1 1 1,-1-1-1,2 0 1,5-4 76,0-1-1,0 1 1,-1-1 0,0-1 0,8-7-1,-14 12-79,145-171 1093,-67 73-789,-88 113-336,1 1 0,0 0 0,1 0-1,-10 29 1,-20 77-56,35-111 75,0 0 0,1 0 0,0 0 0,0 1 0,1-1 0,1 17 0,-1-24 2,1 0 0,-1 0 0,1 0 0,-1 0 1,1 0-1,0 0 0,-1 0 0,1 0 0,0 0 0,0 0 1,0-1-1,1 1 0,-1 0 0,0-1 0,1 1 0,-1-1 1,1 0-1,-1 1 0,1-1 0,0 0 0,-1 0 1,1 0-1,0 0 0,0 0 0,0 0 0,0-1 0,0 1 1,0 0-1,0-1 0,0 0 0,0 0 0,0 1 0,0-1 1,0 0-1,0 0 0,0-1 0,3 0 0,5-1 27,0 0-1,0-1 1,0 0 0,-1-1-1,0 0 1,0-1-1,0 0 1,0 0-1,-1-1 1,11-9 0,13-13 162,31-33 0,-56 53-158,81-98 511,-22 24-287,-61 75-540,-7 4-1101,-10 6-1728,11-2 2330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14.892"/>
    </inkml:context>
    <inkml:brush xml:id="br0">
      <inkml:brushProperty name="width" value="0.05" units="cm"/>
      <inkml:brushProperty name="height" value="0.05" units="cm"/>
      <inkml:brushProperty name="color" value="#AB008B"/>
    </inkml:brush>
  </inkml:definitions>
  <inkml:trace contextRef="#ctx0" brushRef="#br0">590 0 18788,'-12'10'6457,"-72"48"-5338,-345 200-536,369-225-391,60-33-185,-1-1 0,1 1-1,0 0 1,0 0 0,0 0 0,0 1 0,-1-1-1,1 0 1,0 0 0,0 0 0,0 0 0,0 0-1,0 0 1,-1 0 0,1 0 0,0 0-1,0 0 1,0 0 0,0 0 0,0 0 0,0 0-1,-1 1 1,1-1 0,0 0 0,0 0 0,0 0-1,0 0 1,0 0 0,0 0 0,0 1-1,0-1 1,0 0 0,0 0 0,0 0 0,0 0-1,0 1 1,0-1 0,0 0 0,0 0 0,0 0-1,0 0 1,0 0 0,0 1 0,0-1-1,0 0 1,0 0 0,0 0 0,0 0 0,0 1-1,10 0 147,17-3 37,53-7 367,81 2 0,-132 7-563,0 2 0,-1 1-1,1 1 1,-1 1 0,0 2 0,39 14 0,-58-17-438,0 0 0,-1 1 0,1 0 0,-1 0 0,0 1 0,-1 0 0,1 1 0,-1 0 0,10 13 0,-12-17-299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15.492"/>
    </inkml:context>
    <inkml:brush xml:id="br0">
      <inkml:brushProperty name="width" value="0.05" units="cm"/>
      <inkml:brushProperty name="height" value="0.05" units="cm"/>
      <inkml:brushProperty name="color" value="#AB008B"/>
    </inkml:brush>
  </inkml:definitions>
  <inkml:trace contextRef="#ctx0" brushRef="#br0">389 39 18836,'0'-2'167,"-1"0"0,-1 0-1,1-1 1,0 1 0,0 0 0,-1 0 0,1 0-1,-1 0 1,0 1 0,0-1 0,1 0 0,-1 1 0,0-1-1,0 1 1,-1 0 0,1 0 0,-2-1 0,0 0 27,-1 1 0,1 0 1,0 0-1,0 0 0,-1 1 0,1 0 1,0 0-1,-1 0 0,-4 0 1,-3 2 30,1 1 1,-1 0 0,0 0-1,1 1 1,0 0 0,-15 9-1,10-3-167,0 0 0,0 1-1,1 1 1,1 0-1,0 1 1,1 1-1,0 0 1,1 1 0,-10 16-1,14-18-23,0 0-1,0 1 0,1 0 1,1 0-1,1 1 0,0-1 1,1 1-1,0 0 1,1 1-1,1-1 0,-1 23 1,3-33-15,0-1-1,0 1 1,0-1 0,1 1 0,0-1 0,0 0 0,0 1 0,0-1 0,1 0 0,0 0 0,0 0 0,0 0 0,0 0 0,0 0 0,1-1-1,0 1 1,-1-1 0,2 0 0,-1 0 0,0 0 0,0 0 0,1 0 0,0-1 0,-1 1 0,1-1 0,0 0 0,0 0 0,0 0 0,1-1-1,3 1 1,7 1 47,-1-1 1,1 0-1,-1-1 0,1-1 0,-1 0 0,1-1 0,-1-1 0,1 0 0,13-5 0,8-2 143,-1-3 0,48-22-1,-36 12 130,61-40-1,-87 48-222,1-2 0,-2 0-1,0-1 1,29-32 0,-45 43-91,1 0 0,-1 0 0,0-1 0,0 1 0,0-1-1,-1 0 1,0 0 0,0 0 0,-1 0 0,2-10 0,-3 14-40,-1 0 0,0 0 0,0-1 0,0 1-1,0 0 1,0 0 0,-1 0 0,1 0 0,-1 0-1,0-1 1,0 1 0,0 0 0,0 1 0,-1-1-1,1 0 1,-1 0 0,0 0 0,1 1 0,-1-1-1,-1 1 1,1 0 0,0-1 0,0 1 0,-1 0-1,-5-3 1,-1 0-152,-1 0-1,1 1 1,-1 0-1,0 1 0,-1 0 1,1 0-1,0 1 1,-17-1-1,-5 1-214,-50 3 0,18 5-182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6.064"/>
    </inkml:context>
    <inkml:brush xml:id="br0">
      <inkml:brushProperty name="width" value="0.05" units="cm"/>
      <inkml:brushProperty name="height" value="0.05" units="cm"/>
    </inkml:brush>
  </inkml:definitions>
  <inkml:trace contextRef="#ctx0" brushRef="#br0">134 0 19268,'-2'5'388,"0"0"0,0 0 0,0 0 0,1 0-1,-2 9 1,-1 4-89,-28 99 620,6 2 0,-21 223 0,46-327-860,0-3 48,0 0 0,1 0 0,0 0 0,1 0 0,3 15 0,-4-27-95,0 0 1,0 0-1,0 1 0,0-1 0,0 0 0,0 0 1,0 1-1,0-1 0,0 0 0,0 0 0,0 1 1,0-1-1,0 0 0,0 0 0,0 1 0,0-1 1,0 0-1,0 0 0,0 0 0,0 1 1,1-1-1,-1 0 0,0 0 0,0 0 0,0 1 1,0-1-1,1 0 0,-1 0 0,0 0 0,0 0 1,0 1-1,1-1 0,-1 0 0,0 0 0,0 0 1,0 0-1,1 0 0,-1 0 0,0 0 1,0 0-1,1 0 0,-1 0 0,0 0 0,0 0 1,1 0-1,-1 0 0,0 0 0,0 0 0,1 0 1,7-14 386,3-26 57,-7 12-262,-2-1 0,0 0 1,-5-46-1,-19-86-335,-2 84-2744,29 86 2269,0 0-1,0-1 0,1 0 0,0 0 1,0-1-1,1 0 0,0 0 1,0 0-1,1-1 0,0 0 0,0 0 1,0-1-1,1 0 0,14 6 1,-14-8 433,-1 0 1,1 0 0,-1-1-1,1 0 1,0-1 0,0 0 0,11 0-1,-13-1 454,-1 0-1,0-1 1,1 0-1,-1 0 1,0-1-1,0 1 1,0-1-1,0-1 1,0 1-1,10-7 1,-14 8-38,-1 0 0,1 0 1,0 0-1,0-1 1,-1 1-1,1 0 0,0-1 1,-1 0-1,0 1 0,1-1 1,-1 0-1,0 0 1,0 1-1,0-1 0,0 0 1,0 0-1,0 0 0,0 0 1,-1 0-1,1-3 1,-1 4-179,0 1 1,0 0-1,0 0 0,0-1 1,0 1-1,0 0 1,0 0-1,0-1 1,0 1-1,0 0 1,0 0-1,0-1 0,0 1 1,0 0-1,0 0 1,-1-1-1,1 1 1,0 0-1,0 0 1,0 0-1,0-1 0,0 1 1,-1 0-1,1 0 1,0 0-1,0 0 1,0-1-1,-1 1 1,1 0-1,0 0 1,0 0-1,-1 0 0,1 0 1,0 0-1,0 0 1,-1 0-1,1 0 1,0 0-1,0 0 1,-1 0-1,-13 4 958,-10 14-343,17-11-582,1 1 0,-1 0-1,1 0 1,-6 11 0,10-15-86,0-1 0,1 1 0,-1-1 0,0 1 0,1 0 0,0 0 0,0 0 0,0 0 0,1 0 0,-1 0 0,1 0 0,0 0 0,1 5 0,-1-8 14,0 0 0,1 0-1,-1 0 1,1 0-1,-1 1 1,1-1 0,-1 0-1,1 0 1,0 0 0,0 0-1,0 0 1,-1-1 0,1 1-1,0 0 1,0 0-1,0 0 1,0-1 0,0 1-1,0-1 1,1 1 0,-1-1-1,0 1 1,0-1-1,0 1 1,0-1 0,1 0-1,-1 0 1,0 0 0,0 0-1,1 1 1,-1-2 0,0 1-1,0 0 1,1 0-1,-1 0 1,0-1 0,0 1-1,2-1 1,4-1 98,1 0 1,-1 0-1,0-1 0,12-7 1,-5 1 45,0-1 0,-1-1 0,0 0 0,-1-1 0,-1 0 0,1-1 0,-2 0 0,13-20 0,-16 25-212,-3 13-190,-3 23-626,0-4-66,1-17 881,0 0 0,0 0 0,1 0 0,5 11 1,1-2-300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30.424"/>
    </inkml:context>
    <inkml:brush xml:id="br0">
      <inkml:brushProperty name="width" value="0.05" units="cm"/>
      <inkml:brushProperty name="height" value="0.05" units="cm"/>
      <inkml:brushProperty name="color" value="#AB008B"/>
    </inkml:brush>
  </inkml:definitions>
  <inkml:trace contextRef="#ctx0" brushRef="#br0">1 67 16019,'11'0'4293,"23"-7"-2404,-1 0-568,200-29 1945,1 19-4746,-234 17 1425,0 0 1,-1 1-493,1-1 492,0 0 0,0 0 0,0 0 1,0 0-1,0 0 0,0 0 1,0 0-1,0 1 0,0-1 1,0 0-1,0 0 0,0 0 0,0 0 1,0 0-1,0 0 0,0 0 1,0 0-1,0 0 0,0 0 0,0 1 1,0-1-1,0 0 0,0 0 1,0 0-1,0 0 0,1 0-437,-12 4 28,-49 3-870,16-2 615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30.837"/>
    </inkml:context>
    <inkml:brush xml:id="br0">
      <inkml:brushProperty name="width" value="0.05" units="cm"/>
      <inkml:brushProperty name="height" value="0.05" units="cm"/>
      <inkml:brushProperty name="color" value="#AB008B"/>
    </inkml:brush>
  </inkml:definitions>
  <inkml:trace contextRef="#ctx0" brushRef="#br0">28 27 15939,'-19'15'1945,"10"-5"-873,10-3-328,21-4 1353,9-3-521,14-4-384,6-4-176,9-2-351,3 0-129,0 0-208,-2 1-176,-8 3-288,-7 2-272,-9 4-657,-4 4-327,-8-4 1056,-4 0-240,-7 0-256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31.180"/>
    </inkml:context>
    <inkml:brush xml:id="br0">
      <inkml:brushProperty name="width" value="0.05" units="cm"/>
      <inkml:brushProperty name="height" value="0.05" units="cm"/>
      <inkml:brushProperty name="color" value="#AB008B"/>
    </inkml:brush>
  </inkml:definitions>
  <inkml:trace contextRef="#ctx0" brushRef="#br0">80 3 20812,'14'-1'852,"0"0"-1,0 1 0,-1 0 0,1 1 1,19 4-1,-12-1-607,-1 2 1,0 0-1,0 1 1,-1 1 0,27 15-1,-42-21-242,0 0 1,0 1-1,0-1 0,-1 1 0,1 0 1,0 0-1,-1 1 0,0-1 0,0 1 1,0-1-1,0 1 0,-1 0 0,1 0 1,-1 0-1,0 1 0,0-1 0,1 7 1,-2-6-4,0 1 0,-1-1 0,0 0 1,0 1-1,-1-1 0,1 0 0,-1 0 0,0 0 1,-1 0-1,1 0 0,-1 0 0,0 0 1,0 0-1,-1 0 0,-5 7 0,-10 15 11,-1-2 0,-1 0-1,-1-1 1,-26 22 0,-103 78-1390,148-122 1315,-62 46-521,42-31 238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13.636"/>
    </inkml:context>
    <inkml:brush xml:id="br0">
      <inkml:brushProperty name="width" value="0.05" units="cm"/>
      <inkml:brushProperty name="height" value="0.05" units="cm"/>
      <inkml:brushProperty name="color" value="#AB008B"/>
    </inkml:brush>
  </inkml:definitions>
  <inkml:trace contextRef="#ctx0" brushRef="#br0">576 41 12123,'-6'-5'122,"0"1"1,0 0 0,0 0 0,-1 0-1,1 1 1,-1 0 0,0 0-1,0 1 1,0-1 0,0 2 0,-1-1-1,1 1 1,-14-1 0,11 3-8,0 0 0,0 0 0,0 1 0,0 0 0,0 1 0,1 0 0,-1 0 0,1 1 0,-16 9 0,0 2 57,2 1-1,0 1 0,1 1 1,0 1-1,2 0 0,0 2 1,2 0-1,-27 39 0,25-29-19,2 1 0,1 0 0,2 1 0,0 1 0,3 0 0,-11 46 0,17-51-64,2-1 0,0 1 0,2 0 0,2 0 0,0 0 0,2 0-1,2 0 1,0-1 0,2 1 0,0-1 0,3 0 0,0-1 0,20 41 0,-19-48-56,0 0-1,2-1 1,1 0 0,0-1-1,1-1 1,1 0 0,1 0 0,0-2-1,1 0 1,0-1 0,1 0-1,1-2 1,1 0 0,-1-1 0,1-1-1,1-1 1,40 12 0,-44-18-19,-1 0-1,1-1 1,0 0 0,0-1 0,0-2 0,0 1-1,0-2 1,0 0 0,0-1 0,-1-1-1,1-1 1,-1 0 0,0-1 0,0 0 0,-1-2-1,0 1 1,25-19 0,-19 11 36,-1-1 1,-1-1-1,0-1 1,-1 0-1,-1-1 0,-1-1 1,-1-1-1,-1 0 0,0-1 1,-2 0-1,12-30 1,-13 23 38,-2-1 1,0 0 0,-2 0 0,-2 0 0,0-1-1,-2 0 1,-2 0 0,0 0 0,-3 0 0,-9-61-1,7 71-69,-2 1-1,0 0 1,-1 0-1,-1 0 1,-1 1-1,-1 0 0,-16-24 1,16 30-87,0 0 1,-1 0-1,-1 1 1,0 0 0,-1 1-1,0 0 1,0 1-1,-1 1 1,-31-16-1,32 19 23,0 1-1,-1 0 1,1 1 0,-1 0-1,0 2 1,0-1 0,-24 0-1,-20 2-258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14.492"/>
    </inkml:context>
    <inkml:brush xml:id="br0">
      <inkml:brushProperty name="width" value="0.05" units="cm"/>
      <inkml:brushProperty name="height" value="0.05" units="cm"/>
      <inkml:brushProperty name="color" value="#AB008B"/>
    </inkml:brush>
  </inkml:definitions>
  <inkml:trace contextRef="#ctx0" brushRef="#br0">1008 209 13011,'2'-5'122,"0"0"1,0 0-1,0 0 0,0-1 1,-1 1-1,0 0 1,0-1-1,-1 1 0,1-1 1,-1 1-1,0-1 1,-1 1-1,1 0 0,-1-1 1,0 1-1,-1-1 1,1 1-1,-1 0 0,0 0 1,0 0-1,-1 0 1,-5-9-1,3 8-59,0 0 0,0 0 0,0 0 0,-1 0 0,0 1 0,0 0 0,0 1 0,-1-1 0,0 1 0,0 0 0,0 1 0,0 0 0,0 0 0,-1 0 0,-13-2 0,4 3-38,0 0 0,0 2 0,0 0 0,0 1 0,0 0 0,0 2 0,0 0-1,0 0 1,1 2 0,-29 12 0,-1 3-24,2 2 0,-61 40 1,64-35 67,2 2 0,2 2 0,0 1 0,2 2 0,2 1 0,1 2 0,2 1 0,1 1 0,2 2-1,-35 72 1,49-83 23,0 1 0,3 0 0,0 1 0,2 0-1,1 0 1,2 1 0,-2 38 0,7-45-42,1 0 1,1 0 0,1-1-1,1 1 1,1-1-1,1 0 1,2 0 0,0-1-1,23 45 1,-18-46-33,1 0 1,1-1-1,0-1 1,2-1-1,1 0 1,0-1 0,1-1-1,1-1 1,1 0-1,0-2 1,44 24-1,-44-28 20,1-1-1,0-2 1,0 0-1,1-1 1,0-1 0,0-1-1,0-1 1,1-2-1,-1 0 1,1-1-1,0-1 1,-1-2-1,32-5 1,-22-1 29,-1-1 0,0-1 0,0-3 0,-1 0 0,-1-2 0,0-1 1,-1-1-1,-1-2 0,34-28 0,-29 18 51,-1-1 0,-1-1 1,-1-2-1,-2-1 0,-2-1 1,37-64-1,-40 56 5,-2-2 0,-2 0 0,-2-1 0,11-50 1,-22 73-146,-1 0 0,-1-1 0,-2 1 0,0-1 0,-1 1 0,-2-1 0,0 1 0,-2-1 0,0 1 1,-10-35-1,8 46-152,1 0 0,-2 0 0,1 1 0,-2-1 0,0 1 0,0 0 0,-1 1 0,0 0 0,0 0 0,-2 1 0,1 0 1,-1 1-1,0 0 0,-21-13 0,13 11-145,-1 1 0,-1 1 1,1 1-1,-1 0 0,-1 2 1,1 0-1,-1 1 0,-30-1 0,-37 1-845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08.718"/>
    </inkml:context>
    <inkml:brush xml:id="br0">
      <inkml:brushProperty name="width" value="0.05" units="cm"/>
      <inkml:brushProperty name="height" value="0.05" units="cm"/>
      <inkml:brushProperty name="color" value="#AB008B"/>
    </inkml:brush>
  </inkml:definitions>
  <inkml:trace contextRef="#ctx0" brushRef="#br0">21 1 20884,'0'0'47,"0"0"-1,0 0 1,0 0-1,0 0 1,0 0-1,0 0 0,0 0 1,0 0-1,1 0 1,-1 0-1,0 0 0,0 0 1,0 0-1,0 0 1,0 0-1,0 0 0,0 0 1,0 0-1,1 0 1,-1 0-1,0 0 0,0 0 1,0 0-1,0 0 1,0 0-1,0 0 0,0 0 1,0 1-1,0-1 1,0 0-1,0 0 1,1 0-1,-1 0 0,0 0 1,0 0-1,0 0 1,0 0-1,0 0 0,0 0 1,0 0-1,0 1 1,0-1-1,0 0 0,0 0 1,0 0-1,0 0 1,0 0-1,0 0 0,0 0 1,0 0-1,0 0 1,0 1-1,0-1 1,0 0-1,0 0 0,0 12 1278,-4 17-148,3-24-785,-17 157 1145,17-138-1534,2 0-1,0 0 1,2 0-1,10 44 1,-12-65-70,-1-1-24,0-1 1,0 1-1,1-1 1,-1 1 0,0-1-1,1 1 1,0-1 0,-1 1-1,1-1 1,0 0 0,0 1-1,-1-1 1,1 0-1,0 0 1,0 0 0,1 1-1,-1-1 1,2 1 0,-3-3-40,0 0 1,1 1-1,-1-1 1,0 0-1,1 0 1,-1 0 0,0 1-1,0-1 1,0 0-1,0 0 1,0 0-1,0 0 1,0 1 0,0-1-1,0 0 1,0 0-1,-1 0 1,1 0-1,0 0 1,-2-8-269,-1 1-1,1 0 1,-7-12-1,-7-10-607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09.101"/>
    </inkml:context>
    <inkml:brush xml:id="br0">
      <inkml:brushProperty name="width" value="0.05" units="cm"/>
      <inkml:brushProperty name="height" value="0.05" units="cm"/>
      <inkml:brushProperty name="color" value="#AB008B"/>
    </inkml:brush>
  </inkml:definitions>
  <inkml:trace contextRef="#ctx0" brushRef="#br0">1 59 14667,'0'7'2433,"6"0"-1281,10-5-344,5-1 2049,9-2-1457,2-3-232,6-1-656,3-4-488,-2-2 368,-2-2-280,-4-2-216,-4-3-16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09.511"/>
    </inkml:context>
    <inkml:brush xml:id="br0">
      <inkml:brushProperty name="width" value="0.05" units="cm"/>
      <inkml:brushProperty name="height" value="0.05" units="cm"/>
      <inkml:brushProperty name="color" value="#AB008B"/>
    </inkml:brush>
  </inkml:definitions>
  <inkml:trace contextRef="#ctx0" brushRef="#br0">307 14 17332,'6'-10'2007,"-13"7"-822,-16 6 380,2 5-1141,0 0 1,1 2-1,0 0 1,0 1-1,1 1 1,1 1-1,-33 29 1,42-34-382,1 0 1,0 1-1,0 0 0,1 1 1,0-1-1,1 2 0,0-1 1,0 0-1,1 1 0,1 0 1,0 0-1,0 1 0,1-1 1,0 1-1,1 0 0,-1 18 1,3-24-87,0 0 0,1 0 0,-1 0 0,1 1 1,1-1-1,-1 0 0,1-1 0,0 1 0,0 0 1,0 0-1,1-1 0,0 1 0,0-1 0,1 0 1,-1 0-1,1 0 0,0-1 0,1 1 0,-1-1 1,1 0-1,-1 0 0,1-1 0,1 1 0,-1-1 0,0 0 1,1 0-1,-1-1 0,1 0 0,0 0 0,10 2 1,-3-2-35,0-1 1,0-1 0,0 0 0,0-1 0,1 0-1,13-4 1,32-11-360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10.892"/>
    </inkml:context>
    <inkml:brush xml:id="br0">
      <inkml:brushProperty name="width" value="0.05" units="cm"/>
      <inkml:brushProperty name="height" value="0.05" units="cm"/>
      <inkml:brushProperty name="color" value="#AB008B"/>
    </inkml:brush>
  </inkml:definitions>
  <inkml:trace contextRef="#ctx0" brushRef="#br0">237 58 14779,'59'-58'5373,"-71"67"-1088,-13 14-3835,-6 16-302,1 2 0,1 1 1,3 1-1,-38 87 1,48-91-88,2 0 1,1 1-1,3 1 0,1 0 1,2 0-1,-2 55 1,8-70-99,4 37-1,-2-55-274,0 1 0,1 0-1,0-1 1,0 1 0,1-1-1,0 0 1,0 0-1,5 8 1,-6-13 201,0 0 1,1 0-1,-1 0 1,1-1-1,-1 1 1,1-1-1,0 1 0,0-1 1,0 0-1,5 3 1,12 3-626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11.404"/>
    </inkml:context>
    <inkml:brush xml:id="br0">
      <inkml:brushProperty name="width" value="0.05" units="cm"/>
      <inkml:brushProperty name="height" value="0.05" units="cm"/>
      <inkml:brushProperty name="color" value="#AB008B"/>
    </inkml:brush>
  </inkml:definitions>
  <inkml:trace contextRef="#ctx0" brushRef="#br0">9 1 17300,'4'5'2024,"1"7"-1344,-5 10-192,0 6 1057,-5 7-617,1 6-192,1 8-312,-1-5-128,2-2-360,2-1-120,2-10-248,0-8-48,4-10-248,0-5-272,-4-13 584,-2 0-177,-5-16 113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7.788"/>
    </inkml:context>
    <inkml:brush xml:id="br0">
      <inkml:brushProperty name="width" value="0.05" units="cm"/>
      <inkml:brushProperty name="height" value="0.05" units="cm"/>
    </inkml:brush>
  </inkml:definitions>
  <inkml:trace contextRef="#ctx0" brushRef="#br0">35 16 15651,'-1'-15'3285,"-1"32"-1102,0 4-1392,-6 36 335,-10 89-192,15-115-846,2 1 0,5 49 1,-4-80-69,0 1 0,0-1 1,0 0-1,0 1 1,1-1-1,-1 0 1,0 0-1,1 1 1,-1-1-1,1 0 1,-1 0-1,1 0 1,-1 0-1,1 0 1,0 0-1,0 0 1,0 0-1,-1 0 1,1 0-1,0 0 1,0 0-1,0 0 0,3 1 1,-3-2 11,1 0 0,0 1 0,-1-1 0,1 0 0,0 0 0,-1 0 0,1-1 0,0 1 0,-1 0 0,1 0 0,-1-1 0,1 1 0,0-1 0,-1 0 0,3-1 0,7-5 212,0 1 0,-1-2 0,17-15-1,-22 18-124,2-1 24,18-16 145,-24 22-275,0-1 0,0 0 0,0 1 1,0-1-1,0 0 0,0 1 1,0 0-1,0-1 0,0 1 1,0-1-1,0 1 0,0 0 0,0 0 1,1 0-1,-1 0 0,0 0 1,0 0-1,0 0 0,0 0 1,0 0-1,1 0 0,0 1 0,0 1-3,-1 0-1,1 1 0,-1-1 1,0 0-1,0 1 0,0-1 0,-1 1 1,1-1-1,-1 1 0,1-1 0,-1 1 1,0-1-1,0 1 0,0 0 0,0 3 1,0 3 0,0-7-9,0 0 1,0 0-1,0 0 0,1 0 0,-1 0 0,1 0 1,-1 0-1,1 0 0,-1 0 0,1 0 0,0 0 1,0 0-1,0 0 0,0-1 0,0 1 1,1 0-1,-1-1 0,0 1 0,2 1 0,-1-3 3,1 1 0,-1 0-1,0-1 1,0 1 0,1-1 0,-1 0-1,0 1 1,1-1 0,-1 0-1,0-1 1,0 1 0,1 0-1,-1-1 1,0 1 0,0-1-1,1 1 1,1-3 0,5 1-11,1 0 0,-1 0 0,0 0-1,10 1 1,20 0-3265,-38 1 3036,8-1-378,4-6-165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11.788"/>
    </inkml:context>
    <inkml:brush xml:id="br0">
      <inkml:brushProperty name="width" value="0.05" units="cm"/>
      <inkml:brushProperty name="height" value="0.05" units="cm"/>
      <inkml:brushProperty name="color" value="#AB008B"/>
    </inkml:brush>
  </inkml:definitions>
  <inkml:trace contextRef="#ctx0" brushRef="#br0">2 35 17684,'-2'10'2184,"2"0"-1352,9-6-247,6 1 1199,8-2-704,8-3-136,7-3-400,0-3-247,7-1-538,-4-4-439,-2 0 552,-1-2-112,-3-2-112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12.177"/>
    </inkml:context>
    <inkml:brush xml:id="br0">
      <inkml:brushProperty name="width" value="0.05" units="cm"/>
      <inkml:brushProperty name="height" value="0.05" units="cm"/>
      <inkml:brushProperty name="color" value="#AB008B"/>
    </inkml:brush>
  </inkml:definitions>
  <inkml:trace contextRef="#ctx0" brushRef="#br0">74 12 15467,'-8'13'2241,"0"6"-1281,-4 6-328,0 6 1609,1 8-1201,0 8-64,4-2-328,3-4-296,4-3-640,1-3-336,5-12 392,1-8 80,1-17-144,-1-11-152</inkml:trace>
  <inkml:trace contextRef="#ctx0" brushRef="#br0" timeOffset="1">5 12 19044,'13'0'2353,"3"0"-1489,9-1-328,4 1 1272,9 0-744,5-2-215,-1 1-481,-1-2-248,-2 1-904,-2 2-433,-8-1 961,-7-1-184,-12 2-240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12.566"/>
    </inkml:context>
    <inkml:brush xml:id="br0">
      <inkml:brushProperty name="width" value="0.05" units="cm"/>
      <inkml:brushProperty name="height" value="0.05" units="cm"/>
      <inkml:brushProperty name="color" value="#AB008B"/>
    </inkml:brush>
  </inkml:definitions>
  <inkml:trace contextRef="#ctx0" brushRef="#br0">72 8 16283,'0'8'2497,"8"-2"-1353,15-4-368,5-2 1713,12-3-1113,7 0-224,3-2-343,1 1-273,-1 0-592,-4 1-352,-11 1-801,-7 2-239,-15 0 1056,-11 0-272,-10 3-264</inkml:trace>
  <inkml:trace contextRef="#ctx0" brushRef="#br0" timeOffset="1">-964 295 17588,'6'12'2016,"18"-12"-1064,6 0-407,10-9 1079,2 0-312,5 1-672,-2-4-608,-1-1 104,0-2-80,-8-5-232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13.016"/>
    </inkml:context>
    <inkml:brush xml:id="br0">
      <inkml:brushProperty name="width" value="0.05" units="cm"/>
      <inkml:brushProperty name="height" value="0.05" units="cm"/>
      <inkml:brushProperty name="color" value="#AB008B"/>
    </inkml:brush>
  </inkml:definitions>
  <inkml:trace contextRef="#ctx0" brushRef="#br0">316 1 17076,'0'11'2264,"8"6"-1312,3 1-272,3 7 1521,2 4-1121,3 7-120,-3 9-207,0 9-209,-13 9-264,-7 7-80,-16 4-240,-13 3-128,-18 1-360,-10-1-337,-19-11 689,-5-12-112,0-13-128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58.554"/>
    </inkml:context>
    <inkml:brush xml:id="br0">
      <inkml:brushProperty name="width" value="0.05" units="cm"/>
      <inkml:brushProperty name="height" value="0.05" units="cm"/>
      <inkml:brushProperty name="color" value="#AB008B"/>
    </inkml:brush>
  </inkml:definitions>
  <inkml:trace contextRef="#ctx0" brushRef="#br0">147 95 17396,'0'-3'374,"0"-1"0,0 0 0,0 0 0,1 0 0,0 0 0,-1 1 0,1-1 0,0 0 0,1 1 0,-1-1 0,1 1 0,0-1 0,-1 1 0,1 0 0,1 0 0,-1-1 0,0 1 0,4-2 1,-4 2-243,0 1 0,0 0 0,0 0 1,0 0-1,0 1 0,1-1 1,-1 0-1,1 1 0,-1 0 1,1-1-1,-1 1 0,1 0 0,0 1 1,0-1-1,-1 0 0,1 1 1,0-1-1,0 1 0,0 0 0,0 0 1,0 0-1,0 0 0,-1 1 1,6 0-1,-7 0-115,0-1 0,0 1 0,0-1-1,0 1 1,0-1 0,0 1 0,0 0 0,0-1 0,0 1 0,0 0 0,0 0-1,-1 0 1,1 0 0,0 0 0,-1 0 0,1 0 0,0 0 0,-1 0 0,1 0-1,-1 0 1,1 2 0,-1 0-6,1 0-1,-1 0 0,0-1 1,0 1-1,0 0 0,-1 0 1,1-1-1,-1 1 0,0 3 1,-3 4-12,1-1 0,-1 1 0,-1-1-1,-6 11 1,-61 85 8,-22 36 109,82-122-55,2 1 1,1 1 0,0-1-1,2 1 1,-8 32-1,14-49-36,1 0-1,-1 0 0,0 0 0,1 0 0,0 0 0,0 0 0,0 1 0,1-1 0,-1 0 0,1 0 0,2 7 0,-2-9-17,0-1 1,0 1-1,1 0 0,-1 0 1,0-1-1,1 1 1,-1-1-1,1 1 0,0-1 1,-1 0-1,1 1 0,0-1 1,0 0-1,0 0 1,0 0-1,0-1 0,0 1 1,0 0-1,0-1 0,0 1 1,0-1-1,1 0 1,3 0-1,7 1-339,1-2 0,0 1 1,0-2-1,0 0 0,-1-1 0,1 0 1,-1-1-1,0 0 0,0-1 1,-1-1-1,19-10 0,-3-7-479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58.986"/>
    </inkml:context>
    <inkml:brush xml:id="br0">
      <inkml:brushProperty name="width" value="0.05" units="cm"/>
      <inkml:brushProperty name="height" value="0.05" units="cm"/>
      <inkml:brushProperty name="color" value="#AB008B"/>
    </inkml:brush>
  </inkml:definitions>
  <inkml:trace contextRef="#ctx0" brushRef="#br0">168 30 17084,'-5'1'308,"-1"0"1,0 1-1,0 0 1,1 0-1,0 1 1,-1-1-1,1 1 1,0 0-1,0 1 1,0-1-1,1 1 1,-1 0-1,1 0 1,0 0-1,0 1 1,0-1-1,-4 9 1,-3 4 174,1 0 0,1 0 0,-14 36 0,17-36-226,1-1 0,-4 23 0,8-34-187,0-1 0,1 1 1,-1-1-1,1 1 0,0 0 1,1-1-1,-1 1 0,1-1 1,0 1-1,0-1 0,0 1 1,0-1-1,5 8 0,-6-11-38,1 1 1,0-1-1,0 1 0,0-1 0,0 0 0,1 0 0,-1 1 0,0-1 1,0 0-1,1 0 0,-1 0 0,1 0 0,-1-1 0,1 1 1,-1 0-1,1-1 0,-1 1 0,1-1 0,0 1 0,2-1 0,-1 0 7,0 0 0,0 0 0,0 0-1,0-1 1,0 1 0,1-1 0,-1 0-1,0 0 1,-1 0 0,5-3-1,3-1 72,-1-1-1,0 0 1,0-1-1,-1 0 1,12-12-1,-11 8 32,0 0 1,-1 0-1,-1 0 0,0-1 1,0-1-1,-1 1 0,-1-1 0,0 0 1,5-22-1,-8 28-60,-1 0-1,0 0 1,-1-1-1,1 1 1,-1-1 0,-1 1-1,1 0 1,-4-13-1,3 15-37,-1 0-1,0 1 0,0 0 1,0-1-1,0 1 1,0 0-1,-1 0 0,0 0 1,0 0-1,0 1 0,0-1 1,-1 1-1,1 0 1,-7-5-1,5 6-23,0-1 0,-1 1 0,1-1 0,0 2 0,-1-1 0,0 0 0,1 1 0,-7 0 1,9 0-70,1 1 0,0 0 1,-1 0-1,1 0 1,-1 1-1,1-1 1,-1 0-1,1 1 1,-5 1-1,6-1-18,0-1-1,1 1 1,-1-1-1,0 1 1,0 0 0,0-1-1,1 1 1,-1 0-1,0-1 1,1 1 0,-1 0-1,0 0 1,1 0-1,-1 0 1,1 0-1,-1 0 1,1 0 0,0 0-1,-1-1 1,1 1-1,0 1 1,0-1 0,0 1-1,0-1 10,0-1 0,0 1-1,0 0 1,0-1 0,0 1-1,0-1 1,0 1 0,0-1-1,0 1 1,0 0 0,1-1-1,-1 1 1,0-1 0,0 1 0,1-1-1,-1 1 1,0-1 0,1 1-1,-1-1 1,0 0 0,1 1-1,-1-1 1,1 1 0,-1-1-1,1 0 1,-1 1 0,1-1-1,-1 0 1,1 0 0,0 1 0,18 1-613,-18-1 663,24-1-805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8:59.387"/>
    </inkml:context>
    <inkml:brush xml:id="br0">
      <inkml:brushProperty name="width" value="0.05" units="cm"/>
      <inkml:brushProperty name="height" value="0.05" units="cm"/>
      <inkml:brushProperty name="color" value="#AB008B"/>
    </inkml:brush>
  </inkml:definitions>
  <inkml:trace contextRef="#ctx0" brushRef="#br0">92 68 19412,'0'0'63,"0"0"1,0-1-1,1 1 0,-1 0 0,0 0 1,0 0-1,0 0 0,0 0 0,1 0 0,-1-1 1,0 1-1,0 0 0,0 0 0,1 0 1,-1 0-1,0 0 0,0 0 0,0 0 1,1 0-1,-1 0 0,0 0 0,0 0 0,0 0 1,1 0-1,-1 0 0,0 0 0,0 0 1,0 0-1,1 0 0,-1 0 0,0 0 1,0 0-1,0 1 0,1-1 0,-1 0 0,0 0 1,0 0-1,0 0 0,0 0 0,0 1 1,1-1-1,-1 0 0,0 0 0,0 0 1,0 0-1,0 1 0,0-1 0,0 0 0,0 16 1559,-12 23-325,11-35-1070,-23 67 350,4 1-1,-20 130 1,40-200-575,-1 4 7,0 0 0,1 1 1,-1-1-1,1 0 0,0 0 1,1 0-1,-1 0 0,1 1 0,1-1 1,-1 0-1,4 8 0,-4-13-7,-1 0-1,1 1 0,0-1 1,0 0-1,-1 0 1,1 0-1,0 0 1,0-1-1,0 1 0,0 0 1,0 0-1,1 0 1,-1-1-1,0 1 1,0-1-1,0 1 0,1-1 1,-1 1-1,0-1 1,0 0-1,1 0 1,-1 1-1,0-1 0,1 0 1,-1 0-1,0 0 1,1 0-1,-1-1 1,0 1-1,0 0 0,1-1 1,-1 1-1,0 0 1,0-1-1,1 0 1,0 0-1,5-3-2,0 0 1,0 0-1,0 0 1,-1-1-1,7-6 1,22-23-3,-1-1 0,42-57 0,51-88-3,-20 5 22,-96 155-4,-24 35-7,-18 33 98,-47 98 0,63-111-82,1 0-1,2 1 1,-14 70-1,25-96-183,0-1-1,0 1 1,1 0-1,0-1 1,2 16-1,-1-23 123,-1 0-1,0 0 0,1 0 1,0 0-1,-1-1 0,1 1 1,0 0-1,0 0 1,0 0-1,0-1 0,0 1 1,1-1-1,-1 1 0,2 1 1,-2-2 25,0-1-1,1 1 1,-1 0 0,0-1 0,1 1 0,-1-1 0,1 0 0,-1 1 0,0-1-1,1 0 1,-1 0 0,1 0 0,-1 0 0,1 0 0,-1 0 0,0 0 0,1-1-1,-1 1 1,1 0 0,-1-1 0,0 1 0,2-2 0,26-15-442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00.460"/>
    </inkml:context>
    <inkml:brush xml:id="br0">
      <inkml:brushProperty name="width" value="0.05" units="cm"/>
      <inkml:brushProperty name="height" value="0.05" units="cm"/>
      <inkml:brushProperty name="color" value="#AB008B"/>
    </inkml:brush>
  </inkml:definitions>
  <inkml:trace contextRef="#ctx0" brushRef="#br0">61 151 17828,'2'1'319,"1"1"-1,-1-1 1,1 0 0,-1-1 0,1 1 0,0 0-1,-1-1 1,1 1 0,0-1 0,-1 0 0,1 0 0,0 0-1,0 0 1,-1 0 0,1-1 0,0 1 0,-1-1-1,1 0 1,-1 0 0,5-1 0,1-2 18,0 1 0,0-1 0,-1-1 0,1 0-1,7-6 1,-9 6-173,0-1-1,-1 0 1,0 0-1,0 0 1,0-1-1,6-12 1,-10 17-125,0-1 1,1 0 0,-2 1-1,1-1 1,0 0 0,0 0-1,-1 1 1,0-1 0,1 0 0,-1-3-1,0 4-23,-1 1 0,1 0-1,0-1 1,-1 1-1,1 0 1,-1-1 0,1 1-1,-1 0 1,1 0-1,-1-1 1,0 1 0,0 0-1,0 0 1,0 0-1,0 0 1,0 0 0,0 0-1,0 0 1,0 1 0,0-1-1,-2-1 1,0 1-8,0 0 1,0 0-1,0 0 1,0 0-1,0 1 0,0-1 1,0 1-1,0 0 1,0 0-1,0 0 1,0 0-1,0 0 1,0 1-1,0 0 1,0-1-1,0 1 1,0 0-1,1 0 0,-1 1 1,0-1-1,1 0 1,-1 1-1,0 0 1,-2 2-1,-4 3-6,0 0-1,1 1 1,0 0-1,0 1 0,-7 10 1,6-6-8,0 0 0,1 0 0,0 1 1,1 0-1,1 1 0,0 0 0,1 0 0,1 0 1,0 0-1,1 1 0,1-1 0,0 1 0,1 26 0,1-40 6,0 1 0,0-1 0,0 1-1,1-1 1,-1 0 0,1 1-1,-1-1 1,1 1 0,0-1-1,0 0 1,0 0 0,0 0-1,1 1 1,-1-1 0,0 0-1,1 0 1,0-1 0,-1 1-1,1 0 1,0 0 0,0-1 0,0 1-1,2 0 1,-1-1 1,1 0-1,-1 0 1,1 0-1,-1-1 1,1 1 0,-1-1-1,0 0 1,1 0-1,-1 0 1,1-1 0,-1 1-1,1-1 1,-1 0-1,0 0 1,1 0 0,3-2-1,9-4 4,-1-1 0,0-1 1,0 0-1,-1-1 0,17-14 0,61-63 41,-90 86-43,44-46 83,50-63-1,-123 180-39,23-61-26,-25 71 136,27-73-128,1 0 0,-1 0 0,1 1 0,0-1 0,0 0 0,1 0 0,0 1 0,1-1 0,0 8 0,-1-15-20,1 1 0,-1 0 0,0-1 1,0 1-1,0 0 0,1 0 1,-1-1-1,0 1 0,1-1 0,-1 1 1,0 0-1,1-1 0,-1 1 1,1-1-1,-1 1 0,1-1 1,-1 1-1,1-1 0,-1 1 0,1-1 1,0 0-1,-1 1 0,1-1 1,-1 0-1,1 0 0,1 1 0,-1-1 2,1 0-1,-1 0 1,0 0-1,1 0 1,-1 0-1,1-1 0,-1 1 1,1-1-1,-1 1 1,0-1-1,1 1 0,1-2 1,4-2 13,0-1 1,0 0-1,9-8 0,-15 11-17,16-15 41,0-1 0,24-35 0,-7 9-44,-34 43-3,0 1 1,1-1 0,-1 1-1,0-1 1,0 1 0,1-1-1,-1 1 1,0-1 0,1 1-1,-1 0 1,0-1-1,1 1 1,-1 0 0,1-1-1,-1 1 1,1 0 0,-1 0-1,1-1 1,-1 1 0,1 0-1,-1 0 1,1 0 0,-1-1-1,1 1 1,-1 0 0,1 0-1,-1 0 1,1 0-1,-1 0 1,1 0 0,-1 0-1,1 0 1,-1 0 0,1 1-1,0-1 1,0 1-2,0 0 0,-1 0-1,1 1 1,0-1 0,-1 0 0,1 0 0,-1 1 0,0-1-1,1 0 1,-1 1 0,0-1 0,0 0 0,1 3 0,-2 52-46,1-51 49,-1 8 5,-1 25-22,2-36 17,0-1 0,-1 1 0,2-1 0,-1 1 1,0-1-1,0 0 0,0 1 0,1-1 0,-1 1 1,1-1-1,-1 0 0,1 1 0,-1-1 0,1 0 1,0 1-1,0-1 0,0 0 0,1 1 0,-1-1 3,0-1-1,-1 0 1,1 0-1,0 0 1,0 0-1,0 0 1,0-1 0,0 1-1,0 0 1,0 0-1,0-1 1,-1 1-1,1 0 1,0-1-1,0 1 1,0-1-1,-1 1 1,1-1-1,0 1 1,0-1-1,-1 0 1,1 1-1,0-2 1,21-20 22,-17 16-30,-4 4-16,23-21-80,-23 22 69,-1 0 1,1 0-1,0 1 0,0-1 1,0 0-1,0 0 1,0 1-1,0-1 0,0 1 1,0-1-1,0 1 1,0-1-1,0 1 0,0-1 1,0 1-1,0 0 1,0 0-1,1 0 0,1-1 1,-2 2-40,-1 0 1,1 0 0,-1 0-1,1-1 1,-1 1 0,0 0-1,1 0 1,-1 0-1,0 0 1,0 0 0,0 0-1,1 0 1,-1-1-1,0 1 1,0 0 0,0 0-1,0 0 1,-1 0-1,1 0 1,0 0 0,0 0-1,0 0 1,-1 0-1,1-1 1,-1 1 0,1 0-1,0 0 1,-2 1-1,-13 20-1166,12-22 689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00.829"/>
    </inkml:context>
    <inkml:brush xml:id="br0">
      <inkml:brushProperty name="width" value="0.05" units="cm"/>
      <inkml:brushProperty name="height" value="0.05" units="cm"/>
      <inkml:brushProperty name="color" value="#AB008B"/>
    </inkml:brush>
  </inkml:definitions>
  <inkml:trace contextRef="#ctx0" brushRef="#br0">5 9 21141,'-3'-8'2912,"1"8"-2808,2 4 1208,0-3-839,2 8-49,5 3-496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01.900"/>
    </inkml:context>
    <inkml:brush xml:id="br0">
      <inkml:brushProperty name="width" value="0.05" units="cm"/>
      <inkml:brushProperty name="height" value="0.05" units="cm"/>
      <inkml:brushProperty name="color" value="#AB008B"/>
    </inkml:brush>
  </inkml:definitions>
  <inkml:trace contextRef="#ctx0" brushRef="#br0">22 1 17500,'0'0'59,"0"0"-1,0 0 1,1 0 0,-1 0 0,0 0 0,0 0 0,1 0 0,-1 0-1,0 0 1,0 0 0,0 0 0,1 0 0,-1 0 0,0 0 0,0 0-1,0 0 1,1 0 0,-1 0 0,0 0 0,0 0 0,0 1 0,0-1-1,1 0 1,-1 0 0,0 0 0,0 0 0,0 0 0,0 1 0,1-1-1,-1 0 1,0 0 0,0 0 0,0 0 0,0 1 0,0-1-1,0 0 1,0 0 0,0 0 0,0 1 0,1-1 0,-1 0 0,0 0-1,0 0 1,0 1 0,0-1 0,0 0 0,0 0 0,0 0 0,0 1-1,-1-1 1,1 0 0,0 0 0,0 0 0,0 1 0,0-1 0,0 0-1,0 0 1,0 0 0,0 1 0,0-1 0,-1 0 0,-4 21 925,4-16-233,-5 19-88,1 1 1,1-1-1,1 1 1,1 31 0,2-55-657,0 1 1,0-1 0,0 1 0,0-1-1,0 1 1,1 0 0,-1-1-1,1 1 1,-1-1 0,1 0 0,-1 1-1,1-1 1,0 1 0,0-1 0,0 0-1,0 1 1,0-1 0,2 2 0,-2-2-3,0-1-1,0 0 1,0 1 0,0-1 0,0 1 0,0-1 0,1 0 0,-1 0 0,0 0 0,0 0 0,0 0 0,0 0 0,1 0 0,-1 0 0,0 0 0,0 0 0,0-1 0,3 0-1,3-2 13,1-1 0,0 0 0,-1-1-1,0 0 1,7-6 0,-11 9-12,63-54 131,-43 34 39,48-33 1,-70 54-166,0 1 0,0-1-1,0 0 1,0 1 0,0-1-1,0 0 1,0 1 0,0-1 0,0 1-1,0 0 1,0-1 0,0 1-1,1 0 1,-1 0 0,0 0-1,0 0 1,0 0 0,0 0 0,1 0-1,1 0 1,-3 1-2,1-1 0,-1 1 1,1 0-1,-1-1 0,1 1 0,-1 0 1,1-1-1,-1 1 0,0 0 0,1-1 0,-1 1 1,0 0-1,0 0 0,0-1 0,1 1 1,-1 0-1,0 0 0,0-1 0,0 1 0,0 0 1,0 0-1,-1 1 0,0 6 48,-1 1 0,0 0-1,-5 14 1,-9 15 36,8-20-271,1 1 1,-5 20-1,11-30-444,3-7-660,10-15-523,-10 10 1955,18-23-820,2-9-217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7:12:59.812"/>
    </inkml:context>
    <inkml:brush xml:id="br0">
      <inkml:brushProperty name="width" value="0.05" units="cm"/>
      <inkml:brushProperty name="height" value="0.05" units="cm"/>
    </inkml:brush>
  </inkml:definitions>
  <inkml:trace contextRef="#ctx0" brushRef="#br0">0 1 15587,'26'19'1113,"5"11"-849,3 9-104,10 6 280,5 3-264,12 5-64,1 1-104,4-9-312,2-9-232,-3-12 400,5-4-128,-2-12-65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08.411"/>
    </inkml:context>
    <inkml:brush xml:id="br0">
      <inkml:brushProperty name="width" value="0.05" units="cm"/>
      <inkml:brushProperty name="height" value="0.05" units="cm"/>
    </inkml:brush>
  </inkml:definitions>
  <inkml:trace contextRef="#ctx0" brushRef="#br0">87 45 15755,'5'-35'2527,"-7"26"-980,-9 23 401,4 0-1702,0 1 0,1 0 0,1 1 0,0-1 0,1 1 0,1 0 0,1 0-1,0 1 1,0 20 0,4 8-682,1 0-1,11 48 0,-19-113 237,-11-30 1,-4-20 1070,16 55-643,2 5-55,-1 1-1,2-1 0,-1 0 0,1 1 0,1-1 0,0-11 0,0 21-182,1-1-1,-1 0 1,0 1 0,1-1 0,-1 0 0,0 1 0,1-1 0,-1 0 0,1 1 0,-1-1 0,1 1 0,-1-1 0,1 1-1,0-1 1,-1 1 0,1-1 0,-1 1 0,1 0 0,0-1 0,0 1 0,-1 0 0,1 0 0,0-1 0,-1 1 0,1 0 0,0 0-1,0 0 1,-1 0 0,1 0 0,0 0 0,0 0 0,-1 0 0,1 0 0,1 1 0,31 6-1182,-26-5 866,39 11-3151,84 11 0,-96-20 2796,51-2 0,-66-5 2262,-15 2 620,-11 2-181,-3 1-1023,0 0 0,1 1 0,-1 0 0,-16 8-1,23-9-896,-1-1 0,1 1 0,0 0 0,0 1 0,-1-1 0,1 0 0,1 1 0,-1 0 0,0-1 0,1 1 0,-1 0 0,1 1 0,0-1 0,0 0 0,-2 6 0,3-8-94,1 0 0,0 0 0,0 1 0,0-1 0,0 0 0,0 0 1,0 0-1,0 1 0,0-1 0,1 0 0,-1 0 0,0 0 0,1 0 0,-1 1 0,1-1 0,-1 0 1,1 0-1,0 0 0,-1 0 0,1 0 0,0 0 0,0 0 0,0-1 0,0 1 0,1 1 1,34 21-58,-15-11 32,-18-10 12,-1 0 0,0 0 0,0 0 0,0 0 0,0 0 0,0 0 0,0 1 1,-1-1-1,1 0 0,-1 1 0,1-1 0,-1 1 0,0 0 0,0 0 0,0-1 0,-1 1 0,1 0 0,-1 0 0,1 0 0,-1-1 0,0 1 0,0 0 0,0 0 0,-1 0 0,1 0 0,-2 4 0,1-4-27,0 0-1,0 0 0,-1 0 0,0 0 1,1-1-1,-1 1 0,0-1 0,0 1 1,0-1-1,-1 1 0,1-1 1,0 0-1,-1 0 0,0 0 0,1-1 1,-1 1-1,0-1 0,0 1 0,0-1 1,0 0-1,0 0 0,0 0 0,-5 0 1,-28 4-274,25-4 155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9:03.057"/>
    </inkml:context>
    <inkml:brush xml:id="br0">
      <inkml:brushProperty name="width" value="0.05" units="cm"/>
      <inkml:brushProperty name="height" value="0.05" units="cm"/>
      <inkml:brushProperty name="color" value="#AB008B"/>
    </inkml:brush>
  </inkml:definitions>
  <inkml:trace contextRef="#ctx0" brushRef="#br0">99 304 19620,'-11'13'973,"-8"12"525,-19 28 0,34-46-1173,0 0-1,0 0 0,1 1 0,0-1 0,0 1 0,0-1 1,1 1-1,1 0 0,-2 12 0,3-19-305,-1 0-1,1 0 1,0 0-1,0 0 1,0 0-1,0 0 1,1 0-1,-1 0 1,0 0-1,0 0 1,1 0-1,-1-1 1,0 1-1,1 0 1,-1 0 0,1 0-1,-1 0 1,1-1-1,-1 1 1,1 0-1,0 0 1,-1-1-1,1 1 1,0-1-1,-1 1 1,1 0-1,0-1 1,0 0-1,0 1 1,-1-1-1,1 1 1,0-1 0,0 0-1,0 0 1,0 1-1,0-1 1,0 0-1,0 0 1,0 0-1,0 0 1,0 0-1,0 0 1,0 0-1,-1 0 1,1-1-1,0 1 1,0 0-1,0-1 1,0 1 0,1-1-1,4-1-19,-1 0 0,1 0 0,-1 0 0,0-1 0,0 0 0,0 0 1,5-5-1,7-6-20,-2-2 0,23-27 0,-32 35 13,1 0 1,-2-1 0,1 0 0,-2 0-1,1 0 1,-1-1 0,5-17-1,-9 27 8,0 0 0,1 0 0,-1 0-1,0 0 1,0 0 0,0 0 0,0-1-1,0 1 1,0 0 0,0 0 0,0 0 0,0 0-1,0 0 1,0 0 0,0 0 0,0-1-1,0 1 1,0 0 0,0 0 0,0 0 0,0 0-1,0 0 1,0 0 0,0 0 0,0 0-1,0-1 1,0 1 0,0 0 0,0 0 0,0 0-1,0 0 1,-1 0 0,1 0 0,0 0-1,0 0 1,0 0 0,0 0 0,0-1-1,0 1 1,0 0 0,0 0 0,0 0 0,0 0-1,-1 0 1,1 0 0,0 0 0,0 0-1,0 0 1,0 0 0,0 0 0,0 0 0,0 0-1,0 0 1,-1 0 0,1 0 0,0 0-1,0 0 1,0 0 0,0 0 0,0 0 0,0 0-1,0 0 1,0 0 0,-1 0 0,1 0-1,0 0 1,0 1 0,-11 6-3,-9 14 5,6-3 14,-21 39-1,31-49-1,-1 1-1,1 0 1,1 0 0,0 1-1,0-1 1,1 1 0,-1 10-1,2-18-12,1-1 0,0 0 1,0 1-1,0-1 0,1 0 0,-1 1 0,0-1 0,0 0 0,1 0 0,-1 1 0,0-1 0,1 0 1,0 0-1,-1 0 0,1 1 0,0-1 0,-1 0 0,1 0 0,0 0 0,0 0 0,1 1 0,0-1-25,0 1 0,1-1 0,-1 0 0,0 0-1,0 0 1,1 0 0,-1-1 0,0 1 0,1-1-1,4 1 1,3-1-320,1 0 0,-1 0 0,1-1-1,13-4 1,-23 4 305,1 0-1,-1 0 1,0 0-1,1-1 1,-1 1-1,0 0 1,0-1-1,0 1 1,0-1 0,-1 0-1,2-2 1,1-2-23,173-261 98,-43 69 122,-129 191-134,-2 5-9,-1 0 0,1 0 0,-1 0 0,1-1 1,-1 1-1,0 0 0,0-1 0,0 1 0,-1-1 0,1 1 0,0-1 0,-1-4 0,0 7-13,0 0 0,0 0 0,0 0 0,0 0 0,0-1 0,0 1 0,0 0 0,-1 0 0,1 0 0,0 0 0,0 0 0,0 0 0,0 0 0,-1 0 0,1 0 0,0 0 0,0-1 0,0 1 0,0 0 0,-1 0 0,1 0 0,0 0 0,0 0 0,0 0 0,-1 0 0,1 0 0,0 0 0,0 0 0,0 1 0,0-1 0,-1 0 0,1 0 0,0 0 0,0 0 0,0 0 0,0 0 0,-1 0 0,1 0 1,0 0-1,0 1 0,0-1 0,0 0 0,0 0 0,0 0 0,-1 0 0,1 0 0,0 1 0,0-1 0,0 0 0,0 0 0,0 0 0,0 0 0,0 1 0,0-1 0,0 0 0,0 0 0,-11 12 39,10-11-32,-41 49 236,-74 93 500,102-123-595,1 1 1,1 0 0,1 1-1,1 0 1,-11 34 0,19-51-115,1-1 0,0 1 0,0-1 0,1 1 0,-1 0 1,1-1-1,0 1 0,0 0 0,1 0 0,1 8 0,-2-12-26,1 1 1,0 0-1,0 0 0,-1-1 0,1 1 1,0-1-1,1 1 0,-1 0 1,0-1-1,0 0 0,1 1 0,-1-1 1,0 0-1,1 0 0,-1 0 0,1 0 1,0 0-1,-1 0 0,1 0 1,0 0-1,0-1 0,-1 1 0,1-1 1,0 1-1,0-1 0,0 0 1,0 0-1,0 1 0,2-2 0,3 1 1,1 0-1,-1-1 0,0 0 0,0-1 0,1 1 0,-1-1 0,0-1 0,8-3 0,7-5 29,23-16 0,19-9-9,-63 36-29,0-1 0,0 0-1,1 1 1,-1-1 0,0 1-1,1-1 1,-1 1 0,0-1 0,1 1-1,-1 0 1,1 0 0,-1 0-1,0 0 1,1 0 0,-1 0 0,1 0-1,-1 0 1,0 1 0,2-1-1,-2 1 0,0 0 0,0 0-1,0 0 1,0 1-1,-1-1 1,1 0 0,0 0-1,-1 0 1,1 0 0,-1 1-1,1-1 1,-1 0-1,0 1 1,1-1 0,-1 0-1,0 1 1,0-1 0,0 0-1,0 3 1,-1 24-31,1-21 35,0 1 1,0 0-1,0-1 0,1 1 0,2 10 0,-2-17-3,-1 0 0,0-1-1,0 1 1,1 0-1,-1 0 1,1 0-1,-1-1 1,0 1-1,1 0 1,0 0 0,-1-1-1,1 1 1,-1 0-1,1-1 1,0 1-1,-1-1 1,1 1 0,0-1-1,0 1 1,-1-1-1,1 1 1,0-1-1,0 0 1,0 0-1,0 1 1,2-1 2,-1 0 0,0 0 0,0 0-1,1 0 1,-1 0 0,0-1 0,0 1 0,0-1 0,5-1-1,2-2 4,1-1-1,-1 0 0,12-8 0,18-17-56,-27 19-29,0 2-1,23-14 0,-35 22 75,1 1 0,-1-1 0,1 1-1,-1 0 1,1-1 0,-1 1 0,1 0 0,-1-1-1,1 1 1,-1 0 0,1-1 0,-1 1 0,1 0-1,0 0 1,-1 0 0,1 0 0,-1 0 0,1 0-1,0 0 1,-1 0 0,1 0 0,0 0 0,-1 0 0,1 0-1,-1 0 1,1 0 0,-1 1 0,1-1 0,0 0-1,-1 0 1,1 1 0,-1-1 0,1 0 0,-1 1-1,1-1 1,-1 0 0,1 1 0,-1-1 0,0 1 0,1-1-1,-1 1 1,0-1 0,1 1 0,-1-1 0,0 1-1,1-1 1,-1 1 0,0 0 0,0-1 0,0 1-1,0-1 1,0 1 0,1 0 0,-1-1 0,0 1-1,0-1 1,0 1 0,-1 0 0,1-1 0,0 1 0,0-1-1,0 2 1,-2 7-17,1 1 0,-1-1 1,-4 11-1,3-10 25,2-3 4,-1-2 10,1 0 0,0 0 0,0 0 0,0 0 0,1 0 0,0 0 0,0 9 0,0-14-14,0 0 1,1 1 0,-1-1 0,0 0 0,0 0-1,0 1 1,0-1 0,0 0 0,0 0 0,0 1-1,1-1 1,-1 0 0,0 0 0,0 0 0,0 1-1,0-1 1,1 0 0,-1 0 0,0 0-1,0 1 1,1-1 0,-1 0 0,0 0 0,0 0-1,1 0 1,-1 0 0,0 0 0,0 0 0,1 0-1,-1 0 1,0 0 0,0 0 0,1 0 0,-1 0-1,1 0 1,11-5 53,13-15-38,-21 17-24,14-13-58,24-20-144,-39 33 164,1 1 1,0-1 0,0 1-1,0 0 1,0 0-1,0 0 1,0 0-1,8-1 1,-11 3 33,0 0 1,0 0-1,-1 0 1,1 0-1,0 0 1,0 0-1,0 0 1,0 0-1,0 0 1,-1 1-1,1-1 0,0 0 1,0 1-1,0-1 1,-1 0-1,1 1 1,0-1-1,-1 1 1,1-1-1,0 1 1,-1 0-1,1-1 1,0 1-1,-1-1 0,1 1 1,-1 0-1,1 0 1,-1-1-1,0 1 1,1 0-1,-1 0 1,0 0-1,1-1 1,-1 1-1,0 0 1,0 0-1,0 0 0,0 0 1,0 1-1,1 6 23,-1 0 0,0-1 0,-2 14-1,0-7 36,2-10-23,0 0-1,0-1 1,0 1-1,1 0 1,0 0-1,1 6 1,-1-9-20,-1 0 1,1 0 0,-1 0 0,1 0-1,-1 0 1,1 0 0,-1 0 0,1 0-1,0-1 1,-1 1 0,1 0 0,0 0-1,0-1 1,-1 1 0,1-1-1,0 1 1,0-1 0,0 1 0,0-1-1,0 1 1,0-1 0,0 0 0,0 1-1,0-1 1,0 0 0,0 0 0,0 0-1,0 0 1,0 0 0,2 0 0,6-1-15,0-1 1,0-1 0,0 0 0,0 0 0,-1 0 0,1-1 0,-1 0 0,0-1-1,0 0 1,9-7 0,3-4-136,-1 0-1,26-30 1,-42 43 106,1-1-1,-1 1 1,0-1 0,0 0-1,-1 0 1,1-1 0,-1 1 0,0 0-1,3-9 1,-5 13 36,0 0 1,0 0-1,0 0 0,0-1 0,0 1 1,0 0-1,0 0 0,0 0 0,0 0 1,0 0-1,0-1 0,0 1 0,0 0 1,0 0-1,0 0 0,0 0 1,0 0-1,0-1 0,0 1 0,0 0 1,0 0-1,0 0 0,0 0 0,0 0 1,0-1-1,0 1 0,0 0 0,0 0 1,0 0-1,0 0 0,0 0 0,-1 0 1,1 0-1,0-1 0,0 1 1,0 0-1,0 0 0,0 0 0,0 0 1,-1 0-1,1 0 0,0 0 0,0 0 1,0 0-1,0 0 0,-1 0 0,-9 2 21,-9 9 104,14-7-75,0 0 0,0 0-1,1 1 1,0-1 0,0 1 0,0 0 0,0 0-1,1 0 1,0 1 0,0-1 0,0 1 0,1 0-1,0-1 1,0 1 0,0 0 0,-1 10 0,2-11-148,1 0 0,-1 1 0,1 0 0,0-1 1,0 1-1,0-1 0,1 1 0,0-1 0,0 1 0,0-1 0,1 0 1,0 0-1,0 1 0,0-1 0,1 0 0,-1-1 0,1 1 1,7 8-1,3-5-223,1-10-124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0.294"/>
    </inkml:context>
    <inkml:brush xml:id="br0">
      <inkml:brushProperty name="width" value="0.05" units="cm"/>
      <inkml:brushProperty name="height" value="0.05" units="cm"/>
      <inkml:brushProperty name="color" value="#AB008B"/>
    </inkml:brush>
  </inkml:definitions>
  <inkml:trace contextRef="#ctx0" brushRef="#br0">3 44 18252,'-3'1'2648,"14"-5"-2183,5-5 927,5 2-472,4-2-112,2 2-328,-1 0-136,2 5-80,-2 2-71,-4 6-193,-5 1-145,1 5-735,-5-3-240,-1-4 872,-1-5-144,0-20-224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1.225"/>
    </inkml:context>
    <inkml:brush xml:id="br0">
      <inkml:brushProperty name="width" value="0.05" units="cm"/>
      <inkml:brushProperty name="height" value="0.05" units="cm"/>
      <inkml:brushProperty name="color" value="#AB008B"/>
    </inkml:brush>
  </inkml:definitions>
  <inkml:trace contextRef="#ctx0" brushRef="#br0">391 35 17180,'18'-20'2344,"-4"6"1922,-25 34-2126,-42 66-1170,-123 147 0,154-208-951,-5 7-114,-2-1 0,-1 0 1,-44 32-1,94-83-3244,7-22 2588,-15 23 169,14-21-347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1.660"/>
    </inkml:context>
    <inkml:brush xml:id="br0">
      <inkml:brushProperty name="width" value="0.05" units="cm"/>
      <inkml:brushProperty name="height" value="0.05" units="cm"/>
      <inkml:brushProperty name="color" value="#AB008B"/>
    </inkml:brush>
  </inkml:definitions>
  <inkml:trace contextRef="#ctx0" brushRef="#br0">127 3 16652,'1'0'98,"-1"-1"0,1 1 1,0 0-1,0 0 1,-1-1-1,1 1 1,0 0-1,-1 0 1,1 0-1,0 0 0,0 0 1,-1 0-1,1 0 1,0 0-1,0 0 1,-1 0-1,1 1 1,0-1-1,-1 0 0,1 0 1,0 1-1,0-1 1,-1 0-1,1 1 1,-1-1-1,1 1 1,0-1-1,-1 1 0,1-1 1,-1 1-1,1-1 1,-1 1-1,0-1 1,1 1-1,-1 0 1,1-1-1,-1 1 0,0 0 1,0-1-1,1 1 1,-1 0-1,0 0 1,0 1-1,2 4 308,-2 1 0,1 0-1,-1 0 1,0 8 0,0 0 82,1 103 1332,-3-72-1594,3 0 1,2 0-1,11 63 1,-12-104-517,-1 1 1,0-1-1,1 0 1,5 10 0,-16-23-1724,-2-3 1380</inkml:trace>
  <inkml:trace contextRef="#ctx0" brushRef="#br0" timeOffset="1">0 323 17444,'2'-5'2216,"3"2"-1368,7-1-271,4 1 1199,6 0-664,1-3-136,4 1-592,-1 0-408,-3-1 112,-1 2-48,-4-8-152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2.879"/>
    </inkml:context>
    <inkml:brush xml:id="br0">
      <inkml:brushProperty name="width" value="0.05" units="cm"/>
      <inkml:brushProperty name="height" value="0.05" units="cm"/>
      <inkml:brushProperty name="color" value="#AB008B"/>
    </inkml:brush>
  </inkml:definitions>
  <inkml:trace contextRef="#ctx0" brushRef="#br0">0 1 16604,'15'9'1920,"0"2"-1280,-5 8-256,-10 5 1729,1 9-1513,1 5-200,-2 6-144,1-2-24,1-2-104,-2-2-40,1-11-200,2-3-176,-3-11-464,0-12-144,-3 2 688,-4-6-185,-11-4-143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3.296"/>
    </inkml:context>
    <inkml:brush xml:id="br0">
      <inkml:brushProperty name="width" value="0.05" units="cm"/>
      <inkml:brushProperty name="height" value="0.05" units="cm"/>
      <inkml:brushProperty name="color" value="#AB008B"/>
    </inkml:brush>
  </inkml:definitions>
  <inkml:trace contextRef="#ctx0" brushRef="#br0">0 78 17532,'15'4'2192,"2"-1"-1280,10-3-367,2-5 1607,13 1-1240,2-3-184,6-3-584,-2-1-512,-6-3 416,-4-2-184,-6-2-136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3.729"/>
    </inkml:context>
    <inkml:brush xml:id="br0">
      <inkml:brushProperty name="width" value="0.05" units="cm"/>
      <inkml:brushProperty name="height" value="0.05" units="cm"/>
      <inkml:brushProperty name="color" value="#AB008B"/>
    </inkml:brush>
  </inkml:definitions>
  <inkml:trace contextRef="#ctx0" brushRef="#br0">11 1 17180,'7'0'1792,"-3"1"-1160,1 5-304,-4 7 1657,1 7-1265,-2 13-456,-2 5-128,-1 8-336,0 1-200,-1 1-312,-2-3-121,2-5 25,1-10 456,-2-15-192,5-12-200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4.137"/>
    </inkml:context>
    <inkml:brush xml:id="br0">
      <inkml:brushProperty name="width" value="0.05" units="cm"/>
      <inkml:brushProperty name="height" value="0.05" units="cm"/>
      <inkml:brushProperty name="color" value="#AB008B"/>
    </inkml:brush>
  </inkml:definitions>
  <inkml:trace contextRef="#ctx0" brushRef="#br0">19 77 16163,'0'-3'202,"1"0"0,0 1-1,0-1 1,1 0 0,-1 1 0,0-1-1,1 1 1,-1 0 0,1-1-1,0 1 1,0 0 0,0 0-1,0 0 1,0 0 0,1 0-1,-1 1 1,0-1 0,1 1-1,-1-1 1,1 1 0,3-1-1,5-3 486,0 1-1,0 0 0,23-4 0,-12 4-253,0 2 1,1 0-1,-1 1 0,32 3 1,-44-1-387,-1 0 1,0 1-1,1 0 1,-1 0-1,0 1 0,-1 0 1,1 0-1,0 1 1,-1 0-1,0 1 1,0 0-1,0 0 1,9 9-1,-14-11-45,-1 0-1,1 0 1,-1 0-1,0 0 1,0 0-1,0 0 1,0 1-1,0-1 1,-1 1-1,0-1 1,0 1-1,0 0 1,0 0-1,0-1 1,-1 1-1,1 0 1,-1 0-1,0 0 1,-1-1-1,1 1 1,0 0-1,-1 0 1,0 0-1,0-1 1,0 1-1,-1-1 1,1 1-1,-1-1 1,0 1-1,1-1 1,-6 6-1,2-1 12,-1 0 1,-1-1-1,1 1 0,-1-1 0,-1-1 0,1 1 0,-1-1 0,0-1 0,-1 1 0,1-1 1,-13 5-1,1-4 54,19-6-61,1 0-1,-1 1 0,0-1 0,0 0 1,0 0-1,0 0 0,1 0 1,-1 0-1,0 0 0,0 0 1,0 0-1,0 0 0,1 0 0,-1-1 1,0 1-1,0 0 0,0-1 1,1 1-1,-1 0 0,-1-1 0,2 1-4,0-1 0,0 1 0,0 0 0,0 0 0,0 0 0,0 0 0,0 0 0,0-1 0,0 1 0,0 0 0,0 0 0,0 0 0,0 0 0,0 0 0,1-1 0,-1 1 0,0 0 0,0 0 0,0 0 0,0 0 0,0 0 0,0 0 0,0 0 0,0-1 0,0 1 0,1 0 0,-1 0-1,0 0 1,0 0 0,0 0 0,0 0 0,0 0 0,0 0 0,1 0 0,-1 0 0,0 0 0,0 0 0,0 0 0,0 0 0,0 0 0,1 0 0,-1 0 0,0 0 0,0 0 0,0 0 0,0 0 0,0 0 0,1 0 0,-1 0 0,0 0 0,0 0 0,0 0 0,0 0 0,0 0 0,0 0 0,1 0 0,-1 1 0,0-1 0,0 0-1,14 3 20,-6 1-29,0 0 1,-1 0-1,1 1 1,-1 0 0,0 0-1,0 0 1,0 1-1,-1 1 1,0-1 0,0 1-1,-1 0 1,0 0-1,0 0 1,0 1 0,-1 0-1,0 0 1,-1 0-1,0 0 1,3 13 0,-5-18 7,-1-1 0,0 1 0,0 0 1,0-1-1,0 1 0,0 0 0,0 0 1,-1-1-1,1 1 0,-1 0 0,0-1 0,0 1 1,0-1-1,0 1 0,0-1 0,-3 5 1,0-3 22,1 0 1,-1 0 0,0 0-1,0 0 1,0-1 0,0 0-1,-1 0 1,-5 3-1,-8 3 163,-1-1-1,0 0 0,-30 6 0,47-13-164,-30 7 389,0-2 0,0-1 1,-62 2-1,91-7-398,-1 0-1,0 0 0,0 0 1,1-1-1,-1 1 0,0-1 1,0 0-1,1 0 1,-1-1-1,1 1 0,-7-4 1,10 4-45,-1 1 0,0-1 1,0 1-1,1-1 0,-1 0 1,1 1-1,-1-1 0,1 0 1,-1 0-1,1 1 0,-1-1 0,1 0 1,-1 0-1,1 0 0,0 0 1,0 0-1,-1 1 0,1-1 1,0 0-1,0-2 0,0 2-61,1-1 1,-1 0-1,1 0 0,-1 0 0,1 1 1,0-1-1,-1 0 0,1 1 0,0-1 1,0 1-1,0-1 0,0 1 0,1-1 1,0-1-1,23-15-524,-9 6 224,9-10-332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4.957"/>
    </inkml:context>
    <inkml:brush xml:id="br0">
      <inkml:brushProperty name="width" value="0.05" units="cm"/>
      <inkml:brushProperty name="height" value="0.05" units="cm"/>
      <inkml:brushProperty name="color" value="#AB008B"/>
    </inkml:brush>
  </inkml:definitions>
  <inkml:trace contextRef="#ctx0" brushRef="#br0">13 1 20020,'5'3'1513,"0"16"-1129,-5 5-112,0 13 520,-2 4-264,-1 8-168,2 4-40,0-2-104,-2-3-40,3-10-64,0-6-64,0-10-16,1-4-80,1-12-408,-2-11-384,-6-8 616,-3-3-96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5.389"/>
    </inkml:context>
    <inkml:brush xml:id="br0">
      <inkml:brushProperty name="width" value="0.05" units="cm"/>
      <inkml:brushProperty name="height" value="0.05" units="cm"/>
      <inkml:brushProperty name="color" value="#AB008B"/>
    </inkml:brush>
  </inkml:definitions>
  <inkml:trace contextRef="#ctx0" brushRef="#br0">0 78 16371,'8'5'1841,"11"-3"-1017,3-2-320,7-3 1153,4 0-657,4-1-384,1-4-256,-2 1-976,1-2-1881,-9-7 2169,-5 0-360,-4-3-248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0.076"/>
    </inkml:context>
    <inkml:brush xml:id="br0">
      <inkml:brushProperty name="width" value="0.05" units="cm"/>
      <inkml:brushProperty name="height" value="0.05" units="cm"/>
    </inkml:brush>
  </inkml:definitions>
  <inkml:trace contextRef="#ctx0" brushRef="#br0">146 60 17868,'0'-2'97,"0"0"0,1-1 0,-1 1 1,0 0-1,-1 0 0,1-1 0,0 1 1,-1 0-1,1 0 0,-1 0 0,0 0 0,0 0 1,0 0-1,0 0 0,0 0 0,0 0 0,0 0 1,0 0-1,-1 0 0,1 1 0,-1-1 1,0 1-1,1-1 0,-1 1 0,0-1 0,0 1 1,0 0-1,0 0 0,0 0 0,0 0 1,0 0-1,0 1 0,0-1 0,0 1 0,-1-1 1,1 1-1,0 0 0,0 0 0,0 0 0,-1 0 1,1 0-1,0 0 0,0 1 0,-1-1 1,1 1-1,0-1 0,-4 3 0,3-2-35,-1 1 0,0 0 1,1 1-1,-1-1 0,1 1 0,0-1 0,0 1 0,0 0 0,0 0 1,0 0-1,1 1 0,-1-1 0,1 1 0,0-1 0,-3 7 0,4-8-60,0 0-1,0 0 0,0 0 0,1 0 0,-1 0 1,0 0-1,1 1 0,0-1 0,-1 0 1,1 0-1,0 0 0,0 1 0,0-1 1,0 0-1,1 0 0,-1 0 0,1 1 0,-1-1 1,1 0-1,0 0 0,0 0 0,-1 0 1,2 0-1,-1 0 0,0 0 0,0 0 0,1-1 1,-1 1-1,0 0 0,4 1 0,-3-1 14,0-1 0,1 0 0,0 0 0,-1 0 0,1 0 0,-1-1 0,1 1 0,0-1 0,-1 1 0,1-1 0,0 0 0,0 0 0,-1 0 0,1-1 0,0 1 0,2-1 0,-1 0 31,0 1 0,-1-1 0,1 1 0,0 0 0,0 0 0,-1 1 0,7 0 0,-9 0-36,0-1 0,0 1 0,0-1-1,0 1 1,0 0 0,-1-1 0,1 1 0,0 0-1,-1 0 1,1 0 0,-1-1 0,1 1 0,0 0-1,-1 0 1,0 0 0,1 0 0,-1 0 0,0 0-1,1 0 1,-1 0 0,0 0 0,0 0 0,0 0-1,0 1 1,0 31 64,-1-23-67,4 131 5,0-80 146,-8 98 1,4-153-112,0 0 0,0 0-1,0 0 1,-1 0 0,0 0 0,0 0 0,-5 8-1,6-13-29,0 0-1,0 0 0,1 1 0,-1-1 0,0 0 0,0 0 1,0 0-1,0 0 0,0 0 0,-1 0 0,1 0 0,0-1 0,0 1 1,0 0-1,-1-1 0,1 1 0,0-1 0,-1 1 0,1-1 0,-1 1 1,1-1-1,0 0 0,-1 0 0,1 0 0,-1 0 0,1 0 0,-1 0 1,1 0-1,0 0 0,-1-1 0,1 1 0,-1-1 0,1 1 0,0-1 1,-1 1-1,1-1 0,0 0 0,-2 0 0,-2-3 4,1 1 1,-1-1-1,1 0 0,-1-1 0,1 1 0,0-1 1,1 1-1,-1-1 0,1 0 0,0 0 1,0-1-1,1 1 0,-1-1 0,1 1 0,1-1 1,-1 0-1,-1-9 0,2 6-18,0 1 0,0 0 0,1 0 0,0 0 0,0 0 0,1-1 0,0 1 0,0 0 0,1 0 0,0 0 0,1 0 0,4-10 0,-2 9-9,1 0 0,0 1 1,0 0-1,1 0 1,0 1-1,0 0 0,1 0 1,14-10-1,10-4-30,35-16 0,-20 11 28,-28 15 8,95-60-14,-100 61 16,-1 0 1,-1-1 0,1 0-1,-2-1 1,21-26-1,-30 34 5,0 1 0,0 0 0,0-1 0,-1 1 0,1-1 0,-1 0 0,0 0 0,0 1 0,-1-1 0,1 0 0,0-5 0,-1 8-5,0 1 0,0-1 0,0 1 1,0-1-1,-1 0 0,1 1 0,0-1 0,0 1 1,0-1-1,-1 0 0,1 1 0,0-1 0,0 1 0,-1-1 1,1 1-1,0-1 0,-1 1 0,1-1 0,-1 1 0,1 0 1,-1-1-1,1 1 0,-1-1 0,1 1 0,-1 0 1,1 0-1,-2-1 0,0 1-2,0 0 0,1 0 0,-1 0-1,0 0 1,0 0 0,0 1 0,0-1 0,1 0 0,-1 1 0,0 0 0,0-1 0,1 1-1,-1 0 1,-2 1 0,-11 8 18,-1 0 0,2 1-1,0 1 1,0 0 0,1 1-1,0 0 1,1 1 0,1 0-1,-12 20 1,21-32-3,1 1 0,0-1 0,0 0 0,0 1 0,0 0 0,0-1 0,0 1 0,0 2 0,1-4-49,0 0-1,0 0 1,0 0-1,0-1 1,0 1-1,0 0 1,0 0-1,1 0 1,-1-1-1,0 1 0,0 0 1,1 0-1,-1 0 1,0-1-1,1 1 1,-1 0-1,1-1 1,-1 1-1,1 0 1,1 0-85,0 0 1,0 0-1,-1 0 1,1-1-1,0 1 1,0 0 0,0-1-1,0 0 1,0 0-1,0 1 1,0-1 0,0 0-1,0 0 1,0-1-1,0 1 1,0 0 0,0-1-1,0 1 1,0-1-1,-1 0 1,3 0 0,8-4-298,0 0 0,20-14 0,3-4-436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5.809"/>
    </inkml:context>
    <inkml:brush xml:id="br0">
      <inkml:brushProperty name="width" value="0.05" units="cm"/>
      <inkml:brushProperty name="height" value="0.05" units="cm"/>
      <inkml:brushProperty name="color" value="#AB008B"/>
    </inkml:brush>
  </inkml:definitions>
  <inkml:trace contextRef="#ctx0" brushRef="#br0">297 1 18828,'-8'2'513,"0"1"-1,1 0 1,-1 1-1,1 0 1,0 0-1,-10 7 1,-1 0 116,-91 65 842,94-65-1197,1 1 1,1 1-1,0 1 1,1 0-1,-12 18 1,22-30-226,0 1-1,0-1 1,1 1 0,-1-1-1,1 1 1,0 0 0,0 0-1,0-1 1,0 1 0,0 0-1,0 0 1,1 0 0,0 0 0,-1 0-1,1 0 1,0 0 0,0 0-1,1 0 1,-1 0 0,1 0-1,-1 0 1,1 0 0,0 0-1,0 0 1,0-1 0,1 1-1,-1 0 1,1-1 0,-1 1-1,1-1 1,0 1 0,0-1 0,0 0-1,0 0 1,0 0 0,1 0-1,-1 0 1,4 2 0,6 3-63,0-1-1,1 0 1,-1 0 0,1-1 0,0-1 0,0 0 0,15 2 0,79 7-804,-102-12 787,26 0-207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6.572"/>
    </inkml:context>
    <inkml:brush xml:id="br0">
      <inkml:brushProperty name="width" value="0.05" units="cm"/>
      <inkml:brushProperty name="height" value="0.05" units="cm"/>
      <inkml:brushProperty name="color" value="#AB008B"/>
    </inkml:brush>
  </inkml:definitions>
  <inkml:trace contextRef="#ctx0" brushRef="#br0">1 0 18076,'1'1'109,"0"-1"0,0 1 0,0 0 0,0 0 0,0 0 1,0 0-1,0 0 0,0 0 0,0 0 0,0 0 0,-1 0 0,1 0 0,0 0 0,-1 0 1,1 0-1,-1 1 0,1-1 0,-1 0 0,1 1 0,-1-1 0,0 0 0,0 1 0,0-1 1,0 2-1,-1 40 1010,-1-22-380,2-6-433,-1 116 1225,3-104-1339,0-1 0,11 49 0,-7-60-2491,-16-36 738,-5-1 790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6.957"/>
    </inkml:context>
    <inkml:brush xml:id="br0">
      <inkml:brushProperty name="width" value="0.05" units="cm"/>
      <inkml:brushProperty name="height" value="0.05" units="cm"/>
      <inkml:brushProperty name="color" value="#AB008B"/>
    </inkml:brush>
  </inkml:definitions>
  <inkml:trace contextRef="#ctx0" brushRef="#br0">0 75 20204,'13'7'1785,"5"-7"-1249,4 2-184,8-2 632,4-3-176,7 0-344,-2-3-328,-1-1-728,-3-2 1552,-6-7-944,-4-3-48,-3-1 32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7.377"/>
    </inkml:context>
    <inkml:brush xml:id="br0">
      <inkml:brushProperty name="width" value="0.05" units="cm"/>
      <inkml:brushProperty name="height" value="0.05" units="cm"/>
      <inkml:brushProperty name="color" value="#AB008B"/>
    </inkml:brush>
  </inkml:definitions>
  <inkml:trace contextRef="#ctx0" brushRef="#br0">30 1 18076,'3'7'1824,"-2"7"-1216,-1 5-296,-2 6 1713,0 6-1369,1 5-600,1 4-88,-2-1-488,2-1-216,-1-7-312,-2-6-1217,-3-9 1721,-1-8-392,-2-8-128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7.795"/>
    </inkml:context>
    <inkml:brush xml:id="br0">
      <inkml:brushProperty name="width" value="0.05" units="cm"/>
      <inkml:brushProperty name="height" value="0.05" units="cm"/>
      <inkml:brushProperty name="color" value="#AB008B"/>
    </inkml:brush>
  </inkml:definitions>
  <inkml:trace contextRef="#ctx0" brushRef="#br0">1 42 15699,'1'-2'244,"0"0"-1,1 0 1,-1 1-1,1-1 0,0 0 1,-1 1-1,1-1 0,0 1 1,0-1-1,0 1 1,0 0-1,0 0 0,0 0 1,1 0-1,1-1 1,38-8 2028,-41 10-2080,20-3 38,-1 1 1,0 0-1,1 2 0,-1 0 1,0 2-1,1 0 0,-1 1 0,0 1 1,0 1-1,-1 1 0,1 0 1,31 17-1,-44-20-223,-1 1 1,0 0-1,0 1 1,-1-1-1,1 1 0,-1 0 1,0 1-1,0-1 1,-1 1-1,1 0 0,-1 0 1,-1 0-1,1 1 1,-1-1-1,0 1 0,-1 0 1,1 0-1,-1 0 1,-1 0-1,2 9 0,-2-6 48,-1 0 0,0 0 0,-1 0 0,0 0 0,0 0 0,-1 0 0,0 0 0,-1 0 0,0-1 0,-1 1 0,0-1 0,0 0 0,-1 0 0,-6 9 0,4-9 80,0 0 0,0-1 0,0 0 0,-1 0 0,0-1 0,-1 0 0,0 0 0,0-1 0,0 0 0,-1-1 0,-19 9 0,16-10-40,0 0 0,0 0 0,0-1 1,-1-1-1,1 0 0,-1 0 0,0-2 0,1 0 0,-18-2 0,28 2-201,0 0-1,-1-1 0,1 1 0,0-1 1,0 0-1,-1 0 0,1 0 0,0-1 0,0 1 1,0-1-1,0 1 0,0-1 0,1 0 0,-1 0 1,1 0-1,-1-1 0,1 1 0,-4-5 1,5 4-53,0 1 0,0-1 0,0 0 0,0 0 0,0 1 0,0-1 1,1 0-1,0 0 0,-1 0 0,1 0 0,0 0 0,1 0 0,-1 0 1,0 1-1,1-1 0,0 0 0,-1 0 0,1 0 0,0 1 0,1-1 0,1-4 1,11-19-893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8.213"/>
    </inkml:context>
    <inkml:brush xml:id="br0">
      <inkml:brushProperty name="width" value="0.05" units="cm"/>
      <inkml:brushProperty name="height" value="0.05" units="cm"/>
      <inkml:brushProperty name="color" value="#AB008B"/>
    </inkml:brush>
  </inkml:definitions>
  <inkml:trace contextRef="#ctx0" brushRef="#br0">195 0 16091,'35'76'6911,"8"43"-4047,-38-99-2778,0-1 1,-1 1 0,-1 0-1,-1 1 1,-1-1 0,0 0 0,-2 1-1,0-1 1,-6 23 0,6-33-256,-2 1-1,0-1 1,0 0 0,0 0 0,-2-1 0,1 1 0,-1-1 0,0 0 0,-1 0-1,0 0 1,-1-1 0,1 0 0,-2 0 0,1-1 0,-1 0 0,0 0 0,0-1 0,-1 0-1,-14 8 1,11-9-57,-1 0-1,0 0 0,1-2 0,-2 1 1,-25 2-1,-15-6-622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48.572"/>
    </inkml:context>
    <inkml:brush xml:id="br0">
      <inkml:brushProperty name="width" value="0.05" units="cm"/>
      <inkml:brushProperty name="height" value="0.05" units="cm"/>
      <inkml:brushProperty name="color" value="#AB008B"/>
    </inkml:brush>
  </inkml:definitions>
  <inkml:trace contextRef="#ctx0" brushRef="#br0">450 4 16051,'0'0'45,"0"0"-1,0 0 0,0 0 0,0 0 0,0 0 1,0 0-1,1-1 0,-1 1 0,0 0 0,0 0 1,0 0-1,0 0 0,0 0 0,0 0 0,0 0 1,0 0-1,0-1 0,0 1 0,0 0 0,0 0 1,0 0-1,-1 0 0,1 0 0,0 0 0,0 0 1,0 0-1,0-1 0,0 1 0,0 0 0,0 0 1,0 0-1,0 0 0,0 0 0,0 0 0,0 0 1,0 0-1,0 0 0,-1 0 0,1 0 1,0 0-1,0 0 0,0 0 0,0 0 0,0-1 1,0 1-1,0 0 0,0 0 0,-1 0 0,1 0 1,0 0-1,0 0 0,0 0 0,0 0 0,0 1 1,-10 1 1108,-9 9-34,-22 16-469,2 3 0,1 1 0,1 2 0,-51 58 0,65-63-490,2 0-1,0 2 1,2 0-1,1 1 0,2 1 1,-25 68-1,37-87-144,0 0-1,1 0 1,1 0-1,0 0 1,1 1-1,1-1 1,0 1-1,0-1 1,6 27-1,-5-32-43,1-1 0,1 0 0,-1 0 0,1 0 0,0 0 0,1-1 0,0 1 0,0-1 0,0 0 0,0 0 0,1 0 0,0 0 0,1-1 0,-1 0 1,1 0-1,0-1 0,0 1 0,0-1 0,12 5 0,23 7-101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0.279"/>
    </inkml:context>
    <inkml:brush xml:id="br0">
      <inkml:brushProperty name="width" value="0.05" units="cm"/>
      <inkml:brushProperty name="height" value="0.05" units="cm"/>
      <inkml:brushProperty name="color" value="#AB008B"/>
    </inkml:brush>
  </inkml:definitions>
  <inkml:trace contextRef="#ctx0" brushRef="#br0">63 0 16892,'-4'5'5897,"-7"16"-4098,-3 39-1341,2 0 1,3 1-1,0 70 1,8-115-438,-2 44 139,3-55-162,1 1 1,-1 0-1,1-1 0,0 1 1,0-1-1,1 1 0,3 7 1,-5-12-13,0-1 1,0 0-1,0 1 1,0-1-1,0 1 1,0-1-1,0 0 1,1 1-1,-1-1 1,0 0-1,0 1 1,0-1-1,1 0 1,-1 1-1,0-1 1,0 0-1,1 0 1,-1 1-1,0-1 1,0 0 0,1 0-1,-1 1 1,0-1-1,1 0 1,-1 0-1,0 0 1,1 0-1,-1 0 1,0 1-1,1-1 1,-1 0-1,0 0 1,1 0-1,-1 0 1,1 0-1,-1 0 1,0 0-1,1 0 1,-1 0-1,0 0 1,1-1-1,-1 1 1,1 0-1,-1 0 1,0 0-1,1 0 1,-1 0-1,0-1 1,0 1-1,1 0 1,-1 0 0,0-1-1,1 1 1,-1 0-1,0 0 1,0-1-1,1 1 1,-1 0-1,0-1 1,0 1-1,0-1 1,2-1 34,-1 0 0,0 0 0,0-1 0,0 1 1,0-1-1,-1 1 0,1-1 0,0-2 0,-3-21-171,-6-4-55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0.649"/>
    </inkml:context>
    <inkml:brush xml:id="br0">
      <inkml:brushProperty name="width" value="0.05" units="cm"/>
      <inkml:brushProperty name="height" value="0.05" units="cm"/>
      <inkml:brushProperty name="color" value="#AB008B"/>
    </inkml:brush>
  </inkml:definitions>
  <inkml:trace contextRef="#ctx0" brushRef="#br0">1 55 18812,'16'4'1904,"13"0"-1079,5-2-321,7-2 888,5-2-272,5-1-328,-1 0-215,-6-1-705,-6 0-577,-9-8 625,-3-3-128,-7-6-136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1.444"/>
    </inkml:context>
    <inkml:brush xml:id="br0">
      <inkml:brushProperty name="width" value="0.05" units="cm"/>
      <inkml:brushProperty name="height" value="0.05" units="cm"/>
      <inkml:brushProperty name="color" value="#AB008B"/>
    </inkml:brush>
  </inkml:definitions>
  <inkml:trace contextRef="#ctx0" brushRef="#br0">281 39 16219,'12'-11'1397,"-8"7"-869,-1 0-1,1 1 0,0 0 0,0-1 1,0 1-1,8-4 0,-11 7-480,-1 0 0,0 0 0,0 1 0,0-1 0,0 0 0,1 0 0,-1 0 0,0 0 0,0 0 0,0 0 0,0 0 0,0 0-1,0 0 1,1 1 0,-1-1 0,0 0 0,0 0 0,0 0 0,0 0 0,0 0 0,0 0 0,0 1 0,0-1 0,0 0 0,0 0 0,0 0 0,0 0 0,0 1 0,0-1 0,0 0-1,0 0 1,0 0 0,0 0 0,0 1 0,0-1 0,0 0 0,0 0 0,0 0 0,0 0 0,0 0 0,0 1 0,0-1 0,0 0 0,0 0 0,0 0 0,0 0 0,-1 0 0,1 0-1,0 1 1,0-1 0,0 0 0,0 0 0,-5 12 546,-141 224 856,-23 41-2910,169-277 1451,0 0 0,0 0 1,0 1-1,0-1 0,0 0 1,0 0-1,0 0 0,0 1 0,0-1 1,0 0-1,0 0 0,0 0 0,0 0 1,0 0-1,0 1 0,0-1 1,0 0-1,0 0 0,-1 0 0,1 0 1,0 0-1,0 1 0,0-1 1,0 0-1,0 0 0,0 0 0,-1 0 1,1 0-1,0 0 0,0 0 0,0 0 1,0 1-1,-1-1 0,1 0 1,0 0-1,0 0 0,0 0 0,0 0 1,-1 0-1,1 0 0,0 0 1,0 0-1,0 0 0,0 0 0,-1 0 1,1 0-1,0 0 0,0-1 0,0 1 1,0 0-1,-1 0 0,1 0 1,0 0-1,0 0 0,0 0 0,0 0 1,0 0-1,0 0 0,-1-1 1,1 1-1,-2-10-287,2-7-160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0.574"/>
    </inkml:context>
    <inkml:brush xml:id="br0">
      <inkml:brushProperty name="width" value="0.05" units="cm"/>
      <inkml:brushProperty name="height" value="0.05" units="cm"/>
    </inkml:brush>
  </inkml:definitions>
  <inkml:trace contextRef="#ctx0" brushRef="#br0">91 33 17292,'1'-1'183,"-1"0"0,1 0 0,-1-1 1,0 1-1,1 0 0,-1-1 0,0 1 1,0 0-1,0-1 0,0 1 0,0 0 1,0-1-1,0 1 0,-1 0 0,1 0 1,0-1-1,-2-1 0,2 3-76,-1-1 0,1 0 1,-1 1-1,1-1 0,-1 1 0,0-1 0,1 1 0,-1-1 1,0 1-1,0 0 0,1-1 0,-1 1 0,0 0 0,0-1 0,1 1 1,-1 0-1,0 0 0,0 0 0,0 0 0,1 0 0,-1 0 0,0 0 1,0 0-1,0 0 0,1 0 0,-1 0 0,0 1 0,0-1 0,0 0 1,0 1-1,-2 0-54,1 0 0,0 0-1,0 0 1,1 0 0,-1 0 0,0 1 0,0-1 0,1 1 0,-1-1 0,0 1-1,1-1 1,0 1 0,-1 0 0,1 0 0,0 0 0,0 0 0,0 0 0,0 0-1,0 0 1,1 0 0,-1 0 0,1 0 0,-1 1 0,1-1 0,0 0-1,0 4 1,-1 0-64,1 0-1,1 0 1,-1 0-1,1 0 1,0 0 0,1 0-1,-1 0 1,5 9-1,2 0 9,0 0 0,18 21 0,10 18-11,-36-53 16,0-1-1,1 1 1,-1 0 0,0 0-1,1-1 1,-1 1-1,0 0 1,0 0-1,1-1 1,-1 1-1,0 0 1,0 0-1,0 0 1,0-1-1,0 1 1,0 0-1,-1 0 1,1 0 0,0-1-1,0 1 1,0 0-1,-1 0 1,1-1-1,-1 2 1,0-1 8,0 1-1,0-1 1,-1 0 0,1 0 0,0 0 0,-1 0-1,1 0 1,0 0 0,-1-1 0,1 1 0,-3 0-1,-6 2 69,0 0-1,1-1 0,-14 1 1,15-2-18,-6 1 15,-17 1-284,58-22-2368,28-11-960,90-64 0,-24-8 4468,-109 93 277,-12 9-1173,0 0 0,1 0 0,-1 0 0,0 0 1,0 1-1,0-1 0,0 0 0,0 0 0,0 0 0,1 0 0,-1 0 0,0 0 0,0 0 0,0 1 1,0-1-1,0 0 0,0 0 0,0 0 0,0 0 0,0 0 0,0 0 0,0 1 0,0-1 0,0 0 1,0 0-1,0 0 0,0 0 0,0 1 0,0-1 0,0 0 0,0 0 0,0 0 0,0 0 0,0 0 1,0 1-1,0-1 0,0 0 0,0 0 0,0 0 0,0 0 0,0 0 0,0 0 0,0 1 0,-1-1 1,-13 30 2925,8-16-2225,1-1-436,0 0 0,1 0 0,0 0 0,1 1 0,1-1 0,0 1 0,0 24 0,2-37-388,0 1 0,0-1 0,0 1 0,0-1 0,0 0 1,0 1-1,1-1 0,-1 0 0,0 1 0,1-1 0,-1 0 1,1 0-1,-1 1 0,1-1 0,0 0 0,-1 0 1,1 0-1,0 1 0,0-1 0,0 0 0,0 0 0,0-1 1,0 1-1,0 0 0,0 0 0,2 1 0,-2-2 68,-1 0-1,0 0 1,1 0 0,-1 0-1,0 0 1,1 0-1,-1 0 1,0 0-1,1 0 1,-1 0-1,0-1 1,1 1-1,-1 0 1,0 0-1,1 0 1,-1 0 0,0-1-1,1 1 1,-1 0-1,0 0 1,0 0-1,1-1 1,-1 1-1,0 0 1,0-1-1,1 1 1,-1 0 0,0 0-1,0-1 1,0 1-1,0 0 1,1-1-1,-1 1 1,0 0-1,0-1 1,0 1-1,0-1 1,0 1-1,0 0 1,0-1 0,0 1-1,1-5-164,7-14-524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1.832"/>
    </inkml:context>
    <inkml:brush xml:id="br0">
      <inkml:brushProperty name="width" value="0.05" units="cm"/>
      <inkml:brushProperty name="height" value="0.05" units="cm"/>
      <inkml:brushProperty name="color" value="#AB008B"/>
    </inkml:brush>
  </inkml:definitions>
  <inkml:trace contextRef="#ctx0" brushRef="#br0">5 1 17548,'2'22'1952,"-4"7"-1376,-1 3-208,2 4 889,1 4-545,3 2-104,4-1-320,-1-2-96,1-4-120,2-4-32,-2-5-248,-2-2-152,-4-7-504,-1-4 2016,-3-7-1200,-4-4-32,-2-2-56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2.233"/>
    </inkml:context>
    <inkml:brush xml:id="br0">
      <inkml:brushProperty name="width" value="0.05" units="cm"/>
      <inkml:brushProperty name="height" value="0.05" units="cm"/>
      <inkml:brushProperty name="color" value="#AB008B"/>
    </inkml:brush>
  </inkml:definitions>
  <inkml:trace contextRef="#ctx0" brushRef="#br0">2 0 17396,'-1'3'1784,"5"4"-1048,4-1-296,9 3 1081,4-2-457,5-2-392,0-1-144,5-1-664,-2-2-360,-3-2 464,-1-3-80,-4-5-168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2.761"/>
    </inkml:context>
    <inkml:brush xml:id="br0">
      <inkml:brushProperty name="width" value="0.05" units="cm"/>
      <inkml:brushProperty name="height" value="0.05" units="cm"/>
      <inkml:brushProperty name="color" value="#AB008B"/>
    </inkml:brush>
  </inkml:definitions>
  <inkml:trace contextRef="#ctx0" brushRef="#br0">14 9 16388,'1'-1'414,"0"0"0,0 1 1,0-1-1,1 0 1,-1 0-1,0 0 1,1 1-1,-1-1 1,0 1-1,1-1 1,-1 1-1,1 0 1,2-1-1,-4 2-286,1 0 0,0-1 0,-1 1 0,0 0-1,1 0 1,-1 0 0,1 0 0,-1 0 0,0 0 0,0 0 0,1 0-1,-1 0 1,0 0 0,0 0 0,0 0 0,0 0 0,0 0 0,0-1-1,-1 1 1,1 0 0,0 0 0,0 0 0,-1 2 0,-6 39 760,1-7-701,1 1 1,2-1-1,1 1 1,4 41-1,-1-71-238,0 0 0,1 0-1,0 0 1,0 0 0,3 7-1,3 4-2479,-27-28-1370,1 0 2657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3.197"/>
    </inkml:context>
    <inkml:brush xml:id="br0">
      <inkml:brushProperty name="width" value="0.05" units="cm"/>
      <inkml:brushProperty name="height" value="0.05" units="cm"/>
      <inkml:brushProperty name="color" value="#AB008B"/>
    </inkml:brush>
  </inkml:definitions>
  <inkml:trace contextRef="#ctx0" brushRef="#br0">1 26 17396,'7'-2'2344,"5"-4"-1376,7 2-343,0-2 1511,6 2-912,2 1-288,4 3-735,0 0-530,-4 1 369,-5 1-120,2-2-184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3.590"/>
    </inkml:context>
    <inkml:brush xml:id="br0">
      <inkml:brushProperty name="width" value="0.05" units="cm"/>
      <inkml:brushProperty name="height" value="0.05" units="cm"/>
      <inkml:brushProperty name="color" value="#AB008B"/>
    </inkml:brush>
  </inkml:definitions>
  <inkml:trace contextRef="#ctx0" brushRef="#br0">274 8 18700,'0'0'51,"0"0"-1,0 0 1,0 0 0,1 0 0,-1 0-1,0 0 1,0 0 0,0 0-1,0 0 1,0 0 0,1 0-1,-1 0 1,0 0 0,0 0 0,0 0-1,0 0 1,1 0 0,-1-1-1,0 1 1,0 0 0,0 0 0,0 0-1,0 0 1,0 0 0,0 0-1,1 0 1,-1-1 0,0 1-1,0 0 1,0 0 0,0 0 0,0 0-1,0 0 1,0 0 0,0-1-1,0 1 1,0 0 0,0 0 0,0 0-1,0 0 1,0-1 0,0 1-1,0 0 1,0 0 0,0 0-1,0 0 1,0 0 0,0-1 0,0 1-1,0 0 1,0 0 0,0 0-1,0 0 1,0 0 0,0-1 0,-1 1-1,1 0 1,0 0 0,-13-1 1431,-20 4-47,17 2-1256,0 0 0,0 1 0,0 0-1,1 2 1,0 0 0,1 0 0,-16 13-1,22-16-134,0 1 0,0 1 1,1 0-1,0 0 0,1 0 0,-1 1 0,1 0 0,1 0 0,0 0 0,0 1 0,0 0 0,1 0 0,-4 14 0,7-21-22,0 0 0,1 0 0,0 0 1,-1 1-1,1-1 0,0 0 0,0 0 0,0 0 0,0 1 0,0-1 0,1 0 0,-1 0 0,1 0 0,-1 0 0,1 0 0,0 1 0,0-1 0,0 0 0,0-1 0,0 1 0,0 0 0,1 0 0,-1 0 0,0-1 0,1 1 0,0-1 0,-1 1 0,4 1 0,0 0-32,0-1-1,1 1 0,-1-1 0,1 0 0,-1-1 0,1 0 1,0 1-1,0-2 0,11 1 0,-8 0-188,1-1 0,0 0-1,-1 0 1,1-1 0,0-1 0,-1 1-1,1-2 1,-1 1 0,0-1-1,0-1 1,9-4 0,3-7-328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4.049"/>
    </inkml:context>
    <inkml:brush xml:id="br0">
      <inkml:brushProperty name="width" value="0.05" units="cm"/>
      <inkml:brushProperty name="height" value="0.05" units="cm"/>
      <inkml:brushProperty name="color" value="#AB008B"/>
    </inkml:brush>
  </inkml:definitions>
  <inkml:trace contextRef="#ctx0" brushRef="#br0">135 1 19604,'3'57'5326,"2"1"-3302,-1-26-2273,-1 0 0,-2 0 0,-3 34 0,-2-50-172,4-16 421,0 0-1,-1 1 1,1-1-1,0 0 1,0 0-1,-1 1 1,1-1 0,0 0-1,0 0 1,-1 0-1,1 1 1,0-1-1,-1 0 1,1 0-1,0 0 1,-1 0-1,1 0 1,0 0-1,-1 0 1,1 0 0,0 0-1,-1 0 1,1 0-1,0 0 1,-1 0-1,1 0 1,0 0-1,-1 0 1,1 0-1,0 0 1,-1 0 0,1 0-1,0-1 1,-1 1-1,1 0 1,0 0-1,0 0 1,-1-1-1,1 1 1,0 0-1,0 0 1,-1-1-1,-6-6-239</inkml:trace>
  <inkml:trace contextRef="#ctx0" brushRef="#br0" timeOffset="1">1 151 17788,'0'6'2008,"5"-1"-976,4-3-391,9-2 1079,1 2-336,4-4-352,2 2-271,0-4-761,-2 3-576,-4-7 519,-3 0-119,-4-8-160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4.469"/>
    </inkml:context>
    <inkml:brush xml:id="br0">
      <inkml:brushProperty name="width" value="0.05" units="cm"/>
      <inkml:brushProperty name="height" value="0.05" units="cm"/>
      <inkml:brushProperty name="color" value="#AB008B"/>
    </inkml:brush>
  </inkml:definitions>
  <inkml:trace contextRef="#ctx0" brushRef="#br0">50 0 20012,'0'15'1857,"-4"4"-1241,-5 4-272,2 6 872,-2 3-400,2 5-344,1-2-104,3-2-223,0-2-129,2-5-128,1-4-129,0-10-327,0 0 632,1-15-216,-1-12-40,0-5 16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4.917"/>
    </inkml:context>
    <inkml:brush xml:id="br0">
      <inkml:brushProperty name="width" value="0.05" units="cm"/>
      <inkml:brushProperty name="height" value="0.05" units="cm"/>
      <inkml:brushProperty name="color" value="#AB008B"/>
    </inkml:brush>
  </inkml:definitions>
  <inkml:trace contextRef="#ctx0" brushRef="#br0">0 37 17188,'23'-3'2248,"5"0"-1008,3-3-487,7 1 1647,0-3-752,3 4-535,-2-1-233,-7 3-560,-4 2-264,-5 0-616,-5 0-368,-8 2-553,-1 1 1121</inkml:trace>
  <inkml:trace contextRef="#ctx0" brushRef="#br0" timeOffset="1">89 157 20140,'24'4'2137,"5"-7"-1265,0-4-384,4-3 1240,4-1-535,-2 3-633,-4 0-288,-7 4-664,-3 0-416,-8 4-681,-6 1 553,-7 3 432,-4 1-296,-8 2-104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5.313"/>
    </inkml:context>
    <inkml:brush xml:id="br0">
      <inkml:brushProperty name="width" value="0.05" units="cm"/>
      <inkml:brushProperty name="height" value="0.05" units="cm"/>
      <inkml:brushProperty name="color" value="#AB008B"/>
    </inkml:brush>
  </inkml:definitions>
  <inkml:trace contextRef="#ctx0" brushRef="#br0">0 101 16836,'15'10'2160,"11"-8"-1024,5-2-472,7-9 1585,7 0-841,2-3-560,0-1-504,-4 0-1648,-2 0 1320,-4-9-352,-5 0-144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5.678"/>
    </inkml:context>
    <inkml:brush xml:id="br0">
      <inkml:brushProperty name="width" value="0.05" units="cm"/>
      <inkml:brushProperty name="height" value="0.05" units="cm"/>
      <inkml:brushProperty name="color" value="#AB008B"/>
    </inkml:brush>
  </inkml:definitions>
  <inkml:trace contextRef="#ctx0" brushRef="#br0">4 20 15907,'-4'5'8970,"25"-1"-6242,31 0-1955,131-7-71,-152 0-2687,55-13-1,-86 16 1963,0 0 0,1 0 0,-1 0 0,0 0 0,0 0 0,0 0 0,0 0 0,0 0 0,1 0-1,-1 0 1,0 0 0,0 0 0,0-1 0,0 1 0,0 0 0,0 0 0,0 0 0,1 0 0,-1 0 0,0 0-1,0-1 1,0 1 0,0 0 0,0 0 0,0 0 0,0 0 0,0 0 0,0-1 0,0 1 0,0 0 0,0 0 0,0 0-1,0 0 1,0 0 0,0-1 0,0 1 0,0 0 0,0 0 0,0 0 0,0 0 0,0-1 0,0 1 0,0 0-1,0 0 1,0 0 0,0 0 0,-1 0 0,1 0 0,0-1 0,0 1 0,0 0 0,0 0 0,0 0 0,0 0-1,0 0 1,-1 0 0,1 0 0,0 0 0,0 0 0,0-1 0,0 1 0,0 0 0,-1 0 0,-13-3-828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0.996"/>
    </inkml:context>
    <inkml:brush xml:id="br0">
      <inkml:brushProperty name="width" value="0.05" units="cm"/>
      <inkml:brushProperty name="height" value="0.05" units="cm"/>
    </inkml:brush>
  </inkml:definitions>
  <inkml:trace contextRef="#ctx0" brushRef="#br0">0 4 17812,'0'-3'1488,"0"4"-1048,0 1-344,3 6 296,4 2-600,3 5 272,0-1-248,6 0-136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6.089"/>
    </inkml:context>
    <inkml:brush xml:id="br0">
      <inkml:brushProperty name="width" value="0.05" units="cm"/>
      <inkml:brushProperty name="height" value="0.05" units="cm"/>
      <inkml:brushProperty name="color" value="#AB008B"/>
    </inkml:brush>
  </inkml:definitions>
  <inkml:trace contextRef="#ctx0" brushRef="#br0">0 101 18796,'15'5'2072,"10"-10"-1119,7-4-393,4-1 1080,7 0-376,0 0-487,-2-2-433,-4 2-680,-11 0 416,-7-3-224,-7-4-80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8.939"/>
    </inkml:context>
    <inkml:brush xml:id="br0">
      <inkml:brushProperty name="width" value="0.05" units="cm"/>
      <inkml:brushProperty name="height" value="0.05" units="cm"/>
      <inkml:brushProperty name="color" value="#AB008B"/>
    </inkml:brush>
  </inkml:definitions>
  <inkml:trace contextRef="#ctx0" brushRef="#br0">25 25 11859,'-10'3'934,"-4"2"3531,23-4-553,80-13-487,79-7-1148,-137 17-2548,0 2 1,0 1-1,44 7 1,-72-7-82,-2-1 223,1 1 0,-1-1 0,1 0 0,-1 1 1,1-1-1,0 0 0,-1 0 0,1 0 0,-1 0 0,1 0 1,2-1-1,-3-6-494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2:59.928"/>
    </inkml:context>
    <inkml:brush xml:id="br0">
      <inkml:brushProperty name="width" value="0.05" units="cm"/>
      <inkml:brushProperty name="height" value="0.05" units="cm"/>
      <inkml:brushProperty name="color" value="#AB008B"/>
    </inkml:brush>
  </inkml:definitions>
  <inkml:trace contextRef="#ctx0" brushRef="#br0">5 23 15187,'-4'3'1961,"11"-3"-1585,9-3 760,4 1-208,11-1-248,6 2-96,5 1-111,5 0-49,2 0-192,2 0-208,-1-1-600,-5-4 568,-4 1-128,-4-2-72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1.043"/>
    </inkml:context>
    <inkml:brush xml:id="br0">
      <inkml:brushProperty name="width" value="0.05" units="cm"/>
      <inkml:brushProperty name="height" value="0.05" units="cm"/>
      <inkml:brushProperty name="color" value="#AB008B"/>
    </inkml:brush>
  </inkml:definitions>
  <inkml:trace contextRef="#ctx0" brushRef="#br0">1 6 17644,'1'2'1640,"6"-2"-1016,2 0-256,13-2 689,6 1-201,10-1-248,3 2-152,7 0-184,-4 0-72,-4 0-488,-3 0-384,-11-1 568,-4 1-64,-9-1-88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1.601"/>
    </inkml:context>
    <inkml:brush xml:id="br0">
      <inkml:brushProperty name="width" value="0.05" units="cm"/>
      <inkml:brushProperty name="height" value="0.05" units="cm"/>
      <inkml:brushProperty name="color" value="#AB008B"/>
    </inkml:brush>
  </inkml:definitions>
  <inkml:trace contextRef="#ctx0" brushRef="#br0">1 52 14307,'15'0'1728,"2"-5"-759,4 0-353,5-3 1112,3 1-440,2 1-263,4 2-161,-2 2-344,-1 2-328,0 0-800,-2-3 632,-7-2-176,-3-1-56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3.436"/>
    </inkml:context>
    <inkml:brush xml:id="br0">
      <inkml:brushProperty name="width" value="0.05" units="cm"/>
      <inkml:brushProperty name="height" value="0.05" units="cm"/>
      <inkml:brushProperty name="color" value="#AB008B"/>
    </inkml:brush>
  </inkml:definitions>
  <inkml:trace contextRef="#ctx0" brushRef="#br0">62 11 19092,'6'-4'1055,"-4"3"-699,-1 1 0,0-1 0,1 0 0,-1 0 0,1 1 0,-1-1 0,1 1 0,-1-1 0,1 1 0,2 0 0,-3 0-275,-1 0 0,1 1 0,-1-1 0,1 1 0,-1-1 0,1 1 0,-1-1 0,1 1 0,-1-1 0,0 1 0,1 0 0,-1-1 0,0 1-1,1 0 1,-1-1 0,0 1 0,0 0 0,0-1 0,1 1 0,-1 0 0,0-1 0,0 1 0,0 0 0,0-1 0,0 1 0,-1 0 0,1 0 0,0-1-1,0 1 1,0 0 0,-4 31 320,-1 0 0,-1 0 0,-16 44 0,5-15-271,15-53-120,-11 38 72,-11 91 1,24-136-77,-1 0 0,1 1 0,0-1 1,0 0-1,0 0 0,0 0 0,0 0 0,0 1 1,1-1-1,-1 0 0,0 0 0,0 0 0,1 0 1,-1 0-1,1 1 0,0-1-3,-1-1 0,0 0 0,1 0 1,-1 0-1,0 0 0,1 0 0,-1 0 0,0 0 0,0 0 0,1 0 0,-1 0 0,0 0 0,1 0 1,-1 0-1,0 0 0,1 0 0,-1 0 0,0 0 0,1-1 0,-1 1 0,0 0 0,0 0 0,1 0 1,-1 0-1,0-1 0,1 1 0,-1 0 0,0 0 0,0-1 0,0 1 0,1-1 0,2-2-28,0-1-1,1 0 1,-2 0-1,1-1 1,3-5-1,1-11-620,-1 1 0,-1-1 0,-1 1 0,0-1-1,-2 0 1,-1-1 0,-1-39 0,-3 23-282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3.850"/>
    </inkml:context>
    <inkml:brush xml:id="br0">
      <inkml:brushProperty name="width" value="0.05" units="cm"/>
      <inkml:brushProperty name="height" value="0.05" units="cm"/>
      <inkml:brushProperty name="color" value="#AB008B"/>
    </inkml:brush>
  </inkml:definitions>
  <inkml:trace contextRef="#ctx0" brushRef="#br0">1 60 13851,'0'-2'599,"1"0"0,-1 0 0,1 0 0,0-1 0,0 1-1,0 0 1,0 0 0,1 0 0,-1 1 0,0-1 0,1 0 0,-1 0 0,1 1 0,0-1 0,2-1 0,0 0-26,1 0 0,-1 1 0,1 0-1,0 0 1,-1 0 0,10-2 0,4 1-35,0 0 0,35 0 0,-49 3-392,15-1-138,33 4 0,-47-2-315,0 0-1,1 0 1,-1 0 0,0 0-1,0 1 1,0 0 0,0 0-1,0 0 1,0 1 0,-1 0-1,6 4 1,-10-7 260,1 0 0,-1 0 1,0 0-1,0 0 0,1 0 0,-1 0 0,0 0 0,0 1 0,1-1 0,-1 0 1,0 0-1,0 0 0,1 1 0,-1-1 0,0 0 0,0 0 0,0 1 0,0-1 1,1 0-1,-1 0 0,0 1 0,0-1 0,0 0 0,0 0 0,0 1 1,0-1-1,0 0 0,0 1 0,0-1 0,0 0 0,0 0 0,0 1 0,0-1 1,0 0-1,0 1 0,0-1 0,0 0 0,0 0 0,0 1 0,0-1 0,-1 0 1,1 0-1,0 1 0,0-1 0,0 0 0,0 0 0,-1 1 0,1-1 1,0 0-1,0 0 0,0 0 0,-1 1 0,1-1 0,0 0 0,0 0 0,-1 0 1,1 0-1,0 0 0,0 0 0,-1 1 0,1-1 0,0 0 0,-1 0 0,1 0 1,0 0-1,-1 0 0,1 0 0,-1 0 0,-13 2-942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4.254"/>
    </inkml:context>
    <inkml:brush xml:id="br0">
      <inkml:brushProperty name="width" value="0.05" units="cm"/>
      <inkml:brushProperty name="height" value="0.05" units="cm"/>
      <inkml:brushProperty name="color" value="#AB008B"/>
    </inkml:brush>
  </inkml:definitions>
  <inkml:trace contextRef="#ctx0" brushRef="#br0">2 45 15987,'12'8'2553,"7"-2"-1297,12-6-456,7-7 1873,8-5-1177,4-1-183,3 3-489,-5 4-288,-7 2-568,-5-1-400,-11 4-857,-7 1 1121,-14 3-104,-4 0-184,-12-2-152</inkml:trace>
  <inkml:trace contextRef="#ctx0" brushRef="#br0" timeOffset="1">1 300 16460,'13'-6'2416,"15"3"-1128,3-2-504,8-4 2049,5 0-1185,2 2-631,1-2-321,-7 2-840,-4 4-544,-10-3 600,-4 6-184,-9 0-73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4.659"/>
    </inkml:context>
    <inkml:brush xml:id="br0">
      <inkml:brushProperty name="width" value="0.05" units="cm"/>
      <inkml:brushProperty name="height" value="0.05" units="cm"/>
      <inkml:brushProperty name="color" value="#AB008B"/>
    </inkml:brush>
  </inkml:definitions>
  <inkml:trace contextRef="#ctx0" brushRef="#br0">1 85 20812,'9'-1'2449,"1"-7"-1593,9 0-392,3-4 1353,4 2-809,5 2-208,-2 1-576,-1 3-400,-4 1-1032,-3 0 1056,-5-6-168,-3-3-136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6.381"/>
    </inkml:context>
    <inkml:brush xml:id="br0">
      <inkml:brushProperty name="width" value="0.05" units="cm"/>
      <inkml:brushProperty name="height" value="0.05" units="cm"/>
      <inkml:brushProperty name="color" value="#AB008B"/>
    </inkml:brush>
  </inkml:definitions>
  <inkml:trace contextRef="#ctx0" brushRef="#br0">172 37 15851,'37'-37'8670,"-50"49"-8518,0 1 1,0 0-1,1 0 0,1 2 0,1-1 0,-15 26 0,7-5 0,-27 72 0,32-68 18,-13 63 0,22-82-137,2 0 0,0 1 0,1-1 0,1 0 0,2 22 0,-1-36-86,0 0-1,0 0 0,1-1 1,-1 1-1,1 0 0,0-1 1,1 0-1,-1 1 0,1-1 1,0 0-1,0 0 0,1 0 1,0-1-1,6 8 1,-4-8-74,-1 0 1,1 0 0,0-1 0,0 0-1,0 0 1,0 0 0,0 0 0,1-1-1,-1 0 1,1-1 0,0 1 0,7-1-1,15 1-362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1.382"/>
    </inkml:context>
    <inkml:brush xml:id="br0">
      <inkml:brushProperty name="width" value="0.05" units="cm"/>
      <inkml:brushProperty name="height" value="0.05" units="cm"/>
    </inkml:brush>
  </inkml:definitions>
  <inkml:trace contextRef="#ctx0" brushRef="#br0">108 288 16155,'-1'3'234,"0"0"1,-1 1-1,1-1 0,-1 0 0,0 0 0,0 0 0,0 0 0,0 0 0,-1-1 0,1 1 0,-1-1 0,-3 3 0,-8 10 766,3-2-399,1 0 0,-12 20 0,19-28-506,0 1 0,0-1 0,0 1 0,1 0 0,0 0 0,1 0-1,-1 0 1,1 0 0,-1 11 0,2-16-85,0 0-1,0 0 0,0 0 1,0 1-1,1-1 0,-1 0 1,0 0-1,0 0 0,1 0 1,-1 1-1,1-1 0,-1 0 1,1 0-1,0 0 0,-1 0 1,1 0-1,0 0 0,0 0 1,0 0-1,-1-1 0,1 1 1,0 0-1,0 0 0,0-1 1,0 1-1,1-1 0,-1 1 1,0-1-1,0 1 0,0-1 1,0 1-1,0-1 0,1 0 1,-1 0-1,0 0 0,0 0 1,0 0-1,2 0 0,2 0-3,-1 0 0,0-1 0,1 1 0,-1-1 0,0 0 0,0-1 0,1 1 0,-1-1 0,7-4 0,-2 0 7,0 0-1,-1-1 1,0-1-1,-1 1 1,0-1-1,0 0 0,0-1 1,-1 0-1,7-13 1,5-12 28,15-44 1,-32 77-42,43-121 82,-40 107-49,0 1-1,-1-1 1,-1 0 0,0 0 0,-1-1-1,-1-20 1,0 35-27,0-1 0,0 1-1,0 0 1,0-1 0,0 1-1,0 0 1,0-1 0,-1 1 0,1 0-1,-1-1 1,1 1 0,-1 0-1,1 0 1,-1 0 0,0-1 0,0 1-1,1 0 1,-1 0 0,0 0-1,0 0 1,0 0 0,0 0 0,0 1-1,0-1 1,-1 0 0,1 0 0,0 1-1,0-1 1,0 1 0,-1-1-1,1 1 1,0-1 0,-1 1 0,1 0-1,0 0 1,-1 0 0,1 0-1,0 0 1,-1 0 0,1 0 0,-1 0-1,1 0 1,0 0 0,-3 2-1,-2 0 11,0 0-1,1 0 0,-1 1 0,0 0 0,1 0 0,0 0 0,0 1 0,-7 6 1,7-5-34,0 0 1,0 0-1,1 1 1,-1 0 0,1 0-1,1 0 1,-1 0 0,1 1-1,0-1 1,1 1-1,-1 0 1,1 0 0,1 0-1,-1 0 1,1 0 0,1 0-1,-1 0 1,1 1-1,0-1 1,2 8 0,3 14-285,1-2 1,1 1-1,20 50 1,6 20-1759,-33-98 2065,0 1 0,0 0 0,0-1 0,0 1 1,0-1-1,1 1 0,-1 0 0,0-1 0,0 1 0,1-1 0,-1 1 0,0-1 0,1 1 0,-1-1 0,1 1 0,-1-1 0,0 1 0,1-1 0,-1 0 0,1 1 0,-1-1 0,1 0 0,0 1 0,-1-1 0,1 0 0,-1 0 0,1 1 0,-1-1 0,1 0 0,0 0 0,-1 0 0,1 0 0,0 0 0,-1 0 0,1 0 0,-1 0 0,1 0 0,1 0 0,22-12 167,0-3-135</inkml:trace>
  <inkml:trace contextRef="#ctx0" brushRef="#br0" timeOffset="1">541 55 17596,'-6'10'1448,"-4"10"-992,-1 6-184,2 9 552,3 5-239,2 4-241,0 2-184,2 1-416,2-4-209,-3-5-383,2-7 1977,-5-9-1265,-2-8-57,-1-10-63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6.768"/>
    </inkml:context>
    <inkml:brush xml:id="br0">
      <inkml:brushProperty name="width" value="0.05" units="cm"/>
      <inkml:brushProperty name="height" value="0.05" units="cm"/>
      <inkml:brushProperty name="color" value="#AB008B"/>
    </inkml:brush>
  </inkml:definitions>
  <inkml:trace contextRef="#ctx0" brushRef="#br0">35 0 17948,'3'0'2120,"-3"5"-1136,-3 4-423,-2 5 1431,-1 4-528,-2 8-607,1 3-305,4 9-312,-3 0-48,8 3-160,-2-5-80,4 1-272,-1-8-152,0-4-609,0-6-167,-3-13 888,-3-5-248,3-11-184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7.222"/>
    </inkml:context>
    <inkml:brush xml:id="br0">
      <inkml:brushProperty name="width" value="0.05" units="cm"/>
      <inkml:brushProperty name="height" value="0.05" units="cm"/>
      <inkml:brushProperty name="color" value="#AB008B"/>
    </inkml:brush>
  </inkml:definitions>
  <inkml:trace contextRef="#ctx0" brushRef="#br0">1 22 19468,'26'-7'2953,"41"-5"0,-57 11-2575,1 0-1,-1 1 0,1 0 0,-1 0 0,1 2 0,19 3 0,-29-5-365,1 1 0,0-1 1,0 0-1,-1 1 0,1-1 0,0 1 1,-1 0-1,1-1 0,-1 1 0,1 0 1,-1 0-1,1 0 0,-1 0 0,0 0 1,1 1-1,-1-1 0,0 0 0,0 0 1,0 1-1,0-1 0,0 1 0,0-1 1,0 1-1,-1-1 0,1 1 0,0 0 1,-1-1-1,1 1 0,-1 0 0,0-1 1,0 1-1,1 0 0,-1 0 0,0-1 1,-1 1-1,1 0 0,0 0 0,0-1 1,-1 1-1,1 0 0,-1-1 0,1 1 1,-1 0-1,0-1 0,-1 3 0,-3 5-21,0 0 0,-1-1 0,0 1-1,-1-1 1,0-1 0,-12 12 0,-11 3-28,23-18 12,0 1 0,1-1 0,0 1 0,0 1 0,-6 6 0,12-12 23,0 0 0,0 1-1,-1-1 1,1 0 0,0 1 0,0-1 0,0 0-1,0 0 1,0 1 0,1-1 0,-1 0 0,0 1-1,0-1 1,0 0 0,0 1 0,0-1 0,0 0-1,0 0 1,1 1 0,-1-1 0,0 0-1,0 0 1,0 1 0,0-1 0,1 0 0,-1 0-1,0 0 1,0 1 0,1-1 0,-1 0 0,0 0-1,1 0 1,-1 0 0,0 0 0,0 1 0,1-1-1,-1 0 1,0 0 0,1 0 0,-1 0 0,0 0-1,1 0 1,21 7-35,-10-4 26,-7 0-12,1 0 0,0 0 0,-1 1-1,0-1 1,0 1 0,0 0-1,0 1 1,0-1 0,-1 1 0,0 0-1,0 0 1,0 0 0,-1 0 0,0 1-1,0-1 1,0 1 0,0 0 0,-1 0-1,0 0 1,2 12 0,-3-13 18,-1 0 0,1 1 0,-1-1 0,0 0 0,0 1 0,-1-1 1,1 0-1,-1 1 0,0-1 0,-1 0 0,1 0 0,-1 0 0,0 0 0,0 0 0,-1 0 1,1 0-1,-1-1 0,0 0 0,-1 1 0,1-1 0,-1 0 0,1 0 0,-1-1 0,-9 7 1,5-5 73,0 0 0,0-1 0,0 0 1,0-1-1,-1 0 0,-8 2 0,13-3-58,0-2 0,0 1-1,0 0 1,0-1-1,0 0 1,0 0-1,0 0 1,0 0-1,0-1 1,0 1-1,0-1 1,0 0-1,0 0 1,0-1 0,-6-2-1,9 3-64,1 1-1,-1-1 1,0 0 0,0 1 0,0-1-1,0 0 1,1 0 0,-1 0-1,0 1 1,1-1 0,-1 0 0,0 0-1,1 0 1,0 0 0,-1 0 0,1 0-1,-1 0 1,1-1 0,0 1-1,0 0 1,0 0 0,0 0 0,0 0-1,0 0 1,0 0 0,0-3-1,1 1-4,0 1 1,-1-1-1,1 0 0,1 0 0,-1 0 0,0 1 0,1-1 0,-1 0 0,3-2 0,17-18-419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7.654"/>
    </inkml:context>
    <inkml:brush xml:id="br0">
      <inkml:brushProperty name="width" value="0.05" units="cm"/>
      <inkml:brushProperty name="height" value="0.05" units="cm"/>
      <inkml:brushProperty name="color" value="#AB008B"/>
    </inkml:brush>
  </inkml:definitions>
  <inkml:trace contextRef="#ctx0" brushRef="#br0">2 0 21493,'-2'5'2000,"2"-1"-1312,0-1-336,2 7 1049,1 2-409,-2 7-512,2 0-176,0 7-184,0 0-64,0 1-48,-2 3-16,-1-8-136,0 0-136,0-7-584,0-4-337,0-9 929,-3-1-168,1-5-216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8.085"/>
    </inkml:context>
    <inkml:brush xml:id="br0">
      <inkml:brushProperty name="width" value="0.05" units="cm"/>
      <inkml:brushProperty name="height" value="0.05" units="cm"/>
      <inkml:brushProperty name="color" value="#AB008B"/>
    </inkml:brush>
  </inkml:definitions>
  <inkml:trace contextRef="#ctx0" brushRef="#br0">0 296 15931,'2'4'2393,"12"-4"-969,7-3-560,6-1 2441,3 1-1537,3-3-631,4 5-233,-4-2-584,-1 0-224,-5 1-992,-5-1-240,-8-4 864,-5-6-169,-6-2-223</inkml:trace>
  <inkml:trace contextRef="#ctx0" brushRef="#br0" timeOffset="1">387 1 18044,'7'0'2312,"-1"3"-1471,-6 4-297,0 3 1368,-1 8-760,-2 4-272,0 7-463,0 2-73,1 8-232,1 0-136,1 5-600,-1-4-337,1-4 385,0-5 336,-3-11-208,-2-5-152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8.519"/>
    </inkml:context>
    <inkml:brush xml:id="br0">
      <inkml:brushProperty name="width" value="0.05" units="cm"/>
      <inkml:brushProperty name="height" value="0.05" units="cm"/>
      <inkml:brushProperty name="color" value="#AB008B"/>
    </inkml:brush>
  </inkml:definitions>
  <inkml:trace contextRef="#ctx0" brushRef="#br0">0 38 15091,'0'-1'220,"0"0"0,1 0 0,-1 0 0,0 0-1,0 0 1,1 0 0,-1 0 0,0 0 0,1 0 0,-1 1 0,1-1-1,-1 0 1,1 0 0,-1 0 0,1 1 0,-1-1 0,1 0 0,0 1-1,0-1 1,-1 0 0,1 1 0,0-1 0,0 1 0,0-1-1,-1 1 1,1 0 0,0-1 0,2 1 0,29-10 3100,-16 7-2948,1 1 0,-1 1 1,1 0-1,0 1 1,-1 1-1,1 0 0,21 6 1,-27-5-368,0 0 1,0 1-1,-1 1 1,1 0-1,-1 0 1,0 1-1,0 1 0,0 0 1,-1 0-1,1 0 1,13 14-1,-18-14-7,0 1 0,0-1 0,0 1 0,-1 0 0,0 1 0,0-1 0,-1 0 0,0 1-1,0 0 1,-1 0 0,0 0 0,-1 0 0,1 0 0,-1 0 0,-1 0 0,0 1 0,0-1 0,0 0-1,-4 14 1,2-9 11,-2-1-1,1 0 1,-2 1-1,1-2 0,-2 1 1,1-1-1,-2 1 0,0-2 1,0 1-1,-1-1 1,-17 18-1,12-15 29,-2 0 0,1-1 0,-26 15 0,34-23-78,-1-1 0,1 1-1,-1-1 1,0-1 0,0 1 0,0-1-1,0 0 1,-1-1 0,1 0 0,0 0-1,-1-1 1,-7 0 0,13 0 31,-1 0 0,1 0 1,0-1-1,0 1 0,0-1 0,0 0 0,0 1 1,0-1-1,0 0 0,0 0 0,0 0 1,1-1-1,-1 1 0,0 0 0,0-1 0,1 1 1,-1-1-1,1 1 0,0-1 0,-1 0 0,1 0 1,0 1-1,0-1 0,0 0 0,0 0 1,0 0-1,1 0 0,-1 0 0,1-1 0,-1 1 1,1 0-1,0 0 0,-1 0 0,1 0 1,1-3-1,-2-20-190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3:08.921"/>
    </inkml:context>
    <inkml:brush xml:id="br0">
      <inkml:brushProperty name="width" value="0.05" units="cm"/>
      <inkml:brushProperty name="height" value="0.05" units="cm"/>
      <inkml:brushProperty name="color" value="#AB008B"/>
    </inkml:brush>
  </inkml:definitions>
  <inkml:trace contextRef="#ctx0" brushRef="#br0">138 1 16908,'3'11'746,"0"-1"0,1 1 0,0-1 1,1 0-1,0 0 0,0 0 1,9 11-1,6 12 449,-9-11-978,-1 0 0,-1 1 0,-1 0 0,-1 1 0,-1 0 0,-1 0 0,-1 0 0,-1 0 1,-1 1-1,-1-1 0,-1 1 0,-5 27 0,3-34-354,-1 0 0,-1 0 0,-1-1 0,0 0 1,-1 0-1,-1 0 0,0-1 0,-2 1 0,0-2 0,0 0 1,-2 0-1,0 0 0,0-2 0,-1 1 0,-1-1 1,0-1-1,-18 12 0,-15 6-265,-1-6-151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09.105"/>
    </inkml:context>
    <inkml:brush xml:id="br0">
      <inkml:brushProperty name="width" value="0.05" units="cm"/>
      <inkml:brushProperty name="height" value="0.05" units="cm"/>
      <inkml:brushProperty name="color" value="#AB008B"/>
    </inkml:brush>
  </inkml:definitions>
  <inkml:trace contextRef="#ctx0" brushRef="#br0">411 13 16740,'7'-5'1179,"7"-3"415,-11 10-668,-6 8 292,-5 4-875,0 0 1,-1 0-1,0-1 1,-2 0-1,-11 12 1,-65 53 165,48-48-380,-2-2 0,-1-2 0,-84 38 0,124-63-124,-1 0 10,0 0 0,1 0-1,-1 1 1,0-1 0,1 1 0,-1 0 0,1-1 0,-4 5-1,6-5 9,1-1 0,0 1-1,-1-1 1,1 0-1,0 1 1,0-1-1,-1 0 1,1 1 0,0-1-1,0 0 1,0 0-1,0 0 1,-1 0 0,1 0-1,0 0 1,1 0-1,60-1 970,89-11 0,39-2-2482,-133 12-819,-38 2 1528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10.274"/>
    </inkml:context>
    <inkml:brush xml:id="br0">
      <inkml:brushProperty name="width" value="0.05" units="cm"/>
      <inkml:brushProperty name="height" value="0.05" units="cm"/>
      <inkml:brushProperty name="color" value="#AB008B"/>
    </inkml:brush>
  </inkml:definitions>
  <inkml:trace contextRef="#ctx0" brushRef="#br0">14 0 15811,'-1'0'125,"0"0"0,1 0-1,-1 0 1,0 0-1,1 1 1,-1-1 0,0 0-1,1 0 1,-1 0-1,0 1 1,1-1 0,-1 0-1,1 1 1,-1-1-1,1 0 1,-1 1 0,0-1-1,1 1 1,-1-1 0,1 1-1,0 0-34,0-1 0,0 0 0,0 1 0,0-1 0,0 0 0,0 1 0,0-1 0,0 1-1,1-1 1,-1 0 0,0 1 0,0-1 0,1 0 0,-1 0 0,0 1 0,0-1 0,1 0 0,-1 1 0,0-1 0,1 0 0,-1 0 0,0 0 0,1 1-1,-1-1 1,29 13 2123,84 18 194,-58-17-2051,103 41-1,-139-48-320,10 6-39,-29-13 2,0 0 1,0 1 0,1-1 0,-1 0 0,0 0 0,0 1 0,0-1 0,0 0 0,1 0 0,-1 1 0,0-1-1,0 0 1,0 0 0,0 1 0,0-1 0,0 0 0,0 1 0,0-1 0,0 0 0,0 0 0,0 1 0,0-1 0,0 0-1,0 1 1,0-1 0,0 0 0,0 0 0,0 1 0,0-1 0,-1 0 0,1 0 0,0 1 0,0-1 0,0 0-1,0 0 1,-1 1 0,1-1 0,0 0 0,0 0 0,0 0 0,-1 1 0,1-1 0,-1 0 0,-14 11-21,8-6 22,-21 17 121,-1-1 0,-1-2-1,-63 30 1,-104 31 660,191-78-761,31-10-1376,40-6 0,-28 8 845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11.017"/>
    </inkml:context>
    <inkml:brush xml:id="br0">
      <inkml:brushProperty name="width" value="0.05" units="cm"/>
      <inkml:brushProperty name="height" value="0.05" units="cm"/>
      <inkml:brushProperty name="color" value="#AB008B"/>
    </inkml:brush>
  </inkml:definitions>
  <inkml:trace contextRef="#ctx0" brushRef="#br0">286 25 16275,'1'0'93,"-1"-1"0,0 0-1,1 0 1,-1 0-1,0 1 1,0-1-1,1 0 1,-1 0-1,0 0 1,0 0-1,0 0 1,0 0 0,0 1-1,0-1 1,0 0-1,-1 0 1,1 0-1,0 0 1,0 0-1,-1 1 1,1-1-1,0 0 1,-1 0 0,0 0-1,0 0-12,1 1-1,-1-1 0,0 1 1,0 0-1,0-1 1,0 1-1,1 0 1,-1 0-1,0 0 1,0-1-1,0 1 1,0 0-1,0 0 1,0 0-1,0 1 1,0-1-1,1 0 1,-3 0-1,-2 2 75,0 0 0,-1 0 0,1 0 0,0 0 0,1 1 0,-9 5 0,-2 5-65,1 0 0,0 2 0,1 0 1,1 0-1,0 1 0,1 1 0,1-1 1,-11 25-1,-1 8 231,-28 95 0,41-112-83,-8 48 1,15-68-167,1-1 0,1 0-1,-1 0 1,2 1 0,0-1 0,0 0-1,1 0 1,3 13 0,-4-21-17,1 1 1,-1-1 0,1 1-1,-1-1 1,1 0 0,0 1-1,1-1 1,-1 0 0,0 0-1,1-1 1,0 1 0,-1 0-1,1-1 1,0 0 0,0 1-1,1-1 1,-1-1 0,0 1-1,1 0 1,-1-1-1,1 0 1,-1 1 0,1-1-1,0-1 1,-1 1 0,1 0-1,0-1 1,0 0 0,-1 0-1,1 0 1,7-2 0,0 1 68,0-1 0,-1-1 0,1 0 0,-1 0 0,0-1 0,0-1 0,0 0 0,-1 0 0,1 0 0,9-9 0,-3 0-12,0 0-1,-2-2 1,1 1 0,-2-2 0,0 0-1,-1 0 1,-1-1 0,-1-1 0,0 0-1,8-24 1,-11 25-72,-1 0 0,-1 0 0,-1-1 0,-1 1-1,0-1 1,-1 0 0,-1 0 0,-1 0 0,-1 0-1,0 1 1,-8-35 0,4 38-248,-1 0 0,0 0 0,-2 0 0,-13-21 0,3 5-1073,14 26 841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1.394"/>
    </inkml:context>
    <inkml:brush xml:id="br0">
      <inkml:brushProperty name="width" value="0.05" units="cm"/>
      <inkml:brushProperty name="height" value="0.05" units="cm"/>
      <inkml:brushProperty name="color" value="#AB008B"/>
    </inkml:brush>
  </inkml:definitions>
  <inkml:trace contextRef="#ctx0" brushRef="#br0">1 55 14219,'10'-24'3180,"-6"15"-2034,-3 16 3034,3 24-3113,-5-1-728,1-6-243,0 1 1,5 32-1,-5-56-94,0 0 0,1 1 1,-1-1-1,0 0 0,0 0 0,1 0 1,-1 0-1,1 0 0,-1 0 0,1 0 1,-1 0-1,1 0 0,-1 0 0,1 0 1,0 0-1,0 0 0,0 0 0,-1-1 1,1 1-1,0 0 0,0 0 0,2 0 1,-2-1 2,1 0 0,-1 1 0,1-1 0,-1 0 1,0 0-1,1-1 0,-1 1 0,1 0 0,-1 0 1,1-1-1,-1 1 0,0-1 0,1 1 1,-1-1-1,0 1 0,0-1 0,1 0 0,1-1 1,8-7 53,-1 1 0,0-2 0,9-9 1,-12 10 4,1 2-1,-1-1 1,2 1 0,-1 0 0,17-9 0,-25 15-59,1 1 0,-1 0 0,1 0 0,-1-1 0,1 1 0,-1 0 0,1 0 0,0 0 0,-1 0 0,1 0 0,-1 0 0,1 0 0,-1 0 0,1 0 0,0 0 0,-1 0 0,1 0 0,-1 0 0,1 0 0,-1 0 0,1 1 0,0-1 0,-1 0 0,1 0 0,-1 1 0,1-1 0,-1 0 0,1 1 0,-1-1 0,0 0 0,1 1 0,-1-1 0,1 1 0,-1-1 0,0 1 0,1-1 0,-1 1 0,0-1 0,0 1 0,1-1 0,-1 1 0,0-1 0,0 2 0,6 34 33,-1-12-16,-5-24-22,0 0 1,0 1 0,1-1 0,-1 0-1,0 1 1,1-1 0,-1 1 0,1-1-1,-1 0 1,1 0 0,-1 1-1,0-1 1,1 0 0,-1 0 0,1 0-1,-1 1 1,1-1 0,-1 0 0,1 0-1,-1 0 1,1 0 0,-1 0-1,1 0 1,-1 0 0,1 0 0,-1 0-1,1 0 1,-1 0 0,1-1-1,-1 1 1,1 0 0,-1 0 0,1 0-1,-1-1 1,1 1 0,0-1 0,16-11 9,-15 10-6,13-12 33,-1-1-1,-1-1 1,18-26-1,-17 21 26,31-32 0,-45 53-59,0-1 0,1 1 0,-1-1 0,0 1 0,1-1 1,-1 1-1,1-1 0,-1 1 0,1 0 0,-1-1 0,1 1 1,-1 0-1,1-1 0,-1 1 0,1 0 0,-1-1 0,1 1 0,0 0 1,-1 0-1,1 0 0,-1 0 0,1 0 0,0 0 0,-1 0 1,1 0-1,0 0 0,0 0 0,0 1 0,-1-1-1,1 1 1,-1 0-1,0-1 0,1 1 1,-1 0-1,0 0 1,1 0-1,-1-1 1,0 1-1,0 0 0,0 0 1,0 0-1,0 0 1,0 0-1,0-1 1,0 2-1,-7 50 34,5-44-22,-19 145 300,21-150-269,0-1 1,0 1 0,0-1 0,0 1-1,0-1 1,1 1 0,-1-1 0,1 1-1,1 3 1,-2-6-32,0 1 0,0-1 0,0 0 0,1 0 0,-1 1 0,0-1 0,0 0 0,0 0 0,1 1 0,-1-1 0,0 0 0,0 0 0,1 0 0,-1 1 0,0-1 0,0 0 0,1 0 0,-1 0 0,0 0 0,0 0 0,1 0 0,-1 0 0,0 1 0,1-1 0,-1 0-1,0 0 1,1 0 0,11-10 353,1-9-40,0-1 0,14-33 0,-21 42-668,-14 44-3264,4-19 2722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1.741"/>
    </inkml:context>
    <inkml:brush xml:id="br0">
      <inkml:brushProperty name="width" value="0.05" units="cm"/>
      <inkml:brushProperty name="height" value="0.05" units="cm"/>
    </inkml:brush>
  </inkml:definitions>
  <inkml:trace contextRef="#ctx0" brushRef="#br0">1 77 12347,'0'-9'975,"-1"0"-552,1 1 1,0 0-1,3-13 0,-3 20-321,0 0-1,0 0 1,0 1-1,0-1 1,0 0-1,0 0 1,1 0-1,-1 0 1,0 0-1,1 0 1,-1 0 0,1 1-1,-1-1 1,1 0-1,-1 0 1,1 1-1,-1-1 1,1 0-1,0 1 1,-1-1-1,1 0 1,0 1-1,0-1 1,0 1-1,-1-1 1,1 1-1,0 0 1,0-1-1,0 1 1,0 0-1,0 0 1,0-1-1,-1 1 1,1 0-1,0 0 1,0 0 0,0 0-1,0 0 1,1 1-1,82 25 612,-2 0-1795,-50-18 420,52 4-1,-69-11 921,0 0 0,0-1-1,1-1 1,-1 0-1,26-7 1,-53 17 4907,-1-2-4416,1 1 0,-20 16 0,29-21-708,0 0 0,0 1 0,0-1-1,0 1 1,1 0 0,0-1 0,0 1-1,0 0 1,0 0 0,0 1 0,1-1-1,-2 5 1,2 0-41,0 1 0,1-1 0,0 1 0,2 15 0,-1-21-8,-1 0 1,0-1-1,0 1 1,-1-1-1,1 1 1,-1 0-1,0-1 1,0 1-1,0-1 1,0 1-1,-1-1 1,1 0-1,-1 1 1,0-1-1,0 0 1,0 0-1,0 0 1,0 0-1,-1-1 1,0 1-1,-5 4 1,-3 1-209,-1-1 1,0 0-1,0-1 1,-17 7-1,21-10 22,6-2-50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3.253"/>
    </inkml:context>
    <inkml:brush xml:id="br0">
      <inkml:brushProperty name="width" value="0.05" units="cm"/>
      <inkml:brushProperty name="height" value="0.05" units="cm"/>
      <inkml:brushProperty name="color" value="#AB008B"/>
    </inkml:brush>
  </inkml:definitions>
  <inkml:trace contextRef="#ctx0" brushRef="#br0">53 47 15499,'0'2'329,"-1"1"-1,1-1 1,-1 1-1,1-1 1,-1 0 0,0 0-1,0 1 1,0-1-1,-1 2 1,-6 13 892,-3 28-449,2 0 1,2 0-1,1 0 1,3 1 0,3 46-1,0-87-706,0-1-1,0 0 1,1 0-1,0 0 1,0 0-1,0 0 1,0 0 0,1 0-1,-1 0 1,4 5-1,-4-8-44,0 0 1,0 0-1,0 0 0,0 0 0,0 0 0,0 0 0,0-1 0,0 1 1,0 0-1,1-1 0,-1 1 0,0-1 0,0 1 0,1-1 1,-1 1-1,0-1 0,1 0 0,-1 0 0,0 0 0,1 0 1,-1 0-1,1 0 0,-1 0 0,0 0 0,1-1 0,-1 1 1,0 0-1,1-1 0,-1 1 0,0-1 0,0 1 0,1-1 1,-1 0-1,2-1 0,6-4 57,1 0-1,0-1 1,-1-1 0,-1 1 0,1-1 0,-1-1-1,-1 1 1,11-16 0,-7 9 12,-2-1 0,1-1 0,-2 1 0,11-29-1,-15 38-32,-2 19-38,-2 29-25,0-30 10,-1 10-3,1 20-5,0-38 4,1-1 0,-1 1 1,1-1-1,-1 1 0,1-1 1,0 1-1,0-1 0,0 0 1,0 1-1,0-1 0,0 0 1,4 4-1,-5-6 3,1 1-1,0 0 1,0-1 0,0 1-1,0-1 1,0 0-1,0 1 1,0-1 0,0 0-1,0 1 1,0-1-1,0 0 1,0 0 0,0 0-1,0 0 1,0 0-1,0 0 1,0 0 0,0 0-1,0 0 1,0-1-1,0 1 1,0 0 0,0-1-1,0 1 1,0 0-1,0-1 1,1 0 0,26-19 105,-2-6 83,37-48-1,-41 47 62,47-47-1,-68 73-245,-1 0 0,1 1-1,-1-1 1,1 1-1,0-1 1,0 0 0,-1 1-1,1 0 1,0-1 0,0 1-1,0-1 1,0 1-1,-1 0 1,1 0 0,0-1-1,0 1 1,0 0-1,0 0 1,1 0 0,-1 0-4,-1 0 1,1 1-1,-1-1 1,0 0-1,1 1 1,-1-1-1,1 0 1,-1 1-1,1-1 1,-1 1-1,0-1 1,0 1-1,1-1 0,-1 1 1,0-1-1,1 1 1,-1-1-1,0 1 1,0-1-1,0 1 1,0-1-1,1 2 1,-1 4 2,1 1 0,-1-1 0,0 1 0,-2 6 0,2-9-5,-12 70-10,8-51 27,0 0-1,-1 30 1,5-52-14,0-1 0,0 0 0,0 0 1,0 1-1,0-1 0,0 0 0,0 1 0,0-1 0,0 0 0,0 0 1,0 1-1,0-1 0,0 0 0,0 0 0,0 1 0,0-1 0,0 0 0,0 1 1,0-1-1,0 0 0,0 0 0,1 0 0,-1 1 0,0-1 0,0 0 1,0 0-1,0 1 0,1-1 0,-1 0 0,0 0 0,0 0 0,0 0 0,1 1 1,-1-1-1,0 0 0,0 0 0,1 0 0,-1 0 0,0 0 0,0 0 0,1 0 1,-1 0-1,0 0 0,0 1 0,1-1 0,-1 0 0,1-1 0,14-9 113,12-23 56,-9 9-54,0-3 82,45-46 0,-62 71-196,0 1 0,1-1 0,-1 1 0,1 0 0,-1 0 1,1 0-1,0-1 0,-1 2 0,1-1 0,0 0 0,-1 0 0,1 0 0,0 1 0,0-1 0,0 1 0,0 0 0,2-1 0,-3 2-6,0-1 0,0 0 1,0 1-1,-1 0 0,1-1 0,0 1 0,0-1 1,0 1-1,0 0 0,-1 0 0,1-1 1,0 1-1,-1 0 0,1 0 0,0 0 0,-1 0 1,0 0-1,1 0 0,-1 0 0,1 0 0,-1 0 1,0 0-1,0 0 0,1 0 0,-1 0 1,0 0-1,0 0 0,0 0 0,0 0 0,-1 2 1,2 28-320,-8 61 0,7-90 281,-1-1 0,1 0-1,0 1 1,0-1 0,0 1-1,0-1 1,0 0 0,0 1 0,0-1-1,0 0 1,1 1 0,-1-1-1,1 0 1,-1 1 0,1-1 0,-1 0-1,1 1 1,-1-1 0,1 0 0,1 1-1,-1-1 4,0-1 0,0 0 0,0 0 0,0 0 0,0 0 0,0 0 0,0 0-1,0 0 1,-1 0 0,1-1 0,0 1 0,0 0 0,0 0 0,0-1 0,0 1 0,0-1-1,-1 1 1,1-1 0,0 1 0,0-1 0,0 1 0,-1-1 0,1 0 0,0 1 0,-1-1 0,1 0-1,-1 0 1,1 1 0,0-3 0,14-17-744,0-1-1,-2-1 1,0-1 0,12-29-1,-12 25 81,68-164-2203,-59 131 1937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3.905"/>
    </inkml:context>
    <inkml:brush xml:id="br0">
      <inkml:brushProperty name="width" value="0.05" units="cm"/>
      <inkml:brushProperty name="height" value="0.05" units="cm"/>
      <inkml:brushProperty name="color" value="#AB008B"/>
    </inkml:brush>
  </inkml:definitions>
  <inkml:trace contextRef="#ctx0" brushRef="#br0">60 0 16179,'-1'13'1742,"-1"1"0,0-1-1,-5 17 1,-2 10-539,-9 81 318,-3 148 0,21-251-1501,2-23-5,2-31 6,-2-20 21,-5-61 0,5 125-54,0 0-1,1 1 0,0-1 1,1-1-1,0 1 1,6 9-1,-8-13 3,0-1 1,0 1-1,0-1 0,1 0 1,0 0-1,-1 0 1,1 0-1,0 0 0,0-1 1,0 1-1,0-1 0,1 0 1,-1 0-1,1 0 1,-1 0-1,1-1 0,0 0 1,0 1-1,0-1 0,-1 0 1,9 0-1,-7-2 4,1 1 0,0-1 1,0-1-1,-1 1 0,1-1 0,-1 0 0,1 0 0,-1-1 0,0 0 0,0 0 1,0 0-1,0 0 0,0-1 0,4-4 0,4-5 81,-1-1 0,21-30-1,-31 42-59,-5 8 24,0 0 0,1 0 0,0 1 1,-2 8-1,0-1-12,3-11-22,-11 47 40,12-46-45,-1-1 1,1 1-1,0-1 1,-1 1-1,1-1 1,1 1 0,-1-1-1,1 1 1,-1-1-1,1 1 1,0-1-1,2 4 1,-3-6-1,1 0 0,0 0 0,0-1 0,0 1 0,0 0 1,-1 0-1,1-1 0,0 1 0,0 0 0,1-1 0,-1 1 0,0-1 0,0 1 0,0-1 1,0 0-1,0 1 0,1-1 0,-1 0 0,0 0 0,0 0 0,0 0 0,1 0 0,-1 0 1,1 0-1,31-6 20,-31 5-18,23-7 27,28-14 0,-40 16-17,0 0 0,1 0 0,-1 2-1,1-1 1,0 2 0,0 0 0,0 0 0,21 0-1,-28 6 87,-13 2 34,-12 2 129,14-7-206,0 0 0,0-1-1,0 0 1,0 0 0,1 0-1,-1 0 1,0-1 0,0 0 0,1 1-1,-1-1 1,1-1 0,-1 1-1,1 0 1,0-1 0,0 1 0,0-1-1,0 0 1,0 0 0,-2-5-1,-3-2 55,1 0-1,1-1 0,0 1 0,0-1 0,-4-14 0,9 23-115,0 0 1,1 1-1,-1-1 0,1 0 1,-1 0-1,1 0 0,0 1 0,0-1 1,0 0-1,0 0 0,0 0 1,0 0-1,0 0 0,1-2 0,0 4-61,-1-1 0,1 0-1,-1 0 1,1 1 0,-1-1-1,1 0 1,0 1-1,-1-1 1,1 1 0,0-1-1,0 1 1,-1-1 0,1 1-1,0 0 1,0-1-1,0 1 1,-1 0 0,1 0-1,0-1 1,0 1-1,0 0 1,0 0 0,0 0-1,0 0 1,-1 0 0,1 0-1,0 0 1,0 1-1,0-1 1,1 0 0,8 2-623,1-1 1,-1-1-1,1 0 1,-1-1-1,1 0 1,14-3 0,19-6-641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4.717"/>
    </inkml:context>
    <inkml:brush xml:id="br0">
      <inkml:brushProperty name="width" value="0.05" units="cm"/>
      <inkml:brushProperty name="height" value="0.05" units="cm"/>
      <inkml:brushProperty name="color" value="#AB008B"/>
    </inkml:brush>
  </inkml:definitions>
  <inkml:trace contextRef="#ctx0" brushRef="#br0">139 250 18860,'0'-1'86,"0"0"1,-1 0-1,1 0 0,0 0 1,-1 0-1,1 1 0,-1-1 1,1 0-1,-1 0 0,1 0 1,-1 1-1,1-1 1,-1 0-1,0 1 0,1-1 1,-1 1-1,0-1 0,1 1 1,-1-1-1,0 1 0,0-1 1,0 1-1,0 0 0,1-1 1,-1 1-1,0 0 0,0 0 1,0 0-1,0-1 0,0 1 1,0 0-1,0 0 0,0 1 1,1-1-1,-1 0 1,0 0-1,0 0 0,0 0 1,0 1-1,0-1 0,0 0 1,1 1-1,-1-1 0,0 1 1,0-1-1,1 1 0,-1-1 1,0 1-1,0 1 0,-4 2 260,0 0 0,0 0-1,1 1 1,-1 0-1,-6 10 1,0 4 64,0 0 0,-13 33-1,20-41-404,0 0 0,0 1-1,1 0 1,1 0-1,0 0 1,0 15-1,2-26-7,-1 0 1,1 1-1,0-1 0,0 0 0,0 1 0,0-1 0,0 0 0,1 1 1,-1-1-1,0 0 0,0 0 0,1 1 0,-1-1 0,1 0 0,0 0 0,-1 0 1,1 1-1,0-1 0,-1 0 0,1 0 0,0 0 0,0 0 0,0 0 1,0 0-1,0-1 0,0 1 0,0 0 0,0 0 0,0-1 0,1 1 1,-1-1-1,0 1 0,0-1 0,1 1 0,-1-1 0,0 0 0,0 0 0,3 1 1,1-2-7,-1 1 1,1-1-1,-1 0 1,1 0 0,-1-1-1,1 1 1,-1-1-1,0 0 1,0 0 0,8-6-1,9-8 10,0 0 0,-1-2 1,29-34-1,48-70 177,-60 72 3,-2-2 0,39-80 0,-66 111-66,-14 25-65,-17 34-43,5 0 8,2 0 1,1 1-1,3 1 1,-13 67-1,24-100-7,0 0-1,0 0 1,1 1-1,1-1 1,1 14-1,-2-20-5,0 0 0,0 0 0,1 0 0,-1 0 0,0 0-1,1 0 1,-1 0 0,1 0 0,-1 0 0,1 0 0,-1 0 0,1 0 0,0 0-1,-1-1 1,1 1 0,0 0 0,0 0 0,-1-1 0,1 1 0,0 0 0,0-1-1,0 1 1,0-1 0,0 1 0,0-1 0,0 1 0,0-1 0,0 0 0,0 0-1,0 0 1,1 1 0,-1-1 0,0 0 0,0 0 0,0 0 0,0 0 0,0-1-1,0 1 1,0 0 0,0 0 0,0-1 0,0 1 0,0 0 0,1-2 0,9-3 8,-1 0 0,-1-1 0,1 0 1,-1-1-1,0 0 0,-1 0 1,0-1-1,0 0 0,0-1 1,7-11-1,-5 8-1,0 1 0,0-1 0,1 2 0,15-12 0,-26 22-9,0 0 0,0-1 0,1 1 0,-1 0 0,0 0 0,0 0 0,1-1 0,-1 1 0,0 0 0,0 0 0,0 0 0,1 0 0,-1 0 0,0 0 0,1 0 0,-1-1 0,0 1 0,0 0 0,1 0 0,-1 0 0,0 0 0,0 0 0,1 0 0,-1 0 0,0 0 0,0 1 0,1-1 0,-1 0 0,0 0 0,1 0 0,-1 0 0,0 0 0,0 0 0,1 0 0,-1 1 0,0-1 0,0 0 0,0 0 0,1 0 0,-1 0 0,0 1 0,0-1 0,0 0 0,0 0 0,1 1 0,-1-1 0,0 0 0,0 0 0,0 1 0,0-1 0,0 0 0,0 0 0,0 1 0,0-1 0,0 0 0,0 0 0,0 1 0,0-1 0,0 0 0,0 1 0,0-1 0,0 0 0,0 0 0,0 1 0,-3 18-10,-5 17 0,1-7 1,-7 50 1,14-78 8,0 1 0,-1-1 0,1 0 0,0 0 0,0 0 1,0 0-1,1 0 0,-1 1 0,0-1 0,0 0 0,0 0 0,1 0 0,-1 0 1,1 0-1,-1 0 0,1 0 0,-1 0 0,1 0 0,0 0 0,-1 0 0,1 0 1,0 0-1,0 0 0,-1-1 0,1 1 0,0 0 0,0-1 0,0 1 0,0 0 0,0-1 1,0 1-1,0-1 0,0 0 0,1 1 0,-1-1 0,1 0 0,4 1 2,0-1 0,1 0 0,-1 0 0,0-1 0,10-1 0,6-1-17,-9 3 4,-4-1-19,-1 0 1,0 1 0,0 0-1,0 1 1,1 0-1,-1 0 1,0 1 0,12 4-1,-25-13 213,1 0 0,0 0 0,-6-14 0,5 10-52,-1 0-18,1 0-1,0 0 1,1-1 0,0 0-1,0 0 1,1 0 0,1 0 0,0-1-1,1-12 1,0 24-122,1 0-1,0 1 1,1-1 0,-1 0 0,0 0-1,0 1 1,0-1 0,0 0-1,0 1 1,1-1 0,-1 0 0,0 0-1,1 1 1,-1-1 0,0 0 0,1 1-1,-1-1 1,1 1 0,-1-1-1,1 1 1,-1-1 0,1 1 0,0-1-1,-1 1 1,1-1 0,-1 1 0,1 0-1,0-1 1,-1 1 0,1 0 0,0 0-1,0-1 1,-1 1 0,1 0-1,0 0 1,0 0 0,3 0-132,0 1-1,0-1 1,-1 1 0,1 0-1,-1 0 1,5 2 0,3 1-243,-4-3 279,0 1 1,1-1 0,-1 0 0,0 0-1,1-1 1,12-1 0,17-5-349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5.163"/>
    </inkml:context>
    <inkml:brush xml:id="br0">
      <inkml:brushProperty name="width" value="0.05" units="cm"/>
      <inkml:brushProperty name="height" value="0.05" units="cm"/>
      <inkml:brushProperty name="color" value="#AB008B"/>
    </inkml:brush>
  </inkml:definitions>
  <inkml:trace contextRef="#ctx0" brushRef="#br0">0 1 20068,'15'8'1945,"-11"14"-1225,-1 5-352,0 11 1064,-3 2-408,0 12-463,-1-3-265,-1-4-424,-2-1-184,2-10-625,1-5-271,-2-17 904,2-8-208,-4-16-232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5.566"/>
    </inkml:context>
    <inkml:brush xml:id="br0">
      <inkml:brushProperty name="width" value="0.05" units="cm"/>
      <inkml:brushProperty name="height" value="0.05" units="cm"/>
      <inkml:brushProperty name="color" value="#AB008B"/>
    </inkml:brush>
  </inkml:definitions>
  <inkml:trace contextRef="#ctx0" brushRef="#br0">1 62 14195,'4'-20'2481,"9"2"-1201,3 11-392,5 1 2393,5 3-1585,5 3-240,7-1-543,-2 1-185,4 0-248,-5 0-200,-2 0-384,-4 0-272,-5 0-720,-8-3-329,-15 3 1057,2-3-232,-9 4-264</inkml:trace>
  <inkml:trace contextRef="#ctx0" brushRef="#br0" timeOffset="1">53 226 19060,'16'16'2377,"5"-8"-1489,11-8-336,3-7 1304,3-5-823,3-4-281,-6-1-680,-3 1-552,-12 0-2537,-6 3 2657,-9 2-448,-5 7-281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5.999"/>
    </inkml:context>
    <inkml:brush xml:id="br0">
      <inkml:brushProperty name="width" value="0.05" units="cm"/>
      <inkml:brushProperty name="height" value="0.05" units="cm"/>
      <inkml:brushProperty name="color" value="#AB008B"/>
    </inkml:brush>
  </inkml:definitions>
  <inkml:trace contextRef="#ctx0" brushRef="#br0">0 164 17844,'3'2'190,"1"0"0,-1 0 0,0-1 0,1 1 0,-1-1 0,1 0 0,-1 0 0,1 0 0,0 0-1,-1-1 1,1 0 0,0 1 0,-1-1 0,1 0 0,0-1 0,-1 1 0,1-1 0,0 0 0,-1 0 0,1 0 0,-1 0 0,1 0 0,-1-1 0,0 0 0,1 1 0,4-5 0,19-12 261,-2-1 0,0-2 0,42-43 0,-60 57-555,22-16-504,-29 22 584,1 1 0,-1-1-1,1 1 1,0-1 0,-1 1 0,1-1 0,-1 1 0,1 0-1,0-1 1,0 1 0,-1 0 0,1 0 0,0 0-1,-1-1 1,1 1 0,0 0 0,0 0 0,-1 0 0,1 0-1,0 0 1,0 0 0,-1 0 0,1 1 0,0-1-1,-1 0 1,1 0 0,0 1 0,0-1 0,-1 0 0,1 1-1,-1-1 1,1 0 0,0 1 0,-1-1 0,1 1-1,-1-1 1,1 1 0,-1-1 0,1 1 0,-1 0-1,1-1 1,-1 1 0,1 1 0,7 38-446,-8-36 494,1 1 0,-1 0 0,1-1 0,0 1-1,0 0 1,1-1 0,-1 1 0,1-1 0,0 0-1,0 0 1,0 0 0,4 6 0,-5-9 9,1-1-1,-1 1 1,0 0-1,0 0 1,1-1 0,-1 1-1,0-1 1,1 1-1,-1-1 1,0 0 0,1 1-1,-1-1 1,1 0 0,-1 0-1,1 0 1,-1 0-1,0 0 1,1 0 0,-1 0-1,1-1 1,-1 1 0,2-1-1,30-13 485,-30 12-468,65-40 851,-54 31-736,1 2 0,0-1 0,1 2 0,0 0 0,19-7 1,-33 15-159,0-1 1,0 1-1,-1-1 1,1 1 0,0 0-1,0 0 1,0-1-1,0 1 1,0 1 0,0-1-1,-1 0 1,1 0-1,0 1 1,0-1 0,0 1-1,-1-1 1,3 2-1,-3-1-7,0 0 0,1 0 0,-1 0 0,0 0 0,0 0 0,0 0 0,0 1 0,-1-1 0,1 0 0,0 1 0,0-1 0,-1 1 0,1-1 0,-1 0 0,1 1 0,0 2 0,0 5-27,-1 1-1,0 0 1,0 0 0,0-1-1,-4 14 1,2-4 5,-2 2 10,3-16 21,0 0-1,0 0 1,1 0 0,-1 0 0,1 0-1,0 0 1,1 6 0,-1-11-11,0 0 0,0 0 0,0 0 0,0 0-1,0 0 1,0 0 0,0 1 0,0-1 0,0 0 0,0 0 0,0 0 0,0 0 0,0 0 0,0 0-1,0 1 1,1-1 0,-1 0 0,0 0 0,0 0 0,0 0 0,0 0 0,0 0 0,0 0 0,0 0 0,0 0-1,1 0 1,-1 1 0,0-1 0,0 0 0,0 0 0,0 0 0,0 0 0,0 0 0,0 0 0,1 0 0,-1 0-1,0 0 1,0 0 0,0 0 0,0 0 0,0 0 0,1 0 0,-1 0 0,0 0 0,0 0 0,0 0-1,0 0 1,0-1 0,0 1 0,0 0 0,1 0 0,-1 0 0,0 0 0,0 0 0,0 0 0,0 0 0,0 0-1,0 0 1,0 0 0,0-1 0,0 1 0,1 0 0,-1 0 0,0 0 0,0 0 0,0 0 0,9-15-363,4-20 35,-6 0 199,0-9-82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6.438"/>
    </inkml:context>
    <inkml:brush xml:id="br0">
      <inkml:brushProperty name="width" value="0.05" units="cm"/>
      <inkml:brushProperty name="height" value="0.05" units="cm"/>
      <inkml:brushProperty name="color" value="#AB008B"/>
    </inkml:brush>
  </inkml:definitions>
  <inkml:trace contextRef="#ctx0" brushRef="#br0">21 10 23261,'-3'-1'1712,"-1"1"-1680,2-3-448,1 0 1088,-1 2-224,-7-1-480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6.924"/>
    </inkml:context>
    <inkml:brush xml:id="br0">
      <inkml:brushProperty name="width" value="0.05" units="cm"/>
      <inkml:brushProperty name="height" value="0.05" units="cm"/>
      <inkml:brushProperty name="color" value="#AB008B"/>
    </inkml:brush>
  </inkml:definitions>
  <inkml:trace contextRef="#ctx0" brushRef="#br0">100 1 15819,'1'21'1284,"-1"-1"-1,-1 1 1,-1 0-1,-9 37 0,1 0 9,-64 722 2187,73-769-3464,0-4-7,1 0 0,0-1-1,0 1 1,0-1 0,1 1 0,2 12-1,-3-19-6,0 1-1,0-1 0,1 0 1,-1 1-1,0-1 1,0 0-1,0 0 0,0 1 1,1-1-1,-1 0 0,0 0 1,0 0-1,0 1 0,1-1 1,-1 0-1,0 0 0,1 0 1,-1 1-1,0-1 0,0 0 1,1 0-1,-1 0 0,0 0 1,1 0-1,-1 0 0,0 0 1,0 0-1,1 0 0,-1 0 1,0 0-1,1 0 0,-1 0 1,0 0-1,1 0 0,-1 0 1,0 0-1,1 0 1,-1 0-1,0 0 0,0-1 1,1 1-1,-1 0 0,0 0 1,0 0-1,1 0 0,-1-1 1,12-12 5,-4 0 8,0-2 0,-1 1-1,-1-1 1,7-22 0,14-68 45,-19 70-34,-2 7-13,13-48 26,8-85-1,-29 186-100,1-1 1,0 1-1,2 0 0,6 37 1,-7-60 60,1 0-1,-1 0 1,0 1 0,1-1 0,0 0 0,0 0 0,-1 0-1,1 0 1,1 0 0,-1 0 0,0 0 0,0 0 0,1 0-1,-1 0 1,1 0 0,-1-1 0,1 1 0,0-1-1,0 1 1,-1-1 0,1 0 0,0 0 0,0 0 0,1 0-1,-1 0 1,0 0 0,0 0 0,0-1 0,0 1 0,1-1-1,-1 0 1,0 0 0,1 1 0,-1-1 0,0-1 0,0 1-1,1 0 1,-1 0 0,0-1 0,0 0 0,1 1-1,-1-1 1,0 0 0,0 0 0,4-2 0,6-4 28,0-1 1,0 0 0,-1-1 0,0 0-1,0 0 1,-1-1 0,11-14-1,59-84 296,-68 89-249,13-20 131,-25 39-203,0 0 0,0 0 0,0 0 0,0 0 0,0 0-1,0 0 1,0-1 0,0 1 0,0 0 0,0 0 0,0 0 0,0 0 0,0 0 0,0 0 0,0 0 0,0 0 0,0 0 0,1 0-1,-1 0 1,0 0 0,0 0 0,0 0 0,0 0 0,0 0 0,0 0 0,0 0 0,0 0 0,0 0 0,0 0 0,0 0 0,0 0-1,0 0 1,1 0 0,-1 0 0,0 0 0,0 0 0,0 0 0,0 0 0,0 0 0,0 0 0,0 0 0,0 0 0,0 0 0,0 0-1,0 0 1,0 0 0,0 0 0,0 0 0,0 1 0,1-1 0,-1 0 0,0 0 0,0 0 0,0 0 0,0 0 0,0 0 0,0 0 0,0 0-1,0 0 1,0 0 0,0 0 0,0 0 0,0 1 0,0 7 20,-3 14-16,3-20-1,-3 15-5,0-6 7,1 0 1,1 1-1,0-1 0,0 1 0,1 0 1,2 18-1,-2-29-3,0 0 0,0-1 0,1 1 0,-1 0 0,0 0 0,1 0 0,-1-1 0,0 1 0,1 0 0,-1-1 0,1 1 0,-1 0 0,1-1 1,-1 1-1,1 0 0,-1-1 0,1 1 0,0-1 0,-1 1 0,1-1 0,0 1 0,0-1 0,-1 0 0,1 1 0,0-1 0,0 0 0,0 1 0,-1-1 0,1 0 0,0 0 0,0 0 0,0 0 0,0 0 0,-1 0 0,1 0 0,0 0 0,0 0 0,0 0 0,0-1 1,-1 1-1,1 0 0,0 0 0,0-1 0,-1 1 0,2-1 0,3-2 19,-1 0 0,1 0 1,-1 0-1,0 0 0,0 0 1,5-6-1,71-92 353,-41 48-221,-38 52-151,0 0 0,-1 0 0,1 0 0,0 0 0,0 0 0,0 0 0,-1 0 0,1 1 0,0-1 0,0 0 0,0 0 0,0 1 0,0-1 0,1 1 0,0-1 0,-1 1-3,-1 0 0,0 0 1,1 1-1,-1-1 1,0 0-1,0 0 0,1 1 1,-1-1-1,0 0 1,0 1-1,1-1 0,-1 1 1,0-1-1,0 0 0,0 1 1,0-1-1,0 0 1,0 1-1,1-1 0,-1 1 1,0-1-1,0 0 1,0 1-1,0-1 0,-1 1 1,1-1-1,0 0 0,0 2 1,-8 42-49,6-39 33,-5 21-118,4-13-263,-1-1 1,2 1-1,0-1 0,0 1 1,0 16-1,2-29 367,0 1 0,0-1 1,0 0-1,0 0 0,0 1 0,0-1 0,0 0 0,0 1 0,0-1 0,0 0 0,0 1 0,0-1 1,0 0-1,0 1 0,0-1 0,0 0 0,0 1 0,0-1 0,0 0 0,0 1 0,1-1 0,-1 0 0,0 0 1,0 1-1,0-1 0,1 0 0,-1 0 0,0 1 0,0-1 0,1 0 0,-1 0 0,0 0 0,0 1 1,1-1-1,-1 0 0,0 0 0,1 0 0,-1 0 0,0 0 0,1 0 0,-1 1 0,0-1 0,1 0 1,-1 0-1,0 0 0,1 0 0,-1 0 0,0 0 0,1 0 0,-1-1 0,0 1 0,0 0 0,1 0 0,-1 0 1,0 0-1,1 0 0,-1 0 0,0-1 0,1 1 0,-1 0 0,0 0 0,0 0 0,1-1 0,-1 1 1,0 0-1,1-1 0,13-16-634,2-10-261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7.610"/>
    </inkml:context>
    <inkml:brush xml:id="br0">
      <inkml:brushProperty name="width" value="0.05" units="cm"/>
      <inkml:brushProperty name="height" value="0.05" units="cm"/>
      <inkml:brushProperty name="color" value="#AB008B"/>
    </inkml:brush>
  </inkml:definitions>
  <inkml:trace contextRef="#ctx0" brushRef="#br0">100 0 15699,'-36'95'4034,"-9"31"-258,40-109-3465,1 1 0,0-1 0,2 1 0,0 0 0,1 23 0,0-38-282,1 0 0,1-1 1,-1 1-1,0 0 1,1 0-1,-1-1 0,1 1 1,0-1-1,0 1 1,0 0-1,0-1 0,0 0 1,1 1-1,-1-1 0,1 0 1,-1 1-1,1-1 1,3 3-1,-2-4-22,-1 1 0,1-1 0,0 0 0,-1 0-1,1 0 1,0 0 0,-1-1 0,1 1 0,0-1 0,0 0 0,0 0 0,-1 0 0,1 0 0,0 0 0,0 0-1,0-1 1,-1 0 0,4 0 0,14-6 8,-1 0-1,0-1 0,36-20 0,22-11 9,-75 38-25,1 0 0,0 0 0,0 0 0,0 0 0,0 1 0,0-1 0,0 1 0,0-1 0,0 1 0,0 0 0,0 0 0,0 1 0,0-1 0,0 0 0,3 2 0,-3-1-1,-1 1 0,1-1 1,-1 1-1,0 0 0,0-1 1,1 1-1,-2 0 0,1 0 0,0 0 1,0 0-1,0 1 0,-1-1 0,1 0 1,-1 1-1,0-1 0,2 5 1,0 4-22,8 15-8,-11-25 32,1 0 0,-1 0-1,1 0 1,-1-1 0,1 1 0,0 0 0,-1-1 0,1 1-1,0 0 1,-1-1 0,1 1 0,0-1 0,0 1 0,0-1-1,-1 1 1,1-1 0,0 0 0,0 1 0,0-1 0,0 0-1,0 0 1,0 0 0,0 0 0,-1 0 0,2 0 0,3 0 2,-1-1 1,0-1-1,1 1 1,-1 0-1,0-1 1,0 0-1,0 0 1,0 0-1,-1-1 1,5-3-1,37-33 7,-23 18-24,-16 15-26,1 0 0,0 0 0,1 1 1,-1 0-1,9-3 0,-15 7 31,1 0 0,-1 1 0,0-1 1,0 1-1,0 0 0,0-1 0,1 1 0,-1 0 0,0 0 0,0 0 1,0-1-1,1 1 0,-1 1 0,0-1 0,0 0 0,1 0 1,-1 0-1,0 1 0,0-1 0,0 0 0,0 1 0,1-1 1,-1 1-1,0 0 0,0-1 0,0 1 0,0 0 0,0 0 0,0-1 1,-1 1-1,1 0 0,0 0 0,0 0 0,-1 0 0,1 0 1,0 0-1,-1 0 0,1 0 0,-1 1 0,1-1 0,-1 0 1,0 0-1,1 0 0,-1 1 0,0-1 0,0 0 0,0 1 0,10 71-149,-9-57 216,1 0 1,0 0 0,1 0 0,1-1-1,11 31 1,-5-25-53,-1 1 0,-1 1 0,-1 0 0,-1 0-1,3 27 1,-8-35 26,1 0-1,-2 0 0,0-1 0,-1 1 1,-1 0-1,0 0 0,-1-1 1,0 1-1,-8 19 0,10-32 8,0 1 0,0 0 0,0-1 0,-1 1 0,1-1 0,-1 1 0,0-1-1,0 0 1,1 0 0,-1 0 0,-1 0 0,1 0 0,0 0 0,0 0 0,-1-1 0,1 1 0,-3 0 0,3-1-7,0-1 0,1 1 0,-1-1 0,0 0 0,1 0 0,-1 0 0,0 0 0,0 0 0,1-1 0,-1 1 0,0 0 0,1-1 0,-1 1 0,1-1 0,-1 1 0,1-1 0,-1 0 0,1 0 0,-1 0-1,1 0 1,-1 0 0,1 0 0,0 0 0,0 0 0,-1 0 0,1-1 0,0 1 0,0 0 0,-1-3 1,-5-8 15,0-1 1,1 1 0,0-1-1,1-1 1,0 1 0,1-1-1,1 1 1,0-1 0,1 0-1,0 0 1,1 0 0,1-1 0,0 1-1,1 0 1,1 0 0,3-17-1,-3 25-91,1 0 1,-1 1-1,1 0 0,0-1 0,1 1 0,-1 0 0,1 1 0,0-1 1,0 0-1,0 1 0,9-6 0,12-15-1125,-23 22 1111,0 0-1,0 1 0,0-1 1,0 0-1,-1 0 0,1 0 1,-1 0-1,0-1 0,0 1 1,1-6-1,0-18-407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3:18.027"/>
    </inkml:context>
    <inkml:brush xml:id="br0">
      <inkml:brushProperty name="width" value="0.05" units="cm"/>
      <inkml:brushProperty name="height" value="0.05" units="cm"/>
      <inkml:brushProperty name="color" value="#AB008B"/>
    </inkml:brush>
  </inkml:definitions>
  <inkml:trace contextRef="#ctx0" brushRef="#br0">1 65 19916,'10'-6'1737,"15"-7"-1177,-1 0-328,9 3 184,-1 1-464,-5 1 296,-2 3-224,-4 5-320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2.732"/>
    </inkml:context>
    <inkml:brush xml:id="br0">
      <inkml:brushProperty name="width" value="0.05" units="cm"/>
      <inkml:brushProperty name="height" value="0.05" units="cm"/>
    </inkml:brush>
  </inkml:definitions>
  <inkml:trace contextRef="#ctx0" brushRef="#br0">1 44 15147,'10'-10'2249,"4"4"-1289,3 2-432,5 1 2385,8 1-1985,3 2-656,4-4-56,6 0-104,3-6-128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6.835"/>
    </inkml:context>
    <inkml:brush xml:id="br0">
      <inkml:brushProperty name="width" value="0.05" units="cm"/>
      <inkml:brushProperty name="height" value="0.05" units="cm"/>
      <inkml:brushProperty name="color" value="#AB008B"/>
    </inkml:brush>
  </inkml:definitions>
  <inkml:trace contextRef="#ctx0" brushRef="#br0">61 37 19748,'5'-31'2117,"-3"25"-963,-5 22-61,-22 108 1320,-13 79-1377,38-200-1022,-1 3 27,1-1 1,-1 0 0,1 1-1,1-1 1,0 8-1,-1-12-31,0 0-1,1 0 1,-1 0-1,0 0 0,1 0 1,-1 0-1,1 0 0,-1 0 1,1 0-1,0 0 0,-1-1 1,1 1-1,0 0 0,-1 0 1,1-1-1,0 1 0,0 0 1,0-1-1,-1 1 0,1-1 1,0 1-1,0-1 0,0 1 1,0-1-1,0 0 0,0 0 1,0 1-1,0-1 0,0 0 1,0 0-1,0 0 0,0 0 1,2 0-1,13-2 53,0 0 0,25-7 0,-25 4-52,0 2 0,27-3 0,-33 6-46,1 0 0,0 1 1,-1 0-1,1 0 0,-1 1 0,14 5 0,-20-6 14,0 0-1,0 1 0,0 0 1,0 0-1,0 0 1,0 0-1,-1 1 1,1-1-1,-1 1 0,0 0 1,1 0-1,-1 1 1,-1-1-1,1 0 0,0 1 1,-1 0-1,4 7 1,-5-9 23,0-1 1,-1 1-1,1 0 1,-1 0-1,0 0 1,1 0-1,-1-1 1,0 1-1,0 0 1,0 0-1,0 0 0,0 0 1,-1 0-1,1-1 1,0 1-1,-1 0 1,1 0-1,-1 0 1,0-1-1,0 1 1,-1 2-1,-1-1 33,1 0 0,-1 0 0,0-1 0,1 1 0,-1-1 0,-1 1 0,1-1 0,0 0 0,0 0 0,-5 1 0,-4 2 121,-1 0 1,1-1-1,-1-1 0,0 0 0,-17 1 0,12-2 52,1-2 0,-1 0 0,-23-2 0,35 1-233,1 0 0,-1 0 0,0 0-1,1-1 1,-1 1 0,1-2 0,-1 1 0,1 0-1,0-1 1,0 0 0,0 0 0,1-1-1,-1 1 1,-4-6 0,8 9-39,0-1-1,1 0 1,-1 1 0,1-1-1,-1 0 1,1 1 0,-1-1-1,1 0 1,-1 0-1,1 0 1,0 1 0,-1-1-1,1 0 1,0 0 0,0 0-1,0 0 1,0 0 0,0 0-1,0 0 1,0 1 0,0-1-1,0 0 1,0 0 0,0 0-1,0 0 1,1 0 0,-1 0-1,0 1 1,1-1 0,-1 0-1,0 0 1,1 1-1,-1-1 1,1 0 0,-1 0-1,1 1 1,0-1 0,-1 0-1,1 1 1,0-1 0,-1 1-1,1-1 1,0 1 0,0-1-1,0 1 1,-1 0 0,1-1-1,0 1 1,1 0 0,15-4-696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5.358"/>
    </inkml:context>
    <inkml:brush xml:id="br0">
      <inkml:brushProperty name="width" value="0.05" units="cm"/>
      <inkml:brushProperty name="height" value="0.05" units="cm"/>
      <inkml:brushProperty name="color" value="#AB008B"/>
    </inkml:brush>
  </inkml:definitions>
  <inkml:trace contextRef="#ctx0" brushRef="#br0">95 2 16059,'0'-1'72,"0"1"-1,0 0 1,1 0-1,-1 0 1,0 0-1,1 0 1,-1 0-1,0 0 1,0-1-1,1 1 1,-1 0-1,0 0 1,1 0-1,-1 0 1,0 0-1,1 0 1,-1 1-1,0-1 1,0 0-1,1 0 1,-1 0-1,0 0 1,1 0-1,-1 0 1,0 0-1,0 1 1,1-1-1,-1 0 1,0 0-1,0 0 1,1 1-1,-1-1 1,0 0-1,0 0 1,0 0-1,1 1 1,-1-1-1,0 0 1,0 1-1,0-1 1,0 0-1,0 0 1,0 1-1,0-1 1,0 0-1,1 1 1,-1-1-1,0 0 1,0 1-1,-1-1 1,2 20 939,-1-20-1010,-11 65 3826,-17 33-2284,7-30-999,14-40-391,-3 3-83,2 0 1,1 0-1,2 0 0,1 1 1,-1 44-1,5-73-81,1 1 0,-1 0 0,1-1 1,-1 1-1,1-1 0,0 1 0,0-1 0,1 1 0,-1-1 0,1 0 0,2 5 0,-3-7-28,0 1 0,1-1 0,-1 0-1,0 0 1,0 0 0,1-1-1,-1 1 1,0 0 0,1 0 0,-1-1-1,0 1 1,1-1 0,-1 1 0,1-1-1,0 0 1,-1 1 0,1-1-1,-1 0 1,1 0 0,-1 0 0,1 0-1,-1 0 1,1-1 0,-1 1 0,1 0-1,-1-1 1,1 1 0,2-2 0,6-3-189,1 0 0,-1 0 0,0-1 1,0 0-1,-1-1 0,12-11 1,3-1-84,23-15-293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5.716"/>
    </inkml:context>
    <inkml:brush xml:id="br0">
      <inkml:brushProperty name="width" value="0.05" units="cm"/>
      <inkml:brushProperty name="height" value="0.05" units="cm"/>
      <inkml:brushProperty name="color" value="#AB008B"/>
    </inkml:brush>
  </inkml:definitions>
  <inkml:trace contextRef="#ctx0" brushRef="#br0">203 1 19380,'-27'12'1180,"0"2"1,-26 19-1,42-25-870,0 0 1,0 1-1,1 0 0,0 1 1,1 0-1,-15 20 0,23-29-295,0 1 0,0-1-1,0 0 1,0 1 0,1-1 0,-1 1-1,0-1 1,1 1 0,-1-1-1,1 1 1,-1-1 0,1 1-1,0-1 1,0 1 0,0 0 0,-1-1-1,2 1 1,-1-1 0,0 3-1,1-3-9,-1 0 0,1 0 0,-1-1-1,1 1 1,0 0 0,0 0-1,-1-1 1,1 1 0,0-1 0,0 1-1,0-1 1,-1 1 0,1-1-1,0 0 1,0 1 0,0-1 0,0 0-1,0 1 1,0-1 0,0 0 0,0 0-1,2 0 1,4 0-11,0-1 0,-1 1 0,1-1 0,0 0 0,0-1 0,0 0 0,7-3 0,22-13-29,66-42 0,-68 39 46,-33 19-11,1 1 0,-1 0-1,1 0 1,-1 0-1,1 0 1,-1 0-1,1 1 1,0-1-1,-1 0 1,1 1 0,0-1-1,0 1 1,0 0-1,-1-1 1,1 1-1,0 0 1,0 0-1,0 0 1,-1 0 0,1 1-1,0-1 1,0 0-1,0 1 1,1 0-1,-1 1 2,0 0 0,-1 0 0,1 0 0,-1 0 0,1 0 0,-1 0 0,0 0 0,0 0 0,0 0 0,0 1 0,0-1 0,0 1 0,-1-1 0,1 0 0,-1 1 0,0 2 0,1 0-15,-1 0 61,1-1 0,0 0 0,0 0 0,0 0-1,0 0 1,0 0 0,4 6 0,-5-10-32,0 1 0,1-1 0,-1 1 0,1-1 0,-1 1 0,1-1 0,-1 0 0,1 1 0,-1-1 1,1 0-1,-1 1 0,1-1 0,-1 0 0,1 0 0,0 1 0,-1-1 0,1 0 0,-1 0 0,1 0 0,0 0 0,-1 0 0,2 0 0,-1 0 12,1-1-1,0 1 1,0-1-1,-1 1 1,1-1-1,0 0 1,-1 0-1,1 0 1,-1 0-1,1 0 1,1-1-1,37-35 240,-33 29-657,1 1 0,-1 0-1,1 0 1,0 1 0,1 0 0,-1 0-1,1 1 1,0 0 0,1 0-1,10-3 1,-5 5-474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22:56.136"/>
    </inkml:context>
    <inkml:brush xml:id="br0">
      <inkml:brushProperty name="width" value="0.05" units="cm"/>
      <inkml:brushProperty name="height" value="0.05" units="cm"/>
      <inkml:brushProperty name="color" value="#AB008B"/>
    </inkml:brush>
  </inkml:definitions>
  <inkml:trace contextRef="#ctx0" brushRef="#br0">122 170 16988,'-2'-1'154,"0"1"0,0 1 0,0-1 0,0 0 0,-1 0 0,1 1 0,0-1 0,0 1 0,0 0 0,0-1 0,0 1 0,1 0 0,-1 0 0,0 0 0,0 1 0,0-1 0,1 0 0,-3 3 0,-28 30 1137,27-28-837,0 0-255,0-1 0,1 1 0,-1 0 0,1 0 1,1 0-1,-1 1 0,1-1 0,0 1 0,0 0 0,1 0 0,-2 10 0,4-17-179,0 0 1,0 1-1,-1-1 0,1 1 1,0-1-1,0 0 0,0 1 1,0-1-1,1 0 0,-1 1 1,0-1-1,0 0 0,0 1 1,0-1-1,0 0 0,0 1 1,0-1-1,1 0 1,-1 1-1,0-1 0,0 0 1,1 1-1,-1-1 0,0 0 1,0 0-1,1 1 0,-1-1 1,0 0-1,1 0 0,-1 0 1,0 1-1,1-1 1,-1 0-1,0 0 0,1 0 1,-1 0-1,0 0 0,1 0 1,-1 0-1,0 1 0,1-1 1,-1 0-1,0 0 0,1-1 1,-1 1-1,1 0 0,-1 0 1,1 0-1,17-7 434,-17 6-426,18-9 180,-2-2 1,1 0-1,-2-1 0,1 0 1,21-25-1,65-85 3,-88 103-263,-5 6-54,15-27 0,-15 24-192,-37 61 10,-34 65 326,56-98-140,0 1 0,1-1 0,0 1-1,1 0 1,0 1 0,1-1 0,-1 23 0,3-34 92,0 0 0,0 0 0,0 0 0,0 0 0,0 1 0,0-1 0,0 0 0,1 0 0,-1 0 0,0 0 0,1 0 0,-1 0 1,1 0-1,-1 0 0,1 0 0,-1 0 0,1 0 0,0 0 0,-1 0 0,1-1 0,0 1 0,0 0 0,0 0 0,0-1 0,0 1 0,0 0 0,0-1 0,0 1 0,0-1 1,0 0-1,0 1 0,1 0 0,25 3-184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37.913"/>
    </inkml:context>
    <inkml:brush xml:id="br0">
      <inkml:brushProperty name="width" value="0.05" units="cm"/>
      <inkml:brushProperty name="height" value="0.05" units="cm"/>
      <inkml:brushProperty name="color" value="#AB008B"/>
    </inkml:brush>
  </inkml:definitions>
  <inkml:trace contextRef="#ctx0" brushRef="#br0">372 4 13051,'-8'-1'568,"6"0"-463,0 1 0,0 0 0,0-1 0,0 1 0,0 0 0,0 0 0,0 0 0,0 0 0,-3 1 0,4-1-91,0 1 0,0 0 0,0-1 0,0 1 0,0 0 0,0 0 0,0-1 0,1 1 0,-1 0 0,0 0-1,1 0 1,-1 0 0,0 0 0,1 0 0,-1 0 0,1 0 0,-1 0 0,1 1 0,0-1 0,-1 1 0,-17 70 374,-10 86 1,3-16-54,-3-8-22,-84 417 437,22 5-491,76-431-155,6 0-1,5 0 1,6 0 0,5 0 0,26 131 0,-16-161-37,21 132 17,-34-182-70,-1 0 1,-3 0-1,-4 47 1,-1-73 62,0 0 0,-1 0 0,-1 0 0,-1-1 0,0 1 0,-16 26 0,23-44-72,4-10 274,1-1 0,-1 1 1,-1-1-1,0 0 0,2-10 0,5-34-18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39.341"/>
    </inkml:context>
    <inkml:brush xml:id="br0">
      <inkml:brushProperty name="width" value="0.05" units="cm"/>
      <inkml:brushProperty name="height" value="0.05" units="cm"/>
      <inkml:brushProperty name="color" value="#AB008B"/>
    </inkml:brush>
  </inkml:definitions>
  <inkml:trace contextRef="#ctx0" brushRef="#br0">1 678 12331,'0'1'74,"1"1"0,0-1 0,-1 0 0,1 0 0,0 1 0,0-1 0,0 0 0,0 0 0,0 0 0,0 0 0,0 0 0,0 0 0,1-1 0,-1 1 0,0 0 0,1 0 0,-1-1 0,0 1 0,1-1 1,1 1-1,33 6 362,-10-4-338,0-2 0,1-1 0,43-6 0,80-20-17,-116 19-77,602-93 135,521-20 70,-223 69-49,303 17-88,-117-55 32,-148 8-1,-150 16-101,-237 16 103,-209 17-46,262-16 135,-619 50-106,-19-2-88,0 0 0,0 0 0,1 0 1,-1 0-1,0 0 0,0 0 0,0 0 0,0 1 0,0-1 0,0 0 1,0 0-1,1 0 0,-1 0 0,0 0 0,0 0 0,0 1 1,0-1-1,0 0 0,0 0 0,0 0 0,0 0 0,0 0 1,0 1-1,0-1 0,0 0 0,0 0 0,0 0 0,0 0 1,0 0-1,0 1 0,0-1 0,0 0 0,0 0 0,0 0 1,0 0-1,0 0 0,0 1 0,0-1 0,0 0 0,-1 0 1,1 0-1,0 0 0,0 0 0,0 0 0,0 1 0,0-1 0,0 0 1,0 0-1,-1 0 0,-1 2-1,-1-1-1,1 1 1,-1-1 0,1 1-1,-1-1 1,1 0 0,-1 0-1,0 0 1,-5 0 0,-35 5-1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4.796"/>
    </inkml:context>
    <inkml:brush xml:id="br0">
      <inkml:brushProperty name="width" value="0.05" units="cm"/>
      <inkml:brushProperty name="height" value="0.05" units="cm"/>
      <inkml:brushProperty name="color" value="#AB008B"/>
    </inkml:brush>
  </inkml:definitions>
  <inkml:trace contextRef="#ctx0" brushRef="#br0">38 9 18540,'1'-1'331,"1"0"1,-1 0-1,0 0 1,1 1-1,-1-1 1,1 0-1,-1 0 1,1 1-1,-1-1 1,1 1-1,2-1 1,-3 2-214,-1 0 0,0-1 0,1 1-1,-1 0 1,0 0 0,1-1 0,-1 1 0,0 0 0,0 0 0,0 0 0,0 0 0,0-1 0,0 1 0,0 0 0,0 0 0,0 0 0,0-1 0,-1 2 0,1 15-157,-2 63 682,-15 96 1,17-175-742,0 0-1,-1 1 1,1-1 0,0 0-1,0 0 1,-1 1 0,1-1-1,-1 0 1,1 0-1,-1 0 1,0 0 0,1 1-1,-1-1 1,0 0 0,-1 1-1,1-2 39,1 0-1,-1 1 1,0-1-1,1 0 0,-1 0 1,0 0-1,1 0 1,-1 0-1,0 0 0,0 0 1,1 0-1,-1 0 1,0 0-1,1 0 0,-1 0 1,0-1-1,1 1 1,-1 0-1,0-1 0,1 1 1,-1 0-1,1-1 1,-1 1-1,0 0 1,1-1-1,-1 1 0,1-1 1,-1 1-1,0-2 1,-11-9-671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5.257"/>
    </inkml:context>
    <inkml:brush xml:id="br0">
      <inkml:brushProperty name="width" value="0.05" units="cm"/>
      <inkml:brushProperty name="height" value="0.05" units="cm"/>
      <inkml:brushProperty name="color" value="#AB008B"/>
    </inkml:brush>
  </inkml:definitions>
  <inkml:trace contextRef="#ctx0" brushRef="#br0">9 198 15379,'-2'-3'336,"1"0"-1,0 0 1,0 0 0,0-1-1,0 1 1,1 0-1,-1-1 1,1 1 0,0 0-1,-1-1 1,2 1-1,-1 0 1,0-1 0,1 1-1,1-5 1,0 2-17,0 0 0,1 1 0,-1-1 0,1 1 0,0 0 0,1 0 0,-1 0 0,6-5 0,0 0-55,1 2 0,-1-1 0,2 1 0,-1 0-1,1 1 1,0 1 0,20-9 0,-23 11-226,1 1 1,-1 1 0,1 0-1,0 0 1,0 0-1,0 1 1,0 1 0,0-1-1,0 2 1,0-1-1,0 1 1,0 0 0,0 1-1,0 0 1,10 4-1,-9-2-37,1 1 0,-1 0-1,-1 1 1,1 0 0,-1 0-1,0 1 1,0 0 0,-1 1-1,0 0 1,0 0 0,9 13-1,-10-12 17,-1 1-1,0 0 0,0 1 1,-1 0-1,-1 0 0,0 0 0,0 0 1,-1 0-1,0 1 0,2 21 1,-5-23 58,0-1 0,0 1 1,-1-1-1,0 1 1,0-1-1,-1 1 1,0-1-1,-1 0 1,0 0-1,-1 0 0,0 0 1,0-1-1,-1 0 1,-7 11-1,4-10 18,1-1 1,-1 0-1,0 0 0,-1-1 0,0 0 0,0-1 0,-1 0 0,1 0 0,-1-1 1,-1 0-1,1-1 0,0 0 0,-21 4 0,15-5-87,-1 0-1,1-1 1,0 0 0,0-2-1,-1 0 1,1 0 0,0-2 0,-31-6-1,45 8-121,0-1 0,0 1-1,0-1 1,0 0 0,1 1 0,-1-1 0,0 0-1,0 0 1,1 0 0,-1 0 0,1-1-1,-1 1 1,1 0 0,-2-2 0,3 2 29,-1 0 0,1 1 1,0-1-1,0 0 0,0 0 1,0 0-1,0 1 0,0-1 1,0 0-1,0 0 0,0 0 1,0 1-1,0-1 0,0 0 1,0 0-1,1 0 0,-1 1 1,0-1-1,1 0 0,-1 1 1,0-1-1,1 0 0,-1 1 1,1-1-1,-1 0 0,1 1 1,0-1-1,-1 1 0,1-1 1,-1 1-1,1-1 0,0 1 1,0-1-1,1 0 0,11-6-737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5.699"/>
    </inkml:context>
    <inkml:brush xml:id="br0">
      <inkml:brushProperty name="width" value="0.05" units="cm"/>
      <inkml:brushProperty name="height" value="0.05" units="cm"/>
      <inkml:brushProperty name="color" value="#AB008B"/>
    </inkml:brush>
  </inkml:definitions>
  <inkml:trace contextRef="#ctx0" brushRef="#br0">0 2 19764,'9'-2'1953,"-5"4"-1313,-1 5-248,-3 5 992,0 4-328,0 7-520,-1 2-159,-1 2-241,-1 1-8,2-4-136,-1-4-152,2-7-417,0-4-271,3-13-112,0-10 664,2-12-184,0-5-256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6.135"/>
    </inkml:context>
    <inkml:brush xml:id="br0">
      <inkml:brushProperty name="width" value="0.05" units="cm"/>
      <inkml:brushProperty name="height" value="0.05" units="cm"/>
      <inkml:brushProperty name="color" value="#AB008B"/>
    </inkml:brush>
  </inkml:definitions>
  <inkml:trace contextRef="#ctx0" brushRef="#br0">93 356 16123,'2'2'142,"0"0"0,0 0 0,1 0 0,-1 0-1,1-1 1,0 1 0,-1-1 0,1 0 0,0 1-1,0-1 1,0-1 0,-1 1 0,1 0-1,0-1 1,6 1 0,-3-1 56,0-1 0,0 1 1,0-1-1,0-1 0,0 1 0,0-1 1,8-3-1,2-3 205,0-1-1,0 0 1,-1-1 0,19-16-1,-21 16-88,-9 7-169,0 1-1,0-1 1,-1 0 0,1 0-1,-1 0 1,0 0 0,0 0-1,0-1 1,0 1 0,-1-1-1,4-6 1,-6 9-130,0 1 0,0 0 0,0 0 0,0-1 1,0 1-1,0 0 0,-1 0 0,1 0 0,0-1 0,0 1 0,0 0 0,0 0 0,0 0 0,0-1 0,-1 1 0,1 0 0,0 0 0,0 0 1,0 0-1,-1 0 0,1 0 0,0-1 0,0 1 0,0 0 0,-1 0 0,1 0 0,0 0 0,0 0 0,-1 0 0,1 0 0,0 0 1,0 0-1,-1 0 0,1 0 0,0 0 0,0 0 0,0 0 0,-1 0 0,1 0 0,0 0 0,0 0 0,-1 0 0,1 1 0,0-1 1,0 0-1,0 0 0,-1 0 0,1 0 0,0 0 0,0 1 0,0-1 0,-16 6 311,7 1-253,1-1 0,0 1 0,0 0 0,1 1 0,-1 0-1,2 0 1,-1 1 0,1 0 0,0 0 0,-8 18 0,11-19-47,0 0 0,0 0 0,0 0-1,1 0 1,1 0 0,-1 1 0,1-1 0,0 0-1,1 1 1,0-1 0,1 1 0,0-1 0,0 0 0,3 11-1,-4-17-29,1 1 0,0-1-1,-1 0 1,1 0 0,0 1 0,0-1-1,1 0 1,-1 0 0,0 0-1,1-1 1,-1 1 0,1 0 0,-1 0-1,1-1 1,0 1 0,0-1-1,0 1 1,0-1 0,0 0 0,0 0-1,0 0 1,0 0 0,0 0-1,1 0 1,-1-1 0,0 1 0,1-1-1,-1 0 1,5 1 0,-4-2-56,1 1 0,-1-1 1,0 0-1,0 1 1,0-1-1,1-1 0,-1 1 1,0 0-1,0-1 1,0 0-1,-1 0 0,1 0 1,0 0-1,-1 0 1,1 0-1,-1-1 0,0 1 1,0-1-1,0 1 1,3-6-1,10-24-196,-4-8-75</inkml:trace>
  <inkml:trace contextRef="#ctx0" brushRef="#br0" timeOffset="1">2 0 17988,'-1'0'1760,"1"6"-1144,1-2-352,5 1 1009,1-2-577,-4 0-440,-1-3-144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4.337"/>
    </inkml:context>
    <inkml:brush xml:id="br0">
      <inkml:brushProperty name="width" value="0.05" units="cm"/>
      <inkml:brushProperty name="height" value="0.05" units="cm"/>
    </inkml:brush>
  </inkml:definitions>
  <inkml:trace contextRef="#ctx0" brushRef="#br0">8 180 16812,'-1'5'2429,"-2"21"-1339,2 1 0,2 31 0,0-1-617,-3 17-97,-1-28-22,3-1-1,7 62 0,-7-106-333,0 0 0,0 1 0,0-1 0,1 0-1,-1 1 1,0-1 0,1 0 0,-1 0 0,1 1 0,-1-1 0,1 0 0,0 0 0,-1 0 0,1 0 0,0 0 0,0 0-1,0 0 1,1 2 0,-1-3-4,0 0 0,0 0 0,-1 0 0,1 0 0,0 1 0,0-1 0,0 0 0,-1 0 0,1-1 0,0 1 0,0 0 0,-1 0 0,1 0 0,0 0 0,0-1 0,-1 1 0,1 0 0,0-1 0,-1 1 0,1 0 0,0-1 0,0 0 0,4-3 35,-1 0-1,1-1 0,-1 1 0,0-1 0,-1 0 1,1 0-1,2-6 0,8-16 134,-2-2-1,17-56 1,8-66 140,-33 137-313,8-63 51,-8 50-45,10-43 1,-9 63-120,-2 15-3,-1 17-27,-4-14 101,-1 0-1,0 1 1,0-1-1,-1-1 1,-1 1-1,1 0 1,-2-1-1,1 0 0,-2 0 1,1-1-1,-1 0 1,-1 0-1,1 0 1,-2-1-1,1 0 1,-13 8-1,21-16 12,-1 1 0,0-1-1,0 1 1,1-1 0,-1 1-1,0 0 1,1-1 0,-1 1-1,1 0 1,-1-1 0,1 1-1,-1 0 1,1 0 0,-1-1 0,1 1-1,0 0 1,-1 0 0,1 0-1,0 0 1,0-1 0,-1 3-1,2-3-11,-1 1 0,0-1 1,0 1-1,1 0 0,-1-1 0,1 1 0,-1-1 0,0 1 0,1-1 0,-1 1 0,1-1 0,-1 1 0,1-1 0,0 0 0,-1 1 0,1-1 0,-1 0 0,1 1 0,0-1 0,-1 0 0,2 0 0,4 2-347,1 0-1,0-1 0,14 1 1,0-1-378,0-1 0,1-1 0,-1-1 0,0 0 0,0-2 0,30-9 1,-15 1 306,-2-2 0,63-33-1,-95 46 555,-1 0-1,0 0 0,1 1 0,-1-1 0,1 0 0,0 1 0,-1-1 0,1 1 0,-1 0 0,1-1 1,0 1-1,-1 0 0,4 0 0,-4 1-21,0-1-1,0 0 1,-1 0 0,1 1 0,0-1 0,0 1 0,0-1-1,-1 1 1,1-1 0,0 1 0,-1-1 0,1 1-1,0 0 1,-1-1 0,1 1 0,-1 0 0,1-1-1,0 3 1,1 2 295,0 1 0,0-1 0,-1 1-1,0 0 1,0-1 0,0 9 0,1 6 249,1-3-115,-2-5-260,1-1 1,0 1-1,1-1 0,4 13 1,-7-23-227,1 1-1,-1-1 1,1 1 0,0-1 0,0 1-1,-1-1 1,1 0 0,0 1 0,0-1-1,0 0 1,0 0 0,0 1-1,1-1 1,-1 0 0,0 0 0,0 0-1,1 0 1,-1-1 0,1 1 0,-1 0-1,1-1 1,-1 1 0,1-1 0,-1 1-1,1-1 1,0 1 0,-1-1-1,1 0 1,-1 0 0,1 0 0,0 0-1,-1 0 1,1 0 0,-1-1 0,1 1-1,2-1 1,2-2 11,1 0-1,0 0 1,-1-1-1,0 1 1,0-1 0,0-1-1,-1 1 1,1-1-1,-1 0 1,5-6 0,8-11 50,19-31 1,-12 17-207,-25 35 109,0 1-1,0 0 1,0-1-1,1 1 0,-1 0 1,0-1-1,0 1 0,0 0 1,1-1-1,-1 1 1,0 0-1,0 0 0,0-1 1,1 1-1,-1 0 0,0 0 1,1 0-1,-1-1 1,0 1-1,1 0 0,-1 0 1,0 0-1,1 0 1,-1 0-1,0 0 0,1-1 1,-1 1-1,0 0 0,1 0 1,-1 0-1,0 0 1,1 0-1,-1 0 0,1 1 1,3 12-326,-5 30-171,1-36 386,-1-1 45,3 27-481,-2-33 542,0 1 0,0-1 0,0 1 1,0-1-1,0 0 0,1 1 0,-1-1 0,0 1 0,0-1 1,0 0-1,1 1 0,-1-1 0,0 0 0,0 0 0,1 1 1,-1-1-1,0 0 0,1 1 0,-1-1 0,0 0 0,1 0 1,-1 0-1,1 1 0,-1-1 0,1 0 0,0 0-13,0 0-1,0 0 0,0-1 0,0 1 1,-1 0-1,1-1 0,0 1 0,0 0 1,0-1-1,0 1 0,0-1 0,-1 1 1,1-1-1,0 0 0,0 1 0,0-2 1,14-14-605,-1 0 1,-1-1-1,20-31 1,-12 16-105,135-207-4824,-147 226 5550,-15 24 985,-6 13-9,6-7-722,0 0-1,1 0 0,1 0 1,0 1-1,1 0 0,2 0 0,-1-1 1,2 1-1,1 0 0,0 0 1,1 0-1,4 19 0,-5-33-211,0 0 1,0 0-1,0-1 1,1 1-1,-1 0 1,1 0-1,0-1 0,0 1 1,0-1-1,1 0 1,-1 0-1,6 6 0,-6-8-3,0 0 0,-1 0-1,1 0 1,0-1-1,0 1 1,-1 0 0,1-1-1,0 1 1,0-1-1,0 0 1,0 0 0,0 0-1,0 0 1,0 0-1,0 0 1,-1 0 0,1 0-1,0-1 1,0 1 0,0-1-1,0 1 1,0-1-1,-1 0 1,1 0 0,0 0-1,-1 0 1,1 0-1,2-2 1,6-5 117,0 0 0,-1-1 0,0 0-1,0 0 1,-1-1 0,0 0 0,-1-1 0,8-14 0,42-94 969,-54 113-1083,0-1 19,1-1 1,-1 1-1,-1-1 1,1 0 0,-1 0-1,1-13 1,-6 20-740,-2 6 195,-5 8-301,-45 107-5035,50-108 5532,-6 14-711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6.825"/>
    </inkml:context>
    <inkml:brush xml:id="br0">
      <inkml:brushProperty name="width" value="0.05" units="cm"/>
      <inkml:brushProperty name="height" value="0.05" units="cm"/>
      <inkml:brushProperty name="color" value="#AB008B"/>
    </inkml:brush>
  </inkml:definitions>
  <inkml:trace contextRef="#ctx0" brushRef="#br0">32 36 18516,'9'-25'2644,"-9"22"-1199,-6 15-157,-1 7-1082,0 0 1,2 1-1,0-1 1,2 1-1,-3 27 0,5-17-225,0 1-1,7 56 0,-5-80 21,0-1 0,0 1 1,1-1-1,0 1 0,0-1 0,1 0 1,0 0-1,0 0 0,0 0 0,0 0 0,8 8 1,-9-12 6,0 0 1,0 0 0,0-1 0,1 1-1,-1-1 1,0 1 0,1-1 0,-1 0 0,1 0-1,0 0 1,-1 0 0,1 0 0,0-1 0,-1 1-1,1-1 1,0 1 0,0-1 0,0 0-1,-1 0 1,1-1 0,0 1 0,0-1 0,0 1-1,-1-1 1,1 0 0,0 0 0,-1 0-1,1 0 1,-1 0 0,4-3 0,8-5 76,0 0 0,-1 0 1,-1-2-1,0 1 0,0-2 1,-1 0-1,18-24 0,-9 8 146,-2 0-1,25-56 0,-21 24-8,-25 76-253,1-1 1,0 1 0,1 18 0,1-25 9,0 0 1,0 1 0,1-1-1,1 0 1,0 1 0,0-1-1,0 0 1,5 9 0,-6-16 19,0 0 0,-1-1 0,1 1 0,0-1 0,0 0 1,0 1-1,1-1 0,-1 0 0,0 1 0,0-1 0,1 0 1,-1 0-1,0 0 0,1 0 0,-1 0 0,1-1 0,0 1 1,-1 0-1,1-1 0,0 1 0,3 0 0,-2-1 17,0 0 0,0-1 0,0 1 1,0 0-1,0-1 0,0 0 0,-1 0 0,1 0 0,0 0 0,0 0 0,4-3 0,6-4 144,-1-1-1,0-1 0,20-20 1,-31 29-143,13-13 224,-1 0-1,0-1 1,18-31-1,-27 41-175,-1-1-1,0 0 1,-1 0-1,0 0 1,0-1 0,2-10-1,-3 14-61,-1 0 0,0-1 0,0 1 0,0 0 0,0-1 0,-1 1 0,1 0-1,-1 0 1,0 0 0,0-1 0,0 1 0,0 0 0,0 0 0,-3-3 0,2 3-155,0 1-1,0 0 1,-1-1 0,1 1 0,0 0-1,-1 0 1,0 0 0,1 1-1,-1-1 1,0 1 0,0-1 0,-5-1-1,6 3 32,1-1-1,-1 1 1,1-1-1,-1 1 1,1-1-1,-1 1 1,1 0-1,-1 0 1,0 0-1,1 0 1,-1 0-1,1 0 1,-1 0-1,0 0 1,1 1-1,-1-1 1,1 1 0,-1-1-1,1 1 1,-1 0-1,1-1 1,0 1-1,-1 0 1,1 0-1,0 0 1,-2 1-1,-2 9-790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7.259"/>
    </inkml:context>
    <inkml:brush xml:id="br0">
      <inkml:brushProperty name="width" value="0.05" units="cm"/>
      <inkml:brushProperty name="height" value="0.05" units="cm"/>
      <inkml:brushProperty name="color" value="#AB008B"/>
    </inkml:brush>
  </inkml:definitions>
  <inkml:trace contextRef="#ctx0" brushRef="#br0">79 94 19036,'-15'-1'2246,"13"1"-2140,1 0-1,-1 0 0,1-1 0,0 1 0,-1 0 1,1 0-1,-1 0 0,1 1 0,-1-1 0,1 0 1,-1 1-1,1-1 0,0 0 0,-1 1 0,1 0 1,0-1-1,-1 1 0,1 0 0,0 0 0,0-1 0,0 1 1,0 0-1,0 0 0,0 0 0,0 1 0,0-1 1,-1 2-1,-2 2-53,1 0 0,0 0 0,1 1 1,-1-1-1,1 0 0,0 1 0,1 0 0,-3 8 1,4-10-55,-1 0 0,0 0 0,1 0 0,0 0-1,0 0 1,0 0 0,1 0 0,-1 0 0,1 0 0,0 0 0,0 0 0,0 0 0,2 4 0,-2-7 5,-1 0-1,1 0 0,0 0 0,-1 0 1,1-1-1,0 1 0,0 0 1,-1-1-1,1 1 0,0 0 1,0-1-1,0 1 0,0-1 0,0 1 1,0-1-1,0 0 0,0 1 1,0-1-1,0 0 0,0 0 1,0 0-1,0 0 0,0 0 0,0 0 1,0 0-1,0 0 0,0 0 1,0 0-1,0 0 0,0-1 1,0 1-1,0 0 0,0-1 0,0 1 1,0-1-1,0 1 0,0-1 1,1-1-1,2 0 43,0-1 1,0 0-1,-1 0 0,1 0 0,-1-1 1,0 1-1,4-7 0,0 0 112,-1-1 0,-1 0-1,0 0 1,0-1-1,5-20 1,-9 25-81,1 1 0,-1-1 0,-1 1 0,1-1 0,-1 1 0,0-1 0,-1 1 0,1-1 1,-1 0-1,-1 1 0,1 0 0,-4-10 0,4 15-113,1 0 0,-1 0 1,0-1-1,1 1 0,-1 0 0,0 0 1,0 0-1,0 0 0,0 0 0,0 0 1,0 0-1,0 0 0,-1 0 0,1 1 1,0-1-1,0 0 0,-1 1 1,1-1-1,0 1 0,-1-1 0,1 1 1,0 0-1,-1-1 0,1 1 0,-1 0 1,1 0-1,-1 0 0,1 0 0,0 0 1,-1 1-1,1-1 0,-1 0 1,1 1-1,0-1 0,-1 1 0,1-1 1,0 1-1,-1 0 0,1-1 0,0 1 1,0 0-1,0 0 0,0 0 0,0 0 1,0 0-1,0 0 0,0 0 0,0 0 1,0 0-1,0 1 0,1-1 1,-1 0-1,1 0 0,-1 1 0,1-1 1,-1 0-1,1 1 0,0-1 0,-1 1 1,1-1-1,0 0 0,0 1 0,0-1 1,0 1-1,1 2 0,3 3-411,7-2-148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7.725"/>
    </inkml:context>
    <inkml:brush xml:id="br0">
      <inkml:brushProperty name="width" value="0.05" units="cm"/>
      <inkml:brushProperty name="height" value="0.05" units="cm"/>
      <inkml:brushProperty name="color" value="#AB008B"/>
    </inkml:brush>
  </inkml:definitions>
  <inkml:trace contextRef="#ctx0" brushRef="#br0">24 1 18436,'-2'44'2915,"-8"49"0,5-54-2390,-2 69 0,7-106-507,0-1 0,0 1-1,0-1 1,0 1 0,1 0 0,-1-1-1,0 1 1,1-1 0,-1 1 0,1 0 0,-1-1-1,1 1 1,0-1 0,0 0 0,1 2-1,-2-2-6,1-1-1,-1 0 1,1 1-1,-1-1 1,1 0-1,0 0 1,-1 1-1,1-1 1,-1 0-1,1 0 1,0 0-1,-1 0 1,1 0-1,0 0 1,-1 0-1,1 0 1,-1 0-1,1 0 1,0 0-1,-1 0 1,1-1-1,-1 1 1,1 0-1,0 0 1,-1-1-1,1 1 0,6-4 68,-1-1-1,0 0 0,0 0 1,-1 0-1,6-6 0,-2 1 14,7-6 62,37-33 216,-47 45-338,-1 0 0,1 0-1,0 0 1,0 1 0,0 0 0,1 0 0,-1 1 0,8-2 0,-13 3-26,0 1 0,1-1 1,-1 1-1,1 0 0,-1 0 1,1 0-1,-1 0 0,1 0 1,-1 0-1,1 0 0,-1 1 1,1-1-1,-1 0 0,1 1 1,-1-1-1,0 1 0,1 0 1,-1-1-1,0 1 0,1 0 1,-1 0-1,2 1 0,-2 0-1,1 0 0,-1 0 1,1 1-1,-1-1 0,0 0 0,0 1 0,0-1 0,0 0 1,0 1-1,0 0 0,0 4 0,0 4-3,0 1 0,-1 0-1,0 0 1,-4 19 0,-7 7-1105,7-33-871,7-25 737,3-2 426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8.502"/>
    </inkml:context>
    <inkml:brush xml:id="br0">
      <inkml:brushProperty name="width" value="0.05" units="cm"/>
      <inkml:brushProperty name="height" value="0.05" units="cm"/>
      <inkml:brushProperty name="color" value="#AB008B"/>
    </inkml:brush>
  </inkml:definitions>
  <inkml:trace contextRef="#ctx0" brushRef="#br0">84 11 17540,'3'-11'5402,"-9"41"-2772,-24 55-1870,20-60-668,1 0-1,1 0 0,1 1 0,1 0 0,-4 44 0,10-68-81,0 1 0,0 0-1,0 0 1,0 0 0,0-1-1,1 1 1,0 0 0,-1 0 0,1-1-1,0 1 1,0-1 0,0 1 0,1-1-1,-1 1 1,1-1 0,-1 0 0,1 1-1,3 2 1,-3-3-46,0-1-1,1 0 0,-1 0 1,0 0-1,0 0 1,1 0-1,-1 0 1,0-1-1,1 1 0,-1-1 1,1 0-1,-1 0 1,0 0-1,1 0 1,-1 0-1,1 0 0,-1 0 1,1-1-1,-1 0 1,0 1-1,1-1 1,2-1-1,4-2-45,-1 0 0,0-1 0,0 0 0,14-11 1,2-4-176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9.014"/>
    </inkml:context>
    <inkml:brush xml:id="br0">
      <inkml:brushProperty name="width" value="0.05" units="cm"/>
      <inkml:brushProperty name="height" value="0.05" units="cm"/>
      <inkml:brushProperty name="color" value="#AB008B"/>
    </inkml:brush>
  </inkml:definitions>
  <inkml:trace contextRef="#ctx0" brushRef="#br0">120 64 17404,'21'-51'3233,"-16"38"455,-32 85-3069,3 1 0,3 1 0,4 1-1,-15 136 1,32-202-591,-2 4 30,1-1 0,0 1 0,1 0 0,1 0 0,0 0 0,4 18 0,-4-30-52,-1 0 1,0 1-1,1-1 1,-1 0-1,1 0 0,-1 0 1,1 0-1,-1 0 1,1 0-1,0 0 1,0 0-1,0 0 1,1 2-1,-2-3-3,1 0 0,-1 0 0,1 1 0,-1-1 0,0 0-1,1 0 1,-1 0 0,1 0 0,-1 0 0,1 0 0,-1 0 0,0 0-1,1 0 1,-1 0 0,1 0 0,-1 0 0,1 0 0,-1 0 0,0 0 0,1 0-1,-1-1 1,1 1 0,-1 0 0,0 0 0,1 0 0,0-1 0,0 0 2,1-1 0,-1 0 0,1 1 1,-1-1-1,0 0 0,1 0 0,-1 0 1,0 0-1,0 0 0,0 0 0,0 0 1,-1 0-1,2-4 0,0-12 6,-1 0 0,0 0 0,-1 0-1,-1 0 1,0 0 0,-2 0 0,0 0 0,-1 1 0,0 0 0,-2-1-1,0 1 1,-1 1 0,-18-32 0,17 37 2,5 10-12,4 10-15,-1-8 7,1 2-79,1 0 1,0 0-1,0-1 0,0 1 0,0 0 0,0-1 0,0 1 0,0-1 0,1 0 0,0 0 0,-1 0 1,1 0-1,0 0 0,0-1 0,0 1 0,0-1 0,0 0 0,0 0 0,0 0 0,0 0 0,5 0 0,1 0-178,0 0-1,0 0 1,0-1-1,1-1 0,-1 0 1,16-3-1,9-4-403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49.382"/>
    </inkml:context>
    <inkml:brush xml:id="br0">
      <inkml:brushProperty name="width" value="0.05" units="cm"/>
      <inkml:brushProperty name="height" value="0.05" units="cm"/>
      <inkml:brushProperty name="color" value="#AB008B"/>
    </inkml:brush>
  </inkml:definitions>
  <inkml:trace contextRef="#ctx0" brushRef="#br0">75 0 18708,'-8'7'619,"1"-1"1,0 1-1,0 0 1,0 1-1,1 0 0,-6 10 1,9-14-480,0 1 1,1 0-1,0-1 1,0 1-1,0 0 1,0 0-1,1 0 1,0 1-1,0-1 1,0 0-1,1 0 1,0 1-1,0 5 1,0-10-134,0-1 1,0 1 0,0 0 0,0 0-1,1 0 1,-1 0 0,0 0 0,0 0-1,1 0 1,-1-1 0,0 1 0,1 0-1,-1 0 1,1 0 0,-1-1 0,1 1-1,0 0 1,-1-1 0,1 1 0,0 0-1,-1-1 1,1 1 0,0-1 0,0 1-1,-1-1 1,1 1 0,0-1 0,1 1-1,0-1-1,0 0 0,0 0 0,0 0-1,0 0 1,0-1 0,1 1-1,-1 0 1,-1-1 0,1 0 0,0 1-1,0-1 1,2-1 0,7-4 13,0-1-1,-1 0 1,10-9 0,-19 15-16,19-19 33,-15 15-12,-1 1-1,1-1 1,0 1 0,0 0-1,1 0 1,6-4-1,-12 8-20,0 0-1,0 0 0,1 0 0,-1 0 0,0 0 0,0 0 0,1 0 0,-1 0 0,0 0 0,0 0 0,1 0 0,-1 0 0,0 0 0,0 1 0,1-1 0,-1 0 0,0 0 0,0 0 0,0 0 0,1 0 0,-1 0 0,0 1 0,0-1 0,0 0 0,0 0 0,1 0 0,-1 1 0,0-1 0,0 0 0,0 0 0,0 0 0,0 1 0,0-1 0,0 0 0,0 0 0,1 1 0,-1-1 0,0 0 0,0 0 0,0 1 0,0-1 0,0 0 0,0 0 0,0 1 0,0-1 0,-1 0 0,1 0 1,0 1-1,0 13 14,-6 16-29,4-24-83,0 1 1,1-1 0,0 0 0,0 1 0,0-1 0,1 0 0,0 1 0,0-1-1,1 1 1,1 8 0,-1-15 63,-1 1 0,0-1-1,0 1 1,1-1 0,-1 1 0,0-1-1,1 1 1,-1-1 0,0 1 0,1-1-1,-1 0 1,1 1 0,-1-1 0,1 0-1,-1 1 1,1-1 0,-1 0 0,1 0-1,-1 1 1,1-1 0,-1 0 0,1 0-1,-1 0 1,1 0 0,-1 0 0,1 0-1,0 0 1,-1 0 0,1 0-1,-1 0 1,1 0 0,-1 0 0,1 0-1,-1 0 1,1 0 0,0-1 0,21-11-363,0-7-105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1.265"/>
    </inkml:context>
    <inkml:brush xml:id="br0">
      <inkml:brushProperty name="width" value="0.05" units="cm"/>
      <inkml:brushProperty name="height" value="0.05" units="cm"/>
      <inkml:brushProperty name="color" value="#AB008B"/>
    </inkml:brush>
  </inkml:definitions>
  <inkml:trace contextRef="#ctx0" brushRef="#br0">37 44 17180,'11'-35'2518,"-8"27"212,-5 31-1286,-17 102-564,-9 84-217,27-206-611,1 0 0,0 0 0,0 0 0,0 0 0,0 0-1,0 0 1,1 0 0,-1 0 0,1 0 0,0 0 0,2 5 0,-2-7-22,0-1 0,0 1 0,0 0 0,-1 0-1,1 0 1,1-1 0,-1 1 0,0-1 0,0 1 0,0-1 0,0 1 0,0-1-1,0 1 1,1-1 0,-1 0 0,0 0 0,0 0 0,0 0 0,1 0-1,-1 0 1,0 0 0,0 0 0,1 0 0,-1 0 0,0-1 0,0 1-1,0 0 1,0-1 0,1 1 0,-1-1 0,1 0 0,36-17 428,-31 14-392,1 0-1,-1 0 1,1 1 0,0 0 0,0 0 0,16-2 0,-23 5-66,0 0 1,0 1 0,0-1-1,0 1 1,1-1-1,-1 1 1,0-1 0,0 1-1,0-1 1,0 1 0,0 0-1,0 0 1,0-1-1,-1 1 1,1 0 0,0 0-1,0 0 1,-1 0 0,1 0-1,0 0 1,-1 0-1,1 0 1,-1 1 0,0-1-1,1 0 1,0 2 0,7 13-30,-7-15 27,-1-1 1,0 0-1,1 0 0,-1 1 0,0-1 1,1 0-1,-1 0 0,1 0 0,-1 1 1,1-1-1,-1 0 0,0 0 0,1 0 1,-1 0-1,1 0 0,-1 0 0,1 0 1,-1 0-1,1 0 0,-1 0 0,0 0 1,1 0-1,-1 0 0,1 0 0,-1 0 1,1 0-1,-1-1 0,1 1 0,-1 0 1,0 0-1,1 0 0,0-1 0,6-4-8,-1-1 0,1 0 0,-1 0 0,10-11-1,19-18-18,-33 32 28,1 1 0,-1 0 0,1 1 0,0-1 0,0 0-1,0 1 1,0 0 0,0 0 0,1 0 0,-1 0 0,6-1 0,-8 2 1,0 0 0,0 0-1,0 0 1,0 0 0,0 0 0,0 1 0,0-1 0,0 0 0,0 0-1,0 1 1,0-1 0,0 1 0,0-1 0,0 1 0,0-1 0,0 1-1,-1-1 1,1 1 0,0 0 0,0 0 0,-1-1 0,2 2 0,0 1 2,-1 0 0,1 0 0,-1-1 1,0 1-1,1 0 0,-2 0 0,2 6 0,1 4-33,-2 1 0,0 21 0,-1-31 7,0-4 11,0 0-1,0 0 1,0 0-1,0 0 1,-1 1-1,1-1 1,0 0-1,0 0 1,0 0-1,0 0 1,0 1-1,0-1 1,0 0-1,0 0 1,0 0-1,0 0 1,0 1-1,0-1 1,0 0-1,0 0 1,0 0-1,0 1 1,0-1-1,0 0 1,0 0-1,0 0 1,0 0-1,1 1 1,-1-1-1,0 0 1,0 0-1,0 0 1,0 0-1,0 0 1,0 0-1,0 1 1,1-1-1,-1 0 1,0 0-1,0 0 1,0 0-1,0 0 1,0 0-1,1 0 1,-1 0-1,0 0 1,0 0-1,0 1 1,1-1-1,-1 0 1,0 0-1,7-11-817,8-25-846,-13 33 1469,21-64-929,-12 27 474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1.671"/>
    </inkml:context>
    <inkml:brush xml:id="br0">
      <inkml:brushProperty name="width" value="0.05" units="cm"/>
      <inkml:brushProperty name="height" value="0.05" units="cm"/>
      <inkml:brushProperty name="color" value="#AB008B"/>
    </inkml:brush>
  </inkml:definitions>
  <inkml:trace contextRef="#ctx0" brushRef="#br0">159 1 16836,'-30'135'4865,"17"-83"-2943,-14 107 0,25-137-1723,1-16-162,0 0 0,0 1 0,0-1 0,1 0 0,0 0 0,0 0 0,1 0 0,0 0 0,0 0 0,0 0 0,4 9 0,-2-37-94,-6 8 3,0-1 0,0 0 0,-9-19 1,10 27 34,-1 0 1,-1 0 0,1 1-1,-1-1 1,-1 1 0,1-1-1,-1 1 1,-8-8 0,13 14 22,-1-1-1,1 1 1,0-1 0,-1 0 0,1 1-1,-1 0 1,1-1 0,-1 1 0,1-1 0,-1 1-1,1 0 1,-1-1 0,0 1 0,1 0-1,-1-1 1,1 1 0,-1 0 0,0 0-1,1 0 1,-1-1 0,0 1 0,1 0-1,-1 0 1,0 0 0,1 0 0,-1 0 0,0 0-1,1 1 1,-1-1 0,0 0 0,1 0-1,-1 0 1,1 1 0,-1-1 0,0 0-1,1 1 1,-1-1 0,1 0 0,-1 1 0,1-1-1,-1 1 1,1-1 0,-1 1 0,1-1-1,-1 1 1,1-1 0,0 1 0,-1-1-1,1 1 1,0-1 0,0 1 0,-1 1-1,0 0 12,1 0 0,-1 0-1,1 0 1,0 0 0,0 0-1,-1 0 1,1 0-1,1 0 1,-1 0 0,0 0-1,0 0 1,1 0-1,-1 0 1,1 0 0,0 0-1,1 2 1,0-1-12,0 0 0,1-1 0,-1 0 0,1 1 0,-1-1 0,1 0 0,0 0 0,0-1 0,0 1 1,0 0-1,0-1 0,1 0 0,-1 0 0,0 0 0,1 0 0,-1 0 0,0-1 0,6 1 0,7-1-360,-1 0 1,27-3-1,-40 3 286,25-4-525,0-1 0,0-1 0,-1-1 0,29-13-1,-23 7-197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2.084"/>
    </inkml:context>
    <inkml:brush xml:id="br0">
      <inkml:brushProperty name="width" value="0.05" units="cm"/>
      <inkml:brushProperty name="height" value="0.05" units="cm"/>
      <inkml:brushProperty name="color" value="#AB008B"/>
    </inkml:brush>
  </inkml:definitions>
  <inkml:trace contextRef="#ctx0" brushRef="#br0">58 0 17052,'-3'4'948,"-25"27"2344,27-30-3158,0 0 0,0 0 1,0 0-1,0 0 0,1 0 0,-1 1 1,0-1-1,1 0 0,-1 0 0,1 1 0,-1-1 1,1 1-1,0-1 0,-1 0 0,1 1 1,0-1-1,0 1 0,0-1 0,0 1 0,0-1 1,1 0-1,-1 1 0,1 1 0,0-2-96,1-1 0,0 1 0,0 0 0,0-1-1,0 1 1,0-1 0,0 1 0,0-1 0,0 0-1,0 0 1,0 0 0,0 0 0,0 0 0,0-1-1,3 0 1,3 1-11,-4-1-23,1 1-1,0 1 1,-1-1-1,1 1 1,0-1-1,-1 1 1,1 1-1,-1-1 1,1 1-1,-1-1 1,0 1-1,0 0 0,1 1 1,-2-1-1,7 5 1,-8-5 11,0 0-1,0 1 1,0-1 0,0 1 0,0-1-1,-1 1 1,1-1 0,-1 1 0,0 0-1,0 0 1,0-1 0,0 1 0,0 0-1,0 0 1,-1 0 0,1 0-1,-1 0 1,0 0 0,0 0 0,0 0-1,-1 0 1,1 0 0,-1 0 0,1 0-1,-2 4 1,0-2 32,0-1 0,0 1-1,0-1 1,-1 0 0,1 0 0,-1 0-1,0 0 1,0 0 0,0 0-1,-1-1 1,1 0 0,-1 0 0,0 0-1,0 0 1,-6 3 0,7-4-70,0 0 0,-1-1 0,1 1 0,-1-1 0,1 0 0,-1 0 0,1 0 0,-1-1 0,1 1 0,-1-1 0,0 0 0,1 0 0,-1 0 0,0 0 0,1 0 0,-1-1 0,0 0 0,1 0 0,-1 0 0,-5-3 1,-5-8-112,6-2-65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3.543"/>
    </inkml:context>
    <inkml:brush xml:id="br0">
      <inkml:brushProperty name="width" value="0.05" units="cm"/>
      <inkml:brushProperty name="height" value="0.05" units="cm"/>
      <inkml:brushProperty name="color" value="#AB008B"/>
    </inkml:brush>
  </inkml:definitions>
  <inkml:trace contextRef="#ctx0" brushRef="#br0">111 106 14939,'-8'-3'1936,"7"2"-1766,1 1 0,-1-1 0,0 1 1,0-1-1,0 1 0,0 0 0,0 0 0,0-1 1,0 1-1,0 0 0,0 0 0,1 0 1,-1 0-1,0 0 0,0 0 0,0 0 0,0 0 1,0 1-1,0-1 0,0 0 0,0 0 1,0 1-1,0-1 0,0 1 0,1-1 0,-1 1 1,0-1-1,0 1 0,1-1 0,-1 1 1,0 0-1,0-1 0,0 2 0,-7 8 61,0 0 0,1 1 0,0 0 0,1 0 0,0 1 0,0-1-1,2 1 1,-1 1 0,1-1 0,1 0 0,0 1 0,1 0 0,1 0 0,-1 12 0,2-21-217,0-1 0,0 0 1,0 0-1,1 0 1,-1 0-1,1-1 1,-1 1-1,1 0 1,0 0-1,0 0 1,0 0-1,1-1 0,-1 1 1,3 3-1,-3-5 0,0 0-1,1 1 0,-1-1 0,1 0 0,0 0 1,-1 0-1,1 0 0,0 0 0,-1 0 0,1-1 1,0 1-1,0-1 0,0 1 0,0-1 0,0 0 0,0 1 1,-1-1-1,1 0 0,0 0 0,0 0 0,0-1 1,0 1-1,3-1 0,5-2 42,0 0 1,0 0-1,0-1 1,-1-1-1,1 0 0,-1 0 1,0 0-1,-1-1 0,1-1 1,13-13-1,-6 4 89,0-1-1,-1 0 0,23-37 1,-33 47-111,-1-1-1,1 1 1,-2 0 0,1-1 0,-1 0-1,0 0 1,0 0 0,1-13 0,-3 20-32,-1 1 0,0-1 0,0 1 0,0-1 0,0 1 0,0-1 1,0 1-1,0-1 0,0 1 0,0-1 0,0 0 0,0 1 0,0-1 0,0 1 1,-1-1-1,1 1 0,0-1 0,0 1 0,0-1 0,-1 1 0,1 0 0,0-1 1,-1 1-1,1-1 0,-1 0 0,-10 5 22,-11 20-3,16-14-23,0 0 1,0 0 0,1 0 0,0 1 0,1 0-1,0 0 1,0 0 0,1 1 0,1-1-1,0 1 1,0 11 0,2-21 3,0-1 0,0 1 0,0-1 0,0 1 0,0-1 0,1 0 0,-1 1 0,1-1 0,-1 1 0,1-1 0,-1 0 0,1 0 0,-1 1 0,1-1 0,0 0 0,0 0 0,0 0 0,0 1 1,0-1-1,0 0 0,2 1 0,-1-1 1,0 0 1,0 0-1,0-1 1,0 1-1,0-1 1,0 1-1,0-1 1,0 0-1,0 0 1,0 0-1,0 0 0,0 0 1,4-1-1,2-1 14,1 0 0,0-1 0,-1 0 0,0-1-1,15-8 1,-13 7 1,-1-1 1,0 0-1,-1 0 0,1-1 1,-2 0-1,1-1 0,-1 0 1,0 0-1,0-1 0,-1 1 1,10-19-1,-16 27-16,0 0-1,1-1 1,-1 1 0,0 0-1,0-1 1,1 1 0,-1-1-1,0 1 1,0 0 0,0-1-1,0 1 1,0-1 0,0 1-1,1-1 1,-1 1 0,0 0-1,0-1 1,0 1 0,0-1-1,0 1 1,-1-1 0,1 1-1,0 0 1,0-1 0,0 1-1,0-1 1,0 1 0,-1 0-1,1-1 1,0 1 0,0 0-1,-1-1 1,1 1 0,-1-1-1,-14 6 5,-18 19 127,32-24-107,-10 6 180,10-11 136,2 4-329,-1 1-1,1-1 1,-1 0 0,1 0-1,0 0 1,0 1-1,-1-1 1,1 0-1,0 1 1,0-1-1,0 1 1,0-1 0,0 1-1,-1-1 1,1 1-1,0-1 1,0 1-1,0 0 1,0 0 0,0-1-1,2 1 1,0 0-16,0-1 1,0 0-1,0 1 1,0-1-1,0 0 1,0-1-1,0 1 1,-1 0 0,4-3-1,1 0-23,-6 4 26,-1 1-1,1-1 0,-1 0 0,0 0 1,1 0-1,-1 1 0,0-1 0,1 0 0,-1 1 1,0-1-1,1 0 0,-1 1 0,0-1 1,0 0-1,1 1 0,-1-1 0,0 0 1,0 1-1,0-1 0,0 1 0,0-1 1,1 0-1,-1 1 0,0-1 0,0 1 1,0-1-1,0 1 0,0-1 0,0 0 1,0 1-1,0-1 0,0 1 0,-1 0 0,2 20 19,-1-20-8,-1 9-4,1-8-4,-1 1 0,1 0 0,0 0 0,0 0 0,0 0 0,0 0 0,1 0-1,-1-1 1,2 6 0,2-6-6,0-1 0,0 1 0,0-1 0,0 0 0,0-1 0,0 1 0,0-1 0,7 0 0,-8 0 7,0-1-1,-1 1 1,1-1 0,0 0-1,0 0 1,-1 0 0,1 0 0,0 0-1,-1-1 1,1 1 0,-1-1-1,4-2 1,30-30 35,-17 15-27,-16 17-10,6-7-9,0 2 0,1-1-1,0 1 1,15-8 0,-22 14 7,-1 0 0,0 0 0,1 0 0,-1 0 0,0 0 0,1 1 0,-1-1 1,1 1-1,-1-1 0,1 1 0,-1 0 0,1 0 0,-1 0 0,1 1 0,-1-1 0,1 0 1,-1 1-1,1 0 0,-1-1 0,0 1 0,1 0 0,-1 0 0,0 1 0,0-1 0,1 0 1,-1 1-1,0-1 0,2 3 0,-2-1-8,0 0 0,0 0 0,0 0 0,-1 0 1,1 0-1,-1 0 0,0 0 0,0 1 0,0-1 0,0 0 0,0 1 0,-1-1 1,1 1-1,-1-1 0,0 1 0,0-1 0,-1 1 0,1-1 0,-1 1 0,-1 5 1,-1 4 1,-1-1 1,0 0 0,-1 0-1,-7 13 1,6-18 46,5-16-5,5-15 30,5-14-26,15-45 17,-22 76-54,1 0 1,1 0-1,-1 0 0,1 0 0,0 0 1,1 1-1,0 0 0,7-9 0,-10 14 10,-1 0 0,1 0 0,0 0-1,-1 0 1,1 0 0,0 1 0,-1-1 0,1 0-1,0 1 1,0-1 0,0 1 0,0 0 0,0 0-1,3-1 1,32 5-289,-31-3 105,1 0 1,-1 0-1,0-1 1,0 0-1,0 0 0,7-1 1,-11 1 93,0-1 1,-1 1-1,0-1 0,1 0 1,-1 1-1,1-1 0,-1 0 0,0 0 1,1 0-1,-1 0 0,0 0 1,0 0-1,0 0 0,0 0 1,0-1-1,0 1 0,0 0 1,0-1-1,0 1 0,-1 0 1,1-1-1,0 1 0,-1-1 1,0 1-1,1-1 0,-1 1 1,0-1-1,1-1 0,0-20-604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4.745"/>
    </inkml:context>
    <inkml:brush xml:id="br0">
      <inkml:brushProperty name="width" value="0.05" units="cm"/>
      <inkml:brushProperty name="height" value="0.05" units="cm"/>
    </inkml:brush>
  </inkml:definitions>
  <inkml:trace contextRef="#ctx0" brushRef="#br0">1 0 10306,'5'4'1689,"0"2"-537,-2-2-352,4 4 1576,1-3-423,1 7-441,0-4-159,1 2-393,1 3-112,-1-7-336,3-3-440,-4-5 48,-2-8-112,1-15-104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3.960"/>
    </inkml:context>
    <inkml:brush xml:id="br0">
      <inkml:brushProperty name="width" value="0.05" units="cm"/>
      <inkml:brushProperty name="height" value="0.05" units="cm"/>
      <inkml:brushProperty name="color" value="#AB008B"/>
    </inkml:brush>
  </inkml:definitions>
  <inkml:trace contextRef="#ctx0" brushRef="#br0">1 24 19292,'1'4'1728,"2"-2"-1175,1-2-265,7 0 632,-4-2-536,-4-6-176,-3-1-152,-6-1-232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4.379"/>
    </inkml:context>
    <inkml:brush xml:id="br0">
      <inkml:brushProperty name="width" value="0.05" units="cm"/>
      <inkml:brushProperty name="height" value="0.05" units="cm"/>
      <inkml:brushProperty name="color" value="#AB008B"/>
    </inkml:brush>
  </inkml:definitions>
  <inkml:trace contextRef="#ctx0" brushRef="#br0">76 12 18588,'10'-12'2722,"-9"12"-2674,-1 0 1,0 0-1,0 0 0,0 0 1,0 0-1,0 0 1,1 1-1,-1-1 1,0 0-1,0 0 1,0 0-1,0 0 1,0 0-1,1 0 0,-1 0 1,0 0-1,0 0 1,0 0-1,0 1 1,0-1-1,0 0 1,0 0-1,0 0 1,0 0-1,1 0 1,-1 1-1,0-1 0,0 0 1,0 0-1,0 0 1,0 0-1,0 0 1,0 1-1,0-1 1,0 0-1,0 0 1,0 0-1,0 0 1,0 0-1,0 1 0,0-1 1,0 0-1,0 0 1,-1 0-1,-3 32 2244,2-22-2258,-31 147 1356,-15 99-453,47-251-911,0 27 156,1-32-173,0 1 1,0 0-1,0 0 0,1-1 0,-1 1 0,0 0 0,0-1 0,0 1 0,1 0 0,-1-1 0,0 1 1,1 0-1,-1-1 0,1 1 0,-1 0 0,1-1 0,-1 1 0,1-1 0,-1 1 0,1-1 0,-1 1 0,1-1 1,-1 0-1,1 1 0,0-1 0,-1 0 0,1 1 0,0-1 0,0 0 0,-1 0 0,1 0 0,0 1 1,-1-1-1,1 0 0,0 0 0,0 0 0,-1 0 0,2-1 0,3 0 26,1 0-1,-1-1 1,0 0 0,0 0-1,1 0 1,-2-1-1,1 0 1,0 0 0,0 0-1,6-6 1,45-45 278,-39 37-199,26-25 77,-3-2 0,-1-1-1,43-68 1,-81 113-222,0-1-1,-1 0 0,0 1 1,1-1-1,-1 0 1,1 0-1,-1 1 1,0-1-1,1 0 1,-1 0-1,0 0 0,0 1 1,0-1-1,0 0 1,0 0-1,0 0 1,0 0-1,0 1 1,0-2-1,0 1-54,-1 1 0,1 0 0,0 0 0,0-1 0,-1 1 0,1 0 0,-1-1 0,1 1 0,0 0 0,-1 0 0,1 0 0,-1-1 0,1 1 0,0 0 0,-1 0 0,1 0 0,-1 0 0,1 0 0,-1 0 0,1 0 0,0 0 0,-1 0 0,1 0 0,-1 0 0,0 0 0,-2 1-399,-1 0 1,0 0-1,0 0 0,0 0 0,1 1 0,-7 3 0,-3 3-358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5.079"/>
    </inkml:context>
    <inkml:brush xml:id="br0">
      <inkml:brushProperty name="width" value="0.05" units="cm"/>
      <inkml:brushProperty name="height" value="0.05" units="cm"/>
      <inkml:brushProperty name="color" value="#AB008B"/>
    </inkml:brush>
  </inkml:definitions>
  <inkml:trace contextRef="#ctx0" brushRef="#br0">1 87 13507,'0'4'357,"0"-1"0,0 1 0,0 0 0,1-1 0,-1 1 1,1-1-1,0 1 0,0-1 0,0 1 0,1-1 0,-1 0 0,1 1 0,0-1 0,0 0 0,0 0 1,0 0-1,0 0 0,1-1 0,-1 1 0,1-1 0,0 1 0,0-1 0,0 0 0,5 3 1,-4-3-252,0-1 1,0 0 0,0 0 0,0 0 0,0 0 0,0-1 0,0 1 0,0-1 0,0 0 0,1 0 0,-1-1 0,0 1 0,0-1 0,5-1-1,3-2-180,1-1-1,-2 0 0,1 0 0,-1-1 0,0-1 0,0 0 0,13-11 0,65-65-1602,-65 58 990,-15 20 94,-8 12 389,-9 23 384,4-18-80,1-2 78,1 0 1,0 1-1,1-1 1,0 1-1,1 14 1,0-24-127,0 1 0,0 0 0,1 0 0,-1-1 0,0 1 0,1 0 0,0-1 0,-1 1 0,1-1 1,0 1-1,0-1 0,0 1 0,0-1 0,0 1 0,0-1 0,2 2 0,-1-2-2,0 0 1,-1 0-1,1-1 0,0 1 1,0 0-1,0-1 0,-1 0 0,1 1 1,0-1-1,0 0 0,0 0 0,0 0 1,0 0-1,-1 0 0,1-1 1,0 1-1,0 0 0,0-1 0,2 0 1,7-4 90,0 0 0,0 0 0,0-1 1,-1-1-1,0 0 0,0 0 1,0-1-1,13-14 0,-11 11-90,0 0 1,1 1-1,22-14 0,-34 24-55,-1-1 1,1 0-1,-1 1 0,1 0 0,0-1 1,-1 1-1,1-1 0,0 1 0,-1 0 1,1 0-1,0-1 0,0 1 1,-1 0-1,1 0 0,0 0 0,0 0 1,-1 0-1,1 0 0,0 0 0,0 0 1,0 0-1,-1 0 0,1 0 1,0 0-1,0 1 0,-1-1 0,1 0 1,0 1-1,-1-1 0,1 0 0,0 1 1,-1-1-1,1 1 0,0-1 1,-1 1-1,1 0 0,1 2-12,-1 0 0,0 0 0,0 0 1,0 1-1,0-1 0,-1 0 0,1 6 0,-1-7 12,0 0-1,0 0 1,0 0-1,0 0 1,0 0 0,1 0-1,-1 0 1,1 0-1,-1 0 1,1 0 0,0 0-1,0 0 1,0-1-1,0 1 1,0 0 0,0 0-1,0-1 1,1 1-1,-1-1 1,3 3 0,-2-3 7,0-1 1,1 0-1,-1 1 1,0-1-1,0 0 1,1 0-1,-1-1 1,0 1-1,0 0 1,0-1-1,1 1 1,-1-1-1,0 1 1,0-1 0,3-2-1,33-19 31,-24 14-23,4-4-1,46-23 1,-59 32-26,1 1 0,0 0-1,0 0 1,0 0 0,0 1-1,0 0 1,0 0 0,0 1-1,8-1 1,-12 2 6,0-1 0,0 0 0,-1 1 0,1 0 0,0-1 0,0 1 0,0 0 0,0 0 0,0 0 0,-1 0 0,1 0 0,0 1 0,-1-1 0,1 0 0,-1 1 0,0-1 0,1 1 0,-1 0 0,0-1 0,0 1 0,0 0-1,0 0 1,0-1 0,0 1 0,-1 0 0,1 0 0,0 4 0,2 6 17,-1 0-1,-1 0 0,1 19 1,-1-12 112,2 0 1,0 0 0,2 0 0,0 0 0,10 22 0,-8-23-117,0 0-1,-2 0 1,0 0-1,2 23 1,-6-35 14,-1 1 1,0 0 0,-1-1-1,1 1 1,-1-1 0,-1 1 0,1-1-1,-1 0 1,0 0 0,0 1-1,-1-1 1,0 0 0,0-1-1,0 1 1,-1-1 0,-5 7-1,8-10 8,0 0-1,0 0 0,-1-1 0,1 1 0,0 0 0,-1-1 0,0 0 0,1 1 0,-1-1 0,0 0 0,1 0 0,-1 0 0,0 0 0,0 0 0,0 0 0,0 0 1,0-1-1,0 1 0,0-1 0,0 1 0,0-1 0,-1 0 0,1 0 0,0 0 0,0 0 0,0 0 0,0 0 0,0-1 0,0 1 0,0-1 0,0 0 1,0 1-1,0-1 0,0 0 0,0 0 0,0 0 0,0 0 0,1 0 0,-4-3 0,0-1 50,1 0 0,-1 0 0,1 0 0,0-1 0,0 1 0,0-1 0,1 0 0,0 0 0,0 0 0,1-1 0,-3-8 1,3 7-24,0 0 0,0 0 1,1 0-1,0-1 0,1 1 1,0 0-1,0 0 0,1 0 1,0-1-1,2-7 1,-1 11-36,0-1 0,0 1 1,0 0-1,1 0 1,0 0-1,0 0 1,0 0-1,0 1 0,1-1 1,0 1-1,0 0 1,0 0-1,0 1 1,1-1-1,6-4 0,26-12-590,55-24 0,-5 4-373,-57 21 544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8.656"/>
    </inkml:context>
    <inkml:brush xml:id="br0">
      <inkml:brushProperty name="width" value="0.05" units="cm"/>
      <inkml:brushProperty name="height" value="0.05" units="cm"/>
      <inkml:brushProperty name="color" value="#AB008B"/>
    </inkml:brush>
  </inkml:definitions>
  <inkml:trace contextRef="#ctx0" brushRef="#br0">15 12 16099,'4'-12'4642,"-4"27"-1346,-1 6-2721,3 41-388,-2-1 1,-4 1-1,-11 63 0,15-110-1020,6-19-1397,10-24 91,-8 7 1176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9.108"/>
    </inkml:context>
    <inkml:brush xml:id="br0">
      <inkml:brushProperty name="width" value="0.05" units="cm"/>
      <inkml:brushProperty name="height" value="0.05" units="cm"/>
      <inkml:brushProperty name="color" value="#AB008B"/>
    </inkml:brush>
  </inkml:definitions>
  <inkml:trace contextRef="#ctx0" brushRef="#br0">106 34 17108,'1'0'155,"0"-1"-1,-1 1 1,1 0 0,0-1 0,0 1 0,0-1 0,-1 1-1,1-1 1,0 1 0,0-1 0,-1 0 0,1 1 0,-1-1 0,1 0-1,0 0 1,-1 1 0,1-1 0,-1 0 0,0 0 0,1 0 0,-1 0-1,0 0 1,0 0 0,1 1 0,-1-1 0,0 0 0,0 0-1,0 0 1,0 0 0,0 0 0,0 0 0,0 0 0,-1-1 0,1 1-75,0 1 0,0-1 0,-1 1 0,1-1 0,0 1 1,-1 0-1,1-1 0,0 1 0,-1 0 0,1-1 0,0 1 1,-1 0-1,1-1 0,-1 1 0,1 0 0,0 0 0,-1-1 1,1 1-1,-1 0 0,1 0 0,-1 0 0,1 0 0,-1 0 0,0 0 1,0 0-46,-1 0 1,1 0 0,0 0 0,0 1 0,-1-1-1,1 0 1,0 1 0,0-1 0,0 1-1,0 0 1,-1-1 0,1 1 0,0 0 0,-1 1-1,-7 7 15,0 0 0,1 1 0,0 0 0,0 1-1,1-1 1,1 1 0,0 1 0,0-1 0,1 1 0,0 0-1,1 0 1,1 0 0,-2 15 0,4-26-52,1 1 1,-1 0-1,1-1 1,0 1-1,0 0 1,0 0-1,0-1 0,1 1 1,-1 0-1,0 0 1,1-1-1,-1 1 1,1 1-1,0-2 1,-1-1 0,1 1 1,-1-1-1,1 1 0,-1-1 0,1 1 0,0-1 0,-1 1 1,1-1-1,-1 0 0,1 1 0,0-1 0,0 0 0,-1 0 1,1 1-1,0-1 0,-1 0 0,1 0 0,0 0 0,0 0 1,-1 0-1,1 0 0,0 0 0,0 0 0,-1 0 0,1-1 1,0 1-1,-1 0 0,1 0 0,0-1 0,-1 1 0,2-1 0,6-2-9,5-1-2,-1-1 1,1 2-1,-1 0 1,1 0-1,15 0 1,-24 2 11,-1 1 0,0 1 0,0-1 0,0 0 0,0 1 0,0-1 0,0 1 0,0 0 0,0 0 0,0 0 0,0 1 0,0-1 0,-1 1 0,1-1 0,0 1 0,-1 0 0,1 0 0,-1 0 0,0 0 0,0 0 0,0 1 0,0-1 0,0 1-1,0-1 1,-1 1 0,1 0 0,1 5 0,-2-5 21,1 0 0,-1 0 0,-1 1 0,1-1 0,0 0 0,-1 1 0,1-1 0,-1 1 0,0-1 0,-1 0 0,1 1 0,0-1 0,-1 1 0,0-1 0,1 0 0,-2 0 0,1 1 0,0-1 0,0 0 0,-1 0 0,0 0 0,0 0 0,0 0 0,0-1 0,0 1 0,0-1 0,-1 1 0,1-1 0,-1 0 0,1 0 0,-5 3 0,3-3-3,0 1 1,0-1-1,0 0 0,0 0 1,-1 0-1,1-1 0,-1 1 1,1-1-1,-1 0 0,0-1 1,1 1-1,-1-1 1,0 0-1,0 0 0,1 0 1,-1 0-1,0-1 0,1 0 1,-1 0-1,1 0 0,-1-1 1,-5-2-1,8 3-119,0-1 0,0 1 0,0 0 0,1-1 0,-1 1-1,1-1 1,-1 1 0,1-1 0,-1 0 0,1 0 0,0 1 0,0-1 0,0 0 0,0 0 0,0 0 0,0 0 0,1-1-1,-1 1 1,1 0 0,-1 0 0,1 0 0,0 0 0,0-1 0,0-3 0,1-2-141,0 0 0,0 1 0,1-1 0,0 1 1,6-15-1,8-13-566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4:59.523"/>
    </inkml:context>
    <inkml:brush xml:id="br0">
      <inkml:brushProperty name="width" value="0.05" units="cm"/>
      <inkml:brushProperty name="height" value="0.05" units="cm"/>
      <inkml:brushProperty name="color" value="#AB008B"/>
    </inkml:brush>
  </inkml:definitions>
  <inkml:trace contextRef="#ctx0" brushRef="#br0">61 13 14123,'0'-1'149,"0"0"-1,1 1 1,-1-1 0,1 0-1,0 0 1,-1 1 0,1-1-1,-1 0 1,1 1 0,0-1-1,0 1 1,-1-1 0,1 0-1,0 1 1,0 0 0,0-1-1,0 1 1,-1 0 0,1-1-1,0 1 1,0 0 0,0 0 0,0 0-1,0 0 1,0 0 0,0 0-1,1 0 1,-1 1 65,0 0 1,0 0-1,0 1 1,0-1-1,0 1 1,0-1-1,-1 0 1,1 1 0,0-1-1,-1 1 1,1 0-1,-1-1 1,0 1-1,1-1 1,-1 1-1,0 1 1,15 124 2060,-11-75-2123,3 0 0,15 57 0,-20-104-232,-1 0 0,1 0 1,0 0-1,5 9 0,-4-14-690,-3-6 311,-3-9-176,-10-18-495,-2 1-1,-1 1 1,-40-57 0,0 0 3140,78 94 2696,28 8-3838,-34-12-997,1-1 0,0-1 0,-1 0 0,1-1 0,-1-1 0,1 0-1,-1-1 1,0-1 0,17-6 0,4-3-191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0.158"/>
    </inkml:context>
    <inkml:brush xml:id="br0">
      <inkml:brushProperty name="width" value="0.05" units="cm"/>
      <inkml:brushProperty name="height" value="0.05" units="cm"/>
      <inkml:brushProperty name="color" value="#AB008B"/>
    </inkml:brush>
  </inkml:definitions>
  <inkml:trace contextRef="#ctx0" brushRef="#br0">196 136 16676,'1'-1'154,"0"0"1,0 1 0,0-1 0,0 0 0,-1 0-1,1 0 1,0 0 0,0 0 0,-1 0 0,1 0-1,0 0 1,-1 0 0,1 0 0,-1 0 0,0-1-1,1 1 1,-1 0 0,1-3 0,-2 3-38,1 1 0,0-1 0,0 0-1,-1 0 1,1 0 0,0 0 0,-1 1 0,1-1 0,-1 0 0,1 0 0,-1 1 0,1-1 0,-1 0 0,1 1 0,-1-1 0,0 1 0,1-1 0,-1 1 0,0-1 0,-1 0 0,-1-1 121,-1 1 0,0-1 0,0 1 1,0 0-1,0 0 0,0 0 0,0 0 1,0 1-1,0 0 0,-5 0 0,2 1-172,0 0-1,0 0 0,1 1 0,-1 0 0,1 1 1,-1-1-1,1 1 0,0 0 0,0 1 0,0-1 1,1 1-1,-1 1 0,1-1 0,0 1 1,0 0-1,0 0 0,1 0 0,-6 9 0,6-8-65,0 0 0,0 0 0,1 1-1,0 0 1,0-1 0,0 1 0,1 0 0,0 0-1,1 1 1,-1-1 0,1 0 0,1 1-1,-1-1 1,1 0 0,1 1 0,-1-1-1,3 9 1,-3-15 0,0 0 0,1 0-1,-1 0 1,0 0 0,1 0-1,-1 0 1,1 0 0,-1 0-1,1 0 1,-1 0 0,1-1-1,0 1 1,-1 0 0,1 0-1,0-1 1,0 1 0,-1 0-1,1-1 1,0 1 0,0-1-1,0 1 1,0-1 0,0 1-1,0-1 1,0 0 0,0 1-1,0-1 1,0 0 0,0 0-1,0 0 1,0 0 0,0 0-1,0 0 1,0 0 0,0 0-1,0 0 1,0 0 0,0-1-1,0 1 1,0 0 0,0-1-1,0 1 1,0-1 0,0 1 0,0-1-1,1 0 1,6-4-1,0 1-1,-1-2 1,1 1 0,6-7 0,4-5 14,-1-1-1,-1 0 1,20-29 0,37-67 203,-52 79-143,-14 22-58,1-3 130,-5 16-73,-4 10-29,-18 92-12,9-58-135,3 0 1,1 1-1,0 49 1,6-91 6,0-1-1,0 0 1,0 1 0,1-1 0,-1 0-1,1 1 1,-1-1 0,1 0 0,0 1-1,0-1 1,0 0 0,0 0-1,0 0 1,0 0 0,3 3 0,-3-4 39,0-1 1,0 1-1,0-1 1,0 1-1,1-1 1,-1 1-1,0-1 1,0 0-1,0 1 0,1-1 1,-1 0-1,0 0 1,0 0-1,1 0 1,-1 0-1,0 0 1,0-1-1,1 1 1,-1 0-1,0 0 1,0-1-1,0 1 1,1-1-1,-1 1 1,0-1-1,0 0 1,0 1-1,0-1 1,0 0-1,1-1 1,25-20-557,7-9-183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1.141"/>
    </inkml:context>
    <inkml:brush xml:id="br0">
      <inkml:brushProperty name="width" value="0.05" units="cm"/>
      <inkml:brushProperty name="height" value="0.05" units="cm"/>
      <inkml:brushProperty name="color" value="#AB008B"/>
    </inkml:brush>
  </inkml:definitions>
  <inkml:trace contextRef="#ctx0" brushRef="#br0">113 1 16852,'-8'5'438,"1"0"0,-1 1 0,1 0-1,0 0 1,1 1 0,-1 0 0,1 0 0,0 0 0,1 1 0,-9 16 0,9-14-264,0 1 0,1 0 0,0 1 0,1-1 0,0 1 0,0-1-1,1 1 1,0 13 0,2-23-152,0 0 0,0 0 1,0 0-1,0 0 0,0-1 0,1 1 0,-1 0 0,1 0 0,-1-1 0,1 1 0,-1 0 0,1-1 0,0 1 1,0 0-1,1 1 0,-1-2-16,0-1 1,0 1 0,-1-1-1,1 1 1,0-1-1,0 0 1,0 1 0,-1-1-1,1 0 1,0 0 0,0 1-1,0-1 1,0 0-1,0 0 1,0 0 0,-1 0-1,1 0 1,0 0 0,0-1-1,0 1 1,0 0 0,0 0-1,-1-1 1,1 1-1,0 0 1,0-1 0,0 1-1,-1-1 1,1 1 0,0-1-1,-1 1 1,1-1-1,0 0 1,7-6 22,0 0-1,-1 0 0,0 0 1,0-1-1,-1 0 1,0-1-1,9-17 1,-4 5 87,-1-1 0,8-29 0,-15 44 82,-3 8-80,-5 20-42,-7 25-69,12-42-4,-3 9 7,1 1-1,0 0 1,1-1-1,0 1 1,3 17-1,-2-30-8,0-1-1,0 1 1,0 0 0,0-1 0,0 1-1,0 0 1,1 0 0,-1-1 0,0 1-1,0-1 1,1 1 0,-1 0 0,1-1-1,-1 1 1,0-1 0,1 1 0,-1 0 0,1-1-1,-1 0 1,1 1 0,0-1 0,-1 1-1,1-1 1,-1 0 0,1 1 0,0-1-1,-1 0 1,1 1 0,0-1 0,-1 0-1,1 0 1,0 0 0,-1 0 0,1 0-1,0 0 1,0 0 0,-1 0 0,1 0-1,0 0 1,-1 0 0,1 0 0,0 0-1,-1-1 1,1 1 0,0 0 0,-1 0-1,1-1 1,0 1 0,-1-1 0,1 1-1,-1 0 1,2-2 0,5-2 2,1-2-1,-1 1 1,9-9 0,-10 8-9,16-13 6,31-26 18,-49 41-16,1 1 1,0 0-1,0 0 1,1 0-1,-1 1 1,1-1-1,-1 1 1,11-2-1,-14 4-1,0 0-1,0 0 0,-1 0 1,1 0-1,0 1 0,0-1 1,-1 0-1,1 1 0,0-1 1,-1 1-1,1 0 0,0 0 1,-1-1-1,1 1 0,-1 0 1,1 0-1,-1 0 0,0 1 1,1-1-1,-1 0 0,0 0 1,0 1-1,0-1 0,0 1 1,0-1-1,0 1 0,0-1 1,-1 1-1,2 3 0,2 6-4,0 0 0,-1 1 0,3 17 0,-3-9-6,-2-16 13,0 0-5,0 0 0,0 0 0,0 0 0,1 0 0,2 6 0,-3-10 6,-1 1 0,0-1 0,1 1-1,-1-1 1,0 1 0,1-1-1,-1 1 1,1-1 0,-1 0-1,1 1 1,-1-1 0,1 0 0,-1 1-1,1-1 1,0 0 0,-1 1-1,1-1 1,-1 0 0,1 0 0,0 0-1,-1 0 1,1 0 0,-1 0-1,1 0 1,0 0 0,-1 0-1,1 0 1,0 0 0,-1 0 0,1 0-1,-1 0 1,1-1 0,0 1-1,-1 0 1,1 0 0,-1-1-1,1 1 1,-1 0 0,1-1 0,-1 1-1,1-1 1,-1 1 0,1-1-1,-1 1 1,1-1 0,11-11 93,-1-1 1,0 0-1,-1-1 1,0 0-1,9-18 1,-6 10 67,19-24 1,-31 46-164,3-5 23,0 0 0,0 0 1,11-8-1,-14 13-26,-1-1 0,1 1 0,-1 0 0,1-1 0,0 1 1,-1 0-1,1-1 0,-1 1 0,1 0 0,0 0 0,-1 0 0,1-1 1,0 1-1,-1 0 0,1 0 0,0 0 0,-1 0 0,1 0 1,0 0-1,0 1 0,0-1-3,0 1 0,-1-1 0,1 1 1,0 0-1,-1-1 0,1 1 0,-1 0 0,1-1 1,-1 1-1,0 0 0,1 0 0,-1 0 0,0-1 1,1 1-1,-1 0 0,0 0 0,0 0 0,0 0 1,0-1-1,0 1 0,0 1 0,0 26-57,-1-23 49,1 1-1,-1-1 1,1 0 0,1 1 0,-1-1 0,1 1 0,2 5 0,-3-10 11,0-1 1,0 0-1,0 0 1,0 1-1,0-1 1,0 0 0,0 0-1,1 0 1,-1 1-1,0-1 1,0 0-1,0 0 1,0 0 0,0 1-1,1-1 1,-1 0-1,0 0 1,0 0-1,1 0 1,-1 0 0,0 0-1,0 1 1,0-1-1,1 0 1,-1 0-1,0 0 1,0 0 0,1 0-1,-1 0 1,0 0-1,0 0 1,1 0-1,-1 0 1,0 0 0,0 0-1,1 0 1,-1-1-1,11-7 9,9-17 15,-18 23-25,8-14-13,-7 11 2,0 0-1,0 0 1,1 1 0,-1-1-1,1 1 1,5-5-1,-9 9 13,0 0-1,0 0 0,1 0 0,-1 0 0,0 0 1,0 0-1,0-1 0,1 1 0,-1 0 0,0 0 1,0 0-1,0 0 0,1 0 0,-1 0 0,0 0 1,0 0-1,1 0 0,-1 0 0,0 0 0,0 0 1,0 0-1,1 0 0,-1 0 0,0 0 0,0 0 1,0 1-1,1-1 0,-1 0 0,0 0 0,0 0 1,0 0-1,1 0 0,-1 0 0,0 1 0,0-1 1,0 0-1,0 0 0,0 0 0,1 0 0,-1 1 1,0-1-1,0 0 0,0 0 0,0 0 0,0 1 0,0-1 1,0 0-1,0 0 0,0 0 0,0 1 0,0-1 1,0 0-1,0 0 0,0 0 0,0 1 0,1 14-85,-1-13 75,0 32-95,-2-17 104,2 0 1,1 0-1,0 0 0,1 0 0,5 22 0,-7-38 9,0 0-1,0-1 1,0 1-1,0 0 1,1-1-1,-1 1 1,0-1-1,0 1 1,0 0-1,1-1 1,-1 1-1,0-1 1,1 1-1,-1-1 1,1 1-1,-1-1 1,0 1-1,1-1 1,-1 0-1,1 1 1,-1-1-1,1 1 1,-1-1-1,1 0 1,0 0-1,-1 1 1,1-1-1,-1 0 1,1 0-1,0 0 1,-1 1-1,1-1 1,0 0-1,1-1 4,-1 0 0,1 1-1,-1-1 1,0 0 0,1 0-1,-1 0 1,0 0 0,0 0-1,0 0 1,1 0 0,-1 0 0,0-1-1,0 0 1,8-11 32,-1 0 0,6-15-1,-11 23-28,17-43 89,-15 33-128,1 1-1,0 0 0,11-16 1,-35 92-111,13-46 135,3-10-17,0 0 0,1 0 1,-1 0-1,1 0 0,0 0 0,0 0 1,1 1-1,0-1 0,1 11 0,-1-16 2,0-1 1,1 0-1,-1 1 0,0-1 0,0 0 0,0 1 0,0-1 1,0 0-1,1 1 0,-1-1 0,0 0 0,0 0 1,1 1-1,-1-1 0,0 0 0,0 0 0,1 1 1,-1-1-1,0 0 0,1 0 0,-1 0 0,0 1 0,1-1 1,-1 0-1,0 0 0,1 0 0,-1 0 0,0 0 1,1 0-1,-1 0 0,1 0 0,-1 0 0,0 0 1,1 0-1,-1 0 0,0 0 0,1 0 0,-1 0 0,0 0 1,1 0-1,-1-1 0,0 1 0,1 0 0,-1 0 1,0 0-1,1-1 0,-1 1 0,0 0 0,0 0 1,1-1-1,-1 1 0,0 0 0,0 0 0,1-1 1,16-17-1393,-16 17 1312,15-21-1500,-1 0 0,16-32 0,-14 23 427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1.592"/>
    </inkml:context>
    <inkml:brush xml:id="br0">
      <inkml:brushProperty name="width" value="0.05" units="cm"/>
      <inkml:brushProperty name="height" value="0.05" units="cm"/>
      <inkml:brushProperty name="color" value="#AB008B"/>
    </inkml:brush>
  </inkml:definitions>
  <inkml:trace contextRef="#ctx0" brushRef="#br0">101 74 10978,'28'-63'3383,"-23"52"1397,-12 54-3988,1-9-411,1 1-1,2-1 0,1 1 0,4 60 0,0-75-194,1-1-1,1 0 1,0 0 0,2-1-1,0 1 1,1-1 0,1 0-1,11 18 1,-9-25-204,-10-11 12,0 0 0,0 0-1,0 0 1,0 0-1,1 0 1,-1 0-1,0 0 1,0 0 0,0 0-1,1 0 1,-1 0-1,0 0 1,0 0-1,0 0 1,1 0 0,-1 0-1,0 0 1,0 0-1,0 0 1,0 0-1,1 0 1,-1 0 0,0 0-1,0 0 1,0 0-1,0-1 1,1 1-1,-1 0 1,0 0 0,0 0-1,0 0 1,0 0-1,0 0 1,0-1-1,1 1 1,-1-2-40,1 1 0,-1-1-1,0 1 1,1-1 0,-1 0 0,0 1 0,0-1-1,0 0 1,0 1 0,0-1 0,-1 0 0,0-3 0,-3-9-226,0 0 1,-1 0 0,-1 1 0,0-1 0,-16-24 0,-51-58-703,9 11 1938,64 84-913,-1 1-1,1-1 1,0 1-1,-1 0 1,1-1-1,0 1 1,-1-1 0,1 1-1,0-1 1,0 1-1,0-1 1,-1 0-1,1 1 1,0-1-1,0 1 1,0-1-1,0 1 1,0-1-1,0 1 1,0-1 0,0 0-1,0 1 1,0-1-1,1 1 1,-1-1-1,0 1 1,0-1-1,1 0 1,0 0 22,-1 1 1,1-1-1,0 0 1,0 1-1,0-1 1,0 1-1,0-1 1,0 1-1,0 0 1,0-1-1,0 1 1,0 0-1,0 0 1,2 0-1,44 1 1210,-38 0-1112,11 1 144,65 1-8,-74-3-537,-1 0 0,1-2 1,0 1-1,-1-1 1,18-6-1,-16 1-50,-9 0-120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1.977"/>
    </inkml:context>
    <inkml:brush xml:id="br0">
      <inkml:brushProperty name="width" value="0.05" units="cm"/>
      <inkml:brushProperty name="height" value="0.05" units="cm"/>
      <inkml:brushProperty name="color" value="#AB008B"/>
    </inkml:brush>
  </inkml:definitions>
  <inkml:trace contextRef="#ctx0" brushRef="#br0">0 38 20140,'5'2'2025,"3"-1"-1449,3-4-448,-1-3 808,-1 1-496,-2-4-152,-1-9-320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5.162"/>
    </inkml:context>
    <inkml:brush xml:id="br0">
      <inkml:brushProperty name="width" value="0.05" units="cm"/>
      <inkml:brushProperty name="height" value="0.05" units="cm"/>
    </inkml:brush>
  </inkml:definitions>
  <inkml:trace contextRef="#ctx0" brushRef="#br0">66 0 18244,'-1'10'2072,"-15"41"-1671,3 0 0,1 0 0,3 1-1,2 0 1,0 94 0,7-139-387,1-1 1,-1 0 0,1 0-1,3 8 1,-4-14-9,0 1 0,0 0 1,1-1-1,-1 1 1,0-1-1,0 1 0,1 0 1,-1-1-1,0 1 0,1-1 1,-1 1-1,1-1 1,-1 1-1,1-1 0,-1 1 1,1-1-1,-1 0 0,1 1 1,-1-1-1,2 1 1,-2-1 1,1-1 0,0 1 0,-1 0 0,1 0 1,0 0-1,-1-1 0,1 1 0,0 0 1,-1-1-1,1 1 0,0 0 0,-1-1 0,1 1 1,-1-1-1,1 1 0,-1-1 0,1 0 1,-1 1-1,0-1 0,1 1 0,-1-1 0,1 0 1,-1-1-1,13-23 132,-1-1-1,-2 0 1,0 0-1,-2-1 1,9-53-1,-28 97-176,8-7 25,0 1 0,0 0 0,1 0 0,0 0 0,1 0 0,1 0 0,0 20 0,1-29 12,-1-1 0,0 1-1,1 0 1,-1-1 0,1 1-1,0-1 1,0 1 0,-1-1 0,1 1-1,0-1 1,0 1 0,0-1 0,0 0-1,1 0 1,-1 0 0,0 1 0,1-1-1,-1 0 1,0 0 0,1-1 0,-1 1-1,1 0 1,-1 0 0,1-1-1,0 1 1,-1-1 0,1 1 0,0-1-1,-1 0 1,1 0 0,0 0 0,-1 0-1,1 0 1,0 0 0,-1 0 0,1 0-1,2-1 1,7-1 13,0 0 0,-1-1 0,1 0 0,13-7 0,19-11 86,12-5 29,-50 24-107,0 0 0,0 0 0,0 1 0,1 0 0,-1 0 0,0 0 0,1 1 0,5 0 0,-9 0-11,0 0 0,0 1-1,0-1 1,-1 1 0,1 0 0,0-1 0,-1 1 0,1 0 0,0 0 0,-1 0-1,1 0 1,-1 0 0,0 1 0,1-1 0,-1 0 0,0 1 0,0-1-1,2 4 1,18 35 111,-8-12 15,-12-25-101,1-1 0,-1 1 0,1-1 0,0 1 0,0-1 0,0 1 1,1-1-1,-1 0 0,0 0 0,1 0 0,-1 0 0,1 0 0,0-1 0,-1 1 0,1-1 0,0 0 0,0 0 0,0 0 1,0 0-1,0 0 0,0-1 0,0 1 0,1-1 0,-1 0 0,0 0 0,0 0 0,0 0 0,0-1 0,0 1 0,1-1 0,-1 0 1,0 1-1,0-2 0,-1 1 0,6-3 0,9-5 273,25-20 0,-30 20-191,1 0 1,1 0-1,14-6 0,-27 14-125,0 1-1,0 0 0,0-1 1,0 1-1,0-1 0,0 1 1,0 0-1,0 0 0,0-1 0,0 1 1,0 0-1,0 0 0,0 0 1,0 0-1,0 0 0,0 1 1,0-1-1,0 0 0,0 0 0,0 0 1,0 1-1,0-1 0,-1 1 1,1-1-1,0 1 0,0-1 1,0 1-1,0-1 0,-1 1 0,1 0 1,0-1-1,0 1 0,0 1 1,0 0-56,0 0 0,0 0 0,0 0 0,-1 0 0,1 0 1,-1 0-1,1 1 0,-1-1 0,0 0 0,0 0 0,0 0 1,0 0-1,-1 5 0,0-6-194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2.679"/>
    </inkml:context>
    <inkml:brush xml:id="br0">
      <inkml:brushProperty name="width" value="0.05" units="cm"/>
      <inkml:brushProperty name="height" value="0.05" units="cm"/>
      <inkml:brushProperty name="color" value="#AB008B"/>
    </inkml:brush>
  </inkml:definitions>
  <inkml:trace contextRef="#ctx0" brushRef="#br0">6 0 16099,'-2'5'698,"1"0"0,0 0 0,0-1 0,1 1 0,0 0 0,-1 0 0,2 7 0,4 42 901,-3-39-1380,0 0 0,2 0 0,-1 0 1,2 0-1,0-1 0,8 17 0,-10-27-165,0 1 0,-1-1 0,1 1 1,1-1-1,-1 0 0,1 0 0,-1-1 0,1 1 1,7 4-1,-8-6-6,0-1 0,0 1 0,0-1 0,0 0 0,1 1 0,-1-1 0,0-1 0,1 1 0,-1 0 0,1-1 0,-1 0 0,1 0 0,-1 0 0,1 0 0,5-2 0,-2 1 41,0-1 1,1 0-1,-1-1 1,-1 0-1,1 0 1,0 0 0,11-9-1,1-3 218,20-19 0,-29 24-223,0 1 0,1 0 1,0 0-1,0 1 0,1 0 1,20-9-1,-31 16-85,1 1 1,-1-1-1,1 0 0,-1 1 1,1 0-1,0-1 1,-1 1-1,1 0 0,-1 0 1,1 0-1,-1 0 0,1 0 1,0 0-1,-1 0 0,1 0 1,-1 1-1,1-1 0,-1 1 1,1-1-1,-1 1 1,1-1-1,-1 1 0,1 0 1,-1 0-1,0 0 0,1 0 1,-1 0-1,0 0 0,0 0 1,2 2-1,0 3-14,1 0-1,-1 0 0,0 0 1,-1 1-1,4 12 1,6 13-28,-12-32 43,0 1 0,0-1 0,0 0 0,1 1 1,-1-1-1,0 0 0,0 1 0,1-1 0,-1 0 0,0 0 0,1 1 1,-1-1-1,0 0 0,1 0 0,-1 1 0,1-1 0,-1 0 0,0 0 0,1 0 1,-1 0-1,1 1 0,-1-1 0,0 0 0,1 0 0,-1 0 0,1 0 0,-1 0 1,1 0-1,-1 0 0,0 0 0,1-1 0,-1 1 0,1 0 0,-1 0 0,0 0 1,1 0-1,-1 0 0,1-1 0,-1 1 0,0 0 0,1 0 0,-1-1 1,0 1-1,1 0 0,-1 0 0,0-1 0,0 1 0,1 0 0,-1-1 0,0 1 1,1-1-1,15-22 28,-13 18-26,6-9 16,-1 1 16,20-24 1,-26 35-34,0-1 1,0 1 0,0 0-1,1 0 1,-1 0 0,1 0-1,-1 0 1,1 1 0,0-1 0,-1 1-1,1-1 1,0 1 0,0 0-1,0 0 1,6 0 0,-7 0-3,-1 1 0,0 1 0,0-1 0,1 0 1,-1 0-1,0 0 0,1 1 0,-1-1 0,0 1 1,0-1-1,0 1 0,0-1 0,1 1 0,-1 0 0,0-1 1,0 1-1,0 0 0,0 0 0,-1 0 0,2 1 1,0 1-1,0 0 0,0 0 0,-1 0 0,1 0 0,-1 0 0,0 0 0,2 6 1,-1 4-30,0 1 0,1 25 0,-3-36 16,0 5-44,0-1-48,1-1 0,-1 1 0,-1-1 0,1 1 0,-1-1 1,0 0-1,-1 1 0,-3 10 0,5-17 74,0 0 0,0 1 0,0-1 0,0 0 0,0 1 0,-1-1 0,1 0 0,0 0 1,0 1-1,0-1 0,0 0 0,0 0 0,-1 1 0,1-1 0,0 0 0,0 0 0,-1 0 0,1 1 0,0-1 1,0 0-1,-1 0 0,1 0 0,0 0 0,0 0 0,-1 1 0,1-1 0,0 0 0,-1 0 0,1 0 0,0 0 1,0 0-1,-1 0 0,1 0 0,0 0 0,-1 0 0,1 0 0,0 0 0,-1 0 0,1-1 0,-10-10-492,-5-22 0,5 2-48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3.081"/>
    </inkml:context>
    <inkml:brush xml:id="br0">
      <inkml:brushProperty name="width" value="0.05" units="cm"/>
      <inkml:brushProperty name="height" value="0.05" units="cm"/>
      <inkml:brushProperty name="color" value="#AB008B"/>
    </inkml:brush>
  </inkml:definitions>
  <inkml:trace contextRef="#ctx0" brushRef="#br0">18 37 20308,'-7'-6'1865,"3"-5"-1297,1 0-264,1 6 1008,1 2-488,1 6-1720,3 0 752,2 1-104,3 2-144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3.864"/>
    </inkml:context>
    <inkml:brush xml:id="br0">
      <inkml:brushProperty name="width" value="0.05" units="cm"/>
      <inkml:brushProperty name="height" value="0.05" units="cm"/>
      <inkml:brushProperty name="color" value="#AB008B"/>
    </inkml:brush>
  </inkml:definitions>
  <inkml:trace contextRef="#ctx0" brushRef="#br0">90 0 17652,'1'1'116,"0"-1"0,-1 1 0,1-1 0,-1 1 0,1-1 1,-1 1-1,1-1 0,-1 1 0,1 0 0,-1-1 0,0 1 0,1-1 0,-1 1 1,0 0-1,1 0 0,-1-1 0,0 1 0,0 0 0,0 0 0,0-1 0,0 1 1,0 0-1,0 0 0,0-1 0,0 2 0,1 24 703,-1-23-418,-1 21 359,0-1 0,-2 1 0,-9 36 0,-26 64 395,0-3-237,36-115-868,1 0-1,0-1 0,0 1 0,0 0 0,1 0 1,0 8-1,1-13-41,-1 0 0,0 0 1,0 1-1,0-1 0,1 0 0,-1-1 0,1 1 1,-1 0-1,1 0 0,-1 0 0,1 0 1,-1 0-1,1 0 0,0 0 0,-1-1 0,1 1 1,2 1-1,-2-1-4,0-1 0,1 1 1,-1-1-1,0 0 0,1 1 1,-1-1-1,1 0 0,-1 0 0,0 0 1,1 0-1,-1 0 0,1 0 0,-1 0 1,1-1-1,-1 1 0,0 0 1,2-1-1,29-11-518,0 0-1,51-30 1,-40 19 262,-9 5-98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4.616"/>
    </inkml:context>
    <inkml:brush xml:id="br0">
      <inkml:brushProperty name="width" value="0.05" units="cm"/>
      <inkml:brushProperty name="height" value="0.05" units="cm"/>
      <inkml:brushProperty name="color" value="#AB008B"/>
    </inkml:brush>
  </inkml:definitions>
  <inkml:trace contextRef="#ctx0" brushRef="#br0">189 32 13611,'0'0'117,"1"0"0,-1 0 1,0-1-1,0 1 0,0 0 1,0 0-1,0 0 0,0-1 0,0 1 1,0 0-1,0 0 0,0-1 1,1 1-1,-1 0 0,0 0 0,0-1 1,-1 1-1,1 0 0,0 0 0,0-1 1,0 1-1,0 0 0,0 0 1,0-1-1,0 1 0,0 0 0,0 0 1,0-1-1,-1 1 0,1 0 0,0 0 1,0 0-1,0 0 0,0-1 1,-1 1-1,1 0 0,-13-6 2837,-14 3-25,21 5-2749,-1-1 0,0 1 0,1 0 0,-1 0 0,1 1 0,0 0 0,0 0 0,0 0-1,0 1 1,1 0 0,-1 0 0,1 1 0,0-1 0,0 1 0,1 0 0,-7 9 0,6-7-145,0 0 0,0 0 0,1 1 0,0-1-1,0 1 1,1 0 0,0 1 0,0-1 0,1 0 0,0 1 0,1 0 0,-1 11 0,2-19-33,-1 1 0,1-1 0,0 0 0,0 0 0,0 0 1,0 1-1,0-1 0,1 0 0,-1 0 0,0 1 0,0-1 0,1 0 0,-1 0 0,1 0 0,-1 0 1,1 0-1,0 1 0,-1-1 0,1 0 0,0 0 0,0 0 0,-1-1 0,1 1 0,0 0 1,0 0-1,0 0 0,0-1 0,0 1 0,0 0 0,0-1 0,1 1 0,-1-1 0,0 1 1,0-1-1,0 0 0,1 0 0,-1 1 0,0-1 0,0 0 0,0 0 0,1 0 0,-1 0 0,0 0 1,0 0-1,1-1 0,-1 1 0,2-1 0,4-1-4,0 0 0,0-1 0,-1 0 0,1 0 0,-1 0 0,11-9 0,11-12 1,-1-1 1,-1-1-1,28-36 1,-13 14 14,-40 46-13,0 1 0,0 0 1,0 0-1,0 0 1,0 0-1,0 0 1,1 0-1,-1 0 1,0 0-1,1 0 1,-1 0-1,0 0 1,3 0-1,-3 1 0,-1 0 0,0 0-1,0 1 1,1-1 0,-1 0-1,0 0 1,1 1-1,-1-1 1,0 0 0,0 1-1,1-1 1,-1 0 0,0 1-1,0-1 1,0 0 0,0 1-1,1-1 1,-1 0 0,0 1-1,0-1 1,0 0 0,0 1-1,0-1 1,0 0-1,0 1 1,0-1 0,0 1-1,0-1 1,0 0 0,0 1-1,0-1 1,0 0 0,-1 1-1,-10 49 29,8-42-28,-2 9-1,1-3-1,0 0-1,1 0 1,1 0-1,-2 21 1,4-35 3,0 1 0,0-1 0,0 1 0,0-1 0,0 1 1,0-1-1,0 1 0,0-1 0,0 1 0,0 0 0,0-1 0,1 1 0,-1-1 1,0 1-1,0-1 0,0 1 0,1-1 0,-1 1 0,0-1 0,1 0 0,-1 1 1,0-1-1,1 1 0,-1-1 0,1 0 0,-1 1 0,0-1 0,1 0 0,-1 1 1,1-1-1,0 0 0,1 0 6,-1 0 0,0 0 1,1 0-1,-1 0 0,1 0 1,-1-1-1,0 1 0,0 0 1,1-1-1,-1 1 0,0-1 1,2-1-1,39-29 196,-37 27-184,18-17 73,-7 7 56,33-24-1,-45 35-141,1 0-1,-1 1 1,1-1-1,0 1 1,0 0-1,0 1 1,0-1-1,0 1 1,0 0-1,1 0 1,-1 0-1,9 1 1,-12 0-13,0 0 1,0 0 0,0 1-1,-1-1 1,1 1 0,0 0-1,-1-1 1,1 1-1,0 0 1,-1 0 0,1 0-1,-1 0 1,1 0 0,-1 0-1,0 0 1,1 1-1,-1-1 1,0 0 0,0 1-1,0-1 1,0 1 0,0 0-1,0-1 1,0 1 0,-1 0-1,1-1 1,0 3-1,0-1-5,0-1-1,0 1 0,0-1 1,1 1-1,-1-1 1,1 0-1,-1 0 0,1 0 1,3 4-1,-4-6 12,-1 0 0,1 1 1,-1-1-1,1 0 0,0 0 0,-1 0 1,1 1-1,0-1 0,-1 0 0,1 0 1,0 0-1,-1 0 0,1 0 0,-1 0 1,1-1-1,0 1 0,-1 0 0,1 0 1,0 0-1,-1 0 0,1-1 0,-1 1 0,1 0 1,-1-1-1,1 1 0,0-1 0,17-13 29,-11 7-7,0 2-6,-1 0 0,1 1 0,0-1 0,1 1-1,-1 0 1,14-4 0,-19 8-15,-1-1 1,1 1 0,0-1-1,0 1 1,0 0-1,0 0 1,0 0-1,0 0 1,-1 0-1,1 0 1,0 1 0,0-1-1,0 0 1,0 1-1,-1 0 1,1-1-1,0 1 1,0 0 0,-1 0-1,1 0 1,-1 0-1,1 0 1,-1 0-1,1 1 1,-1-1-1,0 0 1,1 1 0,-1-1-1,0 1 1,0-1-1,0 1 1,0 0-1,-1-1 1,1 1-1,0 2 1,2 4-129,-1 0-1,0 0 0,0 1 1,-1-1-1,0 1 1,-1-1-1,-1 17 1,1-6-1192,1-20 953,5-7-154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5.505"/>
    </inkml:context>
    <inkml:brush xml:id="br0">
      <inkml:brushProperty name="width" value="0.05" units="cm"/>
      <inkml:brushProperty name="height" value="0.05" units="cm"/>
      <inkml:brushProperty name="color" value="#AB008B"/>
    </inkml:brush>
  </inkml:definitions>
  <inkml:trace contextRef="#ctx0" brushRef="#br0">218 319 11570,'0'-1'405,"1"-1"0,-1 1 0,1 0 0,-1 0 0,1-1 0,-1 1 0,1 0 0,-1 0 0,0-1 0,0 1 0,0 0 0,0-1 0,0 1 0,0 0 0,0-1 0,0 1 0,-1 0 0,1-1 0,0 1 0,-1 0 0,0-2 0,0 1-127,0 0 1,-1 1-1,1-1 1,0 1-1,-1 0 1,1 0-1,-1-1 1,1 1-1,-1 0 1,0 0-1,0 0 1,1 1-1,-4-2 1,0 0-101,0 1 0,0 0-1,-1 0 1,1 0 0,-1 0 0,1 1 0,0 0 0,-1 0 0,1 0 0,-7 2 0,5 1-136,0 0 0,0 0-1,0 0 1,0 1 0,1 0-1,0 1 1,-1-1 0,2 1-1,-1 0 1,0 1 0,1-1-1,0 1 1,1 0 0,-9 13-1,9-12-39,0 0 1,0 0-1,1 0 0,0 1 0,0-1 0,1 1 0,-1 0 0,2-1 0,-1 1 0,1 0 0,0 0 0,1 0 0,0 0 0,1 9 0,-1-15-1,1-1-1,-1 0 0,0 1 1,1-1-1,-1 0 0,1 1 0,0-1 1,-1 0-1,1 0 0,0 1 0,0-1 1,0 0-1,0 0 0,0 0 1,0 0-1,0 0 0,0 0 0,0 0 1,0-1-1,0 1 0,1 0 1,-1-1-1,0 1 0,1-1 0,-1 1 1,0-1-1,1 1 0,-1-1 0,1 0 1,-1 0-1,1 0 0,-1 0 1,0 0-1,1 0 0,-1 0 0,1 0 1,2-1-1,4-1 1,0 0 0,1-1 0,-1 0 1,0 0-1,8-5 0,5-4 30,0-1 0,-2-1 0,1 0 0,-2-2 0,0 0 0,22-26-1,-15 12 74,-2-1 0,-1 0-1,23-43 1,-34 51 16,16-40 1,-24 55-89,-1 0-1,1 0 1,-2 0 0,1 0-1,-1 0 1,0-1 0,-1 1 0,-1-14-1,1 22-30,0-1 1,0 1-1,0-1 0,0 1 0,0-1 0,0 1 0,-1-1 0,1 1 0,0 0 1,0-1-1,0 1 0,-1-1 0,1 1 0,0 0 0,-1-1 0,1 1 0,0 0 1,-1-1-1,1 1 0,0 0 0,-1 0 0,1-1 0,-1 1 0,1 0 0,0 0 1,-1 0-1,1 0 0,-1-1 0,1 1 0,-1 0 0,1 0 0,-1 0 0,1 0 1,-1 0-1,1 0 0,-1 0 0,1 0 0,0 0 0,-1 1 0,1-1 0,-1 0 1,1 0-1,-1 0 0,1 0 0,0 1 0,-1-1 0,1 0 0,-1 0 0,1 1 1,0-1-1,-1 0 0,1 1 0,0-1 0,-1 0 0,1 1 0,-1 0 0,-5 7-3,1 1 0,0 0-1,0 0 1,0 1 0,1-1-1,1 1 1,-4 15 0,2-11-2,-5 21 2,-10 53-1,18-75 0,0 0-1,1-1 1,1 1 0,0 0-1,0 0 1,2 0-1,4 21 1,-6-32-20,1 1 0,0-1 0,0 1-1,0-1 1,0 0 0,0 1 0,0-1 0,1 0 0,-1 0 0,1 0 0,0 0 0,-1 0 0,1 0 0,0 0 0,0 0 0,0-1 0,0 1 0,1-1 0,-1 1 0,0-1 0,1 0 0,-1 0-1,1 0 1,-1 0 0,1-1 0,-1 1 0,1-1 0,-1 1 0,1-1 0,0 0 0,-1 0 0,5-1 0,6-1-141,0 0 0,0-1 1,0-1-1,-1 0 0,15-7 0,-12 5 130,23-8-303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6.487"/>
    </inkml:context>
    <inkml:brush xml:id="br0">
      <inkml:brushProperty name="width" value="0.05" units="cm"/>
      <inkml:brushProperty name="height" value="0.05" units="cm"/>
      <inkml:brushProperty name="color" value="#AB008B"/>
    </inkml:brush>
  </inkml:definitions>
  <inkml:trace contextRef="#ctx0" brushRef="#br0">351 47 11258,'10'-19'15382,"-11"18"-15340,1 0-1,-1 1 1,1-1-1,-1 0 1,1 0-1,0 1 1,-1-1-1,1 0 1,0 0 0,0 0-1,0 1 1,0-1-1,-1 0 1,1 0-1,0 0 1,0 0-1,1 1 1,-1-1-1,0 0 1,0 0-1,0 0 1,0 1-1,1-1 1,-1 0-1,0 0 1,1-1-1,1-3 405,-6 15-331,1 0-1,-2 0 0,0-1 1,0 1-1,-8 10 0,-41 54-72,32-45 64,-211 278 445,233-307-552,0 1 1,0-1-1,0 1 1,-1-1-1,1 1 1,0-1-1,0 0 1,-1 1-1,1-1 1,0 1-1,-1-1 1,1 0-1,0 1 1,-1-1-1,1 0 1,-1 0-1,1 1 1,0-1-1,-1 0 1,1 0-1,-1 1 1,1-1-1,-1 0 1,1 0-1,-1 0 1,1 0-1,-1 0 1,1 0-1,-1 0 1,1 0-1,-1 0 1,1 0-1,-1 0 1,0-1-15,0 0 0,1 0 0,0 0 0,-1 0 0,1 0 0,0 0 0,-1 0 0,1-1 0,0 1 0,0 0 0,0 0 0,0 0 0,0-2 0,1-5-354,0 0 0,0 1 1,0-1-1,4-7 1,18-29-55,-12 28 18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6.908"/>
    </inkml:context>
    <inkml:brush xml:id="br0">
      <inkml:brushProperty name="width" value="0.05" units="cm"/>
      <inkml:brushProperty name="height" value="0.05" units="cm"/>
      <inkml:brushProperty name="color" value="#AB008B"/>
    </inkml:brush>
  </inkml:definitions>
  <inkml:trace contextRef="#ctx0" brushRef="#br0">0 16 15211,'2'-2'416,"-1"1"-1,1-1 0,0 1 0,-1 0 1,1-1-1,0 1 0,0 0 0,0 0 1,0 0-1,0 1 0,0-1 0,4-1 1,-5 3-270,0-1 1,0 0 0,0 1 0,0-1 0,0 1 0,0-1 0,0 1 0,0-1 0,0 1 0,0 0-1,0-1 1,0 1 0,-1 0 0,1 0 0,0-1 0,0 1 0,-1 0 0,1 0 0,-1 0-1,1 0 1,-1 0 0,1 0 0,-1 0 0,1 0 0,-1 0 0,0 0 0,1 2 0,6 25 408,0 1 0,-2 0 1,2 46-1,0-8-152,14 57 139,-17-110-511,0-1 1,1 1-1,0-1 0,1 0 1,0 0-1,15 21 1,4-14-360,-11-15-608,-14-5 871,0 0 0,0 0 1,1 0-1,-1 0 0,0-1 0,0 1 0,1 0 0,-1 0 0,0 0 0,0-1 0,1 1 1,-1 0-1,0 0 0,0-1 0,0 1 0,1 0 0,-1 0 0,0-1 0,0 1 0,0 0 1,0 0-1,0-1 0,0 1 0,0 0 0,0-1 0,1 1 0,-1 0 0,0-1 0,0 1 1,0 0-1,0 0 0,-1-1 0,1 1 0,0 0 0,0-1 0,0 1 0,0 0 0,0-1 1,-1-3-67,-1 1 1,1 0-1,-1-1 1,0 1-1,0 0 1,0 0-1,0 0 1,0 0-1,0 0 1,-1 0-1,0 1 1,-4-5-1,-17-12-626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7.298"/>
    </inkml:context>
    <inkml:brush xml:id="br0">
      <inkml:brushProperty name="width" value="0.05" units="cm"/>
      <inkml:brushProperty name="height" value="0.05" units="cm"/>
      <inkml:brushProperty name="color" value="#AB008B"/>
    </inkml:brush>
  </inkml:definitions>
  <inkml:trace contextRef="#ctx0" brushRef="#br0">12 24 17660,'-7'-1'2280,"3"1"-1312,8-2-271,8 2 1223,7-3-424,6 3-263,7-1-457,0-2-168,4 1-280,1-2-256,-5 3-872,-3-5 784,0 6-200,-4 1-48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8.611"/>
    </inkml:context>
    <inkml:brush xml:id="br0">
      <inkml:brushProperty name="width" value="0.05" units="cm"/>
      <inkml:brushProperty name="height" value="0.05" units="cm"/>
      <inkml:brushProperty name="color" value="#AB008B"/>
    </inkml:brush>
  </inkml:definitions>
  <inkml:trace contextRef="#ctx0" brushRef="#br0">8 7 16219,'0'-7'3166,"0"10"-1161,0 20-459,0 35-1186,-7 141 354,7-199-708,0 0 0,0 0-1,0 0 1,0 0-1,0 1 1,0-1-1,0 0 1,0 0-1,0 0 1,-1 0 0,1 0-1,0 0 1,0 1-1,0-1 1,0 0-1,0 0 1,0 0 0,0 0-1,0 0 1,0 1-1,1-1 1,-1 0-1,0 0 1,0 0-1,0 0 1,0 0 0,0 0-1,0 0 1,0 1-1,0-1 1,0 0-1,0 0 1,0 0-1,0 0 1,0 0 0,1 0-1,-1 0 1,0 0-1,0 0 1,0 1-1,0-1 1,0 0-1,0 0 1,0 0 0,1 0-1,-1 0 1,0 0-1,0 0 1,0 0-1,0 0 1,0 0 0,0 0-1,1 0 1,-1 0-1,0 0 1,0 0-1,0 0 1,0 0-1,0 0 1,0 0 0,1 0-1,-1 0 1,0 0-1,0-1 1,0 1-1,0 0 1,0 0-1,1 0 1,9-13 263,9-20 57,-1-5-29,-9 18-134,1 0-1,0 1 1,2 1-1,24-33 1,-35 50-160,0 1 1,0-1-1,0 0 0,-1 0 1,1 0-1,0 0 1,0 1-1,0-1 0,0 0 1,0 1-1,1-1 0,-1 1 1,0-1-1,0 1 1,0 0-1,0 0 0,0-1 1,1 1-1,0 0 0,-1 0-3,0 1 0,0-1 0,0 0-1,0 1 1,0-1 0,0 0 0,0 1-1,-1 0 1,1-1 0,0 1-1,0-1 1,-1 1 0,1 0 0,0-1-1,-1 1 1,1 0 0,-1 0-1,2 1 1,1 5-17,0 0 0,-1 0-1,1 1 1,1 12 0,-2-11 6,3 13-14,-4-14 13,0 0-1,1 0 1,0 0 0,1-1-1,-1 1 1,2 0 0,-1-1-1,9 14 1,-11-20 16,0 0 1,0-1-1,0 1 0,0 0 0,0 0 1,0-1-1,0 1 0,0-1 0,0 1 0,1-1 1,-1 1-1,0-1 0,0 0 0,1 0 1,-1 1-1,0-1 0,0 0 0,1 0 0,-1 0 1,0 0-1,0-1 0,1 1 0,-1 0 1,0 0-1,0-1 0,0 1 0,1-1 0,-1 1 1,0-1-1,0 1 0,0-1 0,0 0 1,1-1-1,5-3 52,-1 0 0,0 0 0,10-12 0,-14 15-44,29-35 325,47-75-1,-74 106-310,-4 5-22,1-1 0,-1 1 0,1 0-1,0 0 1,-1 0 0,1 0 0,0 0 0,0 0-1,0 0 1,0 0 0,0 0 0,0 0 0,0 0 0,0 0-1,0 1 1,0-1 0,0 0 0,3 0 0,-3 2-4,0 0-1,-1 0 1,1 0 0,0 0 0,0 0 0,-1 1 0,1-1 0,-1 0 0,1 0 0,-1 0 0,1 1-1,-1-1 1,0 0 0,1 1 0,-1-1 0,0 0 0,0 1 0,0 1 0,4 57-26,-4-44 21,1 0 0,0 0-1,1 0 1,1 0 0,0-1-1,1 1 1,11 27 0,-14-42-5,-1 0 1,0 0 0,1 0-1,-1-1 1,1 1 0,-1 0-1,1 0 1,-1 0-1,1 0 1,0 0 0,-1-1-1,1 1 1,0 0 0,0 0-1,0-1 1,0 1-1,-1-1 1,1 1 0,0-1-1,0 1 1,0-1 0,0 1-1,0-1 1,0 0-1,0 0 1,0 0 0,0 1-1,0-1 1,0 0 0,0 0-1,0 0 1,1 0-1,-1-1 1,0 1 0,0 0-1,0 0 1,0-1 0,0 1-1,0 0 1,0-1-1,-1 1 1,2-1 0,1-2-68,0 1 0,0-1 0,-1 1 0,0-1 0,1 0 0,-1 0 1,0 0-1,0 0 0,0 0 0,-1 0 0,3-5 0,2-11-154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9.027"/>
    </inkml:context>
    <inkml:brush xml:id="br0">
      <inkml:brushProperty name="width" value="0.05" units="cm"/>
      <inkml:brushProperty name="height" value="0.05" units="cm"/>
      <inkml:brushProperty name="color" value="#AB008B"/>
    </inkml:brush>
  </inkml:definitions>
  <inkml:trace contextRef="#ctx0" brushRef="#br0">2 1 18500,'-1'11'1752,"1"0"-1312,1-1-440,3-1 713,5-5 951,-1 0-1384,2-4-112,3-4 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26:57.271"/>
    </inkml:context>
    <inkml:brush xml:id="br0">
      <inkml:brushProperty name="width" value="0.05" units="cm"/>
      <inkml:brushProperty name="height" value="0.05" units="cm"/>
    </inkml:brush>
  </inkml:definitions>
  <inkml:trace contextRef="#ctx0" brushRef="#br0">6 27 14331,'-5'-24'882,"5"24"-873,0 0 0,0 0 0,0 0 0,0 0 0,0 0 0,0 0 1,0 0-1,0 0 0,1 0 0,-1 0 0,0 0 0,0 0 0,0 0 0,0 0 1,0 0-1,0 0 0,0 0 0,0 0 0,0 0 0,0 0 0,0 0 1,1 0-1,-1 0 0,0 0 0,0 0 0,0 0 0,0 0 0,0 0 1,0 0-1,0 0 0,0-1 0,0 1 0,0 0 0,0 0 0,0 0 0,0 0 1,0 0-1,0 0 0,0 0 0,0 0 0,0 0 0,0 0 0,0 0 1,0-1-1,0 1 0,0 0 0,0 0 0,0 0 0,0 0 0,0 0 0,0 0 1,0 0-1,0 0 0,0 0 0,0 0 0,0-1 0,0 1 0,0 0 1,0 0-1,0 0 0,0 0 0,7 9 258,8 15 80,25 41 321,3-1 1,62 72 0,121 96-525,-199-208-354,-11-9-136,0 0 0,0 0 0,15 22 0,-31-36 326,10 16-249,-10-17 257,0 1 1,0-1-1,0 1 0,0-1 0,0 1 0,0-1 0,0 0 0,0 1 1,0-1-1,0 1 0,0-1 0,0 1 0,0-1 0,0 0 0,-1 1 1,1-1-1,0 1 0,0-1 0,0 0 0,-1 1 0,1-1 1,0 0-1,0 1 0,-1-1 0,1 0 0,0 0 0,-1 1 0,1-1 1,0 0-1,-1 0 0,1 1 0,-1-1 0,1 0 0,0 0 1,-1 0-1,1 0 0,-1 0 0,0 1 0,-20 2-479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5.610"/>
    </inkml:context>
    <inkml:brush xml:id="br0">
      <inkml:brushProperty name="width" value="0.05" units="cm"/>
      <inkml:brushProperty name="height" value="0.05" units="cm"/>
    </inkml:brush>
  </inkml:definitions>
  <inkml:trace contextRef="#ctx0" brushRef="#br0">218 11 21389,'4'-10'1720,"-11"14"-1376,-10 8-152,-9 18 632,-2 7-280,-7 17-208,2 10-184,3 6-112,6-3-8,9-2-200,8-4-104,16-16-560,8-9-480,4-21 1048,7-8-216,9-25-208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09.745"/>
    </inkml:context>
    <inkml:brush xml:id="br0">
      <inkml:brushProperty name="width" value="0.05" units="cm"/>
      <inkml:brushProperty name="height" value="0.05" units="cm"/>
      <inkml:brushProperty name="color" value="#AB008B"/>
    </inkml:brush>
  </inkml:definitions>
  <inkml:trace contextRef="#ctx0" brushRef="#br0">105 247 17204,'0'-1'144,"1"0"1,-1 0-1,0 0 1,0 0-1,1 0 1,-1 0-1,0 0 1,0 0-1,0 0 0,0 0 1,0-1-1,0 1 1,0 0-1,-1 0 1,1 0-1,0 0 1,-1-2-1,0 3-68,1 0 0,-1 0 0,1 0 0,-1 0 0,1 0 0,-1 0 0,1 0 0,-1 0 0,1 0 0,-1 0 0,1 0 0,-1 0 0,1 0 0,-1 1 0,1-1 0,0 0 0,-1 0 0,1 0 0,-1 1 0,1-1 0,0 0 0,-1 1 0,1-1 0,-1 0 0,1 1 0,0 0 0,-6 4 311,0 1 0,1 0 0,-7 10 0,2 0-259,2-1 0,0 1 0,1 0 0,0 1 0,2 0 0,0 0 0,1 0 0,0 1 0,1-1 0,1 1 0,1 0 0,1 18 0,1-31-104,-1 0 1,1 0-1,0-1 0,0 1 1,0 0-1,0-1 0,1 1 1,0-1-1,0 0 0,0 0 1,0 1-1,1-1 0,4 5 1,-5-7-23,1 0-1,-1 0 1,0 0 0,0 0 0,1-1 0,-1 1 0,1-1 0,0 0 0,-1 0 0,1 0 0,0 0 0,0 0 0,-1-1 0,1 1-1,0-1 1,0 1 0,0-1 0,0 0 0,0 0 0,0-1 0,-1 1 0,1-1 0,5-1 0,2-1-8,-1-1 0,0 0 0,0 0 1,-1-1-1,1 0 0,-1-1 0,0 0 0,-1 0 1,1-1-1,-1 1 0,9-13 0,5-7-8,-2-1 0,18-32 0,-13 18 72,34-83-1,-50 103-11,-1 0 1,-1 0-1,-1-1 0,-1 0 0,-1 0 0,1-29 1,-4 48-37,0 0 0,0 0 1,0 0-1,0 0 1,-1 0-1,0 0 1,1 1-1,-1-1 0,0 0 1,0 0-1,0 1 1,-1-1-1,1 1 1,-4-5-1,4 6-7,0 0 0,-1 0 0,1 0 0,0 0 0,0 1-1,-1-1 1,1 1 0,0-1 0,-1 1 0,1-1 0,0 1 0,-1 0 0,1 0 0,-1 0 0,1 0-1,-1 0 1,1 0 0,0 0 0,-1 0 0,1 0 0,-1 0 0,1 1 0,0-1 0,-1 1 0,1-1-1,0 1 1,-1 0 0,1-1 0,0 1 0,0 0 0,-2 1 0,-4 4 2,0-1 0,0 1 0,1 1 1,0-1-1,0 1 0,0 0 0,1 0 0,0 1 0,-6 12 0,-3 9 7,-13 38 0,18-41-5,-5 26-1,12-46-5,1 1 0,0-1 0,0 0 0,1 1-1,-1-1 1,1 1 0,1-1 0,0 0 0,-1 1-1,3 6 1,-2-12 0,-1 0-1,0 0 1,1 0-1,-1 0 1,1 0 0,-1-1-1,1 1 1,-1 0-1,1 0 1,0-1-1,-1 1 1,1 0-1,0-1 1,0 1-1,-1 0 1,1-1 0,0 1-1,0-1 1,0 0-1,0 1 1,0-1-1,0 0 1,0 1-1,0-1 1,0 0-1,0 0 1,-1 0-1,1 0 1,0 0 0,0 0-1,0 0 1,0 0-1,0 0 1,0 0-1,0-1 1,0 1-1,0 0 1,0-1-1,0 1 1,0-1 0,1 0-1,4-2 0,0 0-1,0-1 0,0 0 1,7-6-1,-12 10 1,32-32 4,-26 25-2,0 0 1,1 0 0,-1 0 0,1 1-1,0 1 1,12-7 0,-19 11-3,1 1-1,-1-1 1,0 1 0,0-1-1,1 1 1,-1 0-1,0 0 1,1 0 0,-1 0-1,0 0 1,1 0 0,-1 0-1,0 0 1,1 0 0,-1 0-1,0 1 1,1-1 0,-1 1-1,0-1 1,0 1 0,0-1-1,1 1 1,-1 0-1,0-1 1,0 1 0,0 0-1,0 0 1,0 0 0,0 0-1,0 0 1,-1 0 0,1 0-1,0 0 1,0 0 0,-1 0-1,1 1 1,-1-1 0,1 0-1,0 3 1,2 5-1,-1 0 0,1 0 0,-2 0 1,2 13-1,-3-18-1,2 28-35,-2-23 7,0 0 0,1-1 0,0 1 0,0 0 0,1 0 0,0-1 0,3 9 0,-5-16 26,0-1 1,0 0-1,1 1 1,-1-1 0,0 0-1,0 1 1,0-1 0,0 0-1,1 1 1,-1-1 0,0 0-1,0 1 1,0-1 0,1 0-1,-1 0 1,0 0 0,1 1-1,-1-1 1,0 0-1,0 0 1,1 0 0,-1 1-1,0-1 1,1 0 0,-1 0-1,0 0 1,1 0 0,-1 0-1,1 0 1,-1 0 0,0 0-1,1 0 1,-1 0 0,0 0-1,1 0 1,-1 0 0,0 0-1,1 0 1,-1 0-1,0-1 1,1 1 0,-1 0-1,0 0 1,1 0 0,-1 0-1,0-1 1,0 1 0,1 0-1,-1 0 1,0-1 0,0 1-1,1 0 1,-1-1 0,13-19-99,-11 17 90,112-233-345,-65 127 164,-33 73 124,-4 9-64,-20 56 147,0-5 64,2 1-1,0 0 0,2 0 0,0 0 0,2 1 1,1-1-1,1 1 0,1-1 0,5 29 0,-4-45-36,1 0 0,0 0 0,4 9 0,-6-16-47,0 1 1,0-1 0,0 0 0,0 0 0,1 0 0,-1 0 0,0 0 0,1 0-1,0-1 1,-1 1 0,1 0 0,0-1 0,0 1 0,0-1 0,0 0-1,0 0 1,3 2 0,-5-3-13,1 0-1,0 0 0,-1 0 1,1 0-1,-1 0 1,1 0-1,0 0 1,-1 0-1,1-1 1,-1 1-1,1 0 0,-1 0 1,1 0-1,0-1 1,-1 1-1,1 0 1,-1-1-1,1 1 1,-1 0-1,1-1 1,-1 1-1,0-1 0,1 1 1,-1-1-1,0 1 1,1-1-1,-1 1 1,0-1-1,1 1 1,-1-1-1,0 0 0,0 1 1,0-1-1,1 1 1,-1-1-1,0 1 1,0-1-1,0 0 1,0 1-1,0-1 0,0 0 1,-1 0-1,2-2-64,-1-1-1,-1 1 0,1 0 0,0 0 0,-1-1 0,0 1 1,-1-5-1,-3 0-52,1 0 1,-1 0-1,0 0 0,-1 1 1,0 0-1,0 0 1,0 0-1,-13-9 0,-8-5 78,-30-17-1,18 13 705,39 25-612,-1 0 0,1 0 1,0-1-1,-1 1 0,1 0 1,0 0-1,-1 0 0,1-1 1,0 1-1,-1 0 0,1-1 1,0 1-1,-1 0 1,1 0-1,0-1 0,0 1 1,0-1-1,-1 1 0,1 0 1,0-1-1,0 1 0,0 0 1,0-1-1,0 1 0,0-1 1,-1 1-1,1 0 0,0-1 1,0 1-1,0-1 0,0 1 1,1-1-1,12-7 737,35 0-171,-32 6-678,74-17-495,-60 11 369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0.691"/>
    </inkml:context>
    <inkml:brush xml:id="br0">
      <inkml:brushProperty name="width" value="0.05" units="cm"/>
      <inkml:brushProperty name="height" value="0.05" units="cm"/>
      <inkml:brushProperty name="color" value="#AB008B"/>
    </inkml:brush>
  </inkml:definitions>
  <inkml:trace contextRef="#ctx0" brushRef="#br0">0 0 15099,'1'0'128,"-1"1"1,1-1-1,0 1 0,-1-1 1,1 0-1,-1 1 0,1-1 0,-1 1 1,1-1-1,-1 1 0,1 0 0,-1-1 1,0 1-1,1-1 0,-1 1 0,0 0 1,1-1-1,-1 1 0,0 0 0,0 0 1,0-1-1,0 1 0,0 0 0,1-1 1,-2 2-1,1 24 844,0-15 44,0 25 250,3 89 263,3-103-1422,-6-21-100,1-1 1,-1 1 0,0-1 0,1 1 0,-1-1-1,0 0 1,1 1 0,-1-1 0,1 1-1,-1-1 1,1 0 0,-1 0 0,1 1 0,-1-1-1,1 0 1,-1 0 0,1 1 0,-1-1 0,1 0-1,-1 0 1,1 0 0,-1 0 0,1 0-1,0 0 1,-1 0 0,1 0 0,-1 0 0,1 0-1,-1 0 1,1 0 0,-1 0 0,1 0 0,0-1-1,-1 1 1,1 0 0,-1 0 0,1-1-1,-1 1 1,1 0 0,-1-1 0,0 1 0,1-1-1,10-8 147,0-1-1,0 0 0,-1 0 1,-1-1-1,12-17 0,9-12 230,-22 31-292,45-47 503,-48 51-540,0 1 0,0 0 0,1 0 0,0 0 0,-1 0 0,1 1 0,1 0 0,11-4 0,-16 7-47,-1-1-1,1 1 1,-1 0 0,1 0-1,0 0 1,-1-1-1,1 1 1,-1 1-1,1-1 1,0 0-1,-1 0 1,1 1 0,-1-1-1,1 1 1,-1-1-1,1 1 1,-1-1-1,1 1 1,-1 0 0,3 1-1,-2 0-2,0 1 0,0-1-1,-1 0 1,1 0 0,0 1 0,-1-1 0,1 1-1,-1-1 1,0 1 0,2 4 0,0 6-8,0 0 1,-1-1-1,1 26 1,-3-35 4,-2 57 6,18-83 15,-8 7 10,18-29-1,-22 40-20,-1 0-1,1 0 1,1 0-1,-1 1 1,1-1-1,-1 1 1,1 0-1,11-6 1,-15 9-10,0 0 0,0 1 0,0-1 1,1 1-1,-1 0 0,0-1 0,0 1 1,0 0-1,1 0 0,-1-1 0,0 1 1,0 0-1,0 0 0,1 1 0,-1-1 1,0 0-1,0 0 0,0 0 0,1 1 1,-1-1-1,0 1 0,2 0 0,-1 1 1,0-1 0,0 1 0,0 0 0,0 0 0,-1 0 0,1 0 0,-1 0 0,1 0 0,-1 0 0,2 4 0,1 3-3,-1-1-1,0 1 1,0 0-1,-1 0 1,1 12-1,-2-14-57,0-2-34,0 1 0,-1-1 0,1 0 0,-1 0 1,0 1-1,0-1 0,-1 0 0,1 0 0,-1 1 1,-2 5-1,3-11 73,0 0 0,-1 0 0,1 0 0,0 0 1,0 0-1,0 0 0,0 1 0,0-1 0,-1 0 0,1 0 0,0 0 1,0 0-1,0 0 0,0 0 0,0 0 0,-1 0 0,1 0 0,0 0 1,0 0-1,0 0 0,0 0 0,-1 0 0,1 0 0,0 0 1,0 0-1,0 0 0,0 0 0,-1 0 0,1 0 0,0 0 0,0 0 1,0 0-1,0 0 0,-1 0 0,1-1 0,0 1 0,0 0 0,0 0 1,0 0-1,0 0 0,0 0 0,0 0 0,-1-1 0,1 1 0,0 0 1,0 0-1,0 0 0,0 0 0,0 0 0,0-1 0,0 1 1,0 0-1,0 0 0,0 0 0,0 0 0,0-1 0,0 1 0,0 0 1,0 0-1,0 0 0,0 0 0,0-1 0,0 1 0,0 0 0,0 0 1,0 0-1,0-1 0,-2-14-320,2-4-148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1.559"/>
    </inkml:context>
    <inkml:brush xml:id="br0">
      <inkml:brushProperty name="width" value="0.05" units="cm"/>
      <inkml:brushProperty name="height" value="0.05" units="cm"/>
      <inkml:brushProperty name="color" value="#AB008B"/>
    </inkml:brush>
  </inkml:definitions>
  <inkml:trace contextRef="#ctx0" brushRef="#br0">38 171 16684,'-1'0'212,"0"1"0,0 0 0,1 0 0,-1 0 0,1 0 0,-1 0 0,1 0 0,-1 0 0,1 0 0,0 0 0,0 0 0,-1 0 0,1 0 0,0 0 1,0 0-1,0 0 0,0 0 0,0 0 0,0 2 0,1-2-123,0-1 0,-1 1 1,1-1-1,0 0 0,-1 1 0,1-1 1,0 0-1,0 1 0,-1-1 0,1 0 1,0 0-1,0 0 0,-1 0 0,1 0 1,0 0-1,0 0 0,-1 0 0,1 0 1,0 0-1,0 0 0,-1 0 0,1 0 1,0-1-1,0 1 0,-1 0 0,1-1 1,0 1-1,-1 0 0,2-2 0,6-2 68,0-1 0,0 0-1,-1 0 1,0-1 0,0 0-1,0 0 1,-1-1 0,0 0-1,0 0 1,0-1 0,-1 1-1,0-1 1,-1 0 0,0 0-1,0-1 1,-1 1 0,0-1-1,0 0 1,-1 0 0,1-9-1,-2 17-137,-1-1 0,0 1 0,0-1-1,0 1 1,0 0 0,0-1-1,0 1 1,0 0 0,0-1-1,-1 1 1,1 0 0,0-1-1,-1 1 1,1 0 0,-1-1 0,0 1-1,1 0 1,-1 0 0,0 0-1,-1-2 1,1 3-9,0-1 0,0 1 0,0-1 0,0 1 0,0 0 0,0-1 0,0 1 0,0 0 0,0 0 1,0 0-1,0 0 0,0 0 0,0 0 0,0 0 0,-1 0 0,1 0 0,0 1 0,0-1 0,0 0 0,-1 1 0,-4 2 5,-1 0 0,0 1 0,1 0 1,0 0-1,0 0 0,-6 6 0,-73 77 30,120-50 217,-31-29-264,0 0 0,0 0 0,-1 1 0,3 9 1,-4-11 2,0 0 1,0 0 0,1 0 0,0 0 0,0-1 0,8 12 0,-10-17-1,1 0 0,-1 1 0,0-1 0,1 0 0,-1 0 1,0 0-1,1 0 0,-1-1 0,1 1 0,-1 0 1,1-1-1,0 1 0,-1-1 0,1 1 0,0-1 0,-1 0 1,1 0-1,0 1 0,0-1 0,-1 0 0,1-1 0,0 1 1,-1 0-1,1 0 0,0-1 0,-1 1 0,1-1 0,0 0 1,2-1-1,5-2 5,0-1-1,0-1 1,15-12 0,-7 6-3,-11 8-294,0 0 1,0 0-1,0-1 0,0 1 0,-1-1 1,0-1-1,0 1 0,0-1 0,-1 0 1,0 0-1,0 0 0,0 0 1,-1-1-1,3-7 0,3-7-421,2-2-240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2.134"/>
    </inkml:context>
    <inkml:brush xml:id="br0">
      <inkml:brushProperty name="width" value="0.05" units="cm"/>
      <inkml:brushProperty name="height" value="0.05" units="cm"/>
      <inkml:brushProperty name="color" value="#AB008B"/>
    </inkml:brush>
  </inkml:definitions>
  <inkml:trace contextRef="#ctx0" brushRef="#br0">38 0 14443,'-26'179'6002,"15"-2"-3403,11-173-2567,0 3 87,0 0 0,0 0 0,1-1 0,-1 1 1,3 8-1,-2-14-96,-1 0-1,0 0 1,0 0 0,1-1 0,-1 1-1,1 0 1,-1 0 0,1-1 0,-1 1-1,1 0 1,-1-1 0,1 1 0,0-1 0,-1 1-1,1 0 1,0-1 0,-1 1 0,1-1-1,1 1 1,-1-1-1,1 0 0,-1 0-1,0 0 1,1 0 0,-1 0-1,0 0 1,1 0 0,-1 0 0,0-1-1,0 1 1,1 0 0,-1-1 0,0 1-1,0-1 1,0 0 0,0 1 0,2-2-1,4-3 66,1-1 1,-1 0-1,8-10 0,-11 12-53,0 0 0,0 0 1,0 0-1,1 0 0,-1 0 0,1 1 0,0 0 0,0 0 1,0 0-1,0 1 0,11-4 0,-15 6-32,0 0 1,1 0-1,-1 0 0,0 0 1,1 0-1,-1 0 0,0 1 0,1-1 1,-1 1-1,0-1 0,0 1 0,0-1 1,1 1-1,-1-1 0,0 1 1,0 0-1,0 0 0,0 0 0,0 0 1,0 0-1,0 0 0,0 0 1,-1 0-1,2 1 0,18 35 11,-6-10 0,-13-26-14,1 0 1,-1 1 0,0-1-1,1 0 1,0 0 0,-1 0-1,1 0 1,-1 0 0,1 0-1,0-1 1,0 1 0,-1 0-1,1-1 1,0 1 0,0-1-1,0 0 1,0 0 0,0 0-1,-1 0 1,1 0 0,0 0-1,4-1 1,3-1 10,1 0 1,-1-1-1,13-5 1,-3 0 8,23 0 35,-39 8-50,-1-1 0,0 1 0,0 0 0,0 0 0,0 1 0,1-1 0,-1 0 0,0 1 0,0-1 0,0 1 0,0 0 0,0 0 0,0 0 0,0 0 0,0 0 0,0 0-1,1 2 1,-8-24 1262,0 11-976,2 3-109,0 0 1,-1 1-1,0 0 1,0 0-1,0 0 1,-1 0-1,0 0 1,-6-5-1,20 13-561,1 1 1,-1-2-1,1 1 0,-1-1 0,1 0 0,0-1 1,0 0-1,15-3 0,13-2-227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3.019"/>
    </inkml:context>
    <inkml:brush xml:id="br0">
      <inkml:brushProperty name="width" value="0.05" units="cm"/>
      <inkml:brushProperty name="height" value="0.05" units="cm"/>
      <inkml:brushProperty name="color" value="#AB008B"/>
    </inkml:brush>
  </inkml:definitions>
  <inkml:trace contextRef="#ctx0" brushRef="#br0">1 258 17508,'0'0'83,"0"1"0,0-1 1,0 1-1,0-1 0,0 1 1,0-1-1,0 1 0,0 0 0,0-1 1,0 1-1,0-1 0,1 1 1,-1-1-1,0 1 0,0-1 1,1 1-1,-1-1 0,0 1 0,1-1 1,-1 1-1,0-1 0,1 1 1,-1-1-1,1 0 0,-1 1 1,0-1-1,1 0 0,-1 1 0,1-1 1,-1 0-1,1 0 0,0 1 1,-1-1-1,2 0 0,0 0 61,0 0 0,0 0 0,0 0 0,0-1 0,0 1 0,0-1-1,0 1 1,0-1 0,0 0 0,2-1 0,8-4 332,-1 0 0,14-10 0,-25 15-430,16-10 248,-1 0 1,0-1 0,-1-1 0,-1 0-1,0-1 1,-1-1 0,0 1 0,-1-2-1,15-29 1,-24 42-247,-1-1 0,1 0-1,-1 0 1,0 0 0,-1 0 0,1 0 0,-1 0-1,1 0 1,-1-7 0,-1 10-41,1-1 0,0 1 1,0 0-1,0 0 0,-1 0 0,1-1 1,-1 1-1,1 0 0,-1 0 0,1 0 1,-1 0-1,0 0 0,1 0 0,-1 0 1,0 0-1,0 0 0,0 0 0,0 0 1,0 1-1,0-1 0,0 0 0,0 1 1,0-1-1,0 1 0,0-1 0,0 1 1,0-1-1,-1 1 0,1 0 0,0-1 1,0 1-1,0 0 0,-1 0 0,1 0 1,-2 0-1,0 0-14,-1 0 0,0 1 0,0-1 0,1 1 0,-1 0 1,0 0-1,1 0 0,-1 1 0,1-1 0,0 1 0,-1 0 0,1 0 0,-5 4 1,2-1-11,1 0 0,1 0 1,-1 0-1,1 0 0,0 1 0,-7 12 1,4-4-22,0 1 0,2 0 0,0 0 0,0 1-1,-3 28 1,7-39 32,0 1 0,1 0 0,-1 0 0,1 0 0,1 0 0,-1 0 0,1-1-1,0 1 1,1 0 0,1 5 0,-2-8 4,0-1-1,1 0 0,-1 0 1,0-1-1,0 1 1,1 0-1,-1 0 0,1-1 1,0 1-1,-1-1 1,1 1-1,0-1 0,0 0 1,0 1-1,0-1 1,0 0-1,0 0 0,0-1 1,1 1-1,-1 0 1,0-1-1,0 1 0,1-1 1,-1 0-1,0 0 1,0 0-1,1 0 0,3-1 1,8-1-3,0-1-1,1 0 1,-2-2 0,1 1 0,0-2 0,-1 0 0,19-11-1,-18 9-22,0 1-1,1 0 0,0 1 1,1 0-1,24-5 0,-37 11 13,-1 0-1,0-1 1,1 1 0,-1 0-1,1 0 1,-1 0-1,1 1 1,-1-1-1,1 1 1,-1-1 0,0 1-1,1 0 1,-1 0-1,0 0 1,3 2 0,0 0-41,-1 0 1,-1 1 0,1-1 0,-1 1 0,5 6-1,8 9-108,-15-18 164,0 0-1,0 0 1,1 0 0,-1 0 0,0-1 0,0 1 0,1 0 0,-1-1-1,1 1 1,-1-1 0,0 1 0,1-1 0,-1 0 0,1 0-1,-1 0 1,1 0 0,-1 0 0,0 0 0,1 0 0,-1 0-1,1 0 1,-1-1 0,1 1 0,-1 0 0,0-1 0,1 0-1,-1 1 1,0-1 0,2-1 0,6-3 56,0 0 1,-1-1-1,10-9 0,-5 4 11,11-8 66,-3 3 40,32-20-1,-47 32-138,1 1 0,-1 0 0,1 0 0,0 0 0,0 1 0,0 0 0,0 0 0,0 1 0,14-1 0,-17 2-30,-1 0 0,0 1-1,0-1 1,0 1 0,0 0 0,0 0-1,0 0 1,0 0 0,0 0-1,0 1 1,-1 0 0,1-1-1,0 1 1,-1 0 0,0 0 0,1 0-1,-1 0 1,0 1 0,0-1-1,0 1 1,0-1 0,0 1-1,-1 0 1,1-1 0,-1 1-1,1 4 1,4 8-30,-2 0-1,0 0 1,4 31 0,-6-36 17,-2-9 10,0 0 1,0 0-1,0 0 0,0 0 1,1 0-1,-1 0 1,0 0-1,1 0 1,-1 0-1,0 0 1,1 0-1,0 0 0,-1 0 1,1 0-1,-1 0 1,1 0-1,0 0 1,0 0-1,1 0 1,-2 0-9,1-1 0,0 0 1,-1 0-1,1 0 0,0 0 1,-1 0-1,1 0 0,0 0 1,-1 0-1,1-1 0,0 1 1,-1 0-1,1 0 0,-1 0 1,1-1-1,0 1 0,-1 0 1,1-1-1,-1 1 0,1-1 1,-1 1-1,1 0 0,0-1 1,3-4-196,0 1 0,-1 0 0,1-1 0,-1 0 0,5-7 0,21-51-1433,-21 45 1080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3.423"/>
    </inkml:context>
    <inkml:brush xml:id="br0">
      <inkml:brushProperty name="width" value="0.05" units="cm"/>
      <inkml:brushProperty name="height" value="0.05" units="cm"/>
      <inkml:brushProperty name="color" value="#AB008B"/>
    </inkml:brush>
  </inkml:definitions>
  <inkml:trace contextRef="#ctx0" brushRef="#br0">8 1 20052,'-4'7'2009,"1"2"-1497,3 0-272,1-2 1016,5-3-768,3 3-136,7-5-392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3.857"/>
    </inkml:context>
    <inkml:brush xml:id="br0">
      <inkml:brushProperty name="width" value="0.05" units="cm"/>
      <inkml:brushProperty name="height" value="0.05" units="cm"/>
      <inkml:brushProperty name="color" value="#AB008B"/>
    </inkml:brush>
  </inkml:definitions>
  <inkml:trace contextRef="#ctx0" brushRef="#br0">175 256 14459,'0'-2'150,"1"1"1,0 0-1,0 0 0,-1 0 1,1 0-1,-1-1 0,1 1 1,-1 0-1,1-1 1,-1 1-1,0 0 0,0-1 1,0 1-1,1 0 0,-1-1 1,0 1-1,-1 0 0,1-1 1,0 1-1,0 0 0,-1-1 1,1 1-1,0 0 0,-1-1 1,0 1-1,1 0 0,-1 0 1,0 0-1,1 0 0,-1-1 1,0 1-1,0 0 0,0 0 1,0 0-1,0 1 0,0-1 1,0 0-1,0 0 0,0 1 1,-1-1-1,1 0 0,0 1 1,-2-1-1,0 0 15,-1 0 1,1 1-1,0-1 0,-1 1 1,1 0-1,-1 0 0,1 0 0,0 0 1,-1 1-1,1-1 0,0 1 0,-1 0 1,1 0-1,0 0 0,0 0 1,0 1-1,-5 2 0,0 2-100,0 0-1,0 1 1,1 0 0,0 0-1,0 0 1,1 1 0,-9 14-1,11-16-63,0 0-1,1 0 0,0 1 0,0 0 1,1 0-1,-1 0 0,1 0 0,1 0 1,0 0-1,0 0 0,0 9 0,0-15-2,1 1 0,0-1 0,0 0 0,0 0 0,0 0 0,0 0 0,1 1 0,-1-1 0,0 0 0,0 0 0,1 0 0,-1 0 0,1 0 0,-1 0 0,1 0 0,-1 0 0,1 0 0,0 0 0,0 0 0,-1 0 0,1 0 0,0 0 0,0 0 0,0-1 0,0 1 0,2 1 0,-2-2 5,1 0 0,0 0 0,0 1 0,0-2 0,-1 1 0,1 0 0,0 0 0,0 0 0,0-1 0,-1 1 0,1-1 0,0 1 0,-1-1 0,1 0 0,2-1 0,7-5 59,0 0 0,-1 0 1,16-15-1,6-11 285,-1-1 1,-2-2-1,-1 0 0,-2-2 1,-1-2-1,36-80 0,-51 102-60,-13 35-200,-3 8-78,-4 36-43,-11 73 94,19-110-200,0-1 1,2 1-1,4 37 1,-4-60 118,0 0-1,0 0 1,0 0 0,0 0 0,1 0-1,-1 1 1,0-1 0,0 0 0,1 0 0,-1 0-1,1 0 1,-1-1 0,1 1 0,-1 0-1,1 0 1,-1 0 0,1 0 0,0 0 0,0-1-1,-1 1 1,1 0 0,0-1 0,0 1-1,0 0 1,0-1 0,0 1 0,0-1 0,-1 1-1,3-1 1,-1 0-5,0 0-1,1 0 1,-1 0-1,0-1 0,1 1 1,-1-1-1,0 0 1,0 1-1,0-1 1,1 0-1,-1 0 1,2-2-1,18-11-263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4.725"/>
    </inkml:context>
    <inkml:brush xml:id="br0">
      <inkml:brushProperty name="width" value="0.05" units="cm"/>
      <inkml:brushProperty name="height" value="0.05" units="cm"/>
      <inkml:brushProperty name="color" value="#AB008B"/>
    </inkml:brush>
  </inkml:definitions>
  <inkml:trace contextRef="#ctx0" brushRef="#br0">2 186 13811,'1'1'141,"-1"0"1,0 0-1,1 0 1,-1 0-1,1 0 1,-1 0-1,1 0 1,0 0-1,-1 0 1,1-1-1,0 1 1,0 0-1,-1 0 0,1-1 1,0 1-1,0 0 1,0-1-1,0 1 1,0-1-1,0 1 1,0-1-1,1 1 1,1-1 92,-1 0-1,0 1 1,1-1 0,-1 0 0,0 0 0,1-1-1,-1 1 1,0 0 0,5-2 0,0 0 235,0-1 1,0 0-1,0-1 1,-1 1-1,9-7 0,-7 5-199,-1-1-1,0 0 0,-1 0 0,0-1 0,0 0 0,0 0 1,-1 0-1,0 0 0,0-1 0,-1 0 0,0 0 0,0 0 1,-1-1-1,0 1 0,0-1 0,-1 0 0,2-12 0,-4 20-254,0 0 0,0 0 1,0 0-1,0 0 0,0 0 0,0 0 0,0-1 0,0 1 0,0 0 0,0 0 0,-1 0 0,1 0 0,0 0 0,-1 0 0,1 0 0,-1 0 0,1 1 0,-1-1 0,1 0 0,-1 0 0,0 0 0,1 0 0,-1 1 0,0-1 0,0 0 0,1 1 0,-1-1 0,0 0 0,0 1 0,0-1 0,0 1 0,0-1 0,0 1 0,0 0 0,0-1 0,0 1 0,0 0 0,0 0 0,0 0 0,0 0 0,0 0 0,-2 0 0,0 0-14,-1 1-1,1 0 0,-1 0 1,1 0-1,-1 0 0,1 0 0,-1 1 1,1 0-1,0-1 0,0 1 1,-5 4-1,-3 5-40,1 0-1,0 0 1,0 1 0,1 0-1,1 1 1,0 0 0,1 1-1,0-1 1,1 1-1,0 0 1,1 1 0,1-1-1,1 1 1,0 0 0,-2 21-1,5-34 30,0 1-1,0 0 1,0-1 0,0 1-1,1 0 1,-1-1-1,1 1 1,-1-1-1,1 1 1,0 0-1,0-1 1,0 0-1,0 1 1,3 2-1,-3-4 3,0 0 0,0 1 0,0-1 0,1 0 0,-1 0 1,1-1-1,-1 1 0,0 0 0,1 0 0,-1-1 0,1 1 0,0-1 0,-1 1 0,1-1 0,-1 0 0,1 1 0,0-1 0,-1 0 0,1 0 0,0 0 0,-1 0 0,1-1 0,-1 1 0,3-1 0,6-2-23,0 0-1,-1 0 1,0-1 0,1 0-1,-1-1 1,-1 0-1,1-1 1,11-9-1,61-60-83,-51 45 122,-18 18-9,16-14-5,-28 26 8,1 0 0,-1 0 0,0 0 0,0 0 0,0 0 0,1 0 0,-1 0 1,0 0-1,0 0 0,1 0 0,-1 0 0,0 0 0,0 0 0,0 0 0,1 0 0,-1 0 0,0 0 0,0 0 0,0 0 0,1 1 0,-1-1 0,0 0 1,0 0-1,0 0 0,0 0 0,1 0 0,-1 1 0,0-1 0,0 0 0,0 0 0,0 0 0,0 1 0,0-1 0,0 0 0,1 0 0,-1 0 1,0 1-1,0-1 0,0 0 0,0 0 0,0 0 0,0 1 0,0-1 0,0 0 0,0 0 0,0 0 0,0 1 0,1 11 8,-4 13-2,1-12-2,1 0 1,0 17-1,1-28-4,0 0 0,0 1 1,1-1-1,-1 0 0,0 0 0,1 0 0,-1 0 0,1 0 0,0 0 1,0 0-1,0 0 0,0 0 0,0 0 0,0 0 0,0 0 1,1 0-1,-1-1 0,1 1 0,-1-1 0,3 2 0,-3-2 4,1 0 0,0-1-1,-1 1 1,1-1-1,0 0 1,0 0 0,-1 1-1,1-1 1,0 0 0,0-1-1,-1 1 1,1 0 0,0 0-1,0-1 1,-1 1 0,1-1-1,0 1 1,-1-1-1,1 0 1,-1 0 0,1 0-1,-1 0 1,3-1 0,32-28 100,-36 29-102,14-14 90,-1-1 0,0-1 1,13-22-1,12-16 256,-42 67-304,1 0 0,1 0 0,-2 18 0,2-16-29,2-9-26,-5 44 16,5-47-52,0 0 1,0 0-1,0 1 1,1-1-1,-1 0 1,0 0-1,1 0 1,-1 0-1,1 0 1,0 0-1,0 0 1,-1 0-1,1 0 1,1 0-1,-1 0 1,0-1-1,0 1 1,1 0-1,1 1 1,-2-3-3,0 0 0,0 1 0,1-1 0,-1 0 0,0 0 0,1 0 0,-1 0 0,0 0 0,0 0 0,1 0 0,-1 0 0,0-1 0,1 1 0,-1 0 0,0-1 1,0 1-1,0-1 0,0 1 0,1-1 0,-1 0 0,0 0 0,0 1 0,1-2 0,3-1-89,10-7-306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6.183"/>
    </inkml:context>
    <inkml:brush xml:id="br0">
      <inkml:brushProperty name="width" value="0.05" units="cm"/>
      <inkml:brushProperty name="height" value="0.05" units="cm"/>
      <inkml:brushProperty name="color" value="#AB008B"/>
    </inkml:brush>
  </inkml:definitions>
  <inkml:trace contextRef="#ctx0" brushRef="#br0">67 1 15315,'0'15'6155,"1"18"-3898,2 68-1551,-3-37-176,-2 0 0,-16 89 0,12-166-94,0-11-228,-1 2 125,0-1-1,-18-35 1,34 87-247,-8-26-86,1 1 1,0 0-1,0 0 0,1-1 0,-1 1 0,1-1 0,-1 0 1,1 0-1,0 0 0,1 0 0,-1 0 0,0-1 0,1 0 0,-1 1 1,1-1-1,0 0 0,0-1 0,0 1 0,0-1 0,0 1 1,0-1-1,0-1 0,0 1 0,0 0 0,1-1 0,-1 0 0,0 0 1,0 0-1,1-1 0,-1 1 0,0-1 0,0 0 0,7-3 1,13-5-2,-1-1 0,0-1 0,0-1 0,-1-1 1,-1-1-1,0-1 0,-1-1 0,-1-1 0,22-24 1,-11 3-31,-27 59 24,-4 33 15,0-25-9,1-1 0,1 1 0,6 36 0,-7-63-43,1-1 0,-1 1 0,0-1 0,1 1 0,-1-1-1,1 1 1,0-1 0,-1 0 0,1 1 0,0-1 0,0 0 0,0 1 0,0-1-1,0 0 1,0 0 0,0 0 0,0 0 0,2 1 0,-3-1-1,1-1 0,-1 0 1,0 0-1,1 0 0,-1 0 1,1 0-1,-1 0 0,0 0 1,1 0-1,-1 0 0,1 0 1,-1 0-1,1 0 0,-1 0 1,0 0-1,1 0 0,-1-1 1,1 1-1,-1 0 0,0 0 1,1 0-1,-1-1 0,1 1 1,8-15-469,-1-8 128,1-9-165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6.571"/>
    </inkml:context>
    <inkml:brush xml:id="br0">
      <inkml:brushProperty name="width" value="0.05" units="cm"/>
      <inkml:brushProperty name="height" value="0.05" units="cm"/>
      <inkml:brushProperty name="color" value="#AB008B"/>
    </inkml:brush>
  </inkml:definitions>
  <inkml:trace contextRef="#ctx0" brushRef="#br0">5 1 17140,'-4'14'2056,"4"1"-1376,1-6-312,3-2 1473,5-1-1217,-2-5-496,2-1-1416,0-3 1184,4-5-240,2-3-145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6.418"/>
    </inkml:context>
    <inkml:brush xml:id="br0">
      <inkml:brushProperty name="width" value="0.05" units="cm"/>
      <inkml:brushProperty name="height" value="0.05" units="cm"/>
    </inkml:brush>
  </inkml:definitions>
  <inkml:trace contextRef="#ctx0" brushRef="#br0">120 146 15563,'-3'81'5219,"-8"40"-3408,1-19-1640,8-79-304,2-9-204,-2 0 1,1 0-1,-7 23 1,8-36 264,0 0 0,-1 0 0,1 0 0,0 0 0,-1 0 0,1 0 0,0-1 0,-1 1 0,1 0 1,-1 0-1,1 0 0,-1 0 0,0 0 0,1-1 0,-1 1 0,0 0 0,0 0 0,0-1 0,1 1 1,-1-1-1,-2 2 0,2-2-3,1 0 0,-1-1 0,0 1 0,0 0 0,0 0 0,1 0 0,-1 0 0,0-1 0,0 1-1,1 0 1,-1-1 0,0 1 0,1-1 0,-1 1 0,0-1 0,1 1 0,-1-1 0,1 1 0,-1-1 0,1 0 0,-1 0 0,-3-4-243,0-1 0,1 0 0,-1 0 0,2 0 0,-5-9-1,0-10 249,0 1-1,2-1 0,1 0 0,0 0 0,2 0 1,1-1-1,1 1 0,1-1 0,8-39 0,-6 51 536,0 0-1,2 0 0,0 0 0,0 1 0,1-1 1,1 1-1,16-23 0,-16 27-7,0 0-1,1 1 1,0 0 0,0 1-1,1-1 1,0 2 0,0-1 0,1 1-1,-1 1 1,1 0 0,14-5-1,-21 8-382,0 1 0,1 0-1,0 0 1,-1 1 0,1-1 0,-1 1-1,1 0 1,-1-1 0,1 2 0,0-1-1,-1 0 1,1 1 0,-1 0 0,1-1-1,-1 1 1,5 2 0,-6-2-67,-1 0 0,1 0 1,-1 0-1,1 0 0,-1 1 0,0-1 1,1 0-1,-1 1 0,0-1 0,0 1 1,0-1-1,0 1 0,0-1 0,0 1 1,-1 0-1,1-1 0,0 1 0,-1 0 1,1 0-1,-1 0 0,0-1 1,0 1-1,1 0 0,-1 0 0,0 0 1,-1 0-1,1-1 0,0 1 0,0 0 1,-1 0-1,1 0 0,-1-1 0,-1 3 1,-1 6-11,-1-1 1,-1 1 0,1-1 0,-2 0-1,1-1 1,-1 1 0,-8 8-1,-55 52 66,7-6-411,47-47 39,10-11 36,-1 1-1,1-1 0,0 1 1,1 0-1,-1 1 0,1-1 1,1 1-1,-6 11 0,9-18 264,0 0-1,0 0 1,0 0 0,0 1-1,0-1 1,0 0-1,0 0 1,0 0-1,0 0 1,0 0-1,0 0 1,0 0 0,0 0-1,0 1 1,0-1-1,0 0 1,0 0-1,0 0 1,0 0 0,0 0-1,0 0 1,0 0-1,0 0 1,0 0-1,0 1 1,1-1 0,-1 0-1,0 0 1,0 0-1,0 0 1,0 0-1,0 0 1,0 0 0,0 0-1,0 0 1,0 0-1,0 0 1,1 0-1,-1 0 1,0 0-1,0 0 1,0 0 0,0 0-1,0 0 1,0 0-1,0 0 1,0 0-1,1 0 1,-1 0 0,0 0-1,12 0-730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17.588"/>
    </inkml:context>
    <inkml:brush xml:id="br0">
      <inkml:brushProperty name="width" value="0.05" units="cm"/>
      <inkml:brushProperty name="height" value="0.05" units="cm"/>
      <inkml:brushProperty name="color" value="#AB008B"/>
    </inkml:brush>
  </inkml:definitions>
  <inkml:trace contextRef="#ctx0" brushRef="#br0">156 54 15683,'-3'-2'240,"1"0"0,0 0 0,-1 1-1,1-1 1,-1 1 0,1-1 0,-1 1-1,0 0 1,0 0 0,0 0 0,0 0-1,0 0 1,0 1 0,0-1 0,0 1-1,0 0 1,0 0 0,0 0 0,0 0-1,-3 1 1,2 1-115,0-1-1,0 1 0,0 0 1,0 0-1,1 0 0,-1 0 1,1 1-1,-1-1 1,1 1-1,0 0 0,0 0 1,0 0-1,-4 8 0,2-5-43,0 1 0,0 0 0,1 1-1,0-1 1,1 1 0,0 0 0,0 0-1,0 0 1,1 0 0,-2 14 0,4-21-74,0-1 0,0 1 0,0-1 0,0 1 0,0-1 0,0 1 1,0-1-1,0 1 0,1-1 0,-1 0 0,0 1 0,0-1 0,0 1 0,0-1 1,1 1-1,-1-1 0,0 1 0,0-1 0,1 0 0,-1 1 0,0-1 0,1 0 1,-1 1-1,0-1 0,1 0 0,-1 1 0,1-1 0,-1 0 0,0 0 0,1 0 1,-1 1-1,1-1 0,-1 0 0,1 0 0,-1 0 0,1 0 0,-1 0 0,1 0 1,-1 0-1,1 0 0,-1 0 0,1 0 0,-1 0 0,0 0 0,1 0 0,-1 0 1,1 0-1,-1 0 0,1-1 0,-1 1 0,1 0 0,-1 0 0,0 0 1,1-1-1,-1 1 0,1-1 0,26-17 115,57-66-55,-13 13-5,-70 70-61,0 0 0,-1 0 0,1 0 1,0 1-1,0-1 0,0 0 0,0 1 0,0-1 0,0 0 0,0 1 0,0-1 0,0 1 0,1 0 0,-1-1 1,0 1-1,1 0 0,-1 0-1,-1 0 1,1 0 0,-1 0-1,0 1 1,1-1 0,-1 0 0,0 0-1,0 1 1,1-1 0,-1 0-1,0 1 1,1-1 0,-1 0-1,0 1 1,0-1 0,0 0-1,1 1 1,-1-1 0,0 1-1,0-1 1,0 0 0,0 1 0,0-1-1,0 1 1,0-1 0,0 1-1,0-1 1,0 0 0,0 1-1,-6 40 23,5-38-24,-9 38 340,1 0 0,2 1 0,2 0 1,1 79-1,6-106-191,1 1 1,1 0 0,0-1 0,1 0 0,11 22 0,-9-23-136,-1 1 0,-1 0 0,0 0 1,-1 0-1,3 27 0,-6-30-8,-1 1 0,0 0 0,-1 0 1,0 0-1,-1-1 0,-5 16 0,5-20 0,-1-1-1,0 0 1,0 0-1,0 0 1,-1 0-1,0 0 1,-1-1-1,1 0 1,-1 0-1,0 0 1,-10 8-1,12-12 9,1 0-1,-1 0 0,0 0 1,0-1-1,1 1 1,-1-1-1,0 0 0,0 0 1,0 0-1,0 0 0,-1-1 1,1 1-1,0-1 1,0 1-1,0-1 0,0 0 1,-1-1-1,1 1 0,0 0 1,0-1-1,0 0 0,0 1 1,0-1-1,0-1 1,0 1-1,0 0 0,0-1 1,0 1-1,1-1 0,-5-4 1,0 1 24,1 0-1,0-1 1,1 0 0,-1 0 0,1 0 0,1-1 0,-1 0-1,1 0 1,0 0 0,0 0 0,-2-9 0,3 5-10,0-1 0,0 1-1,1 0 1,1-1 0,0 1 0,1-1 0,0 1 0,0 0 0,1-1 0,1 1-1,0-1 1,1 1 0,0 0 0,0 0 0,1 0 0,1 1 0,0-1-1,0 1 1,1 0 0,0 1 0,1-1 0,0 1 0,0 0 0,1 1-1,0 0 1,1 0 0,14-10 0,87-50-422,-83 53 11,-1 0 0,0-2 0,-1-1 0,32-29 0,-19 5-74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2.175"/>
    </inkml:context>
    <inkml:brush xml:id="br0">
      <inkml:brushProperty name="width" value="0.05" units="cm"/>
      <inkml:brushProperty name="height" value="0.05" units="cm"/>
      <inkml:brushProperty name="color" value="#AB008B"/>
    </inkml:brush>
  </inkml:definitions>
  <inkml:trace contextRef="#ctx0" brushRef="#br0">0 1 14195,'4'2'6409,"-4"-2"-6292,2 13 2755,0 24-2179,-1-25 70,0 19-344,0-13-519,0 0 0,0-1-1,2 1 1,7 27 0,-10-45 82,0 0 1,0 0-1,0 0 1,0 0-1,1 0 0,-1 0 1,0 1-1,0-1 1,0 0-1,0 0 1,0 0-1,0 0 1,0 0-1,1 0 1,-1 0-1,0 0 1,0 0-1,0 0 1,0 0-1,0 0 0,0 0 1,0 0-1,1 0 1,-1 0-1,0 0 1,0 0-1,0 0 1,0 0-1,0 0 1,0 0-1,1 0 1,-1 0-1,0 0 0,0 0 1,0 0-1,0 0 1,0-1-1,0 1 1,0 0-1,0 0 1,1 0-1,-1 0 1,0 0-1,0 0 1,0 0-1,0 0 1,0 0-1,0-1 0,0 1 1,0 0-1,0 0 1,0 0-1,0 0 1,0 0-1,0 0 1,0-1-1,0 1 1,0 0-1,0 0 1,0 0-1,0 0 0,1-1-52,6-12-289,1-4-110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3.933"/>
    </inkml:context>
    <inkml:brush xml:id="br0">
      <inkml:brushProperty name="width" value="0.05" units="cm"/>
      <inkml:brushProperty name="height" value="0.05" units="cm"/>
      <inkml:brushProperty name="color" value="#AB008B"/>
    </inkml:brush>
  </inkml:definitions>
  <inkml:trace contextRef="#ctx0" brushRef="#br0">116 342 14443,'1'-3'574,"0"-1"1,0 1-1,-1-1 0,1 0 0,-1 1 1,0-1-1,0 1 0,-2-8 0,2 10-477,0 0-1,0 0 0,-1 0 0,1 0 1,0 1-1,-1-1 0,1 0 0,-1 0 1,1 1-1,-1-1 0,1 0 0,-1 1 1,1-1-1,-1 0 0,0 1 0,1-1 1,-1 1-1,0-1 0,1 1 0,-1-1 1,0 1-1,0 0 0,0-1 0,1 1 1,-1 0-1,0 0 0,0-1 0,0 1 1,0 0-1,0 0 0,0 0 0,1 0 1,-1 0-1,0 0 0,0 0 0,0 1 0,0-1 1,0 0-1,1 0 0,-1 1 0,0-1 1,0 0-1,0 1 0,0 0 0,-3 1-49,0 0 0,0 1 0,0 0-1,1 0 1,-1 0 0,1 0 0,0 0-1,0 0 1,0 1 0,0 0-1,1-1 1,0 1 0,-1 0 0,-1 6-1,-2 4-37,0 0 1,-6 30-1,0 19-13,11-56 3,1-1-1,0 0 1,0 1-1,0-1 0,1 0 1,0 1-1,3 11 1,-4-18 1,0 1 0,0-1 0,0 1 1,0 0-1,1-1 0,-1 1 0,0-1 0,0 1 1,0-1-1,1 1 0,-1-1 0,0 1 1,1-1-1,-1 1 0,1-1 0,-1 1 1,0-1-1,1 0 0,-1 1 0,1-1 0,-1 0 1,1 1-1,-1-1 0,1 0 0,0 0 1,-1 0-1,1 1 0,-1-1 0,1 0 1,-1 0-1,1 0 0,0 0 0,-1 0 0,1 0 1,-1 0-1,1 0 0,-1 0 0,1 0 1,0 0-1,-1-1 0,1 1 0,-1 0 1,1 0-1,0-1 0,2-1 8,0 0-1,0 0 1,-1 0 0,1 0-1,-1-1 1,4-3 0,8-13 82,-1-1 0,0 0 0,-1-1 1,15-38-1,26-93 631,-43 119-536,0 3 88,-1-1 0,-1 1 0,-2-1 0,5-55 0,-7 179-288,22 116 1,-13-116-319,-12-85 223,-1-4-62,1 1 0,0-1 0,-1 0 0,2 1 0,-1-1 0,2 5 0,1-11-974,0-8 779,1-11 25,1-6-339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4.959"/>
    </inkml:context>
    <inkml:brush xml:id="br0">
      <inkml:brushProperty name="width" value="0.05" units="cm"/>
      <inkml:brushProperty name="height" value="0.05" units="cm"/>
      <inkml:brushProperty name="color" value="#AB008B"/>
    </inkml:brush>
  </inkml:definitions>
  <inkml:trace contextRef="#ctx0" brushRef="#br0">93 16 12795,'-1'-1'274,"0"0"0,-1 0 0,1 1 0,0-1 1,0 0-1,0 1 0,-1-1 0,1 1 0,0 0 1,0-1-1,-1 1 0,1 0 0,0 0 0,-1 0 0,1 0 1,0 0-1,-1 0 0,1 0 0,0 1 0,-1-1 0,1 0 1,0 1-1,-2 0 0,1 0-46,-1 1-1,1-1 1,0 1 0,0 0-1,0 0 1,0-1-1,0 1 1,1 1 0,-1-1-1,-2 5 1,-1 2 6,1 0 1,0 0 0,0 1-1,1-1 1,-2 14-1,-5 50 724,9-68-904,1 0 1,0 1 0,0-1-1,0 0 1,1 1 0,0-1-1,0 0 1,0 0 0,1 0 0,0 0-1,3 8 1,-4-12-51,-1 0 0,1 0 1,-1 0-1,1-1 0,0 1 0,-1 0 1,1-1-1,0 1 0,-1 0 0,1-1 1,0 1-1,0-1 0,0 1 0,0-1 1,-1 0-1,1 1 0,0-1 0,0 0 1,0 0-1,0 1 0,0-1 0,0 0 1,0 0-1,0 0 0,0 0 0,0 0 1,0 0-1,0 0 0,0-1 0,-1 1 1,1 0-1,0 0 0,0-1 0,0 1 1,0-1-1,0 1 0,0 0 0,-1-1 1,1 0-1,1 0 0,3-3 32,0-1-1,0 1 0,-1-1 1,7-8-1,-10 11-25,12-15 133,-1-1-1,0 0 0,-1-1 1,-2 0-1,0-1 0,-1 0 0,0 0 1,-2-1-1,5-29 0,-16 63 2,-3 15-218,5 2-330,0 0 0,2 0-1,2 0 1,5 44 0,0-46 64,-6-27 321,0-1 1,1 1-1,-1-1 0,0 0 1,0 1-1,1-1 0,-1 1 0,0-1 1,0 0-1,1 1 0,-1-1 0,1 1 1,-1-1-1,0 0 0,1 0 1,-1 1-1,1-1 0,-1 0 0,1 0 1,-1 1-1,1-1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6.661"/>
    </inkml:context>
    <inkml:brush xml:id="br0">
      <inkml:brushProperty name="width" value="0.05" units="cm"/>
      <inkml:brushProperty name="height" value="0.05" units="cm"/>
      <inkml:brushProperty name="color" value="#AB008B"/>
    </inkml:brush>
  </inkml:definitions>
  <inkml:trace contextRef="#ctx0" brushRef="#br0">1 1 12843,'0'10'2875,"12"91"3022,0 52-3678,-1-23-2596,-10-125 18,0 8-1602,-2-12 604,-2-6-94,-1-6 302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7.388"/>
    </inkml:context>
    <inkml:brush xml:id="br0">
      <inkml:brushProperty name="width" value="0.05" units="cm"/>
      <inkml:brushProperty name="height" value="0.05" units="cm"/>
      <inkml:brushProperty name="color" value="#AB008B"/>
    </inkml:brush>
  </inkml:definitions>
  <inkml:trace contextRef="#ctx0" brushRef="#br0">0 186 18252,'2'-5'379,"0"0"-1,0 1 1,0-1-1,1 1 1,-1 0 0,1-1-1,0 1 1,0 1 0,7-8-1,37-28 1272,-26 25-1333,-1 1 1,2 0 0,-1 2 0,2 1-1,24-9 1,-36 15-268,0 1-1,0 0 1,0 1-1,0 0 1,1 1 0,-1 0-1,0 1 1,1 0-1,-1 1 1,0 0 0,1 0-1,-1 2 1,13 3-1,-18-4-43,-1 1 0,0 0 0,0 0-1,-1 0 1,1 0 0,-1 1 0,1 0-1,-1 0 1,0 0 0,0 0 0,-1 1-1,0-1 1,1 1 0,4 10 0,-7-13-4,0 1 0,0-1 0,0 1 0,0-1 0,0 1 0,-1 0 0,1-1 0,-1 1 0,1 0 0,-1-1 0,0 1 0,0 0-1,-1 0 1,1-1 0,0 1 0,-1 0 0,0-1 0,1 1 0,-1 0 0,0-1 0,0 1 0,-1-1 0,1 0 0,0 1 0,-1-1 0,0 0 0,1 0 0,-1 0 0,0 0 0,0 0 0,0 0 0,-4 2 0,-11 7 25,12-8-39,-1 1 1,1-1-1,0 1 0,1 0 0,-1 0 1,-5 6-1,9-8-13,0-1 0,0 1 0,0-1 1,1 1-1,-1-1 0,0 1 0,1 0 0,-1-1 0,1 1 1,0 0-1,0-1 0,0 1 0,-1 0 0,1-1 0,1 1 1,-1 0-1,0 0 0,0-1 0,1 1 0,-1 0 0,1-1 0,-1 1 1,1-1-1,0 1 0,0 0 0,-1-1 0,3 3 1,3 3-165,0 1 0,0-1 0,1 0 1,0-1-1,0 1 0,1-1 1,-1-1-1,2 1 0,-1-2 1,0 1-1,12 4 0,8 6-44,-25-14 260,-1 0 0,0 0 0,0 0 0,-1 0 0,1 0 0,0 0 0,0 1 0,-1-1 0,1 1 0,0 0 0,-1-1 0,0 1 0,1 0 1,-1 0-1,0 0 0,0-1 0,0 1 0,0 1 0,0-1 0,-1 0 0,1 0 0,0 0 0,-1 0 0,0 0 0,1 1 0,-1-1 0,0 0 0,0 0 0,-1 1 1,1-1-1,0 0 0,-1 0 0,1 0 0,-1 0 0,0 0 0,1 1 0,-1-1 0,-2 2 0,0 2 101,-1-1 1,1 0-1,-1-1 1,0 1-1,0-1 0,-1 1 1,1-1-1,-1-1 1,0 1-1,0-1 0,0 0 1,-12 5-1,2-3-114,-1-1 0,1-1-1,-1 0 1,0-1 0,0-1 0,0-1-1,0 0 1,0-1 0,0-1-1,0 0 1,1-1 0,-1-1 0,-26-9-1,45 11-2882,18-4 1987,-2 2 34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7.821"/>
    </inkml:context>
    <inkml:brush xml:id="br0">
      <inkml:brushProperty name="width" value="0.05" units="cm"/>
      <inkml:brushProperty name="height" value="0.05" units="cm"/>
      <inkml:brushProperty name="color" value="#AB008B"/>
    </inkml:brush>
  </inkml:definitions>
  <inkml:trace contextRef="#ctx0" brushRef="#br0">0 0 18580,'6'20'1632,"-6"11"-1112,1 3-240,-1 5 737,2 2-257,-1 0-312,-2-2-152,4-4-160,4-4-16,0-6-120,-5-5-168,2-8-528,2-5-336,-7-10 808,-4-4-128,-6-9-153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8.224"/>
    </inkml:context>
    <inkml:brush xml:id="br0">
      <inkml:brushProperty name="width" value="0.05" units="cm"/>
      <inkml:brushProperty name="height" value="0.05" units="cm"/>
      <inkml:brushProperty name="color" value="#AB008B"/>
    </inkml:brush>
  </inkml:definitions>
  <inkml:trace contextRef="#ctx0" brushRef="#br0">0 255 14051,'12'7'2248,"1"0"-1191,4-1-393,5 1 2120,3-1-1575,4-3-249,5-4-368,-1-5-408,3-4-912,-1-2 808,1-3-160,1-4-160,1-7-112</inkml:trace>
  <inkml:trace contextRef="#ctx0" brushRef="#br0" timeOffset="1">634 1 19900,'6'17'1553,"-2"7"-1209,-3 2-176,4 7 688,-1 4-336,-1 2-296,-2-1-192,1-4-408,-1-4-288,-1-9 1800,-3-5-1152,-2-15-16,-3-1 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28.643"/>
    </inkml:context>
    <inkml:brush xml:id="br0">
      <inkml:brushProperty name="width" value="0.05" units="cm"/>
      <inkml:brushProperty name="height" value="0.05" units="cm"/>
      <inkml:brushProperty name="color" value="#AB008B"/>
    </inkml:brush>
  </inkml:definitions>
  <inkml:trace contextRef="#ctx0" brushRef="#br0">0 38 13611,'3'-3'482,"-1"1"1,0 0-1,1 0 0,0 0 1,-1 0-1,1 0 1,0 0-1,0 1 0,0-1 1,0 1-1,0 0 1,0 0-1,6-1 0,8-2-134,1 1-1,-1 0 0,1 2 0,0 0 1,0 1-1,0 0 0,0 2 0,-1 0 1,1 1-1,-1 0 0,1 2 1,26 10-1,-35-11-358,0 1 0,0 0 1,0 0-1,0 0 0,-1 1 1,0 1-1,0-1 0,-1 1 0,0 1 1,8 10-1,-10-12 54,-1 1 1,0 0-1,0 0 0,-1 1 1,0-1-1,0 1 0,-1-1 1,0 1-1,-1 0 0,1 0 1,-1 0-1,-1 0 0,0 0 0,0 11 1,-2-9 38,0 0 1,0 0 0,-1 0-1,0 0 1,-1-1 0,0 1-1,0-1 1,-1 0 0,-1 0-1,1-1 1,-1 1-1,-1-1 1,1-1 0,-1 1-1,-11 8 1,6-5 14,-1-1 1,-1 0-1,0-1 1,0-1-1,0 0 1,-1-1-1,0 0 0,-30 7 1,39-12-93,0-1 0,-1 0-1,0 0 1,1-1 0,-1 1 0,1-2 0,-1 1 0,1-1 0,-1 0-1,-9-3 1,12 3-241,1 0 0,0 0 0,0-1 0,0 1 0,0-1 0,0 0-1,0 0 1,0 0 0,0 0 0,1-1 0,-1 1 0,1-1 0,0 1 0,0-1 0,0 0-1,0 0 1,0 0 0,0 0 0,1 0 0,0 0 0,-2-5 0,2-4-607,4 1-275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0.757"/>
    </inkml:context>
    <inkml:brush xml:id="br0">
      <inkml:brushProperty name="width" value="0.05" units="cm"/>
      <inkml:brushProperty name="height" value="0.05" units="cm"/>
      <inkml:brushProperty name="color" value="#AB008B"/>
    </inkml:brush>
  </inkml:definitions>
  <inkml:trace contextRef="#ctx0" brushRef="#br0">104 134 13443,'12'-9'2183,"-1"0"1,0-1-1,17-20 1,-28 30-2137,-1 0 0,1 0 0,0 0-1,0 0 1,0 0 0,-1 0 0,1 0 0,0 0 0,0 0 0,0 0 0,-1 0 0,1-1 0,0 1 0,0 0 0,0 0 0,0 0-1,-1 0 1,1 0 0,0 0 0,0 0 0,0 0 0,0-1 0,-1 1 0,1 0 0,0 0 0,0 0 0,0 0 0,0-1 0,0 1 0,0 0-1,-1 0 1,1 0 0,0 0 0,0-1 0,0 1 0,0 0 0,0 0 0,0 0 0,0-1 0,0 1 0,0 0 0,0 0 0,0 0-1,0-1 1,0 1 0,0 0 0,0 0 0,0 0 0,0-1 0,0 1 0,1 0 0,-1 0 0,0 0 0,0 0 0,0-1 0,0 1 0,0 0-1,0 0 1,0 0 0,1 0 0,-1-1 0,0 1 0,0 0 0,1 0 0,-18 4 508,2 4-405,1 1 0,-1 0 0,2 1 0,-1 1 0,-18 19 0,28-26-178,0 0 0,0 1 0,0-1 1,1 1-1,0 0 0,0 0 0,0 0 0,0 0 0,1 0 1,0 1-1,0-1 0,1 1 0,-1-1 0,1 1 1,0 0-1,1 0 0,0-1 0,-1 1 0,2 0 0,0 6 1,-1-11 5,0 0 1,0 0 0,0 0 0,0 0-1,1 0 1,-1 0 0,0-1-1,0 1 1,1 0 0,-1 0 0,1 0-1,-1 0 1,0-1 0,1 1 0,0 0-1,-1-1 1,1 1 0,-1 0 0,1-1-1,0 1 1,0-1 0,-1 1 0,1-1-1,0 1 1,0-1 0,-1 1-1,3-1 1,-2 0-5,0 0 0,1 0-1,-1 0 1,1-1 0,-1 1-1,0 0 1,1-1 0,-1 1-1,0-1 1,0 0 0,1 1-1,-1-1 1,0 0 0,0 0 0,2-1-1,3-4-68,0 0 0,0 0 0,-1-1 1,8-10-1,3-11 20,-2-1 0,-1 0 1,-1 0-1,-1-1 0,9-44 0,-15 61 81,-4 13-6,-1 0 0,0 0 0,0 0 0,1 0 0,-1 0 0,0 0 0,0 0 0,0 0 0,1 0 0,-1 0 0,0 0 0,0 0 0,0 0 0,1 0 0,-1 0 0,0 0 0,0 0 0,0 1 0,0-1 0,1 0 0,-1 0 0,0 0 0,0 0 0,0 1 0,0-1 0,0 0 0,1 0 0,-1 0 0,0 0 0,0 1 0,0-1 0,0 0 0,0 0 0,0 0-1,0 1 1,10 32 1,-7-20 11,26 82-17,71 207 1065,-98-298-1045,-1 0 1,1 0 0,-1-1-1,0 1 1,0 1 0,-1-1 0,1 0-1,-1 0 1,0 0 0,0 0-1,-1 6 1,1-9-13,-1 0-1,1 0 1,0 0 0,-1 0 0,1 0-1,0 0 1,-1 0 0,1-1-1,-1 1 1,0 0 0,1 0 0,-1-1-1,0 1 1,1 0 0,-1-1 0,0 1-1,0-1 1,1 1 0,-1-1-1,-1 1 1,0 0 0,0-1-1,0 0 1,0 1-1,0-1 1,0 0-1,0 0 0,0 0 1,0-1-1,0 1 1,0 0-1,0-1 1,0 1-1,-3-2 1,0 0-13,0 0 1,0 0 0,1-1-1,-1 0 1,1 0-1,-1 0 1,1 0-1,0 0 1,0-1 0,1 0-1,-1 0 1,1 0-1,0 0 1,0 0-1,0-1 1,0 0 0,1 1-1,0-1 1,0 0-1,0 0 1,1 0-1,-1 0 1,1 0 0,0-1-1,0-5 1,1 1-8,-1 0 1,1 0-1,1 0 1,0-1 0,1 1-1,-1 0 1,2 0-1,0 0 1,0 1-1,0-1 1,1 1-1,6-10 1,0 2 11,1 1 1,1 1-1,0 0 1,23-22-1,-28 31 7,1-1 0,0 1-1,0 0 1,0 1 0,0-1 0,1 2-1,0-1 1,0 1 0,0 1-1,18-5 1,-26 8-6,0 0-1,0 0 1,0-1-1,0 1 1,1 0 0,-1 0-1,0 1 1,0-1-1,0 0 1,0 0-1,0 0 1,0 1 0,0-1-1,0 1 1,0-1-1,0 1 1,0-1 0,0 1-1,0-1 1,0 1-1,0 0 1,-1 0-1,1-1 1,1 3 0,0-1-12,-1 0 1,0 1 0,0-1 0,0 0 0,0 1 0,0-1 0,0 1 0,-1 0 0,1 3 0,0 19-47,-2-19 105,0-9 70,-1-15 96,-7-57 655,8 66-652,-1 0 1,0 0-1,-1 0 0,0 0 0,-6-13 0,6 20 134,3 8-247,5 10-109,-4-14-57,1-1 0,-1 1 0,1-1 0,0 1 0,0-1 0,-1 0 0,1 1 0,0-1 0,0 0 0,0 0 0,1 0 0,-1-1 0,0 1 0,0 0 0,0-1 0,0 0 0,1 1 0,-1-1 0,0 0 0,0 0 0,1 0 0,-1 0 0,0-1 0,0 1 0,1-1 0,2 0 0,8-3-645,0 0-1,-1 0 1,14-7 0,-23 9 621,22-9-605,-2 0-92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6.807"/>
    </inkml:context>
    <inkml:brush xml:id="br0">
      <inkml:brushProperty name="width" value="0.05" units="cm"/>
      <inkml:brushProperty name="height" value="0.05" units="cm"/>
    </inkml:brush>
  </inkml:definitions>
  <inkml:trace contextRef="#ctx0" brushRef="#br0">1 1 15099,'3'6'469,"1"1"-1,-1 0 0,-1 0 0,1 0 1,-1 0-1,0 0 0,-1 0 1,1 12-1,-1 7 740,-2 29 0,0-22-427,-1 7-132,1-24-199,0 0 1,3 31 0,-2-47-435,0 1 0,0-1 0,0 0 0,0 0-1,0 1 1,0-1 0,0 0 0,0 1 0,0-1 0,0 0 0,0 0 0,0 1 0,0-1 0,0 0 0,0 1 0,0-1-1,0 0 1,0 0 0,0 1 0,0-1 0,1 0 0,-1 0 0,0 1 0,0-1 0,0 0 0,1 0 0,-1 0 0,0 1-1,0-1 1,0 0 0,1 0 0,-1 0 0,0 0 0,0 1 0,1-1 0,-1 0 0,0 0 0,1 0 0,-1 0 0,0 0-1,0 0 1,1 0 0,-1 0 0,0 0 0,1 0 0,-1 0 0,0 0 0,0 0 0,1 0 0,-1 0 0,0 0 0,1 0-1,-1 0 1,0-1 0,0 1 0,1 0 0,-1 0 0,0 0 0,0 0 0,1 0 0,-1-1 0,0 1 0,0 0 0,0 0-1,1-1 1,-1 1 0,0 0 0,12-18 628,-7-2-561,0 1 0,-1-1 1,-1 0-1,-1 0 1,-1 0-1,-1 0 0,0-1 1,-2 1-1,0 0 1,-7-28-1,5 33-1808,17 35-684,1-8 1691,4 2-60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2.094"/>
    </inkml:context>
    <inkml:brush xml:id="br0">
      <inkml:brushProperty name="width" value="0.05" units="cm"/>
      <inkml:brushProperty name="height" value="0.05" units="cm"/>
      <inkml:brushProperty name="color" value="#AB008B"/>
    </inkml:brush>
  </inkml:definitions>
  <inkml:trace contextRef="#ctx0" brushRef="#br0">113 188 13283,'-6'2'8430,"9"0"-5794,-2-2-2634,-1 0-1,1 0 1,-1 1 0,1-1 0,-1 0-1,1 0 1,-1 0 0,1-1 0,-1 1-1,1 0 1,-1 0 0,1 0 0,-1 0 0,1 0-1,-1-1 1,1 1 0,-1 0 0,1 0-1,-1-1 1,1 1 0,-1 0 0,0-1-1,1 1 1,-1 0 0,0-1 0,1 1-1,-1 0 1,0-1 0,1 1 0,-1-1-1,0 1 1,0-1 0,0 1 0,1-1 0,-1-1 25,0 1 0,1-1 0,-1 0 0,1 1 0,0 0 0,-1-1 0,1 1 0,0-1 0,0 1 0,0 0 0,0-1 0,2-1 0,-2 3-8,-1 0 0,1 0 0,0 1 0,0-1 0,-1 0 0,1 0 1,0 1-1,-1-1 0,1 0 0,0 1 0,-1-1 0,1 1 0,0-1 0,-1 1 0,1-1 0,-1 1 0,1-1 0,-1 1 0,1 0 0,-1-1 1,0 1-1,1 0 0,-1-1 0,0 1 0,1 0 0,-1 0 0,0 1 0,7 28 429,-9-32 104,1 2-527,1 0 0,0 0 0,-1 0 1,1 0-1,0-1 0,0 1 0,-1 0 0,1 0 0,0 0 0,0-1 0,0 1 1,-1 0-1,1 0 0,0 0 0,0-1 0,0 1 0,0 0 0,-1-1 0,1 1 1,0 0-1,0 0 0,0-1 0,0 1 0,0 0 0,0-1 0,0 1 0,0 0 1,0 0-1,0-1 0,0 0-14,0 0 0,0 0 0,0 0 0,0 0 0,-1 1 0,1-1 0,0 0 0,0 0 0,-1 0 0,1 0 0,0 1 0,-1-1 0,1 0 1,-1 0-1,1 1 0,-1-1 0,1 0 0,-1 1 0,0-1 0,1 1 0,-1-1 0,0 1 0,1-1 0,-2 0 0,0 0 4,-1 0-1,1 0 1,-1 1-1,1-1 1,0 1-1,-1-1 1,1 1-1,-5 0 1,-2 0 43,-1 1-1,1 0 1,-15 4-1,21-4-46,0 1 0,-1-1 1,1 1-1,0-1 0,0 1 0,1 0 0,-1 0 0,0 1 0,1-1 0,-1 0 0,1 1 0,0 0 0,0-1 0,0 1 1,0 0-1,0 0 0,0 0 0,1 0 0,0 0 0,-1 1 0,0 5 0,-1 1-9,1 1-1,0 0 1,1 0-1,0 0 1,1 17 0,0-27-5,-1 0 1,1 1-1,0-1 1,1 1-1,-1-1 1,0 1-1,0-1 1,1 0-1,-1 1 1,1-1-1,-1 1 1,1-1 0,-1 0-1,1 0 1,0 1-1,0-1 1,0 0-1,-1 0 1,1 0-1,0 0 1,2 2-1,-2-3 1,1 1-1,-1-1 0,0 0 0,1 0 0,-1 1 0,0-1 1,1 0-1,-1 0 0,1 0 0,-1 0 0,0 0 1,1-1-1,-1 1 0,0 0 0,0-1 0,1 1 0,-1-1 1,2 0-1,5-3-8,-1 0 0,1-1 1,-1 0-1,0-1 0,9-8 1,-2 0 7,-1 0 1,21-31 0,-29 37 7,0 0 0,0 0 0,-1 0 0,0-1-1,-1 1 1,0-1 0,-1 0 0,3-10 0,-5 18-5,0 1 1,0 0-1,0 0 1,1-1-1,-1 1 1,0 0-1,0 0 0,0-1 1,0 1-1,0 0 1,0-1-1,0 1 1,0 0-1,0-1 0,0 1 1,0 0-1,0 0 1,0-1-1,0 1 1,0 0-1,0-1 0,0 1 1,0 0-1,0 0 1,0-1-1,-1 1 1,1 0-1,0-1 0,0 1 1,0 0-1,0 0 1,-1-1-1,1 1 1,0 0-1,0 0 0,0 0 1,-1-1-1,1 1 1,-10 10 2,-6 21-11,13-26 8,2 0 0,-1 0 1,0 0-1,1 1 0,0-1 0,1 0 1,-1 1-1,1-1 0,0 1 0,1 5 1,-1-11-2,0 1 0,0-1 0,1 1 1,-1-1-1,0 0 0,1 1 0,-1-1 1,0 0-1,1 1 0,-1-1 0,1 0 1,-1 0-1,0 1 0,1-1 0,-1 0 1,1 0-1,-1 0 0,1 0 0,-1 1 1,1-1-1,-1 0 0,1 0 0,-1 0 1,1 0-1,-1 0 0,1 0 0,-1 0 1,1 0-1,-1-1 0,1 1 0,-1 0 1,1 0-1,-1 0 0,1 0 0,-1-1 1,0 1-1,1 0 0,-1 0 0,1-1 1,-1 1-1,1-1 0,21-12 1,-20 11-3,7-5-13,1 1 0,0-1 0,1 2 0,-1-1 0,1 1 0,0 1 0,13-3 1,-21 6 0,1 0 0,0 1 0,-1-1 0,1 1 0,0 0 0,-1 0 0,1 1 0,-1-1 0,1 1 0,0 0 0,-1 0 0,1 0 0,-1 0 0,1 1 0,-1-1 0,0 1 0,0 0 0,0 0 0,0 0 0,0 0 0,0 0 0,0 1 0,-1-1 0,1 1 0,-1 0 0,0 0 0,3 4 0,2 4-23,-1 1 0,-1-1 0,0 1 0,0 0 0,-1 1 1,-1-1-1,0 0 0,2 23 0,-3-7 48,-1 0-1,-4 54 1,2-76 2,1-2 4,0 0-1,-1 0 1,0 1-1,0-1 1,-2 7-1,-1-24 114,3-11-79,2-56-35,4 1-1,4-1 1,24-104 0,-31 177-14,11-35-7,-13 41 6,1-1 0,-1 1 0,1 0 0,-1 0 1,1-1-1,0 1 0,0 0 0,-1 0 0,1 0 1,0 0-1,0 0 0,0 0 0,0 0 1,0 0-1,1 0 0,-1 0 0,0 1 0,0-1 1,0 0-1,1 1 0,-1-1 0,0 1 0,1 0 1,1-1-1,-2 1 1,1 1-1,-1-1 1,0 1 0,0-1-1,0 1 1,1 0 0,-1-1-1,0 1 1,0 0 0,0 0-1,0 0 1,0 0 0,0 0 0,-1 0-1,1 0 1,0 0 0,0 0-1,-1 0 1,1 0 0,-1 1-1,1-1 1,-1 0 0,1 0-1,-1 1 1,1 1 0,6 35 13,-6-33-24,1 1 0,0-1 1,0 0-1,0 0 0,1 0 0,0 0 0,0-1 1,0 1-1,1-1 0,-1 0 0,5 4 1,16 22-60,-9-8 1,-9-14 52,0 1 0,0 0 0,-1 0 0,0 0 0,-1 0-1,1 1 1,-2 0 0,5 18 0,-8-27 26,0 0-1,0 0 1,0 1-1,-1-1 1,1 0-1,0 0 1,-1 0-1,1 0 0,0 0 1,-1 0-1,1 0 1,-1-1-1,0 1 1,1 0-1,-1 0 1,0 0-1,0 0 1,1-1-1,-1 1 1,0 0-1,0-1 1,0 1-1,0-1 1,0 1-1,0-1 1,0 1-1,0-1 1,0 1-1,0-1 1,0 0-1,0 0 1,0 0-1,0 0 1,0 1-1,0-1 1,-2-1-1,-4 2 43,-1-1-1,1-1 0,0 1 1,-8-2-1,-5-2-119,1 0 0,0-1-1,0-1 1,-32-14 0,42 12-2229,16 4 445,1 1 1427,3-2-486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2.635"/>
    </inkml:context>
    <inkml:brush xml:id="br0">
      <inkml:brushProperty name="width" value="0.05" units="cm"/>
      <inkml:brushProperty name="height" value="0.05" units="cm"/>
      <inkml:brushProperty name="color" value="#AB008B"/>
    </inkml:brush>
  </inkml:definitions>
  <inkml:trace contextRef="#ctx0" brushRef="#br0">0 178 19388,'0'1'80,"0"-1"0,0 0 0,1 1-1,-1-1 1,0 0 0,0 1 0,0-1-1,1 0 1,-1 0 0,0 1 0,0-1 0,1 0-1,-1 0 1,0 1 0,1-1 0,-1 0 0,0 0-1,1 0 1,-1 0 0,0 1 0,1-1 0,-1 0-1,0 0 1,1 0 0,-1 0 0,0 0 0,1 0-1,-1 0 1,0 0 0,1 0 0,-1 0 0,1 0-1,-1 0 1,1 0 0,13-11 1244,7-17-304,-21 28-997,3-4 135,-1 1 0,0-1-1,0 0 1,-1 0 0,1 0 0,-1 0 0,0 0 0,0 0 0,0 0-1,0-5 1,-13 23 609,8-4-772,0-1 0,1 1 0,0 0-1,0 0 1,1 0 0,0 1 0,1-1 0,1 0-1,-1 13 1,2-22 3,-1 0 0,1 0 0,-1 0-1,1 0 1,-1 0 0,1-1 0,-1 1 0,1 0 0,0 0 0,0-1-1,-1 1 1,1 0 0,0-1 0,0 1 0,0-1 0,-1 1-1,1-1 1,0 1 0,0-1 0,0 1 0,0-1 0,0 0 0,0 0-1,0 0 1,0 1 0,0-1 0,0 0 0,0 0 0,0 0-1,0-1 1,0 1 0,0 0 0,2-1 0,40-8 10,-34 6-2,4 0 0,76-15 14,-82 17-15,1 0 0,-1 1 0,1 0-1,-1 0 1,1 0 0,-1 1 0,1 0-1,-1 1 1,12 4 0,-19-7 4,1 1-1,-1 0 1,0 0 0,0-1 0,1 1-1,-1 0 1,0 0 0,0-1 0,1 1-1,-1 0 1,0-1 0,0 1 0,0 0-1,0-1 1,0 1 0,1 0-1,-1-1 1,0 1 0,0 0 0,0-1-1,0 1 1,0-1 0,0 1 0,0 0-1,0-1 1,0 1 0,-1 0 0,1-1-1,0 1 1,0 0 0,0-1 0,0 1-1,0 0 1,-1-1 0,-2-15 194,-30-74 774,5 17-377,27 73-610,1-1 1,0 1 0,0-1 0,-1 1 0,1-1 0,0 1-1,0-1 1,0 0 0,-1 1 0,1-1 0,0 1 0,0-1 0,0 0-1,0 1 1,0-1 0,0 1 0,0-1 0,1 0 0,-1 1 0,0-1-1,0 1 1,0-1 0,1 0 0,-1 1 0,0-1 0,0 1-1,1-1 1,-1 1 0,0-1 0,1 1 0,-1-1 0,1 1 0,-1 0-1,1-1 1,-1 1 0,1 0 0,-1-1 0,1 1 0,-1 0-1,1-1 1,-1 1 0,1 0 0,0 0 0,-1 0 0,1 0 0,-1-1-1,1 1 1,1 0 0,4 0-386,1 1 1,-1-1-1,0 1 0,9 2 0,10 1-1766,-15-4 1467,-2 0-131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3.022"/>
    </inkml:context>
    <inkml:brush xml:id="br0">
      <inkml:brushProperty name="width" value="0.05" units="cm"/>
      <inkml:brushProperty name="height" value="0.05" units="cm"/>
      <inkml:brushProperty name="color" value="#AB008B"/>
    </inkml:brush>
  </inkml:definitions>
  <inkml:trace contextRef="#ctx0" brushRef="#br0">1 26 17852,'1'-7'1992,"5"4"-1112,1 2-359,5 1 1239,6 0-440,5-2-656,2 2-424,8-3-400,4-1 232,8 2-136,0-2-80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3.628"/>
    </inkml:context>
    <inkml:brush xml:id="br0">
      <inkml:brushProperty name="width" value="0.05" units="cm"/>
      <inkml:brushProperty name="height" value="0.05" units="cm"/>
      <inkml:brushProperty name="color" value="#AB008B"/>
    </inkml:brush>
  </inkml:definitions>
  <inkml:trace contextRef="#ctx0" brushRef="#br0">163 115 19108,'-1'-1'260,"-1"-1"-1,1 1 1,-1 0-1,0 0 1,1 0-1,-1 0 0,0 0 1,0 0-1,0 1 1,0-1-1,0 0 1,1 1-1,-5-1 1,1 0-133,0 1 0,0-1 0,0 1 0,0 0 0,0 1 0,0-1 0,1 1 0,-1 0 0,0 0 0,0 1 0,1-1 0,-1 1 0,0 0 0,1 0 0,0 0 0,-1 1 0,1 0 0,0 0 0,1 0 0,-1 0 0,-5 6 0,6-6-111,0 0 0,1 1 0,-1-1 0,0 1 0,1 0 0,0 0 0,0 0 0,0 0 0,1 0 0,-1 0 0,1 1 0,0-1 1,0 0-1,0 1 0,1-1 0,0 1 0,-1-1 0,2 1 0,-1-1 0,0 1 0,1-1 0,0 1 0,2 6 0,-2-9-17,-1-1 0,1 0 1,-1 1-1,1-1 0,0 0 0,-1 0 0,1 0 0,0 0 0,0 0 0,0 1 0,0-1 1,0-1-1,0 1 0,0 0 0,0 0 0,0 0 0,0-1 0,1 1 0,-1 0 0,0-1 1,0 1-1,1-1 0,1 1 0,-1-1-1,1 0 0,0 0 0,-1 0 1,1 0-1,0-1 0,-1 1 0,1-1 0,-1 1 1,1-1-1,-1 0 0,4-2 0,4-2 11,-1 0 0,0-1 1,0 0-1,-1-1 0,8-8 0,-4 3 44,0-1-1,-1-1 1,-1 0 0,0 0-1,-1-1 1,0 0 0,-2-1-1,0 0 1,0 0-1,4-19 1,-10 32-37,-1 1 1,0-1-1,1 0 0,-1 0 0,0 0 1,0 1-1,-1-1 0,1 0 1,-1-3-1,1 6-18,0 0-1,0-1 1,0 1-1,0 0 1,-1-1 0,1 1-1,0 0 1,0 0 0,0-1-1,0 1 1,-1 0-1,1 0 1,0-1 0,0 1-1,0 0 1,-1 0 0,1 0-1,0-1 1,0 1-1,-1 0 1,1 0 0,0 0-1,0 0 1,-1 0-1,1 0 1,0 0 0,-1-1-1,1 1 1,0 0 0,-1 0-1,0 1-17,0-1-1,0 1 1,0-1 0,0 1-1,0-1 1,0 1 0,0 0-1,0-1 1,0 1 0,1 0-1,-1 0 1,0-1 0,1 1-1,-2 1 1,-3 5-440,1 0 0,-1 1 1,2 0-1,-1 0 0,1 0 0,0 0 1,-3 12-1,6-13-127,4-4-62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4.344"/>
    </inkml:context>
    <inkml:brush xml:id="br0">
      <inkml:brushProperty name="width" value="0.05" units="cm"/>
      <inkml:brushProperty name="height" value="0.05" units="cm"/>
      <inkml:brushProperty name="color" value="#AB008B"/>
    </inkml:brush>
  </inkml:definitions>
  <inkml:trace contextRef="#ctx0" brushRef="#br0">97 143 18132,'-2'-1'135,"1"0"0,-1 0 0,1 1 0,-1-1 0,0 1 0,1-1 0,-1 1 0,0 0 0,0 0 0,1-1 0,-1 1 0,0 0 0,1 1 0,-1-1 1,0 0-1,0 0 0,1 1 0,-1-1 0,0 1 0,1-1 0,-1 1 0,-2 1 0,1 0 7,0 1 1,1-1-1,-1 1 1,0-1-1,1 1 1,-1 0-1,1 0 1,0 0-1,0 1 1,-2 2-1,-1 5-19,1 0 0,0-1 0,0 2 0,1-1 1,-3 21-1,6-30-117,0-1 0,-1 1 0,1-1 0,0 1 0,0 0 0,0-1 0,0 1 0,1-1 0,-1 1 0,0 0 0,1-1 1,-1 1-1,2 1 0,-2-3 2,0 1 0,0-1 1,1 0-1,-1 0 0,0 0 0,1 1 1,-1-1-1,0 0 0,1 0 0,-1 0 1,0 0-1,1 0 0,-1 0 0,0 0 1,1 0-1,-1 0 0,1 0 1,-1 0-1,0 0 0,1 0 0,-1 0 1,0 0-1,1 0 0,-1 0 0,0 0 1,1 0-1,-1-1 0,0 1 0,1 0 1,-1 0-1,0 0 0,0 0 1,1-1-1,-1 1 0,5-4 74,-1 0-1,0 0 0,0 0 1,-1 0-1,6-9 1,70-128 1263,-22 34-499,-51 100-733,-4 12-69,-3 13-39,-13 47-72,6-34 35,2 0-1,1 0 1,-1 33-1,6-61 30,0-1 0,0 1 1,1-1-1,-1 1 0,1-1 0,-1 0 0,1 1 1,-1-1-1,1 1 0,0-1 0,0 0 0,1 0 0,-1 0 1,0 0-1,1 0 0,1 2 0,-2-2 3,1-1 0,-1 0 0,1 0-1,-1 0 1,1 0 0,0 0 0,0-1 0,-1 1-1,1 0 1,0-1 0,0 1 0,0-1 0,0 0 0,-1 1-1,1-1 1,0 0 0,0 0 0,0 0 0,0-1-1,0 1 1,2-1 0,5-1 4,0-1 0,0 0 0,-1 0 0,1-1 0,-1 0 0,0-1 0,0 0 0,-1 0 0,10-8 0,7-8 15,26-32 0,-45 48-18,-32 106-33,25-95 31,0 1 1,1 0-1,0 0 1,0 0 0,0 10-1,1-16 1,0-1 1,0 1-1,0 0 0,0 0 0,1-1 1,-1 1-1,0 0 0,0-1 0,0 1 1,1 0-1,-1-1 0,0 1 0,1 0 1,-1-1-1,0 1 0,1-1 0,-1 1 1,1 0-1,-1-1 0,1 1 0,0-1 0,-1 0 1,2 1-1,-1 0 1,0-1 1,1 0-1,-1 0 0,1 0 0,-1 0 1,0 0-1,1-1 0,-1 1 1,0 0-1,1-1 0,-1 1 1,0-1-1,0 1 0,1-1 0,-1 0 1,0 1-1,0-1 0,1-1 1,43-32 6,8-7 25,-49 39-30,0-1-1,1 1 1,-1 0 0,1 0-1,-1 0 1,1 1 0,0-1-1,-1 1 1,1 0 0,8 0-1,-16-2 112,0 0 0,-1 0 0,1-1-1,0 0 1,1 1 0,-4-7 0,4 8-71,-15-28 476,16 28-499,0 0-1,0 0 1,0 0 0,1 0 0,-1 1 0,0-1-1,1 0 1,0 0 0,0 0 0,-1 0-1,1 0 1,0 0 0,1 0 0,-1-4-1,1 6-76,-1-1 0,1 0 0,0 1-1,-1-1 1,1 0 0,0 1 0,-1-1 0,1 1-1,0-1 1,0 1 0,0-1 0,-1 1-1,1 0 1,0-1 0,0 1 0,0 0-1,0-1 1,0 1 0,0 0 0,0 0 0,-1 0-1,1 0 1,0 0 0,0 0 0,0 0-1,0 1 1,0-1 0,1 0 0,29 8-1124,-30-8 1201,24 7-522,1-1-194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4.918"/>
    </inkml:context>
    <inkml:brush xml:id="br0">
      <inkml:brushProperty name="width" value="0.05" units="cm"/>
      <inkml:brushProperty name="height" value="0.05" units="cm"/>
      <inkml:brushProperty name="color" value="#AB008B"/>
    </inkml:brush>
  </inkml:definitions>
  <inkml:trace contextRef="#ctx0" brushRef="#br0">1 11 18060,'7'-11'2537,"-3"20"-977,0 27-33,-4-27-1107,2 39 379,-8 92-1,-1 9-415,12-128-141,-5-20-230,0-1 1,1 1-1,-1-1 1,0 1-1,1-1 1,-1 0-1,1 1 1,-1-1-1,1 0 0,-1 1 1,1-1-1,-1 0 1,1 0-1,-1 1 1,1-1-1,-1 0 0,1 0 1,-1 0-1,1 0 1,-1 0-1,1 0 1,-1 0-1,1 0 1,0 0-1,-1 0 0,1 0 1,-1 0-1,1 0 1,-1 0-1,1-1 1,-1 1-1,1 0 0,-1 0 1,1-1-1,-1 1 1,1 0-1,-1 0 1,1-1-1,-1 1 1,0-1-1,1 0 0,7-4 106,-1-1-1,0 0 1,0-1 0,-1 1-1,11-16 1,27-45 349,-32 48-331,7-11 28,99-173 226,-116 192-1749,-6 9 753,-11 9 31,5 5 17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5.325"/>
    </inkml:context>
    <inkml:brush xml:id="br0">
      <inkml:brushProperty name="width" value="0.05" units="cm"/>
      <inkml:brushProperty name="height" value="0.05" units="cm"/>
      <inkml:brushProperty name="color" value="#AB008B"/>
    </inkml:brush>
  </inkml:definitions>
  <inkml:trace contextRef="#ctx0" brushRef="#br0">1 272 17412,'10'24'1832,"1"1"-1168,1-1-296,1 0 969,3 0-457,-1-4-984,-1-2-464,-2-7 448,-3-5-160,1-9-145</inkml:trace>
  <inkml:trace contextRef="#ctx0" brushRef="#br0" timeOffset="1">243 0 19268,'1'29'1520,"-2"8"-1175,-2 4-161,0 5 624,2 1-304,-1-2-248,2-4-128,0-7-224,2-5-144,-1-10-488,3-4-104,-2-11 623,2-4-135,-2-6-160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6.337"/>
    </inkml:context>
    <inkml:brush xml:id="br0">
      <inkml:brushProperty name="width" value="0.05" units="cm"/>
      <inkml:brushProperty name="height" value="0.05" units="cm"/>
      <inkml:brushProperty name="color" value="#AB008B"/>
    </inkml:brush>
  </inkml:definitions>
  <inkml:trace contextRef="#ctx0" brushRef="#br0">26 114 15251,'4'1'185,"0"1"0,0-1 0,1 0 1,-1 0-1,1-1 0,-1 1 0,0-1 0,1 0 0,-1 0 0,1 0 0,-1-1 0,1 0 0,-1 1 0,0-2 0,1 1 0,-1 0 0,0-1 0,5-2 1,-7 3-62,1 0 1,-1-1 0,1 1 0,-1-1-1,0 1 1,1-1 0,-1 0 0,0 0-1,0 0 1,0 0 0,0 0 0,-1 0-1,1 0 1,-1-1 0,1 1 0,-1-1-1,0 1 1,0-1 0,0 1 0,0-1-1,0 0 1,-1 0 0,1 1 0,-1-1-1,0 0 1,1 0 0,-1 0 0,-1 1-1,0-6 1,1 6-59,-1 0-1,1 0 1,-1 0-1,1 1 1,-1-1-1,0 0 1,0 1 0,0-1-1,0 0 1,0 1-1,0-1 1,0 1-1,-1 0 1,1-1-1,-1 1 1,1 0 0,-1 0-1,1 0 1,-1 0-1,0 0 1,1 0-1,-1 0 1,0 0-1,0 1 1,1-1 0,-1 1-1,0 0 1,0-1-1,0 1 1,0 0-1,0 0 1,1 0-1,-1 0 1,0 0 0,0 1-1,0-1 1,-2 1-1,-1 0-19,0 0-1,0 1 1,0 0-1,0 0 1,0 0 0,1 0-1,-1 1 1,1-1-1,-1 1 1,1 1-1,0-1 1,-4 5-1,4-3-43,0 1 0,1-1 0,0 1-1,0 0 1,0 0 0,1 0 0,-1 0-1,2 1 1,-1-1 0,1 1 0,0-1-1,0 1 1,1-1 0,0 12 0,0-16-11,0 1 0,0-1 0,1 1 1,-1-1-1,1 1 0,-1-1 0,1 1 1,0-1-1,0 1 0,0-1 0,0 0 1,0 1-1,1-1 0,-1 0 0,1 0 1,-1 0-1,1 0 0,0 0 0,0-1 1,0 1-1,0 0 0,0-1 0,0 0 1,0 1-1,1-1 0,-1 0 0,0 0 0,1 0 1,-1 0-1,1-1 0,-1 1 0,1-1 1,-1 1-1,1-1 0,-1 0 0,1 0 1,-1 0-1,1 0 0,3-1 0,2 0-40,-1-1 0,1 0 0,0 0 0,-1 0 0,1-1 0,-1 0 0,0-1 0,10-6 0,4-4-139,25-22 0,9-8-44,-55 44 232,0 0 1,1 0-1,-1 0 1,0 0-1,0 0 1,1 0-1,-1 0 0,0 0 1,0 0-1,1 0 1,-1 0-1,0 0 1,0 0-1,1 0 1,-1 0-1,0 0 1,0 0-1,0 0 0,1 0 1,-1 0-1,0 0 1,0 1-1,1-1 1,-1 0-1,0 0 1,0 0-1,0 0 1,0 1-1,1-1 0,-1 0 1,0 0-1,0 0 1,0 1-1,0-1 1,0 0-1,1 0 1,-1 0-1,0 1 1,0-1-1,0 0 0,0 0 1,0 1-1,0-1 1,0 0-1,0 0 1,0 1-1,0-1 1,0 0-1,0 0 0,0 1 1,0-1-1,0 0 1,0 0-1,-1 1 1,1-1-1,0 19 39,0-17-32,-8 77 273,8-78-273,-1-1 1,1 0-1,0 1 0,0-1 1,0 1-1,0-1 1,0 0-1,0 1 1,0-1-1,0 1 1,0-1-1,0 1 1,0-1-1,0 0 1,0 1-1,0-1 0,0 1 1,0-1-1,1 1 1,-1-1-1,0 0 1,0 1-1,0-1 1,1 0-1,-1 1 1,0-1-1,0 0 1,1 1-1,-1-1 1,0 0-1,1 1 0,-1-1 1,0 0-1,1 0 1,-1 0-1,0 1 1,1-1-1,-1 0 1,1 0-1,-1 0 1,1 0-1,-1 0 1,0 1-1,1-1 0,-1 0 1,1 0-1,-1 0 1,1 0-1,-1 0 1,0-1-1,1 1 1,-1 0-1,1 0 1,-1 0-1,0 0 1,1 0-1,-1-1 1,1 1-1,-1 0 0,0 0 1,1 0-1,-1-1 1,0 1-1,1 0 1,-1-1-1,1 0 1,24-23 275,-22 20-248,4-3 13,39-38 189,-42 41-230,0 1 0,0 0 0,0 0 0,0 0 0,1 1-1,0-1 1,-1 1 0,1 0 0,10-2 0,-14 4-9,1-1 0,-1 1-1,1 0 1,-1 0 0,1 0 0,-1 0 0,1 1 0,-1-1 0,1 0 0,-1 1 0,1-1-1,-1 1 1,0-1 0,1 1 0,-1 0 0,0-1 0,1 1 0,-1 0 0,0 0 0,0 0-1,0 0 1,0 0 0,1 0 0,-2 0 0,1 0 0,0 1 0,0-1 0,0 0-1,0 2 1,2 4-8,0 1 0,0 0 0,-1-1-1,2 13 1,2 5-11,-6-24 20,0-1 1,0 1-1,1-1 0,-1 1 1,0-1-1,0 1 1,0-1-1,1 0 0,-1 1 1,0-1-1,1 1 0,-1-1 1,0 0-1,1 1 1,-1-1-1,0 0 0,1 0 1,-1 1-1,1-1 1,-1 0-1,0 0 0,1 0 1,-1 1-1,1-1 0,-1 0 1,1 0-1,-1 0 1,1 0-1,15-6 12,18-24-8,-25 20-51,0 2-26,-2 2-47,0-1 1,0 2-1,0-1 0,14-7 1,-20 12 68,1 0 1,0 1-1,0-1 0,-1 0 1,1 1-1,0-1 0,0 1 1,0 0-1,-1-1 0,1 1 1,0 0-1,0 0 0,0 0 1,0 0-1,0 1 0,0-1 1,-1 1-1,1-1 0,0 1 1,0-1-1,-1 1 0,1 0 1,0 0-1,-1 0 0,1 0 1,-1 0-1,1 0 0,2 3 1,-3-4 55,-1 1 0,1 0 0,0 0 1,0 0-1,0-1 0,0 1 0,0-1 1,0 1-1,0 0 0,0-1 0,0 0 0,0 1 1,0-1-1,0 0 0,0 1 0,0-1 1,0 0-1,1 0 0,-1 0 0,0 0 1,0 0-1,0 0 0,0 0 0,0 0 0,0-1 1,1 1-1,0-1 0,2-1 31,0 0-1,0-1 1,0 0 0,0 1-1,5-7 1,13-8 108,-21 16-140,0 0 0,0 1 0,0-1 0,0 1 0,0 0 0,0-1 0,1 1-1,-1 0 1,0-1 0,0 1 0,0 0 0,0 0 0,0 0 0,1 0 0,-1 0 0,0 0 0,0 1 0,2-1 0,0 2-1,-1 0-1,1 0 1,-1 0 0,1 0-1,-1 0 1,0 1 0,0-1-1,0 1 1,0-1 0,0 1-1,1 3 1,13 16 17,-11-18-8,0-1 1,0 1-1,0-1 1,1 0-1,-1-1 0,0 1 1,1-1-1,0 0 1,0-1-1,9 3 1,9 2 34,-22-6-42,-1 1 0,0-1 0,0 1-1,0-1 1,0 1 0,0 0 0,0-1 0,-1 1 0,1 0 0,0 0 0,0-1 0,0 1-1,-1 0 1,1 0 0,0 0 0,0 1 0,-1-1-3,0-1 0,1 1 0,-1-1-1,0 1 1,0-1 0,0 1 0,0-1 0,0 1 0,1-1-1,-1 0 1,0 1 0,0-1 0,0 1 0,0-1 0,-1 1 0,1-1-1,0 1 1,0-1 0,0 1 0,0-1 0,0 1 0,-1-1-1,1 0 1,0 1 0,0-1 0,-1 1 0,1-1 0,0 0 0,0 1-1,-1-1 1,1 0 0,-1 1 0,1-1 0,0 0 0,-1 1-1,1-1 1,-1 0 0,1 0 0,-1 1 0,0-1 12,0 0 0,0 0 0,0 0-1,0 0 1,0 0 0,0 0 0,0-1 0,0 1 0,0 0 0,1 0 0,-1-1 0,0 1-1,0 0 1,0-1 0,0 1 0,0-1 0,1 1 0,-1-1 0,0 0 0,0 1 0,1-1-1,-1 0 1,0 1 0,1-1 0,-1 0 0,1 0 0,-1-1 0,-14-25 375,14 25-331,0-1 0,0 0 0,0 0 0,1 1 0,-1-1 0,1 0 0,-1 0 0,1 0 0,0 0 0,0 0 0,1 0 0,-1 1 0,0-1 0,1 0 0,0 0 0,0 0 0,1-3 0,0 3-93,0-1 0,1 1 0,-1-1 0,1 1 0,0 0 0,-1 0 0,2 0 0,-1 1 0,0-1 0,0 1 0,6-3 0,-5 2-143,0 1 0,-1-1 0,1 0 0,-1 0 1,0-1-1,0 1 0,0 0 0,3-5 0,-1-4-333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6.739"/>
    </inkml:context>
    <inkml:brush xml:id="br0">
      <inkml:brushProperty name="width" value="0.05" units="cm"/>
      <inkml:brushProperty name="height" value="0.05" units="cm"/>
      <inkml:brushProperty name="color" value="#AB008B"/>
    </inkml:brush>
  </inkml:definitions>
  <inkml:trace contextRef="#ctx0" brushRef="#br0">8 0 16716,'-7'9'1872,"7"-2"-1224,3-2-528,3-7 1937,1-4-1161,0-4-640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7.175"/>
    </inkml:context>
    <inkml:brush xml:id="br0">
      <inkml:brushProperty name="width" value="0.05" units="cm"/>
      <inkml:brushProperty name="height" value="0.05" units="cm"/>
      <inkml:brushProperty name="color" value="#AB008B"/>
    </inkml:brush>
  </inkml:definitions>
  <inkml:trace contextRef="#ctx0" brushRef="#br0">159 86 19220,'-1'-1'114,"1"-1"-1,-1 0 1,0 1-1,0-1 1,0 1-1,0-1 1,0 1-1,0 0 1,-1-1-1,1 1 1,0 0-1,-1 0 1,1 0 0,0 0-1,-1 0 1,0 0-1,1 0 1,-1 0-1,1 1 1,-1-1-1,0 1 1,0-1-1,1 1 1,-1 0-1,0 0 1,0-1-1,1 1 1,-1 0-1,0 0 1,0 1 0,1-1-1,-1 0 1,0 1-1,0-1 1,1 1-1,-1-1 1,0 1-1,1 0 1,-1 0-1,-2 2 1,-2 1 34,0 0 1,0 0-1,0 1 1,0 0-1,1 0 0,0 1 1,0-1-1,-6 10 1,4-3-65,0 0 0,1 1 0,-5 15 1,9-24-73,1 0 0,-1 0 0,1 0 0,0 0 1,0 0-1,1 1 0,0-1 0,-1 0 0,1 1 1,1-1-1,-1 0 0,1 0 0,-1 1 1,2 3-1,-1-7-11,-1 0 1,1 0 0,0 0-1,-1 0 1,1-1-1,0 1 1,-1 0 0,1-1-1,0 1 1,0 0 0,-1-1-1,1 1 1,0-1-1,0 1 1,0-1 0,0 1-1,0-1 1,0 0-1,0 0 1,0 1 0,0-1-1,0 0 1,0 0 0,0 0-1,0 0 1,0 0-1,0 0 1,0 0 0,0-1-1,0 1 1,0 0-1,0 0 1,0-1 0,0 1-1,0-1 1,-1 1 0,1-1-1,0 1 1,1-2-1,5-2 8,-1 0-1,0 0 0,0 0 0,6-7 0,3-4 79,-1 0 0,-1-1 0,19-31 0,27-58 563,-41 71-308,-18 34-334,0 0 0,0 0 0,0 0 0,0 0 0,0 0-1,0 0 1,0 0 0,0 0 0,0 0 0,0 0-1,0 0 1,0 0 0,0 0 0,0 0 0,0 1 0,1-1-1,-1 0 1,0 0 0,0 0 0,0 0 0,0 0-1,0 0 1,0 0 0,0 0 0,0 0 0,0 0-1,0 0 1,0 0 0,0 0 0,0 0 0,0 0 0,0 0-1,1 0 1,-1 0 0,0-1 0,0 1 0,0 0-1,0 0 1,0 0 0,0 0 0,0 0 0,0 0-1,0 0 1,0 0 0,0 0 0,0 0 0,0 0 0,0 0-1,0 0 1,0 11 88,-4 16-97,-10 75 30,13-87-61,0 0-1,2 1 1,-1-1-1,6 26 1,-6-39-6,0-1 1,0 1 0,1-1 0,-1 1 0,1-1 0,-1 1 0,1-1 0,0 1 0,0-1 0,-1 0 0,1 1 0,0-1-1,0 0 1,0 0 0,0 0 0,1 0 0,-1 0 0,0 0 0,0 0 0,1 0 0,-1 0 0,3 1 0,-2-2-22,0 0 0,0 0-1,-1 1 1,1-1 0,0-1 0,0 1 0,0 0 0,0 0 0,-1-1 0,1 1 0,0-1 0,0 1 0,-1-1 0,1 0 0,0 0 0,-1 0 0,1 0 0,-1 0 0,3-2 0,12-9-308,1-1-84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7.200"/>
    </inkml:context>
    <inkml:brush xml:id="br0">
      <inkml:brushProperty name="width" value="0.05" units="cm"/>
      <inkml:brushProperty name="height" value="0.05" units="cm"/>
    </inkml:brush>
  </inkml:definitions>
  <inkml:trace contextRef="#ctx0" brushRef="#br0">143 53 13451,'0'0'96,"0"-1"1,0 1 0,0-1-1,0 0 1,0 1-1,0-1 1,0 1-1,0-1 1,0 0-1,0 1 1,-1-1 0,1 1-1,0-1 1,0 1-1,-1-1 1,1 1-1,0-1 1,-1 1 0,1-1-1,-1 1 1,1-1-1,0 1 1,-1-1-1,1 1 1,-1 0-1,1-1 1,-1 1 0,0-1-1,-1 1 55,1 0-1,-1 0 1,1 0-1,-1 0 0,1 0 1,0 0-1,-1 0 1,1 0-1,-1 0 1,1 1-1,-3 0 1,-3 2 340,0 0 0,0 0 0,-10 8 1,10-6-350,0 1 0,0 0 0,1 0 0,-1 0 0,2 1 0,-1 0 0,1 1 0,-5 7 0,8-12-120,0 1-1,0-1 1,0 0 0,1 1 0,-1 0 0,1-1 0,0 1-1,0 0 1,0-1 0,1 1 0,-1 0 0,1 0-1,0 0 1,0 0 0,0 0 0,1-1 0,-1 1 0,1 0-1,0 0 1,2 5 0,-2-7 4,0-1 1,0 0-1,-1 0 0,1 0 1,0 0-1,0 0 1,1 0-1,-1 0 0,0 0 1,0 0-1,0-1 0,1 1 1,-1 0-1,0-1 0,0 1 1,1-1-1,-1 1 1,1-1-1,-1 0 0,1 1 1,-1-1-1,0 0 0,1 0 1,-1 0-1,1 0 1,-1 0-1,1-1 0,-1 1 1,0 0-1,1-1 0,-1 1 1,0-1-1,1 1 0,1-2 1,1 0 78,1 0 0,-1 0 0,0-1-1,0 1 1,0-1 0,0 0 0,0 0 0,6-7 0,-5 2-37,0-1 1,-1 1-1,0-1 0,0 0 1,-1 0-1,0 0 0,0 0 1,-1 0-1,-1 0 0,0-1 1,0 1-1,0-1 0,-1 1 1,-1-1-1,0 1 0,-2-12 1,-3 5-619,6 15 495,0 1 1,0 0-1,0-1 1,0 1-1,0 0 1,0 0-1,0-1 1,-1 1-1,1 0 1,0-1-1,0 1 1,0 0-1,0-1 1,0 1-1,-1 0 1,1 0-1,0-1 1,0 1-1,0 0 1,-1 0-1,1 0 1,0-1-1,0 1 1,-1 0-1,1 0 1,0 0-1,0 0 1,-1-1-1,1 1 1,0 0-1,0 0 1,-1 0-1,1 0 1,0 0-1,-1 0 1,1 0-1,0 0 1,-1 0-1,1 0 1,-1 0-1,1 1-16,0-1-1,0 1 1,-1-1 0,1 1-1,0-1 1,0 1 0,0-1-1,0 1 1,0-1 0,0 1-1,0-1 1,0 1 0,0-1-1,0 1 1,1-1-1,-1 1 1,0-1 0,0 1-1,0-1 1,0 1 0,1-1-1,-1 1 1,0-1 0,1 1-1,-1-1 1,0 0 0,1 1-1,12 10-707,4-1-90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7.624"/>
    </inkml:context>
    <inkml:brush xml:id="br0">
      <inkml:brushProperty name="width" value="0.05" units="cm"/>
      <inkml:brushProperty name="height" value="0.05" units="cm"/>
      <inkml:brushProperty name="color" value="#AB008B"/>
    </inkml:brush>
  </inkml:definitions>
  <inkml:trace contextRef="#ctx0" brushRef="#br0">112 0 20692,'0'1'77,"1"-1"0,-1 0-1,0 0 1,0 0-1,1 1 1,-1-1-1,0 0 1,0 0 0,0 1-1,1-1 1,-1 0-1,0 0 1,0 1-1,0-1 1,0 0 0,0 1-1,0-1 1,1 0-1,-1 1 1,0-1-1,0 0 1,0 1 0,0-1-1,0 0 1,0 1-1,0-1 1,-1 0-1,1 0 1,0 1 0,0-1-1,0 0 1,0 1-1,0-1 1,-1 1-1,-3 17 221,2-12 190,-44 156 1053,-12 60-909,56-215-720,2 0 0,-1 0 0,1 13 1,0-19 27,0 0 0,0-1 1,0 1-1,0 0 1,1 0-1,-1 0 1,0 0-1,1 0 0,-1 0 1,0 0-1,1 0 1,-1 0-1,1 0 0,0-1 1,0 2-1,-1-2 12,1 1 1,0-1-1,-1 0 0,1 0 0,-1 0 0,1 0 0,-1 1 0,1-1 0,0 0 1,-1 0-1,1 0 0,-1 0 0,1 0 0,0-1 0,-1 1 0,1 0 0,-1 0 1,1 0-1,-1 0 0,1 0 0,0-1 0,-1 1 0,1 0 0,-1-1 1,1 1-1,-1 0 0,0-1 0,1 0 0,11-8-458,-2 0-190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8.042"/>
    </inkml:context>
    <inkml:brush xml:id="br0">
      <inkml:brushProperty name="width" value="0.05" units="cm"/>
      <inkml:brushProperty name="height" value="0.05" units="cm"/>
      <inkml:brushProperty name="color" value="#AB008B"/>
    </inkml:brush>
  </inkml:definitions>
  <inkml:trace contextRef="#ctx0" brushRef="#br0">194 2 17940,'1'0'69,"-1"0"0,0-1 0,0 1 0,1 0 0,-1 0 0,0 0 0,0 0 0,1 0 0,-1 0 0,0-1 0,0 1 0,1 0 0,-1 0 0,0 0 0,1 0 0,-1 0 1,0 0-1,0 0 0,1 0 0,-1 0 0,0 0 0,1 1 0,-1-1 0,0 0 0,0 0 0,1 0 0,-1 0 0,0 0 0,0 0 0,1 1 0,-1-1 0,0 0 0,0 0 0,1 0 0,-1 1 0,0-1 0,0 0 0,0 0 0,0 1 0,1-1 1,-1 0-1,0 0 0,0 1 0,0-1 0,0 0 0,0 0 0,0 1 0,-5 18 1713,-17 23-219,-40 44 3,38-55-1055,24-30-506,-1-1-1,1 0 0,0 0 0,0 0 1,0 0-1,0 0 0,0 0 0,0 1 0,0-1 1,0 0-1,0 0 0,-1 0 0,1 0 1,0 1-1,0-1 0,0 0 0,0 0 1,0 0-1,0 1 0,0-1 0,0 0 0,0 0 1,0 0-1,0 0 0,0 1 0,1-1 1,-1 0-1,0 0 0,0 0 0,0 0 1,0 1-1,0-1 0,0 0 0,0 0 0,0 0 1,0 0-1,1 0 0,-1 0 0,0 1 1,0-1-1,0 0 0,0 0 0,0 0 0,1 0 1,-1 0-1,0 0 0,0 0 0,0 0 1,0 0-1,1 0 0,-1 0 0,0 0 1,0 0-1,0 0 0,0 0 0,1 0 0,-1 0 1,0 0-1,0 0 0,0 0 0,0 0 1,1 0-1,-1 0 0,0 0 0,0 0 1,0 0-1,0 0 0,1 0 0,19-3-9,-10 1 14,-5 2-24,14-2-112,-1 2 1,32 2 0,-46-2 92,0 1 1,-1-1-1,1 1 1,0 0-1,0 0 1,-1 0-1,1 0 1,-1 1-1,1-1 1,-1 1-1,1 0 1,-1 0 0,0 1-1,0-1 1,0 0-1,0 1 1,-1 0-1,1 0 1,3 6-1,-5-8 36,0 0 0,-1 1 0,1-1-1,-1 1 1,1-1 0,-1 1 0,0-1 0,0 1-1,1-1 1,-1 1 0,0 0 0,0-1 0,-1 1-1,1-1 1,0 1 0,-1-1 0,1 1-1,0-1 1,-1 1 0,0 1 0,-1 0 30,0 1-1,-1-1 1,1 0 0,0 0 0,-1 0-1,0 0 1,-5 5 0,0-2 72,-1 0 0,1 0 0,-1-1 0,0 0 0,-15 5 0,16-7-206,-1 0 0,0 0-1,0-1 1,0 0-1,0-1 1,-1 0 0,1-1-1,0 0 1,0 0-1,0-1 1,-1 0 0,1 0-1,0-1 1,0 0 0,0-1-1,1 0 1,-12-5-1,7 2-329,1 1-136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9.555"/>
    </inkml:context>
    <inkml:brush xml:id="br0">
      <inkml:brushProperty name="width" value="0.05" units="cm"/>
      <inkml:brushProperty name="height" value="0.05" units="cm"/>
      <inkml:brushProperty name="color" value="#AB008B"/>
    </inkml:brush>
  </inkml:definitions>
  <inkml:trace contextRef="#ctx0" brushRef="#br0">1 3 19676,'0'0'59,"0"0"0,0 0 1,0 0-1,0 0 0,0 0 0,0 0 0,0-1 0,0 1 0,0 0 0,0 0 0,0 0 0,0 0 1,0 0-1,0 0 0,0 0 0,0 0 0,0 0 0,0-1 0,0 1 0,0 0 0,0 0 1,0 0-1,0 0 0,0 0 0,0 0 0,1 0 0,-1 0 0,0 0 0,0 0 0,0 0 0,0 0 1,0 0-1,0 0 0,0 0 0,0 0 0,0 0 0,1 0 0,-1 0 0,0-1 0,0 1 1,0 0-1,0 0 0,0 1 0,0-1 0,0 0 0,0 0 0,1 0 0,-1 0 0,0 0 0,0 0 1,0 0-1,0 0 0,0 0 0,0 0 0,0 0 0,0 0 0,0 0 0,0 0 0,1 0 1,-1 0-1,0 0 0,0 0 0,0 1 0,3 10 2020,-1 26-734,-1-22-922,7 81 145,19 180-952,-41-358-4648,2 35 4059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39.987"/>
    </inkml:context>
    <inkml:brush xml:id="br0">
      <inkml:brushProperty name="width" value="0.05" units="cm"/>
      <inkml:brushProperty name="height" value="0.05" units="cm"/>
      <inkml:brushProperty name="color" value="#AB008B"/>
    </inkml:brush>
  </inkml:definitions>
  <inkml:trace contextRef="#ctx0" brushRef="#br0">1 15 18252,'10'-1'2080,"5"1"-1047,1-2-377,9 2 1232,4-1-384,6-1-439,1 0-209,1-1-304,2 0-160,-1 3-264,-3 0-168,-6 0-576,-2 1-368,-10 2-609,-2 1 1265,-11 2-320,-4 0-224</inkml:trace>
  <inkml:trace contextRef="#ctx0" brushRef="#br0" timeOffset="1">138 244 17108,'7'2'2368,"6"-4"-1344,8-6-279,2-4 1439,6-1-800,2 0-287,1 0-337,-4 2-240,0 4-520,-5 6-464,-7 4 1104,-3 4-680,-8 0-56,-4 0-16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0.374"/>
    </inkml:context>
    <inkml:brush xml:id="br0">
      <inkml:brushProperty name="width" value="0.05" units="cm"/>
      <inkml:brushProperty name="height" value="0.05" units="cm"/>
      <inkml:brushProperty name="color" value="#AB008B"/>
    </inkml:brush>
  </inkml:definitions>
  <inkml:trace contextRef="#ctx0" brushRef="#br0">0 44 18540,'12'11'2000,"8"-3"-1087,1-5-361,6-3 1024,1-1-328,6-5-472,-1-4-279,1 1-866,-1-1-575,-3-2 784,-4 3-184,-6 1-160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1.074"/>
    </inkml:context>
    <inkml:brush xml:id="br0">
      <inkml:brushProperty name="width" value="0.05" units="cm"/>
      <inkml:brushProperty name="height" value="0.05" units="cm"/>
      <inkml:brushProperty name="color" value="#AB008B"/>
    </inkml:brush>
  </inkml:definitions>
  <inkml:trace contextRef="#ctx0" brushRef="#br0">164 14 14299,'9'-13'6829,"-16"15"-5172,-6 5-881,0 1-1,0 0 1,-18 17 0,17-12-670,0 0 0,1 1 0,1 0 1,-19 29-1,30-41-118,-1 0 0,1 1 0,0-1 0,0 1 0,0-1 0,0 1 0,0-1 0,0 1 1,1 0-1,-1-1 0,1 1 0,0 0 0,-1 3 0,2-4 1,-1-1-1,1 0 1,-1 1 0,1-1 0,-1 0 0,1 0 0,0 1-1,0-1 1,-1 0 0,1 0 0,0 0 0,0 0 0,0 0-1,0 0 1,0 0 0,1 0 0,-1-1 0,0 1-1,0 0 1,1-1 0,-1 1 0,0 0 0,0-1 0,1 0-1,-1 1 1,1-1 0,1 0 0,13 4-52,10 1-9,0 2 1,40 16-1,-59-20 72,-1 0 0,0 0 0,0 0 1,0 1-1,0 0 0,0 1 0,-1-1 1,0 1-1,0 0 0,0 0 0,0 1 0,-1 0 1,0-1-1,6 14 0,-8-17 28,-1 1-1,0 0 1,0 0-1,0 0 1,0 0-1,-1 0 1,1 0 0,-1 0-1,1 1 1,-1-1-1,0 0 1,-1 0-1,1 0 1,0 0-1,-1 0 1,0 0-1,0 0 1,-2 6 0,1-6 29,-1 1 1,1 0-1,-1-1 1,0 1-1,0-1 1,0 0-1,0 0 1,0 0-1,-1 0 1,0-1-1,1 0 1,-5 3-1,-1-1 35,0 0-1,-1 0 1,1-1-1,-1 0 1,0-1-1,1 0 0,-1 0 1,0-1-1,0-1 1,0 1-1,-11-2 1,16 0-160,0 0 1,0-1-1,0 1 1,1-1 0,-1 0-1,1 0 1,-1 0-1,1-1 1,0 1 0,-7-6-1,10 7 21,0 0 0,0 0 0,0 0 0,0 0 0,0 0-1,0 0 1,0 0 0,0-1 0,1 1 0,-1 0 0,1-1 0,-1 1-1,1 0 1,-1-1 0,1 1 0,-1 0 0,1-1 0,0 1 0,0-1 0,0 1-1,0-1 1,0 1 0,0 0 0,0-1 0,1 1 0,-1-1 0,0 1-1,1 0 1,-1-1 0,1 1 0,-1 0 0,1-1 0,0 1 0,0 0 0,0 0-1,-1 0 1,1-1 0,0 1 0,0 0 0,3-1 0,11-12-407,5-3-102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1.883"/>
    </inkml:context>
    <inkml:brush xml:id="br0">
      <inkml:brushProperty name="width" value="0.05" units="cm"/>
      <inkml:brushProperty name="height" value="0.05" units="cm"/>
      <inkml:brushProperty name="color" value="#AB008B"/>
    </inkml:brush>
  </inkml:definitions>
  <inkml:trace contextRef="#ctx0" brushRef="#br0">33 84 17252,'4'3'458,"1"-1"0,-1 1 1,1-1-1,-1 0 0,1 0 1,0 0-1,0 0 0,0-1 1,0 0-1,0 0 0,0 0 1,0-1-1,0 0 0,0 0 1,6-1-1,-9 1-372,1 0 1,-1 0-1,0-1 1,0 1-1,0-1 0,1 0 1,-1 1-1,0-1 1,0 0-1,0 0 1,0-1-1,0 1 1,0 0-1,-1-1 0,1 1 1,0-1-1,-1 1 1,1-1-1,-1 0 1,1 0-1,-1 0 0,0 0 1,0 0-1,0 0 1,0 0-1,0 0 1,0 0-1,-1 0 1,1 0-1,-1-1 0,1 1 1,-1 0-1,0 0 1,0-1-1,0-3 1,0 4-52,-1 0 0,1 0 1,0 0-1,-1 0 0,0 0 1,1 0-1,-1 0 1,0 0-1,0 0 0,0 0 1,0 1-1,0-1 0,0 0 1,-1 1-1,1-1 1,-1 1-1,1-1 0,-1 1 1,1 0-1,-1 0 0,0-1 1,0 1-1,1 0 0,-1 1 1,0-1-1,0 0 1,0 0-1,0 1 0,-4-1 1,3 0-39,-1 1 1,1-1 0,-1 1 0,1 0 0,-1 0-1,1 0 1,-1 1 0,1-1 0,-1 1 0,1 0 0,0 0-1,-1 0 1,1 0 0,0 1 0,0-1 0,0 1-1,-4 3 1,1 0-31,1 0 0,1 0 1,-1 1-1,1-1 0,0 1 0,0 0 0,0 1 0,1-1 0,0 1 0,0-1 1,1 1-1,-3 13 0,2-9-5,2 1 1,-1 0-1,1 0 0,1 0 1,0 1-1,3 22 0,-2-33 29,-1 0 1,0 0-1,1 0 0,-1 0 0,1 0 0,-1-1 0,1 1 1,0 0-1,0 0 0,0 0 0,0-1 0,0 1 0,0-1 0,0 1 1,1-1-1,-1 1 0,0-1 0,1 1 0,-1-1 0,1 0 0,0 0 1,-1 0-1,1 0 0,0 0 0,0 0 0,0-1 0,0 1 0,-1-1 1,1 1-1,0-1 0,0 1 0,0-1 0,0 0 0,0 0 1,4-1-1,0 1-32,1-2 0,-1 1 0,0-1 1,0 0-1,1 0 0,-1 0 0,-1-1 1,1 0-1,0-1 0,5-3 0,6-7-69,0-1 0,-1-1 0,-1 0-1,-1-1 1,19-28 0,-12 16 30,-21 29 80,1 0-1,-1 0 0,0-1 1,0 1-1,0 0 1,0 0-1,0 0 1,0 0-1,0 0 1,1 0-1,-1 0 1,0 0-1,0 0 1,0 0-1,0 0 1,0 0-1,1 0 1,-1 0-1,0-1 1,0 1-1,0 0 1,0 0-1,0 0 1,1 0-1,-1 1 1,0-1-1,0 0 1,0 0-1,0 0 1,0 0-1,1 0 1,-1 0-1,0 0 1,0 0-1,0 0 1,0 0-1,0 0 1,0 0-1,1 0 1,-1 1-1,0-1 1,0 0-1,0 0 1,0 0-1,0 0 0,0 0 1,0 0-1,0 1 1,0-1-1,0 0 1,0 0-1,0 0 1,0 0-1,0 0 1,1 1-1,-1-1 1,0 0-1,0 0 1,0 0-1,0 0 1,-1 0-1,1 1 1,0-1-1,0 0 1,0 0-1,0 0 1,0 0-1,0 1 1,1 10-1,-2 22-10,0-17 21,1-1 0,0 1 0,1-1 0,1 0 0,6 26 0,-8-40-6,0 0-1,0-1 1,0 1 0,0 0-1,1-1 1,-1 1-1,0 0 1,0-1 0,1 1-1,-1 0 1,0-1-1,1 1 1,-1-1-1,1 1 1,-1-1 0,0 1-1,1-1 1,0 1-1,-1-1 1,1 1-1,-1-1 1,1 0 0,-1 1-1,1-1 1,0 0-1,-1 1 1,1-1 0,0 0-1,-1 0 1,1 0-1,0 0 1,-1 1-1,1-1 1,0 0 0,-1 0-1,1 0 1,0-1-1,-1 1 1,1 0-1,0 0 1,-1 0 0,1 0-1,0-1 1,-1 1-1,1 0 1,0 0 0,-1-1-1,1 1 1,-1-1-1,2 0 1,4-4 24,-1 0 0,0 0 0,0 0 0,6-8 1,-2 2-5,-1 2 5,4-3-1,0-1 0,0 2 1,1 0-1,15-11 1,-25 20-29,-1 1 1,1-1-1,-1 1 0,1-1 1,-1 1-1,1 0 1,0 0-1,0 0 0,-1 0 1,1 0-1,0 1 1,0 0-1,0-1 0,0 1 1,0 0-1,0 0 1,0 0-1,0 1 0,-1-1 1,1 1-1,0 0 1,0-1-1,0 1 0,-1 1 1,1-1-1,0 0 1,-1 1-1,1-1 0,-1 1 1,5 3-1,14 25-1,-19-26 3,1 0 0,-1 0 0,1-1 0,0 1 0,0 0 0,0-1 0,4 4 0,-6-6-1,0-1-1,0 0 1,0 1 0,0-1 0,0 0 0,0 0 0,0 1-1,0-1 1,0 0 0,0 0 0,0 0 0,0 0 0,0 0-1,0 0 1,0-1 0,0 1 0,-1 0 0,1 0-1,0-1 1,0 1 0,0-1 0,0 1 0,0 0 0,0-1-1,-1 0 1,1 1 0,0-1 0,0 1 0,-1-1 0,2-1-1,22-27 8,-20 23-9,5-6-5,0 0-1,1 1 1,0 0 0,1 0 0,16-12 0,-24 21-7,0 0 1,0 0-1,0 1 0,0-1 1,0 1-1,1 0 0,-1 0 1,0 0-1,1 0 1,-1 0-1,1 1 0,4-1 1,-5 2-5,0-1 0,-1 1 0,1-1 0,-1 1 0,1 0 0,-1 0 1,1 0-1,-1 0 0,1 0 0,-1 1 0,0-1 0,0 1 0,0 0 1,0-1-1,0 1 0,0 0 0,0 0 0,2 4 0,1 0-31,-1 1-1,0 0 0,6 13 0,-8-17 0,-1-1-1,0 1 0,0 0 1,-1-1-1,1 1 1,0 0-1,-1 0 1,0 0-1,0-1 0,0 1 1,0 0-1,0 0 1,0 0-1,-1 3 0,0-6 45,1 0 0,0 0 0,0 0 0,-1 0 0,1 0 0,0 0 0,0 0-1,-1 0 1,1 0 0,0 0 0,0 0 0,-1 0 0,1 0 0,0 0 0,0 0-1,-1 0 1,1 0 0,0 0 0,-1 0 0,1 0 0,0 0 0,0 0-1,0-1 1,-1 1 0,1 0 0,0 0 0,0 0 0,-1 0 0,1-1 0,0 1-1,0 0 1,0 0 0,0 0 0,0-1 0,-1 1 0,1 0 0,0 0 0,0-1-1,0 1 1,0 0 0,0 0 0,0-1 0,0 1 0,0 0 0,0-1-1,-4-13-106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2.329"/>
    </inkml:context>
    <inkml:brush xml:id="br0">
      <inkml:brushProperty name="width" value="0.05" units="cm"/>
      <inkml:brushProperty name="height" value="0.05" units="cm"/>
      <inkml:brushProperty name="color" value="#AB008B"/>
    </inkml:brush>
  </inkml:definitions>
  <inkml:trace contextRef="#ctx0" brushRef="#br0">37 1 21525,'0'7'2080,"-3"0"-1600,0-4-592,0-3 976,-3 3-656,-4 1-184,-2-1-288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2.748"/>
    </inkml:context>
    <inkml:brush xml:id="br0">
      <inkml:brushProperty name="width" value="0.05" units="cm"/>
      <inkml:brushProperty name="height" value="0.05" units="cm"/>
      <inkml:brushProperty name="color" value="#AB008B"/>
    </inkml:brush>
  </inkml:definitions>
  <inkml:trace contextRef="#ctx0" brushRef="#br0">0 18 16035,'1'-1'173,"-1"-1"0,0 1 0,1 0 0,-1 0 0,1 0 0,-1 0 0,1 0 0,0 0 0,-1 0 0,1 0 0,0 0 0,0 1 0,0-1 0,0 0 0,-1 0 0,3 0 0,-2 1-77,-1 0 1,1 0-1,0 1 1,-1-1-1,1 0 0,0 1 1,-1-1-1,1 1 1,-1-1-1,1 1 0,-1-1 1,1 1-1,-1-1 1,1 1-1,-1 0 0,1-1 1,-1 1-1,0 0 1,1-1-1,-1 1 0,0 0 1,0-1-1,1 1 1,-1 0-1,0 0 0,0-1 1,0 2-1,12 45 876,-3 1 0,-2 0-1,3 76 1,-8-70-939,3-1 0,17 79 0,-21-130-29,0 2 20,0-1 1,0 1-1,0-1 0,1 1 0,-1-1 0,3 4 0,-4-6-11,1-1-1,-1 1 0,1 0 0,-1-1 1,1 1-1,0-1 0,-1 1 1,1-1-1,0 1 0,-1-1 0,1 1 1,0-1-1,-1 0 0,1 1 1,0-1-1,0 0 0,-1 0 1,1 0-1,0 1 0,0-1 0,-1 0 1,1 0-1,0 0 0,0 0 1,0 0-1,-1-1 0,1 1 0,0 0 1,0 0-1,0 0 0,-1-1 1,1 1-1,0 0 0,-1-1 0,1 1 1,0 0-1,-1-1 0,2 0 1,5-5 91,1 0 1,-1 0-1,0-1 1,-1 0 0,0 0-1,8-11 1,31-56 488,-30 49-406,39-60 318,46-83-650,-99 165 62,0 1-69,1 0-1,-1 0 0,0-1 1,0 1-1,0 0 0,0-1 1,0 1-1,-1 0 0,1-1 1,-1 1-1,1-1 0,-1 1 1,0-1-1,0 1 0,0-1 1,-1-3-1,0 4-494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3.169"/>
    </inkml:context>
    <inkml:brush xml:id="br0">
      <inkml:brushProperty name="width" value="0.05" units="cm"/>
      <inkml:brushProperty name="height" value="0.05" units="cm"/>
      <inkml:brushProperty name="color" value="#AB008B"/>
    </inkml:brush>
  </inkml:definitions>
  <inkml:trace contextRef="#ctx0" brushRef="#br0">0 0 15275,'13'19'2265,"3"5"-1297,3-1-440,-1-1 2337,4 1-2329,0-1-696,0-6 272,-2-5-200,-1-11-176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7.601"/>
    </inkml:context>
    <inkml:brush xml:id="br0">
      <inkml:brushProperty name="width" value="0.05" units="cm"/>
      <inkml:brushProperty name="height" value="0.05" units="cm"/>
    </inkml:brush>
  </inkml:definitions>
  <inkml:trace contextRef="#ctx0" brushRef="#br0">124 100 14995,'0'0'30,"1"0"-1,-1 0 0,0-1 0,0 1 1,0 0-1,0 0 0,0-1 1,0 1-1,0 0 0,0 0 1,0 0-1,0-1 0,0 1 1,-1 0-1,1 0 0,0-1 1,0 1-1,0 0 0,0 0 1,0-1-1,0 1 0,0 0 0,-1 0 1,1 0-1,0-1 0,0 1 1,0 0-1,-1 0 0,1 0 1,0 0-1,0 0 0,0-1 1,-1 1-1,1 0 0,0 0 1,0 0-1,-1 0 0,1 0 1,0 0-1,0 0 0,-1 0 0,1 0 1,0 0-1,0 0 0,0 0 1,-1 0-1,1 0 0,0 0 1,-16 9 437,-12 19 184,19-16-519,1-1 0,0 1-1,0 1 1,2-1-1,-1 1 1,2 0 0,0 1-1,0-1 1,1 1-1,1 0 1,-2 16-1,5-28-100,0 1-1,0-1 1,0 0-1,0 0 1,0 0-1,0 0 1,1 1-1,-1-1 1,1 0-1,0 0 1,-1 0-1,1 0 1,0 0-1,0 0 1,0-1-1,1 1 0,1 3 1,-1-4-2,-1 0 1,0-1-1,0 1 0,1 0 1,-1-1-1,0 1 0,1-1 1,-1 1-1,1-1 0,-1 0 1,1 0-1,-1 1 0,1-1 0,-1 0 1,1 0-1,-1-1 0,0 1 1,1 0-1,-1 0 0,1-1 1,-1 1-1,1-1 0,-1 1 1,0-1-1,1 1 0,1-3 1,7-2 124,-1-2 0,1 1 1,-2-1-1,1-1 0,-1 0 1,0 0-1,-1 0 0,9-13 0,47-79 1005,-52 81-941,-1 1 1,0-2-1,-2 1 1,0-1-1,8-34 1,-17 42-83,-5 11-49,4 2-79,0 0-1,0 0 1,0 1 0,0-1-1,1 1 1,-1-1 0,0 1-1,-2 2 1,-4 8 8,-1 0 0,1 1 0,1 0 0,1 0 0,-11 28 0,14-31-2,0 1 0,0-1 0,1 1 0,0 0 1,1 0-1,0 0 0,1 0 0,1 19 0,0-27-7,-1 0 1,1 1-1,-1-1 1,1 0-1,0 0 1,1 0-1,-1 0 1,0 0-1,1 0 1,0 0 0,-1 0-1,1 0 1,0-1-1,0 1 1,1-1-1,-1 0 1,1 1-1,-1-1 1,1 0-1,0 0 1,-1-1-1,1 1 1,0-1-1,0 1 1,0-1 0,0 0-1,1 0 1,-1 0-1,0 0 1,0-1-1,1 1 1,-1-1-1,6 0 1,2-1 12,-1 0 1,0 0-1,0-1 0,0-1 1,0 0-1,0 0 1,0-1-1,-1 0 0,14-8 1,-7 2 20,-1-1 0,0 0 0,24-24 0,-39 35-41,0-1 1,0 1 0,0 0-1,1 0 1,-1 0-1,0 0 1,0 0-1,0 0 1,0 0 0,0 0-1,0 0 1,0 0-1,0 0 1,0 0-1,0 0 1,0 0 0,0 0-1,0 0 1,0 0-1,1 0 1,-1 0-1,0 0 1,0 0 0,0 0-1,0 0 1,0 0-1,0 0 1,0 0-1,0 0 1,0 0 0,0 0-1,0 0 1,1 0-1,-1 0 1,0 0 0,0 0-1,0 0 1,0 0-1,0 0 1,0 0-1,0 0 1,0 0 0,0 0-1,0 0 1,0 0-1,0 0 1,0 0-1,0 0 1,1 0 0,-1 0-1,0 1 1,0-1-1,0 0 1,0 0-1,0 0 1,0 0 0,0 0-1,0 0 1,0 0-1,0 0 1,0 0-1,0 0 1,0 1 0,0 8 14,-2 10-3,1-16-10,1 0 0,-1 1 0,1-1 0,0 0 0,0 0-1,0 1 1,0-1 0,1 0 0,-1 1 0,1-1 0,0 0 0,0 0 0,2 6 0,-2-8 8,0 0 1,0 0-1,0 0 1,0 0-1,0 0 1,0 0-1,0 0 1,0 0-1,1-1 1,-1 1-1,0 0 1,1-1-1,-1 1 0,0-1 1,1 1-1,-1-1 1,0 0-1,1 1 1,-1-1-1,1 0 1,-1 0-1,1 0 1,-1 0-1,0 0 1,1-1-1,-1 1 0,1 0 1,-1-1-1,0 1 1,1-1-1,-1 1 1,0-1-1,0 0 1,3-1-1,4-2 51,0-1 0,-1 0 0,1 0 0,-1-1 0,0 0-1,0 0 1,-1-1 0,9-11 0,2-4 193,19-35 0,-37 75-154,-4 16-91,5-32-6,-2 7-9,-5 49-3,6-54-8,1 0 0,0 0 1,0 0-1,1 1 0,-1-1 0,1 0 1,0 0-1,0 0 0,0 0 0,3 6 0,-3-9-20,-1 0 0,1 0 0,0-1 0,0 1 0,0 0 0,0-1-1,-1 1 1,1-1 0,0 1 0,0-1 0,0 0 0,0 1 0,0-1 0,0 0-1,0 0 1,0 1 0,0-1 0,0 0 0,0 0 0,0 0 0,0 0-1,1 0 1,-1-1 0,0 1 0,0 0 0,0 0 0,0-1 0,0 1 0,-1-1-1,1 1 1,0-1 0,0 1 0,0-1 0,0 1 0,0-1 0,-1 0-1,1 1 1,0-1 0,0 0 0,-1 0 0,1 0 0,-1 1 0,1-1 0,0-2-1,13-18-274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3.621"/>
    </inkml:context>
    <inkml:brush xml:id="br0">
      <inkml:brushProperty name="width" value="0.05" units="cm"/>
      <inkml:brushProperty name="height" value="0.05" units="cm"/>
      <inkml:brushProperty name="color" value="#AB008B"/>
    </inkml:brush>
  </inkml:definitions>
  <inkml:trace contextRef="#ctx0" brushRef="#br0">113 8 18964,'-3'-1'188,"-1"0"0,1 1 1,0-1-1,0 1 0,0 0 0,-1 0 0,1 1 0,0-1 1,0 1-1,-1-1 0,1 1 0,0 0 0,0 0 0,0 0 1,0 1-1,0-1 0,0 1 0,-4 3 0,4-2-33,-1 0-1,1 1 1,-1 0-1,1 0 1,0 0 0,1 0-1,-1 1 1,1-1-1,-1 1 1,2-1-1,-3 6 1,0 3-57,1 0 0,1 0 0,0 1 0,1-1 1,0 0-1,1 1 0,0-1 0,3 17 0,-3-27-97,1 0 0,-1 0 0,1 0 0,0 0 0,0-1 0,0 1 0,0 0 0,0-1 0,1 1 0,-1-1 0,1 1 0,-1-1 0,1 0 0,0 1 0,0-1 0,0 0 0,0 0 0,5 2 0,-5-3-6,0 0 0,0 0 0,0-1 1,0 1-1,1-1 0,-1 0 0,0 0 0,0 0 0,1 0 0,-1 0 1,0 0-1,0 0 0,1-1 0,-1 1 0,0-1 0,0 0 1,0 1-1,0-1 0,0 0 0,0 0 0,0 0 0,0-1 0,0 1 1,3-3-1,7-7-16,0 1 1,-1-2 0,0 0 0,-1 0-1,0 0 1,-1-2 0,10-18 0,-3 1 54,-1-1 0,12-41 0,-30 90 11,0 1 1,-2 29-1,4-25-15,-1-8-3,-1 37 21,3-47-37,0 0 0,0 1 0,1-1 0,-1 0 0,1 0 0,0 1 0,0-1 0,4 7 0,-5-10-5,0-1 0,1 1 0,-1-1 1,1 1-1,-1-1 0,0 1 0,1-1 0,0 1 0,-1-1 1,1 1-1,-1-1 0,1 1 0,0-1 0,-1 0 1,1 0-1,0 1 0,-1-1 0,1 0 0,0 0 0,-1 0 1,1 1-1,0-1 0,-1 0 0,1 0 0,0 0 1,0 0-1,-1 0 0,1-1 0,0 1 0,-1 0 0,1 0 1,0 0-1,-1-1 0,1 1 0,0 0 0,-1 0 1,1-1-1,0 1 0,-1-1 0,1 1 0,-1-1 0,1 1 1,0-1-1,25-26 155,-23 23-135,24-30 96,-19 22-88,0 1 0,1 0-1,0 1 1,1 0 0,0 1-1,0 0 1,13-8 0,-22 16-34,0 0 0,0 1 1,0-1-1,0 1 0,0-1 1,1 1-1,-1-1 0,0 1 1,0 0-1,1 0 0,-1-1 1,0 1-1,1 0 0,-1 0 1,0 0-1,1 0 0,-1 1 1,0-1-1,0 0 0,1 1 1,-1-1-1,0 0 0,0 1 1,0-1-1,1 1 0,-1 0 1,0-1-1,0 1 0,0 0 1,0 0-1,0 0 0,0 0 1,0 0-1,-1 0 0,1 0 1,0 0-1,0 0 0,-1 0 1,1 0-1,-1 0 0,1 1 1,-1-1-1,1 0 0,-1 2 1,4 8-5,-1-1-1,-1 1 1,0 0 0,0 13 0,-1-15 3,1 11-12,-1-12 13,-1 0-1,1-1 0,1 1 1,3 13-1,-5-20 3,0-1 0,0 0 1,0 0-1,1 1 0,-1-1 0,0 0 1,0 1-1,0-1 0,0 0 1,0 0-1,1 1 0,-1-1 0,0 0 1,0 0-1,0 1 0,1-1 0,-1 0 1,0 0-1,1 0 0,-1 1 0,0-1 1,0 0-1,1 0 0,-1 0 0,0 0 1,1 0-1,-1 0 0,0 0 0,1 0 1,-1 0-1,1 0 0,8-7 53,6-19 25,-13 22-63,10-23 47,-8 19-54,-1-1-1,1 0 1,1 1-1,-1 0 0,2 0 1,-1 1-1,1-1 1,0 1-1,11-10 1,-16 17-14,-1-1 0,1 1-1,-1-1 1,1 1 0,-1 0 0,1-1 0,0 1 0,-1 0 0,1 0 0,0-1 0,-1 1 0,1 0-1,0 0 1,-1 0 0,1 0 0,0 0 0,0 0 0,-1 0 0,1 0 0,0 0 0,-1 0 0,1 1 0,0-1-1,-1 0 1,1 0 0,0 1 0,0-1 0,0 1-5,0 0 0,0 0 0,0 1-1,0-1 1,0 0 0,0 0 0,0 1 0,0-1-1,-1 0 1,1 1 0,0 2 0,2 4-40,-1-1 1,-1 1-1,2 14 1,-3-19 61,2 8-53,-1-1 0,-1 1 0,0 0 0,0-1 0,-1 1 0,0 0 0,-4 10 0,5-21 44,0 0-1,-1 0 1,1 0-1,0-1 0,-1 1 1,1 0-1,0 0 1,0 0-1,-1 0 1,1 0-1,0-1 0,-1 1 1,1 0-1,0 0 1,0-1-1,-1 1 1,1 0-1,0 0 1,0-1-1,0 1 0,-1 0 1,1-1-1,0 1 1,0 0-1,0-1 1,-4-11-4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4.068"/>
    </inkml:context>
    <inkml:brush xml:id="br0">
      <inkml:brushProperty name="width" value="0.05" units="cm"/>
      <inkml:brushProperty name="height" value="0.05" units="cm"/>
      <inkml:brushProperty name="color" value="#AB008B"/>
    </inkml:brush>
  </inkml:definitions>
  <inkml:trace contextRef="#ctx0" brushRef="#br0">1 0 16948,'0'1'116,"1"-1"-1,-1 0 1,1 1 0,0-1 0,-1 1 0,1-1 0,-1 1 0,0-1 0,1 1 0,-1-1 0,1 1 0,-1 0 0,0-1 0,1 1 0,-1 0-1,0-1 1,0 1 0,0 0 0,1-1 0,-1 1 0,0 0 0,0 0 0,1 21 746,-1-15-31,6 114 2426,-6-120-3227,0 0 1,0 0-1,0 1 1,1-1-1,-1 0 1,0 0-1,1 0 1,-1 1-1,1-1 0,-1 0 1,1 0-1,-1 0 1,1 0-1,0 0 1,0 0-1,0 1 1,0-2-14,-1 1 0,1-1 0,0 0-1,-1 0 1,1 1 0,-1-1 0,1 0 0,0 0 0,-1 0 0,1 0 0,0 0 0,-1 0 0,1 0 0,-1 0 0,1 0 0,0 0 0,-1 0 0,1 0 0,0-1 0,-1 1 0,1 0-1,0-1 1,4-1 43,-1-1 0,1-1 1,-1 1-1,1-1 0,5-5 0,-8 6-57,31-30 103,-21 19-76,2 0 0,0 1-1,0 0 1,1 1 0,0 1 0,33-18 0,-46 28-30,-1 1 1,0-1 0,0 1 0,0-1 0,1 1-1,-1-1 1,0 1 0,0 0 0,1 0 0,-1 0-1,0-1 1,1 1 0,-1 0 0,0 1 0,1-1-1,-1 0 1,0 0 0,1 1 0,-1-1 0,0 0-1,0 1 1,1-1 0,-1 1 0,0 0 0,0-1-1,0 1 1,0 0 0,0 0 0,0 0 0,0-1-1,0 1 1,0 0 0,0 0 0,0 1 0,-1-1-1,1 0 1,0 0 0,-1 0 0,1 0 0,-1 1-1,1-1 1,-1 0 0,0 0 0,1 1 0,-1-1-1,0 2 1,2 8 19,-1-1 0,-1 1 0,1 0 0,-3 16-1,2-21 6,0 14 52,0-14-58,0-1 1,0 1-1,0-1 1,-1 1 0,1-1-1,-1 1 1,-3 7-1,4-26-605,3 3 394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44.690"/>
    </inkml:context>
    <inkml:brush xml:id="br0">
      <inkml:brushProperty name="width" value="0.05" units="cm"/>
      <inkml:brushProperty name="height" value="0.05" units="cm"/>
      <inkml:brushProperty name="color" value="#AB008B"/>
    </inkml:brush>
  </inkml:definitions>
  <inkml:trace contextRef="#ctx0" brushRef="#br0">12 37 25357,'0'6'2377,"0"-3"-1873,-1-6-416,-2-3 1696,1 2-2120,1-1-560,-1-4 696,1 1-152,-1-3-176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0.327"/>
    </inkml:context>
    <inkml:brush xml:id="br0">
      <inkml:brushProperty name="width" value="0.05" units="cm"/>
      <inkml:brushProperty name="height" value="0.05" units="cm"/>
      <inkml:brushProperty name="color" value="#AB008B"/>
    </inkml:brush>
  </inkml:definitions>
  <inkml:trace contextRef="#ctx0" brushRef="#br0">0 37 7890,'28'1'1048,"-2"-1"-656,3 0-184,4 0 432,2 0-264,1-1 32,4-2-280</inkml:trace>
  <inkml:trace contextRef="#ctx0" brushRef="#br0" timeOffset="1">794 6 9114,'15'3'-632,"4"-4"632,7-2 24,8-1 816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0.744"/>
    </inkml:context>
    <inkml:brush xml:id="br0">
      <inkml:brushProperty name="width" value="0.05" units="cm"/>
      <inkml:brushProperty name="height" value="0.05" units="cm"/>
      <inkml:brushProperty name="color" value="#AB008B"/>
    </inkml:brush>
  </inkml:definitions>
  <inkml:trace contextRef="#ctx0" brushRef="#br0">1 28 9306,'17'1'1080,"2"-1"-656,1 0-200,2-3 1321,6 2-1361,6-2-1409,2-1 1169,4 1-240,2-2-72</inkml:trace>
  <inkml:trace contextRef="#ctx0" brushRef="#br0" timeOffset="1">647 7 8482,'24'2'1472,"-4"-1"-760,0-1-312,-2 0 1305,-2 0-961,0-3-952,2 0 336,2 2-88,8-2-208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1.455"/>
    </inkml:context>
    <inkml:brush xml:id="br0">
      <inkml:brushProperty name="width" value="0.05" units="cm"/>
      <inkml:brushProperty name="height" value="0.05" units="cm"/>
      <inkml:brushProperty name="color" value="#AB008B"/>
    </inkml:brush>
  </inkml:definitions>
  <inkml:trace contextRef="#ctx0" brushRef="#br0">5 18 13667,'-4'0'1800,"5"0"-1480,6-2 513,4 2-97,2-3-176,4 2-88,5 1-312,4-2-272,7 2-408,3-1-1113,6-2 1377,4 0-216,2 0-232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1.879"/>
    </inkml:context>
    <inkml:brush xml:id="br0">
      <inkml:brushProperty name="width" value="0.05" units="cm"/>
      <inkml:brushProperty name="height" value="0.05" units="cm"/>
      <inkml:brushProperty name="color" value="#AB008B"/>
    </inkml:brush>
  </inkml:definitions>
  <inkml:trace contextRef="#ctx0" brushRef="#br0">0 40 11226,'2'1'1329,"1"2"-761,2-3-264,4 0 1256,4 0-1088,9-1-480,4 1-536,4-4 488,3 1-120,2 0-152</inkml:trace>
  <inkml:trace contextRef="#ctx0" brushRef="#br0" timeOffset="1">473 24 11026,'12'1'1121,"0"-1"-721,-1 0-176,1-4 712,4 0-576,6 1-768,1 0-904,5 0 1120,3 0-216,1-1-169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2.280"/>
    </inkml:context>
    <inkml:brush xml:id="br0">
      <inkml:brushProperty name="width" value="0.05" units="cm"/>
      <inkml:brushProperty name="height" value="0.05" units="cm"/>
      <inkml:brushProperty name="color" value="#AB008B"/>
    </inkml:brush>
  </inkml:definitions>
  <inkml:trace contextRef="#ctx0" brushRef="#br0">0 69 4953,'21'-1'454,"-1"-1"0,20-4 0,24-4 143,27 8-739,30-4-2411,-103 3 2125,-1 0-64</inkml:trace>
  <inkml:trace contextRef="#ctx0" brushRef="#br0" timeOffset="1">511 37 5369,'11'2'560,"0"-2"-576,1 0-32,3-6 600</inkml:trace>
  <inkml:trace contextRef="#ctx0" brushRef="#br0" timeOffset="2">808 18 10458,'7'2'912,"5"-2"-656,4-2-127,1-1 863,7 3-824,-1-1-128,3-1-8,-2 1-32,0 1-32,-2-3 16,0 0 8,0-1-24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2.915"/>
    </inkml:context>
    <inkml:brush xml:id="br0">
      <inkml:brushProperty name="width" value="0.05" units="cm"/>
      <inkml:brushProperty name="height" value="0.05" units="cm"/>
      <inkml:brushProperty name="color" value="#AB008B"/>
    </inkml:brush>
  </inkml:definitions>
  <inkml:trace contextRef="#ctx0" brushRef="#br0">0 65 10474,'45'-1'1735,"-18"0"-935,51 5 1,-44 1-741,-14-1 125,-1-2 0,1 0 0,25-1 0,-9-3 1169,60-14 0,-88 15-1048,0 0 0,0 1-1,16 0 1,-8 1-212,-9-3-145,-8-1-45,-12-1-101,-23 6 127,-1-3 0,-45-5 0,-48-1-47,81 7-373,96-24-4621,-29 17 4397,0-3-37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3.333"/>
    </inkml:context>
    <inkml:brush xml:id="br0">
      <inkml:brushProperty name="width" value="0.05" units="cm"/>
      <inkml:brushProperty name="height" value="0.05" units="cm"/>
      <inkml:brushProperty name="color" value="#AB008B"/>
    </inkml:brush>
  </inkml:definitions>
  <inkml:trace contextRef="#ctx0" brushRef="#br0">129 1 11674,'-53'13'3065,"38"-9"-2555,0-1 0,-28 12 0,43-15-522,0 0 0,0 0 1,0 0-1,0 0 0,0 0 0,0 0 1,0 0-1,0 0 0,1 0 0,-1 0 1,0 0-1,0 1 0,0-1 1,0 0-1,0 0 0,0 0 0,0 0 1,0 0-1,0 0 0,0 0 0,0 0 1,0 0-1,0 1 0,0-1 0,0 0 1,0 0-1,0 0 0,0 0 1,0 0-1,0 0 0,0 0 0,-1 0 1,1 0-1,0 0 0,0 0 0,0 1 1,0-1-1,0 0 0,0 0 0,0 0 1,0 0-1,0 0 0,0 0 1,0 0-1,0 0 0,0 0 0,-1 0 1,1 0-1,0 0 0,0 0 0,0 0 1,0 0-1,0 0 0,0 0 0,0 0 1,0 0-1,0 0 0,0 0 1,-1 0-1,1 0 0,0 0 0,0 0 1,0 0-1,11 1-538,16-3-175,13-6 116,-31 6 550,0 0 0,0 0 0,16-1 0,-23 3 121,-1 1 75,-10 3-6,4-1-100,-1 0 1,0-1-1,0 0 0,0 0 0,0 0 0,0-1 0,0 0 0,0 0 0,-1 0 0,1-1 1,-10 0-1,0-4-58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8.444"/>
    </inkml:context>
    <inkml:brush xml:id="br0">
      <inkml:brushProperty name="width" value="0.05" units="cm"/>
      <inkml:brushProperty name="height" value="0.05" units="cm"/>
    </inkml:brush>
  </inkml:definitions>
  <inkml:trace contextRef="#ctx0" brushRef="#br0">1 46 16115,'4'-4'441,"0"-1"-1,1 1 0,0 0 1,0 1-1,0-1 0,0 1 1,0 0-1,1 0 0,-1 1 1,1 0-1,0 0 0,0 0 1,0 0-1,0 1 0,0 0 1,0 1-1,11-1 0,-12 1-284,0 0 0,0 1 0,0-1 0,-1 1 0,1 0 0,0 0 0,-1 1 0,1-1 0,-1 1 0,7 3 0,-8-3-114,-1-1 0,0 1 0,0 0 0,0 0 0,0 0-1,0 0 1,0 0 0,0 0 0,-1 1 0,1-1 0,-1 0-1,1 1 1,-1-1 0,0 1 0,0 0 0,0-1 0,0 1 0,0 5-1,-1-1-25,1 0-1,-1 0 1,-1 0-1,0 1 0,0-1 1,0 0-1,-1 0 1,1 0-1,-2 0 1,1-1-1,-5 10 0,-7 10 5,-26 37 1,10-17 3,29-45-23,0 0 0,1 1 0,-1-1 1,0 0-1,1 0 0,-1 0 0,1 0 1,-1 1-1,1-1 0,-1 0 0,1 0 1,0 1-1,0-1 0,0 0 0,0 1 1,0-1-1,0 0 0,0 0 0,0 1 1,0-1-1,1 0 0,-1 2 0,2-1 3,-1-1-1,0 0 0,1 0 0,-1 0 0,0 0 0,1 0 1,-1 0-1,1 0 0,-1 0 0,1-1 0,0 1 1,-1 0-1,1-1 0,0 0 0,-1 1 0,4-1 0,32 4-80,0-2 0,73-4-1,-104 2-32,-1 0-1,0 0 1,0-1 0,0 1-1,0-1 1,0 0-1,0-1 1,0 1-1,0-1 1,0 0 0,-1 0-1,1 0 1,-1-1-1,1 0 1,5-4-1,-10 6 88,1 1 1,0-1-1,-1 0 0,1 0 0,0 1 0,-1-1 0,1 0 1,-1 0-1,0 0 0,1 0 0,-1 0 0,1 0 0,-1 0 0,0-1 1,-6-11-436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24.030"/>
    </inkml:context>
    <inkml:brush xml:id="br0">
      <inkml:brushProperty name="width" value="0.05" units="cm"/>
      <inkml:brushProperty name="height" value="0.05" units="cm"/>
      <inkml:brushProperty name="color" value="#AB008B"/>
    </inkml:brush>
  </inkml:definitions>
  <inkml:trace contextRef="#ctx0" brushRef="#br0">392 0 7914,'-32'2'969,"12"-2"-515,1 2 0,-1-1 0,1 2 0,0 1 1,0 0-1,0 2 0,-29 11 0,45-16-79,0 0-1,0 0 1,0 0-1,0-1 1,0 0-1,0 1 1,0-1-1,0 0 1,0 0 0,-3-1-1,-19 0 242,1 3-411,5-1-325,0 1 0,-21 5 0,27-2 43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43.657"/>
    </inkml:context>
    <inkml:brush xml:id="br0">
      <inkml:brushProperty name="width" value="0.05" units="cm"/>
      <inkml:brushProperty name="height" value="0.05" units="cm"/>
      <inkml:brushProperty name="color" value="#AB008B"/>
    </inkml:brush>
  </inkml:definitions>
  <inkml:trace contextRef="#ctx0" brushRef="#br0">440 122 11106,'1'0'82,"-1"-1"-1,0 1 0,0 0 0,1 0 0,-1 0 1,0-1-1,0 1 0,1 0 0,-1 0 0,0 0 0,0-1 1,0 1-1,0 0 0,1 0 0,-1-1 0,0 1 1,0 0-1,0-1 0,0 1 0,0 0 0,0 0 1,0-1-1,0 1 0,0 0 0,0-1 0,0 1 1,0 0-1,0 0 0,0-1 0,0 1 0,0 0 0,0-1 1,0 1-1,0 0 0,0 0 0,-1-1 0,1 1 1,0 0-1,0 0 0,0-1 0,0 1 0,-1 0 1,1 0-1,0-1 0,0 1 0,0 0 0,-1 0 0,1-1 1,-1 0 317,0 0 0,0 0 1,0-1-1,0 1 0,0 0 0,0 0 1,0 0-1,0 0 0,0 0 1,-1 0-1,0-1 0,-44-18 5497,-4-3-5258,34 18-502,1 0-1,0 0 1,-1 1-1,-24-4 0,34 8-117,0-1 0,-1 2 0,1-1 0,0 1 0,0 0 0,0 0 0,0 0 0,0 1 1,0 0-1,0 0 0,0 1 0,-9 5 0,4-1-8,-1 1 0,2 1-1,-1 0 1,1 0 0,1 1 0,-1 0 0,-7 12 0,11-13-7,0 0 1,0 0-1,0 1 1,2 0 0,-1 0-1,1 0 1,1 0-1,-1 1 1,-1 13 0,5-21-4,-1-1 1,1 0 0,0 1 0,0-1 0,0 0-1,0 1 1,0-1 0,0 0 0,1 1-1,-1-1 1,1 0 0,-1 1 0,1-1 0,0 0-1,0 0 1,0 0 0,1 0 0,-1 0 0,0 0-1,3 3 1,-2-4 1,1 1 0,-1 0-1,0-1 1,1 0 0,-1 0-1,1 0 1,0 0 0,-1 0-1,1 0 1,0-1 0,0 1-1,-1-1 1,1 0 0,5 0-1,4-1 8,0 0 1,0-1-1,0 0 0,-1-1 0,1-1 0,19-8 0,-3-2 14,0-2 0,-2 0 0,0-2 0,32-27 0,85-92 105,-109 103-84,-72 78 89,-55 80 1,87-114-120,-12 16 38,2 0-1,1 2 1,2 0-1,0 0 1,2 1-1,-8 31 1,10-19 30,1-1-1,2 1 1,2 1 0,1 42 0,2-51-455,1-31-107,-1-4-91,1-18-722,-1-53 193,-2 28 402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44.277"/>
    </inkml:context>
    <inkml:brush xml:id="br0">
      <inkml:brushProperty name="width" value="0.05" units="cm"/>
      <inkml:brushProperty name="height" value="0.05" units="cm"/>
      <inkml:brushProperty name="color" value="#AB008B"/>
    </inkml:brush>
  </inkml:definitions>
  <inkml:trace contextRef="#ctx0" brushRef="#br0">0 0 18580,'7'59'5402,"-7"29"-3234,0-40-1672,-1-47-477,1 0 0,0-1 0,0 1-1,0 0 1,0 0 0,0-1 0,0 1 0,0 0 0,0-1 0,0 1 0,1 0 0,-1 0 0,0-1 0,0 1 0,1 0 0,-1-1 0,0 1 0,1 0 0,-1-1 0,0 1 0,1-1 0,-1 1-1,1-1 1,-1 1 0,1-1 0,-1 1 0,2 0 0,-1-1 11,0 0 0,0 0 0,0 0 0,0 0 0,0-1-1,0 1 1,0 0 0,0 0 0,0-1 0,0 1 0,0-1-1,0 1 1,-1-1 0,1 1 0,0-1 0,1-1 0,5-4 146,0 0 0,-1-1 0,6-8 1,5-10 298,17-31 0,-10 15-150,-24 40-317,0 1 0,0-1 0,1 0 0,-1 0 0,1 0 0,-1 1 0,1-1 1,-1 0-1,1 0 0,-1 1 0,1-1 0,0 1 0,-1-1 0,1 1 0,0-1 0,0 1 1,-1-1-1,1 1 0,1-1 0,-1 1-4,-1 1 1,1-1-1,-1 1 0,0-1 1,1 1-1,-1-1 0,0 1 1,0-1-1,1 1 1,-1-1-1,0 1 0,0 0 1,0-1-1,0 1 0,0-1 1,0 1-1,0-1 0,0 1 1,0 0-1,0 0 1,-5 41 34,5-41-40,-15 72-2,7-33 48,-5 45-1,13-84-44,0 0-1,0 0 1,-1 0-1,1 1 1,0-1-1,0 0 1,0 0-1,1 0 1,-1 0-1,0 0 1,0 0-1,1 0 1,-1 0-1,0 0 1,1 0-1,-1 0 0,2 2 1,-2-3 3,1 0 0,-1 0 0,1 1 0,-1-1 0,1 0 0,-1 0 0,1 0 0,-1 0 0,0 0 0,1 0 0,-1 0 0,1-1 0,-1 1 0,1 0 0,-1 0 0,1 0 0,-1 0 0,1 0 0,-1-1 0,0 1 0,1 0 0,-1 0 0,1-1 0,-1 1 0,0 0 0,1-1 0,-1 1 0,5-5 33,-1 0 0,1 0 1,-1 0-1,4-7 0,74-129 566,-40 65-334,-55 79-2834,10-6 2058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44.760"/>
    </inkml:context>
    <inkml:brush xml:id="br0">
      <inkml:brushProperty name="width" value="0.05" units="cm"/>
      <inkml:brushProperty name="height" value="0.05" units="cm"/>
      <inkml:brushProperty name="color" value="#AB008B"/>
    </inkml:brush>
  </inkml:definitions>
  <inkml:trace contextRef="#ctx0" brushRef="#br0">141 7 19532,'0'0'102,"1"-1"-1,-1 1 0,0 0 1,0-1-1,0 1 0,1 0 1,-1-1-1,0 1 0,1 0 1,-1-1-1,0 1 0,1 0 1,-1 0-1,0-1 0,1 1 1,-1 0-1,1 0 0,-1 0 1,0-1-1,1 1 0,-1 0 1,1 0-1,-1 0 0,1 0 1,-1 0-1,1 0 0,-1 0 1,0 0-1,1 0 0,-1 13 1534,-15 29-500,13-37-961,-121 365 1510,121-360-1621,0-5-16,0 1 1,0-1-1,1 1 1,0-1-1,0 1 1,1 0-1,-1-1 1,1 1-1,0 0 0,1 0 1,0-1-1,0 1 1,2 8-1,-2-12-23,0-1 0,0 0-1,0 1 1,1-1 0,-1 0 0,0 0-1,0 0 1,1 0 0,-1 0-1,1 0 1,-1-1 0,1 1 0,-1 0-1,1-1 1,-1 1 0,1-1-1,0 0 1,-1 1 0,1-1 0,0 0-1,-1 0 1,1 0 0,0 0-1,-1 0 1,3-1 0,43-8 311,-45 8-320,75-24 112,-69 22-390,1-1-1,0 0 0,-1-1 0,0 0 0,0 0 0,10-8 0,-17 12 234,-1 0 0,1 1 0,0-1 0,0 0 0,-1 0 0,1 1 0,-1-1 0,1 0 0,-1 0 0,1 0 0,-1 0 0,0 0 0,1 0 0,-1 0 0,0 0 0,0 0 0,1 0 1,-1 0-1,0 0 0,0 0 0,0 0 0,0 0 0,-1 0 0,1 0 0,0 0 0,0 0 0,-1-2 0,-11-11-564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0:45.172"/>
    </inkml:context>
    <inkml:brush xml:id="br0">
      <inkml:brushProperty name="width" value="0.05" units="cm"/>
      <inkml:brushProperty name="height" value="0.05" units="cm"/>
      <inkml:brushProperty name="color" value="#AB008B"/>
    </inkml:brush>
  </inkml:definitions>
  <inkml:trace contextRef="#ctx0" brushRef="#br0">1 44 19900,'13'2'2097,"12"1"-1233,4-2-328,12 1 888,4-1-271,6-5-793,5-8 128,-2-4-216,-6-4-176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56.691"/>
    </inkml:context>
    <inkml:brush xml:id="br0">
      <inkml:brushProperty name="width" value="0.05" units="cm"/>
      <inkml:brushProperty name="height" value="0.05" units="cm"/>
      <inkml:brushProperty name="color" value="#AB008B"/>
    </inkml:brush>
  </inkml:definitions>
  <inkml:trace contextRef="#ctx0" brushRef="#br0">0 0 13563,'0'0'62,"0"0"0,0 1-1,1-1 1,-1 0 0,0 0 0,0 0 0,0 1-1,0-1 1,0 0 0,0 0 0,0 0 0,0 0-1,1 0 1,-1 1 0,0-1 0,0 0 0,0 0 0,0 0-1,1 0 1,-1 0 0,0 0 0,0 0 0,0 1-1,0-1 1,1 0 0,-1 0 0,0 0 0,0 0-1,0 0 1,1 0 0,-1 0 0,0 0 0,0 0 0,0 0-1,1 0 1,-1 0 0,0 0 0,0 0 0,0 0-1,1-1 1,-1 1 0,0 0 0,0 0 0,0 0-1,0 0 1,1 0 0,-1 0 0,0 0 0,0 0 0,0-1-1,0 1 1,0 0 0,1 0 0,-1 0 0,0 0-1,0-1 1,0 1 0,3 22 1298,-3-19-1280,4 44 671,-2-6-490,2-1 0,1 0 1,20 71-1,-22-104-396,0 0 0,0 0 0,8 12 0,-11-18 115,1 0 0,-1 0 0,1 0 0,0 1 0,0-1 0,-1 0 0,1 0 0,0 0 0,0 0 0,0-1 0,0 1 0,0 0 0,0 0 0,0-1-1,1 1 1,-1 0 0,0-1 0,0 1 0,1-1 0,-1 1 0,0-1 0,0 0 0,1 0 0,-1 0 0,0 1 0,1-1 0,-1 0 0,0-1 0,2 1 0,8-8-203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57.113"/>
    </inkml:context>
    <inkml:brush xml:id="br0">
      <inkml:brushProperty name="width" value="0.05" units="cm"/>
      <inkml:brushProperty name="height" value="0.05" units="cm"/>
      <inkml:brushProperty name="color" value="#AB008B"/>
    </inkml:brush>
  </inkml:definitions>
  <inkml:trace contextRef="#ctx0" brushRef="#br0">16 0 14043,'-14'186'3747,"14"-186"-3734,-1 12 387,0-1 1,1 1 0,3 21-1,-3-30-398,1-1 0,-1 1 0,1-1-1,0 1 1,0-1 0,0 1 0,0-1-1,0 1 1,0-1 0,1 0 0,-1 0-1,1 0 1,-1 0 0,1 0 0,0 0-1,0 0 1,0 0 0,0-1 0,0 1-1,1-1 1,-1 1 0,5 1 0,-5-2-61,0 0 0,0 1 0,0-1 0,0 1 0,0-1 0,0 1 0,0 0 0,0 0 0,0 0 0,-1 0 0,1 0 0,-1 0 0,0 1 0,1-1 0,-1 0 0,0 1 0,0-1 0,-1 1 0,1-1 0,0 1 0,-1 3 0,3 9-73,-2 1 0,0 23 0,-1-16 29,5 204 37,-4-89-2060,-1-75 1195,-1-34 392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58.598"/>
    </inkml:context>
    <inkml:brush xml:id="br0">
      <inkml:brushProperty name="width" value="0.05" units="cm"/>
      <inkml:brushProperty name="height" value="0.05" units="cm"/>
      <inkml:brushProperty name="color" value="#AB008B"/>
    </inkml:brush>
  </inkml:definitions>
  <inkml:trace contextRef="#ctx0" brushRef="#br0">24 0 12979,'-8'32'3035,"-3"44"0,6 32-1312,18 109-5906,-5-133 1443,-5 126 1,-9-140 3667,1-24-84,2-1-1,3 1 0,5 56 0,0-74-1040,11 29 0,-9-31-45,7 41 1,12 143-146,-23-189 387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57.639"/>
    </inkml:context>
    <inkml:brush xml:id="br0">
      <inkml:brushProperty name="width" value="0.05" units="cm"/>
      <inkml:brushProperty name="height" value="0.05" units="cm"/>
      <inkml:brushProperty name="color" value="#AB008B"/>
    </inkml:brush>
  </inkml:definitions>
  <inkml:trace contextRef="#ctx0" brushRef="#br0">282 1 11546,'-20'77'858,"-4"27"-587,14 32-2678,-41 110 4529,0-1 847,19 22-999,30-255-2021,0 0-1,-1-1 1,0 0 0,-7 15 0,-6 24-120,2 14 445,4 0 0,-4 122 0,27-27 3110,-7-110-2581,-34-143-253,18 52-550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59.031"/>
    </inkml:context>
    <inkml:brush xml:id="br0">
      <inkml:brushProperty name="width" value="0.05" units="cm"/>
      <inkml:brushProperty name="height" value="0.05" units="cm"/>
      <inkml:brushProperty name="color" value="#AB008B"/>
    </inkml:brush>
  </inkml:definitions>
  <inkml:trace contextRef="#ctx0" brushRef="#br0">11 1 13179,'-3'38'1232,"0"-1"-984,0-4-152,1-4 416,2-1-576,3-8-152,3 5 184,-2-3-96,2 4-112</inkml:trace>
  <inkml:trace contextRef="#ctx0" brushRef="#br0" timeOffset="1">38 817 8338,'3'43'152,"0"-3"-784,0-4 96,-1-1 912,-2 3-960,0 0 7,0 3 33,-2 1 40,-1 4 568,0-1 360,0 0 96,-1 2-72,1-6-279,-1 0-17,1-2-56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8.862"/>
    </inkml:context>
    <inkml:brush xml:id="br0">
      <inkml:brushProperty name="width" value="0.05" units="cm"/>
      <inkml:brushProperty name="height" value="0.05" units="cm"/>
    </inkml:brush>
  </inkml:definitions>
  <inkml:trace contextRef="#ctx0" brushRef="#br0">1 88 16027,'11'0'1745,"11"-4"-1001,2-3-296,8-3 728,1 0-328,1-2-663,2-1-474,-5 1 361,-2 1-200,-6 3-216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5:59.462"/>
    </inkml:context>
    <inkml:brush xml:id="br0">
      <inkml:brushProperty name="width" value="0.05" units="cm"/>
      <inkml:brushProperty name="height" value="0.05" units="cm"/>
      <inkml:brushProperty name="color" value="#AB008B"/>
    </inkml:brush>
  </inkml:definitions>
  <inkml:trace contextRef="#ctx0" brushRef="#br0">24 0 10498,'0'13'247,"-7"327"5106,5-258-3758,-10-137-3025,10 29 1154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6:00.364"/>
    </inkml:context>
    <inkml:brush xml:id="br0">
      <inkml:brushProperty name="width" value="0.05" units="cm"/>
      <inkml:brushProperty name="height" value="0.05" units="cm"/>
      <inkml:brushProperty name="color" value="#AB008B"/>
    </inkml:brush>
  </inkml:definitions>
  <inkml:trace contextRef="#ctx0" brushRef="#br0">28 1 14571,'1'12'7393,"-8"64"-5005,4-56-2163,-6 43 694,3 1 1,3 122-1,6-172-760,-3-14-166,1 0 1,-1 0-1,0 0 0,0 0 0,0 0 0,1 0 1,-1 0-1,0 0 0,0 0 0,0 0 0,0 0 1,1 0-1,-1 0 0,0 0 0,0 0 0,0 0 1,0 0-1,1 0 0,-1 0 0,0 0 0,0 0 1,0 0-1,0-1 0,1 1 0,-1 0 1,0 0-1,0 0 0,0 0 0,0 0 0,0 0 1,0-1-1,0 1 0,1 0 0,-1 0 0,0 0 1,0 0-1,0-1 0,0 1 0,10-28-1192,-8 8 511,0-1 0,-1-29 0,-1 46 615,0-35-655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6:00.797"/>
    </inkml:context>
    <inkml:brush xml:id="br0">
      <inkml:brushProperty name="width" value="0.05" units="cm"/>
      <inkml:brushProperty name="height" value="0.05" units="cm"/>
      <inkml:brushProperty name="color" value="#AB008B"/>
    </inkml:brush>
  </inkml:definitions>
  <inkml:trace contextRef="#ctx0" brushRef="#br0">1 75 19756,'118'-38'8220,"-26"16"-8368,-2 8-3376,-84 14-495,-11 4 3566,3-4 34,-11 7-966</inkml:trace>
  <inkml:trace contextRef="#ctx0" brushRef="#br0" timeOffset="1">24 279 18172,'1'11'2168,"5"-6"-1303,6-8-273,5-7 1136,11-4-608,1-4-176,5-1-391,-1 0-145,0 5-432,-6-1-400,-6 9-785,-5 5-207,-10 2 1032,-8 5-280,-9 3-216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6:01.197"/>
    </inkml:context>
    <inkml:brush xml:id="br0">
      <inkml:brushProperty name="width" value="0.05" units="cm"/>
      <inkml:brushProperty name="height" value="0.05" units="cm"/>
      <inkml:brushProperty name="color" value="#AB008B"/>
    </inkml:brush>
  </inkml:definitions>
  <inkml:trace contextRef="#ctx0" brushRef="#br0">0 134 19460,'6'4'2049,"4"-5"-1145,3-4-352,8-6 984,2 0-304,5-3-431,3-2-201,4 1-472,-3 2-224,1 0-872,-2 4-417,-6 0 1105,0 1-240,-5-4-224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36:01.605"/>
    </inkml:context>
    <inkml:brush xml:id="br0">
      <inkml:brushProperty name="width" value="0.05" units="cm"/>
      <inkml:brushProperty name="height" value="0.05" units="cm"/>
      <inkml:brushProperty name="color" value="#AB008B"/>
    </inkml:brush>
  </inkml:definitions>
  <inkml:trace contextRef="#ctx0" brushRef="#br0">1 5 19988,'3'0'2566,"3"7"-1576,7 11-183,6 22-468,-1 1 1,18 62-1,-19-51-300,21 65-2153,-38-117 2054,0 1 0,0-1 0,0 0 0,0 1 0,0-1-1,0 1 1,0-1 0,0 0 0,0 1 0,0-1 0,0 1 0,0-1-1,0 1 1,0-1 0,0 0 0,0 1 0,0-1 0,0 1 0,-1-1-1,1 0 1,0 1 0,0-1 0,0 0 0,-1 1 0,1-1 0,0 0-1,0 1 1,-1-1 0,1 0 0,0 1 0,-1-1 0,1 0-1,-1 0 1,1 0 0,0 1 0,-1-1 0,1 0 0,0 0 0,-1 0-1,-8 3-839</inkml:trace>
  <inkml:trace contextRef="#ctx0" brushRef="#br0" timeOffset="1">24 409 13515,'-10'-7'2104,"3"-4"-1031,7-4-177,1-4 1352,9-7-575,1-6-97,5-3-336,3-3-200,0-3-319,3 0-209,0 3-512,-1 1-400,-2 8 368,-1 6-112,-3 7-112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2:33.969"/>
    </inkml:context>
    <inkml:brush xml:id="br0">
      <inkml:brushProperty name="width" value="0.05" units="cm"/>
      <inkml:brushProperty name="height" value="0.05" units="cm"/>
    </inkml:brush>
  </inkml:definitions>
  <inkml:trace contextRef="#ctx0" brushRef="#br0">2054 160 9554,'-34'-5'1042,"17"3"-471,0-1 0,0 0-1,-18-7 1,-13-8 213,14 4-533,-1 1 0,-1 3 1,0 0-1,-43-4 0,-239-34 19,289 43-269,-1 2 1,0 1 0,-51 4-1,-90 19 9,98-10-13,-14 4-2,1 4 0,1 4 0,-83 34 0,157-53 5,-48 17 24,-77 39-1,119-50-16,-1 0-1,1 1 1,1 1 0,0 0-1,1 2 1,0-1-1,1 2 1,-18 24 0,13-11 9,1 1 1,1 1 0,2 1-1,1 0 1,2 1 0,1 0-1,1 1 1,2 0 0,1 1-1,2 0 1,1 0 0,2 0-1,2 39 1,2-39-1,1 0-1,2-1 1,1 1-1,2-1 1,1-1-1,2 1 1,1-1-1,1-1 1,1 0-1,2-1 1,2-1-1,0-1 1,28 33-1,19 7-29,131 107-1,-44-42-1,-108-92-1,91 82 6,-100-95 12,1-1 1,42 25 0,-58-41-6,0-1 0,1 0-1,0-2 1,0 0 0,40 8 0,-45-13-8,1-1 0,0-1 1,-1-1-1,1 0 0,0-1 1,-1 0-1,1-2 0,30-7 1,-16-1-14,1-1 1,-1-2 0,-1-1-1,-1-1 1,0-2 0,-1-1-1,35-30 1,-9 1-1,-2-2-1,63-81 1,-63 63 36,45-78 0,34-82 133,-82 139-71,-22 41-33,-2-2 1,28-77 0,-46 106-31,-1 0 1,-1 0 0,-1 0-1,-1-1 1,-1 0-1,0 0 1,-2 1 0,-1-1-1,-4-28 1,0 24 93,-2 0 1,-1 1 0,-1-1-1,-1 2 1,-1-1 0,-1 1-1,-1 1 1,-2 0-1,0 1 1,-1 1 0,-1 0-1,-1 1 1,-1 1 0,0 1-1,-40-28 1,23 22 44,0 1-1,-2 1 1,-1 3-1,-1 1 1,0 2 0,-1 1-1,-1 3 1,0 1 0,-44-5-1,60 12-315,0 2-1,-45 1 1,59 1 115,0 2 1,0-1 0,0 2 0,1 0-1,-1 0 1,1 1 0,-1 0-1,-12 7 1,-15 13-174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2:50.521"/>
    </inkml:context>
    <inkml:brush xml:id="br0">
      <inkml:brushProperty name="width" value="0.05" units="cm"/>
      <inkml:brushProperty name="height" value="0.05" units="cm"/>
    </inkml:brush>
  </inkml:definitions>
  <inkml:trace contextRef="#ctx0" brushRef="#br0">59 2 9226,'-10'-2'896,"0"2"-608,0 2-136,3-2 808,1 1-1392,2 2-864,1 1 1136,-1-1-208,0 1-152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2:54.455"/>
    </inkml:context>
    <inkml:brush xml:id="br0">
      <inkml:brushProperty name="width" value="0.05" units="cm"/>
      <inkml:brushProperty name="height" value="0.05" units="cm"/>
    </inkml:brush>
  </inkml:definitions>
  <inkml:trace contextRef="#ctx0" brushRef="#br0">5955 137 13395,'-15'0'147,"1"-1"1,-1-1-1,0 0 0,1-1 1,-1 0-1,1-1 0,0-1 1,0 0-1,-21-12 1,19 9-81,-1 1 0,-1 1 0,1 0 0,-1 1 0,-19-3 0,-96-6 816,56 7-970,31 1 51,-195-18 249,168 20 88,-97 8 0,-455 60-190,70-11 128,295-33-223,-624 52 166,442-9-61,-82 7 8,426-64-36,0 4 1,1 4 0,-152 43 0,-31 39 26,212-68-276,-129 72 1,133-61 46,-16 7 104,2 4 0,-89 76 0,148-109-10,2 1 0,0 1 0,0 1 1,-26 42-1,37-51-12,-1 1 0,1 0 1,1 0-1,0 0 0,1 1 0,0 0 1,1 0-1,0 0 0,1 0 1,0 0-1,1 16 0,3-14 26,0 0 0,1-1 0,1 0 0,0 0 0,1 0-1,0 0 1,2 0 0,-1-1 0,1 0 0,16 20 0,2 1 8,3-2 0,44 43 0,-43-49-9,0-2 1,1-1-1,1-1 0,1-2 0,56 27 0,-38-26-2,1-2 0,1-2-1,70 13 1,106 10-29,1-11 0,339 0-1,-212-40-384,-182 2 310,204 16 0,-16 18 389,0-33-180,-80-21-112,223-16 64,-399 41-33,437-34-15,-379 16 15,443-52-4,-34-5-140,-202 25 82,-310 49 74,0 4 1,0 2 0,0 2 0,68 14-1,66 25 123,49 8-114,-191-42-89,0-2 0,91-3 0,79-24-26,-9 1 163,-191 19-75,0-1 0,0-1 0,40-11 0,-55 12-11,1-2-1,0 1 1,-1-1 0,0 0 0,1-1 0,-2 0-1,1 0 1,-1-1 0,1 0 0,-2 0-1,1-1 1,7-9 0,-4 3 17,0-1 0,-1 0 0,-1-1 0,0 0 0,-1-1 0,-1 1 0,0-1 0,-1 0-1,0-1 1,-2 1 0,0-1 0,-1 0 0,0 0 0,-1 0 0,-2 0 0,1 0 0,-2 0 0,0 1 0,-1-1 0,-9-27 0,-49-111-89,31 82-44,19 48 73,0 0-1,-2 0 1,-1 1-1,0 1 1,-2 0-1,-1 1 1,-1 1-1,0 0 1,-2 2-1,-36-29 1,1 7-2,-79-43 0,-69-24 68,153 83-1,-371-173 83,319 157-66,-3 5 0,-130-26 0,167 50-27,-1 3 1,1 3-1,-1 2 0,0 4 0,0 4 0,0 2 0,0 3 0,-125 33 0,-56 31-372,179-56 234,-5-9-31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2:56.213"/>
    </inkml:context>
    <inkml:brush xml:id="br0">
      <inkml:brushProperty name="width" value="0.05" units="cm"/>
      <inkml:brushProperty name="height" value="0.05" units="cm"/>
    </inkml:brush>
  </inkml:definitions>
  <inkml:trace contextRef="#ctx0" brushRef="#br0">4147 276 8882,'-23'-7'473,"-1"1"1,0 1-1,0 2 1,-26-2-1,-101 5 931,50 1-1016,-73-5-206,-275 4 145,41 34 262,39-3-492,-493 36-265,10 72 959,596-64-467,216-60-278,0 2-1,1 2 1,1 1 0,-39 29-1,64-39-36,0 0 0,1 1-1,0 0 1,1 1 0,1 1 0,0-1-1,0 2 1,2-1 0,-1 1 0,-8 21-1,13-26-2,1 0 0,0 1 0,0-1 0,1 1 0,0 0 0,0 0 0,1 0-1,1-1 1,0 1 0,0 0 0,1 0 0,0 0 0,0 0 0,1 0 0,1-1 0,0 1 0,0-1-1,5 10 1,-3-10 3,2 1-1,-1-1 1,1-1 0,0 1-1,1-1 1,0 0-1,0-1 1,1 0-1,0 0 1,0-1-1,0 0 1,20 9-1,0-2 4,1-2 0,0-1-1,41 8 1,212 28 205,-15-4 471,77 16-1,-278-52-684,2-3 1,-1-3-1,76-9 0,214-57-66,-222 36 29,152-13 1,55 7-144,-236 18 59,126-37-1,128-72-236,72-20 177,-241 106 52,-26 6-164,-139 28 189,0-1 0,-1-1 0,49-25 0,-65 29 87,0-1 0,0 0 0,-1-1 0,0 0 0,0 0 0,-1-1 0,0 0 0,0 0 0,-1-1 0,0 0 0,0 0 0,7-15 0,-12 18 40,0 0 0,0 0-1,0-1 1,-1 0 0,0 1 0,0-1-1,-1 1 1,0-1 0,0 0-1,0 1 1,-1-1 0,0 0 0,0 1-1,-1-1 1,0 1 0,0 0-1,0-1 1,-4-5 0,-4-8 35,-1 1-1,-1 0 1,-1 1 0,-16-19-1,7 13-45,-2 0-1,0 1 0,-2 1 1,0 1-1,-2 2 0,-58-32 1,24 21-158,-2 2 0,-91-26 0,96 37-20,-1 3-1,-114-13 1,75 25-15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08.381"/>
    </inkml:context>
    <inkml:brush xml:id="br0">
      <inkml:brushProperty name="width" value="0.05" units="cm"/>
      <inkml:brushProperty name="height" value="0.05" units="cm"/>
    </inkml:brush>
  </inkml:definitions>
  <inkml:trace contextRef="#ctx0" brushRef="#br0">3136 130 11258,'-16'-6'939,"-29"-16"-1,-14-6-948,19 16 578,-1 1 0,0 2 0,-1 2-1,-76-3 1,-172 17-437,74 1-15,133-9-102,1 0 304,1 3-1,-133 19 1,-26 40-564,28-7 148,-250 66 60,84 4 251,317-102-309,31-12 165,1 1 0,1 1 0,-1 2-1,-26 18 1,39-19-70,1 1 0,0 0 0,1 2 0,-22 30 0,-12 13-30,36-46 34,0 0 0,2 1 1,0 0-1,0 0 0,1 1 0,1 0 1,-7 19-1,12-26-5,1 1 0,-1 0 0,1 0 1,1 1-1,0-1 0,0 0 0,1 1 0,0-1 1,0 0-1,1 1 0,0-1 0,1 0 0,0 0 0,6 15 1,2-1-10,1 0 0,0 0 0,2-1 0,1-1 0,1 0 0,0-1 0,36 35 0,-1-10 76,97 68-1,-125-99-39,0-1 1,1 0-1,1-2 0,38 13 1,106 23 69,-55-17-73,-27-6-25,2-3-1,0-4 1,128 8 0,-150-21-5,22 2 29,0-4 1,115-12-1,228-41 117,30-3-179,-289 20 10,36-3 90,-203 36-56,31-1-65,1-2-1,-1-2 1,-1-1 0,48-17 0,-77 22 54,-1 0 0,1-1 0,-1 0 1,0 0-1,0-1 0,0 1 0,-1-1 0,1 0 0,-1 0 0,0 0 1,0-1-1,0 0 0,-1 0 0,0 0 0,0 0 0,0 0 0,3-9 1,-3 5 1,0-1 1,-1 0-1,0 0 1,-1 0-1,0 0 1,0 0-1,-1 0 1,-1 0-1,-2-17 1,-19-68 125,12 62-30,-6-54-1,14 77-92,2 0 0,-1 0-1,1 0 1,1 0 0,0 0 0,1 0-1,-1 0 1,2 0 0,5-16 0,44-75-71,-11 22 28,-34 59 52,0 0 0,-2 0 1,0-1-1,3-41 0,-6 49-3,1-7 55,-2 0 0,0-32 0,-2 45-14,1 0 0,-1-1 0,-1 1 0,0 0 0,0 0-1,0 0 1,-1 0 0,0 0 0,0 0 0,-5-7 0,-23-28 112,-1 1 0,-2 2 1,-55-51-1,74 77-164,-1 0-1,-1 1 1,0 1-1,-26-13 1,33 19-11,0 0-1,-1 1 1,1 1-1,-1 0 1,0 0 0,0 1-1,0 0 1,0 1-1,-18 0 1,2 9-1145,23-7 1016,2 0-148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9.220"/>
    </inkml:context>
    <inkml:brush xml:id="br0">
      <inkml:brushProperty name="width" value="0.05" units="cm"/>
      <inkml:brushProperty name="height" value="0.05" units="cm"/>
    </inkml:brush>
  </inkml:definitions>
  <inkml:trace contextRef="#ctx0" brushRef="#br0">9 138 12243,'4'2'345,"0"-1"0,0 0 0,1-1 0,-1 1 0,0-1 0,1 0 0,-1 0 0,1 0 1,-1 0-1,0-1 0,1 0 0,-1 0 0,0 0 0,0 0 0,0-1 0,1 0 0,-2 0 0,1 0 1,0 0-1,5-4 0,-1 0 15,0 0 0,-1 0 1,0-1-1,0 0 0,0 0 1,-1-1-1,0 1 1,6-12-1,-11 17-315,0 1 1,0-1-1,0 0 1,0 0-1,0 0 0,-1 0 1,1 1-1,-1-1 1,1 0-1,-1 0 1,0 0-1,0 0 0,0 0 1,0 0-1,0 0 1,0 0-1,0 0 1,-1 0-1,0-2 0,1 3-28,0 1 0,-1-1 0,1 0 0,-1 1 0,1-1 0,-1 1 0,1-1 0,-1 1 0,1 0 0,-1-1 0,1 1 0,-1-1 0,1 1 0,-1 0 0,0-1 0,1 1 0,-1 0 0,0 0 0,1 0 0,-1-1 0,-1 1 0,0 0-1,0 0 1,0 0-1,0 1 1,0-1-1,-1 0 1,1 1-1,0-1 0,0 1 1,0 0-1,-2 1 1,-5 3 26,-1 0 0,1 1 0,0 0-1,1 1 1,-1 0 0,2 1 0,-1-1 0,1 1 0,-12 16 0,14-16-42,0-1 0,0 1 1,1 0-1,0 0 0,0 0 0,1 0 1,0 1-1,1 0 0,0-1 0,0 1 1,0 0-1,1 10 0,1-18-1,0 0-1,0 1 1,0-1-1,0 0 1,0 0-1,0 0 1,0 0-1,1 0 1,-1 1-1,0-1 1,1 0-1,-1 0 1,1 0-1,-1 0 1,1 0-1,0 0 1,-1 0 0,1 0-1,0-1 1,0 1-1,0 0 1,0 0-1,1 1 1,0-2-2,0 1 1,0-1-1,-1 1 1,1-1 0,0 0-1,0 0 1,0 0 0,0 0-1,-1 0 1,1 0-1,0 0 1,0 0 0,3-2-1,6-2 0,-1 0 0,1 0 0,18-12 0,-26 14 5,55-35 77,-41 24-30,1 2 0,0 0 0,1 1 0,34-13 0,-51 22-43,1 0 1,-1 0 0,1 1-1,-1-1 1,1 1 0,-1 0-1,1 0 1,-1 0 0,1 0 0,0 0-1,-1 0 1,1 1 0,2 0-1,-3 0-3,-1 0-1,1-1 1,-1 1-1,0 0 1,1 0-1,-1 0 1,0 1-1,0-1 1,0 0-1,0 0 0,0 1 1,0-1-1,0 0 1,-1 1-1,1-1 1,0 1-1,-1-1 1,1 1-1,-1-1 1,1 1-1,-1 2 1,3 19 3,-2-17 13,-1 0-1,1 0 0,1 0 1,-1 0-1,4 9 1,-4-13-7,-1-1 0,1 0 0,0 0 1,0 1-1,0-1 0,0 0 0,0 0 0,0 0 1,0 0-1,0 0 0,0 0 0,1 0 0,-1 0 0,0-1 1,0 1-1,1 0 0,-1-1 0,1 1 0,-1-1 1,0 0-1,1 1 0,-1-1 0,1 0 0,-1 0 1,1 0-1,-1 0 0,4 0 0,4-2 40,-1 0 1,1-1-1,0 0 0,-1-1 0,1 1 1,-1-2-1,0 1 0,0-1 1,11-9-1,4-1 68,6-5 7,-20 13-136,0 0 0,1 1 0,0 0 1,0 1-1,19-8 0,-29 13 0,1 0 1,-1 0-1,1-1 1,0 1-1,-1 0 1,1 0-1,0 0 1,-1 0-1,1 0 1,0 0-1,-1 0 1,1 0-1,0 0 1,-1 0-1,1 0 1,0 0-1,-1 1 1,1-1-1,-1 0 1,1 0-1,0 1 1,-1-1-1,1 0 1,-1 1 0,1-1-1,-1 0 1,1 1-1,-1-1 1,1 1-1,-1-1 1,1 1-1,-1-1 1,0 1-1,1-1 1,-1 1-1,0 0 1,1-1-1,-1 1 1,0 0-1,0-1 1,0 1-1,1-1 1,-1 1-1,0 0 1,0-1-1,0 1 1,0 0-1,0 0 1,-1 7-58,1-1 1,-1 0 0,-3 15 0,0 3-16,4-25 82,0 1 0,0-1 0,0 0 0,0 1 0,0-1 0,1 0 0,-1 1-1,0-1 1,0 1 0,0-1 0,1 0 0,-1 0 0,0 1 0,0-1 0,1 0 0,-1 1 0,0-1 0,1 0 0,-1 0 0,0 1 0,1-1 0,-1 0 0,0 0 0,1 0 0,-1 0 0,0 0 0,1 1 0,-1-1 0,1 0-1,17-1-418,16-9-1861,-28 6 1867,1-3-131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10.338"/>
    </inkml:context>
    <inkml:brush xml:id="br0">
      <inkml:brushProperty name="width" value="0.05" units="cm"/>
      <inkml:brushProperty name="height" value="0.05" units="cm"/>
    </inkml:brush>
  </inkml:definitions>
  <inkml:trace contextRef="#ctx0" brushRef="#br0">599 79 7482,'-28'-8'520,"-3"-2"-528,-5 1-88,-5-1 16,-2 3-416,-5 0-97,1 1-7,-3 0-8,0 2-48,-3 0-256,-2 2 480,-2-2 64,-2 3 160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11.673"/>
    </inkml:context>
    <inkml:brush xml:id="br0">
      <inkml:brushProperty name="width" value="0.05" units="cm"/>
      <inkml:brushProperty name="height" value="0.05" units="cm"/>
    </inkml:brush>
  </inkml:definitions>
  <inkml:trace contextRef="#ctx0" brushRef="#br0">5454 1 6441,'-693'13'3628,"2"30"-2584,311-8-866,2 17 1,2 17-1,-380 122 1,573-130-221,-313 152 1,206-49-56,12 18 89,227-148 29,-351 265 663,364-264-640,3 1 1,1 2-1,1 1 1,3 2-1,-48 82 1,34-38 17,3 2 0,-34 106 0,58-141-60,2 1-1,3 0 0,2 1 0,2 0 0,3 0 1,2 1-1,2-1 0,3 1 0,13 81 0,17 35 79,8-1-1,73 192 0,-62-232 32,6-2 1,119 195-1,185 216 136,-286-437-179,171 182 1,-187-227-69,3-3 0,2-2 0,2-3 0,81 45 1,364 176-165,25-49 40,-422-186 121,1-5 0,1-5 0,147 12 0,-64-23 0,226-12-1,-185-16-130,-2-10 0,0-11 0,332-92-1,-363 65 11,-4-9-1,-2-10 1,-5-7-1,194-121 1,8-43-430,-289 174 60,150-137 0,21-79-388,-222 221 887,-2-2-1,61-110 1,-70 98 359,-4-1 1,-4-3-1,-4-1 0,-4-1 1,34-179-1,-43 127-208,-7-1 0,-6-1-1,-16-241 1,-4 270-181,-6 0-1,-4 2 1,-6 0-1,-82-220 1,47 190 270,-6 2 0,-6 4-1,-122-174 1,139 235-17,-3 3 0,-4 2 0,-3 4-1,-2 2 1,-4 4 0,-137-94 0,170 132-239,-2 1 0,-1 3 0,-1 1 0,0 2 0,-2 3-1,0 1 1,-1 2 0,0 3 0,-82-9 0,9 16-74,-3 7-30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20.300"/>
    </inkml:context>
    <inkml:brush xml:id="br0">
      <inkml:brushProperty name="width" value="0.05" units="cm"/>
      <inkml:brushProperty name="height" value="0.05" units="cm"/>
    </inkml:brush>
  </inkml:definitions>
  <inkml:trace contextRef="#ctx0" brushRef="#br0">76 37 12155,'-4'-24'4494,"4"24"-4438,0 0 1,0 0-1,0 0 1,0-1-1,0 1 1,0 0-1,0 0 0,0 0 1,0 0-1,0 0 1,0 0-1,0 0 1,0-1-1,0 1 0,0 0 1,0 0-1,0 0 1,0 0-1,-1 0 1,1 0-1,0 0 0,0 0 1,0 0-1,0 0 1,0 0-1,0 0 1,0-1-1,0 1 0,-1 0 1,1 0-1,0 0 1,0 0-1,0 0 1,0 0-1,0 0 0,0 0 1,0 0-1,-1 0 1,1 0-1,0 0 1,0 0-1,0 0 0,0 0 1,0 0-1,0 0 1,0 0-1,-1 1 1,1-1-1,0 0 0,-5 13 290,-5 34-5,-8 91 0,11 53-383,3-57 97,10 603 37,3-595-151,-16 236-1,5-305-412,0-127 324,7-81-1,0 46 134,-1-12 1,19-402 68,34 2-55,-32 371-71,-11 71 50,-4 0 0,7-109 1,-17 155 31,0-18 5,0 30-11,0 0 1,0 0-1,0 0 0,-1-1 0,1 1 1,0 0-1,-1 0 0,1 0 1,-1 0-1,1 0 0,-1 0 0,1 0 1,-1 0-1,0 0 0,1 0 0,-1 0 1,0 0-1,-1-1 0,1 2-1,1 1 0,-1-1 0,0 0 1,0 1-1,1-1 0,-1 1 0,0-1 0,1 1 0,-1-1 0,1 1 0,-1-1 0,1 1 0,-1 0 1,1-1-1,-1 1 0,1 0 0,-1-1 0,1 1 0,0 0 0,0 0 0,-1-1 0,1 1 0,0 0 1,0 0-1,0 1 0,-2 2 8,-8 20 16,2 0 0,0 1 0,2 0-1,-4 27 1,-6 107-41,12-106 20,-35 1112 36,41-1072-189,-3 0 0,-21 144 0,22-237 143,0 0 1,-1 0 0,1 0-1,0-1 1,0 1 0,0 0-1,0 0 1,0 0 0,0 0-1,0 0 1,0 0 0,0 0-1,-1-1 1,1 1 0,0 0-1,0 0 1,0 0 0,0 0-1,0 0 1,-1 0-1,1 0 1,0 0 0,0 0-1,0 0 1,0 0 0,0 0-1,-1 0 1,1 0 0,0 0-1,0 0 1,0 0 0,0 0-1,0 0 1,-1 0 0,1 0-1,0 0 1,0 0-1,0 0 1,0 0 0,0 0-1,0 1 1,-1-1 0,1 0-1,0 0 1,0 0 0,0 0-1,0 0 1,0 0 0,0 0-1,0 1 1,0-1 0,0 0-1,-1 0 1,1 0 0,0 0-1,0 0 1,0 0-1,0 1 1,0-1 0,-5-12-8,-5-32-11,3 1 0,-3-63 0,8-91 34,2 122-26,90-1239-370,-88 1305 382,11-146-39,-14 142-216,0 18-35,2 34-371,-3 79-1775,-1-99 2071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30.655"/>
    </inkml:context>
    <inkml:brush xml:id="br0">
      <inkml:brushProperty name="width" value="0.05" units="cm"/>
      <inkml:brushProperty name="height" value="0.05" units="cm"/>
    </inkml:brush>
  </inkml:definitions>
  <inkml:trace contextRef="#ctx0" brushRef="#br0">474 78 10290,'0'-1'153,"0"-1"1,0 1-1,0 0 0,0 0 1,0 0-1,0 0 0,-1 0 0,1 0 1,0-1-1,-1 1 0,1 0 1,-1 0-1,1 0 0,-1 0 0,1 0 1,-1 0-1,0 1 0,0-1 1,1 0-1,-1 0 0,0 0 0,0 1 1,0-1-1,0 0 0,0 1 1,0-1-1,0 1 0,0-1 0,0 1 1,0-1-1,0 1 0,0 0 0,0 0 1,0-1-1,-1 1 0,1 0 1,0 0-1,0 0 0,0 0 0,0 0 1,-2 1-1,-1-1-48,0 1 0,-1 0 0,1 0 0,0 0 0,0 1 0,0-1 1,0 1-1,1 0 0,-1 0 0,-4 3 0,-3 4-52,1 1 0,0 0 0,1 0 0,0 1 0,0 0 0,1 1 0,1 0 0,0 0 0,-9 24 0,0 7 139,-17 74-1,9-24-97,-16 21 154,-67 133 1,93-213-246,1 1 0,1 1-1,2 0 1,-8 57 0,12-43 109,2 1 1,5 92-1,5-79 32,26 117 1,34 57-107,-40-150-17,-14-38 29,9 81-1,7 34 21,-3-47-56,-18-79 11,1-1 1,1 0-1,3 0 1,19 43 0,-26-71-29,0-1 1,1 0 0,0-1-1,1 0 1,-1 0 0,2 0-1,-1-1 1,1 0 0,0 0-1,0-1 1,1 0-1,11 6 1,-8-6-3,1 0-1,0-1 1,1 0 0,-1-1-1,1-1 1,0 0 0,0-1-1,23 1 1,-21-3 1,0-1-1,0 0 1,0-1 0,0-1 0,-1 0 0,1-1 0,23-9-1,-28 8 7,0 0-1,0-1 0,0 0 1,-1-1-1,0 0 1,0-1-1,0 0 0,-1-1 1,15-18-1,-10 7 12,0-1-1,-2 0 1,-1-1-1,0 0 1,-2-1-1,-1-1 1,7-26 0,25-177 39,-33 180-46,10-79 12,-6-1 0,-9-224 0,-14 94-25,-16-196-92,10 278 87,-17-123 6,32 279-11,-1 0-1,0 0 0,-2 0 0,0 1 1,-1 0-1,-1 0 0,-1 1 0,0 0 1,-17-22-1,18 28-5,-1 1 0,0 0 0,-1 1 0,0 0 0,-1 0 0,0 1 0,0 0 0,0 1 0,-1 1 0,0-1 0,-1 2 0,1 0 0,-1 0 0,-17-3 0,25 7-95,-1 0 0,1 0 0,-1 0 0,1 1 0,-1-1 0,1 1 0,-1 1 0,1-1 0,-1 1 0,1 0 0,-1 0 0,1 0 0,0 1 1,-1 0-1,1 0 0,0 1 0,0-1 0,0 1 0,1 0 0,-7 5 0,-4 8-315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38.029"/>
    </inkml:context>
    <inkml:brush xml:id="br0">
      <inkml:brushProperty name="width" value="0.05" units="cm"/>
      <inkml:brushProperty name="height" value="0.05" units="cm"/>
    </inkml:brush>
  </inkml:definitions>
  <inkml:trace contextRef="#ctx0" brushRef="#br0">0 760 8122,'23'16'4471,"-22"-16"-4378,-1 0 1,0 0-1,1 0 0,-1 0 0,1 0 0,-1-1 0,0 1 0,1 0 0,-1 0 0,0 0 0,1 0 0,-1 0 1,0 0-1,1-1 0,-1 1 0,0 0 0,1 0 0,-1 0 0,0-1 0,0 1 0,1 0 0,-1 0 1,0-1-1,0 1 0,0 0 0,1-1 0,-1 1 0,0 0 0,0-1 0,0 1 0,0 0 0,1-1 0,7-13 658,-7 12-518,20-38 648,22-58 1,-18 41-559,-6 7-213,-1-2 1,-3 0 0,10-67-1,-6 35 11,10-55 56,-29 135-168,1 1 1,0-1-1,1 1 0,-1-1 1,0 1-1,4-5 1,-3 6 57,-1-1-1,0 0 1,1 0 0,-1 1 0,0-1 0,0 0 0,0 0 0,-1 0 0,1-5 464,-4 70-282,9 416-102,-1-373-76,-4-39 103,-7 76 0,6-138-116,-1 0 0,0-1 0,0 1 1,0 0-1,0-1 0,-1 1 0,1-1 0,-1 0 1,0 1-1,0-1 0,0 0 0,0 0 1,-6 5-1,3-3-37,-1 0 1,0 0-1,-1-1 1,1 0-1,-1 0 1,-10 5-1,1-3 11,0-1 1,0 0-1,0-1 0,-1-1 0,-29 2 0,9-4 309,36-1-353,1 0-28,0-1 0,0 1 0,0 0 1,0 0-1,0 0 0,0 0 1,0 0-1,0 0 0,0-1 1,0 1-1,1 0 0,-1 0 0,0 0 1,0 0-1,0 0 0,0 0 1,0 0-1,0 0 0,0-1 1,0 1-1,0 0 0,1 0 0,-1 0 1,0 0-1,0 0 0,0 0 1,0 0-1,0 0 0,0 0 0,1 0 1,-1 0-1,0 0 0,0 0 1,0 0-1,0 0 0,0 0 1,0 0-1,1 0 0,-1 0 0,0 0 1,0 0-1,0 0 0,0 0 1,0 0-1,0 0 0,0 0 0,1 0 1,-1 0-1,0 1 0,0-1 1,0 0-1,0 0 0,0 0 1,0 0-1,0 0 0,0 0 0,0 0 1,1 0-1,-1 1 0,0-1 1,0 0-1,0 0 0,0 0 1,0 0-1,0 0 0,6-14-827,-5-3 255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39.699"/>
    </inkml:context>
    <inkml:brush xml:id="br0">
      <inkml:brushProperty name="width" value="0.05" units="cm"/>
      <inkml:brushProperty name="height" value="0.05" units="cm"/>
    </inkml:brush>
  </inkml:definitions>
  <inkml:trace contextRef="#ctx0" brushRef="#br0">42 29 10034,'0'-2'219,"1"0"-1,0 0 0,-1 0 1,0 0-1,1 1 1,-1-1-1,0 0 1,0 0-1,0-3 0,0-2 1678,-16 55 2122,14-29-3651,-3 18 234,2 51 1,1 202-99,0-100-401,1-133-78,0-14 9,7 71 1,-6-112-30,0 0 0,0 1 0,0-1 1,1 0-1,-1 0 0,1 0 1,0 0-1,0 0 0,0 0 0,0 0 1,0 0-1,0 0 0,0 0 0,0-1 1,1 1-1,-1 0 0,3 1 0,-2-2 27,1 1-1,-1-2 1,1 1-1,0 0 1,-1 0-1,1-1 1,0 1 0,-1-1-1,1 0 1,0 0-1,-1 0 1,6-1-1,12 1 4,-1 1 0,1 1-1,-1 0 1,0 1 0,24 8 0,-31-7-30,21 3 23,-32-6-26,0-1 0,0 0 0,0 0 0,0 0-1,0 0 1,0 0 0,0-1 0,0 1-1,0 0 1,0 0 0,0-1 0,1 1 0,-2-1-1,1 1 1,0-1 0,0 1 0,0-1 0,0 1-1,0-1 1,0 0 0,0 0 0,-1 1-1,1-1 1,0 0 0,0-1 0,2-4-11,0 1 0,0-1 1,0 0-1,-1 0 0,0 0 0,0 0 1,-1 0-1,0 0 0,0 0 1,0-1-1,-1 1 0,1 0 0,-2 0 1,1-1-1,-1 1 0,-2-11 0,-11-37-95,-2 0-1,-24-52 0,17 46-21,-18-67-1,28 68 125,8 30 0,-2-1-1,-1 2 1,-2-1 0,-24-51-1,10 32 6,15 28 12,-2 1 1,-15-24 0,13 31 219,4 9-214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50.607"/>
    </inkml:context>
    <inkml:brush xml:id="br0">
      <inkml:brushProperty name="width" value="0.05" units="cm"/>
      <inkml:brushProperty name="height" value="0.05" units="cm"/>
    </inkml:brush>
  </inkml:definitions>
  <inkml:trace contextRef="#ctx0" brushRef="#br0">473 26 9922,'-2'-3'264,"-1"1"-1,1-1 1,-1 1-1,0 0 1,0 0-1,0 1 1,0-1-1,0 0 1,-1 1-1,1 0 1,0 0-1,-1 0 1,1 0 0,0 1-1,-8-1 1,6 1-43,-1 0 1,0 1 0,1 0 0,-1 0-1,1 0 1,-1 1 0,1 0 0,0 0-1,-6 3 1,-8 6 233,0 1 0,1 1 0,-33 30 0,43-36-283,-14 14-76,0 1 0,1 1 0,2 1 0,0 1 0,1 1 0,2 0 1,1 1-1,0 1 0,3 0 0,-17 50 0,20-43-97,1-1 1,1 1-1,2 1 1,2-1 0,1 1-1,2-1 1,1 1-1,2 0 1,8 36-1,-7-53 6,2 0-1,0 0 0,1 0 1,1-1-1,1 0 0,1-1 1,0 0-1,1 0 1,1-1-1,0-1 0,24 24 1,-11-15-9,1-2 0,1-1 1,1-1-1,1-1 0,0-2 1,33 15-1,-46-26-16,1 0-1,-1 0 1,1-1 0,1-2-1,-1 1 1,0-2 0,1 0-1,-1-1 1,1-1 0,0-1-1,-1 0 1,35-8 0,-38 6 14,0-1 1,-1-1-1,1 0 1,-1-1-1,0 0 1,0-1-1,-1 0 1,1-1-1,-2 0 1,1-1-1,-1-1 1,-1 0-1,0 0 1,0-1-1,-1 0 1,9-14-1,1-9 4,-1-1 0,-2-1-1,-1-1 1,16-58 0,-13 20-5,11-104 0,-27 156 1,0 1 0,-1 0 1,-2-1-1,0 1 0,-1 0 0,-1-1 0,-2 1 1,-7-24-1,7 31 1,-1 0 1,-1 0-1,0 1 1,-1 0-1,-1 0 1,0 1-1,-1 0 1,0 1-1,-1 0 1,0 1-1,-1 0 1,-14-11-1,3 7-57,-1 1-1,0 2 1,-1 0-1,-48-15 1,0-1-1174,56 22 971,2 3-99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55.974"/>
    </inkml:context>
    <inkml:brush xml:id="br0">
      <inkml:brushProperty name="width" value="0.05" units="cm"/>
      <inkml:brushProperty name="height" value="0.05" units="cm"/>
    </inkml:brush>
  </inkml:definitions>
  <inkml:trace contextRef="#ctx0" brushRef="#br0">258 764 14051,'-10'-14'1918,"9"13"-1429,4 1-217,9 5-298,5-1 155,0-1 1,0 0 0,0-1 0,1-1-1,-1 0 1,25-4 0,103-19 23,-117 17-156,11-3 6,67-9 1,-93 16 4,0 1 0,1 0 0,-1 1 0,0 0 0,26 6 0,-27-3 2,-12-2 44,-19-1 86,2-1-106,-236 33 140,183-20-230,-108 35 0,150-38 35,-120 36-99,144-43 26,8-1 43,11-1-7,30-6 12,1-2 1,-1-3-1,0-1 0,48-19 1,-2 1 30,26-5 57,196-31 0,-307 62 129,-11-1-100,-14-1-62,-6 5-235,0 1-1,-47 8 1,43-4 115,-48 1 1,67-8 109,12-4-28,8-3-47,-9 8 73,25-19-102,0-1 0,-1-1 0,-1-1 1,-1-1-1,-2-2 0,21-29 0,-31 38 144,0-1 1,-2 0-1,0-1 0,0 0 1,-2 0-1,-1-1 0,0 0 0,-1 0 1,-2-1-1,4-40 0,-8 51-22,1 1-1,-2-1 0,1 0 1,-1 1-1,0 0 1,-1-1-1,0 1 1,-1 0-1,0 1 0,0-1 1,-1 0-1,0 1 1,0 0-1,-1 1 0,0-1 1,-1 1-1,1 0 1,-1 0-1,-1 1 1,1 0-1,-1 0 0,0 1 1,-1 0-1,1 1 1,-1-1-1,0 2 0,0-1 1,-14-3-1,-170-18-34,170 23 18,11 2 4,0 0 1,1 1-1,-1 0 0,0 1 1,1 0-1,-1 1 1,1 1-1,0-1 1,0 2-1,1-1 1,-1 1-1,1 1 1,0 0-1,0 1 1,-17 14-1,-7 10-3,1 2 0,-47 60 0,72-83-1,-35 43 136,-38 65-1,60-83-38,2 0 0,2 2 0,-16 45 0,29-70-92,0 0 0,1 0-1,1 0 1,0 0 0,1 1-1,0-1 1,1 1 0,1-1-1,0 0 1,0 1 0,1-1-1,1 0 1,0 0 0,0 0 0,1 0-1,1-1 1,0 1 0,1-1-1,0-1 1,0 1 0,1-1-1,15 17 1,-14-17-4,1 0 0,0 0-1,0-1 1,1-1 0,0 1 0,1-2 0,0 1-1,15 7 1,-19-13-2,-1 1 1,1-1-1,-1 0 0,1 0 1,0-1-1,-1 0 0,1 0 1,0-1-1,0 0 0,0 0 1,0 0-1,-1-1 0,1 0 1,0 0-1,0-1 0,-1 0 0,11-4 1,6-5 11,-1 0 0,0-2 1,32-23-1,56-55 34,-60 47-31,1 2-16,-3 4 49,-1-3 0,59-67 0,-99 99-21,1 0 0,-1-1 0,-1 0 0,0 0 0,0 0 0,-1-1 0,0 0 0,-1 0 1,0 0-1,-1 0 0,0-1 0,-1 1 0,0-1 0,-1 0 0,0 0 0,-1 1 0,0-1 0,-1 0 1,0 0-1,-1 1 0,0-1 0,-1 1 0,-1-1 0,1 1 0,-11-20 0,6 16 37,0 0 0,-1 1-1,-1 0 1,0 0 0,-1 1 0,0 0-1,-1 1 1,-1 0 0,0 1-1,-22-14 1,28 20-107,-1 0 0,0 1 1,0 0-1,0 0 0,0 1 0,-1 0 0,1 1 0,-1-1 0,0 2 0,1-1 0,-1 1 0,0 1 0,0-1 1,0 1-1,0 1 0,0 0 0,0 0 0,0 1 0,0 0 0,1 0 0,-12 6 0,-49 31-369,43-23 145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3:57.349"/>
    </inkml:context>
    <inkml:brush xml:id="br0">
      <inkml:brushProperty name="width" value="0.05" units="cm"/>
      <inkml:brushProperty name="height" value="0.05" units="cm"/>
    </inkml:brush>
  </inkml:definitions>
  <inkml:trace contextRef="#ctx0" brushRef="#br0">839 211 10130,'-1'-5'113,"0"0"1,0 1-1,-1-1 0,0 0 1,0 1-1,0-1 0,0 1 0,-1 0 1,0-1-1,0 1 0,0 1 1,0-1-1,0 0 0,-1 1 0,0-1 1,0 1-1,0 0 0,0 1 0,0-1 1,0 1-1,-1-1 0,-5-1 1,2 1-12,0 0 1,-1 1-1,0-1 1,1 2-1,-1-1 1,0 1-1,0 1 1,0-1-1,0 1 1,0 1-1,-13 2 1,-43 13 174,1 4 0,-105 45-1,149-55-210,-1 1 0,1 0-1,1 2 1,0 0-1,1 1 1,0 1 0,1 1-1,1 0 1,0 1-1,1 1 1,-15 25 0,13-15 132,1 1 0,1 1 1,2 1-1,1 0 0,2 0 1,0 1-1,-5 41 0,10-47-119,2 0 0,1 0-1,1 0 1,1 0 0,1 0-1,1 0 1,7 29-1,-4-37-75,0 1-1,1-1 0,1 0 0,1-1 1,0 1-1,2-2 0,0 1 0,0-1 0,2-1 1,18 20-1,-15-20 1,0-1 0,2-1 0,0 0 0,0-1-1,1-1 1,0-1 0,1 0 0,0-2 0,1 0 0,0-1 0,0-1 0,26 5 0,-23-7 0,0-1-1,0-1 1,0-1 0,0-1-1,-1-1 1,1-1 0,0-1 0,0-1-1,-1-1 1,1 0 0,22-11-1,-9 0 123,-2-2-1,0-1 0,-1-2 0,-1-1 0,-1-1 0,33-33 0,153-178 25,-209 225-162,4-5 10,-1-1 0,-1-1 1,0 0-1,-1 0 0,0-1 1,10-31-1,-9 17-10,-2 0-1,-2-1 1,3-35 0,-7 47 6,10-118 92,-12 116 9,-1 0 0,0 0-1,-2 0 1,-6-28-1,6 39-51,-1 1 0,-1 0-1,0 0 1,0 0-1,0 0 1,-1 1 0,-1 0-1,0 0 1,0 1-1,-1 0 1,0 0 0,0 1-1,0 0 1,-1 0-1,0 1 1,-11-6 0,-6-1-66,0 0 0,-1 2 0,0 0 0,-55-12 1,62 19-141,0 1 0,0 1 0,0 1 0,-1 1 0,1 0 1,0 2-1,0 0 0,0 1 0,0 1 0,0 1 0,1 1 1,-20 8-1,-31 12-178,-8 3-64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01.591"/>
    </inkml:context>
    <inkml:brush xml:id="br0">
      <inkml:brushProperty name="width" value="0.05" units="cm"/>
      <inkml:brushProperty name="height" value="0.05" units="cm"/>
    </inkml:brush>
  </inkml:definitions>
  <inkml:trace contextRef="#ctx0" brushRef="#br0">3028 178 11907,'-6'-3'90,"-1"1"1,1-1 0,-1 2 0,0-1 0,1 1 0,-1 0 0,0 0 0,0 1 0,0 0 0,0 0 0,0 0 0,0 1 0,0 0 0,-11 4 0,-1 2-160,-89 28-335,91-31 459,-1-1 0,1-1 0,0 0 0,-28-1 0,27-1-21,0 1 0,0 1-1,0 0 1,1 2 0,-1 0-1,1 0 1,-1 2 0,-28 13-1,27-12-45,0-1 0,0 0 1,-40 5-1,-60-1 194,40-5 25,-647 71 1176,670-69-1381,-205 18 27,208-23-18,0-2-1,-102-14 0,106 6-8,4-1 2,0 2 0,0 2 1,-88 2-1,122 4-8,0 1 1,0 1-1,0-1 0,1 2 1,-1 0-1,1 0 1,-10 6-1,-66 44-50,8-4 25,67-45 39,1 1 0,-1 0 0,1 0 0,1 1 0,-1 1 0,1-1 0,1 2 0,-1-1 0,1 1 0,1 0 0,-10 15 0,-136 243 153,150-262-147,1 1 0,-1-1 0,1 1 0,0-1 1,0 1-1,1 0 0,-1 0 0,1 0 0,0 0 0,1 0 1,0 0-1,0 0 0,0 0 0,1 0 0,-1-1 1,1 1-1,1 0 0,2 8 0,-1-6-7,1-1 1,0 1-1,1-1 0,-1 0 0,1 0 1,0 0-1,1-1 0,0 0 1,0 0-1,0-1 0,1 1 0,11 6 1,10 5-13,1-1 1,0-1 0,2-2-1,0-1 1,0-1 0,1-2-1,55 9 1,-34-12-15,-1-2 0,1-2 0,-1-2 0,58-9 0,43-10 28,76-8 21,-170 23-22,112 7-1,23 17-102,212 49 0,-349-59 95,1-3 0,1-2 0,65-4 0,20 2 0,-107 1-4,-1 1 0,58 15 0,69 30-11,-13-3 0,-130-41-1,16 4-44,42 6 0,-65-15 55,0 0 0,0 0 0,0-1 0,1-1 1,-1 0-1,0-1 0,12-3 0,4-2 15,-2-2-1,50-23 1,-61 24-15,-1-1 1,0 0-1,0-2 1,-1 1-1,25-26 1,-5-3 14,42-62 0,-19 22-19,-45 64 9,-1 0-1,0-1 0,-1-1 1,-1 0-1,-1 0 0,-1-1 1,0 0-1,7-30 0,-1-9 70,-2 0-1,3-60 0,-13 92-40,-1 0 1,-1 0-1,-1 0 0,-1 0 1,-1 0-1,-1 1 0,-12-32 1,3 16 81,-10-29-89,-56-110-1,71 163-21,-1-1 1,0 2-1,-23-28 1,28 38 5,0 0 0,0 1 0,0 0 1,-1-1-1,0 2 0,0-1 0,0 1 0,0 0 1,0 0-1,-1 1 0,1-1 0,-1 1 1,-12-1-1,1 1-15,1 0 0,-1 2 0,1 0 0,-1 1 1,1 1-1,0 1 0,-23 5 0,9 2-107,1 1-1,0 1 1,-31 18 0,36-17-36,6-2 81,-1-1-1,-1 0 1,0-2-1,-26 8 1,-17-9-61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19.829"/>
    </inkml:context>
    <inkml:brush xml:id="br0">
      <inkml:brushProperty name="width" value="0.05" units="cm"/>
      <inkml:brushProperty name="height" value="0.05" units="cm"/>
    </inkml:brush>
  </inkml:definitions>
  <inkml:trace contextRef="#ctx0" brushRef="#br0">81 1 18428,'-20'84'3854,"8"-25"-3519,3 1-1,2 0 1,3 0-1,3 0 1,9 90-1,-23-233-2423,8 52 2214,2 1 0,-3-52-1,8 81-85,-1-1-1,1 0 0,0 1 1,1-1-1,-1 1 0,0-1 1,0 1-1,1-1 0,-1 0 1,1 1-1,-1-1 0,1 1 1,0 0-1,0-1 0,-1 1 1,1 0-1,0-1 0,0 1 1,0 0-1,3-2 1,-3 2-2,1 0-1,0 1 1,-1-1 0,1 1 0,0-1 0,-1 1 0,1 0 0,0-1 0,0 1 0,0 0 0,-1 0 0,1 0 0,0 1 0,0-1 0,-1 0 0,1 1 0,0-1 0,0 1 0,1 0-1,57 24 337,-40-16-420,-1-1 0,30 7-1,-42-13 0,1-1-1,0 1 0,-1-2 0,1 1 1,0-1-1,0-1 0,0 1 0,-1-1 1,1-1-1,10-2 0,-7 0-42,0 0 0,0-1 0,-1 0 0,17-11 0,-24 14 105,1 0 0,-1-1 0,0 1 0,0-1 0,0 0 0,0 1 1,0-1-1,-1-1 0,0 1 0,1 0 0,-1 0 0,0-1 0,0 0 0,-1 1 0,1-1 0,-1 0 1,1-4-1,-2 7 8,1 0 0,-1 0 0,0 0 0,0 1 1,0-1-1,0 0 0,-1 0 0,1 0 0,0 0 1,0 0-1,0 0 0,-1 1 0,1-1 0,0 0 0,-1 0 1,1 0-1,-1 0 0,1 1 0,-1-1 0,1 0 0,-1 1 1,0-1-1,1 0 0,-1 1 0,0-1 0,-1 0 1,0 0 21,0 0 0,0 0 1,0 1-1,0-1 0,-1 1 1,1-1-1,0 1 0,0 0 1,-1 0-1,-3 0 1,-2 1 65,0 0 0,0 1 0,0 0 0,0 0 0,-9 4 0,11-3-65,1 0 0,0 1 0,-1-1 0,1 1 1,1 0-1,-1 0 0,0 0 0,1 1 0,0-1 0,0 1 1,1 0-1,-1 1 0,1-1 0,0 0 0,0 1 0,1 0 1,0 0-1,0 0 0,0 0 0,-1 9 0,1-7-16,1 0 0,1 0-1,-1 1 1,1-1 0,1 0-1,0 1 1,0-1 0,0 0 0,1 0-1,0 0 1,1 0 0,0 0-1,0 0 1,8 13 0,-9-19-73,-1 0 1,0 0-1,1 0 1,0 0 0,-1 0-1,1 0 1,0 0-1,0-1 1,0 1-1,0-1 1,0 1-1,0-1 1,4 1 0,-5-1 21,1-1 0,0 0 1,-1 1-1,1-1 0,0 0 1,-1 0-1,1 0 0,-1 0 1,1-1-1,0 1 1,-1 0-1,1-1 0,0 1 1,-1-1-1,1 0 0,-1 1 1,1-1-1,-1 0 0,0 0 1,1 0-1,1-1 0,18-17-202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0.443"/>
    </inkml:context>
    <inkml:brush xml:id="br0">
      <inkml:brushProperty name="width" value="0.05" units="cm"/>
      <inkml:brushProperty name="height" value="0.05" units="cm"/>
    </inkml:brush>
  </inkml:definitions>
  <inkml:trace contextRef="#ctx0" brushRef="#br0">22 47 12867,'0'-12'1046,"-4"11"-169,3 3-794,0-1 0,0 0 1,0 0-1,0 1 0,1-1 0,-1 1 1,0-1-1,1 1 0,-1-1 0,1 1 0,-1 2 1,-3 24 330,1 0 1,2 55 0,12 58 26,-6-80-225,-1-20-54,-2 2 163,3-1 0,1 0 0,12 41 0,-18-81-290,1-1 0,-1 1 0,0-1 0,1 1 0,0-1-1,-1 1 1,1-1 0,0 1 0,0-1 0,0 0 0,-1 0 0,2 1 0,-1-1-1,0 0 1,0 0 0,0 0 0,3 1 0,-3-1-14,-1-1 1,1 0-1,0 0 0,0 0 1,0 0-1,0 0 0,0 0 1,-1 0-1,1 0 0,0-1 0,0 1 1,0 0-1,0 0 0,-1-1 1,1 1-1,0-1 0,0 1 1,-1 0-1,1-1 0,0 1 1,-1-1-1,2-1 0,4-4 66,0-1-1,-1 0 1,0-1 0,7-13-1,124-262 498,-67 131-297,-68 151-284,17-35 126,-9 26-13,-9 10-112,1 1 0,-1-1 1,0 0-1,0 0 0,1 0 1,-1 0-1,0 0 0,0 1 1,1-1-1,-1 0 0,0 0 1,0 0-1,0 1 1,1-1-1,-1 0 0,0 0 1,0 0-1,0 1 0,0-1 1,0 0-1,0 1 0,1-1 1,-1 0-1,0 0 0,0 1 1,0-1-1,0 0 0,0 0 1,0 1-1,0-1 0,0 0 1,0 1-1,0-1 0,0 0 1,0 0-1,-1 1 0,1-1 1,0 0-1,0 1 0,-1 16 75,-1 0-1,-1 1 1,-8 30-1,0-3 4,-4 31 76,-10 137-1,24-204-146,1-1 1,1 0-1,-1 0 0,1 1 1,1-1-1,-1 0 0,5 12 0,-5-18 0,-1-1-1,1 1 0,0-1 1,0 1-1,0 0 1,0-1-1,0 0 0,0 1 1,1-1-1,-1 0 1,0 1-1,1-1 0,-1 0 1,1 0-1,-1 0 0,1 0 1,-1-1-1,1 1 1,0 0-1,-1-1 0,1 1 1,0-1-1,0 1 1,-1-1-1,1 0 0,0 0 1,0 0-1,0 0 0,-1 0 1,1 0-1,0 0 1,0-1-1,-1 1 0,1 0 1,0-1-1,0 0 0,-1 1 1,1-1-1,2-2 1,6-2 52,-1 0 0,0-1-1,0 0 1,0 0 0,-1-1 0,0 0 0,9-10 0,48-64 399,-59 73-414,33-43 234,-3-1 0,-3-3-1,-1 0 1,-4-2 0,-1-1 0,35-117 0,-59 150-213,-3 25-88,0 0 0,0 0 1,-1 0-1,1 0 0,0 0 0,-1 0 0,1 0 0,0 0 1,0 0-1,-1 0 0,1 1 0,0-1 0,0 0 0,-1 0 1,1 0-1,0 0 0,0 0 0,-1 0 0,1 1 1,0-1-1,0 0 0,0 0 0,-1 0 0,1 1 0,0-1 1,0 0-1,0 0 0,0 0 0,0 1 0,0-1 0,-1 0 1,1 0-1,0 1 0,0-1 0,0 0 0,0 0 1,0 1-1,-20 39-2300,8 0 1191,9-24 324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0.924"/>
    </inkml:context>
    <inkml:brush xml:id="br0">
      <inkml:brushProperty name="width" value="0.05" units="cm"/>
      <inkml:brushProperty name="height" value="0.05" units="cm"/>
    </inkml:brush>
  </inkml:definitions>
  <inkml:trace contextRef="#ctx0" brushRef="#br0">89 103 15227,'1'-2'234,"0"1"0,0-1 0,0 0-1,0 1 1,0-1 0,-1 0 0,1 0 0,-1 0-1,1 1 1,-1-1 0,0 0 0,0 0-1,1 0 1,-1 0 0,0 0 0,-1-2 0,1 4-186,0-1 1,0 1 0,0-1-1,0 1 1,0 0 0,0-1-1,0 1 1,0 0 0,-1-1-1,1 1 1,0 0 0,0-1 0,0 1-1,0 0 1,-1-1 0,1 1-1,0 0 1,0 0 0,-1-1-1,1 1 1,0 0 0,0 0-1,-1-1 1,1 1 0,0 0-1,-1 0 1,1 0 0,0-1-1,-1 1 1,0 1-3,0-1 1,0 0-1,0 1 0,1-1 0,-1 0 0,0 1 0,0-1 0,0 1 1,1 0-1,-1-1 0,0 1 0,1-1 0,-1 1 0,0 0 1,1 0-1,-1-1 0,1 1 0,-1 1 0,-8 12 153,1 1-1,0 0 0,1 1 0,1-1 1,-6 20-1,4-3-11,-8 54 1,15-77-146,0-1 1,1 1 0,0-1 0,0 0 0,1 1-1,3 13 1,-4-20-31,0-1-1,1 0 1,-1 1-1,1-1 1,-1 0-1,1 0 1,0 0 0,-1 1-1,1-1 1,0 0-1,0 0 1,0 0-1,0 0 1,0 0-1,0-1 1,0 1-1,0 0 1,0 0 0,3 1-1,-3-2 1,1 0 0,0 0-1,0 0 1,0 0 0,0 0 0,-1 0-1,1-1 1,0 1 0,0 0 0,0-1-1,-1 1 1,1-1 0,0 0 0,0 0-1,-1 0 1,1 0 0,-1 0 0,1 0-1,1-1 1,9-8 67,0-1-1,0 1 1,-1-2 0,-1 0-1,12-16 1,42-70 371,-45 66-261,-1 0 0,-2-1 1,20-59-1,-33 78-86,-3 14-102,0 0 0,0 0 1,0 0-1,0 0 0,0 0 0,0-1 0,0 1 1,0 0-1,-1 0 0,1 0 0,0 0 0,0 0 1,0 0-1,0 0 0,0 0 0,0 0 1,0 0-1,0 0 0,0 0 0,0 0 0,0 0 1,0 0-1,-1 0 0,1 0 0,0 0 0,0 0 1,0 0-1,0 0 0,0 0 0,0 0 0,0 0 1,0 0-1,0 0 0,0 0 0,-1 0 1,1 0-1,0 0 0,0 0 0,0 0 0,0 0 1,0 0-1,0 0 0,0 0 0,0 0 0,0 0 1,0 0-1,0 0 0,0 0 0,-1 0 0,1 0 1,0 0-1,0 1 0,0-1 0,0 0 1,0 0-1,0 0 0,0 0 0,0 0 0,0 0 1,0 0-1,-15 24 56,5-1-125,1 2 1,0-1 0,2 1-1,1 0 1,1 1 0,-3 42 0,8-64-30,-1 1 0,2-1 0,-1 0 0,0 0 0,1 0 0,0 1-1,0-1 1,0 0 0,1 0 0,2 6 0,-3-9 30,0 0 1,0 0-1,0 0 0,-1 0 0,1 0 0,0 0 0,0 0 0,0 0 0,1 0 0,-1 0 1,0-1-1,0 1 0,0-1 0,1 1 0,-1-1 0,0 1 0,0-1 0,1 1 0,-1-1 1,0 0-1,1 0 0,-1 0 0,0 0 0,1 0 0,-1 0 0,0 0 0,1 0 0,-1-1 1,0 1-1,1 0 0,-1-1 0,0 1 0,0-1 0,1 0 0,1 0 0,4-4-137,0 0 0,0 0 1,-1-1-1,1 1 0,-1-1 0,0-1 0,-1 1 0,0-1 0,0 0 0,8-14 0,-6 9-49,23-38-466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1.385"/>
    </inkml:context>
    <inkml:brush xml:id="br0">
      <inkml:brushProperty name="width" value="0.05" units="cm"/>
      <inkml:brushProperty name="height" value="0.05" units="cm"/>
    </inkml:brush>
  </inkml:definitions>
  <inkml:trace contextRef="#ctx0" brushRef="#br0">138 1 17268,'-3'11'853,"-2"0"1,1-1 0,-12 19 0,-5 11 434,1 7 54,-28 98-1,41-119-1137,2 1-1,1-1 1,1 1-1,1 0 0,3 42 1,-1-61-181,1 0 0,1 0 1,-1 0-1,1-1 0,1 1 0,-1-1 0,1 1 1,6 9-1,-8-14-23,0-1 1,1 0-1,-1 0 1,1-1-1,-1 1 1,1 0-1,0 0 0,0-1 1,0 1-1,0-1 1,0 0-1,0 0 1,0 1-1,0-1 1,1-1-1,-1 1 0,0 0 1,1 0-1,-1-1 1,1 1-1,-1-1 1,0 0-1,1 0 1,-1 0-1,1 0 0,-1 0 1,1-1-1,-1 1 1,0-1-1,5-1 1,2-1-2,0-1 1,0-1 0,-1 1-1,1-1 1,-1-1-1,0 0 1,-1 0 0,13-12-1,50-63-38,-66 76 36,25-34-23,29-31-68,-58 70 93,0-1-1,0 1 0,0-1 1,1 1-1,-1-1 0,0 1 1,1-1-1,-1 1 0,0 0 1,1-1-1,-1 1 0,0 0 1,1-1-1,-1 1 0,1 0 1,-1 0-1,1-1 1,-1 1-1,1 0 0,-1 0 1,1 0-1,-1 0 0,1 0 1,-1-1-1,1 1 0,-1 0 1,1 0-1,-1 0 0,1 0 1,-1 0-1,1 1 0,-1-1 1,1 0-1,0 0 0,-1 1-1,1 0 0,-1 1 0,1-1 0,-1 0 1,0 0-1,1 1 0,-1-1 0,0 0 0,0 0 0,0 1 0,0-1 0,0 0 0,-1 2 0,-8 48-14,8-49 19,-14 56 26,2-10 10,-10 75 1,22-121-83,1-1 0,0 1 0,0-1-1,-1 1 1,1 0 0,0-1 0,0 1 0,1-1 0,-1 1 0,0-1 0,0 1 0,1 0 0,-1-1-1,1 1 1,1 1 0,-2-2-1,1-1 0,-1 0-1,1 0 1,-1 0-1,1 0 1,-1 0 0,1-1-1,-1 1 1,1 0-1,-1 0 1,1 0 0,-1 0-1,1-1 1,-1 1-1,1 0 1,-1 0 0,1-1-1,-1 1 1,0 0-1,1-1 1,-1 1 0,1 0-1,-1-1 1,0 1 0,1-1-1,-1 1 1,0-1-1,1 0 1,5-7-409,0-1 0,9-19 0,3-13-146,-1-10-174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1.824"/>
    </inkml:context>
    <inkml:brush xml:id="br0">
      <inkml:brushProperty name="width" value="0.05" units="cm"/>
      <inkml:brushProperty name="height" value="0.05" units="cm"/>
    </inkml:brush>
  </inkml:definitions>
  <inkml:trace contextRef="#ctx0" brushRef="#br0">3 69 15379,'9'-19'1682,"-7"15"-1412,-1-1 0,1 1 1,0 0-1,0-1 0,1 1 0,-1 0 0,1 1 0,0-1 0,0 0 0,5-4 0,-8 8-237,0 0 0,1 0 0,-1 0 0,0 0 1,0 0-1,0 0 0,0 0 0,1 0 0,-1 0 0,0 0 0,0 0 0,0 0 0,0 0 0,1 0 0,-1 0 0,0 0 0,0 0 0,0 0 0,0 0 0,1 0 0,-1 0 0,0 0 1,0 0-1,0 0 0,0 0 0,0 1 0,1-1 0,-1 0 0,0 0 0,0 0 0,0 0 0,0 0 0,0 0 0,0 1 0,0-1 0,0 0 0,1 0 0,-1 0 0,0 0 0,0 0 0,0 1 1,2 11 687,-1 15-130,-1-25-486,-24 261 1873,4-61-1339,18-173-579,-4 50-14,8 116 0,-2-187-179,0-6 62,0-1-1,0 1 0,0 0 0,0-1 0,0 1 0,1-1 0,-1 1 0,0 0 0,1-1 0,-1 1 0,1-1 0,0 1 1,-1-1-1,1 0 0,0 1 0,1 1 0,-2-3 39,1 0-1,-1 0 1,0 0-1,0 0 1,1 0 0,-1 0-1,0 0 1,0 0 0,1 0-1,-1-1 1,0 1 0,0 0-1,1 0 1,-1 0 0,0 0-1,0 0 1,0 0 0,1-1-1,-1 1 1,0 0-1,0 0 1,0 0 0,0 0-1,1-1 1,-1 1 0,0 0-1,0 0 1,0-1 0,0 1-1,0 0 1,0 0 0,0-1-1,1 1 1,-1 0 0,0 0-1,0 0 1,0-1-1,0 1 1,0-1 0,4-13-95,-4 14 84,7-37-452,4-13-173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2.347"/>
    </inkml:context>
    <inkml:brush xml:id="br0">
      <inkml:brushProperty name="width" value="0.05" units="cm"/>
      <inkml:brushProperty name="height" value="0.05" units="cm"/>
    </inkml:brush>
  </inkml:definitions>
  <inkml:trace contextRef="#ctx0" brushRef="#br0">23 194 16091,'-7'14'1403,"5"-10"-1064,0 0 0,0 0 0,0 0-1,0 0 1,1 0 0,0 1 0,0-1-1,0 1 1,0-1 0,0 6 0,1-10-309,0 0 1,0 0 0,0 0 0,0 0 0,0 0 0,0 1-1,0-1 1,0 0 0,0 0 0,0 0 0,0 0 0,0 0-1,0 1 1,0-1 0,0 0 0,0 0 0,0 0 0,0 0-1,1 1 1,-1-1 0,0 0 0,0 0 0,0 0 0,0 0-1,0 0 1,0 0 0,0 0 0,0 1 0,1-1 0,-1 0-1,0 0 1,0 0 0,0 0 0,0 0 0,0 0 0,1 0-1,-1 0 1,0 0 0,0 0 0,0 0 0,0 0 0,0 0-1,1 0 1,-1 0 0,0 0 0,0 0 0,0 0 0,1 0-1,7-7 509,7-14-192,-6 3-250,0-1 0,-1 0 0,-1 0-1,-1-1 1,-1 0 0,0 0 0,2-34 0,-9 36-70,2 18-26,0 0 0,0-1 0,0 1 0,0 0 0,0 0 1,0-1-1,0 1 0,0 0 0,-1 0 0,1 0 0,0-1 0,0 1 1,0 0-1,0 0 0,-1 0 0,1 0 0,0 0 0,0-1 0,0 1 1,-1 0-1,1 0 0,0 0 0,0 0 0,-1 0 0,1 0 0,0 0 1,0 0-1,-1 0 0,1 0 0,0 0 0,0 0 0,-1 0 0,1 0 1,-2 1 0,1 0 1,0 0 0,-1 0 0,1 0 0,0 0 0,-1 0 0,1 0 0,0 1 0,0-1 0,0 0-1,0 1 1,0-1 0,1 1 0,-1-1 0,-1 4 0,-5 13 17,1 0 1,0 1-1,1 0 1,1 1-1,1-1 1,1 1-1,1-1 0,1 31 1,0-47-14,0 0 0,0-1 0,0 1 0,1 0 0,-1-1 0,1 1 0,0 0 0,-1-1 0,1 1 0,1-1 0,-1 1 0,0-1 0,0 0 0,1 1 0,0-1 0,-1 0 0,1 0 0,0 0 0,0 0 0,0 0 0,0-1 0,0 1 0,0-1 1,1 1-1,-1-1 0,1 0 0,-1 0 0,1 0 0,-1 0 0,1 0 0,-1 0 0,1-1 0,0 1 0,-1-1 0,1 0 0,0 0 0,0 0 0,-1 0 0,1 0 0,0-1 0,-1 1 0,1-1 0,0 0 0,3-1 0,14-6 13,-1-1 1,0 0-1,0-1 0,-1-1 1,0-1-1,24-22 1,39-23 9,-80 56-31,-1 1-1,1-1 0,0 0 1,0 1-1,0-1 0,0 1 1,0 0-1,0-1 0,0 1 1,0 0-1,0-1 0,0 1 1,0 0-1,0 0 0,0 0 1,0 0-1,0 0 0,2 0 1,-2 1 1,-1-1 0,0 0 0,1 1-1,-1-1 1,1 1 0,-1-1 0,0 1 0,1-1 0,-1 1 0,0-1 0,0 1 0,1-1 0,-1 1 0,0-1 0,0 1 0,0-1-1,0 1 1,1 0 0,-1-1 0,0 1 0,0-1 0,0 1 0,0-1 0,-1 2 0,0 7 12,0-1 1,-1 1-1,-5 13 1,3-8 14,-1 6 4,1-8 17,1 1 0,1 0 0,-1 16 0,2-29-44,1 1 0,0 0 0,0-1 0,0 1 1,0 0-1,0-1 0,0 1 0,0-1 0,0 1 0,0 0 0,0-1 0,1 1 0,-1 0 0,0-1 0,0 1 1,1 0-1,-1-1 0,0 1 0,1-1 0,-1 1 0,0-1 0,1 1 0,-1-1 0,1 1 0,-1-1 0,1 1 1,0 0-1,0-1 0,0 0 0,0 0 0,0 0 0,-1 0 0,1 0-1,0-1 1,0 1 0,0 0 0,0 0 0,0-1 0,0 1 0,0 0 0,-1-1 0,1 1 0,0-1 0,1 0 0,32-29 2,53-69-634,32-33-2965,-93 112 1144,-21 17 1741,0-1 1,0 0-1,-1 0 1,1 0-1,4-7 0,5-6 11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2.796"/>
    </inkml:context>
    <inkml:brush xml:id="br0">
      <inkml:brushProperty name="width" value="0.05" units="cm"/>
      <inkml:brushProperty name="height" value="0.05" units="cm"/>
    </inkml:brush>
  </inkml:definitions>
  <inkml:trace contextRef="#ctx0" brushRef="#br0">141 1 15643,'-8'16'596,"1"0"-1,1 1 0,1 0 0,0 0 0,-4 26 1,-4 89 1315,12-82-1746,3 0 1,1 0-1,3-1 0,2 1 1,25 85-1,-56-197-219,-2 1 0,-37-65 1,33 69 1161,30 55-247,5 3-508,9 5-275,-12-5 17,16 6-444,1-1 1,-1-1-1,1-1 0,0-1 0,0-1 1,0 0-1,1-2 0,-1 0 1,0-1-1,39-7 0,-16-3-407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3.261"/>
    </inkml:context>
    <inkml:brush xml:id="br0">
      <inkml:brushProperty name="width" value="0.05" units="cm"/>
      <inkml:brushProperty name="height" value="0.05" units="cm"/>
    </inkml:brush>
  </inkml:definitions>
  <inkml:trace contextRef="#ctx0" brushRef="#br0">164 1 17148,'-32'16'1820,"17"-9"-1193,0 0 0,1 2 0,0-1 0,0 2 0,1 0 0,-21 20 0,32-29-593,1 1 0,0-1-1,0 0 1,0 1 0,0-1 0,0 1 0,0 0-1,0-1 1,1 1 0,-1 0 0,1 0 0,-1-1-1,0 5 1,1-6-34,0 1-1,0 0 1,1 0-1,-1 0 1,0 0-1,0-1 0,1 1 1,-1 0-1,0 0 1,1 0-1,-1-1 1,1 1-1,-1 0 1,1-1-1,-1 1 1,1 0-1,-1-1 0,1 1 1,0 0-1,1 0 1,1 1-72,1-1 0,-1 1 0,1-1 0,-1 0 0,1 0 0,0 0 0,0 0 0,0 0 0,0-1 1,6 0-1,75-5-1368,-52 2 555,46 2 0,-77 0 907,0 1 1,-1 0 0,1 0-1,0 1 1,0-1 0,-1 0-1,1 1 1,0-1 0,0 1 0,-1-1-1,1 1 1,0 0 0,-1 0-1,1 0 1,-1 0 0,1 0-1,-1 0 1,1 0 0,-1 0 0,0 0-1,0 1 1,0-1 0,1 1-1,-1-1 1,-1 1 0,1-1-1,0 1 1,0-1 0,0 1 0,-1 0-1,1-1 1,-1 1 0,1 0-1,-1 0 1,0-1 0,0 1-1,0 0 1,0 0 0,0 0 0,0-1-1,0 1 1,-1 0 0,1 0-1,0-1 1,-1 1 0,0 0-1,1 0 1,-2 1 0,-3 7 225,0 0 0,-1-1 1,0 1-1,0-2 0,-1 1 0,0-1 0,-1 0 1,-8 8-1,3-5 86,-1 0 0,0 0 0,-1-2-1,-20 11 1,31-18-334,-1 1-1,0-2 0,0 1 1,0-1-1,0 1 1,-8 0-1,13-2-41,-1 0 0,0 0 1,0 0-1,0 0 0,0 0 0,0 0 1,1 0-1,-1 0 0,0 0 0,0-1 1,0 1-1,1 0 0,-1-1 0,0 1 1,0 0-1,1-1 0,-1 1 0,0-1 1,0 1-1,1-1 0,-1 1 0,1-1 1,-1 0-1,1 1 0,-1-1 0,1 0 0,-1 1 1,1-1-1,-1 0 0,1 0 0,0 1 1,-1-1-1,1 0 0,0 0 0,0 0 1,0 1-1,-1-1 0,1 0 0,0 0 1,0 0-1,0 0 0,0 1 0,1-1 1,-1 0-1,0 0 0,1-1 0,0-5-107,1 0 0,0 0 0,0 0 0,1 0-1,-1 1 1,7-11 0,14-18-588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3.680"/>
    </inkml:context>
    <inkml:brush xml:id="br0">
      <inkml:brushProperty name="width" value="0.05" units="cm"/>
      <inkml:brushProperty name="height" value="0.05" units="cm"/>
    </inkml:brush>
  </inkml:definitions>
  <inkml:trace contextRef="#ctx0" brushRef="#br0">119 478 15267,'1'0'48,"-1"0"-1,0 0 0,0 0 0,0 0 0,0 1 1,0-1-1,0 0 0,0 0 0,0 0 1,0 1-1,0-1 0,0 0 0,0 0 1,0 0-1,0 1 0,0-1 0,0 0 1,0 0-1,0 0 0,0 1 0,0-1 1,0 0-1,0 0 0,0 0 0,0 0 1,0 1-1,0-1 0,0 0 0,0 0 1,-1 0-1,1 0 0,0 1 0,0-1 1,0 0-1,0 0 0,0 0 0,-1 0 1,1 0-1,0 0 0,0 1 0,0-1 1,0 0-1,-1 0 0,1 0 0,0 0 1,0 0-1,-1 0 0,-12 13 270,9-10-21,-7 8 407,0 1 1,1 0-1,0 1 1,-16 27-1,21-33-533,1 1 0,0 1-1,1-1 1,0 0 0,0 1-1,1 0 1,0-1 0,0 1-1,1 0 1,0 13 0,1-20-140,0 0 0,0 0 1,0-1-1,0 1 0,1 0 0,-1 0 1,0 0-1,1 0 0,0-1 1,-1 1-1,1 0 0,0-1 1,0 1-1,0 0 0,0-1 1,0 1-1,0-1 0,0 0 0,1 1 1,-1-1-1,1 0 0,1 2 1,-1-2-11,0-1 1,1 1-1,-1 0 0,1 0 1,-1-1-1,1 0 1,-1 1-1,1-1 1,-1 0-1,1 0 1,-1 0-1,1-1 0,-1 1 1,4-1-1,5-3 6,1 0 0,-1 0-1,1-1 1,-1 0 0,13-10-1,3-2 3,-1-2-1,-2 0 0,0-2 0,0 0 1,-2-2-1,-1-1 0,35-52 0,-43 56-36,0-2-1,-2 1 0,-1-2 0,-1 1 1,-1-1-1,0-1 0,-2 0 0,-1 0 0,-1 0 1,2-46-1,-6 59 1,-1-1 0,0 1 0,0 0 0,-1 0 1,0 0-1,-1 0 0,-1 0 0,0 1 0,0-1 0,-7-11 0,9 18 6,-1 0 0,1 1 1,0 0-1,-1 0 0,0-1 0,0 1 0,0 1 0,0-1 0,0 0 0,-1 1 0,1 0 0,-1-1 0,1 2 0,-1-1 1,0 0-1,0 1 0,0-1 0,0 1 0,0 0 0,0 0 0,0 1 0,0-1 0,-1 1 0,1 0 0,0 0 1,0 1-1,0-1 0,0 1 0,0 0 0,-8 2 0,1 1 20,1 1-1,-1 0 1,1 0-1,0 1 1,0 1 0,1-1-1,0 2 1,-11 10-1,6-4 24,0 1-1,1 1 0,-21 32 1,30-41-25,0 1 1,0-1 0,0 1 0,1 0-1,0 0 1,1 0 0,0 0 0,-1 12 0,2-17-22,1 0 0,0 1 1,0-1-1,0 0 0,1 1 1,-1-1-1,1 0 0,0 1 1,0-1-1,0 0 1,0 0-1,1 0 0,-1 0 1,1 0-1,0 0 0,0 0 1,0-1-1,0 1 0,0 0 1,0-1-1,1 0 1,-1 0-1,5 3 0,3 1-109,0 0 0,0-1-1,1-1 1,0 1 0,0-2-1,18 5 1,72 7-942,-79-12 833,28 2-296,38 5-417,-76-8 778,-1 1-1,0 0 1,0 0-1,0 1 1,14 8-1,-21-10 170,-1 0-1,1 1 1,-1-1-1,0 1 1,0 0-1,0 0 1,0 0-1,0 1 1,-1-1-1,1 0 1,-1 1 0,0 0-1,0 0 1,0 0-1,-1-1 1,1 2-1,-1-1 1,0 0-1,0 0 1,-1 0-1,1 0 1,-1 1-1,0-1 1,0 0 0,0 0-1,0 1 1,-2 4-1,0 3 52,-1 0-1,0 0 1,-1 0-1,-1-1 1,1 1 0,-2-1-1,0 0 1,-7 11-1,6-15-460,3-8 145,3-12 18,2-7-46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4.068"/>
    </inkml:context>
    <inkml:brush xml:id="br0">
      <inkml:brushProperty name="width" value="0.05" units="cm"/>
      <inkml:brushProperty name="height" value="0.05" units="cm"/>
    </inkml:brush>
  </inkml:definitions>
  <inkml:trace contextRef="#ctx0" brushRef="#br0">68 122 17244,'2'3'253,"0"0"0,0-1 0,1 1 1,-1-1-1,0 1 0,1-1 1,0 0-1,-1 0 0,1 0 0,0-1 1,0 1-1,0-1 0,6 3 0,-7-4-162,-1 0 0,1 1 0,0-1-1,-1 0 1,1 0 0,0 0 0,0 0-1,-1-1 1,1 1 0,0 0 0,-1-1-1,1 1 1,0-1 0,-1 0 0,1 1-1,-1-1 1,1 0 0,-1 0 0,1 0-1,-1 0 1,0 0 0,1 0 0,-1 0-1,0-1 1,0 1 0,0 0 0,0-1-1,2-2 1,-1 0-46,-1 1 0,1-1 0,-1 1 0,0-1 0,0 1 0,0-1 0,0 0 0,-1 0 0,1 0 0,-1 1 0,0-1 0,0 0 0,0 0 0,-1 0 0,1 1 0,-1-1 0,0 0 1,0 0-1,0 1 0,-1-1 0,1 1 0,-1-1 0,0 1 0,0 0 0,0 0 0,0-1 0,-1 2 0,1-1 0,-1 0 0,-4-3 0,5 4-48,0 0-1,0 0 1,-1 0 0,1 1 0,-1-1-1,1 1 1,-1-1 0,1 1 0,-1 0-1,0 0 1,1 0 0,-1 0 0,0 1-1,0-1 1,0 1 0,0 0 0,1 0-1,-1 0 1,0 0 0,0 0 0,0 0 0,0 1-1,0 0 1,1-1 0,-1 1 0,0 0-1,0 0 1,1 1 0,-1-1 0,1 0-1,-1 1 1,1 0 0,0-1 0,-1 1-1,1 0 1,0 0 0,0 0 0,0 1-1,1-1 1,-3 4 0,0-1 14,1 1 0,0 0 0,0 0 0,0 0-1,0 0 1,1 1 0,0-1 0,1 1 0,0-1 0,0 1 0,0 0 0,0 9 0,1-11-2,1-1 1,-1 1 0,1-1 0,0 0 0,0 1 0,0-1-1,1 0 1,-1 0 0,1 0 0,0 0 0,0 0 0,1 0-1,-1-1 1,1 1 0,0-1 0,0 0 0,0 1 0,0-1-1,0-1 1,5 4 0,2 0 1,1-1 0,-1 0-1,1 0 1,0-1 0,0-1 0,0 0 0,0-1 0,1 0-1,-1 0 1,1-1 0,22-1 0,-14-1-2,0-1 1,0-1-1,0-1 1,0-1-1,38-13 1,-43 11-5,1 0 0,-2-1 1,1 0-1,13-11 1,-23 15-6,1 0 1,-1-1 0,-1 1 0,1-1 0,-1 0 0,1 0-1,-2 0 1,1-1 0,0 1 0,-1-1 0,0 0 0,-1 0 0,3-7-1,-4 12 2,-1 0 0,0 1 0,1-1 0,-1 0 0,0 1 0,0-1 0,0 0 0,0 1 0,0-1 0,0 0 0,0 0 0,0 1 0,0-1 0,0 0 0,0 1 0,0-1 0,0 0 0,0 1 0,-1-1 0,1 0 0,0 1 0,-1-1 0,1 1 0,0-1 0,-2-1 0,2 2 6,-1 0-1,0 0 1,0 0 0,1 0 0,-1 0 0,0-1-1,0 1 1,1 0 0,-1 1 0,0-1-1,0 0 1,1 0 0,-1 0 0,0 0-1,0 1 1,1-1 0,-1 0 0,-1 1-1,-2 2 52,-1-1 0,1 1 0,-1 0 0,1 0 0,-7 7 0,7-4 9,-1 0 1,1 0-1,0 1 1,1 0-1,-1-1 1,1 1-1,1 0 1,-1 0-1,1 1 1,1-1-1,-3 15 1,4-20-64,0 1 1,0-1 0,0 1-1,0-1 1,0 1-1,1-1 1,-1 1-1,1-1 1,-1 0-1,1 1 1,0-1 0,0 0-1,0 1 1,0-1-1,0 0 1,1 0-1,-1 0 1,1 0-1,-1 0 1,1 0 0,0-1-1,-1 1 1,1 0-1,0-1 1,0 1-1,0-1 1,1 0-1,-1 0 1,0 0-1,0 0 1,1 0 0,-1 0-1,1-1 1,-1 1-1,0-1 1,1 1-1,-1-1 1,6 0-1,-4 0-143,1 0 0,0 0 0,-1 0-1,1-1 1,-1 0 0,1 0 0,-1 0 0,1 0-1,-1-1 1,1 1 0,-1-1 0,0 0-1,0-1 1,0 1 0,0-1 0,0 0-1,-1 1 1,1-2 0,-1 1 0,0 0-1,0-1 1,0 1 0,0-1 0,3-6-1,-1 1-247,-1 0 0,0 0 0,-1-1 0,0 1 0,-1-1 0,0 1 0,0-1 0,-1 0 0,0 0 0,-1-15-1,-4-34-906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4.539"/>
    </inkml:context>
    <inkml:brush xml:id="br0">
      <inkml:brushProperty name="width" value="0.05" units="cm"/>
      <inkml:brushProperty name="height" value="0.05" units="cm"/>
    </inkml:brush>
  </inkml:definitions>
  <inkml:trace contextRef="#ctx0" brushRef="#br0">14 0 17060,'-6'8'1608,"2"0"-1072,1-2-224,6 1 928,4-3-351,6-1-897,5 1-488,1-4 472,-1 0-89,4 0-119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0.416"/>
    </inkml:context>
    <inkml:brush xml:id="br0">
      <inkml:brushProperty name="width" value="0.05" units="cm"/>
      <inkml:brushProperty name="height" value="0.05" units="cm"/>
    </inkml:brush>
  </inkml:definitions>
  <inkml:trace contextRef="#ctx0" brushRef="#br0">1 1 19660,'1'0'84,"-1"0"-1,1 0 1,-1-1 0,1 1-1,0 0 1,-1 0-1,1 0 1,0 0 0,-1 0-1,1 0 1,0 0 0,-1 0-1,1 1 1,0-1-1,-1 0 1,1 0 0,-1 0-1,1 1 1,0-1-1,-1 0 1,1 1 0,-1-1-1,1 0 1,-1 1 0,1-1-1,-1 1 1,1-1-1,-1 1 1,0-1 0,1 1-1,-1-1 1,0 1-1,1-1 1,-1 1 0,0 0-1,1-1 1,-1 1-1,0 0 1,8 30 1081,-7-25-707,1 8-171,0-3-179,0 0 0,0 1 0,2-1 0,7 19 1,-10-28-109,0 0 1,0 0 0,0 0 0,0 0-1,0-1 1,0 1 0,1 0 0,-1-1 0,1 1-1,-1-1 1,1 1 0,0-1 0,-1 0 0,1 0-1,0 0 1,0 0 0,0 0 0,0 0-1,0 0 1,0 0 0,0-1 0,0 1 0,0-1-1,1 0 1,-1 0 0,0 1 0,0-1 0,0 0-1,0-1 1,0 1 0,1 0 0,1-2-1,7-2 12,0 0-1,-1-1 0,0-1 0,0 0 0,-1 0 0,1-1 0,-1 0 0,-1-1 1,12-13-1,4-1 32,-23 21-41,-1 1-1,1-1 0,-1 1 1,1-1-1,-1 1 1,1-1-1,0 1 0,-1-1 1,1 1-1,-1 0 1,1-1-1,0 1 0,-1 0 1,1 0-1,0-1 1,0 1-1,-1 0 0,1 0 1,0 0-1,-1 0 1,1 0-1,1 0 0,-1 0 1,-1 1-1,0-1 0,1 1 0,-1-1 0,1 1 0,-1-1 0,0 1 1,1-1-1,-1 1 0,0-1 0,1 1 0,-1-1 0,0 1 1,0 0-1,0-1 0,1 1 0,-1-1 0,0 1 0,0 0 0,0 0 1,-3 45 17,1-33-24,0 9-32,1 0 1,1 0 0,4 25-1,-4-46-2,0 1-1,0-1 0,0 0 0,0 0 0,1 0 0,-1 0 0,0 0 1,1 0-1,-1 0 0,1 1 0,-1-1 0,1 0 0,-1 0 0,1-1 0,0 1 1,0 0-1,-1 0 0,1 0 0,0 0 0,2 1 0,-2-2 15,0 0-1,0 0 1,0 0-1,0 0 1,0 0 0,0 0-1,0 0 1,0 0-1,0 0 1,0 0-1,0 0 1,0-1-1,0 1 1,-1 0 0,1-1-1,0 1 1,0 0-1,0-1 1,1 0-1,4-4-70,1 0-1,-1 0 1,-1-1 0,10-9-1,12-16-283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5.281"/>
    </inkml:context>
    <inkml:brush xml:id="br0">
      <inkml:brushProperty name="width" value="0.05" units="cm"/>
      <inkml:brushProperty name="height" value="0.05" units="cm"/>
    </inkml:brush>
  </inkml:definitions>
  <inkml:trace contextRef="#ctx0" brushRef="#br0">161 472 16588,'-8'0'288,"1"1"1,-1 0-1,1 1 1,-1-1-1,1 1 1,0 1-1,0-1 1,0 1-1,0 1 1,0-1 0,1 1-1,0 0 1,0 0-1,-9 9 1,11-10-137,-1 1 1,2 1-1,-1-1 1,0 0-1,1 1 1,-1 0-1,1 0 0,1 0 1,-1 0-1,1 0 1,0 1-1,0-1 1,0 1-1,1-1 1,0 1-1,0 0 1,0-1-1,1 1 1,0 8-1,0-12-121,1 0 1,-1 1-1,1-1 0,-1 0 1,1 1-1,0-1 0,0 0 0,0 0 1,0 0-1,0 0 0,0 0 1,1 0-1,-1 0 0,1 0 0,-1-1 1,1 1-1,0 0 0,0-1 1,0 1-1,0-1 0,0 0 0,0 0 1,0 0-1,0 0 0,0 0 1,0 0-1,1 0 0,-1-1 0,0 1 1,1-1-1,-1 0 0,0 0 1,1 1-1,2-2 0,5 1-8,0 0 0,0-1 0,0-1-1,0 0 1,0 0 0,-1-1 0,11-4 0,1-3-12,0 0 0,-1-2 0,0-1 0,-1 0 0,0-1 0,-1-1 0,-1-1 0,0 0 0,-1-2 0,-1 0-1,-1 0 1,22-38 0,-18 26-42,-2-2 0,-1 0-1,-2-1 1,-1 0 0,-1-1-1,-2 0 1,8-67 0,-16 97 27,0-2-3,0 0 1,0 0-1,-1 0 0,0 0 0,0-1 0,-1 1 1,1 0-1,-1 0 0,-1 0 0,1 0 0,-5-11 0,6 16 8,-1 1-1,1-1 0,-1 0 0,1 0 0,-1 0 0,1 1 1,-1-1-1,0 0 0,1 0 0,-1 1 0,0-1 1,1 1-1,-1-1 0,0 1 0,0-1 0,0 1 1,0-1-1,1 1 0,-1 0 0,0-1 0,0 1 0,0 0 1,0 0-1,0 0 0,0 0 0,0 0 0,0 0 1,0 0-1,0 0 0,0 0 0,0 0 0,0 0 0,0 1 1,1-1-1,-1 0 0,0 1 0,0-1 0,0 0 1,0 1-1,0-1 0,1 1 0,-1 0 0,0-1 1,0 2-1,-5 3 27,0 0 1,1 0-1,0 1 0,-8 10 1,-2 6 46,1 0 0,0 2 1,2 0-1,-17 43 1,24-52-40,0 1 1,0 0-1,2 0 1,0 1 0,1-1-1,0 1 1,2-1-1,2 32 1,-1-42-46,0-1 0,0 1 0,0-1 0,1 0-1,0 0 1,1 1 0,-1-1 0,1 0 0,0-1 0,0 1 0,0 0 0,0-1 0,9 8 0,-6-7-26,0 0 0,1-1 0,-1 1 0,1-1 0,0-1 0,0 0 1,0 0-1,1 0 0,7 1 0,6 1-83,0-2 1,-1-1-1,1-1 0,0 0 0,0-2 1,32-4-1,-4-4-31,0-3 1,-1-1-1,59-26 0,-107 39 163,1-1-1,0 1 1,0 0-1,-1-1 1,1 1-1,0 0 1,0 0-1,-1-1 1,1 1-1,0 0 1,0 0-1,0 0 1,-1 0-1,1 0 1,0 0-1,0 0 1,0 0-1,-1 1 1,1-1-1,0 0 1,0 0-1,-1 1 1,1-1-1,0 0 1,0 1 0,-1-1-1,1 1 1,0-1-1,0 2 1,0 0 33,0 0 1,0 0-1,0 1 0,0-1 1,0 0-1,-1 0 1,1 1-1,-1 2 1,0-2-17,1-1 0,-1 1 1,1-1-1,-1 0 0,1 1 0,0-1 0,-1 0 1,1 0-1,0 1 0,1-1 0,1 3 0,-1-4-39,0 1 1,0-1-1,0 0 0,0 1 0,1-1 0,-1 0 0,0 0 0,0-1 1,1 1-1,-1-1 0,0 1 0,1-1 0,-1 1 0,1-1 0,-1 0 1,1 0-1,3-1 0,43-9-843,46-26-921,-9 3 4,-84 32 1741,0 0-1,0 0 1,1 1-1,-1-1 1,1 1-1,-1-1 1,0 1-1,1 0 1,-1 0-1,1 0 1,-1 0-1,1 1 0,-1-1 1,0 1-1,5 1 1,-6-1 68,0 0 0,1 0 0,-1 0 0,0 0-1,0 1 1,0-1 0,0 0 0,0 1 0,0-1 0,0 1 0,-1-1 0,1 1 0,-1-1 0,1 1 0,-1 0 0,1-1-1,-1 1 1,0 0 0,0-1 0,0 1 0,0 0 0,0-1 0,0 4 0,-2 38 784,0-24-546,1 0-1,1 1 0,1-1 0,0 0 0,7 30 0,29 53-127,-1-2-183,-32-89 36,-2 1 1,1-1-1,-2 1 1,1 0-1,-2 0 1,0 17-1,0-27 17,0 0-1,-1 0 0,1 0 0,0-1 0,-1 1 0,1 0 0,-1 0 0,0-1 1,1 1-1,-1 0 0,-2 2 0,3-3 1,-1-1 0,1 1 0,-1-1 0,1 0 0,-1 1 0,1-1 0,-1 1 0,1-1 0,-1 0 0,0 0 0,1 1 0,-1-1 0,0 0 0,1 0 0,-1 0 0,1 1 0,-1-1 0,0 0 0,1 0 0,-1 0 0,0 0 0,0 0 0,-1-1 20,0 0-1,1 1 1,-1-1-1,0 0 1,1 0-1,-1 0 1,1 0-1,-1 0 1,1-1-1,0 1 1,-1 0-1,1-1 1,0 1-1,0 0 0,0-1 1,0 0-1,0 1 1,0-1-1,0 1 1,0-4-1,-2-5 66,0 0 0,1-1 0,0 1 0,0-1 0,2 0-1,-1 1 1,1-1 0,1 0 0,2-13 0,1-3 4,2 0 0,13-37 1,0 14-103,3 1 0,1 1 1,42-64-1,-49 90-3,-10 15 0,-1-1 1,0 1-1,5-13 0,-10 20-3,0 0 0,0 1-1,0-1 1,0 0-1,0 0 1,-1 0 0,1 0-1,0 0 1,0 0-1,0 0 1,0 0 0,0 0-1,0 0 1,-1 0-1,1 0 1,0 0 0,0 0-1,0-1 1,0 1-1,0 0 1,0 0 0,-1 0-1,1 0 1,0 0-1,0 0 1,0 0 0,0 0-1,0 0 1,0 0 0,0-1-1,0 1 1,-1 0-1,1 0 1,0 0 0,0 0-1,0 0 1,0 0-1,0 0 1,0-1 0,0 1-1,0 0 1,0 0-1,0 0 1,0 0 0,0 0-1,0-1 1,0 1-1,0 0 1,0 0 0,0 0-1,0 0 1,0 0-1,0 0 1,0-1 0,0 1-1,0 0 1,0 0-1,0 0 1,0 0 0,1 0-1,-1 0 1,0-1-1,0 1 1,0 0 0,0 0-1,-8 6 8,5-3-6,0 1-1,1 0 0,0-1 0,0 1 1,0 0-1,0 0 0,1 1 0,0-1 1,-1 0-1,2 0 0,-1 1 0,0-1 1,1 8-1,0-9-1,0-1-1,0 0 1,0 0 0,1 1 0,-1-1 0,1 0-1,0 0 1,0 0 0,0 0 0,0 0-1,0 0 1,0 0 0,0 0 0,0 0-1,1-1 1,-1 1 0,1 0 0,0-1 0,-1 1-1,1-1 1,0 0 0,0 1 0,0-1-1,0 0 1,0 0 0,0 0 0,0 0 0,0-1-1,3 2 1,6 0-58,0-1 1,0 0-1,1 0 0,-1-1 0,1 0 1,-1-1-1,0 0 0,21-6 1,89-32-638,-111 35 634,23-9-148,-22 8 147,0 0 0,0 1 0,0 1 0,0-1 0,1 2 0,18-3 0,-29 5 79,0 0-1,-1 0 0,1 0 1,0 0-1,0 0 1,0 0-1,-1 0 0,1 0 1,0 0-1,0 1 1,-1-1-1,1 0 0,0 1 1,0-1-1,-1 0 0,1 1 1,0-1-1,-1 1 1,1-1-1,0 1 0,-1-1 1,1 1-1,-1-1 1,1 1-1,-1 0 0,1-1 1,-1 1-1,0 0 0,1 0 1,-1-1-1,0 1 1,1 0-1,-1 0 0,0-1 1,0 1-1,0 0 1,0 0-1,0-1 0,0 1 1,0 1-1,0 4 98,-1-1-1,0 0 1,0 1 0,-1-1-1,-1 5 1,-2 6 245,5-16-373,0 1 0,0-1 0,1 1 0,-1 0 0,0-1 0,0 1 1,0-1-1,1 1 0,-1-1 0,0 1 0,1-1 0,-1 1 0,0-1 1,1 1-1,-1-1 0,1 1 0,-1-1 0,0 0 0,1 1 0,-1-1 1,1 0-1,-1 1 0,1-1 0,0 0 0,-1 0 0,1 0 0,-1 1 0,1-1 1,-1 0-1,1 0 0,0 0 0,-1 0 0,1 0 0,-1 0 0,1 0 1,0 0-1,-1 0 0,1 0 0,-1 0 0,1-1 0,0 1 0,29-5-1799,4-4 805,-17 6 327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4:56.839"/>
    </inkml:context>
    <inkml:brush xml:id="br0">
      <inkml:brushProperty name="width" value="0.05" units="cm"/>
      <inkml:brushProperty name="height" value="0.05" units="cm"/>
    </inkml:brush>
  </inkml:definitions>
  <inkml:trace contextRef="#ctx0" brushRef="#br0">1 460 15307,'447'-17'1032,"-1"-22"-1286,-300 26 339,658-69-6,300-25 166,1015 18 219,-620 19 1191,-1492 69-1653,370-31 139,-371 32-147,-4 0-9,0-1-1,0 1 1,0 0 0,0 0 0,-1 0 0,1 0-1,0 0 1,0 0 0,0 0 0,0 1-1,-1-1 1,1 1 0,0-1 0,0 1 0,-1 0-1,1-1 1,3 3 0,-5-3 8,0 0 1,0 0-1,0 1 1,0-1-1,0 0 1,0 0-1,0 0 1,0 0-1,0 0 1,0 0-1,0 0 1,0 0-1,0 1 0,0-1 1,0 0-1,0 0 1,0 0-1,0 0 1,0 0-1,0 0 1,0 0-1,0 0 1,-1 0-1,1 1 1,0-1-1,0 0 0,0 0 1,0 0-1,0 0 1,0 0-1,0 0 1,0 0-1,0 0 1,0 0-1,0 0 1,-1 0-1,1 0 1,0 0-1,0 0 1,0 0-1,0 0 0,0 1 1,0-1-1,0 0 1,0 0-1,0 0 1,-1 0-1,1 0 1,0 0-1,0 0 1,0 0-1,0-1 1,0 1-1,-11-1-105,-10-6 10,-4-4-59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8:38.815"/>
    </inkml:context>
    <inkml:brush xml:id="br0">
      <inkml:brushProperty name="width" value="0.05" units="cm"/>
      <inkml:brushProperty name="height" value="0.05" units="cm"/>
    </inkml:brush>
  </inkml:definitions>
  <inkml:trace contextRef="#ctx0" brushRef="#br0">16 166 15171,'-15'-1'-29,"34"4"-24,44 5-242,566-9-885,-376-6 1230,615-38 26,-359 12-70,1240-14 683,-1024 39-443,160 0-198,0 23 21,-128 19 33,133 6 28,889-2 165,-1686-37-259,753 3 190,-4-27-162,313-72-27,-883 69-34,-251 24 37,183-11 1634,-170 24-2614,-27-10 742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9:19.589"/>
    </inkml:context>
    <inkml:brush xml:id="br0">
      <inkml:brushProperty name="width" value="0.05" units="cm"/>
      <inkml:brushProperty name="height" value="0.05" units="cm"/>
    </inkml:brush>
  </inkml:definitions>
  <inkml:trace contextRef="#ctx0" brushRef="#br0">1 296 9810,'0'-1'128,"0"1"-1,1-1 1,-1 0-1,0 1 1,1-1 0,-1 1-1,1-1 1,-1 1-1,1-1 1,0 1 0,-1-1-1,1 1 1,-1 0-1,1-1 1,0 1 0,-1 0-1,1-1 1,0 1-1,-1 0 1,1 0 0,0 0-1,0 0 1,22-5-519,-19 4 649,13-1-8,0 1 1,20 1-1,-2-1 25,-27 1-224,340-8 924,-324 8-948,300 11 448,-194 1-392,0-5-1,174-15 1,-29-1-41,4-1-12,548-64-33,-778 70 3,786-54 16,-420 58 115,47-2 28,153-27-113,-237 4-77,68-2-10,-176 20 33,479 9-33,-748-2 41,599 30-8,-2-48 1,-385-14 397,-44 5-37,-163 28-129,-11 3 66,-13 5 14,-4 0-218,-1 3-4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9:24.143"/>
    </inkml:context>
    <inkml:brush xml:id="br0">
      <inkml:brushProperty name="width" value="0.05" units="cm"/>
      <inkml:brushProperty name="height" value="0.05" units="cm"/>
    </inkml:brush>
  </inkml:definitions>
  <inkml:trace contextRef="#ctx0" brushRef="#br0">233 1514 11931,'33'0'1836,"126"6"-941,-98-3-663,66 11 0,-4 1-125,-31-11-46,1-4 0,144-19 1,-130 6 23,287-31 204,2 24 182,725-8-97,-701 6-367,319-8 10,-214 15-10,-49 1-5,225 45-20,-114 0 25,-89-35-78,560-78 0,-990 73 34,84-23 0,-118 22 18,0-1 0,-1-2 0,0-1 0,39-23 0,-36 16-21,43-28-61,-72 44 94,0 0 0,-1-1 1,0 1-1,0-1 0,-1-1 0,1 1 0,-1-1 1,6-11-1,-9 15 3,-1 0 1,0 0 0,0 0 0,0 0-1,0 0 1,-1-1 0,1 1-1,-1 0 1,0 0 0,0 0-1,0-1 1,0 1 0,0 0-1,-1 0 1,0-4 0,-1 1 0,0 1-1,-1-1 1,1 1 0,-1-1 0,0 1 0,-1 0 0,-5-7-1,-4-2 4,0 1 0,-1 0 0,-1 1 0,-17-11 0,-40-23-50,-2 3 0,-2 4 0,-2 2-1,-154-47 1,-342-51 108,-46 46-76,-5 32-326,359 35 80,-734-50 139,-464-47-718,-224-25 1006,1134 147 204,399 10-337,-238 50 0,335-50-46,1 3 1,0 2-1,-97 46 1,123-48 7,1 2 1,1 0-1,1 2 1,1 1 0,0 2-1,2 0 1,-44 52-1,41-39-16,1 2-1,2 1 0,1 0 1,2 2-1,-25 68 0,39-88 5,2 1 0,0 0-1,1 0 1,1 0-1,1 0 1,1 1 0,1-1-1,1 1 1,1-1-1,2 0 1,0 1 0,0-1-1,11 31 1,-3-23-77,1-1 1,2-1 0,0 0 0,2 0 0,23 29-1,10 4-28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9:49.700"/>
    </inkml:context>
    <inkml:brush xml:id="br0">
      <inkml:brushProperty name="width" value="0.05" units="cm"/>
      <inkml:brushProperty name="height" value="0.05" units="cm"/>
    </inkml:brush>
  </inkml:definitions>
  <inkml:trace contextRef="#ctx0" brushRef="#br0">1 39 10610,'8'4'182,"0"0"0,0 0-1,0-1 1,1 0 0,0-1 0,-1 0-1,1 0 1,10 0 0,76-1 459,-17-1 163,355 12-143,-88-17-495,-38 1 80,207 15 235,-304-2-429,491 52 149,-399-28-109,44-16-91,1-21-11,117 2 0,327 2 52,-558-3-34,339-14 138,-90 2-92,302-1-28,451-29 297,-1195 42-323,888-37 344,-764 40-259,671-19-26,328-17-129,-558 78 174,-361-18-75,185 33 14,136 9-5,-485-66-30,126-14-1,77-30 21,102-9-5,-47 43 324,-257 13-219,-1 4-1,94 21 0,-163-24-18,-16-1-289,3-2 146,-1-1 0,1 0 0,-1 0 0,1 0 0,-1 0 0,1 0 0,-1-1 0,-3 0 0,-16-8-78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9:59.632"/>
    </inkml:context>
    <inkml:brush xml:id="br0">
      <inkml:brushProperty name="width" value="0.05" units="cm"/>
      <inkml:brushProperty name="height" value="0.05" units="cm"/>
    </inkml:brush>
  </inkml:definitions>
  <inkml:trace contextRef="#ctx0" brushRef="#br0">1 62 10178,'0'0'635,"31"-9"489,-7 5-970,0-2 0,28-9-1,-35 8-96,1 2 1,0 0-1,0 1 0,0 1 0,25-1 0,-28 5 62,0 1 0,0 0-1,0 1 1,24 9 0,14 2-26,8 0-75,0-4-1,0-2 0,89 0 1,144 0 242,-129-2 14,9 2 150,-68 8-38,42 4-37,-50-18-240,145-16-1,13-1-98,-23 27-21,1 0 14,549-25-186,-198 3 177,-170 0 203,316-5-120,-393 18-73,-77 0 102,380-11 22,22 3-139,-451 6 15,227 6 6,-102 0-7,2-3-1,492 1 4,-325-5-6,-218 1 0,418 25 24,-480-22 153,-166-4 913,-77-1-165,12 1-975,0 0-1,0 0 0,0 0 0,0 0 0,0 1 1,0 0-1,-5 1 0,-17 7-72,-3 3-83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0:03.657"/>
    </inkml:context>
    <inkml:brush xml:id="br0">
      <inkml:brushProperty name="width" value="0.05" units="cm"/>
      <inkml:brushProperty name="height" value="0.05" units="cm"/>
    </inkml:brush>
  </inkml:definitions>
  <inkml:trace contextRef="#ctx0" brushRef="#br0">1 196 10506,'0'-1'70,"0"0"-1,1 0 1,-1 0-1,0 0 1,1 0-1,-1 0 1,1 0-1,-1 1 1,1-1 0,0 0-1,-1 0 1,1 0-1,0 1 1,-1-1-1,1 0 1,0 1-1,0-1 1,-1 1-1,1-1 1,0 1-1,0-1 1,0 1-1,0 0 1,0-1-1,0 1 1,0 0 0,0 0-1,0 0 1,0 0-1,0 0 1,1 0-1,42-1 4,-30 1 255,60-1 385,-38 2-474,1-2 0,-1-2 1,48-8-1,152-54-47,29-7-147,-219 63-40,0 2-1,1 2 1,87 1 0,150 35 36,28 0-10,-42-33-17,8 1 20,-203 4-26,128 23 0,97 42-13,-19-4-19,-251-58 23,351 66-41,-259-55 24,142 2 0,301-30 259,-529 9 236,-1-1-1,1-2 1,66-18-1,-156 40 45,10-4-687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0:05.197"/>
    </inkml:context>
    <inkml:brush xml:id="br0">
      <inkml:brushProperty name="width" value="0.05" units="cm"/>
      <inkml:brushProperty name="height" value="0.05" units="cm"/>
    </inkml:brush>
  </inkml:definitions>
  <inkml:trace contextRef="#ctx0" brushRef="#br0">0 197 12155,'204'-28'1202,"-82"10"-1228,37-4 44,310-33-47,-50 43 217,47-4 136,-358 9-270,678-31 112,152 42-89,-4 66-26,-689-38-28,464 56 102,3-31 33,-211-21-1,-463-32-143,1-1-1,-1-3 1,60-6 0,-38-7-21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0:42.233"/>
    </inkml:context>
    <inkml:brush xml:id="br0">
      <inkml:brushProperty name="width" value="0.05" units="cm"/>
      <inkml:brushProperty name="height" value="0.05" units="cm"/>
    </inkml:brush>
  </inkml:definitions>
  <inkml:trace contextRef="#ctx0" brushRef="#br0">588 108 12891,'-36'-5'303,"-2"2"0,1 1 0,-66 6 0,90-2-336,0 0-1,0 0 1,1 2 0,-1-1 0,1 2-1,0 0 1,0 0 0,0 1 0,1 0-1,0 1 1,0 1 0,1 0 0,0 0-1,-13 14 1,2 3-3,1 1 0,1 1 1,2 1-1,0 0 0,2 1 0,1 1 0,2 0 0,1 1 0,1 0 0,1 1 0,2 0 0,2 1 0,-3 52 0,7-72 62,2 0 0,0 0 0,1 1 0,0-1 0,1 0 0,0-1 0,1 1 0,1-1 0,0 1 0,0-1 0,1-1 0,1 1-1,11 15 1,-6-13-14,0 0-1,1-1 1,1 0-1,0-1 0,1 0 1,0-1-1,1-1 1,32 16-1,4-3 6,1-2 0,70 17 0,116 18-22,-156-39 15,80 16 116,2-7-1,0-7 1,177-4 0,50-23 37,260 2-297,453 61-50,-779-42 204,340-31 0,-59-2-27,-301 13-1,2-12-31,332-64 0,-71-61-136,-351 81 87,-179 52 58,25-6-412,119-48 1,-165 56 343,0 0 1,-1-1-1,0 0 1,0-2-1,-1 0 1,-1-1-1,0 0 1,-1-1-1,0-1 1,22-30-1,-22 22 144,-1 0 0,-1-1-1,-1 0 1,-1 0 0,13-48-1,-19 55 20,-1-1 0,0 0 0,-2 0 0,0 0 0,0 0 0,-2 0 0,0 0 0,-2 0 0,-5-26 0,5 35-89,0 0 0,-1 1 0,0-1 0,0 1 1,0 0-1,-1 0 0,-1 1 0,1-1 0,-1 1 0,0 0 0,-1 1 0,0-1 0,0 1 0,0 1 0,0-1 0,-1 1 0,0 1 0,0-1 0,-1 1 0,1 1 0,-11-4 0,-15-2-28,0 1 0,-1 1 0,0 2-1,-41-1 1,-406-6 585,364 11-474,-247 3-330,-308-9-834,-186-54-3072,778 54 3865,-35-2-483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26:57.671"/>
    </inkml:context>
    <inkml:brush xml:id="br0">
      <inkml:brushProperty name="width" value="0.05" units="cm"/>
      <inkml:brushProperty name="height" value="0.05" units="cm"/>
    </inkml:brush>
  </inkml:definitions>
  <inkml:trace contextRef="#ctx0" brushRef="#br0">1 500 14387,'5'0'1248,"2"-10"-736,6-11-151,8-17 431,4-8-48,8-12-128,5-4-56,6-2-152,2 2-168,5 9-360,-1 7-264,-2 23 552,-6 9-240,-12 14-40,-3-2-72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0.810"/>
    </inkml:context>
    <inkml:brush xml:id="br0">
      <inkml:brushProperty name="width" value="0.05" units="cm"/>
      <inkml:brushProperty name="height" value="0.05" units="cm"/>
    </inkml:brush>
  </inkml:definitions>
  <inkml:trace contextRef="#ctx0" brushRef="#br0">144 0 17668,'-2'3'1632,"2"3"-1152,0 1-224,0 4 833,0 4-337,0 8-392,3 5-168,-3 7-192,0 1-176,-3 1-488,1-1-153,-3-8 649,2-2-144,-2-16-104</inkml:trace>
  <inkml:trace contextRef="#ctx0" brushRef="#br0" timeOffset="1">1 126 20956,'1'-10'1905,"9"5"-1385,6 2-224,8 3 880,2 3-263,11 2-833,5 1-473,-1-6 401,1 0-144,-5-6-40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0:44.581"/>
    </inkml:context>
    <inkml:brush xml:id="br0">
      <inkml:brushProperty name="width" value="0.05" units="cm"/>
      <inkml:brushProperty name="height" value="0.05" units="cm"/>
    </inkml:brush>
  </inkml:definitions>
  <inkml:trace contextRef="#ctx0" brushRef="#br0">399 471 9658,'-7'7'149,"-8"8"149,1 0-1,1 1 1,0 1-1,-18 31 1,28-42-288,0-1 1,1 1 0,0 0 0,0-1 0,1 1 0,0 0-1,0 0 1,0 0 0,0 0 0,1 0 0,0 0 0,1 0 0,-1 0-1,1 0 1,0 0 0,1 0 0,-1 0 0,1 0 0,0 0-1,1-1 1,3 8 0,3 1-348,1 1 0,1-1-1,0 0 1,0-1 0,1-1 0,1 1-1,0-2 1,24 16 0,15 6-1637,62 29-1,-73-41 1251,32 18 1191,2-4-1,154 51 1,-80-52 506,185 17 1,-177-30-934,237 42 245,266 33 2767,-441-76-2184,222-10 0,-359-14-868,-1-3 0,0-4 1,-1-3-1,0-4 0,98-36 0,-116 31-13,-1-3 0,-1-3 0,-2-2 0,-1-3 0,-1-2 0,98-85 0,-134 103 200,0-2 0,-1 0 0,-1-2 0,-1 0 0,-1 0 1,15-29-1,-25 37-111,1 1 0,-2-1 0,1-1 0,-2 1 0,0-1 0,-1 0 0,0 0 0,-2 0 0,1 0 0,-2 0-1,0 0 1,-4-27 0,1 21-71,-1 1-1,-2-1 1,0 1-1,-1 0 1,-1 0-1,0 1 1,-18-29-1,16 34-17,0 0-1,0 1 1,-2 0-1,0 1 1,0 0-1,-1 1 1,0 1 0,-1 0-1,-28-16 1,-6 2-53,-2 3 1,-80-24-1,-110-14-48,-316-31 141,-7 40 37,177 34-870,-715 65 1,-54 114-298,960-127 989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0:55.188"/>
    </inkml:context>
    <inkml:brush xml:id="br0">
      <inkml:brushProperty name="width" value="0.05" units="cm"/>
      <inkml:brushProperty name="height" value="0.05" units="cm"/>
    </inkml:brush>
  </inkml:definitions>
  <inkml:trace contextRef="#ctx0" brushRef="#br0">69 243 9650,'-5'0'270,"1"0"0,0 0-1,0-1 1,0 1 0,0-1-1,0 0 1,-1 0 0,1 0 0,1 0-1,-1-1 1,0 0 0,0 0-1,1 0 1,-1 0 0,-4-4 0,8 5-271,1 1 1,0-1-1,0 1 0,-1 0 1,1-1-1,0 1 1,0 0-1,-1-1 1,1 1-1,0 0 1,0 0-1,0 0 0,-1 0 1,1 0-1,0 0 1,0 0-1,0 0 1,0 0-1,1 0 1,29 0-179,-28 0 163,418-9-646,-256 4 685,130-14-13,-121 5-12,-86 8-2,384-18 24,874-39-50,-114-13 88,2 93 8,-826 16-69,723 37 81,-688-54-8,-6 33 68,-401-42-382,-1 1 1,0 1 0,-1 2 0,0 2 0,39 20 0,-47-19-41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1:08.226"/>
    </inkml:context>
    <inkml:brush xml:id="br0">
      <inkml:brushProperty name="width" value="0.05" units="cm"/>
      <inkml:brushProperty name="height" value="0.05" units="cm"/>
    </inkml:brush>
  </inkml:definitions>
  <inkml:trace contextRef="#ctx0" brushRef="#br0">1 104 11602,'29'-2'1623,"161"-2"-1710,89 1 235,-103 9 21,265 15-92,360 22-195,-536-34 106,137 26 17,-4 22 27,-141-19 4,371 24 57,4-31-30,941-69 14,-1203 7-135,790-77-258,-129 19 308,-47-7 16,-824 78 400,175 3 1,-335 15-423,0 0-1,0 0 1,0-1-1,0 1 1,1 0 0,-1 0-1,0 0 1,0 0-1,0 0 1,1 0 0,-1 0-1,0 0 1,0 0-1,1 0 1,-1 0 0,0 0-1,0 0 1,0 0-1,1 0 1,-1 0 0,0 0-1,0 0 1,0 0-1,1 0 1,-1 0 0,0 1-1,0-1 1,0 0-1,1 0 1,-1 0 0,0 0-1,0 0 1,0 1-1,0-1 1,0 0 0,1 0-1,-1 0 1,0 0-1,0 1 1,0-1 0,0 0-1,0 0 1,0 0-1,0 1 1,0-1 0,0 0-1,0 0 1,0 0-1,0 1 1,0-1 0,0 0-1,0 0 1,0 1-1,0-1 1,0 0 0,0 0-1,0 0 1,0 1-1,0-1 1,0 0 0,0 0-1,0 0 1,0 1-1,-1-1 1,0 1-31,0 0 0,0 0 1,0 0-1,0 0 0,0 0 0,0 0 0,-1-1 1,1 1-1,0 0 0,-1-1 0,-1 1 0,-31 8-221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1:13.676"/>
    </inkml:context>
    <inkml:brush xml:id="br0">
      <inkml:brushProperty name="width" value="0.05" units="cm"/>
      <inkml:brushProperty name="height" value="0.05" units="cm"/>
    </inkml:brush>
  </inkml:definitions>
  <inkml:trace contextRef="#ctx0" brushRef="#br0">0 355 12515,'2'-2'43,"-1"1"1,0 0-1,1 0 1,-1-1-1,1 1 1,-1 0-1,1 1 1,-1-1 0,1 0-1,0 0 1,0 1-1,-1-1 1,1 1-1,0-1 1,0 1-1,0 0 1,-1 0-1,4 0 1,47-1-228,-31 1 225,440 7-1262,-96 1 1002,-349-8 218,608 23 356,402 51 331,-295-73 82,-3-41-500,91-58-207,-18 1-13,309-26 12,-1029 112-50,341-42 2,0 23 2,456 61 81,-630-14 3,304-20 0,-408-4-61,222-14 138,-301 15-147,83-4 168,-117 9-465,0 2 1,52 8 0,-77-8 210,-2 0 22,1-1 0,-1 1 0,0 0 1,0 0-1,1 1 0,-1 0 0,4 1 1,-8 2-172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1:26.854"/>
    </inkml:context>
    <inkml:brush xml:id="br0">
      <inkml:brushProperty name="width" value="0.05" units="cm"/>
      <inkml:brushProperty name="height" value="0.05" units="cm"/>
    </inkml:brush>
  </inkml:definitions>
  <inkml:trace contextRef="#ctx0" brushRef="#br0">8 210 14235,'-8'6'821,"20"-5"-580,31-10-440,-33 7 218,315-74-2318,192-34-1304,-425 100 4374,0 3-1,0 5 1,1 3 0,181 28-1,-93 1-340,1-8 0,221-2 0,-63-35-403,145 1-22,-439 17 168,0 2 1,-1 3-1,56 15 1,127 51 1374,-187-59-1356,-38-14-207,22 9-267,-25-10 270,1 1 0,0-1 0,0 0 0,-1 1 0,1-1 0,0 0 0,-1 1 0,1-1-1,0 1 1,-1-1 0,1 1 0,-1-1 0,1 1 0,-1-1 0,1 1 0,-1 0 0,0-1 0,1 1 0,-1 0 0,1-1 0,-1 1 0,0 0 0,0 0 0,0-1 0,1 2 0,-2-1 7,1-1-1,0 0 1,0 1 0,-1-1-1,1 0 1,0 0-1,-1 1 1,1-1 0,0 0-1,-1 0 1,1 0 0,0 0-1,-1 1 1,1-1-1,0 0 1,-1 0 0,1 0-1,-1 0 1,1 0-1,0 0 1,-1 0 0,1 0-1,-1 0 1,1 0 0,0 0-1,-1 0 1,-27-2-181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1:39.479"/>
    </inkml:context>
    <inkml:brush xml:id="br0">
      <inkml:brushProperty name="width" value="0.05" units="cm"/>
      <inkml:brushProperty name="height" value="0.05" units="cm"/>
    </inkml:brush>
  </inkml:definitions>
  <inkml:trace contextRef="#ctx0" brushRef="#br0">6 49 11650,'-6'13'2914,"16"-12"-228,2-2-2990,124 12 927,-23-2-350,-27-10 99,158-23-1,-219 21-295,21-3 14,0 1 0,0 3 0,-1 1 0,70 9 0,-110-7-81,0-1 1,1 0 0,-1 1 0,0-2-1,0 1 1,0 0 0,6-2-1,-9 1-11,0 1-1,-1-1 1,1 1-1,0-1 1,-1 0-1,1 1 1,0-1-1,-1 0 1,1 0-1,-1 0 1,0 0-1,1-1 1,-1 1-1,0 0 1,0 0-1,0-1 1,0 1-1,0-1 1,0 1-1,0-1 1,0 1-1,0-1 1,0-3-1,-1 5-48,0-1 0,0 0 0,0 0-1,-1 1 1,1-1 0,0 0 0,-1 1 0,1-1-1,-1 0 1,1 1 0,-1-1 0,1 0 0,-1 1-1,1-1 1,-1 1 0,1-1 0,-1 1 0,0-1-1,1 1 1,-1 0 0,0-1 0,1 1 0,-1 0-1,0-1 1,1 1 0,-1 0 0,0 0 0,0 0-1,0 0 1,1 0 0,-1 0 0,0 0 0,-1 0-1,1-1-6,-10 0-339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1:47.023"/>
    </inkml:context>
    <inkml:brush xml:id="br0">
      <inkml:brushProperty name="width" value="0.05" units="cm"/>
      <inkml:brushProperty name="height" value="0.05" units="cm"/>
    </inkml:brush>
  </inkml:definitions>
  <inkml:trace contextRef="#ctx0" brushRef="#br0">53 4 12739,'-20'-2'1265,"-7"1"-278,26 4-891,0 0 0,0 0 0,1 1 0,-1-1-1,1 0 1,-1 1 0,1 5 0,0-7-56,0-1 0,0 1 0,0-1-1,0 1 1,0-1 0,0 1 0,0 0 0,1-1 0,-1 1-1,1-1 1,-1 1 0,1-1 0,-1 1 0,1-1 0,0 0 0,0 1-1,-1-1 1,1 0 0,0 1 0,2 0 0,0 0 61,1-1 0,-1 1 0,0-1 0,1 0 0,-1 0 0,1 0 0,-1-1 0,6 1 0,11 3 136,-1 0 1,0 2 0,23 10 0,-26-10-203,0 0 1,0-1-1,1 0 1,-1-1-1,30 2 1,-13-6-38,1-1 0,58-11 0,67-23-14,-22 4 9,-28 10-227,1 5 1,140-2 0,-215 20-630,-45-1 591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08.913"/>
    </inkml:context>
    <inkml:brush xml:id="br0">
      <inkml:brushProperty name="width" value="0.05" units="cm"/>
      <inkml:brushProperty name="height" value="0.05" units="cm"/>
    </inkml:brush>
  </inkml:definitions>
  <inkml:trace contextRef="#ctx0" brushRef="#br0">1 98 10274,'0'-2'2826,"20"0"-2338,31-2-393,53 9 870,48-3-560,120-29-314,45-3-42,134-10 2144,-445 40-2254,-6 0 54,0 0 0,0 0 0,-1 0 1,1 0-1,0 0 0,0 0 0,0 0 0,0 0 0,0 0 1,0 1-1,0-1 0,0 0 0,0 0 0,0 0 1,0 0-1,0 0 0,0 0 0,-1 0 0,1 0 0,0 0 1,0 0-1,0 0 0,0 0 0,0 0 0,0 0 1,0 1-1,0-1 0,0 0 0,0 0 0,0 0 0,0 0 1,0 0-1,0 0 0,0 0 0,0 0 0,0 0 0,0 0 1,0 1-1,0-1 0,0 0 0,0 0 0,0 0 1,0 0-1,0 0 0,0 0 0,0 0 0,0 0 0,1 0 1,-1 0-1,0 0 0,0 0 0,0 0 0,0 1 0,0-1 1,0 0-1,0 0 0,0 0 0,0 0 0,0 0 1,0 0-1,0 0 0,0 0 0,1 0 0,-1 0 0,0 0 1,0 0-1,0 0 0,-7 6-130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11.605"/>
    </inkml:context>
    <inkml:brush xml:id="br0">
      <inkml:brushProperty name="width" value="0.05" units="cm"/>
      <inkml:brushProperty name="height" value="0.05" units="cm"/>
    </inkml:brush>
  </inkml:definitions>
  <inkml:trace contextRef="#ctx0" brushRef="#br0">1 59 9114,'0'-1'90,"0"0"0,1 0 0,-1 0 1,1 0-1,-1 1 0,1-1 0,-1 0 0,1 0 1,0 1-1,-1-1 0,1 0 0,0 1 0,0-1 0,-1 1 1,1-1-1,0 1 0,0-1 0,0 1 0,1-1 1,21-8 485,-20 7-486,23-6-44,0 1 0,0 1 0,0 1 0,0 2 0,54-1 0,138 18 40,-76-2 80,236-9 663,-63-2-288,-272 1-724,-1 2 1,1 1-1,76 22 1,-95-18 38,-16-1-53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35.924"/>
    </inkml:context>
    <inkml:brush xml:id="br0">
      <inkml:brushProperty name="width" value="0.05" units="cm"/>
      <inkml:brushProperty name="height" value="0.05" units="cm"/>
    </inkml:brush>
  </inkml:definitions>
  <inkml:trace contextRef="#ctx0" brushRef="#br0">53 49 17300,'-20'-19'968,"7"4"-1248,0 0-120,7 53 400,5-44-72,10 6-136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1.280"/>
    </inkml:context>
    <inkml:brush xml:id="br0">
      <inkml:brushProperty name="width" value="0.05" units="cm"/>
      <inkml:brushProperty name="height" value="0.05" units="cm"/>
    </inkml:brush>
  </inkml:definitions>
  <inkml:trace contextRef="#ctx0" brushRef="#br0">1 11 15659,'0'-1'178,"0"0"0,1 1 0,-1-1-1,0 1 1,1-1 0,-1 1 0,0-1-1,1 0 1,-1 1 0,1 0 0,-1-1-1,1 1 1,-1-1 0,1 1 0,-1 0 0,1-1-1,0 1 1,-1 0 0,1-1 0,-1 1-1,1 0 1,0 0 0,-1 0 0,1 0-1,1 0 1,-2 1 32,1 0 0,0 0 0,-1 0 0,1 0 0,-1 1 0,0-1 0,1 0 0,-1 1 0,0-1 0,0 0 0,1 1 0,-1-1 0,-1 2 0,3 33 1319,-5 43-1,1-50-1378,1-1 0,1 1 0,5 29 0,-5-56-134,0-1 1,1 1-1,-1 0 1,0-1-1,1 1 1,-1 0-1,1-1 1,0 1-1,0-1 1,-1 1-1,1-1 1,0 1-1,0-1 1,0 0-1,0 1 1,1-1 0,-1 0-1,0 0 1,1 0-1,-1 0 1,0 0-1,3 1 1,-2-1 4,0-1 1,0 1 0,0-1 0,0 0 0,0 0 0,0 0-1,0 0 1,0 0 0,0-1 0,0 1 0,0 0-1,0-1 1,0 0 0,0 1 0,-1-1 0,1 0-1,0 0 1,0 0 0,2-2 0,9-7 90,0 0 0,0-1-1,-1-1 1,13-15 0,40-56 181,-56 70-285,45-66-1224,-50 66 212,-4 12 988,0 1 1,0 0 0,0 0-1,0-1 1,0 1 0,0 0-1,0 0 1,0 0 0,0-1-1,0 1 1,0 0 0,0 0-1,0-1 1,0 1-1,0 0 1,0 0 0,-1 0-1,1-1 1,0 1 0,0 0-1,0 0 1,0 0 0,-1 0-1,1-1 1,0 1 0,0 0-1,0 0 1,-1 0 0,1 0-1,0 0 1,0 0 0,0 0-1,-1 0 1,1-1-1,0 1 1,0 0 0,-1 0-1,1 0 1,0 0 0,0 0-1,0 0 1,-1 0 0,1 0-1,0 0 1,0 1 0,-1-1-1,1 0 1,0 0 0,0 0-1,0 0 1,-1 0 0,1 0-1,0 0 1,-1 1-1,-9 4-580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6.843"/>
    </inkml:context>
    <inkml:brush xml:id="br0">
      <inkml:brushProperty name="width" value="0.05" units="cm"/>
      <inkml:brushProperty name="height" value="0.05" units="cm"/>
    </inkml:brush>
  </inkml:definitions>
  <inkml:trace contextRef="#ctx0" brushRef="#br0">115 36 10818,'4'-14'511,"1"-8"3479,-8 44-1205,-17 70-1233,0 4-448,-14 144-1,34-236-1078,1 28 154,-1-32-174,0 1 0,0 0 1,0 0-1,1 0 0,-1-1 0,0 1 0,1 0 0,-1-1 1,0 1-1,1 0 0,-1-1 0,1 1 0,-1 0 0,1-1 0,-1 1 1,1-1-1,-1 1 0,1-1 0,-1 1 0,1-1 0,0 1 1,-1-1-1,1 1 0,0-1 0,0 0 0,-1 0 0,1 1 0,0-1 1,0 0-1,-1 0 0,1 0 0,0 0 0,0 0 0,0 0 1,1 0-1,8-3 11,1 0-1,-1-1 1,0-1 0,0 1 0,0-2 0,-1 1-1,0-1 1,11-9 0,10-6 12,-10 8-19,35-19 3,-50 29-13,-1 1 0,1 0 1,0 0-1,0 0 0,0 1 1,0 0-1,0 0 0,1 0 0,4 0 1,-9 1-1,0 0 0,0 0 0,0 0 0,0 1 0,0-1 0,0 0 1,0 0-1,0 1 0,0-1 0,-1 0 0,1 1 0,0-1 0,0 1 0,0-1 1,-1 1-1,1-1 0,0 1 0,-1 0 0,1-1 0,0 1 0,-1 0 0,1-1 0,-1 1 1,1 0-1,-1 0 0,1 0 0,-1-1 0,0 1 0,1 0 0,-1 0 0,0 0 1,0 0-1,0 0 0,0 0 0,1 0 0,-1 0 0,0 0 0,-1-1 0,1 3 0,-1 4 3,0-1 0,0 1-1,-1-1 1,-3 9-1,4-12 3,-5 14 85,-1 0 1,-2 0-1,1 0 0,-2-1 1,0-1-1,-1 1 0,-19 19 1,23-27 12,0-1 0,-1 0 1,1 0-1,-1-1 0,-1 0 0,1 0 1,-1-1-1,0 0 0,0-1 0,-1 0 1,0 0-1,1-1 0,-1 0 0,0-1 1,-13 2-1,18-4-87,-1 0 1,1-1-1,0 0 0,0 0 0,1 0 1,-1 0-1,0-1 0,0 0 1,1 0-1,-1 0 0,1-1 0,-1 1 1,1-1-1,-7-6 0,10 8-54,-1 0 0,1 0 0,0-1 0,-1 1 0,1 0 0,0-1 0,0 1 0,0-1 0,0 0 0,0 1 0,1-1 0,-1 0 0,0 1 0,1-1 0,-1 0 0,1 0 0,0 1 0,-1-1 0,1 0 0,0 0 0,0 0 0,0 0 0,0 1 0,1-1 0,-1 0 0,0 0 0,1 0 0,-1 1 0,1-1 0,0 0 0,-1 1 0,1-1 0,0 0 0,0 1 0,0-1 0,0 1 0,1 0 0,-1-1 0,0 1 0,0 0 0,1 0 0,2-2 0,7-6-273,3 2-151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7.286"/>
    </inkml:context>
    <inkml:brush xml:id="br0">
      <inkml:brushProperty name="width" value="0.05" units="cm"/>
      <inkml:brushProperty name="height" value="0.05" units="cm"/>
    </inkml:brush>
  </inkml:definitions>
  <inkml:trace contextRef="#ctx0" brushRef="#br0">93 117 13275,'3'1'270,"-1"0"0,1-1 0,-1 1-1,1-1 1,0 1 0,-1-1 0,1 0 0,0 0 0,-1 0 0,1 0 0,-1-1 0,1 1 0,0-1 0,-1 1 0,1-1-1,-1 0 1,1 0 0,-1 0 0,0 0 0,1-1 0,-1 1 0,0-1 0,0 1 0,0-1 0,0 0 0,0 0 0,3-3-1,-3 2-203,1 0 0,-1-1-1,1 1 1,-1-1-1,0 0 1,0 0 0,-1 0-1,1 0 1,-1 0-1,0 0 1,0 0-1,0 0 1,-1 0 0,0-1-1,1 1 1,-2-8-1,1 11-61,0 0-1,0 0 0,0 0 0,0 1 1,0-1-1,0 0 0,0 0 0,-1 0 0,1 0 1,0 0-1,-1 0 0,1 1 0,0-1 1,-1 0-1,1 0 0,-1 1 0,0-1 1,1 0-1,-1 0 0,1 1 0,-1-1 1,0 1-1,0-1 0,1 1 0,-1-1 1,0 1-1,0-1 0,1 1 0,-1 0 0,0-1 1,0 1-1,0 0 0,0 0 0,0-1 1,0 1-1,0 0 0,1 0 0,-1 0 1,0 0-1,0 0 0,0 1 0,0-1 1,0 0-1,0 0 0,0 0 0,1 1 0,-1-1 1,0 1-1,0-1 0,-1 1 0,-4 2 4,0 1 0,0 0 0,1 0 0,-1 0 0,-5 6 0,-5 6 33,0 1 0,-23 31 0,33-40-25,1 0-1,0 0 1,0 1-1,1 0 0,0 0 1,1 0-1,0 0 0,0 0 1,-1 11-1,4-19-10,0 1 0,-1-1-1,1 0 1,0 0 0,0 1-1,0-1 1,1 0 0,-1 0 0,0 1-1,0-1 1,1 0 0,-1 0-1,1 1 1,-1-1 0,1 0 0,-1 0-1,1 0 1,0 0 0,0 0-1,-1 0 1,1 0 0,0 0 0,0 0-1,0 0 1,0-1 0,2 2-1,0 0-30,0-1 0,0 0 0,0 0 0,0 0 0,0 0 0,1-1 0,-1 1 0,0-1 0,1 0 0,3 0 0,8-1-354,0-1 0,0 0 0,23-7-1,-6-2-524,54-26-1,-54 22 188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7.706"/>
    </inkml:context>
    <inkml:brush xml:id="br0">
      <inkml:brushProperty name="width" value="0.05" units="cm"/>
      <inkml:brushProperty name="height" value="0.05" units="cm"/>
    </inkml:brush>
  </inkml:definitions>
  <inkml:trace contextRef="#ctx0" brushRef="#br0">1 39 13155,'23'-12'2730,"-12"7"-1515,0-1 0,23-6 1,-32 11-1162,0 0 1,1 0-1,-1 1 1,1 0-1,-1-1 1,1 1 0,-1 0-1,1 0 1,-1 0-1,1 1 1,-1-1-1,0 1 1,1-1-1,-1 1 1,1 0 0,-1-1-1,0 1 1,0 1-1,0-1 1,3 2-1,-4-2-42,0 0-1,0 0 1,0 1-1,0-1 1,0 0 0,0 1-1,-1-1 1,1 1-1,0-1 1,-1 1-1,0 0 1,1-1-1,-1 1 1,0-1-1,1 1 1,-1 0-1,0-1 1,0 1-1,-1 0 1,1-1-1,0 1 1,0-1-1,-1 3 1,-15 38 172,15-38-160,-20 39 218,13-28-110,0 0-1,2 0 1,0 1-1,0 0 1,-3 21 0,8-36-117,1 0 1,0 0 0,0 0-1,0 0 1,0 0-1,0 0 1,0 0 0,0 0-1,0 0 1,0 0-1,0 0 1,0 0 0,1 0-1,-1 0 1,0 0-1,1 0 1,-1 0 0,1 0-1,-1 0 1,1 0-1,0 0 1,-1 0 0,1-1-1,1 3 1,-1-3 0,1 1 0,-1-1 1,1 1-1,-1-1 0,0 0 0,1 0 1,-1 1-1,1-1 0,-1 0 0,1 0 1,-1 0-1,1 0 0,-1-1 0,1 1 1,1-1-1,5-1 40,0-1-1,0 0 1,0-1-1,13-7 1,-6 0 1,1 0 0,-2-1 0,1 0 0,-2-1 0,18-21 0,-24 25-35,-1 1 0,0 0 1,0-1-1,-1 0 0,0-1 1,-1 1-1,0-1 0,-1 0 0,1 0 1,-2 0-1,3-15 0,-5 24-21,0 0-1,0 0 0,0 0 0,0 0 1,0 0-1,0-1 0,0 1 0,0 0 1,0 0-1,-1 0 0,1 0 0,-1 0 1,0-2-1,1 2 0,0 1 0,-1 0 1,1 0-1,0 0 0,0-1 0,-1 1 1,1 0-1,0 0 0,0 0 0,-1 0 1,1 0-1,0-1 0,-1 1 0,1 0 0,0 0 1,-1 0-1,1 0 0,0 0 0,-1 0 1,1 0-1,0 0 0,-1 0 0,1 0 0,0 0 1,0 0-1,-1 0 0,1 1 0,0-1 1,-1 0-1,1 0 0,-2 1 0,0 0 0,1 0 1,-1 0-1,1 1 0,0-1 0,-1 0 0,1 1 0,0-1 1,0 1-1,0-1 0,0 1 0,0 0 0,0-1 0,0 1 1,0 2-1,0-2-11,0 0 1,1 0 0,-1 0-1,0 0 1,1 0 0,0 0 0,-1 0-1,1 0 1,0 0 0,0 0-1,0 0 1,0 0 0,1 0-1,-1 0 1,0 0 0,1 0-1,0 0 1,-1 0 0,1 0-1,0 0 1,0 0 0,0-1 0,0 1-1,3 3 1,-2-4 20,-1 0 0,1 0-1,1 0 1,-1 0 0,0 0 0,0-1 0,0 1-1,0-1 1,1 1 0,-1-1 0,0 0 0,0 0 0,1 0-1,-1 0 1,0 0 0,0-1 0,0 1 0,1-1-1,-1 1 1,0-1 0,0 0 0,4-2 0,-1 1 17,1 0 0,-1-1 1,0 0-1,0 0 0,-1 0 1,1 0-1,7-8 0,9-15-8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8.958"/>
    </inkml:context>
    <inkml:brush xml:id="br0">
      <inkml:brushProperty name="width" value="0.05" units="cm"/>
      <inkml:brushProperty name="height" value="0.05" units="cm"/>
    </inkml:brush>
  </inkml:definitions>
  <inkml:trace contextRef="#ctx0" brushRef="#br0">146 125 12355,'28'-37'2060,"-27"34"-1845,1 1-1,-1-1 0,0 0 0,0 1 0,0-1 0,0 0 0,0 0 0,0 0 0,-1 0 1,0 0-1,1 0 0,-1 0 0,-1-4 0,1 7-152,0-1 0,0 0 0,-1 1-1,1-1 1,0 0 0,-1 0 0,1 1 0,0-1 0,-1 1 0,1-1-1,-1 0 1,1 1 0,-1-1 0,0 1 0,1-1 0,-1 1 0,0 0-1,1-1 1,-1 1 0,0-1 0,1 1 0,-1 0 0,0 0-1,1-1 1,-1 1 0,0 0 0,0 0 0,1 0 0,-1 0 0,0 0-1,0 0 1,0 0 0,1 0 0,-1 0 0,0 0 0,0 1 0,0-1-1,-30 11 824,17-2-722,1-1 0,0 2-1,0 0 1,-12 11-1,20-15-153,0-1 1,-1 1-1,2-1 0,-1 1 0,1 1 0,0-1 0,0 1 0,0-1 1,1 1-1,-4 13 0,7-19-7,0 0-1,-1 0 1,1 0-1,0 0 1,0 0-1,0 0 1,0 0 0,0 0-1,0 0 1,0-1-1,1 1 1,-1 0-1,0 0 1,0 0 0,1 0-1,-1 0 1,0-1-1,1 1 1,-1 0 0,1 0-1,-1 0 1,1-1-1,0 1 1,-1 0-1,1-1 1,0 1 0,-1-1-1,1 1 1,0-1-1,0 1 1,-1-1 0,1 1-1,0-1 1,0 0-1,0 1 1,0-1-1,0 0 1,0 0 0,-1 1-1,1-1 1,0 0-1,0 0 1,1 0 0,7 0 9,-1 0 1,0-1 0,16-2-1,-15 2-4,57-10 36,-35 5-20,1 1 0,-1 2 1,1 0-1,53 4 1,-60 5 57,-24-6-56,0 0 0,0 1 0,0-1 0,-1 0 0,1 1 0,0-1 0,0 1 0,-1-1 0,1 0 0,0 1 0,-1 0 0,1-1 0,0 1 0,-1-1 0,1 1 0,-1 0 0,1-1 0,-1 1 0,1 0 0,-1 0 0,0-1 0,1 1 0,-1 0 0,0 0 0,0 0 0,1 1 0,-11-162 2615,35 170-2352,-20-8-386,-1 0-1,1 0 0,0 0 0,0-1 1,0 1-1,0-1 0,0 0 0,0-1 0,0 0 1,0 1-1,1-2 0,-1 1 0,0 0 1,0-1-1,0 0 0,0 0 0,0-1 0,0 1 1,0-1-1,-1 0 0,1-1 0,-1 1 0,1-1 1,-1 0-1,0 0 0,0 0 0,4-4 1,11-22-429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0.509"/>
    </inkml:context>
    <inkml:brush xml:id="br0">
      <inkml:brushProperty name="width" value="0.05" units="cm"/>
      <inkml:brushProperty name="height" value="0.05" units="cm"/>
    </inkml:brush>
  </inkml:definitions>
  <inkml:trace contextRef="#ctx0" brushRef="#br0">1 116 13939,'0'-6'179,"1"1"1,0 0-1,0-1 0,0 1 1,1 0-1,0 0 0,0 0 1,0 0-1,1 0 0,-1 1 1,1-1-1,0 1 0,1 0 1,-1-1-1,1 1 0,-1 1 1,1-1-1,1 1 0,-1-1 1,0 1-1,1 0 0,-1 1 1,1-1-1,0 1 0,0 0 0,0 0 1,0 0-1,1 1 0,7-1 1,-12 1-165,0 1-1,1 0 1,-1 0 0,1 0 0,-1 0-1,1 0 1,-1 0 0,1 1-1,-1-1 1,0 0 0,1 1 0,-1-1-1,1 1 1,-1 0 0,0-1 0,0 1-1,1 0 1,-1 0 0,0 0 0,0 0-1,0 0 1,0 0 0,1 1 0,-1 0-6,0 0-1,0 1 1,0-1 0,0 0 0,0 1 0,-1-1 0,1 0 0,-1 1 0,0-1 0,1 1 0,-1-1 0,-1 5 0,0 3-2,-1 1 1,0-1-1,-1 1 1,0-1-1,-5 12 1,-24 37 14,24-46-11,1 0 0,0 1-1,1 0 1,-7 20 0,13-33-10,-1 0 0,1 0 0,0-1 1,0 1-1,0 0 0,0 0 0,0 0 0,0-1 1,0 1-1,0 0 0,0 0 0,0 0 1,0 0-1,0-1 0,1 1 0,-1 0 1,0 0-1,0-1 0,1 1 0,-1 0 0,1 0 1,-1-1-1,1 1 0,-1 0 0,1-1 1,-1 1-1,1-1 0,0 1 0,1 0 4,-1 0 0,1 0 0,0-1 1,0 1-1,0-1 0,-1 1 0,1-1 0,0 0 0,0 0 0,0 0 0,3 0 0,5-1 30,0-1-1,0 0 1,14-4-1,-3-2 36,0 0 0,-1-1 0,0-1 0,0-1 0,28-21 0,-35 22-5,0 0-1,-1-1 1,-1-1-1,0 1 1,-1-2-1,0 1 1,-1-2-1,11-19 1,-34 50 132,9-6-176,0-1 1,0 0-1,2 1 0,-1 0 1,1 0-1,1 0 0,0 0 1,1 0-1,-1 23 0,2-33-11,0 1 0,0-1 0,1 0-1,-1 0 1,0 0 0,1 0 0,-1 0 0,1 1-1,-1-1 1,1 0 0,-1 0 0,1 0 0,0 0-1,-1 0 1,1 0 0,0 0 0,0-1 0,0 1-1,0 0 1,-1 0 0,1-1 0,0 1 0,2 0-1,-1 0 11,0-1-1,0 1 1,0-1-1,0 0 1,0 0-1,0 0 1,0 0-1,0 0 1,0 0-1,0 0 1,0-1-1,3 0 1,3-2 46,0 0 1,0-1 0,-1 1 0,1-2 0,8-5 0,0-3 85,-1 0 0,0 0 1,17-21-1,-26 27-107,0-1-1,0 0 0,-1 0 0,1-1 1,-2 1-1,1-1 0,-2 0 1,6-15-1,-25 77-7,11-41-33,1 1-1,1-1 1,0 1 0,0-1-1,1 1 1,0 15 0,2-27-2,0 0 1,0 1-1,-1-1 1,1 0-1,0 0 1,1 0-1,-1 1 1,0-1-1,0 0 1,0 0-1,1 0 1,-1 0-1,1 0 1,-1 1 0,1-1-1,-1 0 1,1 0-1,-1 0 1,1 0-1,0 0 1,0-1-1,-1 1 1,1 0-1,0 0 1,0 0-1,0-1 1,0 1-1,0 0 1,0-1-1,0 1 1,0-1-1,0 1 1,1-1-1,-1 0 1,0 1 0,0-1-1,0 0 1,0 0-1,1 0 1,-1 0-1,0 0 1,0 0-1,0 0 1,0 0-1,1 0 1,-1-1-1,0 1 1,2-1-1,5-2 21,0 0-1,-1-1 0,0 1 0,1-2 1,10-7-1,26-25 59,-39 34-68,-1-2 1,0 1 0,0 0 0,-1-1-1,1 0 1,-1 0 0,4-8 0,-7 7-23,-8 12 17,-6 9-107,11-10 12,-9 12-1010,12-17 1052,0 1 0,0-1 1,-1 1-1,1-1 0,-1 1 0,1-1 0,0 1 1,-1-1-1,1 0 0,-1 1 0,1-1 0,-1 0 1,1 1-1,-1-1 0,0 0 0,1 0 0,-1 1 0,1-1 1,-1 0-1,1 0 0,-1 0 0,0 0 0,0 0 1,-4-4-420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1.497"/>
    </inkml:context>
    <inkml:brush xml:id="br0">
      <inkml:brushProperty name="width" value="0.05" units="cm"/>
      <inkml:brushProperty name="height" value="0.05" units="cm"/>
    </inkml:brush>
  </inkml:definitions>
  <inkml:trace contextRef="#ctx0" brushRef="#br0">254 81 15131,'2'-5'371,"0"0"0,0-1 1,0 1-1,0-1 0,-1 1 0,1-12 0,-2 16-308,1-1 0,-1 1 0,0 0 0,0 0-1,0 0 1,0 0 0,0 0 0,-1 0 0,1 0 0,0 0 0,0 0 0,-1 0 0,1-1-1,-1 1 1,1 0 0,-1 1 0,1-1 0,-1 0 0,1 0 0,-1 0 0,0 0 0,0 0-1,1 1 1,-1-1 0,0 0 0,0 0 0,0 1 0,0-1 0,0 1 0,0-1 0,0 1 0,0-1-1,0 1 1,0 0 0,0 0 0,0-1 0,0 1 0,0 0 0,0 0 0,-1 0 0,1 0-1,0 0 1,0 0 0,-1 1 0,-5 0 136,0 1 1,1 0-1,-1 0 0,1 0 0,0 1 1,0 0-1,0 0 0,-10 8 0,-43 36 409,42-32-531,2 0 1,-21 26 0,31-34-60,0 0 0,0 1 0,0-1-1,1 1 1,0 0 0,1 0 0,0 0 0,0 0 0,-2 12 0,5-19-17,0 0 0,0 0 1,0 0-1,-1 0 1,1 0-1,0 0 1,1 0-1,-1 0 0,0 0 1,0-1-1,0 1 1,1 0-1,-1 0 1,0 0-1,1 0 0,-1 0 1,0-1-1,1 1 1,-1 0-1,1 0 0,0-1 1,-1 1-1,1 0 1,0-1-1,-1 1 1,2 0-1,0 0 1,0 0-1,0 0 1,0 0 0,1-1 0,-1 1-1,0-1 1,0 1 0,1-1 0,-1 0-1,4 0 1,5-1 7,1 0 0,0-1 0,13-4 0,1-2-3,28-7-22,-50 15 15,-1-1 0,0 1 0,1-1 0,-1 1 0,1 0 0,-1 0 0,0 1-1,1-1 1,-1 1 0,1 0 0,-1-1 0,5 3 0,-6-2 0,-1 0 0,0 0 0,1 1-1,-1-1 1,0 0 0,0 0 0,0 1 0,0-1 0,0 0 0,0 1 0,-1-1-1,1 1 1,0-1 0,-1 1 0,1-1 0,-1 1 0,1 0 0,-1-1-1,0 1 1,0 0 0,0 2 0,-2 40-19,1-33 8,-9 52 6,-3-1 0,-39 115 0,43-149 21,-21 42-1,25-59-5,-1-1 0,0 0 0,-1-1 0,0 1 0,0-1 0,-17 15 0,23-23-5,0 0-1,0 0 0,0 0 0,0 0 0,-1 0 1,1-1-1,0 1 0,-1 0 0,1 0 0,0-1 1,-1 1-1,1-1 0,-1 0 0,1 1 0,-1-1 1,1 0-1,-3 0 0,3 0-1,1 0 0,-1 0 0,0-1 1,1 1-1,-1-1 0,0 1 0,1 0 0,-1-1 0,0 1 0,1-1 1,-1 0-1,1 1 0,-1-1 0,1 1 0,-1-1 0,1 0 0,0 1 0,-1-1 1,1 0-1,0 0 0,-1 1 0,1-1 0,0-1 0,-1-3 2,0 0 0,0-1-1,1 1 1,0-1 0,0 1 0,0 0-1,3-10 1,3-12-35,2 1-1,1 1 1,1-1-1,14-25 1,61-94-131,13 2 9,42-73 60,-135 207 93,0 0 1,-1-1 0,6-15-1,-10 25 0,0 0 0,0 0 0,0 0 0,0 0 0,0 0-1,0-1 1,0 1 0,0 0 0,0 0 0,0 0 0,0 0 0,0 0-1,0-1 1,0 1 0,0 0 0,0 0 0,0 0 0,0 0 0,0 0-1,0-1 1,0 1 0,0 0 0,0 0 0,0 0 0,0 0 0,0 0-1,0-1 1,0 1 0,0 0 0,0 0 0,0 0 0,0 0 0,-1 0-1,1 0 1,0 0 0,0-1 0,0 1 0,0 0 0,0 0 0,0 0-1,0 0 1,-1 0 0,1 0 0,0 0 0,0 0 0,0 0 0,0 0 0,0 0-1,-1 0 1,1 0 0,0 0 0,0 0 0,0 0 0,0 0 0,0 0-1,-1 0 1,1 0 0,0 0 0,0 0 0,0 0 0,0 0 0,0 0-1,-1 0 1,-8 6-19,2 2 14,-1 1-1,2 0 0,-1 1 0,1-1 1,-9 19-1,-20 56-10,33-78 15,0-1 1,1 1-1,-1-1 1,1 1 0,0-1-1,0 12 1,1-16 1,0 0 0,0 1 0,1-1 0,-1 0 0,0 0 0,0 1 0,1-1 1,-1 0-1,1 0 0,-1 0 0,1 0 0,-1 0 0,1 0 0,0 0 0,-1 0 0,1 0 0,0 0 0,0 0 1,0 0-1,0 0 0,0-1 0,0 1 0,0 0 0,0-1 0,0 1 0,0-1 0,0 1 0,0-1 0,1 1 1,-1-1-1,0 0 0,0 0 0,0 1 0,1-1 0,-1 0 0,0 0 0,3-1 0,6 1 7,0-1-1,1-1 0,-1 0 0,0 0 1,17-7-1,51-24 23,-58 23-28,158-79 37,-175 88-37,0-1 0,0 1 0,0 0 0,0 0 0,0 0 0,0 1 0,0-1-1,4 1 1,-7 0 0,1 0-1,-1 0 1,0 0-1,1 0 1,-1 0-1,1 0 1,-1 0-1,0 0 1,1 0-1,-1 1 1,0-1-1,1 0 1,-1 0-1,0 0 1,1 1-1,-1-1 1,0 0-1,1 0 1,-1 1-1,0-1 1,0 0-1,1 1 1,-1-1-1,0 0 1,0 1-1,1 0 3,-1 0-1,0 1 1,0-1 0,0 0-1,0 0 1,0 0-1,0 0 1,0 1 0,-1-1-1,1 0 1,0 0-1,0 0 1,-1 1 0,-4 10 32,3-6-15,-1 0 1,1 0-1,1 0 0,-1 0 1,1 0-1,0 0 0,0 0 0,1 1 1,0 9-1,0-15-16,0 0 0,0 0 1,1 0-1,-1 0 0,0 0 0,0-1 0,1 1 0,-1 0 1,1 0-1,-1 0 0,1-1 0,-1 1 0,1 0 0,-1 0 1,1-1-1,-1 1 0,1 0 0,0-1 0,0 1 0,-1-1 1,1 1-1,0-1 0,0 1 0,-1-1 0,1 0 0,0 1 1,2-1-1,-1 1 3,1-1 0,0 0 0,-1 0 0,1 0 0,0-1 0,-1 1 0,1 0 0,0-1 0,4-1 0,5-3 14,0-1-1,-1 0 0,12-7 1,52-44 55,-16 11-22,-59 46-56,0-1 1,0 1 0,0 0-1,0 0 1,0 0 0,0 0-1,1-1 1,-1 1-1,0 0 1,0 0 0,0 0-1,0 0 1,0 0 0,1 0-1,-1 0 1,0-1-1,0 1 1,0 0 0,1 0-1,-1 0 1,0 0 0,0 0-1,0 0 1,1 0-1,-1 0 1,0 0 0,0 0-1,0 0 1,1 0 0,-1 0-1,0 0 1,0 0-1,0 0 1,1 0 0,-1 0-1,0 0 1,0 0 0,0 1-1,0-1 1,1 0-1,-1 0 1,0 0 0,0 0-1,0 0 1,0 0 0,0 1-1,1-1 1,-1 0-1,-2 13 1,-13 23-108,13-32 51,0 1-44,-1 1-72,0 0-1,0 0 0,1 1 0,-1-1 1,2 1-1,-1-1 0,1 1 0,0-1 1,0 12-1,3-8-187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0.155"/>
    </inkml:context>
    <inkml:brush xml:id="br0">
      <inkml:brushProperty name="width" value="0.05" units="cm"/>
      <inkml:brushProperty name="height" value="0.05" units="cm"/>
    </inkml:brush>
  </inkml:definitions>
  <inkml:trace contextRef="#ctx0" brushRef="#br0">22 123 16660,'-7'37'4270,"-6"92"-3005,13-113-1185,-1 24 214,2-1 1,8 66-1,-8-103-278,-1-1-1,0 0 0,0 1 1,1-1-1,-1 0 1,0 0-1,1 1 0,-1-1 1,1 0-1,0 0 1,-1 0-1,1 0 0,0 0 1,1 2-1,-1-3-4,-1 0 0,0 0 0,1 1 0,-1-1 0,1 0 0,-1 0 0,0 0 0,1 0 0,-1 0 0,1 0 0,-1 0 0,1 0 0,-1 0 0,0 0 0,1 0 0,-1-1 0,1 1 0,-1 0 0,0 0 0,1 0 0,-1 0 0,0-1 0,1 1-1,-1 0 1,0 0 0,1-1 0,-1 1 0,0 0 0,1-1 0,3-3 50,-1-1 1,0 0-1,1 0 0,-1 0 0,2-7 0,76-174 475,7-17-336,-72 179-161,-12 22-10,-4 15 7,-15 68 42,-7 45-29,20-104-31,0 1 1,2-1 0,2 34 0,-2-54-16,0 0 1,0 0 0,1 0-1,-1 0 1,0-1 0,1 1 0,-1 0-1,1 0 1,-1-1 0,1 1-1,0 0 1,0-1 0,0 1-1,0 0 1,0-1 0,0 0 0,0 1-1,1-1 1,-1 1 0,0-1-1,3 2 1,-2-3 4,0 0-1,-1 1 0,1-1 1,0 0-1,-1 0 1,1 0-1,0 0 1,0 0-1,-1 0 1,1-1-1,0 1 1,-1 0-1,1-1 1,0 0-1,-1 1 1,1-1-1,-1 0 0,3-1 1,8-6 50,0-1 0,0-1 0,-1 1 0,11-14 0,-16 16-33,55-61 354,-2-3-1,65-105 0,-120 170-360,-1 1-16,0 1 0,0-1 0,-1 0 0,1 1 0,2-11 0,-5 15-19,0 0 0,0 0 1,0 0-1,0 1 0,-1-1 0,1 0 1,0 0-1,0 0 0,0 0 0,0 0 1,0 0-1,-1 0 0,1 0 1,0 0-1,0 0 0,0 0 0,0 0 1,0 0-1,-1 0 0,1 0 1,0 0-1,0 0 0,0 0 0,0 0 1,0-1-1,0 1 0,-1 0 0,1 0 1,0 0-1,0 0 0,0 0 1,0 0-1,0 0 0,0 0 0,0 0 1,-1-1-1,1 1 0,0 0 0,0 0 1,0 0-1,0 0 0,0 0 1,0 0-1,0-1 0,0 1 0,0 0 1,0 0-1,0 0 0,0 0 1,0 0-1,0-1 0,0 1 0,0 0 1,0 0-1,0 0 0,0 0 0,0 0 1,0-1-1,0 1 0,0 0 1,0 0-1,0 0 0,0 0 0,0 0 1,1 0-1,-1-1 0,0 1 1,-9 7-836,-21 20-5,9-8 278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0.545"/>
    </inkml:context>
    <inkml:brush xml:id="br0">
      <inkml:brushProperty name="width" value="0.05" units="cm"/>
      <inkml:brushProperty name="height" value="0.05" units="cm"/>
    </inkml:brush>
  </inkml:definitions>
  <inkml:trace contextRef="#ctx0" brushRef="#br0">1 330 17852,'0'1'91,"1"0"1,-1 0 0,1 1-1,0-1 1,0 0 0,-1 0-1,1 0 1,0-1-1,0 1 1,0 0 0,0 0-1,0 0 1,0-1 0,0 1-1,0 0 1,0-1-1,1 1 1,1 0 0,-1-2-44,-1 1 0,1-1-1,-1 1 1,0-1 0,1 1 0,-1-1 0,0 0 0,0 0 0,0 0 0,1 0 0,-1 0 0,0 0 0,0 0-1,0 0 1,0 0 0,-1-1 0,1 1 0,1-3 0,29-47 1319,46-103 0,-21 38-1055,-51 111-267,-3 10-24,-1 10 10,-16 81 104,8-55-325,1 1 0,2-1 1,3 66-1,4-95 415,-3-12-228,0 0 1,0 0-1,0 0 1,0 0-1,0 0 1,0 1-1,1-1 1,-1 0-1,0 0 1,0 0-1,0 0 1,0 0-1,1 0 1,-1 0-1,0 1 1,0-1-1,0 0 1,1 0-1,-1 0 1,0 0-1,0 0 1,0 0 0,1 0-1,-1 0 1,0 0-1,0 0 1,0 0-1,0 0 1,1 0-1,-1 0 1,0 0-1,0 0 1,0-1-1,1 1 1,-1 0-1,0 0 1,0 0-1,0 0 1,0 0-1,1 0 1,-1 0-1,0-1 1,0 1-1,0 0 1,0 0-1,0 0 1,0 0-1,1-1 1,4-6-190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0.895"/>
    </inkml:context>
    <inkml:brush xml:id="br0">
      <inkml:brushProperty name="width" value="0.05" units="cm"/>
      <inkml:brushProperty name="height" value="0.05" units="cm"/>
    </inkml:brush>
  </inkml:definitions>
  <inkml:trace contextRef="#ctx0" brushRef="#br0">32 1 17932,'6'8'1560,"-4"11"-1024,-5 4-208,0 10 753,-1 0-377,1 6-336,0-1-256,0-2-712,0-3-96,-1-13 536,-2-11-169,-1-25-119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1.577"/>
    </inkml:context>
    <inkml:brush xml:id="br0">
      <inkml:brushProperty name="width" value="0.05" units="cm"/>
      <inkml:brushProperty name="height" value="0.05" units="cm"/>
    </inkml:brush>
  </inkml:definitions>
  <inkml:trace contextRef="#ctx0" brushRef="#br0">24 135 13875,'1'-7'1028,"-1"-21"7,0 27-865,0 0-1,0 0 1,0 0-1,0 0 1,0 0-1,-1 0 1,1 0-1,0 0 1,0 0-1,-1 1 1,1-1-1,-1 0 1,1 0-1,0 0 1,-1 0-1,1 1 1,-1-1-1,0 0 0,1 1 1,-1-1-1,-1-1 1,-5 29 1312,-2 84-231,9-96-1153,1 0 0,0 0 0,1 0 0,0 0 0,7 20 0,-9-32-65,1 0 0,0-1 0,1 1 0,-1-1 0,0 1 0,1-1 0,-1 1 0,1-1 0,3 4 0,-4-5-16,1 0 1,-1 0-1,0-1 1,0 1-1,1 0 0,-1-1 1,0 1-1,0-1 0,1 0 1,-1 1-1,1-1 0,-1 0 1,0 0-1,1 1 0,-1-1 1,1-1-1,-1 1 0,0 0 1,1 0-1,-1 0 0,1-1 1,-1 1-1,2-1 0,6-3 47,-1 0 0,0 0-1,1-1 1,-1 0-1,-1 0 1,1-1 0,-1 0-1,8-9 1,52-61 307,-66 75-362,127-177 549,-114 163-499,-14 15-57,0 0-1,0 0 1,0 0-1,0-1 1,0 1-1,0 0 1,1 0-1,-1 0 1,0 0-1,0 0 0,0 0 1,0 0-1,0 0 1,0 0-1,0 0 1,0 0-1,0 0 1,0 0-1,1-1 1,-1 1-1,0 0 1,0 0-1,0 0 1,0 0-1,0 0 1,0 0-1,0 0 1,0 0-1,0 0 0,1 0 1,-1 0-1,0 0 1,0 0-1,0 0 1,0 0-1,0 0 1,0 0-1,0 1 1,0-1-1,1 0 1,-1 0-1,0 0 1,0 0-1,0 0 1,0 0-1,0 0 1,0 0-1,0 0 0,0 0 1,0 0-1,0 0 1,0 0-1,0 1 1,1-1-1,-1 0 1,0 0-1,0 0 1,0 0-1,0 0 1,0 0-1,-7 28 158,3-15-143,-8 34 43,1 0-1,-8 97 0,19-138-54,-1-1 0,2 1 0,-1-1 0,2 11-1,-1-15 0,-1 0 0,0-1 0,0 1 0,1 0-1,-1 0 1,0 0 0,1 0 0,-1 0 0,1 0-1,-1-1 1,1 1 0,0 0 0,-1-1 0,1 1-1,0 0 1,-1-1 0,1 1 0,0 0 0,0-1-1,0 1 1,-1-1 0,1 0 0,0 1 0,0-1-1,0 0 1,0 1 0,0-1 0,0 0 0,0 0-1,0 0 1,0 0 0,0 0 0,0 0 0,-1 0-1,3 0 1,1-1 9,0-1 0,0 1 0,-1 0 0,1-1 0,0 0 0,-1 0 0,0 0 0,1 0 0,-1-1 0,0 1 0,4-5 0,31-36 124,-36 39-121,21-26 84,-1-1-1,-2-1 1,-1-1 0,-2-1-1,-1-1 1,20-62 0,-36 90-794,-4 9 192,-6 9-430,5 0 425,1 1 0,0 0 1,0-1-1,-3 22 1,3 2-373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1.692"/>
    </inkml:context>
    <inkml:brush xml:id="br0">
      <inkml:brushProperty name="width" value="0.05" units="cm"/>
      <inkml:brushProperty name="height" value="0.05" units="cm"/>
    </inkml:brush>
  </inkml:definitions>
  <inkml:trace contextRef="#ctx0" brushRef="#br0">1 60 15659,'0'6'293,"0"1"0,0-1-1,1 0 1,0 1-1,0-1 1,1 0-1,0 0 1,0 0 0,0 0-1,1 0 1,4 7-1,-5-11-245,-1 1 0,1-1-1,0 0 1,1 1-1,-1-1 1,0 0-1,1-1 1,-1 1-1,1 0 1,0-1-1,-1 1 1,1-1-1,0 0 1,0 0-1,0 0 1,0 0 0,0 0-1,0-1 1,0 1-1,0-1 1,0 0-1,0 0 1,0 0-1,0 0 1,5-2-1,4 0-309,0-1 0,0-1 0,0 0 0,-1-1 0,1 0 0,-1-1 0,20-13 0,68-59-2860,-73 55 1916,-11 8 1741,-11 10 348,-8 7 1158,-47 43 1769,47-41-3627,0 0 0,1-1 1,0 1-1,0 0 1,0 1-1,0-1 1,1 0-1,0 1 0,0 0 1,0-1-1,-2 8 1,4-11-158,0-1 1,0 1 0,0 0-1,0 0 1,0 0 0,0 0-1,1 0 1,-1-1 0,0 1-1,0 0 1,1 0 0,-1 0-1,0-1 1,1 1 0,-1 0-1,1 0 1,-1-1 0,1 1-1,-1 0 1,1-1 0,-1 1-1,1-1 1,0 1 0,-1-1-1,1 1 1,0-1 0,0 1-1,-1-1 1,1 1 0,0-1-1,0 0 1,-1 0 0,1 1-1,0-1 1,0 0 0,0 0-1,0 0 1,1 0 0,4 0 54,-1 1 1,1-1-1,-1-1 0,10-1 1,4-3 69,-1 0 0,25-11 0,-29 10-107,0 1 0,0 0-1,0 1 1,1 0 0,21-2-1,-33 6-81,-1 0 0,1 1 0,-1-1 0,1 1 0,0-1 0,-1 1 0,1 0 0,-1 0 0,0 0 0,1 0 0,-1 1 0,0-1 0,1 1 0,1 2 0,-2-3-60,-1 0-1,1 1 1,-1-1 0,1 0 0,0 0-1,-1 0 1,1 0 0,0 0 0,0-1-1,0 1 1,-1 0 0,1-1 0,0 1 0,0-1-1,0 0 1,0 0 0,0 0 0,0 0-1,0 0 1,0 0 0,0 0 0,0-1-1,0 1 1,0 0 0,-1-1 0,1 0 0,0 0-1,3-1 1,16-11-368,2-3-100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2.009"/>
    </inkml:context>
    <inkml:brush xml:id="br0">
      <inkml:brushProperty name="width" value="0.05" units="cm"/>
      <inkml:brushProperty name="height" value="0.05" units="cm"/>
    </inkml:brush>
  </inkml:definitions>
  <inkml:trace contextRef="#ctx0" brushRef="#br0">29 28 16428,'43'-13'2756,"-37"10"-2505,0 1 0,0 0 0,0 0 0,0 0 0,1 1 0,-1 0 0,0 0 0,1 1 0,6-1 0,-11 2-220,-1-1 1,0 1-1,0-1 1,0 1-1,0-1 0,1 1 1,-1 0-1,0 0 0,0-1 1,0 1-1,-1 0 1,1 0-1,0 0 0,0 0 1,0 0-1,-1 0 1,1 0-1,0 0 0,-1 1 1,1-1-1,-1 0 1,1 0-1,-1 0 0,0 1 1,0-1-1,1 0 0,-1 0 1,0 1-1,0-1 1,0 0-1,0 1 0,0-1 1,-1 2-1,0 6 55,0 1-1,0 0 1,-4 9 0,-10 28 261,-1-2 1,-3 0-1,-25 43 1,-11 27 409,54-114-745,1 0 1,-1 0-1,1 0 0,-1 0 1,1 1-1,0-1 1,-1 0-1,1 0 1,0 0-1,0 0 0,0 0 1,0 0-1,0 0 1,0 1-1,0-1 0,0 0 1,0 0-1,1 2 1,-1-3-14,1 0 1,-1 1 0,1-1-1,-1 0 1,1 1 0,-1-1-1,1 0 1,-1 0 0,1 0-1,-1 0 1,1 1 0,-1-1-1,1 0 1,-1 0 0,1 0-1,0 0 1,-1 0 0,1 0-1,-1-1 1,1 1 0,-1 0-1,1 0 1,-1 0 0,1 0-1,0-1 1,8-3-133,0 0 0,-1 0 0,9-7 0,-11 8-25,-4 1 82,17-9-510,1-1 0,-2-2 0,0 1 0,17-19 0,-12 6-95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2.426"/>
    </inkml:context>
    <inkml:brush xml:id="br0">
      <inkml:brushProperty name="width" value="0.05" units="cm"/>
      <inkml:brushProperty name="height" value="0.05" units="cm"/>
    </inkml:brush>
  </inkml:definitions>
  <inkml:trace contextRef="#ctx0" brushRef="#br0">22 0 20940,'0'0'1641,"0"6"-1265,-1 8-144,-2 11 728,-3 5-360,2 8-288,2 2-192,-1 5-504,2-1-400,0-6 704,1-5-136,2-9-104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2.925"/>
    </inkml:context>
    <inkml:brush xml:id="br0">
      <inkml:brushProperty name="width" value="0.05" units="cm"/>
      <inkml:brushProperty name="height" value="0.05" units="cm"/>
    </inkml:brush>
  </inkml:definitions>
  <inkml:trace contextRef="#ctx0" brushRef="#br0">41 94 18292,'0'0'41,"0"0"0,1 0 1,-1 1-1,0-1 0,1 0 0,-1 0 1,0 0-1,1 0 0,-1 0 0,0 1 1,0-1-1,1 0 0,-1 0 0,0 0 1,0 1-1,1-1 0,-1 0 0,0 1 1,0-1-1,1 0 0,-1 0 0,0 1 1,0-1-1,0 0 0,0 1 0,0-1 1,0 0-1,1 1 0,-1-1 0,0 0 0,0 1 1,0-1-1,0 0 0,0 1 0,0-1 1,0 0-1,-1 1 0,1-1 0,0 1 1,-6 17 143,2-7 55,-6 26 332,1 1 0,2-1 0,2 2 1,-1 74-1,6-108-521,0 0 1,1 0-1,0 0 1,0 0-1,0 0 1,0-1-1,1 1 1,0 0-1,4 7 1,-5-10-35,0-1 1,0 1 0,0-1 0,0 1 0,1-1 0,-1 0 0,0 0 0,1 1 0,-1-1 0,1 0 0,0 0 0,-1-1 0,1 1 0,0 0-1,-1 0 1,1-1 0,0 1 0,0-1 0,0 0 0,-1 1 0,1-1 0,0 0 0,0 0 0,0 0 0,0 0 0,0-1 0,-1 1 0,5-1 0,1-2 14,0 1 1,-1-1 0,1 0 0,0-1 0,-1 0 0,0 0 0,0 0 0,0-1 0,0 1 0,-1-1 0,6-7 0,6-7 97,26-42 1,-15 13-17,24-54 1,-23 42-154,-29 60 38,0 0 0,0 0 0,0 0 0,0 0 1,0 0-1,0 0 0,0 0 0,0 0 0,0 0 0,0 0 0,0 0 0,0 0 0,0 0 0,0 0 0,0 0 0,0 0 0,1 1 0,-1-1 0,0 0 0,0 0 0,0 0 0,0 0 0,0 0 0,0 0 0,0 0 0,0 0 0,0 0 0,0 0 0,0 0 0,0 0 0,0 0 0,1 0 0,-1 0 0,0 0 1,0 0-1,0 0 0,0-1 0,0 1 0,0 0 0,0 0 0,0 0 0,0 0 0,0 0 0,0 0 0,0 0 0,0 0 0,0 0 0,0 0 0,0 0 0,1 0 0,-1 0 0,0 0 0,0 0 0,0 0 0,0-1 0,0 14-30,-2 17-5,0-10 28,-5 34-23,0 104-1,8-153 43,-1-1 0,0 1-1,1 0 1,0-1 0,0 1-1,1-1 1,-1 1 0,3 4 0,-3-8-4,-1 0 0,1 0 0,0-1 0,-1 1 0,1 0 0,0 0 0,-1-1 0,1 1 0,0-1 0,0 1 0,-1 0 0,1-1 0,0 1 0,0-1 1,0 0-1,0 1 0,0-1 0,0 0 0,0 0 0,0 1 0,0-1 0,0 0 0,0 0 0,0 0 0,0 0 0,0 0 0,0 0 0,0-1 0,0 1 1,0 0-1,0 0 0,-1-1 0,1 1 0,0-1 0,0 1 0,0-1 0,0 1 0,0-1 0,-1 1 0,1-1 0,0 0 0,1-1 0,5-4 44,1-1 0,-2 1 0,1-2 0,-1 1 0,0-1 0,0 0 0,7-15 0,29-66 231,-38 78-251,45-114 251,-42 101-296,0 0 0,-2-1 0,4-32 0,-9 56-30,0 0 1,0 0-1,1 0 0,-1 0 0,0 0 0,0-1 0,0 1 0,0 0 1,-1 0-1,1 0 0,0 0 0,0-1 0,-1 1 0,1 0 0,0 0 1,-1 0-1,1 0 0,-1 0 0,0 0 0,0-1 0,0 2-32,0 0 0,1 0-1,-1 0 1,0 0 0,0 1-1,1-1 1,-1 0 0,0 0 0,1 1-1,-1-1 1,0 1 0,1-1-1,-1 0 1,1 1 0,-1-1-1,1 1 1,-1-1 0,1 1-1,-1 0 1,1-1 0,-1 1-1,1-1 1,0 1 0,-1 0 0,1-1-1,0 1 1,0 0 0,-1 1-1,-16 30-1122,10-16 417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43.591"/>
    </inkml:context>
    <inkml:brush xml:id="br0">
      <inkml:brushProperty name="width" value="0.05" units="cm"/>
      <inkml:brushProperty name="height" value="0.05" units="cm"/>
    </inkml:brush>
  </inkml:definitions>
  <inkml:trace contextRef="#ctx0" brushRef="#br0">14 79 14427,'18'-15'5190,"-12"10"-4417,-1 1 0,1 0-1,-1 0 1,1 0 0,12-5-1,-2 2-617,1 1 0,0 1 0,1 0 0,-1 2 0,1 0 0,-1 0 0,1 2 0,25 1 0,-41 0-154,-1 0-1,1 0 1,0 0-1,-1 0 1,1 0 0,-1 1-1,1-1 1,-1 1-1,1-1 1,0 1 0,-1 0-1,0-1 1,1 1-1,-1 0 1,0 0-1,1 0 1,-1 0 0,0 0-1,0 1 1,0-1-1,0 0 1,0 0 0,0 1-1,0-1 1,1 2-1,-2-1 3,0-1 0,0 1 0,1 0 0,-1-1 0,0 1 0,-1 0 1,1-1-1,0 1 0,0 0 0,-1-1 0,1 1 0,-1 0 0,1-1 0,-1 1 0,0-1 0,0 1 0,0-1 0,1 0 0,-1 1 0,-1-1 0,1 0 0,0 1 0,-2 0 0,-19 18 142,-1-1 0,-1-1-1,-46 25 1,57-33-42,17-9-45,28-11-43,-21 7-39,-2 0-13,0 1 1,1 1-1,-1-1 1,0 1-1,1 1 0,-1 0 1,1 0-1,-1 1 0,0 0 1,1 1-1,-1 0 1,0 0-1,0 1 0,0 0 1,9 6-1,-12-7 20,-1 2-1,0-1 1,0 1-1,0-1 1,-1 1-1,1 1 0,-1-1 1,0 1-1,0-1 1,-1 1-1,1 0 1,-1 0-1,0 1 1,-1-1-1,1 1 1,-1-1-1,0 1 1,0 0-1,-1 0 0,0 0 1,0 0-1,0 0 1,-1 0-1,0 9 1,0-8 52,-1-1 0,0 1 0,0-1 0,0 0 0,-1 1 0,0-1 0,-1 0 0,1 0 1,-1 0-1,0-1 0,-4 7 0,0-3 80,0 0-1,-1 0 1,1-1 0,-2 0 0,-16 12 0,5-6 135,-1-1 1,0-1 0,-1-1-1,0-1 1,-31 9 0,35-14-66,0 0 0,-19 2 1,32-6-181,0 0 0,1-1 1,-1 0-1,0 0 0,0 0 1,0 0-1,0-1 0,1 0 1,-1 0-1,0 0 0,1 0 1,-1-1-1,-4-2 0,8 3-67,0 0 0,0 0-1,-1 0 1,1 0 0,0 0-1,0 0 1,0 0 0,1 0-1,-1-1 1,0 1-1,0 0 1,1-1 0,-1 1-1,1-1 1,-1 1 0,1-1-1,-1 1 1,1-1 0,0 1-1,0-1 1,0 1-1,0-1 1,0 1 0,0-1-1,0 1 1,1-3 0,1-5-360,0 1 0,1 0-1,6-14 1,-2 5 271,3-15-568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4.339"/>
    </inkml:context>
    <inkml:brush xml:id="br0">
      <inkml:brushProperty name="width" value="0.05" units="cm"/>
      <inkml:brushProperty name="height" value="0.05" units="cm"/>
    </inkml:brush>
  </inkml:definitions>
  <inkml:trace contextRef="#ctx0" brushRef="#br0">27 16 16756,'-10'45'4056,"6"-31"-3663,0 1-1,-2 19 1,6-26-298,-1-1-12,0 0 1,1 0 0,0 0 0,0 0-1,2 9 1,-1-15-76,-1 0 0,0 1 0,0-1 0,1 0 0,-1 0 0,1 1 0,0-1 0,-1 0 0,1 0 0,0 0 0,-1 0 0,1 0 0,0 0 0,0 0 0,0 0 0,0 0 0,0 0 0,0-1 0,0 1 0,0 0 0,0-1 0,1 1 0,-1-1-1,0 1 1,0-1 0,1 1 0,-1-1 0,0 0 0,0 0 0,1 1 0,-1-1 0,0 0 0,1 0 0,-1-1 0,2 1 0,4-1-4,0-1-1,0 0 0,0 0 1,0-1-1,0 0 0,-1 0 1,1 0-1,-1-1 0,0 0 1,7-6-1,58-54 28,-60 53-20,18-21 58,-23 23-38,1 1 0,1 0 0,0 0 0,0 1 0,0 0 1,13-8-1,-20 15-28,-1 0 1,0-1-1,0 1 0,0 0 1,1 0-1,-1 0 1,0 0-1,0 0 1,1 0-1,-1 0 0,0 0 1,0 0-1,1 0 1,-1 0-1,0 0 1,0 0-1,1 0 1,-1 0-1,0 0 0,0 0 1,1 0-1,-1 0 1,0 0-1,0 0 1,1 0-1,-1 1 1,0-1-1,0 0 0,0 0 1,1 0-1,-1 0 1,0 0-1,0 1 1,0-1-1,0 0 0,1 0 1,-1 0-1,0 1 1,3 13 95,-6 22 33,2-29-99,-1 13 21,0-8-3,1 1 1,0-1-1,1 1 1,2 25-1,-2-38-47,0 1 0,1 0 0,-1-1-1,0 1 1,0-1 0,0 1 0,0 0 0,0-1 0,1 1-1,-1 0 1,0-1 0,1 1 0,-1-1 0,0 1 0,1-1-1,-1 1 1,1-1 0,-1 1 0,1-1 0,-1 1 0,1-1-1,-1 0 1,1 1 0,-1-1 0,1 0 0,-1 1 0,1-1-1,0 0 1,-1 0 0,2 1 0,-1-2 0,1 1 0,-1 0 0,0 0 0,1-1 1,-1 1-1,0-1 0,1 1 0,-1-1 0,0 0 0,0 0 0,1 1 0,-1-1 1,1-1-1,6-5 21,0-1 0,11-14 1,-19 21-23,22-29 47,-17 21-46,1 0 0,1 1 0,0 0 0,0 0 0,11-10 0,-17 18-4,-1-1 1,0 1 0,1 0 0,-1-1 0,0 1-1,1 0 1,-1-1 0,0 1 0,1 0 0,-1 0 0,1 0-1,-1-1 1,1 1 0,-1 0 0,1 0 0,-1 0 0,1 0-1,-1 0 1,1 0 0,-1 0 0,1 0 0,-1 0-1,0 0 1,1 0 0,-1 0 0,1 0 0,-1 0 0,1 1-1,-1-1 1,1 0 0,-1 0 0,1 0 0,-1 1-1,0-1 1,1 0 0,-1 0 0,0 1 0,1-1 0,-1 0-1,0 1 1,1-1 0,-1 1 0,0-1 0,1 0 0,-1 1-1,0-1 1,0 1 0,0-1 0,0 1 0,1-1-1,-1 1 1,0-1 0,0 1 0,0 0 0,2 32 49,-2-27-43,0 25 24,-1-23-13,0 0 0,1 0 1,0 0-1,1 0 0,-1 0 0,2 0 0,2 11 0,-3-18-16,-1 0 0,1 0 0,-1 0 0,1 0 0,0-1 0,0 1 0,0 0 1,-1 0-1,1-1 0,0 1 0,0 0 0,0-1 0,0 1 0,0-1 0,0 1 0,0-1 0,0 0 0,0 1 0,0-1 0,0 0 0,1 0 0,-1 0 0,0 0 0,0 0 0,0 0 0,0 0 0,0 0 0,0 0 0,0 0 0,1-1 0,-1 1 0,0 0 0,0-1 0,0 1 0,2-2 0,5-1 12,0-1-1,0-1 1,10-6-1,-15 9-12,50-38 7,-38 28-1,0 0-1,0 2 0,1-1 0,20-8 0,-35 18-5,0 1 0,-1 0 0,1-1 0,-1 1 1,1-1-1,0 1 0,-1 0 0,1 0 0,0 0 0,-1-1 0,1 1 0,0 0 1,0 0-1,-1 0 0,1 0 0,0 0 0,-1 0 0,1 0 0,0 0 0,0 0 0,-1 1 1,1-1-1,0 0 0,-1 0 0,1 1 0,0-1 0,-1 0 0,1 1 0,-1-1 1,1 0-1,0 1 0,-1-1 0,1 1 0,-1-1 0,1 1 0,-1 0 0,1-1 0,-1 1 1,0-1-1,1 1 0,-1 0 0,0-1 0,1 1 0,-1 0 0,0-1 0,0 1 1,0 0-1,0 0 0,1 6 13,-1 0 0,0 0-1,0-1 1,-3 12 0,1 1 15,2-18-22,0 1-1,0-1 1,0 1-1,0-1 1,0 1-1,0-1 1,0 1-1,0-1 1,1 1-1,-1-1 1,0 1-1,1-1 0,-1 1 1,1-1-1,0 0 1,-1 1-1,1-1 1,0 0-1,0 0 1,0 1-1,2 1 1,-2-3-4,1 0 1,0 1-1,-1-1 1,1 0-1,-1 0 1,1 0-1,-1 0 1,1 0-1,-1 0 1,1 0-1,0 0 1,-1-1-1,1 1 1,-1-1-1,0 1 1,1-1-1,-1 0 1,1 1-1,-1-1 1,0 0-1,1 0 1,0-1-1,26-19 21,-23 17-22,0-1 0,1 1-1,0 0 1,0 0 0,0 1-1,0-1 1,13-3-1,-19 7-5,0 0-1,1 0 1,-1 0-1,0 0 1,1 0-1,-1 0 1,1 0 0,-1 0-1,0 1 1,1-1-1,-1 0 1,0 0-1,0 0 1,1 0-1,-1 1 1,0-1-1,1 0 1,-1 0-1,0 1 1,0-1-1,1 0 1,-1 0-1,0 1 1,0-1-1,0 0 1,1 1-1,-1-1 1,0 0-1,0 1 1,0-1-1,0 0 1,0 1-1,0-1 1,0 0-1,0 1 1,0-1 0,0 0-1,0 1 1,0-1-1,0 0 1,0 1-1,0-1 1,0 1-1,0-1 1,0 0-1,-1 1 1,-3 23-647,3-19 309,-10 38-1413,10-39 1237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5.193"/>
    </inkml:context>
    <inkml:brush xml:id="br0">
      <inkml:brushProperty name="width" value="0.05" units="cm"/>
      <inkml:brushProperty name="height" value="0.05" units="cm"/>
    </inkml:brush>
  </inkml:definitions>
  <inkml:trace contextRef="#ctx0" brushRef="#br0">43 85 15619,'-13'41'1249,"7"-24"-766,1-1-1,0 1 1,1 0 0,0 0 0,2 1-1,-1 32 1,3-49-470,0 0-1,0 0 1,0 0 0,0 0 0,0 0-1,0 0 1,0 0 0,1 0 0,-1-1-1,0 1 1,0 0 0,1 0 0,-1 0-1,1 0 1,-1 0 0,1-1 0,-1 1-1,1 0 1,0 0 0,-1-1-1,1 1 1,0-1 0,-1 1 0,1 0-1,0-1 1,0 1 0,0-1 0,-1 0-1,1 1 1,0-1 0,0 0 0,0 1-1,0-1 1,0 0 0,0 0 0,0 0-1,0 0 1,0 0 0,0 0 0,0 0-1,0 0 1,-1 0 0,1 0-1,0-1 1,0 1 0,0 0 0,1-1-1,2-1 2,0 1 0,0-1 0,0 0 0,-1 0-1,1-1 1,-1 1 0,1-1 0,-1 1 0,5-6-1,17-27 58,-20 27-62,1-1 1,0 0-1,1 1 0,0 1 1,0-1-1,1 1 1,0 0-1,16-11 0,-24 18-7,1 0 0,-1 0 0,0 0 0,0-1 0,1 1-1,-1 0 1,0 0 0,1 0 0,-1 0 0,0 0 0,0 0 0,1 0-1,-1 0 1,0 0 0,1 0 0,-1 0 0,0 0 0,1 0 0,-1 0-1,0 0 1,0 0 0,1 0 0,-1 0 0,0 0 0,1 0 0,-1 0 0,0 0-1,0 1 1,1-1 0,-1 0 0,0 0 0,0 0 0,1 0 0,-1 1-1,0-1 1,0 0 0,0 0 0,1 1 0,-1-1 0,0 0 0,0 0 0,0 1-1,2 18 142,-10 21 180,8-40-317,-14 55 601,14-55-598,0 1-1,0-1 1,0 0 0,0 0-1,0 1 1,0-1-1,0 0 1,0 1 0,0-1-1,0 0 1,0 0-1,0 1 1,0-1 0,0 0-1,0 0 1,0 1 0,0-1-1,0 0 1,0 0-1,0 1 1,0-1 0,1 0-1,-1 0 1,0 1-1,0-1 1,0 0 0,1 0-1,-1 0 1,0 1-1,0-1 1,0 0 0,1 0-1,-1 0 1,1 1 0,9-4 140,13-14-64,-21 16-78,25-23-16,-18 15-35,0 1 1,0 0-1,0 1 1,1 0-1,1 0 1,12-5-1,-23 11 38,1 1-1,0 0 0,-1 0 0,1-1 0,0 1 0,-1 0 0,1 0 0,0 0 0,0 0 1,-1 0-1,1 0 0,0 0 0,-1 0 0,1 0 0,0 0 0,0 0 0,-1 1 0,1-1 1,0 0-1,-1 0 0,1 1 0,-1-1 0,1 0 0,0 1 0,-1-1 0,1 1 0,-1-1 1,1 1-1,-1-1 0,1 1 0,-1-1 0,1 1 0,-1-1 0,0 1 0,1-1 0,-1 1 0,0 0 1,1-1-1,-1 1 0,0 0 0,0-1 0,0 1 0,1 0 0,-1 0 0,0 0 0,1 6-5,-1 0-1,0 0 0,-1 14 1,1-5 42,0-15-24,0 1-1,0-1 1,0 1-1,0-1 1,0 0-1,1 1 1,-1-1-1,0 0 1,1 1-1,-1-1 1,1 0-1,0 0 1,-1 0-1,1 1 1,0-1-1,0 0 1,-1 0-1,1 0 1,0 0-1,2 1 1,-2-1 0,0-1 1,0 0-1,1 1 1,-1-1-1,0 0 1,0 0-1,1 0 1,-1 0-1,0 0 1,0 0-1,1 0 1,-1 0-1,0 0 1,0 0-1,1-1 1,-1 1-1,2-2 1,6-2 23,0-1 0,-1 0 0,0-1 0,12-9 1,-15 11-27,10-9 45,25-29 1,4-5 38,-51 62 12,1 1 1,1-1-1,-6 23 0,11-36-87,-1 1-1,1-1 1,0 0 0,-1 1-1,1-1 1,1 1-1,-1-1 1,0 1-1,0-1 1,1 0 0,1 4-1,-2-4-7,1-1 0,0 0 0,0 0 0,-1 0 0,1-1 0,0 1 0,0 0 0,0 0 0,0 0 0,0-1 0,1 1 0,-1 0 0,0-1 0,0 1 0,0-1 0,1 1 0,-1-1 0,0 0 0,0 0 0,1 1 0,-1-1 0,0 0 0,2 0 0,15 0 14,29-3 0,-38 1-18,1 1 0,-1 0 0,1 0 0,-1 1 0,1 1 0,-1 0 0,1 0 0,-1 1 0,1 0 0,11 4 0,-19-5 14,1 1 1,0-1-1,-1 1 0,0 0 0,1 0 0,-1 0 0,0 0 0,0 0 0,0 0 0,0 1 0,-1-1 0,1 0 1,0 1-1,-1 0 0,0-1 0,0 1 0,1 0 0,-1 3 0,-13-52 1046,2 12-1025,2 0 0,1 0 0,-4-64-1,11 96-123,0 1-1,1-1 0,-1 0 0,0 1 0,1-1 1,-1 1-1,1-1 0,-1 1 0,1-1 1,-1 1-1,1-1 0,0 1 0,0 0 0,0-1 1,0 1-1,0 0 0,0 0 0,0 0 1,0-1-1,3 0 0,-2 1 10,-1-1 0,1 1 0,-1 0-1,0 0 1,1-1 0,-1 1 0,0-1 0,0 1 0,0-1 0,0 1 0,0-1-1,-1 0 1,1 0 0,1-3 0,-1-10-366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5.641"/>
    </inkml:context>
    <inkml:brush xml:id="br0">
      <inkml:brushProperty name="width" value="0.05" units="cm"/>
      <inkml:brushProperty name="height" value="0.05" units="cm"/>
    </inkml:brush>
  </inkml:definitions>
  <inkml:trace contextRef="#ctx0" brushRef="#br0">20 35 18236,'-15'-5'1488,"11"1"-1384,10-5-464,7 2 800,7 1-376,-3 2-56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6.407"/>
    </inkml:context>
    <inkml:brush xml:id="br0">
      <inkml:brushProperty name="width" value="0.05" units="cm"/>
      <inkml:brushProperty name="height" value="0.05" units="cm"/>
    </inkml:brush>
  </inkml:definitions>
  <inkml:trace contextRef="#ctx0" brushRef="#br0">189 324 13811,'-1'-4'151,"1"0"1,-1 1-1,0-1 0,1 0 0,-2 0 1,1 0-1,0 1 0,-1-1 1,0 0-1,0 1 0,0 0 0,0-1 1,0 1-1,-1 0 0,1 0 1,-1 0-1,0 1 0,0-1 0,0 0 1,0 1-1,0 0 0,-1 0 1,1 0-1,-1 0 0,1 1 1,-1-1-1,0 1 0,0 0 0,1 0 1,-1 0-1,0 1 0,0-1 1,0 1-1,0 0 0,0 0 0,0 0 1,0 1-1,0-1 0,0 1 1,1 0-1,-1 0 0,0 0 1,0 1-1,-3 1 0,3-1-100,1 0 1,-1 0-1,1 0 0,-1 0 1,1 1-1,0-1 0,0 1 1,0 0-1,0 0 1,0 0-1,1 0 0,0 0 1,-1 1-1,1-1 0,0 1 1,1-1-1,-1 1 0,1 0 1,-3 7-1,4-11-46,0 1 0,0 0 0,0-1 0,0 1 1,0 0-1,0-1 0,0 1 0,0-1 0,0 1 0,0 0 0,0-1 0,0 1 1,0 0-1,0-1 0,0 1 0,1-1 0,-1 1 0,0 0 0,1-1 0,-1 1 0,0-1 1,1 1-1,-1-1 0,0 1 0,1-1 0,-1 1 0,1-1 0,-1 0 0,2 1 1,-1 0-3,0-1 0,1 0 0,-1 0 0,0 0 0,1 0 1,-1 0-1,0 0 0,1 0 0,-1 0 0,0 0 0,0-1 1,1 1-1,1-1 0,3-1-4,1-1-1,-1 0 1,0-1-1,9-5 1,5-8-6,-1 0 1,-1-1-1,0-1 1,-2 0-1,16-24 1,-12 12 16,-2 0 0,29-65-1,-40 79-10,-10 26-3,-7 26 3,6-16 1,-22 124-1,23-123 4,2-1 0,0 1 0,1-1 0,1 1 0,5 25 0,-6-42-2,0-1 1,1 0-1,-1 1 1,1-1-1,-1 0 0,1 0 1,0 1-1,0-1 1,0 0-1,0 0 1,1 0-1,-1 0 0,1 0 1,-1 0-1,1 0 1,-1-1-1,1 1 1,0 0-1,4 2 0,-5-4 2,1 0-1,0 1 0,0-1 1,0 0-1,0 0 0,0 0 1,-1 0-1,1 0 0,0 0 1,0 0-1,0-1 0,0 1 1,-1-1-1,1 0 0,0 1 0,-1-1 1,1 0-1,0 0 0,2-2 1,5-4 9,1 0 1,-2-1-1,1 0 1,-1-1 0,0 0-1,9-14 1,-5 5 27,0 0 0,-1-1 0,-1 0 0,-1-1 0,-1 0 0,7-22 0,-37 111 145,21-66-180,-3 12 18,1 0 0,0 1-1,1 0 1,1-1 0,0 1-1,1 0 1,3 16 0,-3-31-20,0 0 0,1 1 0,-1-1 0,1 0 1,-1 0-1,1 1 0,-1-1 0,1 0 0,0 0 0,-1 0 1,1 0-1,0 0 0,0 0 0,0 0 0,0 0 0,0 0 1,0 0-1,0-1 0,0 1 0,0 0 0,0-1 0,0 1 1,1-1-1,-1 1 0,0-1 0,0 0 0,1 1 0,-1-1 0,0 0 1,1 0-1,-1 0 0,0 0 0,0 0 0,1 0 0,-1 0 1,0 0-1,1-1 0,-1 1 0,3-1 0,3-2 5,1 1 0,-1-2 0,0 1 0,1-1-1,8-6 1,8-6 34,-1-1-1,39-40 1,-50 45-30,0-1 1,-1 0 0,-1-1 0,0 0 0,-1-1 0,8-18 0,-10 12 36,-7 21-49,0 0 0,0 0 0,0 0 0,-1 1 0,1-1 0,0 0 1,0 0-1,0 0 0,-1 1 0,1-1 0,0 0 0,0 0 0,-1 0 0,1 0 0,0 0 0,0 0 0,-1 0 0,1 0 0,0 0 0,-1 1 0,1-1 0,0 0 0,0 0 0,-1 0 0,1 0 0,0-1 0,-1 1 0,1 0 0,0 0 0,0 0 0,-1 0 0,1 0 0,0 0 1,0 0-1,-1 0 0,1-1 0,0 1 0,0 0 0,-1 0 0,1 0 0,0 0 0,0-1 0,0 1 0,0 0 0,-1 0 0,1-1 0,0 1 0,0 0 0,0 0 0,0-1 0,0 1 0,0 0 0,0 0 0,-1-1 0,1 1 0,0 0 0,0-1 0,0 1 0,0 0 0,0 0 1,0-1-1,0 1 0,0 0 0,1 0 0,-1-1 0,0 1 0,0-1 0,-17 15 8,7 0-3,0-1 1,2 2-1,0-1 1,0 1-1,2 0 1,0 1-1,0-1 1,2 1-1,0 1 0,-3 24 1,6-38-3,1 0 0,-1 0 0,1 0 0,0 0 0,0 0 0,0 1 0,1-1 0,-1 0 0,1 0 0,0 0 0,0 0 0,0 0 0,0 0 0,0 0 0,1-1 0,-1 1 0,1 0 0,0-1 0,0 1 0,0-1 0,0 1 0,0-1 0,0 0 0,5 4 0,-2-4 2,0 0 0,-1 0-1,1 0 1,0 0 0,0-1 0,0 0-1,0 0 1,1 0 0,-1-1 0,0 0 0,0 0-1,0 0 1,1 0 0,5-2 0,-2 1-78,-1-1 0,0 0 0,0 0 0,0-1 0,0 0 0,0 0-1,-1-1 1,1 0 0,-1 0 0,0-1 0,0 0 0,-1 0 0,1 0 0,-1-1 0,0 0 0,-1 0 0,0-1 0,0 0 0,0 0 0,0 0 0,-1 0 0,-1-1 0,1 1 0,-1-1 0,0 0 0,-1 0 0,0 0 0,0 0 0,-1-1 0,0 1 0,0 0 0,-1-1 0,0 1 0,0-1 0,-1 1 0,-3-12 0,-14-36-465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6.818"/>
    </inkml:context>
    <inkml:brush xml:id="br0">
      <inkml:brushProperty name="width" value="0.05" units="cm"/>
      <inkml:brushProperty name="height" value="0.05" units="cm"/>
    </inkml:brush>
  </inkml:definitions>
  <inkml:trace contextRef="#ctx0" brushRef="#br0">18 2 17588,'-3'-1'1296,"-6"1"-1096,5 1 16,6-2 48,-5 7-464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7.249"/>
    </inkml:context>
    <inkml:brush xml:id="br0">
      <inkml:brushProperty name="width" value="0.05" units="cm"/>
      <inkml:brushProperty name="height" value="0.05" units="cm"/>
    </inkml:brush>
  </inkml:definitions>
  <inkml:trace contextRef="#ctx0" brushRef="#br0">56 1 16299,'1'0'71,"-1"0"-1,1 0 1,0 0-1,-1 1 1,1-1-1,-1 0 1,1 0-1,-1 1 1,1-1-1,0 1 1,-1-1-1,1 0 1,-1 1-1,0-1 1,1 1-1,-1-1 1,1 1-1,-1-1 1,0 1-1,1 0 1,-1-1-1,0 1 1,0-1-1,1 1 1,-1 0-1,0-1 1,0 1-1,0 0 1,0-1-1,0 1 1,0 0-1,0-1 1,0 1-1,0 0 1,0-1-1,0 1 1,-1 0-1,-5 34 589,5-28-162,-14 62 715,-1-1-187,-12 130 0,28-192-991,0 0 1,0 0 0,0 0-1,0 0 1,1 0 0,0 0 0,1 0-1,2 9 1,-3-14-29,-1 0-1,1 1 1,0-1 0,-1 0-1,1 0 1,0 0 0,0 0-1,0-1 1,0 1 0,0 0-1,0 0 1,0 0 0,0-1-1,0 1 1,0-1 0,0 1-1,0-1 1,2 1 0,-1 0-3,0-1 1,1 0 0,-1 0-1,0 0 1,1 0-1,-1 0 1,0-1 0,0 1-1,1-1 1,-1 1 0,0-1-1,0 0 1,3-2-1,13-7 12,-1-1-1,0-1 1,0-1-1,-2 0 1,0-1-1,19-22 1,35-31-30,-68 66 15,-1 1 1,0-1-1,1 1 0,-1 0 0,0-1 0,1 1 1,-1 0-1,1-1 0,-1 1 0,1 0 0,-1-1 1,1 1-1,-1 0 0,0 0 0,1 0 0,-1-1 1,1 1-1,0 0 0,-1 0 0,1 0 0,-1 0 1,1 0-1,-1 0 0,1 0 0,-1 0 1,1 0-1,-1 0 0,1 0 0,-1 1 0,1-1 1,-1 0-1,1 0 0,0 1 0,-1 0 0,1 0 1,-1 0-1,1 0 0,-1 0 0,0 0 1,0 0-1,1 0 0,-1 0 0,0 0 1,0 1-1,0-1 0,0 0 0,0 1 0,-8 39-6,1-14-34,-1 3-109,0 1 1,-5 57 0,13-87 100,-1-1 1,1 1 0,0 0-1,0-1 1,0 1-1,0-1 1,0 1 0,0 0-1,0-1 1,0 1-1,1 0 1,-1-1 0,0 1-1,0-1 1,0 1 0,1-1-1,-1 1 1,0 0-1,0-1 1,1 1 0,-1-1-1,1 1 1,-1-1-1,0 0 1,1 1 0,0 0-1,0-1-46,-1 0-1,1 0 0,0 0 1,-1 0-1,1-1 0,0 1 1,-1 0-1,1 0 0,0 0 1,-1-1-1,1 1 0,0 0 1,-1-1-1,1 1 0,-1 0 1,1-1-1,0 1 0,0-1 1,24-28-1500,-4-4 774,3-7-284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2.144"/>
    </inkml:context>
    <inkml:brush xml:id="br0">
      <inkml:brushProperty name="width" value="0.05" units="cm"/>
      <inkml:brushProperty name="height" value="0.05" units="cm"/>
    </inkml:brush>
  </inkml:definitions>
  <inkml:trace contextRef="#ctx0" brushRef="#br0">108 0 18412,'-23'7'1562,"11"-4"-928,0 0 1,0 1-1,0 0 0,-18 11 0,29-15-610,1 0 1,-1 1-1,1-1 1,-1 0-1,1 1 0,0-1 1,-1 1-1,1-1 0,0 0 1,-1 1-1,1-1 1,0 1-1,-1-1 0,1 1 1,0-1-1,0 1 1,0-1-1,0 1 0,-1-1 1,1 1-1,0-1 0,0 1 1,0-1-1,0 1 1,0-1-1,0 1 0,0-1 1,0 1-1,1 0 1,-1-1-1,0 1 0,0-1 1,0 1-1,0-1 1,1 0-1,-1 1 0,0-1 1,1 1-1,-1-1 0,0 1 1,1-1-1,-1 0 1,0 1-1,1-1 0,-1 0 1,1 1-1,-1-1 1,1 0-1,-1 1 0,1-1 1,-1 0-1,1 0 0,31 18-177,-27-16 190,58 21-108,-49-19 49,-1 1 1,0 0-1,0 1 1,0 0 0,18 12-1,-30-18 25,-1 1-1,1-1 0,-1 1 1,1-1-1,-1 1 1,1-1-1,-1 1 1,1-1-1,-1 1 1,1-1-1,-1 1 0,0 0 1,1-1-1,-1 1 1,0 0-1,1-1 1,-1 1-1,0 0 1,0 0-1,0-1 0,0 1 1,0 0-1,0-1 1,0 1-1,0 1 1,0-1 4,-1 1 1,1-1-1,-1 0 1,0 1-1,0-1 0,1 0 1,-1 1-1,0-1 1,0 0-1,0 0 1,-2 2-1,-4 3 44,-1-1 0,1 0-1,-12 5 1,15-7-21,2-2-17,-6 4-132,0 0 1,0-1-1,-1 0 1,0 0-1,0-1 1,0 0-1,-17 3 1,26-6 133,0 0 1,-1 0-1,1 0 1,0 0 0,0 0-1,-1 0 1,1 0-1,0 0 1,0 0 0,-1 0-1,1-1 1,0 1-1,0 0 1,0 0-1,-1 0 1,1 0 0,0 0-1,0 0 1,-1 0-1,1-1 1,0 1 0,0 0-1,0 0 1,0 0-1,-1 0 1,1-1 0,0 1-1,0 0 1,0 0-1,0 0 1,0-1-1,0 1 1,0 0 0,-1 0-1,1-1 1,0 1-1,3-11 50,10-7-254,5-3-30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8.322"/>
    </inkml:context>
    <inkml:brush xml:id="br0">
      <inkml:brushProperty name="width" value="0.05" units="cm"/>
      <inkml:brushProperty name="height" value="0.05" units="cm"/>
    </inkml:brush>
  </inkml:definitions>
  <inkml:trace contextRef="#ctx0" brushRef="#br0">84 273 14251,'-9'29'1652,"-19"41"0,-5 15 647,29-75-2034,2 1 0,-1 0 0,2 0 0,-1 0 0,1 0 0,1 11 0,0-20-239,0-1-1,0 1 1,0-1 0,0 0 0,0 1 0,1-1 0,-1 1 0,1-1-1,-1 1 1,1-1 0,-1 0 0,1 1 0,0-1 0,-1 0 0,1 0 0,0 1-1,0-1 1,0 0 0,1 1 0,-1-1-8,0-1 0,0 1 0,0-1 0,1 0 0,-1 1 0,0-1 0,0 0 0,0 0 0,0 0 0,0 0 0,0 0 0,1 0 0,-1 0 0,0 0 0,0 0 0,0 0 0,0-1 1,2 0-1,2-1 5,0 0 1,0-1 0,0 0-1,0 1 1,-1-2 0,1 1 0,-1-1-1,5-5 1,0-2 8,0 0 0,-1 0 1,0-1-1,-1 0 0,-1 0 0,0 0 0,-1-1 0,7-21 0,-10 27-7,0 0 0,-1-1-1,1 1 1,-2 0 0,1 0 0,-1 0-1,0-1 1,0 1 0,-1 0-1,0-1 1,0 1 0,-1 0 0,0 0-1,0 0 1,0 0 0,-1 1 0,0-1-1,-4-6 1,6 12-18,-1-1 1,1 1-1,0-1 0,0 1 1,0-1-1,-1 1 0,1 0 1,-1 0-1,1 0 0,-1 0 1,1 0-1,-1 0 0,0 0 1,0 0-1,-1 0 0,1 1-2,1-1 0,0 1 0,0 0 0,0 0 0,-1 0-1,1 1 1,0-1 0,0 0 0,0 0 0,-1 1 0,1-1 0,0 0-1,0 1 1,0-1 0,0 1 0,0 0 0,0-1 0,-1 2 0,-1 0-15,1 0-1,0 1 1,0-1 0,0 1 0,0-1 0,1 1 0,-1 0 0,0-1 0,1 1 0,0 0 0,0 0 0,0 0 0,0 0 0,0 0 0,1 1 0,-1 3 0,1-4-83,0-1 0,0 1 0,0 0 0,0 0 1,0 0-1,1 0 0,-1 0 0,1 0 0,0 0 1,0-1-1,0 1 0,0 0 0,0-1 0,3 5 1,-3-7 22,-1 1 0,1 0 0,0-1 0,0 1 0,-1 0 0,1-1 0,0 1 0,0-1 0,0 1 0,0-1 0,0 0 0,0 1 0,0-1 0,-1 0 0,1 0 0,0 1 0,0-1 0,1 0 0,1 0-43,-1-1-1,0 1 1,0 0 0,0-1 0,0 0-1,0 1 1,-1-1 0,1 0 0,0 0-1,0 0 1,3-2 0,7-6-859,0-1 1,-1-1 0,0 0-1,17-20 1,35-57-1181,-45 61 1335,40-60-1794,-24 27 4802,-28 44 91,-6 16-2247,0 0 0,0 0 1,0-1-1,0 1 1,0 0-1,0 0 0,0 0 1,0 0-1,0 0 1,0 0-1,0 0 0,0-1 1,0 1-1,0 0 1,0 0-1,0 0 0,0 0 1,0 0-1,0 0 1,0 0-1,0-1 1,0 1-1,-1 0 0,1 0 1,0 0-1,0 0 1,0 0-1,0 0 0,0 0 1,0 0-1,0 0 1,0 0-1,0 0 0,0 0 1,-1-1-1,1 1 1,0 0-1,0 0 0,0 0 1,0 0-1,0 0 1,0 0-1,0 0 0,-1 0 1,1 0-1,0 0 1,0 0-1,0 0 0,0 0 1,0 0-1,0 0 1,0 0-1,-1 0 0,1 1 1,-2 0 126,0 0 1,0 1-1,0-1 1,0 1-1,0-1 1,0 1-1,1 0 0,-1 0 1,-2 4-1,-12 20 669,0 1 0,2 1 0,1 1 0,1 0 0,2 1 1,-13 58-1,10-9-77,12-70-659,1 0 1,0 0 0,0 0 0,1 0-1,0-1 1,5 17 0,-5-22-90,-1-1 0,1 0 0,0 0 0,0 0 0,0 0 0,0 0 0,0 0 0,0 0 0,1-1 0,-1 1 1,1 0-1,-1-1 0,1 1 0,0-1 0,-1 0 0,1 1 0,0-1 0,0 0 0,0 0 0,0 0 0,0 0 0,0 0 0,0-1 0,0 1 0,1-1 0,-1 1 0,0-1 0,0 0 1,0 0-1,1 0 0,-1 0 0,0 0 0,0 0 0,0-1 0,1 1 0,-1-1 0,0 1 0,3-3 0,5 0-76,0-1 1,-1 0-1,0-1 0,0-1 1,0 1-1,-1-1 0,10-8 0,3-6-454,-1-1-1,35-46 1,-61 80 286,0 1 0,-6 25 1,8-27 214,-1 3 82,-9 35 108,13-47-142,0 1 1,1-1 0,0 0-1,-1 1 1,1-1 0,0 1 0,1-1-1,-1 0 1,0 1 0,1-1 0,1 5-1,-2-8-18,1 1 0,-1-1 0,0 1 0,0-1 0,1 1 0,-1-1 0,0 1 0,1-1 0,-1 1 0,1-1 0,-1 0 0,0 1 0,1-1 0,-1 0 0,1 1 0,-1-1 0,1 0 0,-1 0 0,1 1 0,-1-1 0,1 0 0,-1 0 0,1 0 0,-1 0 0,1 0 0,0 0 0,-1 0 0,1 0 0,-1 0 0,2 0 0,18-9 106,14-21-21,-20 15-79,0-1 1,-2 0-1,0-1 0,-1 0 1,0-1-1,-2 0 0,0-1 1,-1 0-1,-1 0 0,9-37 1,-16 56-15,0-1 1,0 0-1,1 0 1,-1 1-1,0-1 1,0 0-1,0 1 1,0-1-1,0 0 1,0 0-1,0 1 1,-1-1-1,1 0 1,0 0-1,0 1 1,0-1-1,-1 0 1,1 0-1,-1 1 1,1 0 1,0 0-1,-1 0 0,1 0 0,0 0 0,-1 0 0,1 0 0,0 0 0,-1 0 0,1 0 0,0 0 1,-1 0-1,1 0 0,0 0 0,-1 0 0,1 0 0,0 0 0,0 1 0,-1-1 0,1 0 1,0 0-1,0 0 0,-1 0 0,1 1 0,0-1 0,-1 1 0,-17 21 55,14-16-30,-8 18 104,-11 25 0,20-43-93,1 0 0,0 1 0,0-1 0,1 0-1,-1 0 1,1 1 0,1-1 0,0 1-1,-1-1 1,2 9 0,0-14-31,-1 0-1,1 1 1,-1-1 0,1 0 0,0 0-1,-1 0 1,1 0 0,0 0-1,0 0 1,0 0 0,-1 0 0,1 0-1,0 0 1,0 0 0,1-1-1,-1 1 1,0 0 0,0-1-1,0 1 1,0 0 0,1-1 0,-1 0-1,0 1 1,3-1 0,37 5 107,-23-4-90,-4 0-35,0 2 0,-1-1 1,0 2-1,25 9 0,-33-11 8,1 2-1,0-1 0,-1 0 1,1 1-1,-1 0 1,0 1-1,0-1 1,-1 1-1,1 0 1,-1 0-1,0 0 1,4 8-1,-8-12 6,0-1 0,0 0-1,0 0 1,0 0 0,1 1 0,-1-1-1,0 0 1,0 0 0,0 0 0,0 1-1,0-1 1,0 0 0,0 0 0,0 0-1,1 0 1,-1 0 0,0 1 0,0-1-1,0 0 1,0 0 0,1 0 0,-1 0-1,0 0 1,0 0 0,0 0 0,1 0-1,-1 0 1,0 1 0,0-1 0,0 0-1,1 0 1,-1 0 0,0 0 0,0 0 0,0 0-1,1 0 1,-1 0 0,0-1 0,4-7 9,-1-20 26,-3 25-33,1-65 83,-2 41-60,5-44 0,-4 70-25,0 1 0,0-1 0,1 0 0,-1 0 0,0 1-1,0-1 1,1 0 0,-1 1 0,0-1 0,1 0 0,-1 1 0,1-1 0,-1 1 0,1-1 0,-1 1-1,1-1 1,-1 1 0,1-1 0,-1 1 0,1-1 0,0 1 0,-1 0 0,1-1 0,0 1-1,-1 0 1,1 0 0,0-1 0,0 1 0,-1 0 0,1 0 0,0 0 0,0 0 0,-1 0 0,1 0-1,0 0 1,-1 0 0,1 0 0,1 1 0,35 10-36,-21-5 33,2-2-9,0 0 0,0-1 0,0-1 0,0-1-1,0 0 1,30-4 0,-38 2 6,-1 0 0,1-1-1,-1 0 1,1-1 0,-1 0 0,0-1 0,0 0 0,0 0 0,-1-1 0,1 0 0,-1 0-1,-1-1 1,1 0 0,8-9 0,-14 13 3,0 0-1,-1-1 1,1 0-1,-1 1 1,1-1-1,-1 0 1,0 0-1,0 0 1,0 1-1,0-1 0,-1 0 1,1-5-1,-1 8 4,0-1-1,0 0 1,0 0-1,0 0 1,0 0-1,0 1 1,0-1-1,0 0 1,0 0-1,-1 0 1,1 1-1,0-1 1,-1 0-1,1 0 1,-1 1-1,1-1 1,-1 0-1,1 1 1,-2-2-1,1 1 0,0 1-1,0-1 1,0 1-1,0 0 0,0-1 1,-1 1-1,1 0 0,0 0 1,0-1-1,0 1 0,0 0 1,-1 0-1,1 0 1,0 1-1,0-1 0,0 0 1,-1 0-1,0 1 0,-6 2 2,0 0-1,0 0 1,0 1-1,1 0 1,-1 0-1,1 1 0,0-1 1,1 2-1,-1-1 1,1 1-1,0 0 1,-8 11-1,8-9 13,0-1-1,1 1 0,0 1 1,0-1-1,1 1 1,0 0-1,1 0 1,0 0-1,0 0 1,-2 19-1,5-25-8,0 1 1,0 0-1,0 0 0,1-1 0,-1 1 1,1-1-1,0 1 0,0 0 0,0-1 1,1 1-1,-1-1 0,1 0 0,0 0 1,0 1-1,0-1 0,0 0 0,1 0 1,-1-1-1,1 1 0,0-1 0,-1 1 1,1-1-1,0 0 0,0 0 0,1 0 1,-1 0-1,7 2 0,-6-2-78,1 0 0,-1-1-1,1 0 1,-1 0 0,1 0 0,0 0 0,0-1 0,-1 1-1,1-1 1,0-1 0,0 1 0,-1-1 0,1 1-1,0-1 1,-1-1 0,1 1 0,-1-1 0,1 1 0,-1-1-1,0-1 1,7-3 0,-9 5 45,-1-1-1,1 1 1,0-1 0,-1 1-1,0-1 1,1 0-1,-1 1 1,2-5 0,4-20-374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8.748"/>
    </inkml:context>
    <inkml:brush xml:id="br0">
      <inkml:brushProperty name="width" value="0.05" units="cm"/>
      <inkml:brushProperty name="height" value="0.05" units="cm"/>
    </inkml:brush>
  </inkml:definitions>
  <inkml:trace contextRef="#ctx0" brushRef="#br0">40 75 17252,'-21'-6'1536,"8"0"-1072,7 0-216,9 2 664,10 1-231,7 0-257,6-4-360,5 0-456,5 1 384,-1-5-96,-2-5-9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2:59.810"/>
    </inkml:context>
    <inkml:brush xml:id="br0">
      <inkml:brushProperty name="width" value="0.05" units="cm"/>
      <inkml:brushProperty name="height" value="0.05" units="cm"/>
    </inkml:brush>
  </inkml:definitions>
  <inkml:trace contextRef="#ctx0" brushRef="#br0">165 57 14459,'10'-10'1466,"-3"5"928,-12 12-773,-31 46-954,3 1 1,2 2-1,-38 97 0,62-136-708,7-15-71,1-3-32,14-26-311,169-290-1731,-161 278 2269,-38 66 268,2 1 1,0 1 0,2 0 0,2 0 0,-8 38 0,8-21-122,2 1 1,-2 90 0,8-123-200,1-9-18,-1 1 0,1-1 0,0 1-1,1-1 1,-1 1 0,1-1 0,0 1 0,0-1 0,1 0 0,-1 0-1,5 8 1,-6-13-11,0 1 0,0-1 0,0 0 0,0 0 0,0 0 0,0 1 0,0-1-1,1 0 1,-1 0 0,0 0 0,0 0 0,0 1 0,0-1 0,0 0 0,1 0 0,-1 0 0,0 0-1,0 0 1,0 0 0,0 0 0,1 1 0,-1-1 0,0 0 0,0 0 0,0 0 0,1 0 0,-1 0 0,0 0-1,0 0 1,0 0 0,1 0 0,-1 0 0,0 0 0,0 0 0,0 0 0,1 0 0,-1 0 0,0 0-1,0 0 1,0-1 0,0 1 0,1 0 0,-1 0 0,0 0 0,0 0 0,0 0 0,0 0 0,1 0-1,-1-1 1,5-13 53,-3-16 9,-3 3-29,-1 1 0,-1-1 0,-1 1 0,-2 0 0,0 0 0,-2 1 0,-11-27 0,11 39-44,8 13 8,0 0 1,0 0-1,0 0 1,-1 0-1,1 0 1,0 0-1,0 0 1,0 0-1,0 0 1,0 0-1,0 0 1,0 0-1,0 0 1,0 0-1,0-1 1,0 1-1,0 0 1,0 0-1,-1 0 1,1 0-1,0 0 1,0 0-1,0 0 1,0 0-1,0 0 1,0 0-1,0 0 1,0 0-1,0 0 1,-1 0-1,1 0 1,0 0-1,0 0 1,0 0-1,0 0 1,0 1 0,0-1-1,0 0 1,0 0-1,0 0 1,0 0-1,0 0 1,0 0-1,-1 0 1,1 0-1,0 0 1,0 0-1,0 0 1,0 0-1,0 0 1,0 0-1,0 1 1,0-1-1,0 0 1,0 0-1,0 0 1,0 0-1,0 1-4,0 1 0,0-1 0,0 1 0,0-1 0,1 1 0,-1-1 1,0 0-1,1 1 0,-1-1 0,1 1 0,-1-1 0,1 0 0,1 2 0,0 0 1,0-1 0,1 1 1,-1-1-1,1 1 0,0-1 0,0 0 1,-1 0-1,1 0 0,0-1 0,1 1 1,-1-1-1,0 0 0,0 1 0,1-2 0,-1 1 1,0 0-1,1 0 0,-1-1 0,1 0 1,-1 0-1,1 0 0,-1 0 0,1-1 1,5 0-1,8-2-3,-1-1 0,0 0-1,27-12 1,-20 7 21,-1-2-1,0-1 1,0-1-1,-1-1 1,-1 0-1,36-34 1,-60 55-12,0 0-1,0 1 1,1-1 0,-4 15-1,1-4-1,-2 3 11,1 0 0,1 1 0,1 0 0,1 0 1,-3 45-1,7-63-7,0-1 1,0 1 0,0 0 0,1-1 0,0 1-1,0-1 1,0 1 0,3 6 0,-4-9-3,1 0 0,-1-1 1,1 1-1,0 0 0,-1 0 1,1 0-1,0 0 1,0 0-1,0-1 0,-1 1 1,1 0-1,0-1 0,0 1 1,0-1-1,0 1 0,0-1 1,0 1-1,1-1 0,-1 0 1,0 1-1,0-1 0,0 0 1,0 0-1,0 0 0,0 0 1,0 0-1,1 0 0,-1 0 1,0 0-1,0-1 0,0 1 1,0 0-1,1-1 0,4-2 7,0 0-1,0 0 1,0 0-1,-1-1 0,1 0 1,-1 0-1,0 0 1,-1-1-1,1 1 1,7-11-1,6-9 50,14-27 1,-26 42-42,-3 5-8,44-80 133,-42 74-108,0-1 0,-1 0 1,-1 1-1,1-1 0,-2 0 1,3-16-1,-26 89 43,15-37-444,-4 48-1,9-63 54,1 0-1,0-1 0,1 1 1,0 0-1,0 0 1,1 0-1,5 15 1,-7-23 269,1-1 0,-1 1 0,1-1 0,-1 1 0,1-1 0,0 0 0,0 1 0,0-1 0,0 0 0,0 0 1,0 1-1,0-1 0,0 0 0,0 0 0,0 0 0,1 0 0,-1-1 0,0 1 0,1 0 0,-1 0 0,1-1 0,-1 1 0,0-1 0,1 0 0,2 1 1,16-7-798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00.274"/>
    </inkml:context>
    <inkml:brush xml:id="br0">
      <inkml:brushProperty name="width" value="0.05" units="cm"/>
      <inkml:brushProperty name="height" value="0.05" units="cm"/>
    </inkml:brush>
  </inkml:definitions>
  <inkml:trace contextRef="#ctx0" brushRef="#br0">118 0 16363,'-4'1'178,"0"0"-1,-1 1 0,1-1 0,0 1 0,-1 0 1,1 0-1,0 0 0,1 1 0,-1-1 0,0 1 0,1 0 1,-6 5-1,1 1 149,0 0 1,0 0-1,-10 17 0,16-22-278,0 0 0,-1 0 0,1 0 1,0 1-1,1-1 0,-1 1 0,1-1 0,0 1 0,0 0 0,1-1 0,-1 7 0,1-9-43,0-1 1,0 1-1,1 0 0,-1-1 1,1 1-1,-1 0 0,1-1 1,0 1-1,0-1 0,-1 1 1,1-1-1,0 0 0,0 1 1,0-1-1,0 0 0,1 0 0,-1 1 1,0-1-1,1 0 0,-1 0 1,0-1-1,1 1 0,-1 0 1,1 0-1,-1-1 0,1 1 1,0 0-1,-1-1 0,1 0 1,-1 1-1,1-1 0,0 0 0,3 0 1,43-1-135,-34 0 75,-1 1 0,0 0 0,1 1 0,16 2 0,-28-2 51,1-1-1,0 1 0,-1 0 0,1 0 1,-1 0-1,1 0 0,-1 0 0,0 1 0,1-1 1,-1 1-1,0-1 0,0 1 0,0 0 1,0 0-1,0 0 0,-1 0 0,1 0 1,0 0-1,-1 0 0,0 1 0,1-1 1,-1 0-1,0 1 0,0-1 0,0 1 0,0 2 1,-1 1 27,0-1 0,0 0 0,0 1 0,0-1 0,-1 0 0,0 0 0,0 1 0,-1-1 0,0 0 0,1 0 0,-2 0 0,1-1 0,0 1 0,-6 8 0,6-10-37,0 0 0,0 0-1,-1 0 1,1 0 0,0 0 0,-1-1-1,0 1 1,1-1 0,-1 1 0,0-1-1,-1 0 1,1 0 0,0-1 0,0 1 0,-1-1-1,1 1 1,-1-1 0,1 0 0,-1 0-1,0-1 1,-6 2 0,8-3 8,0 1 1,0-1-1,0 1 0,0-1 1,1 1-1,-1-1 0,0 0 1,0 0-1,-2-2 0,-17-15-115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00.711"/>
    </inkml:context>
    <inkml:brush xml:id="br0">
      <inkml:brushProperty name="width" value="0.05" units="cm"/>
      <inkml:brushProperty name="height" value="0.05" units="cm"/>
    </inkml:brush>
  </inkml:definitions>
  <inkml:trace contextRef="#ctx0" brushRef="#br0">22 49 11386,'23'-14'2055,"22"-12"1197,-42 25-3035,0 0 1,0-1-1,0 1 1,0 0-1,1 1 0,-1-1 1,0 0-1,0 1 0,0 0 1,1 0-1,-1 0 0,4 0 1,-6 0-197,-1 1-1,1-1 1,-1 0 0,1 0-1,-1 1 1,1-1 0,-1 1-1,1-1 1,-1 0 0,1 1 0,-1-1-1,0 1 1,1-1 0,-1 1-1,0-1 1,1 1 0,-1-1-1,0 1 1,0 0 0,1-1 0,-1 1-1,0-1 1,0 1 0,0 0-1,0-1 1,0 1 0,0-1-1,0 1 1,0 0 0,0-1-1,0 1 1,0-1 0,0 1 0,0 0-1,-1-1 1,1 1 0,0-1-1,0 1 1,-1 0 0,1 0-1,-15 30 169,11-25-130,-27 53 206,-30 62 42,55-106-308,0 0 1,2 1-1,0 0 1,0-1-1,1 1 1,0 22-1,3-36-1,-1 0-1,1 0 0,0-1 1,0 1-1,1 0 0,-1 0 1,0 0-1,1 0 1,-1 0-1,1 0 0,-1-1 1,1 1-1,0 0 0,0 0 1,0-1-1,0 1 0,0-1 1,0 1-1,0-1 1,1 1-1,2 2 0,-2-3-4,0 0-1,1-1 0,-1 1 1,0 0-1,1-1 1,-1 1-1,1-1 0,-1 0 1,0 1-1,1-1 1,-1-1-1,1 1 1,-1 0-1,1-1 0,-1 1 1,1-1-1,2 0 0,11-4-628,1-1-1,-1 0 1,0-2-1,0 1 1,24-18-1,-30 15 21,-1 0-182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01.141"/>
    </inkml:context>
    <inkml:brush xml:id="br0">
      <inkml:brushProperty name="width" value="0.05" units="cm"/>
      <inkml:brushProperty name="height" value="0.05" units="cm"/>
    </inkml:brush>
  </inkml:definitions>
  <inkml:trace contextRef="#ctx0" brushRef="#br0">78 122 12051,'-22'-1'1304,"5"1"-704,1 0-160,6 0 904,2-2 209,3-5-1041,11 0-176,4-3-96,6-1-320,4-1-208,3-1-304,4 0-1273,3-1 1561,0-2-288,0 0-184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01.574"/>
    </inkml:context>
    <inkml:brush xml:id="br0">
      <inkml:brushProperty name="width" value="0.05" units="cm"/>
      <inkml:brushProperty name="height" value="0.05" units="cm"/>
    </inkml:brush>
  </inkml:definitions>
  <inkml:trace contextRef="#ctx0" brushRef="#br0">221 1 13011,'-18'20'1305,"-24"22"0,23-26-333,-28 35-1,34-35-567,0 1 0,1 1 0,0 0 0,2 0 0,0 1 0,-12 33 0,22-52-401,-1 1 0,1-1 0,0 1-1,0-1 1,0 1 0,-1-1-1,1 1 1,0-1 0,0 1 0,0-1-1,0 1 1,0 0 0,0-1 0,0 1-1,0-1 1,0 1 0,0-1 0,0 1-1,0-1 1,0 1 0,1-1-1,-1 1 1,0 0 0,0-1 0,1 1-1,-1-1 1,0 0 0,1 2 0,0-2-4,0 0 0,0 0 1,0 0-1,0 0 1,-1 0-1,1-1 0,0 1 1,0 0-1,0 0 1,0 0-1,-1-1 0,1 1 1,0-1-1,0 1 0,-1 0 1,2-2-1,36-28-68,-32 26 81,28-23 9,31-28 80,-59 50-91,0-1 1,-1 0-1,0-1 0,0 1 1,-1-1-1,0 0 0,0 0 1,3-8-1,-6 13 22,0 0 0,-1 0 0,0 0 0,1 0 0,-1 0-1,0 0 1,0 0 0,0 0 0,0 0 0,0 0 0,0 0 0,-1 0 0,1 0 0,-1-2 0,1 4-20,0 0 0,-1 0 0,1-1 0,0 1 0,0 0 0,0-1 0,0 1 0,0 0 0,-1 0 0,1 0 0,0-1 0,0 1 0,-1 0 0,1 0-1,0 0 1,0 0 0,0-1 0,-1 1 0,1 0 0,0 0 0,-1 0 0,1 0 0,0 0 0,0 0 0,-1 0 0,1 0 0,0 0 0,-1 0 0,1 0 0,0 0 0,0 0 0,-1 0 0,1 0 0,-2 1 7,1-1-1,0 1 1,0 0-1,0-1 0,0 1 1,0 0-1,0 0 1,0 0-1,0 0 0,1 0 1,-1 0-1,-1 2 1,-5 10 5,1-1 0,0 1 0,1 0 0,1 0 0,0 1 0,1 0 0,0-1 1,1 1-1,1 0 0,0 0 0,1 20 0,0-31-26,1 0 0,-1 0 0,1 0 0,-1 0 0,1 0 0,0 0 0,0 0 0,0 0 0,1 0 0,-1-1 0,1 1 0,-1 0 0,1-1 0,3 4 0,-3-4-4,-1-1 0,1 0-1,0 0 1,-1 0 0,1 0 0,0 0-1,0 0 1,0 0 0,-1-1 0,1 1-1,0-1 1,0 1 0,0-1 0,0 0-1,0 0 1,0 1 0,0-1 0,0-1-1,0 1 1,0 0 0,0 0 0,0-1-1,3-1 1,4-1-149,0-1 0,-1 0 0,1-1 0,-1 0 0,0-1 0,0 1 0,-1-2 0,1 1 0,-1-1 0,-1 0 1,10-13-1,-1 0-224,-1-2 1,0 0 0,11-27-1,-6 8-274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01.991"/>
    </inkml:context>
    <inkml:brush xml:id="br0">
      <inkml:brushProperty name="width" value="0.05" units="cm"/>
      <inkml:brushProperty name="height" value="0.05" units="cm"/>
    </inkml:brush>
  </inkml:definitions>
  <inkml:trace contextRef="#ctx0" brushRef="#br0">107 0 15331,'-23'65'1855,"-43"153"1478,60-191-3097,2-1 0,0 1 0,2 0 0,1 0 0,1 1 0,4 34 0,-3-56-211,0 0-1,1 0 0,-1-1 0,1 1 1,0 0-1,1-1 0,-1 1 0,4 5 1,-5-10-24,0 0 0,0 0 1,0 0-1,0 1 1,0-1-1,0 0 1,0 0-1,0-1 0,0 1 1,0 0-1,0 0 1,0 0-1,1-1 0,-1 1 1,0-1-1,1 1 1,-1-1-1,0 1 0,1-1 1,-1 0-1,1 1 1,-1-1-1,1 0 1,-1 0-1,0 0 0,1 0 1,-1-1-1,1 1 1,-1 0-1,1-1 0,-1 1 1,0 0-1,1-1 1,-1 0-1,0 1 1,0-1-1,1 0 0,1-1 1,3-3-13,0 0 1,-1 0-1,0-1 1,0 1-1,0-1 1,0 0-1,-1-1 1,7-12 0,24-62-98,-30 70 91,50-174-466,-62 215 351,-22 100 0,26-113 114,1 0 1,1 0-1,0 0 0,1 0 0,4 29 1,-4-45-4,1 0 1,-1 0 0,0 1 0,0-1 0,0 0-1,1 0 1,-1 0 0,0 0 0,1 0 0,-1 0 0,1 0-1,0 0 1,-1 0 0,1 0 0,0 0 0,-1-1-1,1 1 1,0 0 0,0 0 0,0-1 0,1 2 0,-1-2-29,0 0 0,0 0-1,0 0 1,-1 0 0,1 0 0,0 0 0,0 0 0,0 0 0,0 0 0,0-1 0,0 1 0,0 0 0,-1-1 0,1 1 0,0 0 0,0-1 0,0 1 0,-1-1 0,1 0 0,1 0 0,2-3-353,1-1 0,0 0 1,-1 0-1,0-1 0,6-9 0,23-56-1060,-15 30 535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02.464"/>
    </inkml:context>
    <inkml:brush xml:id="br0">
      <inkml:brushProperty name="width" value="0.05" units="cm"/>
      <inkml:brushProperty name="height" value="0.05" units="cm"/>
    </inkml:brush>
  </inkml:definitions>
  <inkml:trace contextRef="#ctx0" brushRef="#br0">169 1 15411,'-29'42'944,"0"-1"-177,3 1 0,-26 54 0,46-84-645,1 1 0,0 0 0,1 0 0,0 0 1,1 0-1,1 1 0,0-1 0,1 1 0,0 0 0,1 0 0,1-1 0,3 25 0,-3-34-101,0 0 0,0 0 0,0 0-1,1 0 1,0 0 0,-1 0 0,2 0 0,-1 0 0,0-1 0,1 1-1,-1-1 1,1 1 0,0-1 0,0 0 0,0 0 0,1-1 0,-1 1 0,1-1-1,-1 1 1,1-1 0,0 0 0,5 2 0,-3-3-41,0 1 0,0-1 0,0 0 0,0-1 0,0 1 0,0-1 1,0 0-1,0-1 0,0 1 0,0-1 0,0-1 0,0 1 0,-1-1 0,1 0 0,6-3 0,3-3-130,0 0-1,0-2 1,-1 1-1,-1-2 0,1 0 1,-2 0-1,0-1 0,0-1 1,-1 0-1,0-1 1,-2 0-1,1 0 0,-2-1 1,11-23-1,-19 36 51,-3 4 102,-4 8 66,4-3-28,1 0 1,0 1 0,0-1-1,1 1 1,0-1 0,0 1-1,1-1 1,0 1 0,1 7 0,-1-12-36,0-1 0,0 0 0,1 0 0,-1 0 0,1 0 1,-1 1-1,1-1 0,0 0 0,0 0 0,0 0 1,0-1-1,0 1 0,0 0 0,1 0 0,-1 0 0,1-1 1,-1 1-1,1-1 0,-1 1 0,1-1 0,0 0 1,0 0-1,0 1 0,0-1 0,0 0 0,0-1 0,0 1 1,0 0-1,0-1 0,0 1 0,0-1 0,0 1 0,0-1 1,1 0-1,1 0 0,2-1-33,0 1 1,0-1-1,0 0 0,0-1 0,-1 1 1,1-1-1,0 0 0,-1-1 0,10-5 1,1-3-199,26-22 1,-30 23-11,0 0 0,1 0 0,19-10 0,-32 20 225,1-1 1,-1 1-1,1 0 1,0-1-1,-1 1 1,1 0-1,-1 0 1,1-1-1,0 1 1,-1 0-1,1 0 1,0 0 0,0 0-1,-1 0 1,1 0-1,0 0 1,-1 0-1,1 0 1,0 0-1,-1 0 1,1 0-1,0 0 1,-1 1-1,1-1 1,0 0-1,-1 1 1,1-1 0,-1 0-1,1 1 1,0-1-1,-1 1 1,1-1-1,-1 0 1,1 1-1,-1 0 1,1-1-1,-1 1 1,0-1-1,1 1 1,-1-1-1,0 1 1,1 0 0,-1-1-1,0 1 1,0 0-1,0-1 1,0 1-1,1 0 1,-1-1-1,0 1 1,0 1-1,0 6 16,1-1-1,-1 1 0,-2 14 1,1-12 20,-2 39 461,6 79-1,-1-107-396,1 0 0,1 0 0,1 0 0,1 0 0,1-1 0,13 27 0,-9-25-78,-1 1 0,-1 1 1,11 45-1,-18-63 56,-1 1 0,0 0 0,0-1 0,0 1-1,-1 0 1,0 0 0,-1 0 0,1-1 0,-1 1 0,0 0 0,-1-1 0,0 1 0,0-1-1,0 1 1,-1-1 0,0 0 0,0 0 0,0 0 0,-7 7 0,10-11-16,-1-1 0,-1 0 1,1 0-1,0 1 0,0-1 1,0 0-1,-1 0 0,1 0 1,0 0-1,-1-1 0,1 1 1,-1 0-1,1-1 0,-1 1 1,1-1-1,-1 1 0,1-1 1,-1 0-1,-2 1 0,3-1-13,0-1 0,0 1 0,-1-1-1,1 1 1,0-1 0,0 1 0,0-1 0,0 1-1,0-1 1,0 0 0,0 0 0,0 0 0,0 1-1,0-1 1,0 0 0,1 0 0,-1 0 0,0 0-1,0-2 1,-2-3 23,0 1-1,1-1 1,0 0-1,0 0 1,1 0-1,-1 0 1,1-1-1,0-9 1,2-4-130,0 0 0,2 0 0,0 0 0,1 0 0,1 0 0,15-35 0,58-111-1035,-68 148 1016,12-22-326,-10 19 192,0-1 0,-2 0-1,13-38 1,-18 29 118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1.961"/>
    </inkml:context>
    <inkml:brush xml:id="br0">
      <inkml:brushProperty name="width" value="0.05" units="cm"/>
      <inkml:brushProperty name="height" value="0.05" units="cm"/>
    </inkml:brush>
  </inkml:definitions>
  <inkml:trace contextRef="#ctx0" brushRef="#br0">32 1 12459,'-3'25'7335,"-4"14"-5431,-6 43-1280,11-65-443,-1 7 21,1 0 0,1 0 0,1 0 0,3 25 0,-3-48-196,0-1 1,0 1-1,0-1 1,0 1-1,0 0 1,0-1-1,0 1 1,0-1-1,0 1 1,1-1-1,-1 1 0,0-1 1,0 1-1,1-1 1,-1 1-1,0-1 1,1 1-1,-1-1 1,0 1-1,1-1 0,-1 1 1,1-1-1,-1 0 1,0 1-1,1-1 1,-1 0-1,1 0 1,-1 1-1,1-1 0,0 0 1,0 0 2,0 0 0,0 0 1,0-1-1,0 1 0,0-1 0,0 1 1,0-1-1,0 1 0,0-1 0,0 1 1,0-1-1,0 0 0,0 1 0,1-3 1,28-38 172,-26 35-144,41-64 165,-19 28-114,56-70 0,-82 112-90,0-1 1,0 1-1,0 0 0,0 0 1,0-1-1,1 1 0,-1 0 0,0 0 1,0-1-1,0 1 0,0 0 1,0 0-1,1 0 0,-1-1 0,0 1 1,0 0-1,0 0 0,1 0 0,-1 0 1,0 0-1,0-1 0,0 1 1,1 0-1,-1 0 0,0 0 0,0 0 1,1 0-1,-1 0 0,0 0 0,0 0 1,1 0-1,-1 0 0,0 0 1,0 0-1,1 0 0,-1 0 0,0 0 1,0 0-1,1 0 0,-1 0 0,0 0 1,0 0-1,1 1 0,-2 13 5,-14 35 56,11-37-38,-1 5-2,1-4 24,0-1-1,1 1 0,0 0 1,-1 19-1,4-31-40,0-1 0,0 1 1,0-1-1,0 0 0,0 1 0,0-1 1,0 0-1,0 1 0,0-1 0,0 1 0,1-1 1,-1 0-1,0 1 0,0-1 0,0 0 1,0 1-1,1-1 0,-1 0 0,0 1 1,0-1-1,1 0 0,-1 0 0,0 1 0,1-1 1,-1 0-1,0 0 0,1 0 0,-1 1 1,0-1-1,1 0 0,-1 0 0,0 0 1,1 0-1,-1 0 0,0 0 0,1 0 0,-1 0 1,1 0-1,-1 0 0,0 0 0,1 0 1,-1 0-1,1 0 0,-1 0 0,0 0 1,1 0-1,-1 0 0,0 0 0,1-1 0,-1 1 1,0 0-1,1 0 0,21-12 69,68-62 42,-63 51-72,1 0 0,42-26 0,-69 48-41,0 1 1,0-1-1,-1 1 1,1-1 0,0 1-1,0-1 1,0 1-1,0 0 1,0-1-1,0 1 1,0 0 0,-1 0-1,1 0 1,0 0-1,0 0 1,0 0-1,0 0 1,0 0-1,0 0 1,1 0 0,-1 1 1,-1-1 1,1 1-1,-1-1 1,1 1-1,-1-1 1,0 1-1,1-1 1,-1 1-1,0 0 0,1-1 1,-1 1-1,0-1 1,0 1-1,0 0 1,1-1-1,-1 1 1,0 0-1,0-1 1,0 1-1,0 0 1,0-1-1,0 2 1,-1 6 44,-1 1-1,1 0 1,-5 13 0,2-8 0,-12 80 71,-4 22-1629,14-97 1215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2.550"/>
    </inkml:context>
    <inkml:brush xml:id="br0">
      <inkml:brushProperty name="width" value="0.05" units="cm"/>
      <inkml:brushProperty name="height" value="0.05" units="cm"/>
    </inkml:brush>
  </inkml:definitions>
  <inkml:trace contextRef="#ctx0" brushRef="#br0">43 0 17588,'0'4'290,"-1"0"0,0 0 1,0 0-1,0-1 0,0 1 0,-1 0 1,1-1-1,-1 1 0,0-1 0,-3 4 1,-1 4 559,3-4-537,0 1-1,0-1 1,1 1-1,-1 0 1,2 0-1,-2 13 1,2-19-287,1-1 0,0 1 1,0-1-1,0 1 0,0-1 0,0 1 1,0-1-1,1 1 0,-1-1 1,0 1-1,1-1 0,-1 1 0,1-1 1,-1 0-1,1 1 0,0-1 1,0 0-1,-1 1 0,1-1 0,0 0 1,0 0-1,0 0 0,0 0 1,1 0-1,-1 0 0,0 0 0,0 0 1,0 0-1,1-1 0,-1 1 1,1 0-1,-1-1 0,0 1 0,1-1 1,-1 0-1,1 1 0,-1-1 1,1 0-1,-1 0 0,1 0 0,2 0 1,6-1 12,-1 0 0,0-1 0,1 0 1,-1 0-1,0-1 0,17-8 0,52-32 182,-37 19-136,-17 10-59,-19 10-19,0 0 0,1 1 0,-1 0 0,1 0-1,0 0 1,-1 1 0,1 0 0,0 0 0,8-2-1,-13 5-4,-1-1 0,1 0 0,-1 0-1,1 0 1,-1 0 0,1 1-1,-1-1 1,1 0 0,-1 0 0,0 1-1,1-1 1,-1 0 0,0 1-1,1-1 1,-1 1 0,0-1-1,1 0 1,-1 1 0,0-1 0,0 1-1,0-1 1,1 1 0,-1-1-1,0 1 1,0-1 0,0 1 0,0-1-1,0 0 1,0 1 0,0-1-1,0 2 1,1 19 41,-1-15-11,0-4-23,0 1 0,0-1 0,1 0 0,-1 1 0,1-1 0,0 0 0,0 1 0,0-1 0,0 0 0,0 0 0,0 0 0,0 0 0,1 0 0,-1 0 0,1 0 0,0 0 0,-1-1 0,1 1 0,0-1 0,0 1 0,0-1 0,0 1 0,0-1 0,0 0 0,0 0 0,1 0 0,-1-1 0,0 1 1,1 0-1,-1-1 0,0 1 0,1-1 0,4 0 0,6 1 27,0-1 1,0-1 0,0 0 0,25-6 0,103-33 173,-67 17-226,-73 22 14,0 1 1,-1 0-1,1-1 0,0 1 0,0 0 0,-1 0 0,1 0 0,0 0 0,0 0 0,-1-1 0,1 1 1,0 1-1,0-1 0,-1 0 0,1 0 0,0 0 0,0 0 0,-1 0 0,1 1 0,0-1 0,-1 0 1,1 1-1,0-1 0,-1 0 0,1 1 0,0-1 0,-1 1 0,1-1 0,-1 1 0,1-1 0,-1 1 1,1-1-1,-1 1 0,1 0 0,-1-1 0,0 1 0,1 0 0,-1-1 0,0 1 0,0 0 0,1 0 1,-1-1-1,0 1 0,0 1 0,1 0 1,-1 0 1,1-1 0,0 1-1,-1 0 1,1-1-1,0 1 1,0 0-1,0-1 1,0 1-1,1-1 1,1 3 0,0-2 5,0-1 1,0 1-1,0-1 1,0 0-1,0 1 1,1-1-1,-1-1 1,0 1 0,0 0-1,1-1 1,-1 0-1,0 1 1,1-1-1,5-1 1,7-1-22,30-9 0,-14 4-110,-27 6 76,0 0-1,0 1 1,-1-1-1,1 1 1,0 0 0,5 1-1,-9-1-36,1 1 0,-1-1 0,1 0 0,-1 1 1,0 0-1,1-1 0,-1 1 0,0 0 0,0-1 0,0 1 0,0 0 0,0 0 0,1 0 0,-1 0 0,-1 0 0,1 0 0,0 0 1,0 1-1,0-1 0,-1 0 0,1 0 0,0 1 0,-1-1 0,1 3 0,-1-3-22,0 0-1,1 0 1,-1 0-1,0 0 1,0 0 0,1 0-1,-1 0 1,1 0 0,-1 0-1,1-1 1,-1 1-1,1 0 1,-1 0 0,1 0-1,0-1 1,0 1-1,-1 0 1,1-1 0,0 1-1,0 0 1,0-1-1,-1 1 1,1-1 0,0 1-1,0-1 1,0 0-1,0 1 1,0-1 0,0 0-1,0 0 1,0 0-1,0 0 1,2 1 0,8-5-777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2.641"/>
    </inkml:context>
    <inkml:brush xml:id="br0">
      <inkml:brushProperty name="width" value="0.05" units="cm"/>
      <inkml:brushProperty name="height" value="0.05" units="cm"/>
    </inkml:brush>
  </inkml:definitions>
  <inkml:trace contextRef="#ctx0" brushRef="#br0">1 121 13003,'0'3'438,"0"0"1,0-1-1,0 1 1,0 0-1,1 0 1,-1 0-1,1 0 1,0-1-1,0 1 1,2 4-1,-3-7-351,1 1-1,0 0 1,0 0 0,-1-1-1,1 1 1,0 0-1,0-1 1,0 1 0,0-1-1,0 0 1,0 1 0,0-1-1,0 0 1,0 1-1,0-1 1,0 0 0,0 0-1,0 0 1,0 0-1,1 0 1,-1 0 0,0 0-1,0 0 1,0 0-1,0-1 1,0 1 0,0 0-1,0-1 1,0 1 0,0-1-1,1 0 1,11-5 162,-1-1 0,0 0 0,-1 0-1,1-1 1,-2-1 0,1 0 0,-1 0 0,0-1 0,-1 0 0,-1-1 0,14-19 0,-22 28-233,1 1-1,0 0 1,0-1 0,-1 1-1,1 0 1,-1-1 0,1 1-1,-1-1 1,0 1-1,0-1 1,1 1 0,-1-1-1,0 1 1,0-1 0,0 1-1,-1-3 1,0 3-12,1 0-1,0 1 1,-1-1-1,0 1 1,1-1-1,-1 1 1,1-1-1,-1 1 1,0-1-1,1 1 1,-1-1-1,0 1 1,1-1-1,-1 1 0,0 0 1,0 0-1,1-1 1,-1 1-1,0 0 1,0 0-1,0 0 1,1 0-1,-1 0 1,0 0-1,0 0 1,0 0-1,1 0 1,-1 0-1,0 1 1,0-1-1,1 0 1,-2 1-1,-5 1 1,0 1-1,0 0 0,0 0 1,0 0-1,1 1 0,-1 0 0,1 0 1,0 1-1,1 0 0,-1 0 0,1 0 1,0 1-1,0-1 0,-6 12 0,3-5-5,1 0-1,0 0 1,1 1-1,0 0 0,1 0 1,-6 25-1,9-30 4,0 0 1,1 0-1,0 1 0,1 13 1,0-20-2,0-1 0,0 1 1,1 0-1,-1-1 1,0 1-1,1-1 0,-1 1 1,1 0-1,-1-1 0,1 1 1,0-1-1,0 1 0,0-1 1,-1 0-1,1 1 0,0-1 1,1 0-1,-1 0 0,0 0 1,0 1-1,1-1 0,-1 0 1,0-1-1,1 1 0,-1 0 1,1 0-1,-1-1 0,1 1 1,-1-1-1,3 1 0,1 0-68,1-1 0,-1 0 0,1-1 0,0 1 0,-1-1 0,1 0-1,-1 0 1,1-1 0,-1 0 0,0 0 0,10-5 0,7-4-638,25-19 0,-47 30 706,84-66-843,-42 30 249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3.170"/>
    </inkml:context>
    <inkml:brush xml:id="br0">
      <inkml:brushProperty name="width" value="0.05" units="cm"/>
      <inkml:brushProperty name="height" value="0.05" units="cm"/>
    </inkml:brush>
  </inkml:definitions>
  <inkml:trace contextRef="#ctx0" brushRef="#br0">188 1 15643,'-23'33'1466,"-83"133"3173,96-148-4342,1 1 1,1-1-1,1 2 0,1-1 1,1 0-1,0 1 0,-2 32 0,6-50-279,1 0 0,0 0 0,0 0 0,0 0-1,0 0 1,0 0 0,0 0 0,1 0 0,-1 0-1,1 0 1,-1 0 0,1 0 0,0 0-1,0 0 1,0 0 0,0 0 0,0 0 0,0-1-1,2 3 1,-1-3-9,-1 0 0,1 0 0,-1 0 0,1 0 0,0 0-1,0-1 1,-1 1 0,1-1 0,0 1 0,0-1 0,0 0 0,-1 0-1,1 0 1,0 0 0,0 0 0,0 0 0,2 0 0,6-3 9,0 1 1,0-1-1,-1-1 0,0 0 1,1 0-1,12-8 1,15-12 46,-18 11-45,0 2-1,22-11 1,-41 22-22,1-1 0,0 1 1,0-1-1,0 1 1,0 0-1,0-1 0,0 1 1,0 0-1,0 0 0,0 0 1,0-1-1,0 1 1,0 0-1,0 0 0,0 1 1,0-1-1,0 0 0,0 0 1,0 0-1,0 1 1,0-1-1,0 0 0,0 1 1,0-1-1,-1 1 0,1-1 1,0 1-1,0 0 1,0-1-1,-1 1 0,1 0 1,0-1-1,-1 1 0,1 0 1,0 0-1,-1 0 1,1-1-1,-1 1 0,1 0 1,-1 0-1,0 0 0,1 0 1,-1 0-1,0 0 1,0 0-1,0 0 0,0 0 1,0 1-1,1 8-7,0-1 0,-1 0 0,0 1 0,-2 10-1,1-11 16,0-3-16,0 13 101,2-16-25,3-12-16,3-11 47,6-33 1,-11 45-77,-1 0-1,0 0 1,-1 0 0,0 0 0,0 0 0,0 0 0,-3-11-1,3 18-16,0 1 1,0-1-1,0 1 0,0-1 0,0 1 0,-1-1 0,1 1 0,0 0 0,0-1 0,0 1 0,0-1 0,-1 1 0,1 0 0,0-1 0,0 1 0,-1-1 0,1 1 1,0 0-1,-1-1 0,1 1 0,0 0 0,-1 0 0,1-1 0,-1 1 0,1 0 0,0 0 0,-1 0 0,1-1 0,-1 1 0,1 0 0,-1 0 0,1 0 1,-1 0-1,1 0 0,0 0 0,-2 0 0,1 0 6,1 1 0,-1-1-1,0 1 1,0-1 0,0 1 0,0-1 0,0 1 0,1-1-1,-1 1 1,0 0 0,0-1 0,1 1 0,-1 0 0,1 0 0,-1 0-1,0 0 1,1 0-5,-1 0 0,0 0 0,1-1-1,0 1 1,-1 0 0,1 0 0,0 0 0,-1-1-1,1 1 1,0 0 0,0 0 0,-1 0 0,1 0-1,0 0 1,0 0 0,0-1 0,0 1 0,0 0-1,1 0 1,-1 0 0,0 0 0,0 0 0,1 0-1,-1-1 1,0 1 0,1 0 0,-1 0 0,0 0-1,1-1 1,-1 1 0,1 0 0,0-1 0,-1 1-1,1 0 1,0-1 0,-1 1 0,1-1 0,0 1-1,-1-1 1,1 1 0,0-1 0,0 0 0,0 1-1,0-1 1,-1 0 0,1 1 0,2-1 0,3 1-19,-1-1 1,1 0 0,0 0-1,-1 0 1,1-1 0,0 0 0,-1 0-1,1 0 1,-1-1 0,1 1-1,5-4 1,2-1-395,1-1 0,24-16-1,-31 18 160,-6 2-106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3.669"/>
    </inkml:context>
    <inkml:brush xml:id="br0">
      <inkml:brushProperty name="width" value="0.05" units="cm"/>
      <inkml:brushProperty name="height" value="0.05" units="cm"/>
    </inkml:brush>
  </inkml:definitions>
  <inkml:trace contextRef="#ctx0" brushRef="#br0">45 0 17756,'0'4'1320,"-3"15"-1016,-4 4-120,0 7 528,1 4-264,-1 2-264,-1-1 33,5-7-225,0-3-281,4-14-511,4-7-120,0-12 680,1-6-208,3-9-160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4.089"/>
    </inkml:context>
    <inkml:brush xml:id="br0">
      <inkml:brushProperty name="width" value="0.05" units="cm"/>
      <inkml:brushProperty name="height" value="0.05" units="cm"/>
    </inkml:brush>
  </inkml:definitions>
  <inkml:trace contextRef="#ctx0" brushRef="#br0">6 2 17676,'0'-1'2120,"-1"4"-1896,-2 2 849,2 2-1073,2 2-497,6-5 433,3 2-168,7 3-80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4.522"/>
    </inkml:context>
    <inkml:brush xml:id="br0">
      <inkml:brushProperty name="width" value="0.05" units="cm"/>
      <inkml:brushProperty name="height" value="0.05" units="cm"/>
    </inkml:brush>
  </inkml:definitions>
  <inkml:trace contextRef="#ctx0" brushRef="#br0">140 0 16500,'-19'13'1055,"1"-2"-354,0 2 1,1 0-1,0 1 0,-24 26 1,40-39-655,0 0 1,0 0-1,1 0 0,-1 0 1,0 0-1,1 0 0,-1 0 1,0 0-1,1 0 0,-1 0 1,1 1-1,0-1 0,-1 0 1,1 0-1,0 0 0,0 2 1,0-2-35,0-1 1,0 1-1,1-1 1,-1 0 0,0 1-1,0-1 1,1 0-1,-1 1 1,0-1-1,1 0 1,-1 0-1,1 1 1,-1-1-1,0 0 1,1 0 0,-1 0-1,1 1 1,-1-1-1,1 0 1,-1 0-1,0 0 1,1 0-1,-1 0 1,1 0-1,-1 0 1,1 0 0,-1 0-1,1 0 1,7-1-10,-1 0 1,0 0-1,13-5 1,-19 6-20,17-6-51,76-19-191,-84 23 231,0 1-1,0 0 1,0 0-1,1 1 1,-1 0 0,0 1-1,11 2 1,-18-3 25,0 1 0,0-1 1,-1 1-1,1 0 1,-1 0-1,1 0 1,-1 0-1,1 1 0,-1-1 1,0 1-1,0-1 1,1 1-1,-1 0 0,0 0 1,-1 0-1,3 2 1,-3-2 12,0 0 0,0 0 0,0 0 0,0 0 0,-1 0 0,1 0 0,-1 0 0,0 0 0,1 0 0,-1 1 1,0-1-1,0 0 0,0 0 0,-1 0 0,1 0 0,-1 3 0,-1 2 46,-1 0 0,0 0 0,0-1 0,0 1 0,-1-1 0,0 0 0,0 0 0,0-1 0,-1 1 0,-9 8 0,-1 0 158,-2-1-1,-26 16 1,36-24-262,-1-1 1,1 0-1,-1-1 0,0 0 1,0 0-1,0 0 1,0-1-1,-17 2 0,24-4 7,1 0 0,-1 0 1,0 0-1,0 0 0,1 0 0,-1 0 0,0 0 0,0 0 0,1 0 0,-1-1 0,0 1 0,1 0 1,-1 0-1,0-1 0,1 1 0,-1 0 0,0-1 0,1 1 0,-1-1 0,1 1 0,-1-1 1,1 1-1,-1-1 0,1 1 0,-1-1 0,1 0 0,-1 1 0,1-1 0,0 0 0,-1 1 0,1-1 1,0 0-1,0 1 0,-1-1 0,1 0 0,0 0 0,0 1 0,0-1 0,0 0 0,0 0 0,0 1 1,0-1-1,0 0 0,0 1 0,0-1 0,1 0 0,-1 0 0,0 1 0,0-1 0,1 0 1,0 0-1,1-6-107,0 1 0,1-1 0,1 1 0,4-8 0,14-20-536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4.942"/>
    </inkml:context>
    <inkml:brush xml:id="br0">
      <inkml:brushProperty name="width" value="0.05" units="cm"/>
      <inkml:brushProperty name="height" value="0.05" units="cm"/>
    </inkml:brush>
  </inkml:definitions>
  <inkml:trace contextRef="#ctx0" brushRef="#br0">189 0 17284,'-14'19'532,"1"0"1,1 2-1,1-1 1,1 1-1,0 1 1,2-1-1,-10 41 1,14-47-387,2-1-1,0 1 1,1 1 0,0-1-1,1 0 1,1 0 0,0 0 0,1 0-1,1 0 1,1-1 0,0 1 0,11 26-1,38 55-2609,-112-156-765,24 26 3277,22 22 397,0-1-1,1 0 0,-16-21 1,27 33-410,1 0 1,-1 0-1,1 0 1,-1 0-1,1 0 1,-1 0-1,1 0 1,0 0-1,-1 0 0,1 0 1,0 0-1,0 0 1,-1 0-1,1 0 1,0 0-1,0-1 1,1 1-1,-1 0 1,0 0-1,0 0 1,0 0-1,1 0 0,-1 0 1,0 0-1,1 0 1,-1 0-1,1 0 1,-1 0-1,1 0 1,0 0-1,-1 1 1,1-1-1,0 0 0,0 0 1,-1 0-1,1 1 1,0-1-1,0 1 1,0-1-1,0 0 1,0 1-1,0 0 1,0-1-1,0 1 1,2-1-1,6-2 97,0 0 1,1 1-1,-1 0 0,11-1 1,-12 2 272,69-5-60,-37 4-242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5.494"/>
    </inkml:context>
    <inkml:brush xml:id="br0">
      <inkml:brushProperty name="width" value="0.05" units="cm"/>
      <inkml:brushProperty name="height" value="0.05" units="cm"/>
    </inkml:brush>
  </inkml:definitions>
  <inkml:trace contextRef="#ctx0" brushRef="#br0">0 76 17500,'1'0'57,"-1"0"1,0 0-1,0 0 0,0 0 1,1 0-1,-1 0 1,0 0-1,0 0 1,1 0-1,-1 0 1,0 0-1,0 1 0,0-1 1,0 0-1,1 0 1,-1 0-1,0 0 1,0 0-1,0 1 0,0-1 1,1 0-1,-1 0 1,0 0-1,0 1 1,0-1-1,0 0 0,0 0 1,0 0-1,0 1 1,0-1-1,0 0 1,0 0-1,0 0 0,0 1 1,0-1-1,0 0 1,0 0-1,0 1 1,0-1-1,0 0 1,0 0-1,3 14 444,-3-12-216,1 8-10,1 0 0,0-1 0,1 1 0,0 0 0,7 15 0,-9-23-257,1 1 1,0 0-1,-1-1 0,1 1 1,0-1-1,0 1 1,0-1-1,1 0 1,-1 0-1,0 0 0,1 0 1,0 0-1,-1 0 1,1-1-1,0 0 1,0 1-1,0-1 0,0 0 1,0 0-1,0-1 1,0 1-1,5 0 1,3-1-1,0-1 1,0 0 0,0 0-1,0-1 1,0-1 0,-1 0 0,1 0-1,-1-1 1,0-1 0,0 0 0,16-10-1,0-2 59,0-1 0,42-41-1,-26 13 287,-51 81 96,7-30-435,1 1 0,0-1 0,0 1 0,0-1 0,0 1 0,1 5 0,0-10-20,0 0 0,0 0 1,0 0-1,1 0 1,-1-1-1,0 1 0,0 0 1,1 0-1,-1-1 0,0 1 1,1 0-1,-1 0 0,1-1 1,-1 1-1,1-1 0,-1 1 1,1 0-1,-1-1 0,2 2 1,0-2 0,-1 1 1,0-1 0,0 0-1,1 1 1,-1-1-1,0 0 1,0 0 0,1 0-1,-1 0 1,0 0 0,1 0-1,-1-1 1,0 1-1,0 0 1,1 0 0,-1-1-1,1 0 1,15-7 22,-1 0 1,0-1-1,-1-1 1,0 0-1,23-21 0,11-7 11,-48 37-38,0 0 0,1 0-1,-1 0 1,1 0-1,-1 0 1,1 0 0,-1 1-1,1-1 1,0 1 0,-1-1-1,1 1 1,2-1 0,-4 1 1,1 0 1,-1 1 0,1-1-1,-1 0 1,0 0 0,1 0-1,-1 0 1,0 0 0,1 1-1,-1-1 1,0 0-1,1 0 1,-1 1 0,0-1-1,0 0 1,1 0 0,-1 1-1,0-1 1,0 0 0,1 1-1,-1-1 1,0 0 0,0 1-1,0-1 1,0 0 0,1 1-1,-1-1 1,0 1 0,0-1-1,0 0 1,0 1 0,0 4 29,0 0 1,-1-1-1,0 1 1,1-1 0,-1 1-1,-4 8 1,0 3 63,-1-2 29,2-1 0,0 1 1,0 0-1,-2 27 0,6-40-116,0-1 0,0 1-1,0 0 1,0 0 0,0 0-1,0 0 1,0 0 0,1 0-1,-1 0 1,0-1 0,1 1-1,-1 0 1,0 0 0,1 0-1,-1 0 1,1-1 0,-1 1-1,1 0 1,-1-1-1,1 1 1,0 0 0,-1-1-1,1 1 1,0-1 0,0 1-1,-1-1 1,1 1 0,0-1-1,0 0 1,0 1 0,0-1-1,-1 0 1,1 1 0,0-1-1,0 0 1,0 0 0,0 0-1,0 0 1,0 0-1,0 0 1,0 0 0,-1 0-1,1-1 1,1 1 0,6-1 12,-1-1 0,1 0 1,-1 0-1,8-3 1,-14 4-20,35-15 20,-1-1 0,39-27-1,20-10-270,-94 54 247,0 0-1,0 0 0,0-1 1,0 1-1,1 0 0,-1 0 1,0 0-1,0 0 0,0 0 1,0 0-1,1 0 0,-1-1 1,0 1-1,0 0 0,0 0 1,1 0-1,-1 0 0,0 0 1,0 0-1,0 0 0,1 0 1,-1 0-1,0 0 0,0 0 1,0 0-1,0 0 1,1 0-1,-1 0 0,0 0 1,0 0-1,0 0 0,1 0 1,-1 1-1,0-1 0,0 0 1,0 0-1,0 0 0,1 0 1,-1 0-1,0 0 0,0 1 1,0-1-1,0 0 0,0 0 1,1 0-1,-1 0 0,0 1 1,0-1-1,0 0 0,0 0 1,0 0-1,0 0 0,0 1 1,0-1-1,0 0 0,0 0 1,0 0-1,0 1 1,0-1-1,0 0 0,0 0 1,0 0-1,0 1 0,-3 10-23,-8 13 7,8-18 43,-1 0 0,1 1 0,1 0 0,-1 0 0,1 0 0,0 0-1,1 0 1,-1 0 0,1 0 0,0 13 0,2-20-28,-1 1 0,0 0-1,1 0 1,-1-1-1,0 1 1,1 0 0,-1 0-1,1-1 1,-1 1 0,1-1-1,-1 1 1,1 0 0,-1-1-1,1 1 1,0-1 0,-1 1-1,1-1 1,0 0 0,-1 1-1,1-1 1,0 0 0,0 1-1,0-1 1,-1 0 0,1 0-1,0 0 1,0 0 0,-1 1-1,1-1 1,0 0-1,0 0 1,0-1 0,0 1-1,-1 0 1,1 0 0,0 0-1,0 0 1,-1-1 0,2 0-1,1 1-164,-1-1-1,1 0 1,-1 0-1,1 0 1,-1 0-1,1-1 0,-1 1 1,0-1-1,1 1 1,3-4-1,-6 5 141,0-1-1,0 1 1,0 0-1,0 0 1,1 0-1,-1-1 1,0 1-1,0 0 1,0 0-1,0 0 1,0-1-1,1 1 1,-1 0-1,0 0 1,0-1-1,0 1 1,0 0-1,0 0 1,0 0-1,0-1 1,0 1-1,0 0 1,0 0-1,0-1 1,0 1-1,0 0 1,0 0-1,0-1 1,0 1-1,0 0 1,-1 0-1,1-1 1,0 1-1,0 0 1,0 0-1,0 0 1,0-1-1,-1 1 1,1 0-1,0 0 1,0 0-1,0 0 1,0-1-1,-1 1 1,1 0-1,0 0 1,0 0-1,-1 0 1,1 0-1,0 0 1,-1-1-1,-14 0-654,-5 4-27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6.434"/>
    </inkml:context>
    <inkml:brush xml:id="br0">
      <inkml:brushProperty name="width" value="0.05" units="cm"/>
      <inkml:brushProperty name="height" value="0.05" units="cm"/>
    </inkml:brush>
  </inkml:definitions>
  <inkml:trace contextRef="#ctx0" brushRef="#br0">156 169 19412,'0'0'64,"0"0"0,-1-1 1,1 1-1,0 0 0,0 0 0,0 0 0,0-1 0,0 1 0,0 0 0,0 0 0,0-1 1,-1 1-1,1 0 0,0 0 0,0 0 0,0 0 0,0-1 0,-1 1 0,1 0 1,0 0-1,0 0 0,0 0 0,-1 0 0,1 0 0,0-1 0,0 1 0,-1 0 1,1 0-1,0 0 0,0 0 0,-1 0 0,1 0 0,0 0 0,0 0 0,-1 0 1,-10 5 855,-11 14 141,21-18-826,-17 16 618,2 1 1,-22 29-1,33-39-771,-1 0 0,2 1-1,-1-1 1,1 1 0,0 0 0,1 0 0,0 1 0,0-1-1,-1 12 1,3-20-75,1 0-1,0 1 1,0-1-1,0 0 1,0 1-1,0-1 1,0 1-1,0-1 1,1 0-1,-1 1 1,0-1-1,1 0 1,-1 1 0,1-1-1,-1 0 1,1 0-1,0 0 1,-1 1-1,1-1 1,0 0-1,0 0 1,0 0-1,0 0 1,1 1-1,0-1-6,0 0 0,0 0-1,0 0 1,0-1 0,1 1 0,-1-1-1,0 1 1,0-1 0,1 0-1,-1 0 1,0 0 0,1 0 0,2 0-1,6-2-41,0 0 0,0-1 0,0 0-1,20-9 1,-5-1-106,-1-2 0,0-1 0,-1-1-1,0 0 1,-1-2 0,-2-1 0,30-34 0,-58 62 125,1-1 1,1 1 0,-1 0 0,1 0 0,1 1 0,-1-1-1,-2 10 1,7-17 23,-1-1 1,1 1-1,0-1 0,0 1 0,0-1 0,0 1 0,0-1 1,0 1-1,0-1 0,0 1 0,0 0 0,0-1 0,0 1 1,0-1-1,0 1 0,0-1 0,0 1 0,1-1 0,-1 1 1,0-1-1,0 1 0,1-1 0,-1 1 0,0-1 0,1 1 1,-1-1-1,0 0 0,1 1 0,-1-1 0,1 1 1,1 0-4,-1-1 0,0 0 0,1 1 0,-1-1 1,1 0-1,-1 0 0,0 1 0,1-1 1,-1 0-1,1-1 0,2 1 0,38-13-133,10-11-382,69-44 0,-39 21-397,-66 41 311,-20 16 342,-26 24 224,22-25 16,3-4 31,-32 42 115,34-42-94,0-1 0,0 1 0,1 0 0,-1 0 0,1 0 1,0 0-1,1 1 0,-2 8 0,2-13-22,1 0 0,0 0 1,0 0-1,0-1 0,0 1 0,0 0 0,0 0 1,0 0-1,1 0 0,-1-1 0,0 1 1,0 0-1,1 0 0,-1 0 0,0-1 0,1 1 1,-1 0-1,1 0 0,-1-1 0,1 1 1,-1 0-1,1-1 0,-1 1 0,1-1 0,0 1 1,-1 0-1,1-1 0,1 1 0,0 0 4,0 0 0,1-1 1,-1 1-1,1-1 0,-1 1 0,0-1 0,1 0 0,-1 0 0,1 0 0,2 0 0,6-2 12,-1 0 0,0 0 0,19-7 0,-15 3-4,-1 0 1,1-1 0,-1 0 0,14-12-1,-21 15-28,1-1 0,-2 0 0,1-1 0,0 1 0,-1-1 0,0 0-1,-1-1 1,1 1 0,5-13 0,-7 6-48,-3 12 53,0 1-1,0 0 1,0 0 0,0 0 0,0 0 0,0 0 0,0-1 0,0 1 0,0 0-1,0 0 1,0 0 0,-1 0 0,1 0 0,0 0 0,0-1 0,0 1-1,0 0 1,0 0 0,0 0 0,0 0 0,-1 0 0,1 0 0,0 0 0,0 0-1,0 0 1,0 0 0,0-1 0,-1 1 0,1 0 0,0 0 0,0 0-1,0 0 1,0 0 0,-1 0 0,1 0 0,0 0 0,0 0 0,0 0 0,0 1-1,-2-1-5,1 0 0,0 1-1,0 0 1,0-1 0,0 1-1,0 0 1,0-1 0,1 1-1,-1 0 1,0 0 0,0 0-1,1 0 1,-1 0 0,0 0-1,1 0 1,-1 0 0,0 1-1,0 0 2,1 0-1,-1 0 1,1 0-1,0 0 1,-1-1-1,1 1 1,0 0-1,0 0 1,0 0-1,0 0 1,0 0-1,1 0 1,-1-1-1,1 1 1,-1 0-1,1 0 1,0 0-1,-1-1 1,1 1-1,0 0 1,0-1-1,0 1 1,0-1-1,1 1 1,-1-1-1,0 0 1,1 1-1,-1-1 1,0 0-1,1 0 1,3 2-1,6 4-19,0-1-1,1 0 1,20 7 0,-13-5 22,-2-2-6,15 9 78,-51-19 67,12-1-104,-1 1 0,2-1 0,-1 0 0,0 0-1,1-1 1,0 0 0,0 0 0,1 0-1,0-1 1,0 0 0,0 0 0,1 0 0,0-1-1,-3-7 1,4 8-28,0 0 0,1 0-1,0 0 1,0 0 0,0 0 0,1 0-1,0 0 1,1-1 0,0 1-1,0 0 1,0 0 0,1-1 0,0 1-1,0 0 1,1 0 0,3-10-1,-4 15-33,1-1 0,0 1-1,-1 0 1,1 0-1,0 0 1,0 0 0,0 0-1,0 0 1,1 1-1,-1-1 1,0 1-1,1-1 1,-1 1 0,1 0-1,-1 0 1,1 0-1,0 0 1,-1 0 0,6 0-1,-5 1 39,-1-1 0,1 1-1,0-1 1,-1 0 0,1 0-1,-1 0 1,1 0 0,-1 0 0,0 0-1,1-1 1,-1 1 0,0-1-1,0 1 1,0-1 0,0 0-1,0 0 1,0 0 0,-1 0 0,1 0-1,-1-1 1,3-4 0,1-12-77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6.836"/>
    </inkml:context>
    <inkml:brush xml:id="br0">
      <inkml:brushProperty name="width" value="0.05" units="cm"/>
      <inkml:brushProperty name="height" value="0.05" units="cm"/>
    </inkml:brush>
  </inkml:definitions>
  <inkml:trace contextRef="#ctx0" brushRef="#br0">0 18 17316,'6'-9'1608,"0"6"-1328,-5 0-432,-1 1 1568,-1 6-1184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7.477"/>
    </inkml:context>
    <inkml:brush xml:id="br0">
      <inkml:brushProperty name="width" value="0.05" units="cm"/>
      <inkml:brushProperty name="height" value="0.05" units="cm"/>
    </inkml:brush>
  </inkml:definitions>
  <inkml:trace contextRef="#ctx0" brushRef="#br0">86 1 17428,'0'1'118,"0"1"0,1-1 1,-1 0-1,0 1 1,0-1-1,0 1 0,-1-1 1,1 0-1,0 1 0,0-1 1,-1 1-1,1-1 1,-1 0-1,1 1 0,-1 0 1,-3 7 101,-68 298 3507,70-296-3652,0-3-21,1 0 0,0 0 0,0 0-1,1 0 1,1 8 0,-1-14-47,0-1 1,0 0-1,0 0 0,1 0 0,-1 0 1,0 1-1,1-1 0,-1 0 0,1 0 1,0 0-1,-1 0 0,1 0 0,0 0 1,-1 0-1,1 0 0,0 0 0,0 0 1,0-1-1,0 1 0,0 0 0,0 0 1,0-1-1,0 1 0,0-1 0,0 1 1,0-1-1,0 1 0,1-1 0,-1 0 1,0 0-1,0 1 0,0-1 0,1 0 1,-1 0-1,0 0 0,0 0 0,1 0 1,-1-1-1,2 1 0,11-3 17,-1-1 0,23-8 0,-20 6 3,32-7 0,-44 12-19,1 0 0,-1 1 0,1 0 0,-1-1 0,1 2-1,-1-1 1,1 0 0,-1 1 0,1 0 0,-1 0-1,9 3 1,-11-3 12,0 0 0,0 0 0,0 0-1,-1 1 1,1-1 0,0 1 0,0-1-1,-1 1 1,1-1 0,-1 1 0,1 0 0,-1 0-1,0 0 1,1 0 0,-1 0 0,0 0 0,0 0-1,-1 0 1,1 0 0,0 0 0,-1 0-1,1 1 1,-1-1 0,0 0 0,0 0 0,0 1-1,0-1 1,0 0 0,0 1 0,0-1-1,-1 0 1,-1 4 0,1-1 63,-1 0-1,0 0 1,0 0-1,0 0 1,0-1-1,-1 1 1,0-1-1,0 1 1,0-1-1,-1 0 1,1 0-1,-1 0 1,-5 3 0,4-4 1,0 1 0,-1-1 1,0-1-1,0 1 0,0-1 1,0 0-1,0 0 1,-1-1-1,1 1 0,0-2 1,-1 1-1,1-1 1,-1 0-1,1 0 0,-1 0 1,1-1-1,-11-3 0,12 3-193,0 0 0,1-1 0,-1 0 0,0 0 0,1 0 0,0 0 0,-1-1 0,1 1 0,0-1 0,0-1 0,1 1 0,-1 0-1,1-1 1,-1 0 0,1 0 0,0 0 0,0 0 0,1 0 0,0 0 0,-1-1 0,1 1 0,1-1 0,-3-7 0,3 10-17,1 0 1,-1-1-1,1 1 1,0 0-1,0 0 1,0-1-1,0 1 1,0 0-1,0 0 1,1-1-1,-1 1 1,1 0-1,-1 0 1,1 0 0,0-1-1,0 1 1,0 0-1,0 0 1,0 0-1,1 1 1,-1-1-1,3-3 1,13-3-807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3.370"/>
    </inkml:context>
    <inkml:brush xml:id="br0">
      <inkml:brushProperty name="width" value="0.05" units="cm"/>
      <inkml:brushProperty name="height" value="0.05" units="cm"/>
    </inkml:brush>
  </inkml:definitions>
  <inkml:trace contextRef="#ctx0" brushRef="#br0">93 281 15515,'-2'-1'5054,"-22"6"-3905,19-4-1281,0 1 0,0-1-1,0 1 1,1 0 0,-1 1-1,0-1 1,1 1-1,-6 4 1,8-5 135,0-1-1,1 1 1,-1 0-1,1 0 1,-1 0-1,1 0 1,0 0 0,0 0-1,0 1 1,0-1-1,0 0 1,1 0-1,-1 1 1,1-1-1,-1 0 1,1 1 0,0-1-1,0 1 1,0-1-1,0 1 1,1 3-1,-1-4 6,1 0 0,0 0 0,0 0 0,0 0 0,0-1 0,0 1 0,0 0-1,0-1 1,1 1 0,-1 0 0,0-1 0,1 0 0,0 1 0,-1-1 0,1 0 0,0 0-1,-1 0 1,1 0 0,0 0 0,0 0 0,0 0 0,0-1 0,0 1 0,0-1 0,4 1-1,4 0 12,0-1-1,1 0 0,-1-1 1,1 0-1,-1-1 1,0 0-1,0 0 0,0-1 1,0 0-1,-1-1 0,16-8 1,-3 0 21,-1 0 1,0-2 0,33-28-1,-27 18 43,-1-2 1,37-48-1,-48 55 170,-2-1 1,0 0-1,-2-1 0,0 0 1,8-25-1,-16 32 382,-11 19-195,-9 20-16,-10 27-315,-21 64 0,39-88-94,0 1 1,2 1-1,1-1 0,-2 35 1,7-60-12,1 1 1,0 0 0,-1 0 0,2 0-1,-1 0 1,1 0 0,-1-1-1,1 1 1,1 0 0,1 7 0,-2-12-5,-1 0 1,0 0-1,0 0 1,0 0 0,1 0-1,-1 0 1,0 1-1,0-1 1,1 0-1,-1 0 1,0 0 0,0 0-1,0 0 1,1 0-1,-1 0 1,0 0-1,0 0 1,1 0 0,-1 0-1,0 0 1,0 0-1,0 0 1,1-1-1,-1 1 1,0 0 0,0 0-1,0 0 1,1 0-1,-1 0 1,0 0-1,0 0 1,0-1 0,1 1-1,-1 0 1,0 0-1,0 0 1,0 0 0,0-1-1,0 1 1,1 0-1,-1 0 1,0 0-1,0-1 1,0 1 0,0 0-1,0 0 1,0-1-1,0 1 1,0 0-1,0 0 1,0-1 0,0 1-1,6-14 16,-6 13-14,5-17 3,0 0 0,-2-1 0,0 1 0,-1-1 0,-1 0 1,0 1-1,-3-22 0,-1 30-10,6 22-17,1-6 13,0 0 0,1 0 0,-1-1-1,1 1 1,0-1 0,1 0-1,-1-1 1,1 1 0,0-1 0,0 0-1,0-1 1,0 0 0,1 0 0,0 0-1,7 2 1,-5-2 11,0-1 0,1 1 0,-1-2-1,0 1 1,1-1 0,-1-1 0,1 0-1,-1 0 1,1-1 0,-1 0 0,11-3 0,5-8 69,-25 12-67,1-1-1,0 1 0,-1 0 0,1-1 0,-1 1 1,1 0-1,0-1 0,-1 1 0,1-1 0,-1 1 1,1-1-1,-1 1 0,0-1 0,1 1 0,-1-1 1,1 0-1,-1 1 0,0-1 0,0 0 0,1 1 0,-1-1 1,0 0-1,0 1 0,0-1 0,0 0 0,1 1 1,-1-1-1,0 0 0,0 1 0,-1-1 0,1 0 1,0 1-1,0-1 0,0 0 0,-1 0 0,1 0 3,-1 1 1,1-1-1,-1 1 0,0-1 0,1 1 0,-1-1 0,0 1 0,1 0 0,-1-1 1,0 1-1,0 0 0,1 0 0,-1 0 0,0 0 0,0-1 0,0 1 1,1 0-1,-1 0 0,0 0 0,0 1 0,0-1 0,1 0 0,-1 0 0,0 0 1,0 0-1,1 1 0,-1-1 0,0 0 0,1 1 0,-1-1 0,0 1 1,1-1-1,-1 1 0,-1 0 0,0 1 8,0-1-1,0 1 1,0 0 0,0-1-1,1 1 1,-1 0 0,0 0 0,1 0-1,-1 0 1,0 3 0,1-4-4,0 1 1,1-1-1,-1 1 1,1-1-1,0 1 1,0-1-1,-1 1 1,1-1-1,0 1 1,0-1-1,0 1 0,0-1 1,1 1-1,-1-1 1,0 1-1,1-1 1,-1 0-1,1 1 1,-1-1-1,1 1 1,0-1-1,-1 0 1,3 3-1,-1-2 5,1 0 0,-1 0-1,0 0 1,1-1 0,-1 1 0,1-1-1,0 1 1,0-1 0,-1 0 0,1 0-1,4 1 1,5 0 13,0 0 0,0 0-1,0-2 1,24 0 0,-2-4-133,1-2 1,-1-1-1,51-18 1,-81 22-1208,-7 4 925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7.895"/>
    </inkml:context>
    <inkml:brush xml:id="br0">
      <inkml:brushProperty name="width" value="0.05" units="cm"/>
      <inkml:brushProperty name="height" value="0.05" units="cm"/>
    </inkml:brush>
  </inkml:definitions>
  <inkml:trace contextRef="#ctx0" brushRef="#br0">101 184 14939,'-10'16'4738,"20"-23"-1235,24-25-1758,-25 22-1600,-1-1 0,0 1-1,10-19 1,-15 23-111,-1 0-1,1 1 1,-1-1 0,0 0-1,0-1 1,-1 1-1,1 0 1,-1 0 0,0-11-1,-1 16-30,0 0-1,0 0 1,0-1-1,0 1 1,0 0-1,0 0 1,0 0-1,-1 0 0,1 0 1,0 0-1,-1 0 1,1 0-1,0 0 1,-1 0-1,1 0 1,-1 0-1,0 0 1,1 0-1,-1 0 1,0 0-1,1 1 1,-1-1-1,0 0 1,0 0-1,0 1 0,0-1 1,0 1-1,0-1 1,0 1-1,0-1 1,0 1-1,0-1 1,0 1-1,0 0 1,0 0-1,0-1 1,0 1-1,0 0 1,0 0-1,0 0 1,-1 0-1,1 0 1,0 1-1,0-1 0,0 0 1,0 0-1,0 1 1,-2 0-1,-3 1 3,0 0 0,0 1 0,0 0 0,0 0 0,0 1 1,1 0-1,-6 4 0,-1 2-2,2 1 0,-1 0 1,1 1-1,1 0 1,0 0-1,-9 18 1,14-22-15,-1 0 0,2 0 0,-1 1 0,1-1 0,1 1 0,-1 0 0,1 0 0,1 0 0,0 0 0,0 0 0,1 17 0,0-24-33,1 1 1,-1-1 0,0 0-1,1 0 1,-1 1 0,1-1-1,0 0 1,0 0 0,0 0 0,0 0-1,0 0 1,0 0 0,0 0-1,1 0 1,-1 0 0,1-1-1,-1 1 1,1-1 0,0 1-1,2 1 1,-1-2-50,0 0 1,-1 0-1,1 0 0,0 0 0,0-1 0,0 1 1,0-1-1,0 0 0,-1 0 0,1 0 0,0 0 1,0 0-1,6-2 0,3-1-133,-1-1 1,1 0-1,-1-1 0,0-1 0,0 1 0,13-10 1,16-14-483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8.334"/>
    </inkml:context>
    <inkml:brush xml:id="br0">
      <inkml:brushProperty name="width" value="0.05" units="cm"/>
      <inkml:brushProperty name="height" value="0.05" units="cm"/>
    </inkml:brush>
  </inkml:definitions>
  <inkml:trace contextRef="#ctx0" brushRef="#br0">166 0 18268,'-53'45'2454,"38"-34"-1990,1 1 1,0 0 0,0 1 0,2 0 0,-1 1 0,-13 21 0,26-35-467,0 1 1,-1-1 0,1 1-1,0-1 1,-1 0-1,1 1 1,0-1 0,-1 1-1,1-1 1,0 1 0,0-1-1,-1 1 1,1-1-1,0 1 1,0-1 0,0 1-1,0-1 1,0 1-1,0-1 1,0 1 0,0-1-1,0 1 1,0 0-1,0-1 1,0 1 0,0-1-1,1 1 1,-1-1 0,0 1-1,0-1 1,0 1-1,1-1 1,-1 0 0,0 1-1,1-1 1,-1 1-1,0-1 1,1 0 0,-1 1-1,1-1 1,-1 0 0,0 1-1,1-1 1,-1 0-1,1 1 1,-1-1 0,1 0-1,-1 0 1,1 0-1,-1 0 1,1 1 0,-1-1-1,1 0 1,0 0 0,35-1-563,-26 0 454,10 0-154,89-1-739,-96 2 902,1 1-1,-1 1 1,0 0 0,1 1 0,23 8-1,-36-10 112,0-1 0,1 1-1,-1-1 1,0 1 0,1-1-1,-1 1 1,0 0-1,0 0 1,0-1 0,1 1-1,-1 0 1,0 0 0,0 0-1,0 0 1,-1 0 0,1 1-1,0-1 1,0 0 0,0 0-1,-1 1 1,1-1 0,-1 0-1,1 2 1,-1-1 27,0-1 1,0 1-1,-1-1 1,1 1-1,0-1 1,-1 1-1,0-1 0,1 1 1,-1-1-1,0 1 1,1-1-1,-1 0 0,0 1 1,0-1-1,0 0 1,0 0-1,-2 2 1,-7 5 333,-1 0 0,1 0 0,-23 11 0,25-14-234,-13 7 204,-1-1-1,-1-1 0,0-1 0,-1-1 0,-25 5 0,47-12-408,1-1-1,0 1 1,-1-1 0,1 0-1,0 0 1,-1 0-1,1 0 1,0 0 0,-1 0-1,1 0 1,0 0 0,-1 0-1,1-1 1,-3 0 0,4 1 10,0 0 0,0-1 0,0 1 0,0 0 0,0-1 0,0 1 0,-1-1 0,1 1 0,0 0 0,0-1 0,0 1 1,0 0-1,0-1 0,0 1 0,1-1 0,-1 1 0,0 0 0,0-1 0,0 1 0,0 0 0,0-1 0,0 1 0,1 0 0,-1-1 0,0 1 0,0 0 1,1-1-1,-1 1 0,0 0 0,0 0 0,1-1 0,31-27-1967,-5 8 1129,6-1-211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8.762"/>
    </inkml:context>
    <inkml:brush xml:id="br0">
      <inkml:brushProperty name="width" value="0.05" units="cm"/>
      <inkml:brushProperty name="height" value="0.05" units="cm"/>
    </inkml:brush>
  </inkml:definitions>
  <inkml:trace contextRef="#ctx0" brushRef="#br0">201 35 17356,'0'-2'137,"1"1"0,0 0 0,0 0 0,-1-1 0,1 1 1,0 0-1,-1-1 0,0 1 0,1-1 0,-1 1 0,0 0 1,0-1-1,1 1 0,-1-1 0,0 1 0,-1-1 0,1 1 0,-1-4 1,1 5-95,0 0 1,0-1-1,-1 1 1,1 0-1,0 0 1,0-1 0,-1 1-1,1 0 1,0-1-1,-1 1 1,1 0-1,-1 0 1,1 0 0,0-1-1,-1 1 1,1 0-1,-1 0 1,1 0-1,0 0 1,-1 0 0,1 0-1,-1 0 1,1 0-1,-1 0 1,-18 6 983,0 5-621,1 1 1,0 0-1,0 1 0,1 1 1,1 1-1,1 0 0,0 1 1,-13 18-1,26-32-390,1 0 0,-1 0 0,1 1 0,0-1 0,0 1-1,-1-1 1,2 0 0,-1 1 0,0 0 0,0-1 0,0 5 0,1-6-16,1 0 0,-1 0 0,0 0 0,0-1 0,1 1 0,-1 0 0,1 0 1,-1 0-1,1-1 0,-1 1 0,1 0 0,-1-1 0,1 1 0,-1 0 0,1-1 0,0 1 0,0-1 0,-1 1 0,1-1 0,0 1 0,0-1 0,-1 1 0,1-1 1,0 0-1,0 1 0,0-1 0,0 0 0,0 0 0,-1 0 0,1 0 0,0 0 0,0 0 0,0 0 0,0 0 0,1 0 0,22 0-158,1-1 0,36-6 0,-41 4-45,0 0 0,1 2 1,-1 0-1,30 4 0,-48-3 179,0 0 0,0 0 1,-1 1-1,1-1 0,0 1 0,0-1 0,-1 1 1,1 0-1,0-1 0,-1 1 0,1 0 1,-1 0-1,1 0 0,-1 0 0,1 1 0,-1-1 1,1 2-1,-1-2 23,-1 0 1,1 0-1,-1 0 1,0 0-1,0 0 1,0 0-1,0 0 1,0 0-1,0 1 1,0-1-1,0 0 1,0 0-1,0 0 1,0 0-1,-1 0 1,1 0-1,0 0 1,-1 0-1,1 0 1,-1 0-1,1 0 0,-1 0 1,0 0-1,1 0 1,-1-1-1,0 1 1,0 0-1,1 0 1,-1-1-1,-1 2 1,-10 8 139,0 1 1,-1-2 0,0 1-1,-22 10 1,-58 24 538,46-27-1271,37-17-987,9-5 941,9-7 233,10-3-209,5-1-208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19.493"/>
    </inkml:context>
    <inkml:brush xml:id="br0">
      <inkml:brushProperty name="width" value="0.05" units="cm"/>
      <inkml:brushProperty name="height" value="0.05" units="cm"/>
    </inkml:brush>
  </inkml:definitions>
  <inkml:trace contextRef="#ctx0" brushRef="#br0">107 155 17636,'-6'2'621,"-16"6"1431,0 0-1,-27 4 1,58-21-1567,7 0-359,-16 9-74,1 0 0,-1 0 0,1 0-1,-1-1 1,0 1 0,1 0 0,-1 0-1,0-1 1,1 1 0,-1 0 0,0-1-1,1 1 1,-1 0 0,0-1 0,1 1-1,-1 0 1,0-1 0,0 1 0,0-1-1,1 1 1,-1 0 0,0-1 0,0 1-1,0-1 1,0 1 0,0-1 0,0 0-1,0 1-50,1-1-1,-1 1 0,1-1 0,-1 1 0,0-1 1,1 1-1,-1-1 0,1 1 0,-1-1 1,1 1-1,-1 0 0,1-1 0,-1 1 1,1 0-1,-1-1 0,1 1 0,0 0 0,-1 0 1,1-1-1,-1 1 0,1 0 0,0 0 1,-1 0-1,1 0 0,1 0 0,26-6-2,-23 5 1,30-4-19,-25 4 24,0 0 0,0 0 1,-1-2-1,1 1 0,0-1 1,-1 0-1,1-1 0,9-5 1,-18 8-3,-1 1 0,1 0 0,-1-1 0,1 1 0,-1-1 0,1 1 0,-1-1 0,1 1 0,-1-1 0,1 1 0,-1-1 0,0 1 0,1-1 0,-1 1 1,0-1-1,1 0 0,-1 1 0,0-1 0,0 1 0,0-1 0,0 0 0,1 1 0,-1-1 0,0 0 0,0 1 0,0-1 0,0 0 0,0 1 0,-1-1 0,1 0 0,0 1 1,0-1-1,0 0 0,-1 1 0,1-1 0,0 1 0,0-1 0,-1 0 0,1 1 0,-1-1 0,1 1 0,0-1 0,-1 1 0,1-1 0,-1 1 0,1 0 0,-1-1 0,0 1 1,1-1-1,-2 1 0,-1-2 3,1 0 0,-1 0-1,-1 0 1,1 1 0,0-1 0,0 1 0,0 0 0,-6-1 0,3 2-7,0 0 0,0 0 0,-1 1 0,1 0 1,0 0-1,0 0 0,0 1 0,0 0 0,1 0 0,-1 0 0,0 1 0,1 0 0,0 0 0,-1 1 0,1-1 1,-8 8-1,4-2 1,0 0 1,0 0 0,1 0 0,1 1-1,-1 0 1,1 1 0,-7 15-1,13-24 2,0 0 0,0 1 0,0-1 0,0 0 0,0 1 0,1-1 0,-1 1 0,1-1 0,-1 1 0,1-1 0,0 1 0,0-1 0,0 1 0,0-1 0,1 3 0,0-3-1,0-1 1,-1 0-1,1 1 0,0-1 1,0 0-1,0 0 1,1 0-1,-1 0 1,0 0-1,0 0 0,1 0 1,-1 0-1,0 0 1,1 0-1,-1-1 1,1 1-1,-1-1 1,1 1-1,-1-1 0,1 1 1,-1-1-1,1 0 1,-1 0-1,1 0 1,1 0-1,25 1-13,-1-1-1,0-2 1,37-6-1,-39 4 0,1 1 0,0 1-1,-1 2 1,29 2 0,-49-2 13,-1 1 1,1 0-1,0 0 1,-1 0-1,1 1 1,-1-1-1,0 1 1,1 0-1,-1 0 1,5 4-1,-7-4 26,-1-1-1,1 1 1,0 0 0,0 0-1,-1 0 1,1 0-1,-1 0 1,0 0-1,1 1 1,-1-1-1,0 0 1,0 1-1,-1-1 1,1 0-1,0 1 1,-1-1 0,0 1-1,1-1 1,-1 5-1,1-92 1278,-2-91-948,1 175-355,-1 0-1,1 1 1,0-1-1,0 0 0,0 1 1,0-1-1,0 0 0,0 0 1,0 1-1,0-1 0,0 0 1,0 0-1,1 1 0,-1-1 1,0 0-1,0 1 0,1-1 1,-1 0-1,0 1 0,1-1 1,-1 1-1,1-1 0,-1 0 1,0 1-1,1-1 1,0 1-1,-1-1 0,1 1 1,-1 0-1,1-1 0,1 0 1,0 1-92,1 0 1,-1-1 0,1 1-1,-1 0 1,1 1 0,0-1-1,4 1 1,2 1-334,-5-1 318,0-1 0,0 1 1,0-1-1,0 0 0,0 0 1,0 0-1,0 0 0,-1-1 0,1 1 1,0-1-1,0 0 0,0 0 1,-1-1-1,1 1 0,0-1 1,5-3-1,12-15-474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20.237"/>
    </inkml:context>
    <inkml:brush xml:id="br0">
      <inkml:brushProperty name="width" value="0.05" units="cm"/>
      <inkml:brushProperty name="height" value="0.05" units="cm"/>
    </inkml:brush>
  </inkml:definitions>
  <inkml:trace contextRef="#ctx0" brushRef="#br0">1 107 15259,'1'22'2645,"-1"-16"-2400,0 0 0,0 0 1,1 0-1,0 1 0,0-1 0,1 0 0,0 0 1,0-1-1,0 1 0,0 0 0,6 8 1,-6-12-234,-1 0 1,1 0-1,0 0 0,0 0 1,0-1-1,0 1 1,0 0-1,0-1 0,0 0 1,0 1-1,1-1 1,-1 0-1,1 0 1,-1 0-1,1-1 0,-1 1 1,1-1-1,-1 1 1,1-1-1,-1 0 0,1 0 1,0 0-1,-1 0 1,1 0-1,-1-1 1,1 1-1,0-1 0,-1 0 1,5-1-1,5-3-9,0-1 0,0 0 0,0 0 0,-1-2 0,1 1 0,-2-1 0,16-15-1,61-70-14,-53 45 0,-21 29 54,-13 19-30,0 0 0,0 1 0,0-1 0,0 0 0,0 0 0,0 0 0,0 0 0,1 0 0,-1 0 0,0 0 0,0 0 0,0 0 0,0 0 0,0 0 0,0 0 1,-10 24 72,0 0 1,1 1-1,2 0 1,-6 34 0,12-59-78,1 1 1,0 0 0,0 0 0,-1 0 0,1 0-1,0 0 1,0-1 0,0 1 0,0 0 0,0 0-1,0 0 1,0 0 0,0 0 0,1 0 0,-1-1-1,0 1 1,0 0 0,1 0 0,-1 0 0,0-1-1,1 1 1,-1 0 0,1 0 0,-1-1 0,1 1-1,0 0 1,0-1-6,1 0 0,-1 0-1,0 0 1,0 0 0,0-1 0,0 1-1,0 0 1,0-1 0,0 1-1,0-1 1,0 1 0,0-1 0,0 0-1,0 1 1,0-1 0,-1 0 0,1 0-1,0 0 1,0 1 0,0-2-1,21-25 28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21.016"/>
    </inkml:context>
    <inkml:brush xml:id="br0">
      <inkml:brushProperty name="width" value="0.05" units="cm"/>
      <inkml:brushProperty name="height" value="0.05" units="cm"/>
    </inkml:brush>
  </inkml:definitions>
  <inkml:trace contextRef="#ctx0" brushRef="#br0">25 28 18028,'0'0'41,"1"0"-1,-1 0 1,0 0 0,0 0-1,0 0 1,0 0 0,1 0-1,-1 0 1,0 1 0,0-1 0,0 0-1,0 0 1,1 0 0,-1 0-1,0 0 1,0 1 0,0-1-1,0 0 1,0 0 0,0 0 0,0 0-1,1 1 1,-1-1 0,0 0-1,0 0 1,0 0 0,0 0 0,0 1-1,0-1 1,0 0 0,0 0-1,0 0 1,0 1 0,0-1-1,0 0 1,0 0 0,0 0 0,0 1-1,0-1 1,-1 0 0,1 0-1,0 0 1,0 1 0,0-1-1,0 0 1,0 0 0,0 0 0,0 0-1,-1 1 1,-4 16 117,3-10 124,-4 17 678,-5 33 0,10-48-827,0 0 0,0 0 0,1 0 0,1 1 0,0-1 0,3 18 0,-3-25-121,-1 0-1,1 0 1,0 0-1,-1 0 0,1-1 1,0 1-1,0 0 1,0-1-1,0 1 1,1 0-1,-1-1 0,0 1 1,1-1-1,-1 0 1,1 0-1,-1 1 1,1-1-1,0 0 0,-1 0 1,1 0-1,0-1 1,0 1-1,0 0 1,0-1-1,0 1 0,-1-1 1,1 1-1,0-1 1,0 0-1,0 0 1,0 0-1,0 0 0,0 0 1,0-1-1,0 1 1,0 0-1,0-1 1,0 0-1,2 0 1,6-3-6,0 0 0,-1 0 0,0-1 1,1 0-1,-2-1 0,12-8 1,-2 0 21,-1-2 0,0 0-1,-1-1 1,-1 0 0,-1-2 0,0 1 0,-1-2 0,-1 0 0,14-33-1,-26 53-25,0 0 0,0 0 0,0 0-1,0 0 1,0 0 0,0 0 0,0 0-1,0 0 1,0 0 0,0 0 0,0 0-1,0 0 1,-1 0 0,1 0 0,0 0-1,0 0 1,0-1 0,0 1-1,0 0 1,0 0 0,0 0 0,0 0-1,0 0 1,0 0 0,0 0 0,0 0-1,0 0 1,0 0 0,0 0 0,0 0-1,0 0 1,0 0 0,0 0-1,0 0 1,0-1 0,-1 1 0,1 0-1,0 0 1,0 0 0,0 0 0,0 0-1,0 0 1,0 0 0,0 0 0,1 0-1,-1 0 1,0 0 0,0 0-1,0-1 1,-6 8 30,-4 11-56,1 0-1,1 0 0,1 1 1,0 0-1,2 1 1,-5 24-1,10-14-416,0-30 435,-1 1 0,1-1 0,0 1 0,0-1 0,0 1 0,0-1 0,1 1 0,-1-1 0,0 1 0,0-1 0,0 1 0,0-1 0,0 0 0,1 1 0,-1-1 0,0 1 0,0-1 0,1 1 0,-1-1 0,0 0-1,1 1 1,-1-1 0,0 0 0,1 1 0,-1-1 0,0 0 0,1 1 0,-1-1 0,1 0 0,-1 0 0,1 0 0,-1 1 0,1-1 0,-1 0 0,0 0 0,1 0 0,-1 0 0,1 0 0,-1 0 0,1 0 0,-1 0 0,1 0 0,-1 0 0,1 0 0,-1 0 0,1 0 0,-1 0 0,1-1 0,-1 1 0,1 0 0,-1 0 0,1 0 0,-1-1 0,0 1 0,1 0 0,0-1 0,17-18-198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23.520"/>
    </inkml:context>
    <inkml:brush xml:id="br0">
      <inkml:brushProperty name="width" value="0.05" units="cm"/>
      <inkml:brushProperty name="height" value="0.05" units="cm"/>
    </inkml:brush>
  </inkml:definitions>
  <inkml:trace contextRef="#ctx0" brushRef="#br0">1 58 16139,'21'-3'1770,"-19"3"-1532,38-5 242,-1 1 1,50 3 0,-9 0-244,10-1-97,44-2-1167,-111 2 642,0-2 0,0 0 0,39-13 1,-33 6-108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24.166"/>
    </inkml:context>
    <inkml:brush xml:id="br0">
      <inkml:brushProperty name="width" value="0.05" units="cm"/>
      <inkml:brushProperty name="height" value="0.05" units="cm"/>
    </inkml:brush>
  </inkml:definitions>
  <inkml:trace contextRef="#ctx0" brushRef="#br0">1 132 16243,'8'6'1353,"8"-4"-905,1-2-144,9-5 672,5-4-320,10-5-96,7-2-31,4-1-73,2-2-104,1 3-168,-2 1-128,-6 3-416,-5 4-248,-11 3-385,-6 1 769,-7 5-184,-2 5-176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8.231"/>
    </inkml:context>
    <inkml:brush xml:id="br0">
      <inkml:brushProperty name="width" value="0.05" units="cm"/>
      <inkml:brushProperty name="height" value="0.05" units="cm"/>
    </inkml:brush>
  </inkml:definitions>
  <inkml:trace contextRef="#ctx0" brushRef="#br0">0 154 14867,'34'-14'4546,"53"-14"-3236,426-73-1025,-475 96-299,62-1 0,-68 8-162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9.170"/>
    </inkml:context>
    <inkml:brush xml:id="br0">
      <inkml:brushProperty name="width" value="0.05" units="cm"/>
      <inkml:brushProperty name="height" value="0.05" units="cm"/>
    </inkml:brush>
  </inkml:definitions>
  <inkml:trace contextRef="#ctx0" brushRef="#br0">1 72 18412,'0'1'79,"0"-1"0,1 0 0,-1 0 0,1 1 0,-1-1 0,1 0 0,-1 0 0,1 0 0,-1 1 0,1-1 0,0 0 0,-1 0 0,1 0 0,-1 0 0,1 0 0,-1 0 0,1 0 0,-1 0 0,1-1 0,-1 1 0,1 0 0,-1 0 0,1 0 0,-1-1 0,1 1 0,22-6 88,-18 4 116,43-10 297,1 3-1,80-6 0,101 9-588,-107 5-713,-115 1 526,-2 0 100,0 0 0,0 0-1,-1-1 1,1 1 0,0-1 0,-1 0 0,1-1 0,-1 0 0,6-2 0,4-6-258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4.327"/>
    </inkml:context>
    <inkml:brush xml:id="br0">
      <inkml:brushProperty name="width" value="0.05" units="cm"/>
      <inkml:brushProperty name="height" value="0.05" units="cm"/>
    </inkml:brush>
  </inkml:definitions>
  <inkml:trace contextRef="#ctx0" brushRef="#br0">33 101 16331,'-1'0'133,"1"0"-1,-1 0 0,0 0 0,0 0 1,1 0-1,-1 0 0,0 0 0,0 1 1,1-1-1,-1 0 0,0 1 0,1-1 1,-1 0-1,0 1 0,1-1 0,-1 1 1,1-1-1,-1 1 0,1-1 0,-1 1 1,1-1-1,-1 1 0,1 0 0,-1-1 1,1 1-1,0 0 0,-1-1 0,1 1 1,0 0-1,0 0 0,-1-1 0,1 2 1,-6 30 1810,6-29-1696,-8 86 1434,8-79-1562,0 0 0,1 0 1,0 0-1,0 0 1,1 0-1,5 16 1,-6-24-94,-1 0 1,1-1 0,0 1-1,0 0 1,0 0 0,0-1-1,0 1 1,0-1 0,1 1-1,-1-1 1,0 1 0,1-1-1,-1 0 1,4 3-1,-4-4-13,0 0-1,0 0 1,0 1-1,0-1 0,0 0 1,0 0-1,0 0 0,0 0 1,0 0-1,0 0 1,0 0-1,0-1 0,0 1 1,-1 0-1,1 0 0,0-1 1,0 1-1,0-1 1,0 1-1,0-1 0,0 1 1,-1-1-1,1 1 0,0-1 1,0 0-1,-1 1 0,1-1 1,0 0-1,0-1 1,9-12 45,-1 0 0,0 0 0,-1-1 0,-1 0 0,0-1 0,-1 0 0,-1 0 0,0 0 0,-1 0 0,-1-1 0,1-19 0,-4 33-57,0 1 1,0-1 0,0 1-1,0-1 1,-1 1 0,1-1-1,-1 1 1,0-3 0,-4 1-32,-1 14-61,6-9 88,-1 0 0,1 0 0,0 0-1,-1 0 1,1 0 0,0 0-1,-1 0 1,1 0 0,0 0 0,0 1-1,0-1 1,0 0 0,0 0 0,0 0-1,0 0 1,1 0 0,-1 0-1,0 0 1,0 0 0,1 0 0,-1 0-1,1 0 1,-1 0 0,1 0 0,0 0-1,-1 0 1,1 0 0,0 0-1,-1 0 1,1-1 0,0 1 0,0 0-1,0-1 1,0 1 0,0 0 0,-1-1-1,1 1 1,0-1 0,0 0-1,1 1 1,-1-1 0,0 0 0,0 1-1,0-1 1,0 0 0,0 0 0,2 0-1,1 0 9,-1 0-1,1 0 0,0-1 0,-1 1 1,1-1-1,-1 0 0,1 0 0,-1 0 1,0 0-1,1-1 0,-1 1 0,0-1 1,5-3-1,-4 1-3,-1 1 0,1 0 0,-1-1 1,0 0-1,0 1 0,3-7 0,-17 22 10,8-7-11,1 1 0,0-1-1,0 0 1,0 1 0,0 0 0,1-1 0,0 1 0,1 0 0,-1 0 0,1-1 0,0 8 0,0-11 4,1 0 0,-1 0 1,1 0-1,0 0 0,-1 0 1,1 0-1,0 0 0,0 0 1,0 0-1,0 0 0,1-1 1,-1 1-1,0 0 0,1-1 0,-1 1 1,1-1-1,0 1 0,-1-1 1,1 0-1,0 0 0,0 0 1,0 0-1,0 0 0,0 0 1,0 0-1,0-1 0,0 1 1,0-1-1,0 0 0,0 1 0,0-1 1,5 0-1,0 0-7,1 0 0,-1-1 0,1 1 0,-1-1 1,1-1-1,-1 0 0,1 0 0,-1 0 0,0-1 0,0 0 0,0 0 0,-1-1 0,1 1 0,-1-2 1,0 1-1,0-1 0,11-10 0,-12 9-255,1-1 0,-1 1 0,0-1 0,-1 0 0,0-1 0,0 1 0,0-1 0,-1 1 0,0-1 0,2-9 0,-3 8 18,1 0 0,1 0-1,-1 0 1,2 1 0,-1-1 0,11-14-1,-1 4-145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5:50.245"/>
    </inkml:context>
    <inkml:brush xml:id="br0">
      <inkml:brushProperty name="width" value="0.05" units="cm"/>
      <inkml:brushProperty name="height" value="0.05" units="cm"/>
    </inkml:brush>
  </inkml:definitions>
  <inkml:trace contextRef="#ctx0" brushRef="#br0">54 52 6849,'5'0'6702,"15"0"-6127,-17 0-539,0 1 1,0 0 0,1 0 0,-1 0 0,0 1 0,0-1-1,-1 1 1,1 0 0,0-1 0,0 1 0,-1 1-1,1-1 1,-1 0 0,0 0 0,0 1 0,2 2-1,0-1 0,-1 0-1,0-1 1,1 1-1,0-1 1,0 0-1,0 0 1,6 3-1,-2-3 13,-1 0-1,0-1 0,1 1 1,0-2-1,-1 1 0,1-1 1,0 0-1,0-1 0,0 1 1,0-2-1,0 1 0,0-1 1,-1 0-1,1-1 0,0 0 1,-1 0-1,1 0 0,-1-1 1,0-1-1,0 1 0,12-8 1,-13 6 39,7-4 128,-13 9-205,1 0 0,-1 0 1,1 0-1,-1 0 0,0 0 0,1 0 1,-1 0-1,0 0 0,1 0 1,-1 0-1,1 0 0,-1 0 0,0 1 1,1-1-1,-1 0 0,0 0 1,1 0-1,-1 0 0,0 1 1,0-1-1,1 0 0,-1 0 0,0 1 1,1-1-1,-1 0 0,0 1 1,0-1-1,0 0 0,1 1 1,-1-1-1,0 0 0,0 1 0,0-1 1,0 0-1,0 1 0,0 0 1,1-1-8,-1 0 0,0 0 1,0 0-1,0 1 0,0-1 1,0 0-1,0 0 0,0 0 1,0 1-1,0-1 0,0 0 1,0 0-1,0 0 0,0 1 1,0-1-1,0 0 0,0 0 0,0 0 1,0 1-1,0-1 0,0 0 1,0 0-1,0 0 0,-1 1 1,1-1-1,0 0 0,0 0 1,0 0-1,0 0 0,0 1 1,-1-1-1,1 0 0,0 0 1,0 0-1,0 0 0,0 0 1,-1 0-1,1 1 0,0-1 1,-1 0-1,-13 1 107,-25-8 122,24 5-57,-9 0 168,0 1 0,-23 2-1,24 1-256,0-2-1,-29-3 0,52 3-91,-1 0 0,1 0 0,0 0 0,-1 0 0,1 0 0,0 0 0,-1 0 0,1 0-1,0 0 1,-1 0 0,1 0 0,0-1 0,-1 1 0,1 0 0,0 0 0,-1 0 0,1 0 0,0-1-1,-1 1 1,1 0 0,0 0 0,0 0 0,-1-1 0,1 1 0,0 0 0,0-1 0,-1 1-1,1 0 1,0 0 0,0-1 0,0 1 0,7-8-110,18-4 22,157-30-256,-161 38 276,24-3-142,69-3 0,-147 10 281,0 2 0,-1 0-1,1 3 1,0 1 0,-63 19 0,-125 57 0,221-82-75,-1 0 0,1 0-1,0 0 1,-1 0 0,1 0-1,0 0 1,-1 0 0,1 0-1,0 0 1,-1 0 0,1 0-1,0 0 1,-1 1 0,1-1-1,0 0 1,0 0 0,-1 0-1,1 0 1,0 1 0,0-1-1,-1 0 1,1 0 0,0 1-1,0-1 1,-1 0 0,1 0-1,0 1 1,0-1 0,0 0-1,0 1 1,0-1 0,-1 0-1,1 1 1,0-1 0,0 0-1,0 1 1,0-1 0,0 0-1,0 1 1,0-1 0,0 0-1,0 1 1,0-1 0,0 0-1,1 1 1,17 8-295,33 1-23,-49-9 312,19 2-146,0-1 0,0-1-1,1-1 1,38-5-1,-45 3 91,-1-1-1,0 0 1,0-1-1,-1-1 0,1 0 1,-1-1-1,0 0 0,13-10 1,-26 16 75,0 0 0,0 0 0,0 0 0,0 0 0,0 0 0,0 0 1,-1 0-1,1 0 0,0 0 0,0 0 0,0 0 0,0 0 1,0 0-1,0 0 0,0 0 0,0 0 0,0-1 0,0 1 0,0 0 1,0 0-1,0 0 0,0 0 0,0 0 0,0 0 0,0 0 0,0 0 1,0 0-1,0 0 0,0 0 0,0 0 0,0-1 0,0 1 0,0 0 1,0 0-1,0 0 0,0 0 0,0 0 0,0 0 0,0 0 0,0 0 1,0 0-1,0 0 0,0 0 0,0-1 0,0 1 0,0 0 1,0 0-1,0 0 0,0 0 0,0 0 0,0 0 0,0 0 0,0 0 1,0 0-1,0 0 0,1 0 0,-1 0 0,0 0 0,0 0 0,0 0 1,0 0-1,0 0 0,0 0 0,0 0 0,0 0 0,-11-1 19,-14 4-42,5 0 44,-1-2-19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29.854"/>
    </inkml:context>
    <inkml:brush xml:id="br0">
      <inkml:brushProperty name="width" value="0.05" units="cm"/>
      <inkml:brushProperty name="height" value="0.05" units="cm"/>
    </inkml:brush>
  </inkml:definitions>
  <inkml:trace contextRef="#ctx0" brushRef="#br0">66 648 11402,'-61'72'6374,"61"-72"-6304,0 1-1,-1-1 1,1 1 0,0-1-1,-1 0 1,1 1 0,0-1 0,-1 1-1,1-1 1,0 1 0,0-1 0,-1 1-1,1-1 1,0 1 0,0-1 0,0 1-1,0-1 1,0 1 0,0-1 0,0 1-1,0-1 1,0 1 0,0-1 0,0 1-1,0 0 1,11-1 870,18-14-263,-11 0-462,0-1 0,-1-1 1,-1-1-1,29-37 0,45-84 78,-85 130-274,107-195 110,-5 6-122,-101 187-15,13-19-13,-18 27 20,0 1-1,0-1 0,0 1 0,0 0 0,0 0 0,0 0 0,1 0 0,-1 0 0,0 0 0,1 0 0,-1 0 0,1 0 0,-1 0 0,1 1 0,2-1 0,-3 1 2,-1 0 0,1 0 1,-1 0-1,1 0 0,-1 0 0,1 1 0,-1-1 0,1 0 0,-1 0 0,1 1 1,-1-1-1,0 0 0,1 1 0,-1-1 0,1 1 0,-1-1 0,0 0 0,1 1 0,-1-1 1,0 1-1,1-1 0,-1 1 0,0-1 0,0 1 0,0-1 0,1 1 0,-1-1 1,0 1-1,0-1 0,0 1 0,0-1 0,0 2 0,2 21-6,-2-19 7,2 70 41,10 140-20,-8-185-15,1 1 0,1-1-1,1 0 1,2 0-1,13 29 1,-3-22-645,-21-41-691,1 3 1194,0-1 0,0 1 1,0 0-1,0 0 0,-1 0 1,1 0-1,-1 0 0,-3-3 1,-9-8-409,-2-2-136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30.241"/>
    </inkml:context>
    <inkml:brush xml:id="br0">
      <inkml:brushProperty name="width" value="0.05" units="cm"/>
      <inkml:brushProperty name="height" value="0.05" units="cm"/>
    </inkml:brush>
  </inkml:definitions>
  <inkml:trace contextRef="#ctx0" brushRef="#br0">5 96 15611,'-5'10'1409,"7"-4"-857,-1-3-192,9 1 640,2-4-104,9-1-200,4-5-111,6-7-177,5-3-48,1-4-112,5 2-152,-3-1-488,1 3-320,-3 9 583,-4 4-95,-16 3-104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31.842"/>
    </inkml:context>
    <inkml:brush xml:id="br0">
      <inkml:brushProperty name="width" value="0.05" units="cm"/>
      <inkml:brushProperty name="height" value="0.05" units="cm"/>
    </inkml:brush>
  </inkml:definitions>
  <inkml:trace contextRef="#ctx0" brushRef="#br0">56 16 12491,'1'-5'351,"3"-5"1713,-5 13 29,-4 25-280,-5 111-449,11 177-1,-8 55-1186,-2-56 368,6 48-95,-1 7-147,5 148 45,-2-268-764,-15-269-1429,9 2 1388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32.938"/>
    </inkml:context>
    <inkml:brush xml:id="br0">
      <inkml:brushProperty name="width" value="0.05" units="cm"/>
      <inkml:brushProperty name="height" value="0.05" units="cm"/>
    </inkml:brush>
  </inkml:definitions>
  <inkml:trace contextRef="#ctx0" brushRef="#br0">7 20 14203,'-7'11'3079,"23"-9"-1842,-14-2-1215,292 20 1924,46 1-972,-179-12-574,139 1 13,-248-15-384,-1-1 0,1-3 1,53-17-1,-53 12 58,1 2 1,95-8-1,-125 20-71,1 2 0,-1 0 1,0 2-1,36 10 0,-34-7 4,0-2 0,0 0 0,41 1 0,-9-7-19,-32-1-11,1 2 0,-1 1 0,1 1 0,46 9 0,-70-10-48,-1 0 0,1-1 0,0 1 1,-1-1-1,1 0 0,0 1 0,-1-1 0,1 0 0,0 0 1,0 0-1,-1 0 0,1 0 0,0-1 0,0 1 0,-1-1 1,1 1-1,0-1 0,-1 1 0,1-1 0,-1 0 1,1 0-1,-1 0 0,1 0 0,1-1 0,-3 1-8,0 0-1,0 1 1,-1-1 0,1 0-1,0 0 1,0 0-1,-1 0 1,1 1 0,0-1-1,-1 0 1,1 0-1,0 1 1,-1-1-1,1 0 1,-1 1 0,0-1-1,1 1 1,-1-1-1,0 0 1,-1-1-139,-5-7-337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33.432"/>
    </inkml:context>
    <inkml:brush xml:id="br0">
      <inkml:brushProperty name="width" value="0.05" units="cm"/>
      <inkml:brushProperty name="height" value="0.05" units="cm"/>
    </inkml:brush>
  </inkml:definitions>
  <inkml:trace contextRef="#ctx0" brushRef="#br0">31 1 14683,'-4'68'3858,"8"71"-2510,0 38-258,-4-175-1073,-3 25-542,-2-16-103,5-11 604,0 0 1,-1 0-1,1 0 1,0 0-1,0 0 1,-1 0-1,1 0 1,0 0-1,-1 1 1,1-1-1,0 0 1,0 0-1,-1 0 0,1 0 1,0-1-1,-1 1 1,1 0-1,0 0 1,0 0-1,-1 0 1,1 0-1,0 0 1,-1 0-1,1 0 1,0-1-1,0 1 0,-1 0 1,1 0-1,0 0 1,0-1-1,0 1 1,-1 0-1,1-1 1,-9-13-332,1-8-113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33.928"/>
    </inkml:context>
    <inkml:brush xml:id="br0">
      <inkml:brushProperty name="width" value="0.05" units="cm"/>
      <inkml:brushProperty name="height" value="0.05" units="cm"/>
    </inkml:brush>
  </inkml:definitions>
  <inkml:trace contextRef="#ctx0" brushRef="#br0">0 91 15443,'2'-5'208,"0"0"-1,1 0 1,-1 0 0,1 1-1,0-1 1,0 1-1,0 0 1,1 0 0,-1 0-1,1 0 1,0 1-1,0-1 1,1 1-1,-1 0 1,0 0 0,1 1-1,0-1 1,0 1-1,0 0 1,0 1-1,8-3 1,0 1 22,0 0 0,0 1 0,1 0-1,-1 1 1,1 0 0,-1 1 0,20 3 0,-29-3-196,0 0 0,-1 1 0,1 0 0,-1 0 0,1 0 0,-1 0 0,1 1 1,-1-1-1,0 1 0,0 0 0,0 0 0,0 0 0,0 0 0,0 0 0,0 1 1,-1-1-1,1 1 0,-1 0 0,4 5 0,-4-3 36,1 1 0,-2-1-1,1 0 1,-1 1 0,0-1 0,0 1 0,0-1-1,-1 1 1,1 0 0,-1-1 0,-1 1 0,-1 7-1,-5 19 305,5-25-280,0-1 0,1 1-1,-1 0 1,1 0 0,0 11 0,2-17-93,-1-1 1,0 1 0,1 0 0,-1-1-1,0 1 1,1 0 0,-1 0 0,1-1 0,-1 1-1,1-1 1,-1 1 0,1 0 0,0-1-1,-1 1 1,1-1 0,-1 1 0,1-1-1,0 0 1,0 1 0,-1-1 0,1 0 0,0 1-1,0-1 1,-1 0 0,2 0 0,26 5-46,-17-4 46,1 1-23,-1 0 0,1 1 0,-1 1 0,1 0 0,-1 0 0,0 1 0,-1 1 0,11 6 0,-16-9 15,-1 0 0,0 1-1,0 0 1,0-1-1,-1 1 1,0 0 0,1 1-1,-1-1 1,-1 1-1,1-1 1,-1 1-1,1 0 1,-1 0 0,-1 0-1,1 0 1,-1 0-1,0 1 1,0-1 0,0 0-1,-1 8 1,0-2 64,-1-1 1,-1 1-1,0 0 1,-1 0-1,1-1 1,-2 1-1,0-1 1,0 0-1,-1 0 1,0 0 0,-1-1-1,0 0 1,0 0-1,-9 10 1,2-5 152,-1 1 0,0-2 0,-1 0 0,0-1 0,-1 0 1,0-1-1,-21 10 0,30-17-129,-1-1 0,0 0 0,1 0 0,-1 0 0,-1-1 0,1 0 0,-10 0 0,16-2-152,0 1 0,0-1-1,0 0 1,0-1 0,1 1 0,-1 0-1,0 0 1,0-1 0,0 0-1,0 1 1,0-1 0,0 0 0,1 0-1,-1 0 1,0 0 0,0 0-1,1 0 1,-1 0 0,1 0 0,-1-1-1,1 1 1,0-1 0,-1 1 0,1-1-1,0 0 1,0 1 0,0-1-1,0 0 1,1 0 0,-1 1 0,0-1-1,1 0 1,-1 0 0,1 0 0,-1-2-1,1 1-206,0 0 0,0 1 0,0-1 0,0 0 0,1 1 0,-1-1 0,1 0 0,-1 1 0,1-1 0,0 1 0,0-1 0,0 1 0,0-1 0,3-3 0,6-10-913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3:35.154"/>
    </inkml:context>
    <inkml:brush xml:id="br0">
      <inkml:brushProperty name="width" value="0.05" units="cm"/>
      <inkml:brushProperty name="height" value="0.05" units="cm"/>
    </inkml:brush>
  </inkml:definitions>
  <inkml:trace contextRef="#ctx0" brushRef="#br0">34 16 12403,'1'-13'1682,"-5"10"353,4 4-1919,-1 0-1,0 0 1,0 0 0,1-1-1,-1 1 1,0 0 0,1 0-1,-1 0 1,1 0 0,-1 0-1,1 0 1,0 0 0,-1 0-1,1 0 1,0 0 0,-1 2 0,-3 34 831,0 0 1,3 64 0,2-55-396,10 175 890,-4-141-1071,-4 0 0,-9 113 0,-3 61-117,7-93-148,2-108-831,0-59 67,-1-1 0,1 0 0,-1 1 0,0-1 0,-3-8 0,-1-5 170,0-12-464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0.936"/>
    </inkml:context>
    <inkml:brush xml:id="br0">
      <inkml:brushProperty name="width" value="0.05" units="cm"/>
      <inkml:brushProperty name="height" value="0.05" units="cm"/>
    </inkml:brush>
  </inkml:definitions>
  <inkml:trace contextRef="#ctx0" brushRef="#br0">0 94 15587,'12'-12'1492,"-6"8"1847,-2 16-1775,37 143-1253,-35-125-241,-3-11-11,1 0 0,1-1-1,0 0 1,2 0 0,13 29 0,-19-46-54,-1 0 0,1 0 0,-1 0 0,1 0 0,0 0 0,-1 0 0,1 0 0,0-1 0,0 1 0,-1 0 0,1 0 0,0-1 0,0 1 0,0-1 1,0 1-1,0-1 0,0 1 0,0-1 0,0 1 0,0-1 0,0 0 0,0 0 0,0 1 0,1-1 0,0-1 2,-1 1 1,0 0-1,0-1 0,1 1 0,-1-1 0,0 0 0,0 1 1,0-1-1,0 0 0,0 0 0,0 0 0,0 0 1,0 0-1,0 0 0,0 0 0,1-2 0,3-5 39,0-1-1,0-1 1,6-17-1,1-16 158,-1 0-1,5-48 1,-1 7 264,-8 64-282,-7 20-181,0 0-1,0 0 1,0 0 0,0 0 0,0 0 0,0 0 0,0-1 0,0 1 0,0 0 0,1 0 0,-1 0 0,0 0 0,0 0-1,0 0 1,0 0 0,0 0 0,0 0 0,1 0 0,-1 0 0,0 0 0,0 0 0,0 0 0,0 0 0,0 0 0,0 0-1,1 0 1,-1 0 0,0 0 0,0 0 0,0 0 0,0 0 0,0 0 0,0 0 0,1 0 0,-1 0 0,0 0 0,0 0-1,0 0 1,0 0 0,0 1 0,0-1 0,0 0 0,0 0 0,1 0 0,-1 0 0,0 0 0,0 0 0,0 0 0,0 0-1,0 1 1,0-1 0,0 0 0,0 0 0,0 0 0,0 0 0,9 32 237,-8-26-262,8 41 24,-2-8-20,19 55 1,-26-92 14,1 0 0,0 0 0,0 0 0,0 0 0,0-1 0,0 1 1,0 0-1,0 0 0,3 2 0,-3-4 2,-1 1 1,1-1-1,-1 0 1,1 0-1,-1 1 0,1-1 1,-1 0-1,1 0 0,-1 0 1,1 0-1,0 0 0,-1 0 1,1 0-1,-1 0 1,1 0-1,-1 0 0,1 0 1,-1 0-1,1-1 0,0 1 1,-1 0-1,1 0 0,-1-1 1,1 1-1,-1 0 1,1 0-1,-1-1 0,0 1 1,1-1-1,-1 1 0,1 0 1,-1-1-1,0 1 0,1-1 1,-1 1-1,0-1 1,1 1-1,-1-1 0,0 0 1,12-19 156,-1 0 0,-1-1 0,-1 0 0,-1-1 1,-1 0-1,6-30 0,-9 33-161,-1 0-1,-1 0 1,0 0 0,-3-34 0,-1 47-1961,-3 12 1349,-2 13 164,3 3-256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1.531"/>
    </inkml:context>
    <inkml:brush xml:id="br0">
      <inkml:brushProperty name="width" value="0.05" units="cm"/>
      <inkml:brushProperty name="height" value="0.05" units="cm"/>
    </inkml:brush>
  </inkml:definitions>
  <inkml:trace contextRef="#ctx0" brushRef="#br0">1 92 15811,'0'-7'592,"0"1"0,1-1 1,0 1-1,0 0 0,1-1 0,-1 1 0,1 0 0,4-7 0,-6 11-526,1 1 1,0-1-1,0 0 1,0 1-1,0-1 1,0 1-1,0-1 1,1 1-1,-1-1 1,0 1-1,1 0 1,-1 0-1,1 0 1,-1 0-1,1 0 1,0 0-1,-1 0 1,1 0-1,0 1 1,0-1-1,-1 1 1,1-1-1,0 1 1,0 0-1,0-1 1,0 1-1,0 0 1,-1 0-1,1 1 1,0-1-1,0 0 1,3 2-1,-2-2-51,-1 1 0,0 0 0,0 0 0,0 0 0,0 0-1,-1 0 1,1 1 0,0-1 0,0 0 0,-1 1 0,1 0 0,0-1-1,-1 1 1,0 0 0,2 3 0,0-1 1,-1 1 1,0 0-1,0 0 0,0 0 0,-1 0 1,2 7-1,-2 4 32,1 0-1,-2-1 0,-2 25 1,0-22 38,-1-1 0,0 0 0,-2-1 0,0 1-1,-9 20 1,-44 76 1088,56-109-1102,3-1 413,7-4-273,10-6-95,-15 6-50,34-13 289,49-18-819,-75 29-6,0 0 0,0 1 0,0 0 0,0 1 0,0 0 0,12 1 0,-15 1-286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4.799"/>
    </inkml:context>
    <inkml:brush xml:id="br0">
      <inkml:brushProperty name="width" value="0.05" units="cm"/>
      <inkml:brushProperty name="height" value="0.05" units="cm"/>
    </inkml:brush>
  </inkml:definitions>
  <inkml:trace contextRef="#ctx0" brushRef="#br0">106 1 15947,'-1'0'132,"-1"1"0,0-1-1,1 1 1,-1 0-1,1-1 1,-1 1 0,1 0-1,-1 0 1,1 0-1,0 0 1,-1 0-1,1 0 1,0 1 0,0-1-1,0 0 1,0 1-1,0-1 1,-1 3 0,-19 33 789,17-29-327,-6 13 108,0 0 1,2 0-1,-8 32 1,13-41-548,0 1 0,1 0 0,0 0 0,1 0 0,1 1 0,0-1 0,3 19 0,-3-31-158,0 0 0,0 0 0,1 0-1,-1 0 1,0-1 0,0 1 0,1 0 0,-1 0 0,0 0-1,1 0 1,-1 0 0,1 0 0,0 0 0,-1 0 0,1-1-1,-1 1 1,1 0 0,1 0 0,-1-1-8,-1 1 0,1-1-1,-1 0 1,1 0 0,-1 0 0,1 0 0,-1 0 0,1 0-1,-1 0 1,1 0 0,-1-1 0,1 1 0,-1 0 0,1 0-1,-1 0 1,1 0 0,-1-1 0,0 1 0,1 0 0,-1 0 0,1-1-1,-1 1 1,0 0 0,1-1 0,2-2-50,0 0 0,-1-1 0,1 1-1,-1 0 1,0-1 0,0 1 0,2-7 0,2-6-159,-2-1 1,6-30-1,-8 51 240,0 0-1,0 0 0,1 0 1,0 0-1,0-1 1,0 0-1,0 1 1,1-1-1,3 3 1,-7-6-17,10 8 78,-1-1 0,1 0 1,1 0-1,-1-1 1,1-1-1,0 0 1,12 4-1,-14-6 13,0 0 1,-1-1-1,1 0 1,0-1-1,0 0 0,0 0 1,0-1-1,0 0 0,0-1 1,12-2-1,-19 3-69,-1-1-1,1 1 1,0-1-1,0 0 1,0 1-1,0-1 1,0 0-1,-1 0 1,1 0-1,0 0 1,-1-1-1,1 1 1,1-2-1,-2 2-10,0 0-1,-1 0 0,1 0 1,-1 0-1,1 0 1,-1 0-1,0 0 0,1 0 1,-1 0-1,0 0 1,0 0-1,1 0 0,-1 0 1,0 0-1,0 0 1,0 0-1,0 0 0,-1-2 1,0 1-8,1-1 1,-1 1-1,0 0 1,0 0-1,-1 0 1,1 1-1,0-1 1,-1 0-1,1 0 1,-1 1-1,1-1 1,-1 1-1,0-1 0,0 1 1,1 0-1,-1-1 1,0 1-1,0 0 1,0 0-1,-1 1 1,-3-2-1,3 1-7,-1 0-1,0 0 1,0 1 0,0 0-1,0 0 1,0 0-1,0 0 1,0 0-1,1 1 1,-1 0-1,0-1 1,0 1 0,0 1-1,1-1 1,-1 1-1,-4 2 1,6-3-29,0 1 1,0-1-1,0 1 1,0-1-1,0 1 1,0 0-1,0 0 1,1 0 0,-1 0-1,1 0 1,-1 0-1,1 1 1,0-1-1,0 0 1,0 1-1,0-1 1,1 1-1,-1-1 1,0 1-1,1-1 1,0 1-1,0-1 1,0 1-1,0 0 1,0 4 0,0-6-8,1 1 1,-1-1-1,0 0 1,1 0-1,-1 1 1,0-1-1,1 0 1,-1 0-1,1 1 1,0-1 0,-1 0-1,1 0 1,0 0-1,0 0 1,0 0-1,0 0 1,0 0-1,0 0 1,0-1 0,0 1-1,0 0 1,0 0-1,0-1 1,0 1-1,1-1 1,-1 1-1,0-1 1,0 0-1,2 1 1,14 1-300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2.419"/>
    </inkml:context>
    <inkml:brush xml:id="br0">
      <inkml:brushProperty name="width" value="0.05" units="cm"/>
      <inkml:brushProperty name="height" value="0.05" units="cm"/>
    </inkml:brush>
  </inkml:definitions>
  <inkml:trace contextRef="#ctx0" brushRef="#br0">1 98 16812,'0'-1'199,"1"0"0,-1 0 0,1 0 0,-1 0 0,1 0 0,-1 0 0,1 0 0,0 0 0,0 0 0,-1 0 0,1 1 0,0-1 0,0 0 0,0 0 0,0 1 0,0-1 0,2 0 0,-2 1-103,0 1 0,0-1 0,0 1 0,0 0 0,0 0 1,0 0-1,0 0 0,-1 0 0,1 0 0,0 0 0,-1 0 1,1 0-1,0 0 0,-1 0 0,1 0 0,-1 0 0,0 0 1,1 2-1,12 25 216,39 95 141,-26-63-191,-26-60-252,0 1 0,0-1 1,0 0-1,0 1 1,0-1-1,0 0 1,0 0-1,0 1 0,1-1 1,-1 0-1,0 0 1,0 1-1,0-1 0,0 0 1,1 0-1,-1 1 1,0-1-1,0 0 0,0 0 1,1 0-1,-1 1 1,0-1-1,0 0 0,1 0 1,-1 0-1,0 0 1,1 0-1,-1 0 1,0 1-1,0-1 0,1 0 1,-1 0-1,0 0 1,1 0-1,-1 0 0,0 0 1,0 0-1,1 0 1,-1 0-1,1-1 0,7-11 279,2-27 79,-9 35-318,30-155 973,-31 158-1019,0-1 0,1 1 1,-1 0-1,0 0 0,1-1 0,-1 1 0,1 0 0,-1 0 0,1 0 0,-1 0 1,1 0-1,0 0 0,0 0 0,1-2 0,-1 3-3,-1 0-1,0 0 0,1 0 1,-1 0-1,0 0 0,1 0 1,-1 1-1,0-1 0,1 0 1,-1 0-1,0 0 0,1 0 1,-1 0-1,0 1 0,1-1 1,-1 0-1,0 0 0,0 0 1,1 1-1,-1-1 1,0 0-1,0 1 0,1-1 1,-1 0-1,0 0 0,0 1 1,0-1-1,0 0 0,1 1 1,-1-1-1,0 1 0,13 40-20,-12-37 22,14 65-46,-10-38 36,3 0 0,15 43 0,-23-73 12,0 0 1,0 0-1,1-1 1,-1 1 0,0 0-1,1-1 1,-1 1-1,0 0 1,1-1-1,-1 1 1,1-1-1,-1 1 1,1 0 0,-1-1-1,1 0 1,0 1-1,-1-1 1,2 1-1,-2-1 1,0 0-1,1 0 0,-1 0 0,0 0 1,1 0-1,-1 0 0,0 0 1,1-1-1,-1 1 0,0 0 0,1 0 1,-1 0-1,0-1 0,0 1 1,1 0-1,-1 0 0,0 0 0,0-1 1,1 1-1,-1 0 0,0-1 1,0 1-1,0 0 0,1-1 0,-1 1 1,0-1-1,10-28 228,-10 27-215,24-143 844,3-14-86,-22 147-690,-2 15-1173,-2-2 864,-1 1 0,0-1-1,0 1 1,0-1 0,0 0 0,0 1-1,0-1 1,-1 1 0,1-1 0,0 0-1,-1 1 1,1-1 0,-2 3 0,-2 3-456,1 4-195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3.017"/>
    </inkml:context>
    <inkml:brush xml:id="br0">
      <inkml:brushProperty name="width" value="0.05" units="cm"/>
      <inkml:brushProperty name="height" value="0.05" units="cm"/>
    </inkml:brush>
  </inkml:definitions>
  <inkml:trace contextRef="#ctx0" brushRef="#br0">2 113 17092,'-1'-5'538,"1"0"0,0-1 0,0 1-1,0 0 1,0 0 0,1 0 0,0 0 0,1-6 0,0 7-313,-1 1-1,1 0 1,0-1 0,0 1-1,0 0 1,0 0 0,0 1-1,1-1 1,-1 0-1,1 1 1,0 0 0,4-4-1,-3 4-145,-1-1-1,1 1 1,0 0-1,-1 0 0,1 0 1,0 1-1,0 0 1,0-1-1,0 1 0,1 1 1,-1-1-1,0 1 1,0-1-1,0 1 0,1 0 1,-1 1-1,7 0 1,-9 0-76,1 0 1,0 0 0,-1 0 0,1 0-1,-1 1 1,1-1 0,-1 1 0,0-1-1,0 1 1,1 0 0,-1 0 0,0 0-1,-1 0 1,1 0 0,0 1 0,-1-1-1,1 1 1,-1-1 0,0 1-1,1-1 1,-1 1 0,-1-1 0,1 1-1,0 0 1,-1 0 0,1 5 0,0 3 10,-1-1-1,0 1 1,-1-1 0,0 1 0,-1-1 0,0 0 0,-1 1 0,0-1 0,0 0 0,-1-1 0,0 1 0,-1-1 0,0 1 0,-1-1-1,-9 11 1,8-14 91,8-7-31,14-7-27,-10 7-50,0 0 1,0 1 0,0-1-1,1 1 1,-1 0-1,0 1 1,0-1-1,0 1 1,0 0 0,0 0-1,0 0 1,0 1-1,0 0 1,0 0 0,-1 0-1,1 1 1,7 4-1,-10-5 11,0 0 0,1-1 0,-1 1 0,-1 0-1,1 0 1,0 0 0,0 0 0,-1 0 0,1 1-1,-1-1 1,0 1 0,1-1 0,-1 0-1,0 1 1,-1 0 0,1-1 0,0 1 0,-1 0-1,1-1 1,-1 1 0,0 0 0,0-1 0,0 1-1,0 0 1,-1 0 0,1-1 0,-1 1 0,1 0-1,-1-1 1,0 1 0,0-1 0,0 1 0,-1-1-1,-1 4 1,-2 2 66,-1-1 1,0 0-1,0 0 0,-1 0 0,1-1 0,-1 0 1,-1 0-1,1-1 0,-1 0 0,-10 5 1,11-6-199,0 0 1,-1-1 0,0 0 0,0-1-1,0 1 1,0-1 0,0-1-1,0 0 1,0 0 0,-1 0 0,-12-2-1,20 1 43,1 0-1,-1 0 0,0 0 0,1-1 0,-1 1 0,1 0 1,-1 0-1,0-1 0,1 1 0,-1 0 0,1-1 1,-1 1-1,1-1 0,-1 1 0,1 0 0,-1-1 1,1 1-1,0-1 0,-1 1 0,1-1 0,-1 0 0,1 1 1,0-1-1,0 1 0,-1-1 0,1 0 0,0 1 1,0-2-1,-1-6-689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4.611"/>
    </inkml:context>
    <inkml:brush xml:id="br0">
      <inkml:brushProperty name="width" value="0.05" units="cm"/>
      <inkml:brushProperty name="height" value="0.05" units="cm"/>
    </inkml:brush>
  </inkml:definitions>
  <inkml:trace contextRef="#ctx0" brushRef="#br0">20 58 11795,'0'0'121,"0"-1"0,0 1 0,0 0 0,0-1 0,0 1 0,-1 0 0,1-1 0,0 1 0,0 0 0,0-1 0,-1 1 0,1 0 0,0-1 0,-1 1 1,1 0-1,0 0 0,0-1 0,-1 1 0,1 0 0,0 0 0,-1 0 0,1 0 0,-1-1 0,1 1 0,0 0 0,-1 0 0,1 0 0,0 0 0,-1 0 0,1 0 1,-1 0-1,1 0 0,0 0 0,-1 0 0,1 0 0,-1 0 0,1 0 0,0 1 0,-1-1 0,1 0 0,0 0 0,-1 0 0,1 0 0,-1 1 0,1 0 70,-1 0 0,0 0 0,1 0-1,-1 0 1,1-1 0,-1 1-1,1 0 1,0 1 0,-1-1-1,1 0 1,0 0 0,0 0 0,-1 0-1,1 2 1,1 14 38,1 1 0,0-1 0,1 0 0,1 0-1,1 0 1,0 0 0,2-1 0,-1 0 0,2 0 0,10 15 0,-18-29-210,1 0-1,0-1 1,0 1 0,0-1-1,0 1 1,1-1 0,-1 1-1,0-1 1,1 0 0,-1 0-1,0 0 1,1 0 0,0 0-1,-1 0 1,1 0 0,0 0-1,-1-1 1,1 1 0,0 0-1,2 0 1,-2-2 1,-1 1 1,1 0-1,-1-1 1,1 1-1,-1-1 1,1 0-1,-1 1 0,0-1 1,1 0-1,-1 0 1,0 0-1,1 0 1,-1 0-1,0 0 0,0 0 1,0 0-1,0-1 1,0 1-1,0 0 1,0 0-1,-1-1 0,1 1 1,0-1-1,0-2 1,13-31 456,12-50 0,-15 50-252,-10 31-199,0 1 0,0 0 1,0-1-1,1 1 0,0 0 1,3-5-1,-5 8-22,0-1 0,1 1 0,-1 0 0,0-1-1,0 1 1,1 0 0,-1 0 0,0 0 0,0-1 0,1 1 0,-1 0 0,0 0-1,1 0 1,-1 0 0,0 0 0,1-1 0,-1 1 0,0 0 0,1 0 0,-1 0-1,0 0 1,1 0 0,-1 0 0,0 0 0,1 0 0,0 0 0,0 1-1,-1 0 0,1-1 1,0 1-1,-1-1 0,1 1 0,0 0 1,-1 0-1,1-1 0,-1 1 0,1 0 1,-1 0-1,1 0 0,-1-1 0,0 1 1,1 2-1,15 46 19,12 71-1,-7-29-15,-21-91-6,10 31 11,-1-20 31,-9-11-39,1 0 0,-1 0 1,0 0-1,1 0 0,-1 0 0,0-1 1,1 1-1,-1 0 0,1 0 0,-1 0 0,0 0 1,1 0-1,-1 0 0,0-1 0,1 1 0,-1 0 1,0 0-1,1-1 0,-1 1 0,0 0 0,0 0 1,1-1-1,-1 1 0,0 0 0,0-1 1,1 1-1,-1 0 0,0-1 0,0 1 0,0 0 1,0-1-1,1 0 0,9-23 250,-1-1 1,-1 0-1,10-47 1,-10 34 52,14-46 477,8-32-2011,-30 113-1143,0 8 1713,-2 9 190,1 8-301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35.701"/>
    </inkml:context>
    <inkml:brush xml:id="br0">
      <inkml:brushProperty name="width" value="0.05" units="cm"/>
      <inkml:brushProperty name="height" value="0.05" units="cm"/>
    </inkml:brush>
  </inkml:definitions>
  <inkml:trace contextRef="#ctx0" brushRef="#br0">9 304 11114,'-2'7'1330,"-4"18"3211,6-24-4485,0-1 0,0 0 0,0 1 0,0-1-1,0 0 1,0 0 0,0 1 0,0-1 0,0 0-1,0 1 1,0-1 0,0 0 0,0 1 0,0-1-1,0 0 1,0 0 0,0 1 0,1-1 0,-1 0-1,0 1 1,0-1 0,0 0 0,0 0 0,1 1-1,-1-1 1,0 0 0,0 0 0,0 0 0,1 1-1,-1-1 1,0 0 0,0 0 0,1 0 0,-1 0-1,0 1 1,1-1 0,-1 0 0,0 0 0,0 0-1,1 0 1,-1 0 0,0 0 0,1 0 0,-1 0-1,0 0 1,1 0 0,-1 0 0,0 0 0,0 0-1,1 0 1,-1 0 0,0 0 0,1 0 0,-1-1-1,0 1 1,0 0 0,1 0 0,-1 0 0,0 0-1,0-1 1,1 1 0,-1 0 0,0 0 0,1-1-1,3-3 117,0 0 0,0 0 0,-1-1 0,1 1 0,-1-1 0,0 0 1,0 0-1,-1 0 0,4-9 0,-5 13-151,89-234 1146,-87 227-1160,0 1 1,0-1-1,1 0 1,8-11-1,-12 19-6,0 0-1,0 0 1,0 0-1,0 0 0,0 0 1,0-1-1,1 1 0,-1 0 1,0 0-1,0 0 1,0 0-1,0 0 0,0 0 1,1 0-1,-1 0 1,0 0-1,0 0 0,0 0 1,0 0-1,0 0 0,1 0 1,-1 0-1,0 0 1,0 0-1,0 0 0,0 0 1,0 0-1,1 0 1,-1 0-1,0 0 0,0 0 1,0 0-1,0 0 1,0 0-1,0 0 0,1 0 1,-1 1-1,0-1 0,0 0 1,0 0-1,0 0 1,0 0-1,0 0 0,0 0 1,0 0-1,1 1 1,-1-1-1,0 0 0,0 0 1,0 0-1,0 0 0,0 0 1,0 1-1,0-1 1,0 0-1,0 0 0,0 0 1,0 0-1,0 0 1,0 1-1,0-1 0,0 0 1,2 11 26,-2-10-27,15 145-472,-13-104 181,2 0-1,17 76 0,-19-112 74,-2-7-78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44.576"/>
    </inkml:context>
    <inkml:brush xml:id="br0">
      <inkml:brushProperty name="width" value="0.05" units="cm"/>
      <inkml:brushProperty name="height" value="0.05" units="cm"/>
    </inkml:brush>
  </inkml:definitions>
  <inkml:trace contextRef="#ctx0" brushRef="#br0">10 19 16948,'-3'-2'1840,"-1"-1"-992,1 0-304,3 0 833,0 0-201,7 2-304,5-1-224,3 1-320,5 1-80,6 0-184,3 3-120,2 0-416,1-1-224,-3 0-552,-4-2 1000,-3-2-184,-5-3-224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45.003"/>
    </inkml:context>
    <inkml:brush xml:id="br0">
      <inkml:brushProperty name="width" value="0.05" units="cm"/>
      <inkml:brushProperty name="height" value="0.05" units="cm"/>
    </inkml:brush>
  </inkml:definitions>
  <inkml:trace contextRef="#ctx0" brushRef="#br0">1 68 16668,'64'-28'3720,"-53"22"-3491,1 0 0,0 1 0,0 0 0,0 1-1,0 0 1,1 1 0,0 0 0,15 0-1,-28 3-225,1 0 0,0 0-1,0 0 1,-1 0-1,1 0 1,0 0-1,0 0 1,-1 1 0,1-1-1,0 0 1,-1 0-1,1 1 1,0-1-1,-1 1 1,1-1 0,-1 0-1,1 1 1,0-1-1,-1 1 1,1-1-1,-1 1 1,1 0 0,-1-1-1,0 1 1,1-1-1,0 2 1,-1 0 5,1 0 0,-1 0 0,1 0 0,-1 1 0,0-1 0,1 0 0,-1 0 0,0 0 0,-1 4 0,-1 5 64,0 1 1,-7 19 0,7-24-19,-29 92 488,-19 68-3555,48-157 1491,9-24 554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47.560"/>
    </inkml:context>
    <inkml:brush xml:id="br0">
      <inkml:brushProperty name="width" value="0.05" units="cm"/>
      <inkml:brushProperty name="height" value="0.05" units="cm"/>
    </inkml:brush>
  </inkml:definitions>
  <inkml:trace contextRef="#ctx0" brushRef="#br0">48 117 15227,'0'-1'167,"0"1"-1,0-1 1,-1 1-1,1-1 1,0 0-1,0 1 1,0-1-1,-1 1 1,1-1 0,0 0-1,-1 1 1,1-1-1,0 1 1,-1-1-1,1 1 1,-1-1-1,1 1 1,-1 0-1,1-1 1,-1 1-1,1-1 1,-1 1-1,0 0 1,1 0-1,-1-1 1,1 1 0,-1 0-1,0 0 1,1 0-1,-1 0 1,0-1-1,0 2-14,0 0 0,-1-1 0,1 1 0,0 0 0,1-1 0,-1 1 0,0 0 0,0 0 0,0 0 0,0 0 0,1 0 0,-1 0 0,0 0 0,0 2 0,-3 5 35,0 1 0,0-1 0,-2 13 0,4 1-73,6-22-61,4-12-26,-6 8-25,1 1 0,-1-1 0,1 1 0,-1-1 0,1 1 0,0 0 0,0 0 0,7-5-1,-10 8-2,1-1-1,0 1 0,-1 0 0,1 0 1,0-1-1,0 1 0,-1 0 0,1 0 0,0 0 1,0-1-1,-1 1 0,1 0 0,0 0 1,0 0-1,0 1 0,-1-1 0,1 0 1,0 0-1,0 0 0,-1 0 0,2 1 0,-1 0-1,1 0-1,-1 0 0,0 0 1,1 1-1,-1-1 0,0 0 1,0 0-1,0 1 0,0-1 1,0 1-1,0-1 0,0 1 1,0 2-1,9 20-16,-2 0-1,-1 1 0,-1 0 1,0 0-1,1 36 1,-2 130 571,-5-171-309,-6 34-1,5-49-176,0 0-1,0 1 0,0-1 0,-1 0 0,0 0 0,0 0 0,-1 0 0,1 0 0,-1 0 0,0-1 0,-6 7 0,9-10-58,-1 0-1,1-1 1,-1 1-1,1 0 1,-1-1-1,1 1 0,-1-1 1,0 1-1,0-1 1,1 1-1,-1-1 0,0 1 1,0-1-1,1 0 1,-1 1-1,0-1 1,0 0-1,0 0 0,0 1 1,0-1-1,1 0 1,-1 0-1,0 0 1,0 0-1,0 0 0,0-1 1,0 1-1,0 0 1,1 0-1,-1 0 1,0-1-1,0 1 0,0 0 1,1-1-1,-1 1 1,0-1-1,0 1 0,1-1 1,-1 1-1,0-1 1,1 0-1,-1 1 1,1-1-1,-1 0 0,1 1 1,-1-1-1,1 0 1,-1 0-1,1 1 1,0-1-1,-1 0 0,1 0 1,0 0-1,-1-1 1,-1-4-1,0 0 1,1 0-1,-1 0 1,1 0 0,0 0-1,0-10 1,3-9-3,1 0 0,1 0 0,1 0 1,11-33-1,43-98 16,-33 93-17,-12 27-4,-4 14-4,-1-1 0,-1 0 0,-1 0 0,-1 0 1,4-33-1,-10 54 2,0 0 0,0 1 1,0-1-1,0 0 0,0 0 1,0 1-1,0-1 0,-1 0 0,1 1 1,-1-1-1,1 1 0,-1-1 1,0 0-1,1 1 0,-2-2 1,2 3 1,-1-1 0,1 1 1,0 0-1,-1 0 1,1-1-1,0 1 0,-1 0 1,1 0-1,0 0 1,-1 0-1,1 0 0,0-1 1,-1 1-1,1 0 1,-1 0-1,1 0 0,0 0 1,-1 0-1,1 0 1,0 0-1,-1 0 1,1 0-1,-1 0 0,1 1 1,-14 8-7,8-1 3,1 0-1,-1 0 1,1 0 0,1 1 0,0 0-1,0 0 1,0 0 0,-3 16-1,2-4 8,1 1 1,-2 39-1,6-57 0,0 5-2,0 1 1,0 0 0,1 0 0,2 11-1,-3-19 2,0-1-1,0 1 0,0-1 0,1 0 0,-1 1 0,1-1 0,-1 0 0,1 0 0,-1 1 0,1-1 0,0 0 0,0 0 0,-1 0 0,1 0 0,0 0 0,0 0 0,0 0 0,0 0 0,0 0 0,0 0 0,0 0 0,1-1 0,-1 1 0,0 0 0,0-1 0,1 1 0,-1-1 0,0 1 0,1-1 0,-1 0 0,0 0 0,1 1 0,-1-1 0,1 0 0,-1 0 0,0 0 0,1-1 0,-1 1 0,2-1 0,4-1 5,0-1-1,0 0 0,0-1 0,-1 1 0,1-1 1,-1 0-1,0-1 0,0 0 0,-1 0 0,1 0 1,4-8-1,7-7 30,25-41 0,-31 45-26,-1-2 1,13-30 0,-22 44-47,-3 8 13,-4 11 9,2 3-8,-9 53-35,12-65 57,1 0 1,0-1-1,0 1 1,0 0-1,1 0 0,0-1 1,0 1-1,0 0 1,4 10-1,-4-15 1,0 0-1,0 0 1,-1 0-1,1 0 1,0 1 0,0-1-1,0 0 1,0-1-1,0 1 1,0 0-1,1 0 1,-1 0-1,0-1 1,0 1 0,0 0-1,1-1 1,-1 1-1,0-1 1,1 0-1,-1 1 1,1-1 0,-1 0-1,0 0 1,1 0-1,-1 0 1,1 0-1,-1 0 1,0 0 0,1 0-1,-1-1 1,1 1-1,-1-1 1,0 1-1,0-1 1,1 1 0,-1-1-1,0 0 1,2 0-1,3-2 10,-1-1-1,1 1 0,-1-1 0,0 0 1,0 0-1,0-1 0,5-5 0,1-7 5,0-1-1,-1 1 0,-1-2 0,-1 1 0,-1-1 1,0 0-1,8-40 0,-18 82-41,1 0 1,3 37-1,0-50 25,0 0 1,0 0-1,1 1 0,1-1 1,0-1-1,0 1 0,1 0 1,6 11-1,-9-20 4,-1 1 0,1-1-1,0 0 1,0 1 0,-1-1-1,1 0 1,0 0 0,0 1-1,0-1 1,0 0 0,0 0-1,1 0 1,-1-1 0,0 1-1,0 0 1,1 0 0,-1-1 0,0 1-1,1 0 1,-1-1 0,3 1-1,-3-1 3,0-1 0,1 1-1,-1 0 1,0-1 0,0 1 0,0-1-1,0 1 1,0-1 0,0 0-1,0 1 1,0-1 0,0 0-1,0 0 1,0 0 0,0 0 0,-1 1-1,1-1 1,0 0 0,-1 0-1,2-2 1,1-5 11,1 1-1,-1-1 0,0 0 1,-1 0-1,1 0 1,0-11-1,-1 0 60,0-33-1,-2 46-58,0 0 1,-1 1 0,0-1-1,0 0 1,0 0-1,-1 0 1,1 1 0,-1-1-1,-6-9 1,8 14-13,0 1 0,0 0-1,0 0 1,0-1 0,0 1 0,0 0 0,0-1-1,-1 1 1,1 0 0,0 0 0,0-1 0,0 1-1,-1 0 1,1 0 0,0 0 0,0-1 0,-1 1 0,1 0-1,0 0 1,0 0 0,-1 0 0,1 0 0,0-1-1,0 1 1,-1 0 0,1 0 0,0 0 0,-1 0 0,1 0-1,0 0 1,-1 0 0,1 0 0,0 0 0,0 0-1,-1 0 1,1 0 0,0 0 0,-1 0 0,1 1-1,-6 11-10,4 20-36,3-23 41,0 0 1,1 1-1,0-1 1,1 0-1,6 15 1,-8-22 3,0 0 1,0-1 0,0 1 0,0 0 0,0-1-1,0 1 1,0-1 0,1 1 0,-1-1 0,0 1 0,1-1-1,0 0 1,-1 0 0,4 2 0,-4-3 0,0 0 1,1 0 0,-1 0-1,0 1 1,0-1-1,1-1 1,-1 1 0,0 0-1,1 0 1,-1 0-1,0-1 1,0 1 0,1-1-1,-1 1 1,0-1-1,0 1 1,0-1-1,0 0 1,0 1 0,0-1-1,0 0 1,0 0-1,0 0 1,0 0 0,1-1-1,5-6 2,0-1 0,-1 0 0,0 0 0,0 0 0,6-15 0,-9 17-2,-3 6 0,0 1-1,0 0 1,0 0 0,0-1-1,1 1 1,-1 0 0,0-1-1,0 1 1,0 0-1,0 0 1,0-1 0,0 1-1,1 0 1,-1 0-1,0 0 1,0-1 0,0 1-1,1 0 1,-1 0 0,0 0-1,0-1 1,1 1-1,-1 0 1,0 0 0,0 0-1,1 0 1,-1 0-1,0 0 1,1 0 0,-1 0-1,1 0 1,2 8-29,0 23-37,-3-25 55,1 2-16,-1-1 24,0 0 0,1 0 1,0 0-1,0 0 0,4 9 0,-5-15 5,1-1 0,-1 1 0,0 0 1,1-1-1,-1 1 0,1 0 0,-1-1 0,1 1 0,-1 0 0,1-1 0,-1 1 0,1-1 0,-1 1 0,1-1 0,0 1 0,-1-1 0,1 0 0,0 1 0,0-1 0,-1 0 0,2 1 0,0-1 1,-1 0 1,1 0-1,-1-1 1,1 1-1,-1 0 0,0-1 1,1 1-1,-1-1 1,0 1-1,1-1 1,-1 0-1,0 1 1,0-1-1,1 0 1,-1 0-1,1-1 1,22-19 53,-13 11-43,0 1 0,1 0 0,0 0 0,21-10 0,-30 17-18,0 1 1,1-1 0,-1 1-1,1 0 1,-1 0-1,1 1 1,-1-1-1,1 1 1,-1-1 0,1 1-1,0 0 1,-1 1-1,1-1 1,-1 1 0,1-1-1,-1 1 1,1 0-1,-1 0 1,1 1 0,-1-1-1,0 1 1,0 0-1,6 3 1,-1 2 6,-1-1 0,0 1-1,0 0 1,0 1 0,-1-1 0,0 1 0,-1 0-1,6 10 1,-11-17 1,0-1 0,0 1-1,1-1 1,-1 0 0,0 1 0,0-1-1,1 0 1,-1 1 0,0-1-1,1 0 1,-1 1 0,0-1-1,1 0 1,-1 0 0,1 1 0,-1-1-1,0 0 1,1 0 0,-1 0-1,1 0 1,-1 1 0,1-1 0,-1 0-1,0 0 1,1 0 0,-1 0-1,1 0 1,-1 0 0,1 0 0,-1 0-1,1 0 1,-1-1 0,0 1-1,1 0 1,-1 0 0,1 0 0,-1 0-1,0-1 1,1 1 0,-1 0-1,1 0 1,-1-1 0,0 1 0,1 0-1,-1-1 1,0 1 0,0 0-1,1-1 1,-1 1 0,0 0 0,0-1-1,1 1 1,-1-1 0,18-28 108,-12 19-121,-1 3-142,17-21-2,-22 27 27,1 0 1,0 0-1,0 0 0,0 0 0,0 0 0,0 0 0,0 1 0,0-1 1,0 0-1,0 1 0,0-1 0,0 1 0,0-1 0,0 1 0,1 0 0,-1-1 1,0 1-1,0 0 0,1 0 0,-1 0 0,0 0 0,0 0 0,2 0 1,-3 0 51,1 0 1,-1 1 0,0-1 0,0 0 0,1 0 0,-1 0-1,0 1 1,0-1 0,0 0 0,0 0 0,1 0 0,-1 1-1,0-1 1,0 0 0,0 1 0,0-1 0,0 0 0,0 0-1,1 1 1,-1-1 0,0 0 0,0 0 0,0 1 0,0-1-1,0 0 1,0 1 0,0-1 0,0 0 0,0 1-1,0-1 1,-1 0 0,1 0 0,0 1 0,0-1 0,0 0-1,0 1 1,-4 2-775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48.011"/>
    </inkml:context>
    <inkml:brush xml:id="br0">
      <inkml:brushProperty name="width" value="0.05" units="cm"/>
      <inkml:brushProperty name="height" value="0.05" units="cm"/>
    </inkml:brush>
  </inkml:definitions>
  <inkml:trace contextRef="#ctx0" brushRef="#br0">1 131 14339,'1'1'230,"0"0"1,0-1-1,1 1 0,-1 0 0,0 0 1,0 0-1,0 0 0,0 0 0,0 0 1,0 0-1,0 0 0,0 0 0,0 0 1,-1 1-1,1-1 0,0 0 1,-1 1-1,1-1 0,-1 0 0,0 1 1,1 1-1,6 35 2622,-6-33-2671,0 3 126,-1-3-127,1 1 0,0-1 0,0 1-1,1-1 1,2 8 0,-4-13-179,0 0-1,1 0 1,-1 0 0,0 1 0,0-1 0,1 0-1,-1 0 1,0 0 0,1 0 0,-1 0 0,0 0 0,1 1-1,-1-1 1,0 0 0,1 0 0,-1 0 0,0 0-1,1 0 1,-1-1 0,0 1 0,1 0 0,-1 0 0,0 0-1,1 0 1,-1 0 0,0 0 0,1 0 0,-1-1-1,0 1 1,0 0 0,1 0 0,-1 0 0,0-1 0,0 1-1,1 0 1,-1 0 0,0-1 0,0 1 0,1 0-1,-1-1 1,0 1 0,0-1 0,11-12-64,3-13-27,-12 21 58,0 0 0,1 0 0,-1 1 0,1-1 0,1 0 0,-1 1 0,0 0-1,1 0 1,0 0 0,0 0 0,8-5 0,-12 8 28,1 1 1,-1 0-1,0 0 0,1 0 1,-1 0-1,1 0 0,-1-1 1,1 1-1,-1 0 0,1 0 1,-1 0-1,0 0 0,1 0 1,-1 0-1,1 1 0,-1-1 1,1 0-1,-1 0 0,1 0 1,-1 0-1,0 0 0,1 1 1,-1-1-1,1 0 0,-1 0 1,0 1-1,1-1 0,-1 0 1,0 1-1,1-1 0,7 17-34,-2 24 51,-6-38-14,0-1 7,0 1 1,1 0-1,-1-1 0,1 1 0,-1 0 1,1-1-1,0 1 0,0-1 1,2 4-1,-3-5-7,0-1 0,0 0 0,0 0-1,1 0 1,-1 0 0,0 1 0,0-1 0,0 0-1,1 0 1,-1 0 0,0 0 0,0 0 0,1 0 0,-1 0-1,0 0 1,0 0 0,0 1 0,1-1 0,-1 0 0,0 0-1,0 0 1,1 0 0,-1 0 0,0-1 0,0 1-1,1 0 1,-1 0 0,0 0 0,0 0 0,1 0 0,-1 0-1,0 0 1,0 0 0,0 0 0,1-1 0,11-14-279,3-17-1276,-1 0 0,-2-1-1,12-49 1,-12 37 454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48.474"/>
    </inkml:context>
    <inkml:brush xml:id="br0">
      <inkml:brushProperty name="width" value="0.05" units="cm"/>
      <inkml:brushProperty name="height" value="0.05" units="cm"/>
    </inkml:brush>
  </inkml:definitions>
  <inkml:trace contextRef="#ctx0" brushRef="#br0">123 1 13955,'-5'96'4471,"1"-60"-2933,3 57 0,4-60-1296,1 0 0,1 0 0,2 0 0,1-1 0,2 0 0,21 49 0,-30-79-279,0 0 1,0 1-1,0-1 1,0 1-1,-1-1 1,1 0-1,-1 1 1,1 2-1,-1-5 24,0 0 1,0 1-1,0-1 1,0 0-1,0 0 1,0 0-1,0 0 1,0 1-1,0-1 1,0 0-1,0 0 1,0 0-1,0 0 1,0 0-1,-1 1 1,1-1-1,0 0 1,0 0-1,0 0 1,0 0-1,0 0 1,0 0-1,0 0 1,-1 1-1,1-1 1,0 0-1,0 0 1,0 0-1,0 0 1,0 0-1,-1 0 1,1 0-1,0 0 1,0 0-1,0 0 1,0 0-1,-1 0 0,1 0 1,0 0-1,-13-7-468,-22-21-289,2-1 1,-57-65-1,89 92 857,0 1 0,0 0-1,0 0 1,0-1 0,0 1-1,0-1 1,0 1 0,0-1-1,1 1 1,-1-1 0,0 0-1,1 1 1,0-1 0,-1 0-1,1 1 1,0-1 0,0-3-1,0 4-5,1 0 0,0-1 0,-1 1 0,1 0 0,0 0 1,0-1-1,0 1 0,0 0 0,0 0 0,0 0 0,0 0 0,0 0 0,0 1 0,0-1 0,1 0 0,-1 0 0,0 1 0,1-1 0,-1 1 0,3-1 0,50-17 823,-38 14-1334,-1 0 0,30-14-1,-39 11 167,-7-4-94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48.880"/>
    </inkml:context>
    <inkml:brush xml:id="br0">
      <inkml:brushProperty name="width" value="0.05" units="cm"/>
      <inkml:brushProperty name="height" value="0.05" units="cm"/>
    </inkml:brush>
  </inkml:definitions>
  <inkml:trace contextRef="#ctx0" brushRef="#br0">1 62 21605,'0'-1'1600,"3"-11"-1360,2 1-336,5-1-200,0 2 576,-5 2-280,-1 0-208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5.173"/>
    </inkml:context>
    <inkml:brush xml:id="br0">
      <inkml:brushProperty name="width" value="0.05" units="cm"/>
      <inkml:brushProperty name="height" value="0.05" units="cm"/>
    </inkml:brush>
  </inkml:definitions>
  <inkml:trace contextRef="#ctx0" brushRef="#br0">247 0 16412,'3'33'2200,"1"2"-1248,1 5-336,0 4 1249,0 7-681,-5 0-120,-10 8-448,-6 4-184,-10 7-216,-4 5-144,-6 1-520,0-2 800,-2 1-352,-1-5-8,2-13-16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5:09.174"/>
    </inkml:context>
    <inkml:brush xml:id="br0">
      <inkml:brushProperty name="width" value="0.05" units="cm"/>
      <inkml:brushProperty name="height" value="0.05" units="cm"/>
    </inkml:brush>
  </inkml:definitions>
  <inkml:trace contextRef="#ctx0" brushRef="#br0">64 55 16852,'6'-13'1161,"-4"10"-969,-1 1 0,1-1 0,-1 0 0,0 1 0,0-1 0,0 0 0,0 0 0,0 0 0,0 0 1,-1 0-1,0 0 0,1-4 0,-2 7-105,1 0 1,-1 0-1,1 0 1,0 0-1,-1 0 1,1 0-1,0 1 1,0-1-1,-1 0 1,1 0-1,0 0 1,-1 1-1,1-1 1,0 0-1,0 0 1,-1 1-1,1-1 1,0 0-1,0 1 1,0-1-1,-1 0 1,1 0 0,0 1-1,0-1 1,0 1-1,0-1 1,0 0-1,0 1 1,-4 12 270,2 0 1,0 0-1,0 0 1,2 0 0,0 26-1,1-12-225,9 324 143,-10-349-330,0 0 0,0 0 0,0 0 0,0-1 0,0 1 0,-1 0 0,1 0 0,0 0 0,-1-1 0,0 1 0,1 0 0,-3 3 0,3-5 14,0 0-1,0 0 1,0 0-1,-1 0 1,1 0 0,0 1-1,0-1 1,0 0-1,-1 0 1,1 0-1,0 0 1,0 0-1,-1 0 1,1 0-1,0 0 1,0 0 0,-1 0-1,1 0 1,0 0-1,0 0 1,0 0-1,-1 0 1,1 0-1,0 0 1,0 0-1,-1 0 1,1-1 0,0 1-1,0 0 1,0 0-1,-1 0 1,1 0-1,-10-13-1552,-28-56-2512,23 37 2812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5:09.623"/>
    </inkml:context>
    <inkml:brush xml:id="br0">
      <inkml:brushProperty name="width" value="0.05" units="cm"/>
      <inkml:brushProperty name="height" value="0.05" units="cm"/>
    </inkml:brush>
  </inkml:definitions>
  <inkml:trace contextRef="#ctx0" brushRef="#br0">0 152 15523,'3'-12'762,"0"1"0,1-1 0,0 1 0,0 0 1,2 1-1,9-18 0,-12 23-544,1 1 0,-1 0 0,1 0 0,-1 0 0,1 0 0,0 0 0,1 1 0,-1 0 0,0 0 0,1 0 0,0 0 0,0 1 0,0 0 0,0 0 0,0 0 0,9-2 0,-11 4-193,-1 0 0,0 0-1,1-1 1,-1 1 0,0 1 0,1-1 0,-1 0 0,0 1 0,1-1-1,-1 1 1,0 0 0,0-1 0,1 1 0,-1 0 0,0 0 0,0 1-1,0-1 1,0 0 0,0 1 0,-1-1 0,1 1 0,0 0 0,-1-1-1,1 1 1,-1 0 0,1 0 0,-1 0 0,0 0 0,0 0 0,0 0-1,0 1 1,0-1 0,0 3 0,2 4-7,-1 0 0,0 0 0,-1 0 0,0 1 0,0-1 0,-1 0 0,-2 14 0,-2 8 28,-3 0-1,0 0 0,-2 0 0,-2-1 0,-13 29 0,23-59-44,1 1 0,0-1 0,0 0 0,0 0 0,0 0 0,0 0-1,0 1 1,0-1 0,-1 0 0,1 0 0,0 0 0,0 1 0,0-1 0,0 0 0,0 0-1,0 0 1,0 1 0,0-1 0,0 0 0,0 0 0,0 0 0,0 1 0,0-1 0,0 0-1,0 0 1,0 0 0,1 1 0,-1-1 0,0 0 0,0 0 0,0 0 0,0 0 0,0 1-1,0-1 1,0 0 0,1 0 0,-1 0 0,0 0 0,0 1 0,10-3 13,8-6 1,-18 8-14,5-3-1,0 0 1,0 1 0,0-1 0,1 1-1,-1 1 1,1-1 0,-1 1 0,1 0-1,-1 0 1,1 1 0,-1-1 0,8 1-1,-9 1-1,0 0 0,0 0 0,0 0-1,0 0 1,0 1 0,-1-1 0,1 1 0,-1 0-1,1 0 1,-1 0 0,0 1 0,1-1 0,-1 1-1,0-1 1,-1 1 0,1 0 0,0 0-1,1 4 1,3 4 22,-1 0 0,0 0-1,-1 0 1,0 1 0,-1-1-1,0 1 1,-1 0 0,0 1-1,-1-1 1,0 0 0,-1 1-1,-1-1 1,0 1 0,0-1-1,-5 21 1,4-25 41,0-1 0,-1 1 1,0-1-1,-1 1 0,0-1 0,0 0 1,0 0-1,-1 0 0,0-1 0,0 1 0,-1-1 1,1 0-1,-2 0 0,1-1 0,0 1 1,-1-1-1,0 0 0,-1-1 0,1 1 1,-1-1-1,1-1 0,-1 1 0,0-1 1,-1 0-1,1-1 0,-9 2 0,5-2-24,1-1-1,0 0 0,-1 0 1,1-1-1,-1-1 0,-18-3 0,23 3-184,0 0-1,0-1 1,0 0-1,0 0 0,1 0 1,-1-1-1,1 1 1,-1-1-1,1-1 0,0 1 1,0-1-1,-8-8 1,11 9-21,0 0 1,0 0 0,1 0 0,0 0 0,-1-1 0,1 1-1,0-1 1,1 1 0,-1-1 0,0 1 0,1-1 0,0-3-1,-1-1-88,0-14-531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03.917"/>
    </inkml:context>
    <inkml:brush xml:id="br0">
      <inkml:brushProperty name="width" value="0.05" units="cm"/>
      <inkml:brushProperty name="height" value="0.05" units="cm"/>
    </inkml:brush>
  </inkml:definitions>
  <inkml:trace contextRef="#ctx0" brushRef="#br0">59 5 11690,'-4'0'424,"-2"0"94,9-2-726,6 0 93,-8 1 123,0 1-1,0 0 0,0 0 1,0 0-1,0 0 0,-1 0 0,1 0 1,0 0-1,0 0 0,0 1 1,0-1-1,0 0 0,0 0 1,-1 1-1,1-1 0,0 1 1,0-1-1,0 1 0,-1-1 1,1 1-1,0-1 0,-1 1 1,1-1-1,0 1 0,-1 0 0,1 0 1,-1-1-1,1 1 0,-1 0 1,1 1-1,3 3 108,3-1-56,0-1 0,-1 1 0,2-1 1,-1 0-1,0 0 0,1-1 0,-1 0 1,14 1-1,4 0-2,35 0 1,103 7 344,-123-6-278,42-1 1,-120 1-110,-196 28 342,93-15-244,18-3 83,241-43-416,-78 18 164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19.324"/>
    </inkml:context>
    <inkml:brush xml:id="br0">
      <inkml:brushProperty name="width" value="0.05" units="cm"/>
      <inkml:brushProperty name="height" value="0.05" units="cm"/>
    </inkml:brush>
  </inkml:definitions>
  <inkml:trace contextRef="#ctx0" brushRef="#br0">1 33 12667,'12'4'396,"0"0"1,1-2-1,0 1 1,21 0 0,83 4-711,-83-5 474,233-5-96,-252 3-23,0 0 0,-1 1 0,1 1 0,0 0-1,-1 1 1,21 7 0,-44-17 170,-10-4-65,-10 3 108,-1 1 0,1 1 0,-1 1-1,0 2 1,0 1 0,0 2 0,-46 4-1,0 7 193,-131 34 0,205-45-461,0 1-1,0-1 1,0 1-1,0 0 1,0-1-1,0 1 1,1 0-1,-1 0 1,0 0-1,0 1 1,1-1-1,-3 2 1,4-2 7,-1-1 0,1 0-1,0 1 1,0-1 0,0 1 0,0-1-1,-1 0 1,1 1 0,0-1 0,0 1 0,0-1-1,0 0 1,0 1 0,0-1 0,0 1-1,0-1 1,0 0 0,0 1 0,1-1-1,-1 1 1,0-1 0,0 0 0,0 1 0,1 0-1,12 11-157,1-5 43,0 0-1,1-1 1,-1-1 0,1 0 0,0-1 0,0-1 0,1 0 0,24 1-1,0-3-133,0-1 0,48-6-1,-13-7-98,0-4-1,131-45 0,-71 18 207,-58 21 94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20.720"/>
    </inkml:context>
    <inkml:brush xml:id="br0">
      <inkml:brushProperty name="width" value="0.05" units="cm"/>
      <inkml:brushProperty name="height" value="0.05" units="cm"/>
    </inkml:brush>
  </inkml:definitions>
  <inkml:trace contextRef="#ctx0" brushRef="#br0">60 131 13347,'-12'-1'975,"6"1"-757,0 0-1,1 0 1,-1 0-1,0 0 1,1 1-1,-7 2 1,10 0-35,8 1-202,6 0-143,11-1-44,-1-1 0,1-1-1,0-1 1,0-1 0,26-4-1,112-29-31,-112 22 355,1 1 0,72-5 0,15 13 170,-152-5-51,-41-13 108,38 13-227,0 1 0,-29-7-1,26 10-32,1 1 0,-1 1 0,0 1 0,0 1 0,-28 2 0,37 0-109,0 0 0,-1 1 1,1 0-1,0 0 0,1 2 0,-1-1 0,1 2 0,0-1 0,0 1 0,-13 10 0,23-15 7,1-1 1,-1 0-1,0 1 1,1-1 0,-1 1-1,1-1 1,-1 1-1,1-1 1,-1 1-1,1-1 1,-1 1 0,1 0-1,0-1 1,-1 1-1,1-1 1,0 1-1,-1 0 1,1-1 0,0 1-1,0 0 1,0-1-1,0 1 1,0 0-1,0 0 1,0-1 0,0 2-1,0-1-2,1 0 0,-1 0-1,1 0 1,-1-1 0,1 1 0,0 0 0,0 0-1,-1 0 1,1-1 0,0 1 0,0 0-1,0-1 1,-1 1 0,1-1 0,2 1 0,4 2-37,-1 0 0,1-1 1,0 0-1,9 1 0,60 4-92,1-3 0,117-9 1,-100 1 91,-76 3 54,75-1 4,156-25 0,-247 26 19,1 1 1,-1-1-1,1 0 0,-1 0 0,0 0 1,1 0-1,-1 0 0,2-2 0,-3 3-14,-1 0-1,0 0 0,0 0 1,0 0-1,0-1 0,1 1 0,-1 0 1,0 0-1,0 0 0,0-1 1,0 1-1,0 0 0,1 0 1,-1 0-1,0-1 0,0 1 1,0 0-1,0 0 0,0-1 0,0 1 1,0 0-1,0 0 0,0-1 1,0 1-1,0 0 0,0 0 1,0 0-1,0-1 0,0 1 1,0 0-1,-1-1 0,-11-7 86,-9 2-152,-1 0 0,-1 1-1,1 1 1,-1 1 0,1 1 0,-1 1 0,-30 2-1,-9 5-115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22.623"/>
    </inkml:context>
    <inkml:brush xml:id="br0">
      <inkml:brushProperty name="width" value="0.05" units="cm"/>
      <inkml:brushProperty name="height" value="0.05" units="cm"/>
    </inkml:brush>
  </inkml:definitions>
  <inkml:trace contextRef="#ctx0" brushRef="#br0">27 182 12995,'-1'1'76,"0"-1"0,0 1 1,0-1-1,-1 1 0,1-1 1,0 0-1,0 1 0,-1-1 0,1 0 1,0 0-1,0 0 0,-1 0 1,1 0-1,0 0 0,-1 0 0,1 0 1,0-1-1,-2 0 0,2 1-65,1 0 0,0 0 0,0 0 0,0-1 0,0 1 0,0 0 0,0 0 0,0 0 0,-1 0 0,1-1 0,0 1 0,0 0 0,0 0 0,0 0-1,0 0 1,0-1 0,0 1 0,0 0 0,0 0 0,0 0 0,0-1 0,0 1 0,0 0 0,0 0 0,0 0 0,0-1 0,0 1 0,1 0 0,-1 0 0,0 0 0,0 0 0,0-1 0,0 1-1,0 0 1,0 0 0,0 0 0,1 0 0,-1-1 0,15-9 185,21-5-195,1 0 1,1 3-1,58-12 0,118-9-12,-21 5 136,-192 28-119,1 0 0,-1 0 0,0 0-1,1-1 1,-1 1 0,0 0 0,0-1 0,1 1 0,-1-1 0,0 1-1,0-1 1,0 0 0,2-1 0,-3 2 2,0-1 0,-1 1 0,1 0 0,0-1 0,0 1 0,-1 0 0,1-1 0,0 1 0,-1 0 0,1-1 0,0 1 0,-1 0 0,1 0-1,-1 0 1,1-1 0,0 1 0,-1 0 0,1 0 0,-1 0 0,1 0 0,-1 0 0,1 0 0,0 0 0,-2 0 0,-39-6 266,-49-2 82,6-1-45,1 4 0,-114 8 0,189-3-297,4 0-12,-1 1 1,1-1-1,-1 1 1,1-1 0,0 1-1,-1 0 1,1 1-1,0-1 1,-1 1-1,1 0 1,0 0-1,-5 4 1,8-6-10,1 0 1,0 1-1,-1-1 0,1 0 0,0 1 1,0-1-1,-1 1 0,1-1 1,0 0-1,0 1 0,-1-1 0,1 1 1,0-1-1,0 1 0,0-1 1,0 1-1,0-1 0,0 1 0,0-1 1,0 0-1,0 1 0,0-1 1,0 1-1,0-1 0,0 1 0,0-1 1,0 1-1,0-1 0,1 1 1,-1-1-1,0 1 0,0-1 0,1 0 1,-1 1-1,0-1 0,0 1 1,1-1-1,-1 0 0,0 1 0,1-1 1,-1 0-1,1 0 0,-1 1 1,0-1-1,1 0 0,-1 0 0,1 1 1,-1-1-1,1 0 0,25 9-270,3-7 18,0 0 0,1-2 0,-1-2 0,0 0 0,40-9 0,-38 6 208,41-6-189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23.806"/>
    </inkml:context>
    <inkml:brush xml:id="br0">
      <inkml:brushProperty name="width" value="0.05" units="cm"/>
      <inkml:brushProperty name="height" value="0.05" units="cm"/>
    </inkml:brush>
  </inkml:definitions>
  <inkml:trace contextRef="#ctx0" brushRef="#br0">1 181 12387,'17'0'1135,"-15"0"-997,50 4-58,0-3 0,86-9 0,101-28 38,90-6 456,-225 41 332,-127-7-178,-69-10-315,-111-7-1,139 22-411,-1 2-1,-105 12 1,164-10-12,-1 0-30,0-1 0,0 2 0,0-1 0,1 1-1,-1 0 1,0 0 0,1 1 0,-8 3 0,14-6 28,0 0 0,-1 0 1,1 0-1,0 1 1,0-1-1,-1 0 0,1 0 1,0 0-1,0 0 1,-1 1-1,1-1 0,0 0 1,0 0-1,0 0 1,-1 1-1,1-1 1,0 0-1,0 0 0,0 1 1,0-1-1,0 0 1,-1 0-1,1 1 0,0-1 1,0 0-1,0 1 1,0-1-1,0 0 0,0 0 1,0 1-1,0-1 1,0 0-1,0 1 1,0-1-1,0 0 0,0 0 1,0 1-1,1-1 1,10 7-377,18-1-97,2-4 168,0-1-1,0-2 1,60-8 0,91-29 295,31-5 1202,-135 35-710,-67 8-415,-9 1-15,-6 3 20,-16 5-58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52.156"/>
    </inkml:context>
    <inkml:brush xml:id="br0">
      <inkml:brushProperty name="width" value="0.05" units="cm"/>
      <inkml:brushProperty name="height" value="0.05" units="cm"/>
    </inkml:brush>
  </inkml:definitions>
  <inkml:trace contextRef="#ctx0" brushRef="#br0">4 171 14363,'0'0'85,"0"0"1,-1 0-1,1-1 0,0 1 1,0 0-1,-1 0 0,1-1 1,0 1-1,0 0 0,0-1 1,-1 1-1,1 0 1,0-1-1,0 1 0,0 0 1,0-1-1,0 1 0,0-1 1,0 1-1,0 0 0,0-1 1,0 1-1,0 0 0,0-1 1,0 1-1,0-1 0,0 1 1,0 0-1,0-1 0,0 1 1,1-1-1,10-7 1177,18 0-485,-3 5-350,0 2 0,-1 1 0,1 0 0,26 5 0,55 1 743,120-20-109,-119 5-860,193 9 0,-275 2-164,1-1 0,-1-1 0,0-1 0,0-2 0,0 0 0,0-2 0,37-11 0,-26 4 8,53-17 73,101-19-1,-161 43-103,-1 1 0,1 1 0,0 2 0,0 1-1,-1 1 1,1 1 0,51 12 0,-51-10-10,-30-4-3,0 0 0,0 1 0,0-1 0,0 0-1,0 0 1,0 0 0,1 0 0,-1 0 0,0 0 0,0 0 0,0 0 0,0 0 0,0 0-1,0 0 1,1 0 0,-1 0 0,0 0 0,0 0 0,0 0 0,0 0 0,0 0 0,0 0 0,1 0-1,-1 0 1,0 0 0,0 0 0,0 0 0,0 0 0,0 0 0,0 0 0,1 0 0,-1 0 0,0 0-1,0 0 1,0 0 0,0 0 0,0-1 0,0 1 0,0 0 0,0 0 0,0 0 0,1 0-1,-1 0 1,0 0 0,0 0 0,0-1 0,0 1 0,0 0 0,0 0 0,0 0 0,0 0 0,0 0-1,0 0 1,0-1 0,0 1 0,0 0 0,0 0 0,0 0 0,0 0 0,0 0 0,0 0 0,0-1-1,0 1 1,0 0 0,0 0 0,0 0 0,0 0 0,-1 0 0,-6-4 45,3 5-210,-1 1 0,1-1-1,-1 1 1,1 0 0,0 0 0,-5 3 0,-21 9-1112,19-11 863,0-1-84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54.495"/>
    </inkml:context>
    <inkml:brush xml:id="br0">
      <inkml:brushProperty name="width" value="0.05" units="cm"/>
      <inkml:brushProperty name="height" value="0.05" units="cm"/>
    </inkml:brush>
  </inkml:definitions>
  <inkml:trace contextRef="#ctx0" brushRef="#br0">15 5 13987,'0'-1'50,"0"1"0,0 0-1,-1 0 1,1-1 0,0 1 0,0 0-1,0 0 1,-1-1 0,1 1 0,0 0-1,0 0 1,-1 0 0,1-1 0,0 1-1,-1 0 1,1 0 0,0 0 0,0 0-1,-1 0 1,1 0 0,0-1 0,-1 1-1,1 0 1,0 0 0,-1 0 0,1 0-1,0 0 1,-1 0 0,1 0 0,0 0-1,-1 1 1,1-1 0,0 0 0,-1 0-1,1 0 1,-1 0 0,-2 13 928,4 24-258,-1-35-645,13 83 720,1 25-66,-19 556 455,2-573-1093,0-14-55,-11 485 1207,41-2-146,-26-553-1079,15 218 410,-23-196-193,8-3-510,-1-23-136,-1-21 401,-2-12-123,0-13-18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55.093"/>
    </inkml:context>
    <inkml:brush xml:id="br0">
      <inkml:brushProperty name="width" value="0.05" units="cm"/>
      <inkml:brushProperty name="height" value="0.05" units="cm"/>
    </inkml:brush>
  </inkml:definitions>
  <inkml:trace contextRef="#ctx0" brushRef="#br0">276 28 11594,'-3'-7'1562,"2"5"-995,1 1-1,-1 0 0,1 0 0,-1 0 0,1-1 1,-1 1-1,0 0 0,1 0 0,-1 0 0,0 0 1,0 0-1,0 0 0,0 0 0,0 1 0,0-1 1,0 0-1,-2 0 0,2 0-477,-1 1-1,0 0 1,1 0-1,-1 0 1,0 0-1,1 0 1,-1 0-1,0 1 1,1-1-1,-1 1 1,-1 0 0,-11 4-1,1 0 1,1 1 0,-1 1-1,1 0 1,0 1 0,1 0-1,0 0 1,0 2 0,0-1-1,2 1 1,-1 1 0,1-1-1,1 2 1,-12 18 0,11-15-93,1 1 0,1 0 0,0 1 0,1-1 0,0 1-1,2 1 1,0-1 0,1 1 0,0-1 0,1 37 0,2-48 6,0 1 1,1 0-1,0-1 0,0 1 1,1-1-1,-1 0 0,2 1 1,-1-1-1,0 0 0,1 0 1,0 0-1,7 9 0,-7-12-2,0 0 0,0 0 0,0 0 0,0-1 0,1 1 0,-1-1 0,1 0 0,0 0 0,0 0 1,-1 0-1,1-1 0,0 1 0,0-1 0,0 0 0,1 0 0,-1-1 0,0 1 0,0-1 0,0 0 0,8-1 0,-2 0-246,0 0 0,-1-1-1,1 0 1,-1 0 0,1-1 0,-1-1 0,0 0 0,0 0 0,-1 0 0,1-1 0,-1-1-1,0 1 1,0-1 0,-1-1 0,0 1 0,0-1 0,0-1 0,-1 1 0,0-1 0,0 0-1,6-12 1,1-10-734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6.076"/>
    </inkml:context>
    <inkml:brush xml:id="br0">
      <inkml:brushProperty name="width" value="0.05" units="cm"/>
      <inkml:brushProperty name="height" value="0.05" units="cm"/>
    </inkml:brush>
  </inkml:definitions>
  <inkml:trace contextRef="#ctx0" brushRef="#br0">271 21 14515,'0'0'155,"0"-1"0,0 0 0,0 0 1,0 0-1,0 1 0,0-1 0,0 0 0,-1 0 0,1 1 0,0-1 1,0 0-1,-1 0 0,1 1 0,-1-1 0,1 0 0,0 1 0,-1-1 0,1 0 1,-1 1-1,0-1 0,1 1 0,-1-1 0,1 0 0,-1 1 0,-1-1 1,0 0 50,0 1 0,1-1 0,-1 1 0,0 0 0,0-1 0,0 1 0,1 0 0,-1 0 0,0 0 0,0 1 0,-2-1 0,-7 3 270,1 0 1,0 1-1,-12 5 1,17-7-379,-14 6 84,1 2 0,1 0 1,-25 17-1,33-19-193,-1-1 0,1 1 0,0 1 0,1 0 0,0 0 0,0 1 0,-6 11 0,13-20-10,0 1 1,0 0-1,0-1 0,1 1 0,-1 0 0,0 0 0,1 0 0,-1-1 0,1 1 0,0 0 1,-1 0-1,1 0 0,0 0 0,1 4 0,-1-5 2,0 0-1,1 0 1,-1 0 0,1 1 0,0-1-1,-1 0 1,1 0 0,0 0 0,0 0-1,0 0 1,-1 0 0,1 0 0,0 0-1,0 0 1,0-1 0,1 1-1,0 0 1,5 3-80,1-1-1,0-1 1,-1 0-1,1 0 1,15 2-1,-2-1-23,-5 0 74,1 2-1,-1-1 1,16 8 0,-28-10 76,0 0 1,0 0-1,0 0 1,0 0 0,0 1-1,-1-1 1,1 1 0,-1 0-1,1 0 1,-1 1-1,0-1 1,-1 1 0,1-1-1,0 1 1,-1 0 0,3 5-1,-5-7 17,1 0-1,-1 0 0,1 0 1,-1-1-1,0 1 1,0 0-1,1 0 1,-1 0-1,-1 0 0,1 0 1,0-1-1,0 1 1,-1 0-1,1 0 0,-1 0 1,1-1-1,-1 1 1,-1 3-1,-1-2 44,1 0 0,0 0 0,-1 0 0,1-1 1,-1 1-1,0 0 0,0-1 0,-6 4 0,0-1 93,0 0 0,0-1 0,-1 0 1,1-1-1,-21 5 0,29-8-119,-11 3-179,0-2 0,-24 1 0,33-2 28,1 0 1,-1 0-1,1-1 1,0 1-1,-1-1 1,1 1-1,-1-1 0,1 0 1,-4-2-1,6 3 57,-1-1-1,0 1 0,0-1 1,1 1-1,-1-1 0,1 0 0,-1 1 1,0-1-1,1 0 0,0 0 0,-1 1 1,1-1-1,-1 0 0,1 0 1,0 0-1,-1 0 0,1 1 0,0-1 1,0 0-1,0 0 0,0 0 1,0 0-1,0 0 0,0 0 0,0 0 1,0-1-1,5-12-438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56.217"/>
    </inkml:context>
    <inkml:brush xml:id="br0">
      <inkml:brushProperty name="width" value="0.05" units="cm"/>
      <inkml:brushProperty name="height" value="0.05" units="cm"/>
    </inkml:brush>
  </inkml:definitions>
  <inkml:trace contextRef="#ctx0" brushRef="#br0">33 2 12155,'0'0'113,"-1"0"1,1-1 0,0 1-1,-1 0 1,1 0-1,0 0 1,-1 0 0,1 0-1,0-1 1,-1 1 0,1 0-1,0 0 1,-1 0 0,1 0-1,0 0 1,-1 0 0,1 0-1,0 0 1,-1 1-1,1-1 1,-1 0 0,1 0-1,0 0 1,-1 0 0,1 0-1,0 1 1,0-1 0,-1 0-1,1 0 1,0 0-1,-1 1 1,-3 12 1556,4 25-751,1-28-359,1 202 3428,0 10-3430,3-93-374,-17 192-1,9-348-137,-5 3-3289,6 17 2745,-1-1-64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5:10.524"/>
    </inkml:context>
    <inkml:brush xml:id="br0">
      <inkml:brushProperty name="width" value="0.05" units="cm"/>
      <inkml:brushProperty name="height" value="0.05" units="cm"/>
    </inkml:brush>
  </inkml:definitions>
  <inkml:trace contextRef="#ctx0" brushRef="#br0">46 14 17028,'-4'-14'2758,"0"20"-796,-2 25-134,2 43-1191,4 1 0,9 83-1,1 10-1383,-12-140-605,2-28 1308,0 0-1,0 1 1,0-1-1,-1 0 0,1 0 1,0 0-1,0 1 0,0-1 1,0 0-1,0 0 1,0 0-1,-1 1 0,1-1 1,0 0-1,0 0 1,0 0-1,-1 0 0,1 1 1,0-1-1,0 0 1,0 0-1,-1 0 0,1 0 1,0 0-1,0 0 1,-1 0-1,1 0 0,0 0 1,0 0-1,-1 0 1,1 0-1,-12-9-677,-1-12 59,-1-10-188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5:10.994"/>
    </inkml:context>
    <inkml:brush xml:id="br0">
      <inkml:brushProperty name="width" value="0.05" units="cm"/>
      <inkml:brushProperty name="height" value="0.05" units="cm"/>
    </inkml:brush>
  </inkml:definitions>
  <inkml:trace contextRef="#ctx0" brushRef="#br0">1 250 16484,'8'-21'825,"1"0"0,1 1 0,0 0 0,2 1 0,23-31 0,-27 41-570,1-1 1,0 2-1,0-1 1,0 1-1,1 1 1,0 0-1,1 0 1,-1 1-1,1 0 1,1 1-1,22-7 1,-30 10-219,-1 1 1,1 1-1,0-1 1,0 1-1,0-1 1,0 1-1,0 0 1,0 1-1,-1-1 1,1 1-1,0-1 1,0 1-1,5 2 1,-7-2-22,1 0 0,-1 1-1,1-1 1,-1 1 0,0 0 0,0-1 0,0 1-1,0 0 1,0 0 0,0 0 0,0 1 0,-1-1 0,1 0-1,-1 1 1,0-1 0,0 1 0,1-1 0,-1 1 0,0 3-1,1 5 24,0 0-1,-1 1 1,0-1-1,-1 0 1,-1 0-1,1 0 1,-2 0-1,0 0 1,0 0 0,-4 11-1,-6 14 97,-25 54 0,0-10-112,36-80-27,1 0 1,0 0-1,0 1 1,0-1-1,-1 0 1,1 0-1,0 1 1,0-1-1,0 0 1,0 1-1,0-1 1,0 0-1,0 1 1,0-1-1,-1 0 1,1 1 0,0-1-1,0 0 1,0 1-1,0-1 1,1 0-1,-1 1 1,0-1-1,0 0 1,0 1-1,0-1 1,0 0-1,0 0 1,0 1-1,1-1 1,-1 0-1,0 1 1,0-1 0,0 0-1,1 0 1,-1 1-1,0-1 1,0 0-1,1 0 1,-1 0-1,0 1 1,0-1-1,1 0 1,-1 0-1,0 0 1,1 0-1,-1 0 1,0 0-1,1 1 1,20-4-86,-10 0 45,0 3 36,-1 1 1,0 0-1,0 0 1,0 1 0,0 0-1,0 1 1,0 0-1,0 0 1,-1 1-1,0 1 1,1-1-1,-2 1 1,16 12-1,-20-14 17,0 0-1,0 1 0,-1-1 0,1 1 1,-1 0-1,0 0 0,0 0 1,0 0-1,-1 0 0,0 1 0,0-1 1,0 1-1,0-1 0,0 1 0,-1 0 1,0 0-1,0 0 0,-1 0 1,1 0-1,-1 0 0,0 0 0,0 0 1,-1 0-1,1 0 0,-1-1 0,0 1 1,0 0-1,-1 0 0,0 0 1,-2 5-1,-4 6 127,-1-1 0,-1 0 0,0-1-1,0 1 1,-2-2 0,1 0 0,-18 14 0,10-10 99,0-2 0,-2-1 0,1 0-1,-36 17 1,45-27-169,1 1 0,-1-1 0,0-1-1,-1 0 1,1-1 0,-18 2-1,25-3-133,0-1-1,-1 0 0,1 0 1,0 0-1,0-1 1,0 1-1,-1-1 0,1 0 1,0 0-1,0-1 0,0 1 1,0-1-1,0 0 0,1 0 1,-1 0-1,1 0 0,-1-1 1,1 0-1,0 1 0,-6-7 1,8 8-23,0 0 0,1-1 1,-1 1-1,0 0 0,1 0 1,-1 0-1,1 0 0,-1-1 0,1 1 1,-1 0-1,1-1 0,0 1 1,0 0-1,0-1 0,0 1 0,0 0 1,0-1-1,0 1 0,0 0 1,0 0-1,1-1 0,-1 1 0,0 0 1,1-1-1,-1 1 0,1 0 1,0 0-1,-1 0 0,1 0 0,0 0 1,0-1-1,-1 1 0,1 0 1,0 1-1,0-1 0,0 0 0,0 0 1,3-1-1,13-11-692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27.361"/>
    </inkml:context>
    <inkml:brush xml:id="br0">
      <inkml:brushProperty name="width" value="0.05" units="cm"/>
      <inkml:brushProperty name="height" value="0.05" units="cm"/>
    </inkml:brush>
  </inkml:definitions>
  <inkml:trace contextRef="#ctx0" brushRef="#br0">2 63 14355,'-1'-24'1570,"1"-7"-16,1 23 1969,24 179-2661,6 22-836,-30-186-19,8 25 3,-9-30-4,1-1-1,-1 1 0,1-1 1,0 0-1,-1 1 1,1-1-1,0 0 0,0 0 1,0 0-1,-1 0 1,1 0-1,1 1 1,-1-2-1,0 1 0,0 0 1,0 0-1,0 0 1,2 0-1,-2-1 3,0 0 1,0 0-1,0 0 0,0-1 1,0 1-1,0 0 0,0-1 0,0 1 1,0-1-1,0 1 0,0-1 1,0 1-1,0-1 0,0 0 1,-1 1-1,1-1 0,0 0 1,0 0-1,-1 0 0,1 1 0,-1-1 1,1 0-1,-1 0 0,1 0 1,0-2-1,13-29 150,-13 29-135,16-46 414,12-67-1,4-12 386,-33 128-815,0 0-1,0-1 0,0 1 1,0-1-1,0 1 0,1 0 0,-1-1 1,0 1-1,0 0 0,0-1 1,0 1-1,0 0 0,0-1 0,1 1 1,-1 0-1,0 0 0,0-1 1,0 1-1,1 0 0,-1-1 0,0 1 1,0 0-1,1 0 0,-1 0 1,0-1-1,1 1 0,-1 0 0,0 0 1,1 0-1,0-1 0,3 12 103,2 28-30,-5-33-67,5 52 48,14 90-6,-20-148-54,10 35 6,-10-35-6,1 1 0,-1-1 0,0 1 0,0 0 1,0-1-1,0 1 0,1-1 0,-1 1 0,0-1 0,1 1 0,-1-1 0,0 1 1,1-1-1,-1 0 0,1 1 0,-1-1 0,0 1 0,1-1 0,-1 0 1,1 1-1,-1-1 0,1 0 0,-1 0 0,1 1 0,0-1 0,-1 0 0,1 0 1,-1 0-1,1 0 0,-1 0 0,1 0 0,0 1 0,-1-2 0,1 1 0,-1 0 1,1 0-1,0 0 0,-1 0 0,1 0 0,-1 0 0,1 0 0,-1-1 1,1 1-1,-1 0 0,1-1 0,-1 1 0,1 0 0,-1-1 0,1 1 0,-1 0 1,1-1-1,0 0 0,6-9 41,0-1 0,0 0 0,-1 0 0,0-1 0,-1 1 0,7-25 0,-5 17 33,10-29 510,18-79 1,-35 127-624,0-1 0,0 1 0,0 0 0,0 0 0,0-1-1,1 1 1,-1 0 0,0-1 0,0 1 0,0 0 0,0 0 0,0-1 0,0 1 0,-1 0 0,1 0 0,0-1 0,0 1 0,0 0 0,0 0 0,0-1 0,0 1 0,0 0 0,0 0 0,-1-1 0,1 1 0,0 0 0,0 0 0,0-1 0,-1 1 0,1 0 0,0 0 0,0 0 0,0 0 0,-1-1 0,1 1 0,0 0 0,0 0 0,-1 0 0,1 0 0,0 0 0,0 0 0,-1 0 0,1 0 0,0 0 0,-1 0 0,1 0 0,0 0 0,0 0 0,-1 0 0,1 0 0,-1 0-1,0 0 0,1 0 1,-1 0-1,0 1 1,0-1-1,1 0 0,-1 0 1,0 1-1,1-1 0,-1 1 1,1-1-1,-1 0 0,0 1 1,1-1-1,-1 1 1,1-1-1,-1 2 0,-3 8-509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27.765"/>
    </inkml:context>
    <inkml:brush xml:id="br0">
      <inkml:brushProperty name="width" value="0.05" units="cm"/>
      <inkml:brushProperty name="height" value="0.05" units="cm"/>
    </inkml:brush>
  </inkml:definitions>
  <inkml:trace contextRef="#ctx0" brushRef="#br0">0 270 17924,'2'-6'3854,"6"-9"-2559,-2 1-911,15-42-42,-2 0 0,12-67 0,-32 141-311,1 31 1,2 4 17,-12 151-3954,10-195 3187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28.606"/>
    </inkml:context>
    <inkml:brush xml:id="br0">
      <inkml:brushProperty name="width" value="0.05" units="cm"/>
      <inkml:brushProperty name="height" value="0.05" units="cm"/>
    </inkml:brush>
  </inkml:definitions>
  <inkml:trace contextRef="#ctx0" brushRef="#br0">1 140 11354,'4'-84'7075,"-3"88"-5913,3 12-122,3 25-486,4 47-104,-7-45-391,3 0 0,1 0 0,15 47 0,-23-89-53,0 0 0,0-1-1,1 1 1,-1 0 0,0-1-1,0 1 1,1 0-1,-1-1 1,0 1 0,1 0-1,-1-1 1,1 1 0,-1-1-1,1 1 1,-1-1-1,1 1 1,-1-1 0,1 1-1,-1-1 1,1 0 0,0 1-1,0 0 1,0-2 0,0 1 1,-1 0-1,1 0 1,-1 0 0,1 0-1,-1-1 1,1 1-1,-1 0 1,1 0-1,-1-1 1,1 1-1,-1-1 1,1 1-1,-1 0 1,1-1-1,-1 1 1,0-1-1,1 1 1,-1-1-1,1 0 1,13-34 208,2-28 184,7-67 0,-5 25 39,-18 104-432,0 1-1,0 0 1,0-1 0,0 1-1,0 0 1,0 0-1,0-1 1,0 1 0,0 0-1,0 0 1,0-1 0,0 1-1,0 0 1,0-1 0,0 1-1,1 0 1,-1 0-1,0-1 1,0 1 0,0 0-1,0 0 1,0-1 0,1 1-1,-1 0 1,0 0 0,0 0-1,0-1 1,1 1-1,-1 0 1,0 0 0,0 0-1,1 0 1,-1-1 0,0 1-1,0 0 1,1 0 0,-1 0-1,5 11 73,2 20-39,1 43 23,-5-38-56,1-1 1,2 0-1,13 43 1,-19-77-7,0 0 0,1 1 0,-1-1 0,1 0 1,-1 0-1,1 1 0,-1-1 0,1 0 0,0 0 0,0 0 1,-1 0-1,1 0 0,0 0 0,0 0 0,0 0 0,0 0 1,0-1-1,0 1 0,0 0 0,2 0 0,-2-1 3,0 0-1,0 0 1,0 0 0,0 0-1,0 0 1,0 0-1,0 0 1,0 0 0,0-1-1,0 1 1,0-1-1,0 1 1,0 0 0,0-1-1,0 1 1,0-1 0,0 0-1,0 1 1,1-2-1,4-5 48,0 1 0,-1-1 0,0 0 0,7-12 0,3-6 152,-2 0 0,-1-1 0,-1-1 0,-2 0 0,0 0 0,-2-1 0,-1 0 1,-1 0-1,2-56 0,-8 59-445,-2 19-696,-1 16-956,1 13 748,3-9 402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29.273"/>
    </inkml:context>
    <inkml:brush xml:id="br0">
      <inkml:brushProperty name="width" value="0.05" units="cm"/>
      <inkml:brushProperty name="height" value="0.05" units="cm"/>
    </inkml:brush>
  </inkml:definitions>
  <inkml:trace contextRef="#ctx0" brushRef="#br0">39 3 17204,'-5'0'5314,"9"-2"-3435,13 2-1381,-15 0-490,0 0-1,-1 1 1,1-1 0,0 1 0,0-1 0,-1 1 0,1 0 0,0 0 0,-1 0 0,1 0 0,-1 0-1,1 0 1,-1 0 0,0 1 0,1-1 0,-1 0 0,0 1 0,0-1 0,0 1 0,0 0 0,0-1-1,0 1 1,0 0 0,-1-1 0,1 1 0,-1 0 0,1 0 0,-1-1 0,0 1 0,1 0-1,-1 2 1,-1 4-4,-1-1 0,1 1 1,-1-1-1,-1 0 0,0 1 0,-5 9 0,5-10-7,0 0 1,0 1 0,0 0-1,-2 12 1,5-19 1,0-1 0,0 1-1,0-1 1,0 1 0,1-1-1,-1 1 1,0-1 0,0 1 0,0-1-1,1 0 1,-1 1 0,0-1 0,1 1-1,-1-1 1,0 0 0,1 1 0,-1-1-1,0 0 1,1 1 0,-1-1 0,1 0-1,-1 0 1,1 0 0,-1 1 0,0-1-1,1 0 1,-1 0 0,1 0-1,-1 0 1,1 0 0,-1 0 0,1 0-1,-1 0 1,1 0 0,-1 0 0,2 0-1,27-1-34,-11 0 12,-15 2 26,0-1 0,0 1-1,0 0 1,0 0-1,0 0 1,0 1 0,-1-1-1,1 0 1,0 1 0,-1 0-1,1 0 1,-1 0-1,0 0 1,0 0 0,0 0-1,0 0 1,0 1 0,0-1-1,0 1 1,-1 0-1,1-1 1,-1 1 0,0 0-1,0 0 1,2 5-1,-2-3 31,0-1-1,-1 1 0,0-1 0,1 0 1,-1 1-1,-1-1 0,1 1 0,0-1 0,-1 1 1,0-1-1,0 0 0,-1 1 0,1-1 1,-1 0-1,0 0 0,0 0 0,-3 4 0,-3 3 171,0-1 0,0-1 0,-1 0 0,-17 15-1,23-22-164,-1 1-1,1 0 0,-1-1 0,1 0 1,-1 0-1,0 0 0,0 0 0,0-1 1,0 1-1,0-1 0,0 0 1,0 0-1,-1-1 0,1 1 0,0-1 1,0 0-1,-9-1 0,12 1-100,0-1 0,-1 1 0,1-1 0,0 1 0,0-1 1,0 0-1,0 0 0,0 1 0,0-1 0,0 0 0,0 0 0,0 0 0,0 0 0,1 0 0,-1 0 0,0 0 0,0 0 0,1 0 0,-1-1 0,1 1 0,-1 0 1,1 0-1,0 0 0,0-1 0,-1 0 0,1 0-42,-1-1 0,1 1 0,0 0-1,0 0 1,0 0 0,1 0 0,-1 0 0,0 0 0,1 0 0,-1 0 0,1 0 0,-1 0 0,1 0 0,0 0 0,1-2 0,6-6-541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30.465"/>
    </inkml:context>
    <inkml:brush xml:id="br0">
      <inkml:brushProperty name="width" value="0.05" units="cm"/>
      <inkml:brushProperty name="height" value="0.05" units="cm"/>
    </inkml:brush>
  </inkml:definitions>
  <inkml:trace contextRef="#ctx0" brushRef="#br0">0 24 15235,'0'-3'592,"4"-13"582,-1 11-399,-1 7 805,8 31-614,7 46 0,-4-15-823,-4-20-67,-2-13 23,15 47 0,-21-77-92,-1 0 0,0 0 0,0 0 0,1 0 0,-1 0 0,1 0 0,-1 0 0,1-1 0,-1 1 0,1 0 0,-1 0 0,1 0 0,0 0 0,-1-1 0,1 1 0,0 0 0,0-1 0,0 1 0,-1 0 0,1-1 0,1 1 0,-1-1 3,0 0-1,-1 0 1,1-1 0,0 1 0,-1 0 0,1-1 0,-1 1 0,1-1 0,0 1 0,-1-1 0,1 1 0,-1-1-1,0 1 1,1-1 0,-1 1 0,1-1 0,-1 0 0,0 1 0,1-1 0,-1 0 0,0 1 0,0-2 0,13-48 310,-4-3-64,18-86 447,-27 138-695,0 0 0,0 0 0,1-1 0,-1 1 0,0 0 0,1 0 0,-1 0 0,1 0 0,-1 0 0,1 0 0,-1 0 0,1 0 0,0 0 0,-1 0 0,1 0 1,0 0-1,0 1 0,1-2 0,-1 2-2,-1 0 1,1 0 0,0 1 0,-1-1-1,1 0 1,-1 1 0,1-1 0,-1 1-1,0-1 1,1 1 0,-1-1 0,1 1 0,-1-1-1,0 1 1,1-1 0,-1 1 0,0 0-1,0-1 1,1 1 0,-1-1 0,0 1-1,0 0 1,0 0 0,10 51 104,18 174-26,-26-218-71,-1 0-1,1 0 1,5 14-1,-7-22-9,0 1 0,1-1 0,-1 1 0,0-1 0,0 0 0,0 1 0,0-1 0,1 0-1,-1 1 1,0-1 0,0 0 0,1 1 0,-1-1 0,0 0 0,1 0 0,-1 1 0,0-1 0,1 0 0,-1 0 0,0 0-1,1 1 1,-1-1 0,0 0 0,1 0 0,-1 0 0,1 0 0,-1 0 0,0 0 0,1 0 0,-1 0 0,1 0-1,0 0 1,0-1 7,0 0-1,0 0 0,1 0 0,-1 0 0,0-1 1,0 1-1,0 0 0,-1-1 0,1 1 0,0 0 0,0-1 1,-1 1-1,1-1 0,0-1 0,16-47 316,13-68 1,-1 2 148,-22 101-323,-7 15-151,0-1 0,0 1 0,0 0 0,1 0 0,-1 0 0,0 0 0,0 0 0,0 0 0,1 0 0,-1 0 0,0 0 0,0 0 0,0 0 0,1 0 0,-1 0 0,0 0 0,0 0 0,0 0 0,0 0 0,1 0 0,-1 0 0,0 0 0,0 1 0,0-1 0,1 0 0,-1 0 0,0 0 0,0 0 0,0 0 0,0 0 0,0 0 0,1 1 0,-1-1 0,0 0 0,0 0 0,0 0 0,0 0 0,0 1 0,0-1 0,0 0 0,0 0 0,0 0 0,1 1 0,-1-1 0,0 0 0,0 0 0,0 0 0,0 1 0,0-1 0,0 0 0,0 0 0,0 0 0,-1 1 0,1-1 0,0 0 0,-7-15-1365,6 13 1108,0-1 1,-1 1 0,1-1 0,0 1 0,0-1 0,1 1 0,-1-1-1,1 1 1,-1-1 0,1-5 0,1-2-407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30.914"/>
    </inkml:context>
    <inkml:brush xml:id="br0">
      <inkml:brushProperty name="width" value="0.05" units="cm"/>
      <inkml:brushProperty name="height" value="0.05" units="cm"/>
    </inkml:brush>
  </inkml:definitions>
  <inkml:trace contextRef="#ctx0" brushRef="#br0">1 88 18732,'3'-10'589,"0"0"-1,0-1 1,1 1-1,9-14 1,-12 22-501,0 0 1,0 1-1,0-1 1,1 0-1,-1 1 0,1-1 1,-1 1-1,1-1 1,0 1-1,-1 0 1,1 0-1,0 0 0,3-2 1,-4 3-42,0 0 1,1 0-1,-1-1 1,1 1-1,-1 0 1,0 0-1,1 1 1,-1-1 0,1 0-1,-1 0 1,0 1-1,1-1 1,-1 1-1,0-1 1,1 1-1,-1-1 1,0 1-1,0 0 1,0 0-1,1 0 1,-1-1-1,0 1 1,1 1-1,2 3-2,0 0-1,0 0 0,-1 0 1,1 1-1,-1-1 1,0 1-1,0 0 1,-1 0-1,0 0 0,0 0 1,0 0-1,-1 0 1,0 1-1,0 10 1,1 6 89,-2-1 1,-5 42 0,-2-21 147,-1-1 0,-3 0 0,-19 49 0,30-89-272,-1-1 0,0 0 1,1 1-1,-1-1 0,1 1 0,-1-1 0,1 0 0,0 1 0,0-1 0,0 1 0,0-1 0,0 1 0,0-1 1,0 1-1,0-1 0,0 0 0,1 1 0,0 1 0,0-2-17,0 0 0,0 0 0,0-1 0,1 1 0,-1 0 0,0-1 0,1 1 0,-1-1 0,0 1 0,1-1 0,-1 0 0,1 0 0,-1 1 0,1-1 0,-1 0 0,1 0 0,2-1 0,24 0-920,49-10 0,-55 8 852,19-3-293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32.933"/>
    </inkml:context>
    <inkml:brush xml:id="br0">
      <inkml:brushProperty name="width" value="0.05" units="cm"/>
      <inkml:brushProperty name="height" value="0.05" units="cm"/>
    </inkml:brush>
  </inkml:definitions>
  <inkml:trace contextRef="#ctx0" brushRef="#br0">60 112 12411,'-6'1'630,"-27"5"477,32-5-1020,0-1 0,0 0-1,-1 1 1,1-1 0,0 1-1,0-1 1,0 1 0,0-1-1,0 1 1,0 0 0,0-1 0,1 1-1,-1 0 1,0 0 0,0 0-1,1 0 1,-1 0 0,0-1-1,1 1 1,-1 1 0,1-1-1,-1 0 1,0 2 0,1-3-30,0 0 1,1 1 0,-1-1-1,0 1 1,0-1 0,0 1-1,1-1 1,-1 1 0,0-1-1,0 0 1,1 1-1,-1-1 1,0 1 0,1-1-1,-1 0 1,0 1 0,1-1-1,-1 0 1,1 0 0,-1 1-1,0-1 1,1 0-1,-1 0 1,1 0 0,0 1-1,15 3 424,-14-3-352,17 3 120,0-1 0,0 0 0,0-2 0,0 0 0,0-1 0,0-1 0,22-4 0,134-33-71,-134 27-115,85-22-33,177-39 54,-257 67-836,-50 5 618,1 3-44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34:45.302"/>
    </inkml:context>
    <inkml:brush xml:id="br0">
      <inkml:brushProperty name="width" value="0.05" units="cm"/>
      <inkml:brushProperty name="height" value="0.05" units="cm"/>
    </inkml:brush>
  </inkml:definitions>
  <inkml:trace contextRef="#ctx0" brushRef="#br0">18 1 13315,'-9'5'1208,"4"2"-960,2 2-136,3 2 952,3 7-1008,4 1-40,2 11-48,5 4-40,2 3-80,0 2-48,0-4-48,0 1-48,-2-3-96,0-1-72,-3-5 280,-4-6-40,-3-5 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6.544"/>
    </inkml:context>
    <inkml:brush xml:id="br0">
      <inkml:brushProperty name="width" value="0.05" units="cm"/>
      <inkml:brushProperty name="height" value="0.05" units="cm"/>
    </inkml:brush>
  </inkml:definitions>
  <inkml:trace contextRef="#ctx0" brushRef="#br0">0 0 19740,'2'1'97,"-1"0"1,0-1-1,0 1 0,0 0 0,0 0 0,0 0 0,0 0 0,0 0 1,0 0-1,0 0 0,0 0 0,-1 1 0,1-1 0,-1 0 1,1 0-1,0 1 0,-1-1 0,0 0 0,1 1 0,-1-1 0,0 0 1,0 2-1,4 41 541,-3-25-141,0-16-455,0 9 65,0-1-1,1 1 0,1-1 1,0 0-1,5 13 1,-7-22-86,0 1-1,0-1 1,1 0 0,-1 1 0,1-1 0,-1 0 0,1 0 0,0 0-1,0 0 1,-1 0 0,2-1 0,-1 1 0,0-1 0,0 1 0,0-1 0,1 0-1,-1 0 1,1 0 0,-1 0 0,1 0 0,-1 0 0,1-1 0,-1 1 0,1-1-1,0 0 1,-1 0 0,1 0 0,4 0 0,4-2 41,-1 1 0,0-2 0,0 1 0,0-2 0,0 1 0,13-8 0,54-35 356,-54 31-271,43-21 1,-64 35-147,-1 0 0,0 1 1,0-1-1,1 1 0,-1-1 1,0 1-1,1 0 0,-1-1 1,0 1-1,1 0 0,-1 0 1,0 0-1,1 0 0,-1 0 1,1 0-1,-1 0 1,0 1-1,1-1 0,1 1 1,-2 0-3,0 0 1,0 0-1,0 0 1,0 0-1,-1 0 1,1 0-1,0 0 1,0 0-1,-1 1 1,1-1 0,-1 0-1,1 0 1,-1 0-1,0 1 1,0-1-1,1 0 1,-1 0-1,0 1 1,0-1 0,0 2-1,-1 77 1,1-80 7,0 1 1,0 0-1,0-1 0,0 1 1,0 0-1,0-1 1,1 1-1,-1 0 0,0-1 1,0 1-1,1-1 0,-1 1 1,0 0-1,1-1 0,-1 1 1,0-1-1,1 1 0,-1-1 1,1 1-1,-1-1 0,1 0 1,-1 1-1,1-1 0,-1 1 1,1-1-1,-1 0 0,2 1 1,-1-1 4,1 0 1,-1 0-1,1 0 1,-1 0-1,1 0 1,-1 0 0,1 0-1,-1 0 1,0-1-1,1 1 1,-1-1-1,2 0 1,6-3 54,0-1 1,17-11-1,-21 13-47,33-24 169,29-18 37,-60 40-217,0 2 0,1-1 0,0 1 0,-1 0 1,1 0-1,0 1 0,9-2 0,-16 4-9,0 0 0,0 0-1,0 0 1,0 0 0,0 0 0,0 0-1,-1 0 1,1 0 0,0 0 0,0 1-1,0-1 1,0 0 0,0 0 0,-1 1 0,1-1-1,0 1 1,0-1 0,-1 1 0,1-1-1,0 1 1,-1-1 0,1 1 0,0-1-1,-1 1 1,1 0 0,-1 0 0,1-1 0,-1 1-1,1 0 1,-1 0 0,0-1 0,1 1-1,-1 0 1,0 0 0,0 0 0,1 0-1,-1-1 1,0 1 0,0 0 0,0 0 0,0 0-1,0 0 1,0 0 0,0 0 0,-1-1-1,1 1 1,0 1 0,-2 7-128,0-1 1,0 0-1,-5 14 0,5-17-39,1-3 105,0 1 0,0-1 1,0 1-1,0-1 0,-1 1 1,1-1-1,-3 4 1,3-6 61,1 0 0,-1 1 1,1-1-1,-1 0 1,1 1-1,-1-1 0,1 0 1,-1 1-1,0-1 1,1 0-1,-1 0 1,1 0-1,-1 1 0,1-1 1,-1 0-1,0 0 1,1 0-1,-1 0 1,1 0-1,-1 0 0,0 0 1,1 0-1,-1-1 1,1 1-1,-1 0 1,0 0-1,1 0 0,-1-1 1,1 1-1,-1 0 1,1-1-1,-1 1 0,1 0 1,-1-1-1,1 1 1,-1-1-1,1 1 1,0 0-1,-1-2 0,-11-12-188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33.989"/>
    </inkml:context>
    <inkml:brush xml:id="br0">
      <inkml:brushProperty name="width" value="0.05" units="cm"/>
      <inkml:brushProperty name="height" value="0.05" units="cm"/>
    </inkml:brush>
  </inkml:definitions>
  <inkml:trace contextRef="#ctx0" brushRef="#br0">31 118 15043,'-13'6'1503,"-1"1"-922,11-5 258,5-1 873,9 0-1477,0 0 0,0 1 1,0 1-1,0 0 1,14 6-1,9 2-56,-1-1-150,-1-2 1,2-1 0,-1-2 0,1-1 0,0-2 0,0-1 0,0-2 0,-1-1 0,1-1 0,39-10 0,-11-6-25,-1-2-1,101-51 1,-19 7 12,-142 65-15,0-1 1,0 0 0,0 1-1,0-1 1,1 1 0,-1-1-1,0 1 1,0 0 0,1 0-1,-1-1 1,0 1 0,1 0-1,-1 0 1,0 0 0,0 0-1,1 0 1,-1 1 0,0-1-1,1 0 1,0 1 0,-1 0 1,-1 0 0,1 0 0,-1 0 0,1 0 1,-1 0-1,0 0 0,1 0 0,-1 1 0,0-1 0,0 0 1,0 0-1,0 0 0,0 0 0,0 0 0,0 0 0,0 1 1,0-1-1,-1 0 0,1 0 0,0 0 0,-1 0 0,0 2 1,-2 8 227,-8 18-967,11-28 673,-1 0 1,0 0-1,1 0 1,-1-1-1,0 1 1,0 0-1,0 0 1,0-1 0,0 1-1,0 0 1,0-1-1,0 1 1,0-1-1,0 1 1,0-1-1,0 0 1,0 1 0,0-1-1,-1 0 1,1 0-1,0 0 1,0 0-1,-2 0 1,-14-1-246,-9 0-33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37.534"/>
    </inkml:context>
    <inkml:brush xml:id="br0">
      <inkml:brushProperty name="width" value="0.05" units="cm"/>
      <inkml:brushProperty name="height" value="0.05" units="cm"/>
    </inkml:brush>
  </inkml:definitions>
  <inkml:trace contextRef="#ctx0" brushRef="#br0">6 92 19812,'-6'0'1481,"8"-3"-1217,-1 2-112,6-4 448,7 3-192,7-3-176,0 1-96,5-2-168,2-1-88,-3-1-304,-2 0-192,-3 0-449,-2-1-1799,-7-2 2328,-4 2-448,-4 3-241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37.926"/>
    </inkml:context>
    <inkml:brush xml:id="br0">
      <inkml:brushProperty name="width" value="0.05" units="cm"/>
      <inkml:brushProperty name="height" value="0.05" units="cm"/>
    </inkml:brush>
  </inkml:definitions>
  <inkml:trace contextRef="#ctx0" brushRef="#br0">1 91 15611,'0'-4'214,"1"0"0,0 1 0,-1-1 0,2 0 0,-1 0 0,0 1 0,1-1 0,-1 0-1,1 1 1,0 0 0,1-1 0,-1 1 0,0 0 0,1 0 0,0 0 0,-1 0 0,1 1-1,0-1 1,1 1 0,-1 0 0,0 0 0,1 0 0,-1 0 0,1 1 0,-1-1 0,8-1 0,-5 1-179,0 0-1,0 0 1,1 1 0,-1 0 0,1 0 0,-1 0 0,1 1 0,-1 0 0,1 0 0,-1 1 0,1 0 0,-1 0 0,0 0 0,1 1 0,9 4 0,-12-4-27,-1 1 0,0-1 1,0 1-1,0-1 0,0 1 0,-1 0 0,1 0 0,-1 0 1,1 1-1,-1-1 0,0 1 0,-1-1 0,1 1 0,-1 0 1,1-1-1,-1 1 0,0 0 0,0 0 0,-1 0 0,1 0 1,-1 7-1,0 8 99,0-1 1,-2 1-1,-4 22 1,6-39-99,-42 203 643,28-137-2048,14-68 1387,-1 0 0,1 0 0,0 0 0,0 0 0,0 0 0,0 0 0,0 0 0,0 0 0,0 1 0,0-1 0,0 0 0,0 0 0,0 0 1,-1 0-1,1 0 0,0 0 0,0 0 0,0 0 0,0 0 0,0 0 0,0 0 0,0 0 0,0 0 0,-1 0 0,1 0 0,0 0 0,0 0 0,0 0 0,0 0 1,0 0-1,0 0 0,0 0 0,0 0 0,-1 0 0,1 0 0,0 0 0,0 0 0,0-1 0,0 1 0,0 0 0,0 0 0,0 0 0,0 0 0,0 0 0,0 0 1,0 0-1,0 0 0,-1 0 0,1 0 0,0 0 0,0-1 0,0 1 0,0 0 0,0 0 0,0 0 0,0 0 0,0 0 0,0 0 0,0-1 0,-4-5-160,-1-17-294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40.393"/>
    </inkml:context>
    <inkml:brush xml:id="br0">
      <inkml:brushProperty name="width" value="0.05" units="cm"/>
      <inkml:brushProperty name="height" value="0.05" units="cm"/>
    </inkml:brush>
  </inkml:definitions>
  <inkml:trace contextRef="#ctx0" brushRef="#br0">242 47 14491,'1'-2'209,"0"0"-1,0-1 1,0 1 0,0 0-1,0 0 1,0 0 0,-1-1-1,1 1 1,-1 0 0,0-1-1,1 1 1,-1 0 0,0-1-1,-1-2 1,1 4-144,0 1 0,0-1-1,0 1 1,-1 0 0,1-1 0,0 1 0,0-1-1,0 1 1,-1-1 0,1 1 0,0 0 0,-1-1 0,1 1-1,0 0 1,-1-1 0,1 1 0,-1 0 0,1-1 0,0 1-1,-1 0 1,1 0 0,-1-1 0,1 1 0,-1 0-1,1 0 1,-1 0 0,-1 0 25,1 0 0,0 0 1,-1 0-1,1 0 0,-1 1 0,1-1 0,-1 0 1,1 1-1,0-1 0,-1 1 0,1 0 0,0-1 1,-2 2-1,-14 12 308,0 0 0,1 0 1,1 1-1,0 1 0,-24 34 1,22-26-51,1-1 1,-25 49-1,36-63-281,1 0-1,1 0 1,-1 0-1,2 1 1,-1-1-1,1 1 1,1-1-1,-1 1 0,2 0 1,-1-1-1,2 1 1,1 14-1,-2-21-70,1 0 1,0 0-1,-1 0 0,1 1 0,1-1 0,-1 0 0,0 0 0,1-1 0,0 1 1,-1 0-1,1 0 0,0-1 0,1 1 0,-1-1 0,0 0 0,1 0 1,-1 0-1,5 3 0,-3-3-33,0-1 0,0 1 0,-1-1 0,2 0 0,-1 0 0,0 0 1,0-1-1,0 0 0,0 1 0,0-1 0,0-1 0,8 0 0,2-2-24,0-1 0,-1 0 0,1-1 0,-1 0 0,0-1 0,-1-1 0,18-11 0,1-3-194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41"/>
    </inkml:context>
    <inkml:brush xml:id="br0">
      <inkml:brushProperty name="width" value="0.05" units="cm"/>
      <inkml:brushProperty name="height" value="0.05" units="cm"/>
    </inkml:brush>
  </inkml:definitions>
  <inkml:trace contextRef="#ctx0" brushRef="#br0">122 26 13203,'1'-1'246,"-1"-1"0,1 1 1,-1 0-1,1-1 0,-1 1 1,1 0-1,-1-1 0,0 1 1,0-1-1,0 1 0,0 0 1,0-3-1,-4-2 1757,-6 11-287,-1 5-1391,0 1-1,1 0 1,1 0-1,0 1 1,0 0 0,1 1-1,1 0 1,0 0-1,1 0 1,0 1-1,1 0 1,1 0-1,-5 25 1,9-38-317,0 0 0,-1 0 1,1 0-1,0 0 0,0 0 0,0 0 1,1 0-1,-1 0 0,0-1 0,0 1 1,0 0-1,1 0 0,-1 0 0,0 0 1,1 0-1,0 1 0,-1-2-3,1 0-1,-1 1 0,0-1 1,1 0-1,-1 1 1,1-1-1,-1 0 1,1 0-1,-1 0 0,0 0 1,1 1-1,-1-1 1,1 0-1,-1 0 1,1 0-1,-1 0 0,1 0 1,-1 0-1,1 0 1,-1 0-1,1 0 0,0 0 1,1-1 0,1 0 1,0 0-1,-1 0 1,0 0-1,1-1 0,-1 1 1,0-1-1,0 1 1,4-4-1,7-10 12,0 1 0,12-19 1,3-5-25,-27 37 4,-1 1 0,1-1 0,-1 0 0,1 1 0,-1-1 0,1 1 0,-1-1 0,1 1 0,-1-1 0,1 1 0,0-1 0,-1 1 0,1 0 0,0-1 0,0 1 0,-1 0 0,1 0 0,0-1 0,-1 1 0,3 0 0,-3 0 1,1 0 0,-1 1 0,1-1 0,-1 0 0,1 1 1,-1-1-1,1 0 0,-1 1 0,1-1 0,-1 0 0,0 1 1,1-1-1,-1 1 0,1-1 0,-1 1 0,0-1 0,0 1 1,1-1-1,-1 1 0,0-1 0,0 2 0,7 37-40,-6-31 32,9 88 36,-6 175 0,-4-268-22,-9 102 168,7-97-143,1 1-1,-1-1 0,-1 1 0,1-1 0,-2 0 0,1 0 0,-1 0 0,0 0 1,-9 11-1,13-18-24,-1 1 1,0-1-1,0 0 1,1 0 0,-1 0-1,0 0 1,0 0-1,0-1 1,0 1 0,0 0-1,0 0 1,-1-1-1,1 1 1,0 0-1,0-1 1,0 1 0,-1-1-1,1 0 1,0 1-1,-1-1 1,1 0 0,0 0-1,-1 0 1,1 0-1,0 0 1,-1 0-1,1 0 1,0 0 0,-1-1-1,1 1 1,0 0-1,0-1 1,-1 1-1,1-1 1,-1 0 0,0-1-9,0 0 0,0 0 0,0 1 0,0-2 0,1 1 0,-1 0 0,1 0 0,-1 0 0,1-1 0,0 1 0,0-1 0,0 1 0,0-1 0,0 1 0,1-1 0,-1-4 0,0-10-237,0 0 1,1 0-1,1 0 1,1 0-1,1 0 0,0 0 1,1 1-1,6-18 0,59-127-3707,-55 131 3099,50-97-2059,-45 91 2194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42.827"/>
    </inkml:context>
    <inkml:brush xml:id="br0">
      <inkml:brushProperty name="width" value="0.05" units="cm"/>
      <inkml:brushProperty name="height" value="0.05" units="cm"/>
    </inkml:brush>
  </inkml:definitions>
  <inkml:trace contextRef="#ctx0" brushRef="#br0">13 552 13403,'2'0'591,"1"0"-1,-1-1 1,0 1 0,0-1-1,0 1 1,1-1 0,-1 0 0,0 0-1,0 0 1,0 0 0,0 0 0,3-3-1,0 1-102,-1-1 0,0 0 0,0 0 0,6-9 0,0-3-319,-1 0 1,9-20-1,-17 33 0,2-2-142,0-1 0,-1 0 1,0 0-1,0-1 0,0 1 1,-1 0-1,0-1 0,0 1 1,0-1-1,-1 1 0,0-1 1,0 1-1,-2-7 0,2 12-25,0 1-1,0-1 0,0 0 1,0 1-1,-1-1 1,1 1-1,0-1 0,0 1 1,0-1-1,-1 1 1,1 0-1,0-1 0,-1 1 1,1-1-1,-1 1 1,1 0-1,0-1 0,-1 1 1,1 0-1,-1-1 1,1 1-1,-1 0 0,1 0 1,-1-1-1,1 1 1,-1 0-1,0 0 0,0 0-1,-1 0 0,1 0 1,0 0-1,0 1 0,0-1 0,0 0 0,0 1 0,0-1 0,0 1 0,0-1 0,0 1 0,0 0 0,-1 0 0,-2 3-1,-1 0 0,1 0 0,0 1 0,-5 6 0,-1 6-7,0 1 0,1 0 0,1 0 0,1 1-1,0 0 1,1 1 0,2-1 0,0 1 0,1 0 0,1 0 0,0 0 0,2 0 0,2 22 0,-2-40 8,0 0-1,0 0 1,0 0 0,1-1 0,-1 1 0,1 0 0,-1 0 0,1 0 0,0 0 0,0 0 0,0-1 0,0 1 0,0 0 0,0-1 0,0 1 0,2 1 0,-2-2 0,0-1 0,0 1-1,0-1 1,0 0 0,0 1 0,0-1 0,0 0 0,0 0 0,0 1 0,0-1 0,0 0 0,0 0 0,0 0 0,0-1 0,0 1 0,0 0 0,0 0 0,0 0 0,0-1 0,0 1 0,0 0 0,1-2 0,4-1-3,-1-1 0,0 1 1,1-2-1,-1 1 1,-1 0-1,1-1 0,7-10 1,5-9 5,-1-1 1,-1-1-1,15-33 0,26-87 19,-68 311-125,11-159 112,1 0-1,1 0 1,-1 0 0,1 0 0,2 10 0,-3-16-8,1 1 1,-1-1 0,0 1 0,0 0 0,1-1 0,-1 1-1,0-1 1,1 1 0,-1-1 0,1 1 0,-1-1-1,0 1 1,1-1 0,-1 1 0,1-1 0,-1 1 0,1-1-1,0 0 1,-1 1 0,1-1 0,-1 0 0,1 0 0,0 1-1,1-1 1,-1 0 1,0-1-1,1 1 0,-1 0 0,0-1 0,0 1 0,0 0 0,1-1 0,-1 0 1,0 1-1,0-1 0,0 0 0,0 1 0,0-1 0,0 0 0,0 0 0,1-1 1,16-18 26,-1 0 1,-1-1-1,15-26 1,-6 10-10,-24 36-20,0-1-1,0 0 1,1 0 0,-1 1-1,1-1 1,0 1-1,-1-1 1,1 1 0,3-3-1,-4 4 1,-1 0 0,1 0 0,-1 0-1,1 0 1,-1 0 0,0 0-1,1 0 1,-1 0 0,1 0 0,-1 0-1,1 0 1,-1 1 0,1-1 0,-1 0-1,1 0 1,-1 0 0,1 1 0,-1-1-1,0 0 1,1 0 0,-1 1 0,0-1-1,1 0 1,-1 1 0,0-1 0,1 0-1,-1 1 1,0-1 0,1 1 0,-1-1-1,0 0 1,0 1 0,0-1 0,1 1-1,-1-1 1,0 1 0,0-1 0,0 1-1,0-1 1,0 1 0,0-1 0,0 1-1,0-1 1,0 0 0,0 1 0,0 0-1,6 43-61,-5-29 49,1 0 0,1 0 0,0-1 0,1 1 0,7 18 0,-10-32 15,-1 0 0,0 0 0,1 0 0,-1 0 0,1 0 0,-1 0 0,1 0 0,0 0 0,-1-1 0,1 1 0,0 0 0,-1 0 0,1-1-1,0 1 1,0 0 0,0-1 0,0 1 0,0-1 0,0 1 0,-1-1 0,1 0 0,0 1 0,0-1 0,0 0 0,1 0 0,-1 0 0,0 1 0,0-1 0,0 0 0,0 0 0,0-1 0,0 1-1,0 0 1,0 0 0,0 0 0,0-1 0,0 1 0,0 0 0,0-1 0,0 1 0,0-1 0,-1 1 0,1-1 0,0 0 0,0 1 0,1-2 0,3-2 11,0-1 1,-1 1 0,1-1-1,-1 0 1,0-1-1,4-5 1,9-16 47,20-47 0,-32 63-47,0-1 1,-1 0-1,0 0 1,-1 0-1,-1-1 1,0 1-1,0-14 0,-2 26-13,0 0 0,0 1 0,0-1 0,0 0 0,0 0 0,0 0 0,0 0 0,0 0 0,0 0 0,0 0 0,0 0 0,0 0 0,0 0 0,0 0 0,0 0 0,0 0 0,0 0-1,0 0 1,0 0 0,0 0 0,0 0 0,-1 0 0,1 0 0,0 0 0,0 0 0,0 0 0,0 1 0,0-1 0,0 0 0,0 0 0,0 0 0,0 0 0,0-1 0,0 1 0,0 0 0,0 0 0,0 0 0,-1 0-1,1 0 1,0 0 0,0 0 0,0 0 0,0 0 0,0 0 0,0 0 0,0 0 0,0 0 0,0 0 0,0 0 0,0 0 0,0 0 0,0 0 0,-7 11 26,-4 16 19,7-14-17,0 0 0,1 0-1,1 1 1,0-1-1,0 1 1,1 23-1,1-37-25,0 0 0,0 0 1,0 1-1,0-1 0,0 0 0,0 0 0,0 0 0,0 0 0,0 1 0,0-1 0,0 0 0,0 0 0,0 0 0,0 1 0,0-1 0,0 0 0,1 0 0,-1 0 0,0 0 0,0 1 0,0-1 0,0 0 0,0 0 0,0 0 0,0 0 0,1 0 0,-1 0 0,0 1 0,0-1 0,0 0 0,0 0 0,1 0 0,-1 0 1,0 0-1,0 0 0,0 0 0,0 0 0,1 0 0,-1 0 0,0 0 0,0 0 0,8-6 47,3-12-2,-2-3 4,-7 16-46,0 0 0,0 0-1,0 0 1,0 0 0,1 0 0,0 1 0,0-1 0,0 1 0,6-6-1,-8 10-6,-1 0 0,1 0 0,-1 0 0,1 0 0,-1 0 0,1 0 0,-1 0 0,1 0 0,-1 0 0,1 0-1,-1 0 1,1 0 0,0 1 0,-1-1 0,0 0 0,1 0 0,-1 1 0,1-1 0,-1 0 0,1 1-1,-1-1 1,1 0 0,-1 1 0,0-1 0,1 1 0,-1-1 0,0 1 0,0-1 0,1 1 0,-1-1-1,0 1 1,0-1 0,0 1 0,1-1 0,-1 1 0,0-1 0,0 2 0,9 25-15,-7-23 11,2 10-9,-2-4 29,2 1 1,-1-1-1,1 0 1,1 0 0,8 14-1,-11-22 0,-1 0 0,0-1-1,1 1 1,-1-1 0,1 1 0,-1-1 0,1 0-1,-1 1 1,1-1 0,0 0 0,0 0 0,0 0-1,0 0 1,0-1 0,0 1 0,0-1 0,0 1-1,0-1 1,0 1 0,0-1 0,0 0 0,0 0-1,0 0 1,0 0 0,0-1 0,0 1 0,0 0-1,0-1 1,0 0 0,0 1 0,0-1 0,0 0-1,0 0 1,0 0 0,1-1 0,48-33 316,-43 28-293,1 0 0,0 1 0,0 0 0,0 1 0,0 0 0,1 1 0,14-6 0,-22 10-39,0-1 0,0 1 0,0 0 0,0 0 1,1 0-1,-1 0 0,0 0 0,0 0 0,0 0 1,0 1-1,0-1 0,0 1 0,0 0 0,-1-1 1,1 1-1,0 0 0,0 0 0,2 2 0,1 1-2,0 1 0,0-1 1,-1 1-1,6 7 0,-8-8 3,1 0 0,0-1 0,0 1 0,0-1 0,0 0 0,1 0 0,-1 0 0,6 3 0,-7-6 2,0 1 0,0-1-1,-1 1 1,1-1-1,0 0 1,0 0-1,0 0 1,0 0-1,0 0 1,0 0-1,0 0 1,0 0 0,0-1-1,0 1 1,0-1-1,0 0 1,0 0-1,-1 1 1,1-1-1,0 0 1,0 0-1,-1-1 1,1 1-1,1-2 1,4-2 3,-1-1 1,0 0-1,8-10 1,-11 12-23,1-1 0,0 0 0,0 1 0,1 0 0,-1 0 0,1 0 0,0 1 0,8-5 0,-13 8 10,1 0-1,0 0 0,0 0 1,-1 0-1,1 1 0,0-1 1,-1 0-1,1 0 0,0 1 1,-1-1-1,1 0 0,-1 1 1,1-1-1,0 0 0,-1 1 1,1-1-1,-1 1 0,1-1 1,-1 1-1,1-1 0,-1 1 1,0 0-1,1-1 0,-1 1 1,0-1-1,1 1 0,-1 0 1,0-1-1,0 1 0,1 0 1,-1 0-1,0-1 0,0 1 1,0 1-1,8 30-472,-8-28 318,5 6-1600,1-17 130,7-30-1263,-6 18 1176,4-3-544,6-13 2043,29-164 1287,-10 36-320,-28 140-14,-2 15-38,-5 9-655,-1-1 0,0 0 0,1 0 0,-1 0-1,0 1 1,0-1 0,1 0 0,-1 0 0,0 1 0,0-1 0,1 0 0,-1 1-1,0-1 1,0 0 0,0 1 0,0-1 0,1 0 0,-1 1 0,0-1 0,0 0 0,0 1-1,0-1 1,0 0 0,0 1 0,0-1 0,0 0 0,0 1 0,0 0 0,17 236 3201,-16-175-2813,2-1-1,3 0 1,18 78-1,-13-117-367,-7-17-55,-5-16-46,-11-23-409,-2 0 0,-1 0-1,-27-42 1,21 38 143,21 38 315,-1-1 0,0 0 0,1 0 0,-1 0 0,1 0-1,-1 1 1,1-1 0,0 0 0,-1 0 0,1 0 0,0 0 0,-1 0 0,1 0 0,0 0 0,0 0 0,0 0 0,0-1 0,0 1 0,0 0 0,0 0 0,1 0 0,-1 0 0,0 0-1,0 0 1,1 0 0,-1 0 0,1 1 0,-1-1 0,1 0 0,-1 0 0,1 0 0,-1 0 0,2-1 0,1 0 55,1 1 1,-1-1-1,1 0 1,0 1-1,0 0 1,-1 0-1,7-1 0,5-2-36,85-20-1661,-99 24 1623,-1 0 0,0 0-1,0 0 1,0 0 0,0 0-1,0 0 1,0 0 0,1 0 0,-1-1-1,0 1 1,0 0 0,0 0-1,0 0 1,0 0 0,0 0-1,1 0 1,-1 0 0,0 0 0,0-1-1,0 1 1,0 0 0,0 0-1,0 0 1,0 0 0,0 0-1,0-1 1,0 1 0,0 0-1,0 0 1,0 0 0,0 0 0,0 0-1,0-1 1,0 1 0,0 0-1,0 0 1,0 0 0,0 0-1,0 0 1,0-1 0,0 1 0,0 0-1,0 0 1,0 0 0,0 0-1,0 0 1,0 0 0,0-1-1,-1 1 1,1 0 0,0 0-1,0 0 1,0 0 0,0 0 0,0 0-1,0 0 1,-1 0 0,1 0-1,0-1 1,0 1 0,0 0-1,0 0 1,0 0 0,-1 0-1,-10-3-464</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43.246"/>
    </inkml:context>
    <inkml:brush xml:id="br0">
      <inkml:brushProperty name="width" value="0.05" units="cm"/>
      <inkml:brushProperty name="height" value="0.05" units="cm"/>
    </inkml:brush>
  </inkml:definitions>
  <inkml:trace contextRef="#ctx0" brushRef="#br0">4 72 20628,'-4'0'1553,"7"-11"-1497,1-2-400,5-4 688,-2-2-24,-1 8-232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43.349"/>
    </inkml:context>
    <inkml:brush xml:id="br0">
      <inkml:brushProperty name="width" value="0.05" units="cm"/>
      <inkml:brushProperty name="height" value="0.05" units="cm"/>
    </inkml:brush>
  </inkml:definitions>
  <inkml:trace contextRef="#ctx0" brushRef="#br0">633 137 10410,'-6'-3'306,"-1"0"-1,1 0 1,-1 1-1,0-1 1,0 1 0,0 1-1,0 0 1,0 0-1,-14 0 1,-6 1 853,-36 7 1,21-2-467,24-4-451,-20 2 307,0 1 0,-72 19 1,99-20-514,1 0 0,-1 1 0,1 1 0,0 0 0,0 0 0,1 1 0,0 0 0,0 1 0,0 0 0,0 0 0,1 1 0,1 0 0,-1 1 0,-10 15 0,8-6-23,1 0-1,1 1 1,0 0 0,1 0-1,2 1 1,0 0-1,0 0 1,0 22 0,2-12-6,2 0 1,1 0 0,1 0-1,10 56 1,-5-61-4,0 0 1,2-1-1,1-1 0,1 1 0,1-1 0,1-1 1,1 0-1,17 22 0,-6-14-7,1 0 0,2-2 1,1-1-1,49 38 0,-60-53 3,0-1-1,1 0 1,0-1 0,0-1 0,1 0-1,0-2 1,0 0 0,1-1-1,35 5 1,-37-9 0,0 0-1,1-2 1,-1 0 0,0-2 0,1 1-1,-1-2 1,0-1 0,0 0-1,-1-1 1,1-1 0,17-9-1,-8 2 37,-1-2 0,0-1-1,-1-1 1,-1-2-1,-1 0 1,0-1-1,-2-1 1,0-1-1,-1-1 1,19-30-1,-17 20 51,-2-1-1,-1-1 0,-1-1 1,-2-1-1,-2 0 0,-1-1 1,9-47-1,-16 55-23,-2 0 0,-1 0 0,-1 0 0,-1 0 0,-2-1 0,-1 1 0,-2 0 0,-13-57-1,12 72-51,0 0 0,-1 0-1,-1 1 1,0 0 0,-1 0-1,-1 0 1,0 1 0,-11-12-1,12 16-7,-2 0 0,1 1 0,-1 0 0,0 0-1,-1 1 1,0 0 0,0 1 0,0 0 0,-1 1-1,-24-8 1,23 10-25,0 0 0,-1 1 1,1 1-1,-1 0 0,0 0 0,1 1 0,-1 1 1,0 1-1,1 0 0,-1 0 0,-17 7 0,12-3-163,1 1 0,-1 2 0,2-1 0,-1 2 0,1 0-1,1 1 1,-19 16 0,16-8-83,8-5-70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44.344"/>
    </inkml:context>
    <inkml:brush xml:id="br0">
      <inkml:brushProperty name="width" value="0.05" units="cm"/>
      <inkml:brushProperty name="height" value="0.05" units="cm"/>
    </inkml:brush>
  </inkml:definitions>
  <inkml:trace contextRef="#ctx0" brushRef="#br0">868 33 11330,'-20'-6'430,"0"0"0,-1 2 0,0 0 0,0 1 0,0 2 0,-1 0 0,-23 2 0,0 3 50,1 1-1,-59 16 1,78-15-440,0 2 1,0 0-1,1 2 1,0 0 0,1 2-1,0 1 1,1 0-1,0 2 1,1 0-1,1 2 1,0 0-1,2 1 1,0 1 0,1 1-1,0 0 1,-24 42-1,25-31 11,1 0-1,2 1 1,1 1-1,1 0 1,2 1-1,1 0 1,2 0-1,1 0 1,2 1-1,1 0 1,6 65-1,-1-72-27,1 0 0,2-1 0,0 0 0,2 1 0,1-2 0,1 0-1,2 0 1,0-1 0,2 0 0,0-1 0,2 0 0,1-2 0,0 0 0,2-1 0,23 21-1,-19-22-24,1-2-1,1 0 0,0-2 1,1 0-1,1-2 0,1-1 0,0-1 1,0-1-1,1-2 0,51 10 0,-57-15-3,1-1 0,0-2-1,0 0 1,0-1 0,0-2-1,0 0 1,0-1 0,-1-2-1,1 0 1,-1-2 0,-1 0-1,1-2 1,-1 0-1,23-14 1,-19 5 58,0 0 1,-1-1-1,0-2 0,-2 0 1,-1-2-1,-1 0 0,24-34 1,-20 21 78,-1-2 1,-2 0-1,-2-1 1,26-70-1,-32 64 7,-1-1-1,-3 0 0,-1 0 0,3-72 0,-10 80-76,-2 0 0,-2 0 0,-2 0 1,-1 0-1,-20-73 0,20 94-78,-2 0 0,0 0 0,0 0 0,-2 1 0,0 0 0,-1 0 0,0 1 0,-24-25 0,27 32-45,-2 1-1,1-1 0,-1 2 0,0-1 1,0 1-1,-1 1 0,0 0 0,0 0 1,0 1-1,-1 0 0,1 0 0,-1 1 1,0 1-1,0 0 0,-17-1 0,13 3-28,-1 1-1,0 0 1,1 1 0,-1 0-1,1 2 1,0-1-1,0 2 1,-27 12-1,5 1-214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45.613"/>
    </inkml:context>
    <inkml:brush xml:id="br0">
      <inkml:brushProperty name="width" value="0.05" units="cm"/>
      <inkml:brushProperty name="height" value="0.05" units="cm"/>
    </inkml:brush>
  </inkml:definitions>
  <inkml:trace contextRef="#ctx0" brushRef="#br0">865 36 13307,'-6'-5'121,"-2"1"0,1 0 0,0 0 0,-1 1 0,0 0-1,1 0 1,-1 1 0,0 0 0,-1 0 0,1 1 0,0 0 0,0 0 0,-1 1 0,-13 1 0,-11 2 175,1 2 0,-42 12 0,63-15-188,-57 16 358,-69 27-1,102-31-322,1 1-1,0 2 0,-53 37 0,72-43-132,1 0 1,0 2-1,1 0 0,0 0 1,1 1-1,0 1 0,1 0 1,-17 32-1,18-26-8,1 0-1,1 1 1,1-1 0,1 1-1,1 1 1,-4 37-1,7-23-6,2-1 0,1 0 0,2 0 0,1 0-1,2-1 1,1 1 0,2-1 0,2-1-1,17 41 1,-18-53-2,1-1 0,0 0 0,1-1-1,2-1 1,0 0 0,0 0 0,2-1 0,30 26-1,-33-34-3,-1 0 0,1-1 0,1-1 0,0 0 0,0-1 0,1 0 0,-1-1 0,1-1 0,1 0 0,-1-1 0,1-1 0,-1 0 0,31 1 0,-22-5 7,0-2 0,0 0 0,0-1-1,-1-1 1,1-1 0,40-18 0,-7-1 119,77-47-1,-55 21 275,-2-3 0,-2-3 0,108-108-1,-171 153-274,0-1-1,-1 0 0,-1-1 1,0 0-1,0 0 0,8-21 1,-13 25-52,-2 0 0,1 0 0,-1-1 0,-1 1 0,0-1 1,0 1-1,-1-1 0,0 0 0,-1 1 0,-1-1 0,-1-14 0,-3 1-8,0 1-1,-2-1 1,0 1 0,-2 1-1,0 0 1,-2 0-1,-17-28 1,12 26-194,-1 1 0,-1 1-1,0 0 1,-2 1 0,-41-34 0,53 48 174,-1 1 0,1 0 0,-1 0-1,0 1 1,0 1 0,-1-1 0,1 1-1,-1 1 1,0 0 0,0 0 0,0 1-1,-19-2 1,-11 7-129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6.916"/>
    </inkml:context>
    <inkml:brush xml:id="br0">
      <inkml:brushProperty name="width" value="0.05" units="cm"/>
      <inkml:brushProperty name="height" value="0.05" units="cm"/>
    </inkml:brush>
  </inkml:definitions>
  <inkml:trace contextRef="#ctx0" brushRef="#br0">0 1 16636,'7'0'1248,"-1"10"-976,3-2-272,2 5 200,2-1 432,3 1-624,-2 1-16,3-1-56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46.434"/>
    </inkml:context>
    <inkml:brush xml:id="br0">
      <inkml:brushProperty name="width" value="0.05" units="cm"/>
      <inkml:brushProperty name="height" value="0.05" units="cm"/>
    </inkml:brush>
  </inkml:definitions>
  <inkml:trace contextRef="#ctx0" brushRef="#br0">726 23 9394,'-11'-4'272,"-1"0"0,1 0 1,-1 1-1,1 1 0,-1 0 0,0 0 0,0 1 1,0 1-1,-24 2 0,21 0 58,-1 1 0,1 1 1,0 0-1,0 1 0,0 1 1,-25 13-1,9 1 97,0 1 0,1 2 0,1 0 0,1 2 0,-39 46 0,40-40-170,2 2 0,0 1 0,3 1-1,0 1 1,3 0 0,1 2 0,-25 75 0,33-80-147,2 1 0,1 0 0,2 0 0,1 0-1,2 1 1,1 0 0,2-1 0,1 1 0,13 65 0,-10-80-99,1 0 0,0 0-1,2-1 1,0 0 0,1 0-1,1-1 1,0 0 0,2-1-1,0 0 1,1-1 0,1 0-1,0-1 1,1 0 0,0-1-1,1-1 1,1-1 0,0 0-1,1-1 1,0-1 0,1-1-1,0 0 1,31 9 0,-25-11-12,-1 0 1,1-1-1,0-2 0,1-1 1,-1 0-1,1-2 1,-1-1-1,1-1 0,-1-1 1,1-2-1,-1 0 1,0-2-1,0 0 1,-1-2-1,0-1 0,0 0 1,-1-2-1,0-1 1,-1-1-1,-1 0 1,0-2-1,32-28 0,-20 10 76,0-2 1,-3-1-1,-1-1 0,-1-1 0,-2-2 0,-2-1 0,-2 0 0,-2-2 0,-1-1 1,-3 0-1,-1-1 0,-3 0 0,-1-1 0,-2-1 0,-3 0 0,-1 0 1,-2-48-1,-4 79-56,0 0 0,-1 0 0,0 0 0,-2 1 0,0-1 1,0 1-1,-8-17 0,9 26-43,0 0-1,0 1 1,0-1 0,-1 1-1,1 0 1,-1 0 0,-1 0-1,1 1 1,-1-1 0,1 1-1,-1 0 1,-1 1 0,1-1-1,0 1 1,-1 0 0,0 0 0,1 0-1,-1 1 1,0 0 0,-9-2-1,-8 2-388,-1 0-1,0 1 1,0 1-1,-43 6 1,13-1 84,3-2-226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24.930"/>
    </inkml:context>
    <inkml:brush xml:id="br0">
      <inkml:brushProperty name="width" value="0.05" units="cm"/>
      <inkml:brushProperty name="height" value="0.05" units="cm"/>
    </inkml:brush>
  </inkml:definitions>
  <inkml:trace contextRef="#ctx0" brushRef="#br0">0 63 15595,'5'-8'1105,"6"-2"-865,6 0-120,16-2 264,6 1-56,14 4-192,3 2-88,4 5-152,0 10-112,-2 6-288,-5 0-257,-13 1 561,-4 2-128,-14-2-112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4:25.547"/>
    </inkml:context>
    <inkml:brush xml:id="br0">
      <inkml:brushProperty name="width" value="0.05" units="cm"/>
      <inkml:brushProperty name="height" value="0.05" units="cm"/>
    </inkml:brush>
  </inkml:definitions>
  <inkml:trace contextRef="#ctx0" brushRef="#br0">1 32 17116,'24'0'1448,"2"4"-1016,-5 4-184,9-3 592,6 1-272,6-2-192,1-1-31,7-3-153,3 0-64,4-6-80,5-1-104,0-3-304,-1 0-217,-1-1 1378,-4 1-841,-3 4-48,-7 5-24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51.688"/>
    </inkml:context>
    <inkml:brush xml:id="br0">
      <inkml:brushProperty name="width" value="0.05" units="cm"/>
      <inkml:brushProperty name="height" value="0.05" units="cm"/>
    </inkml:brush>
  </inkml:definitions>
  <inkml:trace contextRef="#ctx0" brushRef="#br0">769 41 11202,'-1'-3'89,"-1"0"-1,0 1 0,0-1 0,0 0 0,0 1 0,0 0 1,0-1-1,0 1 0,-1 0 0,1 0 0,-1 1 0,0-1 1,1 0-1,-1 1 0,0 0 0,0-1 0,0 1 0,0 0 1,0 1-1,0-1 0,0 0 0,0 1 0,-1 0 0,1 0 1,0 0-1,0 0 0,0 0 0,0 1 0,-1-1 0,-2 2 1,-10 2 137,0 1 0,0 1 0,1 1 0,-23 12 0,24-11-171,-59 30 356,-103 74 0,143-87-351,0 1 0,2 2 0,1 1 0,-51 64 0,66-72-8,1 1 0,2 1 0,0 0 0,1 0 0,2 1 0,0 1 0,2 0 0,0 0-1,2 0 1,1 0 0,1 1 0,1 0 0,2 33 0,1-32 4,2 0 1,0 0-1,2-1 0,1 1 1,1-1-1,2-1 0,0 1 1,2-2-1,0 1 0,2-2 1,0 1-1,28 34 0,-17-31-38,1 0-1,1-2 1,1-1-1,1-2 1,1 0-1,1-2 1,1-1-1,0-1 1,45 17-1,-35-19-38,1-2 0,0-2 0,1-1 0,0-3 0,0-1 0,1-2 0,56-1 0,-72-5-2,0-1 0,-1-1 0,0-2-1,1 0 1,-1-2 0,-1-1 0,44-19-1,-50 17 13,0 0-1,-1-2 1,0 0-1,-1-1 1,-1-1-1,0-1 0,0-1 1,-2 0-1,27-35 1,-21 19 22,-1-1 0,-2-1 0,-1-1 0,-2-1 0,-2 0 0,15-59 0,-17 45 32,-2 0 0,-3-1 1,-2 1-1,-3-80 0,-3 91-8,-2 0 0,-1-1-1,-3 1 1,0 1 0,-3 0-1,-22-53 1,26 75-34,-2 0 0,1 1 0,-2 0 0,0 0 0,-1 1 0,-1 0 0,-14-13 0,16 18-26,0 1 1,0 1-1,0 0 0,-1 0 1,0 1-1,-1 0 1,1 1-1,-1 1 0,0-1 1,-25-4-1,20 7-45,1 1 0,-1 0 1,0 1-1,1 0 0,-1 2 0,1 0 0,-1 1 0,1 0 0,0 2 1,-21 7-1,3 2-99,1 2 1,0 1 0,-46 33-1,29-15-99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52.744"/>
    </inkml:context>
    <inkml:brush xml:id="br0">
      <inkml:brushProperty name="width" value="0.05" units="cm"/>
      <inkml:brushProperty name="height" value="0.05" units="cm"/>
    </inkml:brush>
  </inkml:definitions>
  <inkml:trace contextRef="#ctx0" brushRef="#br0">793 2 12019,'-30'-1'345,"1"1"1,-1 1-1,1 1 0,-1 2 1,1 0-1,0 3 1,1 0-1,0 2 1,0 1-1,1 1 1,-31 16-1,23-7-171,1 1-1,1 2 0,1 1 0,1 2 1,1 1-1,1 1 0,-41 53 0,54-58-90,1 0 0,1 1 0,1 1 0,2 0 0,0 1 0,1 0 0,2 0 0,1 1 0,1 0 0,1 0-1,2 1 1,0-1 0,2 31 0,2-12-79,3-1 0,1 1-1,2 0 1,3-1 0,1-1 0,2 1 0,21 46-1,-21-61-45,2-1-1,0 0 0,2-1 0,1 0 1,1-2-1,2 0 0,43 42 1,-51-56 13,1-1 0,0 0 0,1-2 0,0 1 0,1-2 0,31 13 0,-33-17 21,-1 0-1,1-1 0,-1 0 0,1-1 0,0-1 0,0 0 0,0-1 0,0 0 0,24-4 0,-16-1 55,1-1 0,-1-1 0,-1-1 0,1-1 0,-1-1 0,-1-1 1,0 0-1,0-2 0,-2 0 0,1-1 0,24-25 0,-9 5 100,-2-2 0,-2 0 1,-1-2-1,37-67 0,-44 66 16,-2 0 1,-2-1-1,-2-1 0,-2-1 0,14-64 1,-23 82-137,-1 1 1,-2-1-1,0 0 1,-2 0-1,0 0 1,-2 0 0,0 0-1,-2 1 1,-1-1-1,0 1 1,-15-36-1,16 49-15,-1-1 0,-1 1 0,0 1-1,0-1 1,-1 1 0,0 0 0,-1 0-1,0 1 1,0 0 0,-1 1 0,-15-12-1,18 16 33,1 0 0,-1 0 0,0 0 0,0 0 0,0 1 0,0 0 0,-1 0-1,1 1 1,0 0 0,-1 0 0,1 0 0,-1 1 0,1 0 0,-1 0 0,1 1-1,-1 0 1,1 0 0,-1 0 0,1 1 0,0 0 0,-9 4 0,-30 18 85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53.891"/>
    </inkml:context>
    <inkml:brush xml:id="br0">
      <inkml:brushProperty name="width" value="0.05" units="cm"/>
      <inkml:brushProperty name="height" value="0.05" units="cm"/>
    </inkml:brush>
  </inkml:definitions>
  <inkml:trace contextRef="#ctx0" brushRef="#br0">36 16 14131,'-3'-14'1446,"2"14"-1417,1 0 1,0 0-1,0-1 1,0 1-1,0 0 1,0 0-1,0 0 1,0 0-1,0 0 1,-1 0-1,1 0 1,0 0-1,0 0 1,0 0 0,0 0-1,0 0 1,0 0-1,0 0 1,-1 0-1,1 0 1,0 0-1,0 0 1,0 0-1,0 0 1,0 0-1,0 0 1,-1 0-1,1 0 1,0 0-1,0 0 1,0 0-1,0 0 1,0 0-1,0 1 1,0-1-1,0 0 1,0 0-1,-1 0 1,1 0-1,0 0 1,0 0-1,0 0 1,0 0-1,0 0 1,0 1-1,0-1 1,0 0 0,0 0-1,0 0 1,-7 25 1614,5 4-989,2 1 0,6 49 0,0 13 1250,-19-116-247,13 23-1652,-1 1-1,1-1 1,0 0-1,-1 1 1,1-1-1,0 0 0,0 1 1,0-1-1,0 0 1,-1 0-1,1 1 1,0-1-1,0 0 1,0 0-1,0 1 1,0-1-1,1 0 1,-1 0-1,0 1 1,0-1-1,0 0 0,1-1 1,0 3-4,-1 0 0,1-1-1,-1 1 1,1-1 0,-1 1 0,1 0 0,-1-1 0,0 1 0,0 0 0,1 0-1,-1-1 1,0 1 0,0 0 0,0 0 0,1-1 0,-1 1 0,0 0-1,0 0 1,0 0 0,-1-1 0,1 3 0,0-3-39,0 0-1,0-1 1,0 1 0,0 0 0,-1 0-1,1 0 1,0 0 0,0 0 0,0 0-1,0 0 1,0 0 0,0 0 0,0 0-1,-1 0 1,1 0 0,0 0-1,0 0 1,0 0 0,0 0 0,0 0-1,0 0 1,0 0 0,-1 0 0,1 0-1,0 1 1,0-1 0,0 0 0,0 0-1,0 0 1,0 0 0,0 0 0,0 0-1,0 0 1,0 0 0,-1 0 0,1 0-1,0 0 1,0 1 0,0-1 0,0 0-1,0 0 1,-5-12-628,1-3 284,-4-5-123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28.647"/>
    </inkml:context>
    <inkml:brush xml:id="br0">
      <inkml:brushProperty name="width" value="0.05" units="cm"/>
      <inkml:brushProperty name="height" value="0.05" units="cm"/>
    </inkml:brush>
  </inkml:definitions>
  <inkml:trace contextRef="#ctx0" brushRef="#br0">12 69 8322,'-12'-16'5227,"24"13"146,6 1-5274,449-41 2478,-417 40-2865,-47 2 131,-1 1 18,0 0 1,0-1 0,0 1 0,0 0 0,0 0-1,0 0 1,0 0 0,-1 0 0,1 1 0,0-1-1,0 1 1,0-1 0,0 1 0,-1 0 0,4 1-1,-5-2 109,0 1 0,0-1 0,0 1 0,0-1 0,0 1 0,0-1 0,0 1 0,0-1 0,-1 1 0,1-1 0,0 1 0,0-1 0,0 0 0,-1 1 0,1-1-1,0 1 1,-1-1 0,1 0 0,0 1 0,-1-1 0,1 0 0,-1 1 0,1-1 0,0 0 0,-1 0 0,1 1 0,-1-1 0,1 0 0,-1 0 0,-2 2-136,-11 7-520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29.098"/>
    </inkml:context>
    <inkml:brush xml:id="br0">
      <inkml:brushProperty name="width" value="0.05" units="cm"/>
      <inkml:brushProperty name="height" value="0.05" units="cm"/>
    </inkml:brush>
  </inkml:definitions>
  <inkml:trace contextRef="#ctx0" brushRef="#br0">1 46 12019,'8'-3'5467,"95"-27"-1795,-61 24-3335,-1 2 0,1 1 1,44 4-1,124 23-1406,-208-24 923,-1 0 64,0 1 1,0-1 0,0 0-1,1 0 1,-1 1 0,0-1-1,0 0 1,0 0 0,1 0 0,-1 0-1,0 0 1,0-1 0,0 1-1,1 0 1,-1 0 0,0-1-1,0 1 1,0-1 0,2 0 0,-2-4-381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29.483"/>
    </inkml:context>
    <inkml:brush xml:id="br0">
      <inkml:brushProperty name="width" value="0.05" units="cm"/>
      <inkml:brushProperty name="height" value="0.05" units="cm"/>
    </inkml:brush>
  </inkml:definitions>
  <inkml:trace contextRef="#ctx0" brushRef="#br0">0 0 16612,'52'6'4420,"-27"-6"-4136,-8 0-181,-1 1 0,1 0 0,-1 1 0,18 5 1,-30-6-99,0 0 0,1 1 1,-1 0-1,0 0 1,0 0-1,0 0 1,0 0-1,-1 1 1,1 0-1,-1 0 1,1 0-1,-1 0 0,0 0 1,0 1-1,0-1 1,-1 1-1,1 0 1,-1 0-1,3 7 1,-1 0 3,0 1 1,-2 0 0,1 0 0,-2 0-1,1 0 1,-2 0 0,0 0 0,-1 16 0,-19 97 41,19-120-49,-4 23 93,1-3-424,-1 0-1,-1 0 1,-1-1-1,-1 0 1,-15 29-1,18-47-34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0.627"/>
    </inkml:context>
    <inkml:brush xml:id="br0">
      <inkml:brushProperty name="width" value="0.05" units="cm"/>
      <inkml:brushProperty name="height" value="0.05" units="cm"/>
    </inkml:brush>
  </inkml:definitions>
  <inkml:trace contextRef="#ctx0" brushRef="#br0">344 90 13323,'7'-9'928,"22"-30"899,-27 36-1426,0 0 1,0-1-1,0 1 1,-1 0-1,1-1 0,-1 1 1,0-1-1,0 1 1,-1-1-1,1-4 1,-3 9-152,0 0 0,0 1-1,0-1 1,0 0 0,0 1 0,0-1 0,0 1 0,1 0 0,-4 3 0,-28 38 44,2 1 0,2 2-1,-29 62 1,22-41-186,33-62-104,-94 181 263,78-143-245,1 1-1,-18 66 0,23-43-1704,20-94-2186,2-5 3289,-2-4-127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7.328"/>
    </inkml:context>
    <inkml:brush xml:id="br0">
      <inkml:brushProperty name="width" value="0.05" units="cm"/>
      <inkml:brushProperty name="height" value="0.05" units="cm"/>
    </inkml:brush>
  </inkml:definitions>
  <inkml:trace contextRef="#ctx0" brushRef="#br0">14 0 16524,'1'7'682,"-1"1"-1,1-1 1,-2 0 0,1 0 0,-1 0 0,0 0 0,-4 13 0,3-12-161,0-1 0,1 0-1,0 1 1,0-1 0,1 1-1,0 11 1,0-18-492,0 0 1,1 0-1,-1 0 0,0 0 0,1 0 1,-1 0-1,1 0 0,-1 0 0,1 0 0,-1 0 1,1-1-1,0 1 0,-1 0 0,1 0 1,0 0-1,0-1 0,0 1 0,-1 0 0,1-1 1,0 1-1,0-1 0,0 1 0,0-1 1,0 0-1,0 1 0,0-1 0,0 0 1,0 1-1,0-1 0,0 0 0,0 0 0,0 0 1,2 0-1,2 0 3,0-1-1,1 1 1,-1-1 0,0 0 0,8-3-1,9-4-2,0-2 0,23-13 0,-26 13-28,1 0 1,40-14-1,-59 24-3,0-1 0,0 1-1,0-1 1,0 1 0,0 0 0,0-1 0,0 1-1,0 0 1,0 0 0,0 0 0,0 0 0,0 0 0,0 0-1,0 0 1,1 0 0,-1 0 0,0 0 0,0 1-1,0-1 1,0 0 0,0 1 0,0-1 0,0 1-1,0-1 1,0 1 0,-1 0 0,1-1 0,0 1-1,0 0 1,0-1 0,-1 1 0,1 0 0,0 0-1,-1 0 1,1 0 0,-1 0 0,1 0 0,-1 0-1,1 0 1,-1 0 0,1 0 0,-1 0 0,0 0-1,0 0 1,0 0 0,0 0 0,1 0 0,-1 0-1,-1 2 1,1 7-20,-2 0-1,1 0 1,-1-1 0,-5 15-1,4-12-56,0 3-104,3-11 38,-1 0 1,0-1 0,1 1 0,-1 0 0,0-1 0,-1 1 0,1-1 0,-1 1 0,1-1-1,-3 4 1,5-9-192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1.094"/>
    </inkml:context>
    <inkml:brush xml:id="br0">
      <inkml:brushProperty name="width" value="0.05" units="cm"/>
      <inkml:brushProperty name="height" value="0.05" units="cm"/>
    </inkml:brush>
  </inkml:definitions>
  <inkml:trace contextRef="#ctx0" brushRef="#br0">1 13 15203,'12'-12'970,"-6"12"167,-5 1-956,0 1-1,0 0 1,-1 0 0,1 0 0,-1 0 0,0 0 0,1 0-1,-1 0 1,0 4 0,1 3-6,7 45 613,2-1 0,35 102-1,-14-55-578,-20-60-247,3 3-244,-3 2 0,7 51 1,-18-96 250,0 0 0,0 1 0,0-1 0,0 0 0,0 0 0,0 0 0,0 1 0,0-1 0,0 0 0,0 0 0,0 0 0,-1 1 0,1-1 0,0 0 0,0 0 0,0 0 0,0 0 0,0 1 0,0-1 0,0 0 0,-1 0 0,1 0 1,0 0-1,0 0 0,0 1 0,0-1 0,0 0 0,-1 0 0,1 0 0,0 0 0,0 0 0,0 0 0,-1 0 0,1 0 0,0 0 0,0 0 0,0 0 0,-1 0 0,1 0 0,0 0 0,0 0 0,0 0 0,-1 0 0,1 0 0,0 0 0,0 0 0,0 0 0,-1 0 0,1 0 0,0 0 0,0 0 0,0 0 0,0 0 0,-1-1 0,1 1 1,0 0-1,0 0 0,0 0 0,0 0 0,-11-7-284,-6-6-203,-4-2-137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1.502"/>
    </inkml:context>
    <inkml:brush xml:id="br0">
      <inkml:brushProperty name="width" value="0.05" units="cm"/>
      <inkml:brushProperty name="height" value="0.05" units="cm"/>
    </inkml:brush>
  </inkml:definitions>
  <inkml:trace contextRef="#ctx0" brushRef="#br0">21 112 15179,'-11'-7'1625,"2"1"-961,9 3-240,6 0 824,7-2-80,9-4-255,6 1-185,9-4-312,0-1-56,3 2-200,1-2-200,-6 6-568,-2 1-232,-10 4 616,-1 0-161,-9-3-143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2.651"/>
    </inkml:context>
    <inkml:brush xml:id="br0">
      <inkml:brushProperty name="width" value="0.05" units="cm"/>
      <inkml:brushProperty name="height" value="0.05" units="cm"/>
    </inkml:brush>
  </inkml:definitions>
  <inkml:trace contextRef="#ctx0" brushRef="#br0">479 55 10114,'17'-47'5193,"-15"39"-1317,-8 31-1934,-3 14-1241,-1 6-167,-2 0 0,-2-1 0,-1-1 0,-30 56 0,21-54-341,-1-2 0,-3-1 0,-1-2 0,-2 0 0,-44 40-1,67-71-174,0 0-1,-1-1 1,0 0-1,0 0 1,-1-1-1,-16 8 1,21-12-16,0 1 0,0-1 0,0 0-1,-1 0 1,1 0 0,0-1 0,0 1 0,0-1 0,-1-1-1,1 1 1,0-1 0,0 0 0,0 0 0,0 0 0,-8-4 0,7 4-66,13 6-4,-5-3 46,0-1 0,0 0 0,0 0 0,1 0-1,-1 0 1,1 0 0,-1 0 0,4 0 0,-3-1 0,1-1-1,0 0 1,-1 1 0,1-1 0,-1-1-1,1 1 1,-1 0 0,0-1 0,1 0-1,3-3 1,-3 3 21,0 0-1,0 0 1,0 0-1,0 0 1,0 0 0,1 1-1,4-1 1,-1 1 2,0 1 1,0 1-1,0-1 1,0 1-1,0 1 1,-1-1-1,1 1 0,-1 1 1,1-1-1,-1 1 1,0 1-1,0-1 1,0 1-1,12 9 1,1 2-2,-1 1 1,0 1-1,23 27 1,7 14 9,-21-25 2,0-1 0,66 56 0,-86-81-3,0 0 0,-1 0 0,0 1 0,0 0 0,0 1 0,-1 0 0,-1 0 0,9 16 0,-3 10-4545,-12-44 3816,-2-3-94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3.415"/>
    </inkml:context>
    <inkml:brush xml:id="br0">
      <inkml:brushProperty name="width" value="0.05" units="cm"/>
      <inkml:brushProperty name="height" value="0.05" units="cm"/>
    </inkml:brush>
  </inkml:definitions>
  <inkml:trace contextRef="#ctx0" brushRef="#br0">13 43 14875,'13'-42'2994,"-10"43"-1198,0 7-1020,0 9-51,0 360 2226,-5-208-4331,-1-175-1877,-5-19 2444,-3-8 109,-3-4-255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3.938"/>
    </inkml:context>
    <inkml:brush xml:id="br0">
      <inkml:brushProperty name="width" value="0.05" units="cm"/>
      <inkml:brushProperty name="height" value="0.05" units="cm"/>
    </inkml:brush>
  </inkml:definitions>
  <inkml:trace contextRef="#ctx0" brushRef="#br0">1 275 14515,'6'-21'584,"2"0"0,1 1-1,0 1 1,2 0 0,0 0 0,1 1 0,17-20-1,-22 29-389,1 0-1,0 1 1,0 0-1,1 1 0,0 0 1,0 0-1,1 1 0,-1 0 1,1 0-1,1 1 1,-1 1-1,1 0 0,0 0 1,0 1-1,14-2 0,-22 4-154,0 1-1,1 0 1,-1 0-1,1 0 1,-1 0 0,0 0-1,1 1 1,-1 0-1,0-1 1,1 1-1,-1 0 1,0 1-1,0-1 1,0 1-1,0-1 1,0 1-1,0 0 1,0 0-1,-1 0 1,1 0-1,-1 1 1,1-1-1,-1 1 1,0-1-1,0 1 1,0 0-1,0 0 1,-1 0-1,1 0 1,-1 0-1,0 0 1,1 1-1,-2-1 1,2 4-1,1 7 31,-1-1 0,-1 0-1,0 1 1,0-1-1,-2 1 1,0 0-1,-3 18 1,-5 3 15,-1 1 0,-2-2 0,-1 1 0,-34 61 0,46-96-84,1 1 0,0-1 0,-1 0 0,1 1 0,0-1 0,-1 0 0,1 1 0,0-1 0,0 1 0,0-1 0,-1 1 0,1-1 0,0 0 0,0 1 0,0-1 0,0 1 0,0-1 0,0 1 0,0-1 0,0 1 0,0-1 0,0 1 0,0-1 0,0 1 0,0-1 0,0 1 0,0-1 0,0 0 0,0 1 1,1-1-1,-1 1 0,1 0 0,13-3 29,0 0-32,-2 2-2,0 0 1,-1 1-1,1 1 1,-1 0-1,1 1 1,-1 0-1,0 1 1,0 0 0,0 0-1,-1 1 1,0 1-1,1 0 1,-2 0-1,15 13 1,-16-13 7,-1 0 1,0 1-1,-1 0 1,1 0-1,-1 1 1,-1 0-1,1 0 1,-1 0-1,-1 1 1,1-1-1,-2 1 1,1 0-1,-1 0 1,-1 1-1,1-1 1,-1 1-1,0 18 1,-2-19 42,0-1 0,-1 1 1,0 0-1,-1-1 0,0 1 1,0-1-1,-1 1 0,0-1 1,-1 0-1,1 0 0,-1-1 1,-8 12-1,4-9 36,0-1 0,-1 0 0,1 0-1,-2-1 1,1 0 0,-1 0 0,0-1 0,-13 6 0,0-2 20,0-1 0,-1 0 1,0-2-1,0-1 1,-1-1-1,0-1 0,0-1 1,-27 0-1,33-2-198,1-2 0,0 0 0,-1-1 0,1-1 0,-30-7 0,48 9 37,0 0 0,-1 0 0,1 0 0,0 0 1,-1-1-1,1 1 0,-1 0 0,1 0 0,0 0 0,-1 0 0,1-1 0,0 1 1,-1 0-1,1 0 0,0-1 0,0 1 0,-1 0 0,1-1 0,0 1 1,0 0-1,-1-1 0,1 1 0,0 0 0,0-1 0,0 1 0,0 0 0,-1-1 1,1 1-1,0-1 0,0 1 0,0 0 0,0-1 0,0 1 0,0-1 0,0 1 1,0 0-1,0-1 0,0 1 0,0 0 0,1-1 0,-1 1 0,0-1 1,12-17-983,-7 11 801,7-13-478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8.068"/>
    </inkml:context>
    <inkml:brush xml:id="br0">
      <inkml:brushProperty name="width" value="0.05" units="cm"/>
      <inkml:brushProperty name="height" value="0.05" units="cm"/>
    </inkml:brush>
  </inkml:definitions>
  <inkml:trace contextRef="#ctx0" brushRef="#br0">517 30 13691,'2'-2'397,"0"0"0,0 0 0,-1 0 0,1 0 0,0 0 0,-1 0 1,0 0-1,1-1 0,-1 1 0,0-1 0,1-2 865,2 37 1452,-1-18-2572,-1 0 1,-1 0-1,-1 0 0,0 0 0,0 0 0,-2 1 0,0-1 0,0 0 0,-1-1 0,-1 1 0,0 0 1,-1-1-1,-1 0 0,0 0 0,-13 19 0,5-10-12,-2 0 0,0-1 0,-2-1 0,0-1 0,-1 0 0,-1-1 0,-32 22 0,25-21-56,-8 6 64,-61 32 1,83-50-108,0-2 0,-1 1 0,0-2 0,0 0 0,0 0 0,0-1 0,0-1 0,-25 0 0,27 0-19,15 1-43,21 1-27,6-4 63,52 7 0,-69-5-3,0 1 0,1 0 0,-1 1 0,-1 1 0,1 0 0,15 9 0,11 7 4,-13-7 7,0 1-1,-1 1 1,28 23 0,-47-33 3,0 1 0,0 0-1,-1 0 1,0 1 0,-1-1 0,1 1 0,-1 0 0,-1 1-1,0-1 1,0 0 0,0 1 0,2 15 0,0 10 9,1 65 1,-6-66-10,0-14 11,0-1 0,1 1 0,1 0 1,1-1-1,5 22 0,-7-38-16,1 1 0,-1-1 0,0 0 0,1 0 1,-1 0-1,1 1 0,-1-1 0,1-1 0,0 1 0,0 0 0,0 0 0,0-1 1,4 3-1,36 16 109,-9-4-57,-29-14-67,0 0-82,0 1 0,-1-1 0,1 1 0,0 0 0,5 6 0,-9-9-8,-1 1 1,1-1 0,-1 0 0,0 1 0,1-1-1,-1 0 1,0 0 0,1 0 0,-1 0 0,0 0-1,1 0 1,-1 0 0,0 0 0,0 0 0,1 0-1,-1 0 1,0 0 0,1 0 0,-1-1 0,0 1-1,0 0 1,1 0 68,-22-3-404,-4 0-163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38.923"/>
    </inkml:context>
    <inkml:brush xml:id="br0">
      <inkml:brushProperty name="width" value="0.05" units="cm"/>
      <inkml:brushProperty name="height" value="0.05" units="cm"/>
    </inkml:brush>
  </inkml:definitions>
  <inkml:trace contextRef="#ctx0" brushRef="#br0">258 42 13067,'1'-2'307,"1"0"0,-1 0-1,0-1 1,0 1 0,0-1 0,-1 1 0,1-1 0,-1 1 0,1-1 0,-1 0-1,0-4 1,0 7-219,0 0-1,0-1 1,0 1 0,0 0-1,0-1 1,0 1 0,0-1-1,0 1 1,-1 0-1,1-1 1,0 1 0,0 0-1,0-1 1,-1 1-1,1 0 1,0 0 0,0-1-1,-1 1 1,1 0-1,0 0 1,-1-1 0,1 1-1,0 0 1,-1 0-1,1 0 1,0-1 0,-1 1-1,1 0 1,-1 0 0,0 0 53,-1 0 0,1 0 1,-1 1-1,1-1 0,0 0 1,-1 1-1,1-1 0,0 1 1,-1-1-1,1 1 0,0 0 1,0 0-1,-2 0 1,-8 8 316,0-1 1,1 1 0,0 1 0,0 0-1,-16 22 1,-36 63 323,49-74-588,-1 3-45,1 0 0,1 1 0,1 1-1,1 0 1,-9 40 0,16-53-96,1 0 0,1 1 1,0-1-1,0 0 0,3 24 1,0-29-33,-1 0 1,1 0 0,0 0-1,1 0 1,-1-1 0,2 1 0,-1-1-1,1 0 1,0 0 0,7 9-1,-9-13-27,1 1 0,0-1 1,0 0-1,0 0 0,1 0 0,-1 0 0,1 0 0,-1-1 0,1 0 0,0 0 0,0 0 0,0 0 0,0 0 0,0-1 0,1 0 0,-1 0 0,0 0 0,1 0 1,-1-1-1,0 0 0,1 1 0,-1-2 0,1 1 0,-1 0 0,0-1 0,1 0 0,-1 0 0,0 0 0,8-4 0,7-4-442,0-1-1,-1 0 0,0-2 1,31-26-1,-32 26-61,0-3-42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45.948"/>
    </inkml:context>
    <inkml:brush xml:id="br0">
      <inkml:brushProperty name="width" value="0.05" units="cm"/>
      <inkml:brushProperty name="height" value="0.05" units="cm"/>
    </inkml:brush>
  </inkml:definitions>
  <inkml:trace contextRef="#ctx0" brushRef="#br0">475 95 12763,'3'-7'771,"-1"-1"1,0 0-1,0 0 0,-1 0 1,1-14-1,2-11 2984,0 72-1407,-3 18-2099,0-22-39,-1 1 0,-9 63 1,8-89-170,-2 0 1,1 1 0,-2-1 0,1 0 0,-1 0 0,-1-1 0,1 1 0,-2-1 0,1 0-1,-1-1 1,-1 1 0,0-1 0,-14 13 0,1-5 16,-1-2 0,-1-1 1,0 0-1,-1-2 0,-46 17 0,44-19-25,0 1-1,0 1 0,1 1 0,1 2 1,-27 19-1,45-29-37,1 0 17,-1 0 0,0 0 0,-1-1 1,-9 6-1,15-9-10,-1 0 0,1 0 0,-1 1 0,0-1 0,1 0 0,-1 0 0,0 0 0,1 0 1,-1 0-1,0 0 0,1 0 0,-1 0 0,0 0 0,1 0 0,-1 0 0,0 0 0,1 0 0,-1-1 1,0 1-1,1 0 0,-1-1 0,0 0-1,0 1 1,1-1-1,-1 0 0,0 0 1,1 0-1,-1 0 0,1 0 1,0 0-1,-1 0 1,1 0-1,0 0 0,0 0 1,-1 0-1,1 0 0,0 0 1,0 0-1,0 0 0,0-2 1,1 1-3,-1 0 0,0 0 0,1 0 0,-1 0 0,1 0 0,-1 0 0,1 0 0,0 0 0,0 0 0,0 0 0,0 0 1,1 1-1,-1-1 0,0 0 0,1 1 0,-1-1 0,1 1 0,-1-1 0,1 1 0,0 0 0,0 0 0,-1 0 0,1 0 0,0 0 0,0 0 0,0 0 0,0 0 1,2 0-1,9-2-3,0 0 1,0 0 0,19 0-1,-14 1 11,-3 0-6,0 0 0,-1 1-1,1 1 1,0 0 0,17 3-1,-26-2-2,0 1-1,0-1 1,0 1-1,0 1 1,-1-1-1,1 1 1,-1 0-1,0 0 1,0 0-1,0 1 1,0 0-1,-1 0 1,1 0-1,-1 0 1,5 8-1,5 7 20,-1 1 0,-2 1-1,0 0 1,-1 0-1,-1 1 1,-1 0-1,-1 1 1,-1 0 0,-1 0-1,-1 0 1,-1 1-1,-1-1 1,-1 28 0,-1-35-17,0 0 1,1 0 0,1-1 0,1 1 0,0 0 0,6 17 0,-7-28-3,0 1 1,1-1-1,0 0 0,0 1 1,0-1-1,0-1 0,1 1 0,0 0 1,0-1-1,0 0 0,0 0 0,1 0 1,0-1-1,0 1 0,0-1 0,0 0 1,0-1-1,0 1 0,10 2 1,-12-4-106,-1 0 0,1 0 1,-1-1-1,1 0 0,-1 1 1,1-1-1,0 0 0,-1 0 1,1 0-1,-1-1 0,1 1 1,-1-1-1,1 1 0,-1-1 1,1 0-1,-1 0 0,4-2 1,0-1-392,1 0 0,-1-1 0,-1 0 0,9-9 0,-10 10 455,13-14-746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46.961"/>
    </inkml:context>
    <inkml:brush xml:id="br0">
      <inkml:brushProperty name="width" value="0.05" units="cm"/>
      <inkml:brushProperty name="height" value="0.05" units="cm"/>
    </inkml:brush>
  </inkml:definitions>
  <inkml:trace contextRef="#ctx0" brushRef="#br0">216 18 14187,'4'-5'778,"5"-8"710,-7 13-565,-5 9 245,-120 345 3845,28 9-4852,89-342-109,3-6-726,4-16 250,6-27 424,1-6-222,5-13-15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47.391"/>
    </inkml:context>
    <inkml:brush xml:id="br0">
      <inkml:brushProperty name="width" value="0.05" units="cm"/>
      <inkml:brushProperty name="height" value="0.05" units="cm"/>
    </inkml:brush>
  </inkml:definitions>
  <inkml:trace contextRef="#ctx0" brushRef="#br0">153 16 15147,'6'-12'741,"-1"8"529,-11 49-544,2-1 0,2 1-1,2 0 1,2 0 0,16 87 0,-12-101-768,2-2 0,1 1 1,1-1-1,1-1 0,2 0 1,1-1-1,1 0 0,23 31 1,-35-53-429,-4-4 251,-7-4-5,7 3 153,-13-7-391</inkml:trace>
  <inkml:trace contextRef="#ctx0" brushRef="#br0" timeOffset="0.48">1 443 17156,'11'4'1584,"4"-5"-1040,3-4-248,8 4 624,1-5-311,3-4-746,1 0-1071,-7-9 1120,-4-2-248,-6-5-224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7.756"/>
    </inkml:context>
    <inkml:brush xml:id="br0">
      <inkml:brushProperty name="width" value="0.05" units="cm"/>
      <inkml:brushProperty name="height" value="0.05" units="cm"/>
    </inkml:brush>
  </inkml:definitions>
  <inkml:trace contextRef="#ctx0" brushRef="#br0">116 9 17396,'-2'-1'114,"0"0"1,1 0-1,-1 0 1,0 0-1,0 1 1,0-1-1,0 0 1,0 1-1,0-1 1,0 1-1,0 0 0,0 0 1,0-1-1,0 1 1,0 1-1,0-1 1,0 0-1,0 0 1,0 1-1,0-1 1,0 1-1,0 0 1,0-1-1,0 1 1,1 0-1,-1 0 1,0 0-1,1 1 1,-1-1-1,0 0 1,1 1-1,-1-1 1,-1 4-1,-3 0 102,1 1 1,0 1-1,1-1 1,0 1-1,0 0 1,0 0-1,-4 11 1,6-11-142,0 0 1,0 1-1,0-1 1,1 1-1,0-1 1,0 1-1,1 0 1,0-1-1,1 1 1,-1-1-1,5 16 1,-4-20-36,0 0 0,0 1 0,0-1 0,1 0 0,0 0 0,-1 0 1,1 0-1,0 0 0,1 0 0,-1-1 0,0 1 0,1-1 0,0 1 0,-1-1 1,1 0-1,0 0 0,0 0 0,0 0 0,0-1 0,0 1 0,1-1 1,-1 0-1,0 0 0,1 0 0,-1 0 0,1-1 0,5 1 0,-2-1 52,1-1-1,0 1 1,0-2-1,-1 1 1,1-1-1,-1 0 1,1 0-1,-1-1 1,0 0-1,0 0 1,0-1-1,0 0 1,-1 0-1,1-1 1,-1 0-1,0 0 1,-1 0-1,6-7 1,-4 5-35,0 0 0,-1-1 1,0 0-1,-1-1 0,0 1 0,0-1 1,0 0-1,-1 0 0,-1 0 1,0-1-1,0 1 0,-1-1 1,3-16-1,-5 25-67,0 0-1,0 0 1,0 0-1,0 0 1,0 0 0,0-1-1,0 1 1,0 0 0,0 0-1,0 0 1,-1 0-1,1 0 1,0 0 0,-1 0-1,0-1 1,1 2 0,-1 0 1,1 0 0,0 0-1,0 0 1,-1 0-1,1 0 1,0 0-1,-1 0 1,1 1-1,0-1 1,-1 0-1,1 0 1,0 0-1,0 0 1,-1 0-1,1 0 1,0 1 0,0-1-1,-1 0 1,1 0-1,0 0 1,0 1-1,0-1 1,-1 0-1,1 0 1,0 1-1,0-1 1,0 0-1,0 0 1,-1 1 0,-1 2-87,0 1 1,0-1-1,1 1 1,-1-1 0,1 1-1,-2 7 1,2-8-77,1-1-1,-1 1 1,1 0 0,0 0 0,0 0-1,1 0 1,-1 0 0,0 0 0,1 0-1,0 0 1,0 0 0,-1 0 0,3 3-1,-2-5 88,0 0 0,0 0 0,0 0 0,0 0 0,1 0 0,-1 0 0,0 0 0,1 0 0,-1-1 0,0 1 0,1 0 0,-1-1 0,1 1 0,-1-1 0,0 0 0,1 1 0,-1-1 0,1 0 0,0 0 0,-1 0 0,1 0 0,-1 0 0,1 0 0,-1-1 0,1 1 0,-1 0 0,0-1 0,2 0 0,21-6-729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56.222"/>
    </inkml:context>
    <inkml:brush xml:id="br0">
      <inkml:brushProperty name="width" value="0.05" units="cm"/>
      <inkml:brushProperty name="height" value="0.05" units="cm"/>
    </inkml:brush>
  </inkml:definitions>
  <inkml:trace contextRef="#ctx0" brushRef="#br0">8598 32 13371,'18'-16'854,"-18"15"-848,1 0 0,0-1 0,0 1-1,0 0 1,0 0 0,0 0 0,0 0 0,0 1 0,0-1 0,0 0 0,0 0 0,1 1 0,-1-1 0,0 0 0,0 1-1,1 0 1,-1-1 0,0 1 0,1 0 0,-1-1 0,1 1 0,-1 0 0,0 0 0,1 0 0,-1 0 0,0 0 0,1 1-1,1-1 1,3 2 4,1 0-1,0 1 0,-1 0 0,0 0 1,1 0-1,-1 1 0,-1-1 0,1 2 1,0-1-1,-1 1 0,0-1 0,0 1 1,0 1-1,-1-1 0,6 9 0,4 8 8,-1 0-1,19 44 1,53 162 399,-42-104-117,-22-68-225,-3 2 1,18 108-1,-32-139-80,-1-1 0,-2 0 0,0 1 0,-2-1-1,-1 0 1,-1 1 0,-2-1 0,-14 50 0,11-57-6,-1 0 0,0 0 0,-2-1 0,0-1 1,-1 1-1,0-2 0,-18 18 0,-4 1-28,-76 59 0,59-59 44,-2-1 1,-1-3-1,-1-2 1,-71 27-1,-243 67 13,281-97 11,-938 253-903,172-107 808,833-169 68,-465 67 11,-133 3 186,-9-15 226,-881-63-411,418-91-45,671 56 24,-80-25 191,381 43-120,2-6 0,-133-51 0,214 67-57,1-3 1,0 0-1,-59-39 0,84 47-7,0-1 1,1 0 0,0 0-1,1-1 1,0 0 0,-13-19-1,16 21-2,1-1 0,0 0 0,1 0-1,0 0 1,0-1 0,0 1 0,1-1 0,1 1-1,-1-1 1,1-14 0,1 6 2,1 1 0,1-1 0,1 1 0,0-1 0,1 1-1,1 0 1,0 0 0,1 1 0,1-1 0,1 2 0,0-1 0,0 1 0,2 0 0,0 0 0,0 1 0,17-16 0,2 2-1,0 2 0,2 0-1,1 2 1,1 2 0,65-33 0,188-70 28,-234 106-18,2 2 0,0 2 1,87-9-1,-135 22-6,55-3 34,-56 4-28,1 0 1,0 1-1,0-1 1,0 1-1,-1 1 0,1-1 1,9 4-1,-14-4-13,1-1 0,-1 1 0,0 0 0,1-1-1,-1 1 1,0 0 0,0 0 0,0 0 0,0 0 0,0 0-1,0 0 1,0 0 0,0 0 0,0 0 0,-1 0 0,1 1-1,0-1 1,-1 0 0,1 0 0,-1 1 0,1-1 0,-1 0-1,0 1 1,1-1 0,-1 1 0,0-1 0,0 0-1,0 1 1,0-1 0,0 1 0,-1-1 0,1 3 0,-8 5-37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56.746"/>
    </inkml:context>
    <inkml:brush xml:id="br0">
      <inkml:brushProperty name="width" value="0.05" units="cm"/>
      <inkml:brushProperty name="height" value="0.05" units="cm"/>
    </inkml:brush>
  </inkml:definitions>
  <inkml:trace contextRef="#ctx0" brushRef="#br0">3 114 16700,'-1'-1'54,"1"-1"0,0 1 0,-1 0 1,1 0-1,0 0 0,-1-1 0,1 1 1,0 0-1,0 0 0,0-1 0,0 1 1,0 0-1,0 0 0,1-1 0,-1 1 1,0 0-1,1 0 0,-1 0 0,0 0 1,2-3-1,0 2-25,-1 0 0,1 0 1,0 0-1,-1 1 0,1-1 0,0 0 1,1 1-1,-1-1 0,4-2 1,6-1-143,1-1 0,0 2 0,17-5 0,-14 5 62,16-6-121,-1 2 0,1 1 0,0 2 1,37-2-1,-52 6 227,0 1 1,0 1 0,0 1 0,-1 0 0,1 1-1,-1 1 1,0 1 0,0 0 0,30 14 0,-21-6 131,0 2 0,39 28 0,-57-38-178,-1 0-1,0 1 0,-1-1 0,0 1 0,1 0 0,-2 1 1,1-1-1,-1 1 0,0 0 0,0 0 0,-1 0 0,0 0 0,0 1 1,-1-1-1,2 9 0,-3 1-11,0 0 1,-1 0-1,-1 1 0,-1-1 1,0 0-1,-1 0 1,-1-1-1,-1 1 1,0-1-1,-14 30 0,1-11-562,-1 0 0,-1-1 0,-40 50 0,-81 73-472,65-83 418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57.674"/>
    </inkml:context>
    <inkml:brush xml:id="br0">
      <inkml:brushProperty name="width" value="0.05" units="cm"/>
      <inkml:brushProperty name="height" value="0.05" units="cm"/>
    </inkml:brush>
  </inkml:definitions>
  <inkml:trace contextRef="#ctx0" brushRef="#br0">269 0 10506,'-11'3'1423,"0"1"0,0 1 1,0 0-1,0 0 0,1 1 0,0 0 0,0 0 0,-17 16 0,13-8-917,0-1 1,2 2-1,-1 0 0,2 1 0,-14 22 0,15-19-481,0-1 1,1 2-1,2-1 0,-1 1 1,2 0-1,1 1 0,1-1 1,0 1-1,2 0 0,0 0 1,2 37-1,1-52-7,-1 0 0,1 0-1,1 0 1,-1 0 0,1 0 0,0 0 0,0 0-1,1 0 1,0-1 0,0 1 0,0-1-1,0 0 1,6 6 0,-6-9-13,0 1-1,0-1 0,0 1 1,0-1-1,0 0 1,1 0-1,-1-1 1,1 1-1,-1-1 1,1 1-1,0-1 1,-1 0-1,1-1 1,0 1-1,0-1 1,0 1-1,0-1 1,-1 0-1,1-1 1,0 1-1,0-1 1,4 0-1,9-4-154,1-1 0,-2 0 1,19-9-1,-6 2-893,-26 12 929,0 0 0,-1 0 0,1 0 0,-1 0 0,1 0 0,-1 0-1,0-1 1,1 1 0,-1-1 0,0 0 0,0 1 0,0-1 0,0 0-1,0 0 1,-1-1 0,1 1 0,-1 0 0,1 0 0,-1-1 0,0 1-1,2-4 1,-2-14-679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58.807"/>
    </inkml:context>
    <inkml:brush xml:id="br0">
      <inkml:brushProperty name="width" value="0.05" units="cm"/>
      <inkml:brushProperty name="height" value="0.05" units="cm"/>
    </inkml:brush>
  </inkml:definitions>
  <inkml:trace contextRef="#ctx0" brushRef="#br0">5 566 14099,'-1'4'925,"-3"14"719,5-13-169,6-9 1292,9-13-2050,-1-1 1,-1 0-1,-1-1 1,13-24 0,7-9-269,21-30-55,179-237-107,-232 317-284,1 0-1,-1 0 1,1 0-1,0 1 1,0-1-1,0 0 1,0 1-1,0-1 1,0 1-1,0 0 1,4-2-1,-6 3 0,0 0 1,0 0-1,1 0 0,-1 0 0,0 0 0,0 1 0,1-1 0,-1 0 0,0 0 0,0 0 0,1 0 0,-1 0 0,0 0 0,0 0 0,0 0 0,1 1 1,-1-1-1,0 0 0,0 0 0,0 0 0,1 0 0,-1 1 0,0-1 0,0 0 0,0 0 0,0 1 0,0-1 0,0 0 0,1 0 0,-1 0 0,0 1 1,0-1-1,0 0 0,0 0 0,0 1 0,-1 20 80,-23 75 215,18-76-223,0 0 1,1 1 0,1-1 0,1 1-1,0 0 1,2 35 0,4-39-50,1-1 1,1 0-1,0 0 0,1 0 0,8 15 1,-2-5-21,-5-7-10,-4-10-87,1 1 1,1-1-1,-1 1 1,1-1-1,9 11 1,-14-20 57,0 0 0,0 0 0,0 0 1,0 0-1,0-1 0,0 1 0,0 0 1,0 0-1,0 0 0,0 0 0,0 0 1,0-1-1,1 1 0,-1 0 1,0 0-1,0 0 0,0 0 0,0 0 1,0 0-1,0 0 0,0-1 0,0 1 1,0 0-1,1 0 0,-1 0 0,0 0 1,0 0-1,0 0 0,0 0 0,0 0 1,0 0-1,1 0 0,-1 0 0,0 0 1,0 0-1,0 0 0,0 0 1,0 0-1,1 0 0,-1 0 0,0 0 1,0 0-1,0 0 0,0 0 0,0 0 1,0 0-1,1 0 0,-6-15-1219,1 7 952,-1-1 0,0 1 0,0 0 0,-1 1 0,0-1 0,-1 1 0,-12-11-1,-5 1-298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6:59.269"/>
    </inkml:context>
    <inkml:brush xml:id="br0">
      <inkml:brushProperty name="width" value="0.05" units="cm"/>
      <inkml:brushProperty name="height" value="0.05" units="cm"/>
    </inkml:brush>
  </inkml:definitions>
  <inkml:trace contextRef="#ctx0" brushRef="#br0">1 32 16860,'4'-2'2064,"5"1"-1280,2-2-256,5 0 1193,5-1-761,4 0-200,2 1-264,-1-2-256,-5 3-736,1-3-376,-12 5 704,-9 0-144,1 3-136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00.164"/>
    </inkml:context>
    <inkml:brush xml:id="br0">
      <inkml:brushProperty name="width" value="0.05" units="cm"/>
      <inkml:brushProperty name="height" value="0.05" units="cm"/>
    </inkml:brush>
  </inkml:definitions>
  <inkml:trace contextRef="#ctx0" brushRef="#br0">143 0 14435,'-6'30'5150,"3"36"-3621,0-16-549,-7 109 1304,19 277 0,2-297-2133,-6 1 0,-17 195 0,-8-114 27,-47 331 2,55-485-159,2 0 0,4 0 1,4 105-1,5-113-26,2 6-16,-4 1 0,-2-1 0,-12 84 0,10-120-9,0 46 0,1-14-58,-1 2-359,6-64-1634,0-10 521,-5-39 504,-1 15 404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7:01.437"/>
    </inkml:context>
    <inkml:brush xml:id="br0">
      <inkml:brushProperty name="width" value="0.05" units="cm"/>
      <inkml:brushProperty name="height" value="0.05" units="cm"/>
    </inkml:brush>
  </inkml:definitions>
  <inkml:trace contextRef="#ctx0" brushRef="#br0">12 181 12083,'-11'-6'2980,"16"6"442,21 7-814,-14-2-2386,0-1 1,1 0 0,-1-1 0,1 0 0,0-1 0,-1-1 0,1 0 0,0 0 0,0-1 0,0-1 0,23-4 0,6-4-176,-1-3-1,50-19 1,40-12 91,-81 33-118,93-8-1,53 12 25,42-4 11,-74-13-63,8 0 11,-133 19-5,0 3 1,56 4 0,-4 7 4,1-5 1,0-3 0,95-12-1,-171 8 23,0 1-1,0 0 0,0 1 1,1 0-1,24 5 0,-40-4-20,-1-1 0,1 0 0,-1 0-1,1 0 1,-1 0 0,1 0 0,-1 0 0,1 0-1,0 0 1,-1 0 0,1 0 0,-1 0 0,1 0-1,-1 0 1,1 0 0,-1 0 0,1-1 0,-1 1-1,1 0 1,-1 0 0,1 0 0,-1-1 0,1 1-1,-1 0 1,1-1 0,-1 1 0,0-1 0,1 1-1,-1 0 1,0-1 0,1 1 0,-1-1 0,0 1-1,1-1 1,-1 1 0,0-1 0,0 1 0,0-1-1,1 0 1,-28-3-2081,21-4 1640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06.754"/>
    </inkml:context>
    <inkml:brush xml:id="br0">
      <inkml:brushProperty name="width" value="0.05" units="cm"/>
      <inkml:brushProperty name="height" value="0.05" units="cm"/>
    </inkml:brush>
  </inkml:definitions>
  <inkml:trace contextRef="#ctx0" brushRef="#br0">1 46 15931,'3'56'5068,"9"42"-4943,-4-38 89,-2-12-206,21 140 205,-26-184-173,0 1 0,0 0 0,1-1 0,0 1-1,-1-1 1,6 7 0,-7-10-29,0-1-1,0 1 1,1-1-1,-1 0 1,0 1 0,1-1-1,-1 0 1,0 1-1,1-1 1,-1 0 0,1 1-1,-1-1 1,0 0-1,1 0 1,-1 0 0,1 1-1,-1-1 1,1 0-1,-1 0 1,1 0-1,-1 0 1,1 0 0,-1 0-1,1 0 1,-1 0-1,0 0 1,2 0 0,-1-1 8,0 0 0,0 0 0,0 1 1,0-1-1,1 0 0,-1 0 0,-1 0 1,1 0-1,0-1 0,0 1 0,0 0 1,-1 0-1,1 0 0,1-3 0,10-27 152,-2 0-1,0-1 1,9-61-1,-10 45-94,25-138 143,-30 171-174,-2 19-8,0 24-4,-1-27-34,0 98 69,-2-54-27,3-1 0,13 88 0,-15-130-35,1 0-1,-1-1 1,1 1-1,-1 0 1,1-1-1,-1 1 1,1-1-1,0 1 1,0-1-1,0 1 1,0-1 0,0 0-1,2 2 1,-3-2-3,1-1 1,0 0-1,-1 0 1,1 0-1,-1 0 1,1 0 0,0 0-1,-1 0 1,1 0-1,-1 0 1,1 0-1,0 0 1,-1 0 0,1 0-1,-1 0 1,1 0-1,0-1 1,-1 1-1,1 0 1,-1-1-1,1 1 1,-1 0 0,1-1-1,-1 1 1,1 0-1,-1-1 1,1 1-1,-1-1 1,0 1 0,1-1-1,-1 1 1,1-1-1,-1 1 1,0-1-1,0 1 1,1-1-1,-1 0 1,0 1 0,0-2-1,14-27 137,-1-2 0,-1 1 1,-2-2-1,10-56 0,-7 35 55,24-127 641,-37 180-860,0 0 0,0 0 0,0 0 0,1-1 0,-1 1 0,0 0 0,0 0 0,0 0 0,0-1 0,0 1 0,0 0 0,0 0 0,0 0 0,0-1 0,0 1-1,0 0 1,0 0 0,0 0 0,0-1 0,0 1 0,0 0 0,0 0 0,0 0 0,0-1 0,0 1 0,0 0 0,0 0 0,0 0 0,0-1 0,-1 1 0,1 0 0,0 0-1,0 0 1,0 0 0,0-1 0,0 1 0,-1 0 0,1 0 0,0 0 0,0 0 0,0 0 0,0 0 0,-1-1 0,1 1 0,0 0 0,0 0 0,-1 0 0,1 0-1,0 0 1,0 0 0,0 0 0,-1 0 0,1 0 0,0 0 0,0 0 0,-1 0 0,-10 7-1650,7-4 1680,-2 1-563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07.141"/>
    </inkml:context>
    <inkml:brush xml:id="br0">
      <inkml:brushProperty name="width" value="0.05" units="cm"/>
      <inkml:brushProperty name="height" value="0.05" units="cm"/>
    </inkml:brush>
  </inkml:definitions>
  <inkml:trace contextRef="#ctx0" brushRef="#br0">1 383 13003,'2'10'879,"3"4"2854,-5-14-3652,0 0 1,1 0-1,-1 0 1,1 0-1,-1 0 1,0 0-1,1 0 1,-1 0-1,1 0 1,-1-1-1,0 1 1,1 0-1,-1 0 1,1 0-1,-1 0 1,0-1-1,1 1 1,-1 0-1,0 0 1,1-1-1,-1 1 1,0 0-1,0-1 1,1 1-1,-1 0 1,0-1-1,0 1 1,0 0-1,1-1 1,-1 1-1,0 0 1,0-1-1,0 1 1,0-1-1,43-70 1543,34-81 0,-43 84-1397,-21 41-163,26-45 111,-39 71-171,0 1 0,1-1 1,-1 0-1,0 1 0,0-1 0,1 1 0,-1 0 0,1-1 1,-1 1-1,0-1 0,1 1 0,-1-1 0,1 1 0,-1 0 0,1-1 1,-1 1-1,1 0 0,-1 0 0,1-1 0,0 1 0,4 8 82,-4 25 40,-1-27-110,-8 363-1051,8-358 548,0-8 315,-1 0-1,1-1 1,0 1-1,1 0 1,-1 0-1,0 0 1,2 5-1,1 1-449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07.936"/>
    </inkml:context>
    <inkml:brush xml:id="br0">
      <inkml:brushProperty name="width" value="0.05" units="cm"/>
      <inkml:brushProperty name="height" value="0.05" units="cm"/>
    </inkml:brush>
  </inkml:definitions>
  <inkml:trace contextRef="#ctx0" brushRef="#br0">21 26 15211,'-6'-15'1961,"2"20"-595,-1 27 102,-1 151 644,7-161-2001,1-1 0,1 1 0,1-1 0,1 1 0,0-1 0,12 27 1,-17-47-98,1 1 1,0-1 0,-1 1-1,1-1 1,0 1 0,0-1-1,0 1 1,0-1-1,0 0 1,0 1 0,0-1-1,1 0 1,-1 0 0,0 0-1,3 2 1,-3-3-7,0 0 0,-1 0 0,1 0-1,0 0 1,0 0 0,-1 0 0,1 0 0,0 0 0,0 0-1,-1 0 1,1 0 0,0-1 0,-1 1 0,1 0-1,0 0 1,-1-1 0,1 1 0,0 0 0,-1-1 0,1 1-1,-1-1 1,1 1 0,-1-1 0,2 0 0,2-4 19,-1 0 0,0 0 0,0 0 0,0-1-1,0 1 1,3-12 0,42-176 226,-22 76-158,-22 108-91,-1 15-2,-2 14 4,-3 76 14,0-23 20,12 111-1,-10-182-34,0 0-1,0-1 0,0 1 1,1-1-1,-1 1 0,0 0 1,1-1-1,-1 1 1,1-1-1,0 1 0,0-1 1,-1 0-1,1 1 1,2 1-1,-3-3-1,0 0 0,1 0-1,-1 0 1,1 0 0,-1 1 0,0-1-1,1 0 1,-1 0 0,1 0 0,-1 0 0,1 0-1,-1-1 1,1 1 0,-1 0 0,0 0-1,1 0 1,-1 0 0,1 0 0,-1-1 0,0 1-1,1 0 1,-1 0 0,0 0 0,1-1-1,-1 1 1,0 0 0,1-1 0,-1 1 0,0 0-1,0-1 1,1 1 0,-1-1 0,5-5 17,-1-1 0,0 0 0,0 0 1,4-11-1,109-340 968,-114 351-942,-2 1 0,1-1 0,-1 0 0,1-10-1,-3 16-102,1 1 0,0-1 0,0 1-1,0-1 1,0 1 0,0 0 0,0-1 0,-1 1-1,1-1 1,0 1 0,0 0 0,-1-1-1,1 1 1,0-1 0,0 1 0,-1 0-1,1 0 1,0-1 0,-1 1 0,1 0-1,-1-1 1,1 1 0,0 0 0,-1 0 0,1 0-1,-1 0 1,1-1 0,0 1 0,-1 0-1,1 0 1,-1 0 0,1 0 0,-1 0-1,1 0 1,-1 0 0,1 0 0,-1 0-1,1 0 1,0 0 0,-1 1 0,1-1 0,-1 0-1,0 0 1,-18 9-1628,12 1 923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8.206"/>
    </inkml:context>
    <inkml:brush xml:id="br0">
      <inkml:brushProperty name="width" value="0.05" units="cm"/>
      <inkml:brushProperty name="height" value="0.05" units="cm"/>
    </inkml:brush>
  </inkml:definitions>
  <inkml:trace contextRef="#ctx0" brushRef="#br0">218 82 16011,'0'-1'96,"0"0"0,-1 1 0,1-1-1,0 0 1,0 1 0,-1-1-1,1 1 1,0-1 0,-1 1 0,1-1-1,0 1 1,-1-1 0,1 1-1,-1-1 1,1 1 0,-1-1 0,1 1-1,-1 0 1,1-1 0,-1 1-1,1 0 1,-1-1 0,1 1 0,-1 0-1,0 0 1,1 0 0,-1 0-1,1-1 1,-1 1 0,0 0-1,1 0 1,-1 0 0,0 0 0,1 0-1,-1 0 1,1 1 0,-2-1 0,-27 1 1722,20 1-1493,-1 0 0,1 1-1,0 0 1,0 0 0,0 1-1,0 1 1,1-1 0,-1 1-1,-13 12 1,16-12-288,0 0 0,0 0 0,1 1 0,0 0-1,0 0 1,0 0 0,1 0 0,0 1 0,0 0 0,1 0 0,0 0 0,-5 14-1,8-19-35,-1 0 0,1 0 0,-1 0 0,1 0 0,0 0-1,-1 0 1,1 0 0,0 0 0,0 0 0,1 0 0,-1 0-1,0 0 1,1 0 0,-1 0 0,1-1 0,0 1 0,-1 0-1,1 0 1,0 0 0,0 0 0,0-1 0,0 1 0,1-1-1,-1 1 1,0-1 0,1 1 0,-1-1 0,1 0 0,-1 1-1,1-1 1,0 0 0,0 0 0,-1 0 0,1 0 0,0-1-1,0 1 1,0 0 0,0-1 0,0 1 0,0-1 0,0 0-1,0 0 1,3 0 0,4 1 19,-1-1-1,0-1 0,0 1 1,0-2-1,0 1 1,-1-1-1,1 0 0,0 0 1,12-7-1,-9 3 36,-1 0-1,1-1 0,-2-1 1,1 0-1,-1 0 1,0-1-1,-1 0 1,11-15-1,-14 17-21,0 0 0,-1-1 0,0 1 0,0-1 0,0 0 0,-1 0-1,0-1 1,-1 1 0,0 0 0,0-1 0,-1 0 0,1-14 0,-3 20-28,1 1 0,-1-1 0,0 1 1,1-1-1,-1 1 0,0-1 1,-1 1-1,1 0 0,0-1 1,-1 1-1,1 0 0,-1 0 0,0 0 1,1 0-1,-1 0 0,0 0 1,0 1-1,-1-1 0,-2-2 0,4 4-110,0-1 0,-1 0 0,1 0 0,0 1 0,-1-1 0,1 1 0,0-1 0,-1 1 0,1 0 0,-1-1-1,1 1 1,0 0 0,-1 0 0,1 0 0,-1 0 0,1 0 0,-1 0 0,1 1 0,0-1 0,-1 0 0,1 1 0,0-1-1,-1 1 1,1-1 0,0 1 0,-1 0 0,1-1 0,0 1 0,0 0 0,0 0 0,0 0 0,0 0 0,0 0-1,0 0 1,0 0 0,0 0 0,-1 2 0,2-2 21,0-1-1,0 1 1,-1-1 0,1 1 0,0-1-1,0 1 1,0-1 0,0 1-1,0-1 1,0 1 0,0-1-1,0 1 1,0-1 0,0 1-1,0-1 1,0 1 0,0-1-1,0 1 1,0-1 0,0 0-1,1 1 1,-1-1 0,0 1-1,0-1 1,1 1 0,-1-1-1,0 0 1,1 1 0,-1-1-1,0 0 1,1 1 0,-1-1-1,0 0 1,1 1 0,-1-1-1,1 0 1,-1 0 0,1 1-1,-1-1 1,0 0 0,1 0-1,-1 0 1,1 0 0,-1 0-1,1 0 1,-1 0 0,1 0 0,-1 0-1,1 0 1,-1 0 0,1 0-1,17 2-1212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08.381"/>
    </inkml:context>
    <inkml:brush xml:id="br0">
      <inkml:brushProperty name="width" value="0.05" units="cm"/>
      <inkml:brushProperty name="height" value="0.05" units="cm"/>
    </inkml:brush>
  </inkml:definitions>
  <inkml:trace contextRef="#ctx0" brushRef="#br0">14 170 15931,'12'-33'1624,"16"-36"1101,-25 63-2310,1-1 0,0 1 0,0 0 0,0 0 0,1 1 0,-1-1 0,12-9 0,-15 14-379,0 0 0,0 1 1,0-1-1,0 0 0,0 0 0,0 0 1,0 1-1,1-1 0,-1 0 1,0 1-1,0-1 0,1 1 0,-1 0 1,0-1-1,1 1 0,-1 0 1,0 0-1,1 0 0,-1 0 0,0 0 1,1 0-1,-1 0 0,0 0 1,1 0-1,-1 1 0,0-1 0,1 0 1,-1 1-1,0 0 0,0-1 1,0 1-1,1-1 0,-1 1 0,0 0 1,0 0-1,0 0 0,0 0 1,0 0-1,0 0 0,-1 0 0,1 0 1,0 0-1,0 0 0,-1 0 1,1 1-1,-1-1 0,2 2 0,0 4 0,1 0-1,-1 1 1,0-1-1,0 0 1,-1 1-1,0-1 1,0 11-1,-2 1 30,0 0 0,-2 0 0,0 0 0,-1 0-1,-12 32 1,-45 88 311,-1 3 41,59-132-389,0-1-1,1 0 1,0 0-1,0 1 1,1-1 0,0 11-1,0-18-25,1 0 0,1 0-1,-1 0 1,0 0 0,0-1-1,1 1 1,-1 0 0,1 0 0,0 0-1,-1-1 1,1 1 0,0 0-1,0 0 1,0-1 0,0 1-1,0-1 1,1 1 0,-1-1 0,0 0-1,1 1 1,-1-1 0,1 0-1,-1 0 1,1 0 0,0 0-1,-1 0 1,1 0 0,0-1 0,-1 1-1,1 0 1,0-1 0,0 0-1,0 1 1,0-1 0,0 0-1,2 0 1,5 0-154,0-1 0,-1 0-1,1 0 1,0-1 0,-1 0-1,0 0 1,1-1 0,-1 0-1,10-6 1,11-6-584,28-20 0,-28 14 177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13.643"/>
    </inkml:context>
    <inkml:brush xml:id="br0">
      <inkml:brushProperty name="width" value="0.05" units="cm"/>
      <inkml:brushProperty name="height" value="0.05" units="cm"/>
    </inkml:brush>
  </inkml:definitions>
  <inkml:trace contextRef="#ctx0" brushRef="#br0">45 103 12251,'-1'-21'1930,"-2"0"0,-1 1 1,-6-20-1,10 40-1885,0 0-1,0-1 1,0 1-1,0 0 0,-1 0 1,1 0-1,0 0 1,0 0-1,0 0 1,0 0-1,-1 0 0,1 0 1,0 0-1,0 0 1,0 0-1,0 0 0,-1 0 1,1 0-1,0 0 1,0 0-1,0 0 1,0 0-1,-1 0 0,1 1 1,0-1-1,0 0 1,0 0-1,0 0 1,0 0-1,-1 0 0,1 0 1,0 0-1,0 1 1,0-1-1,0 0 1,0 0-1,0 0 0,0 0 1,0 0-1,0 1 1,-1-1-1,1 0 1,0 0-1,0 0 0,-3 10 234,0 1-1,0-1 1,1 0 0,0 1-1,1-1 1,-1 20-1,1-9-103,-3 180 287,6-162-404,2 1 0,2-2-1,12 45 1,-16-77-47,0 0 1,0 0-1,0 0 1,0 0-1,1-1 1,0 1-1,8 9 0,-11-14-5,1-1-1,0 1 1,0 0-1,-1-1 0,1 1 1,0 0-1,0-1 1,0 1-1,-1-1 0,1 1 1,0-1-1,0 0 1,0 1-1,0-1 1,0 0-1,0 0 0,0 0 1,0 0-1,0 1 1,0-1-1,0-1 0,1 1 1,0 0 1,0-1 0,0 0 1,0 0-1,-1 0 0,1 0 0,0-1 1,0 1-1,-1 0 0,1-1 1,-1 1-1,0-1 0,1 1 1,-1-1-1,0 0 0,1-1 0,12-19 50,-1-1-1,-2 0 1,11-30-1,21-78 74,-32 96-98,-1 1 10,-7 20-17,1 0-1,1 1 1,7-17 0,-12 30-22,0 0 1,0-1-1,0 1 1,0 0 0,0-1-1,0 1 1,1 0-1,-1 0 1,0-1-1,0 1 1,0 0-1,0 0 1,0-1-1,1 1 1,-1 0-1,0 0 1,0-1 0,0 1-1,1 0 1,-1 0-1,0 0 1,0 0-1,1-1 1,-1 1-1,0 0 1,0 0-1,1 0 1,-1 0 0,0 0-1,1 0 1,-1 0-1,0 0 1,0 0-1,1 0 1,-1 0-1,0 0 1,1 0-1,-1 0 1,0 0 0,1 0-1,-1 0 1,7 15 60,1 34-13,-7-39-43,4 32 10,-4-24-9,1-1-1,1 1 1,0-1-1,2 0 1,7 22-1,-12-38-6,1 0 0,-1 1 0,1-1-1,0 0 1,-1 0 0,1 1 0,0-1 0,0 0 0,0 0-1,0 0 1,0 0 0,0 0 0,0 0 0,0 0-1,0 0 1,1 0 0,-1-1 0,0 1 0,2 0 0,-1-1 1,-1 0 1,0 0 0,0 0 0,0 0 0,0 0 0,0 0-1,0-1 1,0 1 0,0 0 0,0-1 0,0 1 0,0-1-1,0 1 1,0-1 0,0 1 0,0-1 0,-1 0 0,1 1-1,1-2 1,3-4 24,0 0 1,-1 0-1,1-1 0,-2 1 0,7-14 0,7-27 120,-2 0-1,-2-1 1,12-89-1,-13 65-326,-12 64-2471,-3 16 1708,3-3 224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14.246"/>
    </inkml:context>
    <inkml:brush xml:id="br0">
      <inkml:brushProperty name="width" value="0.05" units="cm"/>
      <inkml:brushProperty name="height" value="0.05" units="cm"/>
    </inkml:brush>
  </inkml:definitions>
  <inkml:trace contextRef="#ctx0" brushRef="#br0">23 74 17708,'2'-7'728,"1"0"-1,-1 1 1,1 0 0,1-1 0,-1 1-1,1 1 1,8-11 0,-10 15-681,-1-1 1,0 1-1,0 0 1,1 0-1,-1 0 1,0 0-1,1 0 0,-1 0 1,1 1-1,-1-1 1,1 0-1,0 1 0,-1-1 1,1 1-1,0 0 1,-1-1-1,1 1 1,0 0-1,-1 0 0,1 0 1,0 0-1,-1 0 1,1 1-1,0-1 1,-1 0-1,1 1 0,0 0 1,-1-1-1,1 1 1,-1 0-1,1-1 0,-1 1 1,0 0-1,1 0 1,-1 0-1,0 0 1,1 1-1,-1-1 0,1 1 1,1 2-25,0 0 1,0 0 0,0 0-1,-1 0 1,1 1-1,-1-1 1,0 0 0,-1 1-1,1 0 1,-1-1-1,0 1 1,0 0 0,0 0-1,-1 0 1,0 9-1,0 2 43,-1 0-1,-1 0 0,-6 24 1,-5 6 325,-32 75 0,28-80-72,17-41-315,0 1-1,-1-1 1,1 0-1,0 1 0,0-1 1,0 0-1,0 1 1,-1-1-1,1 1 1,0-1-1,0 0 1,0 1-1,0-1 1,0 0-1,0 1 0,0-1 1,0 1-1,0-1 1,0 0-1,0 1 1,0-1-1,0 1 1,0-1-1,0 0 1,0 1-1,1-1 0,-1 0 1,0 1-1,0-1 1,0 0-1,1 1 1,-1-1-1,0 0 1,0 1-1,1-1 1,-1 0-1,0 0 0,0 1 1,1-1-1,-1 0 1,0 0-1,1 0 1,-1 1-1,1-1 1,-1 0-1,0 0 1,1 0-1,-1 0 0,0 0 1,1 0-1,-1 0 1,1 0-1,-1 0 1,0 0-1,1 0 1,-1 0-1,1 0 1,-1 0-1,0 0 0,1 0 1,-1 0-1,0 0 1,1-1-1,0 1 1,36-13-37,-19 6 17,-8 5 8,1 0 0,-1 0-1,1 1 1,-1 0 0,1 1 0,-1 0 0,21 4-1,-27-4 5,0 1 0,0 0 0,-1 1 0,1-1-1,0 1 1,-1-1 0,1 1 0,-1 0 0,0 0-1,7 6 1,-9-6 1,1 0 1,0 0-1,-1 0 0,1 0 1,-1 1-1,1-1 0,-1 1 1,0-1-1,0 1 0,0-1 1,-1 1-1,1-1 0,-1 1 1,1 0-1,-1-1 0,0 1 1,0 4-1,-1 0 14,0-1-1,0 0 1,-1 0 0,0-1-1,0 1 1,0 0 0,-1-1-1,1 1 1,-2-1-1,1 0 1,0 1 0,-9 7-1,3-2 52,-1-1-1,-1 0 1,1-1-1,-19 12 1,17-14 15,-1 1 0,1-2 0,-23 9 0,30-13-105,-1-1 0,1 1 0,-1-1 1,0 0-1,0 0 0,1-1 0,-1 1 0,0-1 1,0-1-1,0 1 0,-8-2 0,12 1 10,0 0 0,0 0 0,0 0 0,-1-1 0,1 1 0,0-1 1,1 1-1,-1-1 0,0 0 0,0 1 0,1-1 0,-1 0 0,1 0 0,-1 0 0,1 0 0,0-1 0,0 1 0,0 0 0,0 0 0,0-1 0,1 1 0,-1 0 0,1-1 0,-1 1 0,1-1 0,0 1 0,0-5 0,2-10-188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15.950"/>
    </inkml:context>
    <inkml:brush xml:id="br0">
      <inkml:brushProperty name="width" value="0.05" units="cm"/>
      <inkml:brushProperty name="height" value="0.05" units="cm"/>
    </inkml:brush>
  </inkml:definitions>
  <inkml:trace contextRef="#ctx0" brushRef="#br0">19 59 12891,'-6'-4'1760,"-1"-1"-776,1-2 2329,9 4-2337,11 2-152,6 1-87,12 0-169,2 1-160,12 1-160,1-1-40,5-1-248,0-1-200,-5-5-520,-6-1-225,-10-4 745,-4 2-168,-9 0-168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16.395"/>
    </inkml:context>
    <inkml:brush xml:id="br0">
      <inkml:brushProperty name="width" value="0.05" units="cm"/>
      <inkml:brushProperty name="height" value="0.05" units="cm"/>
    </inkml:brush>
  </inkml:definitions>
  <inkml:trace contextRef="#ctx0" brushRef="#br0">1 13 15875,'2'-2'276,"0"1"1,1 0-1,-1 1 0,1-1 0,-1 0 0,1 1 0,-1-1 0,1 1 0,0 0 0,-1-1 0,4 2 0,-2-2 428,20-1-350,-1 0 1,1 2-1,-1 0 0,26 4 0,-42-3-344,0 0-1,0 0 0,0 1 0,-1 0 1,1 0-1,-1 0 0,1 1 0,-1 0 1,0 0-1,0 1 0,0 0 0,-1 0 1,1 0-1,-1 1 0,0-1 1,0 1-1,-1 0 0,7 9 0,-9-9 7,1 1-1,-1 0 1,0-1 0,-1 1-1,1 0 1,-1 0-1,0 0 1,-1 0-1,0 0 1,0 0 0,0 0-1,0 0 1,-1 0-1,0 0 1,0 0-1,-1 0 1,-4 10-1,-3 7 105,-1 0-1,-25 40 0,33-61-110,-3 6 9,1 0-72,-1 0 0,0 0 1,0 0-1,-1-1 0,0 0 1,0 0-1,0 0 0,-11 7 1,5-8-6,5-10-82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18.055"/>
    </inkml:context>
    <inkml:brush xml:id="br0">
      <inkml:brushProperty name="width" value="0.05" units="cm"/>
      <inkml:brushProperty name="height" value="0.05" units="cm"/>
    </inkml:brush>
  </inkml:definitions>
  <inkml:trace contextRef="#ctx0" brushRef="#br0">238 1 13883,'2'0'3037,"-4"8"-1000,-8 23-148,-19 45-1170,26-68-385,-39 96 610,-95 170-1,121-239-1192,15-26-561,14-23-604,4-13 315,-2 0 0,-1 0 1,19-53-1,-31 74 1002,25-61-817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18.474"/>
    </inkml:context>
    <inkml:brush xml:id="br0">
      <inkml:brushProperty name="width" value="0.05" units="cm"/>
      <inkml:brushProperty name="height" value="0.05" units="cm"/>
    </inkml:brush>
  </inkml:definitions>
  <inkml:trace contextRef="#ctx0" brushRef="#br0">167 30 13531,'4'-7'525,"-3"5"-417,-1 1 1,1-1-1,0 1 0,0-1 0,-1 1 1,1-1-1,0 1 0,0 0 1,0 0-1,1-1 0,-1 1 0,0 0 1,0 0-1,1 0 0,-1 0 0,3-1 1,-4 2-93,0 0 0,0 0 0,0 0 0,0 0 0,1 0 0,-1 0 0,0 0 0,0 0 0,0 0-1,0 1 1,0-1 0,1 0 0,-1 0 0,0 0 0,0 0 0,0 0 0,0 0 0,0 0 0,0 0 0,0 0 0,1 1 0,-1-1 0,0 0 0,0 0 0,0 0 0,0 0 0,0 0 0,0 0 0,0 1 0,0-1 0,0 0 0,0 0 0,0 0 0,0 0 0,0 1 0,0-1 0,0 0 0,0 0 0,0 0 0,0 0 0,0 0 0,0 1 0,0-1 0,0 0 0,0 0 0,0 0 0,0 0 0,-1 22 918,0-1 1,-2 0 0,-6 25-1,-1 13 66,-9 115 643,18-142-1430,0 0 1,3-1-1,7 50 0,-8-76-286,0 0 0,0 0 0,0 0 0,0 0-1,1 0 1,0 0 0,0 0 0,0-1-1,1 1 1,4 5 0,-6-9-208,-5-6 181,-9-9-87,-3 2-109</inkml:trace>
  <inkml:trace contextRef="#ctx0" brushRef="#br0" timeOffset="1">4 399 14043,'-3'-8'1608,"4"7"-767,2-2-297,7 3 1240,3 0-696,7-1-336,6 1-127,3-3-425,4 1-416,-5 2-2193,-2-2 2193,-12-6-352,-2 3-192</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19.698"/>
    </inkml:context>
    <inkml:brush xml:id="br0">
      <inkml:brushProperty name="width" value="0.05" units="cm"/>
      <inkml:brushProperty name="height" value="0.05" units="cm"/>
    </inkml:brush>
  </inkml:definitions>
  <inkml:trace contextRef="#ctx0" brushRef="#br0">267 112 13875,'0'-1'145,"0"1"1,1-1-1,-1 0 1,1 1-1,-1-1 0,0 0 1,0 1-1,1-1 1,-1 0-1,0 0 0,0 1 1,0-1-1,0 0 1,0 0-1,0 1 0,0-1 1,0 0-1,0 0 1,0 1-1,0-1 0,0 0 1,-1 0-1,1 1 1,0-1-1,0 0 0,-1 1 1,1-1-1,-1 0 1,1 1-1,0-1 0,-3-2 2175,-6-22 84,9 24-2382,0 0 0,0 1 0,-1-1 0,1 1-1,0-1 1,0 1 0,-1-1 0,1 1 0,0-1 0,-1 1 0,1-1-1,-1 1 1,1-1 0,-1 1 0,1-1 0,-1 1 0,1 0-1,-1-1 1,1 1 0,-1 0 0,1 0 0,-1-1 0,1 1-1,-1 0 1,0 0 0,1 0 0,-1 0 0,0 0 0,1-1-1,-1 1 1,0 1 0,-22 0 165,9 4-151,1 1 1,-1 0 0,1 1-1,0 0 1,0 1-1,1 1 1,0 0 0,1 0-1,-14 15 1,17-15-15,0 0-1,1 0 1,0 0-1,0 1 1,1 0-1,0 0 1,1 0 0,0 1-1,1 0 1,0 0-1,1 0 1,-3 16 0,6-25-20,-1 1 0,1-1 1,0 1-1,0-1 0,0 1 1,1-1-1,-1 1 0,0-1 1,1 1-1,0-1 0,-1 1 1,1-1-1,0 0 0,0 1 1,0-1-1,1 0 0,1 3 1,-1-4-1,-1 1 1,1-1-1,-1 0 0,1 0 1,-1 0-1,1 0 1,0 0-1,0-1 1,-1 1-1,1-1 1,0 1-1,0-1 1,0 1-1,0-1 1,-1 0-1,1 0 1,0 0-1,0 0 1,0 0-1,0 0 1,0-1-1,0 1 1,-1-1-1,4 0 1,4-2 0,0-1 0,0-1 1,0 1-1,-1-1 0,1-1 1,-1 0-1,-1 0 0,1 0 1,-1-1-1,0 0 0,7-9 1,8-12-4,32-54 0,-44 66-2,0-1 1,-1 0 0,-1-1-1,0 0 1,-2 0 0,9-35-1,-16 51 3,0 5 0,-6 13 1,-7 25 2,-3 19 89,-14 106 0,27-137-57,2 0 0,2 1-1,0-1 1,2 0 0,11 57-1,-10-73-8,27 139 172,-28-133-140,-1 0-1,0 0 0,-1 0 0,-1 0 0,-1-1 1,-5 23-1,6-35-20,-1-1 0,0 1 0,0 0-1,-1 0 1,1-1 0,-1 0 0,-1 1 0,1-1 0,-7 8 0,8-12-26,1 1-1,-1-1 1,1 0 0,0 0 0,-1 1-1,0-1 1,1 0 0,-1 0 0,0-1 0,0 1-1,1 0 1,-1 0 0,0-1 0,0 1-1,0-1 1,0 0 0,0 0 0,0 1-1,1-1 1,-1 0 0,0-1 0,0 1-1,0 0 1,0-1 0,0 1 0,0-1 0,0 1-1,1-1 1,-1 0 0,0 0 0,0 1-1,1-1 1,-1-1 0,-1 0 0,-2-2-7,0-1-1,1 1 1,0-1 0,0 0 0,0 0 0,0 0 0,1-1 0,0 1 0,0-1-1,0 0 1,1 0 0,0 0 0,0 0 0,0 0 0,-1-12 0,1-2-77,0 0 1,1 0-1,4-36 1,2 26-244,0 1 0,2 0 0,2 1 1,0 0-1,2 0 0,1 1 1,2 0-1,28-44 0,-18 37-69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21.688"/>
    </inkml:context>
    <inkml:brush xml:id="br0">
      <inkml:brushProperty name="width" value="0.05" units="cm"/>
      <inkml:brushProperty name="height" value="0.05" units="cm"/>
    </inkml:brush>
  </inkml:definitions>
  <inkml:trace contextRef="#ctx0" brushRef="#br0">72 314 16764,'0'-1'121,"-1"1"0,0-1 0,1 1 0,-1 0 0,0-1 0,1 1 1,-1 0-1,0-1 0,1 1 0,-1 0 0,0 0 0,0 0 0,1 0 1,-1 0-1,0 0 0,0 0 0,0 0 0,1 0 0,-1 0 1,0 0-1,0 0 0,1 0 0,-1 1 0,0-1 0,1 0 0,-1 1 1,0-1-1,1 0 0,-1 1 0,0-1 0,1 1 0,-1-1 0,1 1 1,-1-1-1,1 1 0,-1 0 0,1-1 0,-1 1 0,1 0 0,-1-1 1,1 1-1,0 0 0,-1 1 0,26-10 2692,-5 8-2690,-12 1-103,1-1-1,0 0 1,-1-1 0,1 0-1,9-2 1,-15 2-16,0 0 0,0-1 1,0 1-1,0-1 0,0 1 1,0-1-1,-1 0 0,1 0 1,-1 0-1,1 0 0,-1-1 1,0 1-1,0-1 0,0 1 0,0-1 1,0 0-1,2-5 0,-3 5 5,0 0 0,1 0 0,-1 0-1,-1 0 1,1 0 0,0 0 0,-1 0 0,1 0-1,-1-1 1,0 1 0,0 0 0,-1-6-1,0 8-6,1 0 0,0 0 0,-1 0 0,1 0 0,-1 0-1,1 0 1,-1 0 0,1 0 0,-1 0 0,0 0 0,0 0-1,1 1 1,-1-1 0,0 0 0,0 0 0,0 1 0,0-1-1,0 1 1,0-1 0,0 1 0,0-1 0,0 1 0,0-1 0,0 1-1,0 0 1,0 0 0,0-1 0,0 1 0,0 0 0,0 0-1,0 0 1,0 0 0,-1 1 0,1-1 0,0 0 0,0 0-1,0 0 1,0 1 0,0-1 0,-2 2 0,-2 0 3,-1 1 0,1 0 1,0 0-1,-1 0 1,2 1-1,-1-1 0,0 1 1,1 0-1,-1 1 0,1-1 1,1 1-1,-1 0 0,-3 5 1,-5 10 7,-20 42 0,22-41 6,1 1-1,2-1 1,0 1 0,1 1-1,1-1 1,1 1 0,-2 39-1,6-60-13,0 0 0,0 0 0,1 0-1,-1 0 1,0 0 0,0 0 0,1 0-1,0 0 1,-1-1 0,1 1-1,0 0 1,0 0 0,0 0 0,0 0-1,0-1 1,0 1 0,0-1-1,3 3 1,-2-3-2,-1 0 0,0-1 0,1 1-1,-1-1 1,1 1 0,-1-1 0,1 0 0,0 1-1,-1-1 1,1 0 0,-1 0 0,1 0 0,0 0 0,-1 0-1,1-1 1,-1 1 0,1 0 0,-1-1 0,1 1-1,-1-1 1,1 0 0,-1 1 0,0-1 0,3-1 0,8-6 11,1-1 1,-1 0-1,-1 0 1,0-1 0,0-1-1,-1 0 1,12-16 0,-1-3 6,32-59-1,-46 77-13,16-35 21,-21 43-25,0 0 1,-1-1 0,0 1-1,0 0 1,0 0-1,0-1 1,-1 1-1,1-8 1,-2 12-4,1 0 0,-1 1 0,0-1 1,1 0-1,-1 1 0,1-1 0,-1 0 0,1 1 1,-1-1-1,1 1 0,-1-1 0,1 1 0,0-1 1,-1 1-1,1-1 0,-1 1 0,1-1 0,0 1 1,0-1-1,-1 2 0,-7 13 6,1 1 1,0 1-1,1-1 0,1 1 0,0 0 1,1 0-1,1 0 0,1 1 1,0-1-1,2 25 0,0-41-5,0 1-1,0-1 0,0 1 1,0-1-1,1 0 0,-1 1 1,0-1-1,1 1 0,-1-1 1,1 0-1,-1 1 0,1-1 1,0 0-1,0 0 0,0 0 1,-1 1-1,1-1 0,0 0 1,0 0-1,0 0 0,1 0 1,-1-1-1,0 1 0,0 0 1,0 0-1,1-1 0,-1 1 1,0-1-1,1 1 1,-1-1-1,0 1 0,1-1 1,-1 0-1,1 0 0,-1 0 1,1 0-1,-1 0 0,1 0 1,-1 0-1,0 0 0,1 0 1,-1-1-1,1 1 0,-1 0 1,2-2-1,4 0 3,1-1-1,-1-1 1,0 1-1,0-1 1,-1 0-1,1-1 1,6-5-1,1-3 5,0 0 0,-1-2 0,21-29 0,-28 35-5,0 0 1,-1 0-1,0 0 0,-1 0 0,0-1 1,-1 0-1,0 0 0,4-19 0,-7 29-2,0 0 0,0 0 0,0 0 0,-1 0 1,1 0-1,0 0 0,0 0 0,0 0 0,0 0 0,0 0 0,0 0 0,0 0 0,0 0 0,0 0 0,0 0 0,0 0 0,0 0 0,-1 0 0,1 0 0,0 0 0,0 0 0,0 0 0,0 0 0,0 0 1,0 0-1,0 0 0,0 0 0,0 0 0,0 0 0,0 0 0,0-1 0,0 1 0,-1 0 0,1 0 0,0 0 0,0 0 0,0 0 0,0 0 0,0 0 0,0 0 0,0 0 0,-8 15 5,-7 23 2,-5 54 17,18-79-18,0 0-1,1 1 0,1-1 0,0 0 0,3 15 1,-3-25-5,0-1 1,1 1 0,0-1 0,-1 1 0,1-1-1,0 0 1,0 1 0,0-1 0,1 0 0,-1 0-1,0 1 1,1-1 0,2 2 0,-3-3 0,0 0 0,0 0 0,1 0 0,-1-1 1,0 1-1,0-1 0,1 1 0,-1-1 0,0 1 0,1-1 0,-1 1 1,0-1-1,1 0 0,-1 0 0,0 0 0,1 0 0,-1 0 0,3 0 1,-1-1 0,1-1 0,0 1 1,0 0-1,-1-1 1,1 0-1,-1 0 1,1 0-1,-1 0 1,0-1-1,0 1 1,0-1-1,0 0 1,0 1-1,-1-1 1,4-5-1,0-2 5,0 0-1,-1-1 1,0 1 0,-1-1-1,0 0 1,-1 0-1,0 0 1,-1 0 0,1-12-1,-2 14 0,0 0-1,0-1 0,-2 1 1,1-1-1,-1 1 0,0-1 1,-1 1-1,0 0 0,0 0 0,-1 0 1,-6-12-1,9 20-4,-1-1 1,0 1-1,0-1 1,0 1-1,0 0 0,0-1 1,0 1-1,0 0 0,-1 0 1,1-1-1,0 1 1,-1 0-1,1 0 0,-1 0 1,-2-1-1,3 2-1,0 0 1,1 0-1,-1 0 0,0 0 0,0 0 0,0 0 1,0 1-1,0-1 0,1 0 0,-1 0 1,0 1-1,0-1 0,0 0 0,1 1 0,-1-1 1,0 1-1,1-1 0,-1 1 0,0-1 1,1 1-1,-1 0 0,0-1 0,1 1 1,-1 0-1,1-1 0,-1 1 0,1 0 0,0 0 1,-1-1-1,1 1 0,-1 1 0,-1 4 2,-1-1 1,1 1-1,0 0 0,1-1 0,-1 1 0,1 0 0,1 0 0,-1 0 0,1 0 0,0 0 0,0 0 0,0 0 0,1 0 1,0 0-1,3 11 0,-3-16-3,-1 0 0,0-1 1,1 1-1,-1 0 1,1 0-1,-1-1 0,1 1 1,-1 0-1,1-1 0,0 1 1,-1 0-1,1-1 1,0 1-1,-1-1 0,1 1 1,0-1-1,0 0 0,0 1 1,-1-1-1,1 0 1,0 1-1,0-1 0,0 0 1,0 0-1,1 0 1,0 0-1,0 0 1,0-1 0,0 1 0,-1-1 0,1 1 0,0-1 0,0 0 0,0 0 0,-1 0 0,1 0-1,2-1 1,3-4 4,0 0-1,-1-1 1,11-12-1,-3-2-2,-10 15-7,-1 1 1,1 0-1,0 0 1,6-7-1,-7 44-20,-9 10 18,4-31 12,0-1-1,1 0 1,0 0-1,0 1 1,1-1-1,3 21 1,-3-31-4,0 0 0,1 1-1,-1-1 1,0 0 0,0 0 0,0 0-1,0 1 1,1-1 0,-1 0 0,0 0-1,0 0 1,0 0 0,1 0 0,-1 1-1,0-1 1,0 0 0,0 0 0,1 0-1,-1 0 1,0 0 0,0 0 0,1 0-1,-1 0 1,0 0 0,0 0 0,1 0-1,-1 0 1,0 0 0,0 0 0,1 0-1,-1 0 1,0 0 0,0 0 0,1 0-1,-1 0 1,0 0 0,0-1 0,0 1-1,1 0 1,-1 0 0,0 0 0,0 0-1,0-1 1,1 1 0,-1 0 0,0 0-1,0 0 1,0-1 0,0 1 0,0 0-1,1 0 1,10-13 14,-10 12-12,17-22 18,18-21 36,-33 42-55,-1 0 0,0 0 0,1 0 0,-1 0 0,1 0 1,-1 0-1,1 1 0,0-1 0,0 1 0,0 0 0,0 0 0,0 0 0,0 0 1,4 0-1,-5 1-2,-1 0 0,0 1 0,1-1 0,-1 0 0,1 1 0,-1-1 0,1 1 0,-1 0 0,0-1 0,0 1 0,1 0 0,-1 0 0,0 0 0,0 0 0,0 0 0,0 0 0,0 0 0,0 0 0,0 0 0,0 1 0,0-1-1,-1 0 1,1 0 0,0 1 0,-1-1 0,1 2 0,12 42 2,-12-39-2,-1-4-2,1 2 10,0 0-1,0 0 0,0 0 0,0 0 0,1 0 1,3 5-1,-5-8-5,1-1 0,-1 1 1,1 0-1,-1-1 0,1 1 1,0-1-1,-1 1 0,1-1 1,0 1-1,0-1 0,-1 0 1,1 1-1,0-1 0,0 0 1,-1 1-1,1-1 0,0 0 1,0 0-1,0 0 0,0 0 0,-1 0 1,1 0-1,0 0 0,0 0 1,0 0-1,0 0 0,-1 0 1,1-1-1,0 1 0,0 0 1,-1-1-1,1 1 0,0 0 1,0-1-1,-1 1 0,1-1 0,0 1 1,-1-1-1,2 0 0,11-10 28,-1 1-1,22-25 0,-26 26-23,-1 1 1,1 0-1,1 0 0,-1 0 0,1 1 1,1 1-1,-1-1 0,15-5 0,-23 11-4,0 1-1,0-1 0,0 1 0,0 0 0,0-1 0,0 1 0,0 0 0,0 0 0,1 0 0,-1 0 0,0 0 0,0 0 0,0 0 0,0 1 0,0-1 0,0 0 1,0 0-1,0 1 0,0-1 0,0 1 0,0-1 0,0 1 0,2 0 0,-2 1 1,1 0 1,-1-1-1,0 1 0,1 0 0,-1 0 1,0 0-1,0 0 0,0 0 0,0 0 1,0 0-1,0 3 0,2 8 14,-1-1 0,-1 1 0,1 17 0,-2-20-2,0-9-12,0 0-1,0 0 0,0 0 1,0 0-1,0 0 1,0 1-1,1-1 0,-1 0 1,0 0-1,1 0 1,-1 0-1,0 0 0,1 0 1,-1 0-1,1 0 1,0 1-1,0-2-32,-1 0 0,1 0 0,-1 0 0,0 0 0,1 0 0,-1 0 1,1 0-1,-1 0 0,0 0 0,1 0 0,-1-1 0,1 1 0,-1 0 0,0 0 0,1 0 0,-1-1 0,0 1 1,1 0-1,-1 0 0,0-1 0,1 1 0,-1 0 0,0-1 0,0 1 0,1 0 0,-1-1 0,0 1 0,0-1 0,22-40-3075,-17 32 2031,19-46-3616,3-4 4831,-27 59-106,0 0 1,0 0-1,0 0 0,0 1 0,0-1 0,0 0 0,0 0 0,0 0 0,0 0 0,0 0 0,0 1 0,1-1 0,-1 0 0,0 0 0,0 0 0,0 0 0,0 0 0,0 1 0,0-1 0,0 0 0,1 0 0,-1 0 1,0 0-1,0 0 0,0 0 0,0 0 0,0 0 0,1 0 0,-1 0 0,0 0 0,0 0 0,0 0 0,0 1 0,1-1 0,-1 0 0,0 0 0,0 0 0,0-1 0,0 1 0,1 0 0,-1 0 0,0 0 0,0 0 1,0 0-1,0 0 0,1 0 0,-1 0 0,0 0 0,0 0 0,0 0 0,0 0 0,0 0 0,0-1 0,1 1 0,-1 0 0,0 0 0,0 0 0,0 0 0,0-1 0,2 17 904,-5 12 76,2-18-826,0-1-1,0 0 1,1 1-1,0-1 1,1 1-1,0-1 1,1 1-1,3 13 1,-5-22-184,0-1 1,1 1-1,-1-1 0,0 1 1,0-1-1,1 1 0,-1-1 1,0 1-1,1-1 1,-1 1-1,0-1 0,1 1 1,-1-1-1,0 0 0,1 1 1,-1-1-1,1 0 0,-1 1 1,1-1-1,-1 0 0,1 1 1,-1-1-1,1 0 0,-1 0 1,1 0-1,0 0 1,-1 0-1,1 1 0,-1-1 1,1 0-1,-1 0 0,2-1 1,0 1-4,-1-1 1,1 0-1,-1 0 1,1 1 0,-1-1-1,1 0 1,-1-1 0,1 1-1,-1 0 1,0 0-1,1-2 1,27-38-144,-29 40 140,22-44-426,-2 0 0,-2-2 1,20-82-1,8-22-174,-46 151 618,0 0 1,0 0-1,0 0 0,0 0 1,0 0-1,0 0 0,0 0 1,0 0-1,0 0 0,0 0 1,0 0-1,0 0 0,0 0 1,0 0-1,1 0 0,-1 0 0,0 0 1,0 0-1,0 0 0,0 0 1,0 0-1,0 0 0,0 0 1,0 0-1,0 0 0,0 0 1,0 0-1,0 0 0,1 0 0,-1 0 1,0 0-1,0 0 0,0 0 1,0 0-1,0 0 0,0 0 1,0 0-1,0 0 0,0 0 1,0 16 331,-2 24 67,0 12-139,2 1-1,2-1 1,3 1-1,2-1 0,20 76 1,-3-65 51,-53-105-849,-26-57-528,-21-35 722,76 134 353,-1-1 0,1 1 0,0 0 0,0-1-1,0 1 1,0 0 0,0-1 0,0 1 0,0-1-1,0 1 1,0 0 0,0-1 0,0 1-1,0 0 1,0-1 0,0 1 0,0 0 0,0-1-1,0 1 1,0 0 0,0-1 0,0 1 0,1 0-1,-1-1 1,0 1 0,0 0 0,0-1 0,1 1-1,-1 0 1,0 0 0,0-1 0,1 1-1,-1 0 1,0 0 0,0 0 0,1-1 0,-1 1-1,0 0 1,1 0 0,-1 0 0,0 0 0,1 0-1,-1-1 1,0 1 0,1 0 0,-1 0-1,1 0 1,-1 0 0,0 0 0,1 0 0,-1 0-1,0 0 1,1 1 0,-1-1 0,33-1 358,-15 0-234,4 0-317,0-2 1,-1 0-1,1-2 1,-1 0-1,0-2 1,28-11-1,-48 17 127,0 1 23,0 0 1,0-1-1,0 1 1,0 0-1,0-1 1,0 1 0,0-1-1,0 1 1,-1-1-1,1 0 1,0 1-1,0-1 1,-1 0-1,1 1 1,0-1-1,-1 0 1,1 0 0,0 0-1,-1 1 1,1-1-1,-1 0 1,0 0-1,1 0 1,-1 0-1,0 0 1,0 0-1,1 0 1,-1 0 0,0 0-1,0 0 1,0-2-1,-6-11-363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8:22.121"/>
    </inkml:context>
    <inkml:brush xml:id="br0">
      <inkml:brushProperty name="width" value="0.05" units="cm"/>
      <inkml:brushProperty name="height" value="0.05" units="cm"/>
    </inkml:brush>
  </inkml:definitions>
  <inkml:trace contextRef="#ctx0" brushRef="#br0">2 31 19140,'0'-8'2113,"2"3"-1449,-4 3-544,2-1 2080,2 2-1880,-5-10-440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8.586"/>
    </inkml:context>
    <inkml:brush xml:id="br0">
      <inkml:brushProperty name="width" value="0.05" units="cm"/>
      <inkml:brushProperty name="height" value="0.05" units="cm"/>
    </inkml:brush>
  </inkml:definitions>
  <inkml:trace contextRef="#ctx0" brushRef="#br0">337 9 17260,'0'0'41,"0"-1"1,0 1-1,0 0 1,0-1-1,0 1 0,0 0 1,0-1-1,-1 1 1,1 0-1,0-1 1,0 1-1,0 0 1,0 0-1,0-1 0,0 1 1,-1 0-1,1-1 1,0 1-1,0 0 1,0 0-1,-1-1 1,1 1-1,0 0 1,-1 0-1,1 0 0,0-1 1,0 1-1,-1 0 1,1 0-1,0 0 1,-1 0-1,1 0 1,0 0-1,-1-1 1,1 1-1,0 0 0,-1 0 1,1 0-1,0 0 1,-1 0-1,1 0 1,0 0-1,-1 1 1,1-1-1,0 0 1,-1 0-1,1 0 0,0 0 1,-1 0-1,1 0 1,-1 1-1,-17 9 228,2 1 163,1 2-1,0 0 1,-21 25-1,-35 51-74,51-63-223,-62 91 268,74-104-340,1 0-1,0 1 1,1 0 0,1 0 0,0 0-1,1 1 1,-4 20 0,8-33-55,0 0 0,-1 0 0,1 0 0,0 0-1,0 0 1,0 0 0,0 1 0,1-1 0,-1 0 0,1 0 0,-1 0 0,1 0 0,0 0 0,0 0 0,-1 0 0,1 0-1,1 0 1,-1-1 0,0 1 0,0 0 0,1 0 0,-1-1 0,1 1 0,-1-1 0,3 2 0,-1-2-1,0 1 1,0-1-1,0 0 0,0 0 1,0 0-1,1-1 1,-1 1-1,0-1 1,0 1-1,1-1 0,-1 0 1,0 0-1,0-1 1,1 1-1,4-2 1,7-2 16,-1-1 1,0 0-1,-1-1 1,1-1 0,-1 0-1,0-1 1,-1 0-1,13-11 1,3-5 107,-1-1 1,25-31-1,-22 21 176,-2-2-1,45-76 0,-71 109-250,0 0-1,0-1 0,0 1 1,0-1-1,1-7 0,-3 12-52,0 0-1,0 0 0,0 0 1,0 1-1,0-1 0,0 0 1,0 0-1,0 0 1,-1 0-1,1 0 0,0 0 1,0 0-1,0 0 0,0 0 1,0 0-1,0 0 1,0 0-1,0 0 0,0 0 1,0 0-1,-1 0 0,1 0 1,0 0-1,0 0 1,0 0-1,0 0 0,0 0 1,0 0-1,0 0 0,0 0 1,0 0-1,-1 0 0,1 0 1,0 0-1,0 0 1,0 0-1,0 0 0,0 0 1,0-1-1,0 1 0,0 0 1,0 0-1,0 0 1,0 0-1,0 0 0,0 0 1,0 0-1,0 0 0,-1 0 1,1 0-1,0 0 1,0-1-1,0 1 0,0 0 1,0 0-1,0 0 0,0 0 1,0 0-1,0 0 1,0 0-1,0 0 0,0 0 1,0-1-1,0 1 0,0 0 1,1 0-1,-1 0 1,-13 16 69,-17 32-64,-41 90 0,19-9-3936,47-106 3287,0-5-229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1.422"/>
    </inkml:context>
    <inkml:brush xml:id="br0">
      <inkml:brushProperty name="width" value="0.05" units="cm"/>
      <inkml:brushProperty name="height" value="0.05" units="cm"/>
    </inkml:brush>
  </inkml:definitions>
  <inkml:trace contextRef="#ctx0" brushRef="#br0">2 435 14331,'-1'2'126,"1"-1"0,0 1 0,-1 0 0,1-1 0,0 1 0,0 0 0,0 0 0,0-1 0,0 1 0,1 3 0,0-5-80,-1 1 0,0-1 0,0 1 0,1 0 0,-1-1 0,0 1 0,1-1 0,-1 1 1,0-1-1,1 1 0,-1-1 0,1 1 0,-1-1 0,1 0 0,-1 1 0,1-1 0,-1 0 0,1 1 1,-1-1-1,2 0 0,0 1 16,0-1 0,0 0 0,0 0 0,0 0-1,0-1 1,0 1 0,0 0 0,0-1 0,0 1 0,-1-1 0,1 0 0,0 1 0,0-1 0,0 0 0,-1 0 0,1 0 0,2-3 0,8-6 66,0 0-1,-1-1 1,-1-1 0,0 0 0,0 0-1,-1-1 1,-1 0 0,0 0 0,7-17 0,-5 7-68,-2 0 1,0 0 0,-1-1-1,-1 0 1,2-26-1,-6 37-39,-1-1 0,-1 0 0,-1 1 0,-3-24-1,4 32-9,-1 1-1,-1 0 1,1-1-1,-1 1 0,1 0 1,-1 0-1,0 0 1,-4-4-1,5 6-2,0 1 0,0-1-1,-1 1 1,1 0 0,0-1-1,-1 1 1,1 0 0,-1 0 0,0 0-1,1 0 1,-1 0 0,0 1-1,0-1 1,0 0 0,1 1 0,-1-1-1,0 1 1,0 0 0,-3-1 0,3 2 7,-1-1 1,0 1-1,0 0 1,1 0-1,-1-1 1,1 2 0,-1-1-1,1 0 1,-1 1-1,1-1 1,-1 1 0,1-1-1,0 1 1,0 0-1,0 0 1,0 0 0,0 0-1,1 1 1,-1-1-1,1 0 1,-1 1-1,-1 4 1,-4 7 88,0 0-1,-7 26 1,6-10 47,1 0-1,1 0 1,2 1 0,0 0 0,3-1-1,2 50 1,-1-76-129,1-1-1,-1 1 1,1 0 0,-1-1-1,1 1 1,0-1 0,1 1 0,-1-1-1,1 1 1,-1-1 0,4 5-1,-3-7-14,-1 0 0,0 0 0,0 0 0,0 0-1,1 0 1,-1 0 0,1-1 0,-1 1 0,0-1 0,1 1-1,-1-1 1,1 1 0,-1-1 0,1 0 0,-1 0 0,1 0 0,0 0-1,-1 0 1,1 0 0,-1 0 0,1 0 0,-1 0 0,1-1-1,-1 1 1,1-1 0,-1 1 0,1-1 0,-1 0 0,3-1-1,17-9 25,-1-2 0,0 0 0,28-24 0,2-2-7,32-14-3,-71 47-19,-1 1 0,1 0 0,0 1-1,0 0 1,1 1 0,13-3 0,-21 6 7,0 0 1,0-1 0,0 2-1,-1-1 1,1 0 0,0 1-1,0 0 1,-1 0 0,1 0-1,0 0 1,-1 1 0,1-1-1,-1 1 1,0 0 0,1 0-1,-1 0 1,0 1 0,0-1-1,0 1 1,-1-1 0,1 1-1,-1 0 1,1 0 0,-1 0-1,0 1 1,2 3 0,2 4 43,0 1 1,-1 0 0,-1 0-1,1 0 1,-2 1-1,3 17 1,-33-115 1118,-29-88-298,51 163-659,4 13-102,6 15-80,-3-14-181,0 0 0,0 0 0,0 0-1,1-1 1,0 1 0,0-1 0,0 0 0,0 1 0,0-1 0,4 2-1,-5-4 85,-1 0 0,0 0-1,0 0 1,1-1 0,-1 1-1,0 0 1,1-1 0,-1 1-1,1-1 1,-1 0-1,1 1 1,-1-1 0,1 0-1,-1 0 1,0 0 0,1 0-1,-1 0 1,1 0 0,-1 0-1,1-1 1,-1 1 0,1 0-1,-1-1 1,1 1-1,-1-1 1,0 0 0,1 1-1,-1-1 1,0 0 0,0 0-1,0 0 1,1 0 0,-1 0-1,1-1 1,12-18-674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2.009"/>
    </inkml:context>
    <inkml:brush xml:id="br0">
      <inkml:brushProperty name="width" value="0.05" units="cm"/>
      <inkml:brushProperty name="height" value="0.05" units="cm"/>
    </inkml:brush>
  </inkml:definitions>
  <inkml:trace contextRef="#ctx0" brushRef="#br0">1 42 11010,'1'2'315,"-1"0"-1,1 0 0,-1 1 1,1-1-1,-1 0 0,0 0 1,1 1-1,-1-1 0,0 0 1,-1 1-1,1 2 0,0 20 1237,5-3-1283,1-1-1,0 0 1,2 0 0,1 0 0,0-1-1,1 0 1,2-1 0,0-1 0,0 1-1,2-2 1,0 0 0,1 0-1,1-2 1,0 0 0,2-1 0,19 13-1,-12-9-138,0 1 0,-1 1 0,29 31 0,-45-41-19,0 0 0,0 1 0,-1 0-1,0 0 1,-1 0 0,0 1 0,-1 0-1,0 0 1,-1 1 0,5 22 0,-7-22 73,0 1 1,-1 0 0,0-1-1,-3 28 1,1-37-136,0 0 0,0 0 1,0 0-1,0 0 0,0 0 0,-1 0 1,0-1-1,0 1 0,-3 4 0,4-6-25,0-1-1,-1 1 0,1-1 1,-1 1-1,1-1 0,-1 0 1,0 1-1,0-1 0,1 0 0,-1 0 1,0 0-1,0-1 0,0 1 1,0 0-1,0-1 0,0 1 1,0-1-1,0 0 0,-3 0 1,1 0-10,1 0 1,-1-1-1,0 1 1,1-1 0,-1 0-1,1-1 1,-1 1-1,1 0 1,0-1 0,0 0-1,-1 0 1,1 0-1,1 0 1,-1 0 0,0 0-1,0-1 1,1 0 0,-1 1-1,1-1 1,0 0-1,0 0 1,0 0 0,-2-6-1,-2-1-8,2 0 0,-1-1 0,1 0 0,1 0 0,0 0 0,-2-16 0,3 5-6,1-1 1,0 0-1,2 0 0,1 0 1,5-27-1,34-111-162,-27 117 73,-3 0 0,-1-1 0,6-67 0,-16 101 68,0 0 0,-1-1 1,0 1-1,0 0 0,-5-14 0,5 22 17,0 0 1,0 1 0,0-1-1,0 0 1,-1 0-1,1 1 1,-1-1-1,0 1 1,0-1 0,-4-3-1,5 5 6,0 0 0,-1 0 0,1 0 0,-1 0 0,1 1 0,-1-1 0,0 1 0,1-1 0,-1 1 0,1-1 0,-1 1 0,0 0 0,0 0 0,1 0 0,-1 0 0,0 0 0,1 0 0,-1 0 0,0 0 0,1 1 0,-3 0-1,0 0 1,0 1-1,1 0 0,-1 0 1,0 0-1,1 1 0,-1-1 1,1 1-1,-1 0 0,1 0 1,0 0-1,1 0 0,-1 1 1,0-1-1,1 1 0,0 0 1,0-1-1,0 1 0,0 0 1,0 0-1,1 0 0,-2 8 1,-1 4-5,1 0 0,1 0 1,0 0-1,1 23 1,1-23 5,1 1 0,0-1 1,2 0-1,0 1 0,7 20 1,-8-30-17,0-1 0,0 0 0,1 1 0,0-1 1,1 0-1,-1-1 0,1 1 0,0-1 1,1 1-1,-1-1 0,1 0 0,0-1 0,0 1 1,1-1-1,8 5 0,-12-8 3,1 1-1,-1-1 1,1 0 0,0 0 0,-1-1-1,1 1 1,0 0 0,0-1-1,0 0 1,0 0 0,-1 0-1,1 0 1,0 0 0,0 0 0,0-1-1,0 1 1,-1-1 0,1 0-1,0 0 1,-1 0 0,1 0-1,0 0 1,-1-1 0,0 1 0,1-1-1,-1 1 1,0-1 0,4-3-1,-1-1 43,1-1 0,-1 1 0,0-1 0,0 0-1,-1-1 1,0 1 0,0-1 0,4-10-1,7-27-103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2.470"/>
    </inkml:context>
    <inkml:brush xml:id="br0">
      <inkml:brushProperty name="width" value="0.05" units="cm"/>
      <inkml:brushProperty name="height" value="0.05" units="cm"/>
    </inkml:brush>
  </inkml:definitions>
  <inkml:trace contextRef="#ctx0" brushRef="#br0">4 0 16147,'-1'3'284,"0"0"-1,1 0 0,-1 0 0,1 0 0,0 0 0,0 0 1,0 1-1,0-1 0,2 5 0,-1 4 229,0 14 503,2 0 1,7 31 0,-7-45-933,0-1 1,1 1-1,1-1 0,-1 0 1,2 0-1,-1 0 1,8 10-1,-12-19-83,1-1 0,-1 1 0,0-1 0,0 1 0,1-1 0,-1 1 0,1-1 0,-1 0 0,1 1 0,-1-1 1,1 0-1,0 0 0,0 0 0,0 0 0,-1-1 0,1 1 0,0-1 0,0 1 0,0-1 0,0 1 0,0-1 0,0 0 0,0 0 0,0 0 0,0 0 0,3-1 0,-1 0-12,0-1 0,0 0 0,0 1-1,0-2 1,0 1 0,-1 0 0,1-1 0,-1 0-1,0 1 1,1-1 0,2-5 0,-4 5 3,1 1 0,-1 0 0,0 0 0,0 0 0,1 0 1,-1 0-1,1 1 0,0-1 0,-1 1 0,1-1 0,4 0 1,-5 1 10,-1 1-1,0 0 1,1 0 0,-1 0 0,1 0 0,-1 0 0,0 0 0,1 1 0,-1-1-1,1 0 1,-1 1 0,0-1 0,0 1 0,1-1 0,-1 1 0,0 0 0,0 0-1,0-1 1,1 1 0,-1 0 0,0 0 0,0 0 0,-1 0 0,1 0 0,0 0 0,0 1-1,1 1 1,4 7 65,-1 0 0,0 1 0,0-1 0,-1 1 0,-1 0 0,0 0-1,0 0 1,-1 1 0,-1-1 0,1 20 0,-2-18 50,0 0 0,-1-1 0,-1 1 0,0 0 0,0-1 0,-1 1 0,-1-1 0,0 0 0,-9 17 0,11-25-100,0 0-1,0-1 1,-1 1-1,0-1 1,1 1-1,-1-1 1,0 0 0,-1 0-1,1-1 1,0 1-1,-1 0 1,0-1-1,1 0 1,-7 2 0,8-3-7,1-1 1,-1 1-1,0-1 1,0 0 0,0 1-1,0-1 1,0 0 0,0 0-1,1-1 1,-1 1-1,0 0 1,0-1 0,0 1-1,0-1 1,1 1-1,-1-1 1,0 0 0,1 0-1,-1 0 1,0 0 0,1 0-1,-1 0 1,1 0-1,-1-1 1,1 1 0,0 0-1,0-1 1,0 1-1,-1-1 1,1 1 0,0-1-1,1 0 1,-1 1 0,-1-4-1,-5-18-34,5-2-39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2.982"/>
    </inkml:context>
    <inkml:brush xml:id="br0">
      <inkml:brushProperty name="width" value="0.05" units="cm"/>
      <inkml:brushProperty name="height" value="0.05" units="cm"/>
    </inkml:brush>
  </inkml:definitions>
  <inkml:trace contextRef="#ctx0" brushRef="#br0">0 167 14371,'0'1'61,"0"0"0,0-1 0,0 1 0,1 0 0,-1-1 0,0 1-1,0 0 1,1-1 0,-1 1 0,0 0 0,1-1 0,-1 1 0,0-1 0,1 1 0,-1-1 0,1 1 0,-1-1-1,1 1 1,-1-1 0,1 1 0,0-1 0,-1 1 0,1-1 0,-1 0 0,1 0 0,0 1 0,-1-1 0,2 0-1,0 1 48,1-1 0,-1 0-1,0 0 1,1 0-1,-1 0 1,0-1-1,0 1 1,1 0 0,1-2-1,5-1 253,0 0 0,0-1-1,12-8 1,-15 8-180,0-1 1,-1 1-1,1-1 1,-1 0-1,0-1 1,0 0-1,-1 1 1,0-1-1,6-12 0,-8 15-130,0 1-1,-1-1 0,0 0 0,0 0 0,0 0 0,0 0 0,0 0 0,-1 0 1,1 0-1,-1 0 0,0 0 0,1 0 0,-2-1 0,1 1 0,0 0 1,-1 0-1,1 0 0,-1 0 0,0 0 0,0 0 0,0 0 0,0 0 1,-1 0-1,1 1 0,-3-4 0,3 5-28,0 0-1,1 0 1,-1 0-1,0 0 1,0 0 0,0 0-1,0 1 1,0-1-1,0 0 1,0 1-1,0-1 1,0 0 0,0 1-1,0 0 1,-1-1-1,1 1 1,0 0 0,0-1-1,0 1 1,-1 0-1,1 0 1,0 0-1,0 0 1,-1 0 0,1 0-1,0 0 1,0 1-1,0-1 1,-1 0 0,1 1-1,0-1 1,0 1-1,0-1 1,0 1 0,0 0-1,0-1 1,0 1-1,-1 1 1,-1 1 22,-1 0 1,1 0-1,1 0 1,-1 0-1,0 1 1,1-1-1,0 1 1,0 0-1,-3 6 1,1 1 14,0 0 0,1 0 0,1 0 0,0 0 0,0 0 0,1 0 0,0 1 0,1-1 1,1 1-1,-1-1 0,2 0 0,0 0 0,6 20 0,-8-29-51,1 0 1,-1 0-1,1 0 1,0-1-1,0 1 0,0 0 1,0-1-1,0 1 0,0-1 1,0 1-1,1-1 1,-1 1-1,0-1 0,1 0 1,-1 0-1,1 0 0,0 0 1,-1 0-1,1 0 1,3 1-1,-3-1 0,0-1-1,0 0 1,0 0 0,0 0 0,0-1-1,0 1 1,0 0 0,0-1 0,0 1-1,0-1 1,0 0 0,-1 0 0,1 0-1,0 0 1,0 0 0,1-1 0,8-7 7,-1 0 1,0 0-1,0-1 1,12-18-1,-17 22-23,10-14 9,24-29 32,-36 46-29,0 1 0,0-1 0,0 0 0,0 1 1,0 0-1,0-1 0,0 1 0,1 0 0,-1 1 0,1-1 1,7-1-1,-9 2-1,0 1 0,0 1 0,-1-1 1,1 0-1,0 0 0,0 1 0,0-1 1,0 1-1,-1-1 0,1 1 0,0 0 0,-1 0 1,1 0-1,-1 0 0,1 0 0,-1 0 0,1 0 1,-1 0-1,1 1 0,-1-1 0,0 1 1,0-1-1,0 1 0,0-1 0,0 1 0,1 1 1,3 8 41,0-1 0,0 1 0,2 11 0,-4-13 4,9 31 98,-10-30-83,0-1 0,1 1 0,0-1 0,1 1 0,0-1 0,7 10 0,-11-19-58,0 0 1,1 1 0,-1-1 0,0 0-1,1 0 1,-1 0 0,0 0-1,1 0 1,-1 1 0,1-1 0,-1 0-1,0 0 1,1 0 0,-1 0 0,1 0-1,-1 0 1,0 0 0,1 0-1,-1-1 1,1 1 0,-1 0 0,0 0-1,1 0 1,-1 0 0,0 0-1,1-1 1,-1 1 0,0 0 0,1 0-1,-1-1 1,0 1 0,1 0 0,-1 0-1,0-1 1,0 1 0,1 0-1,-1-1 1,0 1 0,0 0 0,0-1-1,1 1 1,-1 0 0,0-1-1,0 1 1,0-1 0,0 1 0,0-1-1,5-13 29,0 0 1,-1 0-1,4-23 0,-5 19-12,1 1 0,7-21 0,-10 37-22,-1 0 0,0 0 0,0 0 0,1-1 0,-1 1 0,1 0 0,-1 0 0,1 0 1,-1 1-1,1-1 0,0 0 0,-1 0 0,1 0 0,0 0 0,0 0 0,0 1 0,-1-1 0,1 0 0,0 1 0,0-1 0,0 1 0,0-1 0,0 1 0,0-1 0,0 1 0,0 0 0,0-1 0,1 1 0,1 0 0,-1 1 0,-1-1 0,1 1-1,0 0 1,-1 0 0,1 0-1,-1 0 1,1 0-1,-1 0 1,1 1 0,-1-1-1,0 1 1,1-1 0,-1 1-1,0-1 1,0 1 0,0-1-1,1 4 1,13 26-17,10 32 0,3 5-524,-18-51-786,-15-33 860,-5-9 54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3.999"/>
    </inkml:context>
    <inkml:brush xml:id="br0">
      <inkml:brushProperty name="width" value="0.05" units="cm"/>
      <inkml:brushProperty name="height" value="0.05" units="cm"/>
    </inkml:brush>
  </inkml:definitions>
  <inkml:trace contextRef="#ctx0" brushRef="#br0">167 30 15507,'0'-2'176,"1"1"0,0 0 0,-1-1 0,1 1 0,-1-1 0,1 1 0,-1-1 0,0 1 0,1-1 0,-1 1 0,0-1 0,0 1 0,0-1 0,-1-1 0,1 3-111,-1-1 1,1 1 0,-1-1 0,1 1-1,-1-1 1,1 1 0,-1 0 0,0-1-1,1 1 1,-1 0 0,0-1 0,1 1-1,-1 0 1,0 0 0,1 0 0,-1 0-1,0-1 1,1 1 0,-1 0 0,0 0-1,0 0 1,1 1 0,-1-1 0,0 0-1,1 0 1,-1 0 0,0 0 0,1 1-1,-1-1 1,0 0 0,1 1 0,-2 0-1,-6 2 223,0 1-1,1-1 1,-1 2-1,1-1 0,0 1 1,0 0-1,1 1 1,-7 6-1,1 0-126,1 1 1,0 0 0,-10 16-1,17-23-129,1 0-1,0 0 0,0 1 1,0-1-1,-2 9 1,5-15-31,-1 1 1,1 0 0,0 0-1,0 0 1,0-1-1,-1 1 1,1 0-1,0 0 1,0 0-1,0 0 1,0-1-1,0 1 1,1 0 0,-1 0-1,0 0 1,0 0-1,0-1 1,1 1-1,-1 0 1,0 0-1,1-1 1,-1 1-1,1 0 1,-1-1-1,1 1 1,-1 0 0,1-1-1,-1 1 1,1 0-1,0-1 1,-1 1-1,1-1 1,0 0-1,0 1 1,-1-1-1,1 1 1,0-1-1,0 0 1,0 0 0,-1 1-1,1-1 1,0 0-1,0 0 1,0 0-1,-1 0 1,1 0-1,0 0 1,0 0-1,0 0 1,0 0-1,-1-1 1,1 1 0,1-1-1,64-11 25,-48 8-20,1 0-1,-1 1 0,1 1 1,28 1-1,-42 1-6,1 1 0,0 0 0,-1 0 0,1 0 0,-1 1 0,0 0 0,1 0 1,-1 0-1,0 1 0,0 0 0,0 0 0,-1 0 0,1 0 0,-1 1 0,0-1 0,1 1 0,-2 0 1,1 1-1,5 6 0,-6-5 2,0 1 0,0-1 0,0 0 0,0 1 0,-1 0 0,0 0 0,-1 0 0,0 0 0,0 0 0,0 0 0,-1 0 0,0 0 0,0 0 1,0 0-1,-1 0 0,0 0 0,-1 0 0,-4 12 0,5-14 11,-1-1 0,0 1 0,0-1 0,0 1 0,0-1 1,-1 0-1,1 0 0,-1 0 0,0 0 0,0-1 0,-1 1 0,1-1 1,-1 0-1,0 0 0,0 0 0,0 0 0,0-1 0,0 0 0,0 0 1,-1 0-1,1 0 0,-1 0 0,1-1 0,-1 0 0,0 0 0,0 0 1,1-1-1,-7 1 0,10-1-11,0 0 0,0 0 0,0 0-1,0 0 1,0 0 0,0 0 0,0 0 0,0 0 0,0 0 0,0-1 0,0 1 0,0 0 0,0-1-1,0 1 1,0 0 0,0-1 0,1 1 0,-1-1 0,0 0 0,0 1 0,0-1 0,1 0-1,-1 1 1,0-1 0,1 0 0,-1 0 0,0 0 0,1 1 0,-1-1 0,1 0 0,-1 0 0,1 0-1,0 0 1,-1 0 0,1 0 0,0 0 0,0 0 0,0 0 0,0 0 0,0 0 0,0 0-1,0 0 1,0 0 0,0 0 0,0 0 0,1-1 0,0-2-21,0 0 0,1 0 0,-1 1 0,1-1 0,0 0 0,0 1 0,1 0 0,-1-1 0,1 1 0,4-4 0,60-48-381,-48 41 292,-1-1-1,0 0 1,-2-2 0,1 0 0,14-20 0,-28 33 82,-1 0 48,1 1 1,-1-1 0,1 1-1,0-1 1,0 1-1,6-4 1,-9 6-12,0 1-1,1 0 1,-1-1-1,1 1 1,-1 0 0,1 0-1,0 0 1,-1 0-1,1-1 1,-1 1-1,1 0 1,-1 0 0,1 0-1,-1 0 1,1 0-1,0 0 1,-1 0 0,1 1-1,-1-1 1,1 0-1,-1 0 1,2 1-1,-1-1 8,0 1-1,0 0 1,0 0-1,0 0 0,0 0 1,0 1-1,0-1 0,-1 0 1,1 0-1,0 0 1,-1 1-1,1-1 0,0 2 1,12 43 493,-12-46-507,-1-1-1,0 1 0,1 0 1,-1 0-1,0 0 0,1 0 1,-1-1-1,0 1 0,0 0 1,1 0-1,-1-1 0,0 1 1,0 0-1,1-1 0,-1 1 1,0 0-1,0 0 0,0-1 0,1 1 1,-1 0-1,0-1 0,0 1 1,0-1-1,0 1 0,0 0 1,0-1-1,0 1 0,0 0 1,0-1-1,0 1 0,0-1 1,0 1-1,0-1 0,4-17-414,-4 3-201,-1-1 0,0 1-1,-1 0 1,-1 0 0,-7-26 0,0 8-145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4.465"/>
    </inkml:context>
    <inkml:brush xml:id="br0">
      <inkml:brushProperty name="width" value="0.05" units="cm"/>
      <inkml:brushProperty name="height" value="0.05" units="cm"/>
    </inkml:brush>
  </inkml:definitions>
  <inkml:trace contextRef="#ctx0" brushRef="#br0">1 1 13371,'1'15'1428,"1"0"0,0 1 0,1-1 0,8 21 0,-1 2-144,-7-27-1033,15 67 512,3-1-1,46 108 0,-53-161-697,-8-22-103,-4-14-220,-6-14-503,0 2 0,-1-1 0,-2 0 0,-12-29 0,15 42 667,-10-26-729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4.878"/>
    </inkml:context>
    <inkml:brush xml:id="br0">
      <inkml:brushProperty name="width" value="0.05" units="cm"/>
      <inkml:brushProperty name="height" value="0.05" units="cm"/>
    </inkml:brush>
  </inkml:definitions>
  <inkml:trace contextRef="#ctx0" brushRef="#br0">26 72 13683,'-8'-29'2072,"3"11"-1023,0 3-441,0 8 2056,2 4-1487,3 11-577,0 2-408,2 2-712,-2 1 488,4 3-168,2 3-121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5.292"/>
    </inkml:context>
    <inkml:brush xml:id="br0">
      <inkml:brushProperty name="width" value="0.05" units="cm"/>
      <inkml:brushProperty name="height" value="0.05" units="cm"/>
    </inkml:brush>
  </inkml:definitions>
  <inkml:trace contextRef="#ctx0" brushRef="#br0">18 358 15771,'0'0'53,"1"0"1,-1 1-1,1-1 0,-1 1 0,0-1 0,1 1 0,-1 0 0,0-1 0,1 1 0,-1-1 0,0 1 1,0-1-1,0 1 0,1 0 0,-1-1 0,0 1 0,0 0 0,0-1 0,0 1 0,0-1 0,0 1 1,0 0-1,0-1 0,-1 1 0,1 0 0,0-1 0,0 1 0,-1 0 0,-7 29 315,4-18-72,1 4-54,1 1 0,0-1 0,1 1 0,1 29 0,1-37-120,0-1 0,0 0 0,1 1 0,0-1 0,0 0 0,1 0 0,0 0 0,0 0 0,1 0 1,0-1-1,6 8 0,-9-13-82,1 0 1,-1 0 0,1 0 0,0 0-1,-1-1 1,1 1 0,0-1 0,0 1-1,0-1 1,0 0 0,0 1 0,1-1-1,-1 0 1,0 0 0,0-1-1,1 1 1,-1 0 0,1-1 0,-1 1-1,0-1 1,5 0 0,-3-1 2,-1 1 0,1-1 0,-1-1 0,1 1 0,-1 0 1,1-1-1,-1 0 0,0 0 0,0 0 0,0 0 0,0 0 0,5-5 1,3-4 30,-1-1 1,-1 0-1,0-1 1,0 0 0,11-24-1,-7 9-7,-2-1 1,0-1-1,-2 0 0,9-60 0,-15 67-47,0 0 0,-2 0-1,-1-1 1,-1 1 0,-1 0-1,-1-1 1,-7-28 0,7 43-13,1 1 0,-1 0 0,0 1 0,-1-1 0,0 0 1,0 1-1,-1 0 0,0 0 0,-11-12 0,14 17-4,-1-1 0,0 1 0,0 0-1,0 0 1,0 0 0,0 0 0,0 0 0,0 1-1,-1-1 1,1 1 0,-1 0 0,1 0-1,-1 0 1,1 1 0,-1-1 0,0 1 0,1 0-1,-1 0 1,0 0 0,1 0 0,-1 1-1,1 0 1,-1-1 0,0 1 0,-4 2 0,2 1-4,0-1 0,0 1 0,0 0 0,0 0 1,0 0-1,1 1 0,0 0 0,0 0 1,1 0-1,-1 1 0,1-1 0,-6 11 0,8-12-5,0 0 0,0 0 0,1 1 0,-1-1 0,1 0 0,0 0 0,0 1 0,0-1 0,0 8 0,1-10-9,0 1 1,0-1-1,1 1 0,-1-1 1,1 1-1,0-1 0,-1 0 1,1 1-1,0-1 0,0 0 1,0 1-1,1-1 0,-1 0 1,1 0-1,-1 0 0,1 0 1,3 3-1,0-2-28,1 1 0,0-1-1,1 0 1,-1 0 0,1-1 0,-1 1 0,1-1 0,-1-1-1,1 1 1,9-1 0,14 5-108,-20-4 146,-1 1-1,0 0 0,0 1 0,0-1 1,0 2-1,-1-1 0,1 1 0,-1 0 1,0 1-1,-1 0 0,1 0 0,-1 1 1,-1 0-1,1 0 0,-1 1 1,0-1-1,-1 1 0,0 1 0,0-1 1,-1 1-1,0 0 0,0 0 0,-1 0 1,0 0-1,2 15 0,1 10-137,1 54-1,-6-74 66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5.736"/>
    </inkml:context>
    <inkml:brush xml:id="br0">
      <inkml:brushProperty name="width" value="0.05" units="cm"/>
      <inkml:brushProperty name="height" value="0.05" units="cm"/>
    </inkml:brush>
  </inkml:definitions>
  <inkml:trace contextRef="#ctx0" brushRef="#br0">1 79 17916,'2'-8'367,"1"1"0,0 0 0,0 0-1,1 1 1,0-1 0,0 1 0,7-8 0,-10 12-306,1 1-1,-1-1 1,0 1 0,1 0-1,-1 0 1,0 0-1,1 0 1,0 0-1,-1 0 1,1 0 0,-1 0-1,1 1 1,0-1-1,0 1 1,-1-1 0,1 1-1,0-1 1,0 1-1,0 0 1,-1 0 0,1 0-1,0 0 1,0 0-1,0 1 1,-1-1-1,1 0 1,0 1 0,0 0-1,-1-1 1,1 1-1,0 0 1,-1 0 0,1 0-1,-1 0 1,1 0-1,2 2 1,1 2-12,0 0-1,-1 0 1,0 1-1,0-1 1,0 1-1,-1 0 1,1 0 0,-1 0-1,-1 0 1,1 1-1,-1-1 1,1 9-1,2 5 61,-2 0 0,3 37-1,-7-26-3,-1 0-1,-1 0 0,-2 0 0,-11 38 0,-7 51 265,22-116-345,1 0-1,0 0 1,0 0 0,0 0-1,0 0 1,0 0 0,1 0-1,1 4 1,-2-7-16,1 0 1,-1 0-1,1 0 0,-1 0 1,1 0-1,0 0 0,-1 0 1,1 0-1,0-1 0,-1 1 1,1 0-1,0 0 0,0-1 1,0 1-1,0 0 0,0-1 1,0 1-1,0-1 0,0 1 1,0-1-1,0 0 0,0 1 1,0-1-1,0 0 0,0 0 1,0 0-1,1 0 0,-1 0 1,0 0-1,0 0 0,0 0 1,2 0-1,5-2 9,0 0 0,0-1 0,0 0 0,0 0 0,0 0 0,-1-1 0,0 0 0,0-1 0,11-8 0,7-8-14,24-25 0,-45 42-8,54-60-502,-52 56 218,0 0 0,0-1 0,-1 1 1,0-1-1,-1 0 0,5-15 0,-8 23 251,-1 0 0,1-1-1,-1 1 1,1-1 0,-1 1-1,0-1 1,1 1 0,-1-1-1,0 1 1,0-1 0,0 0-1,0 1 1,-1-1 0,1 1 0,0-1-1,-1 1 1,1-1 0,-1 1-1,1-1 1,-1 1 0,0 0-1,1-1 1,-1 1 0,0 0-1,-2-2 1,-13-8-663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6.156"/>
    </inkml:context>
    <inkml:brush xml:id="br0">
      <inkml:brushProperty name="width" value="0.05" units="cm"/>
      <inkml:brushProperty name="height" value="0.05" units="cm"/>
    </inkml:brush>
  </inkml:definitions>
  <inkml:trace contextRef="#ctx0" brushRef="#br0">11 143 15851,'-9'1'1561,"8"-1"-953,2-3-208,11-4 848,2-3-344,10-4-440,4-2-263,7-1-778,1-3 1306,1 2-721,-1 0-80,0-2-72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9.048"/>
    </inkml:context>
    <inkml:brush xml:id="br0">
      <inkml:brushProperty name="width" value="0.05" units="cm"/>
      <inkml:brushProperty name="height" value="0.05" units="cm"/>
    </inkml:brush>
  </inkml:definitions>
  <inkml:trace contextRef="#ctx0" brushRef="#br0">203 18 19924,'0'0'73,"0"-1"0,0 0 1,0 0-1,0 0 0,-1 1 0,1-1 0,0 0 0,-1 0 0,1 1 0,0-1 0,-1 0 1,1 1-1,-1-1 0,0 0 0,1 1 0,-1-1 0,1 1 0,-1-1 0,0 1 0,1-1 1,-1 1-1,0-1 0,1 1 0,-1 0 0,0-1 0,0 1 0,0 0 0,1 0 0,-1 0 1,0 0-1,0-1 0,0 1 0,1 0 0,-3 0 0,-32 0 901,23 1-715,0 1 1,0 1-1,0 0 1,-23 9-1,30-10-276,1 0-1,-1 0 0,1 0 0,0 0 0,0 1 0,0 0 1,0 0-1,0 0 0,0 0 0,1 1 0,0-1 1,-1 1-1,1 0 0,1 0 0,-4 5 0,6-8 9,0-1-1,0 1 1,0 0-1,0-1 1,0 1-1,-1 0 1,1 0-1,1-1 1,-1 1-1,0 0 1,0-1-1,0 1 1,0 0 0,0-1-1,1 1 1,-1 0-1,0-1 1,0 1-1,1-1 1,-1 1-1,1 0 1,-1-1-1,0 1 1,1-1-1,-1 1 1,1-1-1,-1 0 1,1 1-1,0-1 1,-1 1-1,1-1 1,-1 0-1,1 1 1,0-1-1,-1 0 1,1 0 0,1 1-1,26 6-190,-27-7 197,36 4-147,-23-3 123,-1 1 1,1 0-1,-1 0 1,1 1-1,-1 1 1,0 0-1,23 12 1,-34-16 34,-1 1 0,0 0 0,0 0 0,0-1 1,0 1-1,0 0 0,0 0 0,0 0 0,0 0 1,0 0-1,0 0 0,0 0 0,0 1 0,-1-1 1,1 0-1,-1 0 0,1 1 0,-1-1 0,1 0 0,-1 1 1,0-1-1,1 3 0,-1-2 9,-1 0-1,1-1 1,-1 1 0,1 0 0,-1 0-1,0-1 1,0 1 0,0 0 0,0-1-1,0 1 1,0-1 0,0 1 0,0-1-1,-3 3 1,-4 3 75,-1-1 1,0 1-1,0-1 0,-13 6 1,21-12-87,-7 4 22,0 1 1,0-2 0,0 1-1,-1-1 1,1 0 0,-1-1-1,0 0 1,1-1 0,-1 1-1,0-2 1,-12 1 0,21-1-72,-1 0 1,0 0-1,1-1 1,-1 1-1,0 0 1,1 0-1,-1 0 1,1 0-1,-1-1 1,0 1-1,1 0 1,-1-1-1,1 1 1,-1 0-1,1-1 1,-1 1-1,1 0 1,-1-1-1,1 1 1,-1-1-1,1 1 1,0-1-1,-1 1 1,1-1-1,0 0 1,0 1-1,-1-1 1,1-1 0,0 1 1,0 0 0,0 0-1,0 0 1,0 0 0,1 0-1,-1-1 1,0 1-1,0 0 1,1 0 0,-1 0-1,1 0 1,1-2-1,1-2-61,1 0 0,0 0 0,0 0 0,7-6 0,19-11-394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6.589"/>
    </inkml:context>
    <inkml:brush xml:id="br0">
      <inkml:brushProperty name="width" value="0.05" units="cm"/>
      <inkml:brushProperty name="height" value="0.05" units="cm"/>
    </inkml:brush>
  </inkml:definitions>
  <inkml:trace contextRef="#ctx0" brushRef="#br0">7 134 13395,'-3'25'1528,"1"-1"1,1 48-1,1-71-1474,0 0 0,0 0-1,0 0 1,0 0 0,0 0 0,0 0 0,0 0 0,0 0 0,0 0 0,1 0 0,-1 0-1,0 0 1,1 0 0,-1-1 0,0 1 0,1 0 0,0 0 0,-1 0 0,1-1 0,-1 1-1,1 0 1,0 0 0,-1-1 0,3 2 0,-2-2-20,0-1 0,0 1 0,-1 0 0,1 0 0,0-1 0,0 1 0,0 0 0,0-1 0,0 1 0,-1-1 0,1 1 0,0-1 0,0 0 0,-1 1 0,1-1 0,0 0 0,-1 1-1,1-1 1,0-1 0,5-7 81,0 0-1,10-19 1,0-12-24,13-50 0,-6 18-47,-14 55-43,-9 17-1,0 0 0,0-1 0,0 1 0,0 0 0,0 0 0,1 0 0,-1 0 0,0 0 0,0 0 0,0 0 0,0 0 0,0 0 0,0 0-1,1 0 1,-1 0 0,0 0 0,0 0 0,0 0 0,0 0 0,0 0 0,1 0 0,-1 0 0,0 0 0,0 0 0,0 0 0,0 0 0,0 0 0,1 0 0,-1 0 0,0 0 0,0 0 0,0 0 0,0 0 0,0 1 0,0-1 0,0 0 0,1 0 0,-1 0 0,0 0 0,0 0 0,0 0 0,0 0 0,0 1 0,0-1 0,0 0 0,0 0 0,0 0-1,0 0 1,0 0 0,0 1 0,0-1 0,0 0 0,5 33-3,2 50 349,4 0 0,3-1 0,4-1 0,3 0-1,4-2 1,53 119 0,-48-136-201,24 55 83,-51-111-201,-1 1 0,1 0 0,-1 1 0,1 10 0,-3-17-17,0 0 0,1 0 0,-1 0 0,0 0 0,0 1 0,0-1-1,0 0 1,0 0 0,0 0 0,0 0 0,-1 0 0,1 0 0,0 0 0,-1 0-1,1 0 1,-1 0 0,1 0 0,-1 0 0,1 0 0,-1 0 0,0 0 0,1 0-1,-1 0 1,0 0 0,0-1 0,1 1 0,-1 0 0,0 0 0,0-1 0,0 1-1,0-1 1,0 1 0,0-1 0,0 1 0,0-1 0,0 0 0,0 0 0,-2 1-1,-2-1 19,1-1 0,-1 1 0,0-1-1,1 0 1,-1 0 0,0 0-1,1-1 1,-1 0 0,1 0-1,0 0 1,0 0 0,0 0-1,-7-6 1,-4-4 40,1 0 0,-16-17-1,15 14-46,2-1-1,0-1 0,1 0 1,1-1-1,0 0 0,2-1 1,0 0-1,1 0 1,1-1-1,0 0 0,-3-22 1,7 25-223,0 0 1,2 0-1,0 0 1,1 0-1,0 0 1,1-1-1,1 1 1,1 0-1,1 0 1,0 1-1,1-1 1,1 1-1,14-29 1,-3 15-234,0 3-163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6.996"/>
    </inkml:context>
    <inkml:brush xml:id="br0">
      <inkml:brushProperty name="width" value="0.05" units="cm"/>
      <inkml:brushProperty name="height" value="0.05" units="cm"/>
    </inkml:brush>
  </inkml:definitions>
  <inkml:trace contextRef="#ctx0" brushRef="#br0">1 1 16099,'0'0'66,"0"0"-1,0 0 0,1-1 1,-1 1-1,0 0 0,1 0 0,-1 0 1,0 0-1,1 0 0,-1 0 1,0 0-1,1 0 0,-1 0 0,0 0 1,1 1-1,-1-1 0,0 0 1,1 0-1,-1 0 0,0 0 0,1 0 1,-1 1-1,0-1 0,1 0 1,-1 0-1,0 0 0,0 1 0,0-1 1,1 0-1,-1 0 0,0 1 1,0-1-1,0 0 0,1 1 0,-1-1 1,0 0-1,0 1 0,0-1 1,0 0-1,0 1 0,0-1 0,0 0 1,0 1-1,0-1 0,0 1 1,3 23 548,-2-16 11,0 5-370,36 282 2803,-23-208-2485,36 115 0,-48-193-527,14 36 163,-15-43-185,-1 0-1,1 0 1,0-1-1,0 1 1,0 0 0,1 0-1,-1 0 1,0-1-1,1 1 1,-1-1-1,1 1 1,0-1-1,-1 1 1,1-1-1,0 0 1,0 0 0,2 1-1,-3-2-12,-1 0 1,1 0-1,0 0 0,-1 0 0,1 0 1,0 0-1,-1 0 0,1 0 0,0-1 1,-1 1-1,1 0 0,0 0 0,-1-1 1,1 1-1,-1 0 0,1-1 0,0 1 1,-1 0-1,1-1 0,-1 1 0,1-1 0,-1 1 1,0-1-1,1 1 0,-1-1 0,1 0 1,10-19 174,12-46 106,-2 0 0,17-95 1,-22 90-349,-10 44-62,19-102-1422,-25 128 1474,1-28-1009,-1 28 1043,0 1-1,0-1 0,0 0 0,0 0 1,-1 1-1,1-1 0,0 0 0,-1 0 1,1 1-1,0-1 0,-1 0 1,1 1-1,-1-1 0,1 0 0,-1 1 1,1-1-1,-1 1 0,1-1 0,-1 1 1,0-1-1,1 1 0,-1-1 1,0 1-1,1 0 0,-1-1 0,0 1 1,1 0-1,-1 0 0,0-1 0,0 1 1,1 0-1,-1 0 0,-1 0 1,-15 4-699</inkml:trace>
  <inkml:trace contextRef="#ctx0" brushRef="#br0" timeOffset="1">266 556 15987,'14'37'1297,"0"-9"-1017,-2-5-96,2-10 304,3-3-376,-4-10-1384,-3-8 1224,-4-9-288,1-2-137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7.604"/>
    </inkml:context>
    <inkml:brush xml:id="br0">
      <inkml:brushProperty name="width" value="0.05" units="cm"/>
      <inkml:brushProperty name="height" value="0.05" units="cm"/>
    </inkml:brush>
  </inkml:definitions>
  <inkml:trace contextRef="#ctx0" brushRef="#br0">1 701 11370,'0'0'79,"1"0"0,-1 0 0,1 0 0,-1 0-1,1 0 1,-1 0 0,1 0 0,-1-1 0,1 1-1,-1 0 1,0 0 0,1 0 0,-1-1 0,1 1-1,-1 0 1,1 0 0,-1-1 0,0 1 0,1 0-1,-1-1 1,0 1 0,1-1 0,-1 1 0,0 0-1,1-1 1,-1 1 0,0-1 0,1 0 0,6-17 524,-6 16-404,50-181 4659,-1-100-3114,-46 247-1695,-1 0 0,-2 0 0,-3-36-1,2 71-47,0 0-1,0 0 0,0 0 1,0-1-1,0 1 0,0 0 1,-1 0-1,1 0 0,0 0 1,-1 0-1,1 0 1,0 0-1,-1 0 0,1-1 1,-1 2-1,0-1 0,1 0 1,-1 0-1,0 0 0,1 0 1,-1 0-1,0 0 0,0 1 1,0-1-1,-1 0 1,1 1-2,0 0 0,-1 1 0,1-1 1,0 1-1,0-1 0,0 1 1,0 0-1,0-1 0,0 1 1,0 0-1,0 0 0,1 0 1,-1 0-1,0 0 0,0 0 0,1 0 1,-1 0-1,1 0 0,-1 0 1,1 0-1,-1 0 0,1 0 1,-1 1-1,1 0 0,-11 29 58,2-1 1,0 2-1,3-1 0,-6 57 0,8 129 857,4-211-885,8 118 624,-6-108-524,0-1-1,1 1 1,1-1 0,1 0-1,10 25 1,-15-39-113,1 1 1,0 0-1,0 0 0,0 0 1,0-1-1,0 1 0,0 0 1,1-1-1,-1 1 0,0-1 1,1 1-1,-1-1 0,1 0 1,0 0-1,-1 0 0,1 0 0,0 0 1,0 0-1,-1 0 0,3 0 1,-2-1-9,0 0 0,-1 0 0,1 0 0,-1 0 0,1-1 0,0 1 0,-1 0 0,1-1 0,-1 0-1,1 1 1,-1-1 0,1 0 0,-1 0 0,0 0 0,1 0 0,-1 0 0,0 0 0,0 0 0,1-1 0,5-7 1,0 1 0,-1-1 0,0-1 0,0 1 0,6-17 0,5-16-32,-1-1 0,-3 0 0,-1-1 0,-3 0 0,6-57 0,-20 163 46,-5 92 289,10-132-213,1 0-1,1 0 1,1 1-1,10 39 1,-12-59-73,1 1 0,-1 0 1,1 0-1,-1-1 0,1 1 1,5 5-1,-7-8-20,1 0 0,0 0 1,-1 0-1,1-1 0,0 1 1,0 0-1,0-1 0,0 1 1,-1-1-1,1 1 0,0-1 0,0 1 1,0-1-1,0 0 0,0 1 1,0-1-1,0 0 0,0 0 1,0 0-1,0 1 0,0-1 0,1-1 1,-1 1-1,0 0 0,0 0 1,0 0-1,0 0 0,0-1 1,0 1-1,0 0 0,0-1 0,1 0 1,2-2-52,0 0 0,0 0 0,0-1 0,0 1-1,-1-1 1,1 0 0,-1 0 0,0 0 0,0 0 0,-1-1 0,1 1 0,-1-1 0,2-5 0,2-4-302,-1-1 1,-1 0 0,3-20-1,-4 15 146,-1 0 0,-1-1-1,-2-30 1,-8-6-351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8.083"/>
    </inkml:context>
    <inkml:brush xml:id="br0">
      <inkml:brushProperty name="width" value="0.05" units="cm"/>
      <inkml:brushProperty name="height" value="0.05" units="cm"/>
    </inkml:brush>
  </inkml:definitions>
  <inkml:trace contextRef="#ctx0" brushRef="#br0">8 0 17868,'2'5'1584,"-4"9"-1160,-4 2-184,4 1 833,2 0-649,5-2-952,5-4 1976,3-7-1400,1 1 8,7-2 24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8.546"/>
    </inkml:context>
    <inkml:brush xml:id="br0">
      <inkml:brushProperty name="width" value="0.05" units="cm"/>
      <inkml:brushProperty name="height" value="0.05" units="cm"/>
    </inkml:brush>
  </inkml:definitions>
  <inkml:trace contextRef="#ctx0" brushRef="#br0">90 0 16668,'-10'19'1327,"-18"23"0,19-29-810,0 0 0,1 0 1,0 0-1,-6 19 1,13-31-488,1 0 1,-1 1-1,1-1 0,-1 0 1,1 0-1,0 0 1,0 1-1,0-1 0,0 0 1,0 0-1,0 0 1,0 1-1,0-1 1,0 0-1,0 0 0,1 1 1,-1-1-1,1 1 1,0-1-27,-1 0 1,1-1-1,0 1 1,-1 0-1,1-1 0,0 1 1,-1-1-1,1 1 1,0-1-1,0 0 1,0 1-1,-1-1 1,1 0-1,0 1 1,0-1-1,0 0 0,0 0 1,0 0-1,1 0 1,6 0-82,0-1 0,-1 0-1,1 0 1,13-5 0,-5 3 29,-1-1-19,0 2 0,0 0 0,1 0 0,-1 2 0,19 1-1,-30-1 82,-1 0 0,1 1 0,-1 0 0,0-1 0,1 1 0,-1 0 0,0 0 0,1 1 0,-1-1 0,0 1-1,0 0 1,0 0 0,0 0 0,-1 0 0,1 0 0,0 0 0,-1 1 0,0-1 0,1 1 0,-1 0 0,0 0-1,-1 0 1,1 0 0,0 0 0,-1 0 0,1 0 0,-1 0 0,0 1 0,1 3 0,-2 2 119,1 0 1,-1 0-1,0 0 1,-1 0-1,0 0 1,0-1-1,-1 1 1,0 0-1,-1-1 1,0 1-1,0-1 1,-1 0 0,0 0-1,-5 9 1,5-11-53,1 0-1,-1-1 1,0 1 0,-1-1 0,1 0 0,-1 0 0,0 0 0,0 0 0,-1-1 0,1 0 0,-1 0 0,0-1 0,0 0 0,0 0 0,-1 0 0,1 0 0,-1-1 0,-11 2-1,16-3-160,1-1 0,-1 0 0,1 0 0,-1 0 0,0 0 0,1 0 0,-1 0 0,1 0 0,-1 0 0,0-1 0,1 1 0,-1-1 0,1 1 0,-1-1 0,1 1 0,-1-1 0,1 0 0,0 0 0,-1 0 0,1 0 0,0 0-1,0 0 1,0 0 0,-1 0 0,1 0 0,0-1 0,1 1 0,-1 0 0,0-1 0,0 1 0,0-1 0,1 1 0,-1-1 0,1 1 0,-1-1 0,1 1 0,-1-4 0,1 0-272,0 0 0,0 0 0,0 0 0,1 0 0,0 0 0,0 0 0,0 0 0,0 0 0,1 0 0,0 0 0,3-5 0,12-18-823,3-1-271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28.951"/>
    </inkml:context>
    <inkml:brush xml:id="br0">
      <inkml:brushProperty name="width" value="0.05" units="cm"/>
      <inkml:brushProperty name="height" value="0.05" units="cm"/>
    </inkml:brush>
  </inkml:definitions>
  <inkml:trace contextRef="#ctx0" brushRef="#br0">0 443 11410,'6'-7'709,"-4"5"-489,0 0-1,0 0 1,0-1 0,0 1-1,0 0 1,0 0 0,1 1 0,-1-1-1,1 0 1,-1 1 0,1 0-1,4-2 1,-7 4-71,1 0 0,-1-1-1,1 1 1,-1 0 0,0 0-1,0 0 1,1 0 0,-1 0-1,0 0 1,0 0 0,0 0-1,0 0 1,0 0 0,0 0 0,0 0-1,0 0 1,0-1 0,-1 1-1,1 0 1,-1 1 0,1-1 61,-9 53 1546,-9 55 424,16-92-1910,1 1 0,1-1-1,1 1 1,2 19 0,-3-35-246,0 0-1,1-1 1,-1 1 0,0-1 0,0 1-1,1 0 1,-1-1 0,1 1-1,0-1 1,-1 1 0,1-1 0,0 1-1,0-1 1,0 0 0,0 1-1,0-1 1,0 0 0,0 0 0,0 1-1,3 0 1,-3-1-13,0-1 0,0 0 0,0 0 0,1 0 0,-1 0 0,0 0 0,0-1 0,0 1 0,0 0-1,0-1 1,0 1 0,1 0 0,-1-1 0,0 1 0,0-1 0,0 0 0,0 1 0,-1-1 0,1 0 0,0 1 0,1-3 0,7-6 15,-1 0-1,-1 0 1,13-21 0,3-10-8,-2-2 1,-1 0-1,27-88 1,-28 59 18,18-129 0,-35 183-35,4-46-12,-6 58 10,0 0 0,0 0-1,0 0 1,-1 0 0,0 1-1,0-1 1,0 0 0,-1 0-1,-3-7 1,5 12 0,0-1-1,-1 1 1,1-1 0,0 1-1,0 0 1,0-1 0,-1 1 0,1 0-1,0-1 1,0 1 0,-1 0-1,1 0 1,0-1 0,0 1 0,-1 0-1,1 0 1,0-1 0,-1 1-1,1 0 1,-1 0 0,1 0 0,0 0-1,-1-1 1,1 1 0,0 0-1,-1 0 1,1 0 0,-1 0 0,1 0-1,0 0 1,-1 0 0,1 0-1,-1 0 1,1 0 0,0 0 0,-1 1-1,1-1 1,-1 0 0,1 0-1,0 0 1,-1 0 0,1 1-1,0-1 1,-1 0 0,1 0 0,-1 1-1,-12 16-21,12-16 21,-10 18 9,1-1 0,1 2 1,-10 30-1,-14 64 117,24-84-44,3-1 0,0 1 0,-2 58 0,8-79-59,0-1 0,1 1 0,0 0 0,1-1 0,0 1 1,0-1-1,1 0 0,3 9 0,-3-12-9,-1-1 1,1 1-1,0-1 0,0 0 0,1 0 1,-1 0-1,1 0 0,0 0 0,0-1 1,0 0-1,0 0 0,1 0 0,-1 0 1,8 3-1,-4-3-12,0 0 0,1-1 0,0 0 0,-1 0 0,1-1 0,0 0 1,0 0-1,0-1 0,0 0 0,-1-1 0,1 0 0,0 0 0,0-1 0,-1 0 1,1-1-1,-1 0 0,0 0 0,1-1 0,-2 0 0,1 0 0,0-1 0,-1 0 1,0 0-1,0 0 0,0-1 0,-1-1 0,0 1 0,0-1 0,0 0 0,-1 0 1,5-9-1,5-9-21,31-61-113,-41 75 93,-1 1 0,0-1 0,0 0 0,-1 0-1,-1-1 1,2-12 0,-4 23 34,1 1-1,-1-1 1,0 0-1,0 0 1,0 1-1,0-1 1,0 0-1,0 0 1,0 0-1,0 1 1,0-1-1,0 0 1,0 0-1,-1 0 1,1 1-1,0-1 1,-1 0-1,1 0 1,0 1-1,-1-1 1,1 0-1,-1 1 1,0-2-1,0 2 4,0 0 0,1 0-1,-1 0 1,0 1 0,1-1-1,-1 0 1,0 0 0,1 0-1,-1 1 1,0-1-1,1 0 1,-1 1 0,0-1-1,1 1 1,-1-1 0,1 1-1,-1-1 1,1 1 0,-1-1-1,1 1 1,-6 6 11,1-1 0,0 1 0,-6 10 0,4-1 63,1-1 1,0 1-1,1 0 1,0 0 0,-2 17-1,6-22-7,-1-1-1,2 1 1,-1-1-1,1 0 0,1 1 1,0-1-1,0 1 1,1-1-1,4 13 1,-5-20-53,0-1-1,0 1 1,0-1 0,0 1-1,0-1 1,0 0 0,1 1-1,-1-1 1,1 0 0,0 0-1,0 0 1,0 0 0,-1 0-1,2-1 1,-1 1 0,0 0-1,0-1 1,0 0 0,1 1-1,-1-1 1,1 0 0,-1 0-1,1-1 1,-1 1 0,1 0-1,0-1 1,4 1 0,-2-1 26,-1-1 1,1 0 0,0 0-1,0 0 1,0 0 0,-1-1 0,1 0-1,-1 0 1,1 0 0,-1 0 0,0-1-1,0 0 1,8-6 0,9-12 7,-3 0 10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0.570"/>
    </inkml:context>
    <inkml:brush xml:id="br0">
      <inkml:brushProperty name="width" value="0.05" units="cm"/>
      <inkml:brushProperty name="height" value="0.05" units="cm"/>
    </inkml:brush>
  </inkml:definitions>
  <inkml:trace contextRef="#ctx0" brushRef="#br0">10 95 14419,'-2'6'330,"0"0"-1,0 1 1,1-1-1,0 1 1,0-1-1,1 0 1,0 1-1,0 0 1,1 7-1,0 11 418,6 279 559,0-219-1275,28 130 1,-33-202-30,-1-8 1,-1-1 0,1 0 0,0 0 0,0 1 0,1-1 0,-1 0 0,1 0 0,0 0 0,0 0 0,0-1 0,0 1 0,6 6 0,-8-10-2,0 0 1,1 0 0,-1 1-1,0-1 1,1 0-1,-1 0 1,0 1-1,1-1 1,-1 0 0,0 0-1,1 0 1,-1 1-1,0-1 1,1 0-1,-1 0 1,1 0 0,-1 0-1,0 0 1,1 0-1,-1 0 1,1 0-1,-1 0 1,1 0 0,-1 0-1,0 0 1,1 0-1,-1 0 1,0-1-1,1 1 1,-1 0-1,1 0 1,-1 0 0,0-1-1,1 1 1,-1 0-1,0 0 1,1-1-1,-1 1 1,0 0 0,0 0-1,1-1 1,-1 1-1,0 0 1,0-1-1,0 1 1,1-1 0,-1 1-1,7-23 69,-7 22-70,5-23 66,-2-1 0,-1 0 0,-1-43 0,-13-77 199,11 130-236,0 10-19,-21-177 362,14 137-185,-1 1-1,-16-44 0,15 67-51,10 21-132,0 0-1,0 0 0,0 0 0,0 0 0,0 0 1,0 0-1,0 0 0,0 0 0,0-1 0,0 1 1,-1 0-1,1 0 0,0 0 0,0 0 0,0 0 1,0 0-1,0 0 0,0 0 0,0 0 0,-1 0 1,1 0-1,0 0 0,0 0 0,0 0 1,0 0-1,0 0 0,0 0 0,-1 0 0,1 0 1,0 0-1,0 0 0,0 0 0,0 0 0,0 0 1,0 0-1,0 0 0,0 1 0,-1-1 0,1 0 1,0 0-1,0 0 0,0 0 0,0 0 0,0 0 1,0 0-1,0 0 0,0 0 0,0 1 1,0-1-1,0 0 0,0 0 0,0 0 0,0 0 1,0 0-1,-1 0 0,1 0 0,0 1 0,0-1 1,0 0-1,0 0 0,0 0 0,0 0 0,1 0 1,-1 0-1,0 1 0,-1 4 23,1 0 1,0 0-1,0 1 1,0-1-1,2 6 1,4 19-5,9 32 0,-13-55-23,1 0 1,-1 1-1,1-1 1,1 0-1,-1 0 1,1-1-1,1 1 1,-1-1-1,1 0 1,6 6-1,-11-11 2,1-1 0,0 1 0,0 0 0,0-1 0,-1 1 0,1-1 0,0 1 0,0-1 0,0 1 0,0-1 0,0 0 0,0 1 0,0-1 0,0 0 0,0 0-1,0 0 1,0 0 0,0 0 0,0 0 0,0 0 0,0 0 0,0 0 0,1 0 0,0-1 0,0 0 1,0-1 0,0 1 0,0 0 0,0-1 1,-1 1-1,1-1 0,0 1 0,-1-1 0,0 0 0,1 1 0,0-4 0,4-5 9,-1 0-1,0 0 1,5-20 0,5-29 96,-3 0 1,6-87-1,-16 119-24,1 48 11,10 40-1,-9-39-67,-4-22-26,62 258 116,-45-203-376,2 0 0,39 81 0,-55-131 123,15 27-336,-18-31 459,1 0 1,-1-1-1,0 1 1,1 0-1,-1-1 1,0 1-1,1 0 1,-1-1-1,1 1 1,-1-1-1,1 1 0,0-1 1,-1 1-1,1-1 1,-1 1-1,1-1 1,0 0-1,-1 1 1,1-1-1,0 0 1,-1 1-1,1-1 0,0 0 1,0 0-1,-1 0 1,1 1-1,0-1 1,0 0-1,-1 0 1,1 0-1,0 0 1,0-1-1,0 1 0,7-9-321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0.990"/>
    </inkml:context>
    <inkml:brush xml:id="br0">
      <inkml:brushProperty name="width" value="0.05" units="cm"/>
      <inkml:brushProperty name="height" value="0.05" units="cm"/>
    </inkml:brush>
  </inkml:definitions>
  <inkml:trace contextRef="#ctx0" brushRef="#br0">0 40 16900,'7'15'-1453,"-2"-4"1742,0-1 0,0 0 0,1 0 1,9 12-1,-14-21-224,0 1 1,-1-1-1,1 0 1,0 0 0,0 0-1,1 0 1,-1 0 0,0 0-1,0 0 1,0 0-1,1 0 1,-1-1 0,0 1-1,1 0 1,-1-1-1,1 1 1,-1-1 0,0 0-1,1 1 1,-1-1 0,1 0-1,-1 0 1,1 0-1,-1 0 1,1 0 0,-1 0-1,1-1 1,-1 1-1,1 0 1,-1-1 0,1 1-1,-1-1 1,0 1 0,1-1-1,-1 0 1,0 0-1,1 1 1,-1-1 0,0 0-1,2-2 1,0 0 23,-1 0 1,1-1 0,-1 1-1,0-1 1,1 1-1,-2-1 1,1 0 0,0 0-1,-1 0 1,0 0-1,1 0 1,-2 0 0,1 0-1,0 0 1,-1-7-1,0 9-58,1-1 0,-1 1 0,0 0-1,-1 0 1,1-1 0,0 1 0,-1 0-1,1 0 1,-1 0 0,0-1 0,1 1 0,-1 0-1,0 0 1,-1 0 0,1 0 0,0 0-1,0 1 1,-1-1 0,1 0 0,-1 0-1,1 1 1,-1-1 0,0 1 0,0 0-1,0-1 1,0 1 0,0 0 0,0 0 0,0 0-1,-3 0 1,4 0-15,-1 1 1,0 0-1,0 0 0,0 0 0,0 0 1,0 1-1,1-1 0,-1 0 1,0 1-1,0 0 0,0-1 0,1 1 1,-1 0-1,0 0 0,1 0 1,-1 0-1,1 0 0,-1 0 0,1 0 1,-1 0-1,1 1 0,0-1 1,0 0-1,-1 1 0,1-1 0,0 1 1,1 0-1,-2 2 0,-3 5 35,1 0-1,0 0 0,0 0 1,-2 12-1,1 3-8,1 0-1,1 0 1,2 0-1,0 0 0,1 1 1,2-1-1,0 0 1,2 0-1,0 0 1,2-1-1,1 1 1,15 36-1,-20-56-42,0 0 0,0 0 0,1 0 0,-1 0 0,1 0 0,0-1 0,0 1 0,0-1 0,1 0 0,-1 1 1,1-2-1,0 1 0,6 3 0,-7-4-32,0-1 1,-1-1-1,1 1 0,0 0 1,0-1-1,0 1 1,0-1-1,0 0 1,0 0-1,0 0 1,0 0-1,0-1 0,0 1 1,0-1-1,0 0 1,0 0-1,0 0 1,-1 0-1,1 0 1,0-1-1,4-2 0,0-1 26,0-1-1,0 0 0,0 0 0,0-1 0,-1 0 1,0 0-1,-1 0 0,0-1 0,0 0 0,5-10 0,-2 1 17,-1-1-1,0 0 0,8-37 0,-5-15-197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1.488"/>
    </inkml:context>
    <inkml:brush xml:id="br0">
      <inkml:brushProperty name="width" value="0.05" units="cm"/>
      <inkml:brushProperty name="height" value="0.05" units="cm"/>
    </inkml:brush>
  </inkml:definitions>
  <inkml:trace contextRef="#ctx0" brushRef="#br0">41 0 12907,'-3'4'285,"0"0"0,0 0 0,1 1 0,-1-1 0,1 1 0,0-1 0,0 1 0,0 0 0,-1 6 0,-8 45 1686,9-32-1591,0 0 0,2 0 0,1 0 0,0 0 1,2 0-1,1 0 0,1 0 0,1-1 0,9 24 0,-2-14-126,1-1 0,2 0 0,1-1 0,1-1 0,35 44 0,-53-74-254,4 5 29,1 0 1,-1 0-1,1 0 0,0-1 1,5 5-1,-9-8-26,0-1 1,0 1-1,-1-1 1,1 1-1,0-1 0,0 0 1,0 1-1,0-1 0,0 0 1,0 0-1,-1 1 1,1-1-1,0 0 0,0 0 1,0 0-1,0 0 0,0 0 1,0 0-1,0-1 1,0 1-1,0 0 0,0 0 1,-1-1-1,1 1 0,0 0 1,0-1-1,0 1 1,-1-1-1,1 1 0,0-1 1,0 1-1,-1-1 0,1 0 1,0 1-1,-1-1 1,1 0-1,-1 0 0,1 1 1,-1-1-1,1 0 1,-1 0-1,1 0 0,-1 1 1,0-3-1,9-19 33,-1-1 0,-1 1 1,7-47-1,5-15-14,-17 76-22,6-20 4,-8 27-4,0 0 1,1 0-1,-1 0 0,0 0 0,1 0 1,0 0-1,-1 0 0,1 0 0,-1 0 1,1 0-1,0 1 0,0-1 0,-1 0 1,1 0-1,0 1 0,0-1 1,0 0-1,2 0 0,-3 1 0,1 0-1,-1 0 1,1 1-1,0-1 1,-1 0-1,1 0 1,-1 1-1,1-1 1,-1 0-1,1 1 1,-1-1-1,0 1 1,1-1 0,-1 0-1,1 1 1,-1-1-1,0 1 1,1-1-1,-1 1 1,0-1-1,0 1 1,1 0-1,-1-1 1,0 1-1,0-1 1,0 1-1,0 0 1,5 19-13,-4-18 12,6 40 80,-2 1-1,0 55 0,-7-94 158,-1-10 36,1 0-35,5 10-110,-2 0-204,1 0-33,0-1-1,0 1 0,-1 0 0,0-1 1,0 1-1,0 0 0,0 0 0,0 6 1,-1-10 83,0 0 0,0 1 0,0-1 0,0 0 0,-1 0 0,1 0 0,0 0 0,0 0 0,0 0 0,0 0 0,0 1 0,-1-1 0,1 0 0,0 0 0,0 0 0,0 0 0,0 0 0,-1 0 0,1 0 0,0 0 0,0 0 0,0 0 0,0 0 0,-1 0 0,1 0 0,0 0 0,0 0 0,0 0 0,0 0 0,-1 0 0,1 0 0,0 0 0,0 0 0,0 0 0,0-1 0,0 1 0,-1 0 0,1 0 0,0 0 0,0 0 0,0 0 0,0 0 0,0 0 0,0-1 0,-1 1 0,1 0 0,0 0 0,0 0 0,0 0 0,0 0 0,0-1 0,0 1 0,0 0 0,0 0 0,0 0 0,0 0 0,0-1 0,0 1 0,0 0 0,0 0 0,0 0 0,0-1 0,-2-6-543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1.982"/>
    </inkml:context>
    <inkml:brush xml:id="br0">
      <inkml:brushProperty name="width" value="0.05" units="cm"/>
      <inkml:brushProperty name="height" value="0.05" units="cm"/>
    </inkml:brush>
  </inkml:definitions>
  <inkml:trace contextRef="#ctx0" brushRef="#br0">5 1 17604,'-1'4'350,"0"1"1,0-1-1,0 1 1,1-1-1,-1 1 1,1-1-1,0 1 1,1 0-1,-1-1 1,2 8-1,0 2 550,21 127 1070,-18-121-1883,0-1-1,1 0 1,2 0 0,0-1 0,11 20-1,-18-37-81,-1 0 0,1 1-1,0-1 1,-1 0 0,1 0 0,0 0-1,0 0 1,0 0 0,0 0-1,0 0 1,0 0 0,0-1-1,0 1 1,0 0 0,0 0-1,1-1 1,1 2 0,-2-2-2,0-1-1,-1 1 1,1 0 0,-1 0-1,1 0 1,0 0-1,-1-1 1,1 1 0,-1 0-1,1-1 1,-1 1 0,1 0-1,-1-1 1,1 1 0,-1-1-1,1 1 1,-1-1 0,0 1-1,1-1 1,-1 1 0,1-1-1,-1 1 1,0-1 0,0 1-1,1-2 1,1-4 11,0 0 0,-1 0 0,1 0 0,-1 0 0,0 0 0,-1-7 0,0-6 1,-1 0 0,0 0-1,-6-21 1,5 29 6,-1 1-1,0-1 1,-1 1-1,0 0 1,0 0 0,-11-18-1,14 28-18,1-1 0,0 0 0,-1 0 1,1 1-1,-1-1 0,1 1 0,-1-1 0,1 0 0,-1 1 0,0-1 0,1 1 0,-1-1 0,0 1 1,1 0-1,-1-1 0,0 1 0,0 0 0,1-1 0,-1 1 0,0 0 0,0 0 0,0-1 1,0 2-1,1-1 1,-1 0 0,0 0 0,1 1 0,-1-1 0,1 0-1,-1 1 1,1-1 0,-1 0 0,1 1 0,0-1 0,-1 1 0,1-1-1,-1 1 1,1-1 0,0 1 0,-1-1 0,1 1 0,0 0-1,0-1 1,-1 1 0,0 3 2,0-1 1,0 0-1,1 0 0,-1 1 1,1-1-1,-1 0 0,1 1 0,1 4 1,-1-7-6,0-1 1,0 0-1,0 0 0,1 0 1,-1 0-1,0 0 0,0 1 1,0-1-1,0 0 0,1 0 1,-1 0-1,0 0 1,0 0-1,0 0 0,1 0 1,-1 0-1,0 0 0,0 0 1,0 0-1,1 0 1,-1 0-1,0 0 0,0 0 1,0 0-1,1 0 0,-1 0 1,0 0-1,0 0 0,0 0 1,1 0-1,-1 0 1,0 0-1,0 0 0,0-1 1,0 1-1,1 0 0,-1 0 1,0 0-1,0 0 1,0 0-1,0-1 0,0 1 1,1 0-1,-1 0 0,0 0 1,0 0-1,0-1 0,0 1 1,0 0-1,0 0 1,0 0-1,0-1 0,10-11-9,-9 11 0,58-74-1955,-49 62 1605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9.448"/>
    </inkml:context>
    <inkml:brush xml:id="br0">
      <inkml:brushProperty name="width" value="0.05" units="cm"/>
      <inkml:brushProperty name="height" value="0.05" units="cm"/>
    </inkml:brush>
  </inkml:definitions>
  <inkml:trace contextRef="#ctx0" brushRef="#br0">34 325 16876,'4'2'1784,"-1"2"-1224,-5 8-240,-2 2 1160,-3 5-807,-2 2-249,2-1-192,0 0-176,4-6-744,2-6 656,7-10-112,4-4-56</inkml:trace>
  <inkml:trace contextRef="#ctx0" brushRef="#br0" timeOffset="1">124 0 16828,'-1'14'1184,"2"2"-1016,3 0-248,4 4 0,0-3 168,4 6-216,3 0-72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2.516"/>
    </inkml:context>
    <inkml:brush xml:id="br0">
      <inkml:brushProperty name="width" value="0.05" units="cm"/>
      <inkml:brushProperty name="height" value="0.05" units="cm"/>
    </inkml:brush>
  </inkml:definitions>
  <inkml:trace contextRef="#ctx0" brushRef="#br0">10 70 12795,'-10'-68'3231,"11"68"-3202,-1 0 0,0 0 0,0 0 0,0 0 0,0 0 0,0 0 0,0 0 0,0 0-1,0-1 1,0 1 0,0 0 0,0 0 0,0 0 0,0 0 0,0 0 0,0 0 0,0 0 0,0 0 0,0 0 0,0 0 0,1 0 0,-1 0 0,0 0-1,0-1 1,0 1 0,0 0 0,0 0 0,0 0 0,0 0 0,0 0 0,0 0 0,1 0 0,-1 0 0,0 0 0,0 0 0,0 0 0,0 0 0,0 0-1,0 0 1,0 0 0,0 0 0,1 0 0,-1 0 0,0 0 0,0 1 0,0-1 0,0 0 0,0 0 0,0 0 0,0 0 0,0 0 0,0 0 0,0 0-1,1 0 1,-1 0 0,0 0 0,0 0 0,0 0 0,0 1 0,0-1 0,0 0 0,0 0 0,0 0 0,6 7 782,4 15 105,-2 0-1,0 1 1,8 42-1,-3-12-297,3 9-121,0 2-11,33 83-1,-47-142-464,0 0-1,1 0 1,-1-1 0,1 1-1,-1-1 1,1 1-1,1-1 1,-1 0 0,8 7-1,-10-11-15,0 1 0,0 0-1,0-1 1,0 0 0,0 1 0,0-1-1,0 1 1,0-1 0,0 0 0,0 0-1,0 0 1,0 0 0,0 0 0,0 0-1,0 0 1,0 0 0,0 0 0,0 0-1,0 0 1,1-1 0,0 0-1,1 0 1,-1 0-1,0-1 1,-1 1-1,1-1 1,0 1-1,0-1 1,-1 0-1,1 0 1,0 1-1,-1-1 1,2-3-1,9-17 22,-2 1-1,0-2 0,-1 1 0,7-32 1,16-38 51,-19 66-61,-12 26-16,-1-1 0,0 1 0,0-1 0,0 1 0,1 0 0,-1-1 0,0 1 0,0 0 0,1-1 0,-1 1 0,0 0 0,1 0 0,-1-1-1,1 1 1,-1 0 0,0 0 0,1 0 0,-1-1 0,0 1 0,1 0 0,-1 0 0,1 0 0,-1 0 0,1 0 0,-1 0 0,0 0 0,1 0 0,-1 0 0,1 0 0,-1 0-1,1 0 1,-1 0 0,0 0 0,1 0 0,-1 1 0,1-1 0,-1 0 0,0 0 0,1 0 0,-1 1 0,0-1 0,1 0 0,-1 0 0,0 1 0,1-1 0,-1 0 0,0 1-1,1-1 1,-1 0 0,0 1 0,0-1 0,0 0 0,1 1 0,-1-1 0,0 1 0,0-1 0,0 0 0,0 1 0,0-1 0,0 1 0,8 27-5,-8-26 5,14 87-25,19 82-134,-26-154-94,-7-17 235,0 0 0,0 0 0,1 0 0,-1 1 0,0-1 0,0 0 0,0 0 0,0 0 0,0 0 0,0 0 0,0 0-1,1 0 1,-1 0 0,0 0 0,0 0 0,0 0 0,0 0 0,0 0 0,0 0 0,1 0 0,-1 0 0,0 0 0,0 0 0,0 0 0,0 0 0,0 0-1,0 0 1,0 0 0,1 0 0,-1 0 0,0 0 0,0-1 0,0 1 0,0 0 0,0 0 0,0 0 0,0 0 0,0 0 0,1 0 0,-1 0 0,0 0-1,0 0 1,0-1 0,0 1 0,0 0 0,0 0 0,0 0 0,0 0 0,0 0 0,0 0 0,0 0 0,0-1 0,0 1 0,0 0 0,4-31-1815,-7-93-938,3 80 1788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3.523"/>
    </inkml:context>
    <inkml:brush xml:id="br0">
      <inkml:brushProperty name="width" value="0.05" units="cm"/>
      <inkml:brushProperty name="height" value="0.05" units="cm"/>
    </inkml:brush>
  </inkml:definitions>
  <inkml:trace contextRef="#ctx0" brushRef="#br0">1 505 13067,'11'19'1097,"-8"-13"-747,1 1-1,0-1 1,1 1 0,-1-2-1,8 9 1,-11-13-288,0-1 0,0 1 0,0 0 0,0 0 0,0-1 0,0 1 0,0 0 0,0-1 0,1 0 0,-1 1 0,0-1 0,0 1 0,1-1 0,-1 0 0,0 0 0,0 0 0,1 0 0,-1 0 0,0 0 0,0 0 0,1 0 0,-1 0 0,0-1 0,0 1 0,0 0 0,1-1-1,-1 1 1,0-1 0,0 0 0,0 1 0,0-1 0,0 0 0,0 1 0,0-1 0,0 0 0,0 0 0,1-2 0,3-2 81,-1-1 1,0 0-1,0 0 0,-1 0 0,1-1 0,-1 1 1,-1-1-1,1 0 0,-1 0 0,2-10 0,-2 7 9,0 0 0,-1-1 0,0 1 0,-1 0 0,0 0-1,-3-18 1,3 27-131,0-1 0,-1 1 0,1 0 0,-1-1 0,1 1 0,0 0 0,-1 0 0,0-1 0,1 1 0,-1 0 0,0 0 0,-1-1 0,2 1-11,0 1-1,-1 0 0,1 0 0,0-1 1,-1 1-1,1 0 0,0 0 0,-1 0 0,1 0 1,0 0-1,-1 0 0,1 0 0,-1-1 1,1 1-1,0 0 0,-1 0 0,1 0 0,-1 0 1,1 1-1,0-1 0,-1 0 0,1 0 1,0 0-1,-1 0 0,1 0 0,0 0 0,-1 1 1,-1 0 16,0 1 0,1-1 0,-1 1 0,0-1 0,1 1 0,0 0 0,-1 0 1,1 0-1,0 0 0,0 0 0,0 0 0,-1 3 0,-3 11 80,1 0-1,0 0 1,1 1-1,1-1 0,0 24 1,3-7 166,6 57-1,-6-78-207,1-1-1,0 1 0,1-1 0,0 0 0,0 0 1,2 0-1,-1 0 0,1 0 0,9 13 0,-13-23-52,-1 0-1,1 0 0,0 0 1,0 0-1,0 0 0,0 0 1,0 0-1,1 0 0,-1 0 1,0 0-1,0-1 0,1 1 1,-1 0-1,0-1 0,1 1 1,-1-1-1,0 0 0,1 1 1,-1-1-1,1 0 0,-1 0 1,1 0-1,-1 0 0,0 0 0,1 0 1,-1 0-1,1-1 0,-1 1 1,0 0-1,1-1 0,-1 1 1,1-1-1,-1 1 0,0-1 1,0 0-1,1 0 0,-1 0 1,2-1-1,2-3 11,0 0 0,0 0-1,-1 0 1,0 0 0,1-1 0,5-11 0,3-11-12,-1-1 1,-2 0-1,-1 0 0,-1-1 1,-1 0-1,-2-1 1,-1 1-1,0-36 1,-3 81-15,1 1 0,1 0-1,0-1 1,0 0 0,2 0 0,10 24 0,-15-37 8,1-1-1,-1 0 1,1 0 0,-1 1 0,1-1-1,-1 0 1,1 0 0,0 0 0,-1 0-1,1 0 1,0 0 0,0 0 0,0 0-1,0 0 1,0-1 0,0 1 0,0 0-1,0 0 1,0-1 0,0 1 0,0-1-1,0 1 1,1-1 0,1 1 0,-2-1 1,0-1-1,0 1 1,1-1 0,-1 1 0,0-1 0,0 1 0,1-1 0,-1 0 0,0 0 0,0 1 0,0-1 0,0 0 0,0 0 0,0 0 0,0 0 0,0 0 0,-1 0 0,2-2 0,4-7 18,-1 0 0,0 0 0,-1-1 0,4-12 1,5-28 60,-3-2 0,-2 1 0,-2-1 0,-2 0 0,-6-90 0,1 134-69,1-1 1,0 1 1,-1-1-1,0 1 0,-1 0 1,1 0-1,-2-1 0,-4-12 0,7 22-14,-1 0-1,1 0 0,0 0 0,0 0 0,0 0 0,0 0 0,0 0 1,0 0-1,0 0 0,0-1 0,-1 1 0,1 0 0,0 0 0,0 0 1,0 0-1,0 0 0,0 0 0,0 0 0,-1 0 0,1 0 1,0 0-1,0 0 0,0 0 0,0 0 0,0 0 0,0 0 0,-1 0 1,1 0-1,0 1 0,0-1 0,0 0 0,0 0 0,0 0 0,0 0 1,0 0-1,0 0 0,-1 0 0,1 0 0,0 0 0,0 0 0,0 0 1,0 1-1,0-1 0,0 0 0,0 0 0,0 0 0,0 0 0,0 0 1,0 0-1,0 0 0,0 1 0,0-1 0,0 0 0,0 0 0,0 0 1,0 0-1,0 0 0,0 0 0,0 1 0,0-1 0,0 0 1,0 0-1,0 0 0,0 0 0,0 0 0,0 1 0,-2 11-7,12 174 20,-2-100 37,-4-30 0,2 0 0,2 0 1,21 70-1,-14-94-24,-14-31-25,-1-1 0,0 1-1,1 0 1,-1-1-1,0 1 1,1-1-1,-1 1 1,1-1-1,-1 1 1,1-1-1,-1 0 1,1 1-1,-1-1 1,1 0 0,-1 1-1,1-1 1,1 1-1,-2-2 0,1 1 0,-1 0 0,1 0 1,-1-1-1,1 1 0,-1 0 0,0-1 0,1 1 0,-1-1 0,1 1 0,-1 0 0,0-1 0,0 1 1,1-1-1,-1 1 0,0-1 0,0 1 0,1-1 0,-1 1 0,0-1 0,0 1 0,0-1 0,0 1 1,0-1-1,0 0 0,0 0 0,1-4 2,-1 0 0,0 0 0,0 0 0,0 0-1,-1 1 1,0-1 0,0 0 0,-2-7 0,-18-42-11,7 19-6,11 27 5,0 1-3,1 0 0,0 1 0,0-1 0,1 0 0,-2-11 0,3 17 11,0 1-1,1-1 1,-1 1-1,0 0 1,0-1-1,0 1 0,1-1 1,-1 1-1,0 0 1,0-1-1,1 1 1,-1 0-1,0-1 1,1 1-1,-1 0 1,0 0-1,1-1 1,-1 1-1,1 0 1,-1 0-1,0 0 1,1-1-1,-1 1 0,1 0 1,-1 0-1,0 0 1,1 0-1,-1 0 1,1 0-1,-1 0 1,1 0-1,-1 0 1,1 0-1,-1 0 1,0 0-1,1 0 1,-1 0-1,1 0 1,-1 1-1,1-1 1,-1 0-1,1 1 0,24 7-6,-22-6-4,1-1 9,0 1 0,0-1 0,0 0 0,1 0 0,-1 0-1,0-1 1,0 1 0,0-1 0,1 0 0,-1 0 0,0-1-1,0 1 1,0-1 0,0 0 0,1 0 0,-1 0 0,0-1-1,6-3 1,-5 2 4,-1 0 1,1-1-1,-1 0 0,1 0 0,-1 0 0,-1 0 0,1-1 0,0 0 1,-1 0-1,0 0 0,0 0 0,3-10 0,-2 6 1,-1-1 0,0 1 0,-1 0 0,0-1 0,1-17-1,-6 63-15,-1 52-8,4-77 26,1 0 0,0-1 0,0 1 0,2-1 0,-1 1 0,6 13 0,-8-24-3,0 1 1,0 0-1,0-1 0,0 1 1,0-1-1,0 1 0,1 0 1,-1-1-1,0 1 0,0-1 0,1 1 1,-1 0-1,0-1 0,1 1 1,-1-1-1,1 1 0,-1-1 1,1 1-1,-1-1 0,1 0 1,-1 1-1,1-1 0,-1 0 0,1 1 1,-1-1-1,1 0 0,0 0 1,-1 1-1,1-1 0,0 0 1,-1 0-1,1 0 0,0 0 1,-1 0-1,1 0 0,-1 0 1,1 0-1,0 0 0,-1 0 0,1 0 1,0 0-1,-1-1 0,1 1 1,0 0-1,-1 0 0,1-1 1,-1 1-1,1 0 0,-1-1 1,1 1-1,-1 0 0,1-1 0,-1 1 1,1-1-1,-1 1 0,1-1 1,-1 1-1,1-2 0,3-4 6,1 0 0,-1-1 0,7-12 1,-10 17-9,25-55 17,-19 38-9,1 2-1,1-1 0,0 1 1,2 0-1,16-21 0,-26 37-5,-1 0 0,1 0 1,0 0-1,0 0 0,0 0 0,0 0 0,0 0 0,0 0 0,0 1 0,1-1 1,-1 0-1,0 1 0,0-1 0,1 1 0,-1-1 0,0 1 0,1 0 0,-1-1 1,0 1-1,1 0 0,-1 0 0,0 0 0,1 0 0,1 0 0,-1 1 0,-1 0 0,1 0-1,-1 0 1,1 0 0,-1 0 0,1 0-1,-1 1 1,0-1 0,1 0-1,-1 1 1,0-1 0,0 1-1,0-1 1,0 1 0,1 2 0,3 8-2,-1 0 0,0 1 0,5 23 0,-9-32 3,2 3-32,5 39 59,-6-43-99,-1 0 1,0 0-1,1 0 1,-1 0-1,-1 0 1,1 0-1,0 0 1,-1 0-1,0 0 1,0 0-1,-2 5 1,3-7 25,-1-1 1,1 1 0,-1-1 0,1 0-1,-1 1 1,1-1 0,-1 1 0,0-1-1,1 0 1,-1 1 0,0-1 0,1 0-1,-1 0 1,0 0 0,1 0 0,-1 1-1,0-1 1,1 0 0,-1 0 0,0 0-1,0 0 1,1 0 0,-1-1 0,0 1-1,-1 0 1,-18-8-49,17 7-9,-20-10-269,-3-4-118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3.942"/>
    </inkml:context>
    <inkml:brush xml:id="br0">
      <inkml:brushProperty name="width" value="0.05" units="cm"/>
      <inkml:brushProperty name="height" value="0.05" units="cm"/>
    </inkml:brush>
  </inkml:definitions>
  <inkml:trace contextRef="#ctx0" brushRef="#br0">5 35 16139,'-5'-9'1201,"5"2"-1017,0 1-280,5 1 512,2 0-24,-2 3-344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4.376"/>
    </inkml:context>
    <inkml:brush xml:id="br0">
      <inkml:brushProperty name="width" value="0.05" units="cm"/>
      <inkml:brushProperty name="height" value="0.05" units="cm"/>
    </inkml:brush>
  </inkml:definitions>
  <inkml:trace contextRef="#ctx0" brushRef="#br0">8 29 12659,'-6'-18'1384,"5"9"-672,2 8-168,1 11 2185,1 4-1881,2 13-96,2 5-16,2 8-7,3 4-161,-1-1-584,2-2-536,-2-11 479,2-7-135,0-15-184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4.843"/>
    </inkml:context>
    <inkml:brush xml:id="br0">
      <inkml:brushProperty name="width" value="0.05" units="cm"/>
      <inkml:brushProperty name="height" value="0.05" units="cm"/>
    </inkml:brush>
  </inkml:definitions>
  <inkml:trace contextRef="#ctx0" brushRef="#br0">176 177 17284,'-8'3'163,"1"0"0,-1 0 0,1 0 0,-1 1 0,1 0 0,0 0 0,1 1 0,-1 0 0,1 0 1,0 1-1,0-1 0,1 1 0,0 1 0,0-1 0,0 1 0,1 0 0,-6 10 0,0 3 62,1-1 0,1 1 0,1 1 0,1-1 0,-6 30 0,10-34-65,0-1 0,0 26 0,2-34-108,0-1 0,1 0-1,0 1 1,0-1 0,1 0 0,0 0 0,0 0 0,6 11-1,-8-15-40,1-1 0,0 1 0,-1-1 0,1 0 0,0 0 0,0 1 0,0-1 0,0 0 0,0 0 0,0 0 0,0 0 0,1 0 0,-1 0 0,0-1 0,1 1 0,-1 0 0,0 0 0,1-1 0,-1 1 0,1-1 0,-1 0-1,3 1 1,-2-1-1,0 0-1,0-1 1,0 1-1,0-1 0,0 1 1,0-1-1,0 0 0,0 0 1,0 1-1,-1-1 0,1-1 1,0 1-1,0 0 1,1-2-1,6-5 18,-1-1 0,0 0 0,-1 0 0,11-17 1,5-16 40,-2 0 0,-2-1 0,-1 0 0,-3-2 0,-1 0 0,-3-1 0,10-78 0,-20 114-54,1 1 8,-1 0 0,0-1 0,-1 1 0,-2-19 0,-2 19 49,-1 16-6,-3 22 45,2 20 14,3-1-1,2 0 0,2 1 0,2-1 0,17 88 0,-17-122-132,0-1 0,1 1 0,0-1 0,12 23 0,-16-34-22,1-1 0,0 0 0,0 1 0,0-1 0,0 0 0,0 1 0,0-1 0,0 0 0,0 0 0,0 0 0,1 0 0,-1 0 0,0 0 0,1 0 0,2 1 0,-3-2-11,0 0 1,-1 0-1,1 0 1,0 0-1,0 0 0,0 0 1,0 0-1,0 0 1,0 0-1,-1-1 0,1 1 1,0 0-1,0 0 1,0-1-1,0 1 0,-1-1 1,1 1-1,0-1 1,0 1-1,0-2 1,3-1-25,-1-1 1,0 0-1,0 0 1,-1 0 0,1 0-1,-1 0 1,0 0 0,3-9-1,1-6-140,-1-1 0,4-33-1,-2 0-279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5.247"/>
    </inkml:context>
    <inkml:brush xml:id="br0">
      <inkml:brushProperty name="width" value="0.05" units="cm"/>
      <inkml:brushProperty name="height" value="0.05" units="cm"/>
    </inkml:brush>
  </inkml:definitions>
  <inkml:trace contextRef="#ctx0" brushRef="#br0">17 63 16500,'-9'103'2437,"5"-78"-1738,2 1 1,0-1 0,3 40-1,-1-64-669,0 0 0,0-1 0,0 1 0,1 0 0,-1 0 0,0 0 0,0 0 0,0 0 0,1 0 0,-1 0 0,0-1 0,1 1 0,-1 0-1,1 0 1,-1 0 0,1-1 0,-1 1 0,1 0 0,0 0 0,0-1-9,-1 0-1,1 0 1,-1 0-1,1 0 1,-1 0-1,1 0 1,-1 0-1,1 0 1,-1 0-1,1-1 1,-1 1-1,1 0 1,-1 0-1,0-1 1,1 1-1,-1 0 1,1-1-1,-1 1 1,0 0-1,1-1 1,-1 1-1,0 0 1,1-1-1,-1 0 1,21-35 320,-21 35-349,54-139 118,-8 18-60,-46 121-49,0-1 1,1 1 0,-1 0 0,1-1 0,0 1 0,-1 0-1,1 0 1,0-1 0,0 1 0,0 0 0,0 0 0,0 0-1,0 0 1,1-1 0,-1 2 0,-1 1 0,1-1 0,-1 0 0,0 0 0,1 0 0,-1 0 0,0 1 0,1-1 0,-1 0 0,0 0-1,1 1 1,-1-1 0,0 0 0,0 1 0,1-1 0,-1 0 0,0 1 0,0-1 0,0 0 0,0 1 0,1-1 0,-1 0 0,0 1 0,0-1 0,0 0 0,0 1 0,0-1 0,0 1 0,0-1 0,0 0 0,0 1-1,3 51 120,-3-43-111,0 41 60,-1-17-18,2 1 1,1-1 0,1 0-1,10 38 1,-6-56-664,-6-15 597,-1 0 0,0 0 0,0 0 0,0 0-1,1 0 1,-1 0 0,0 0 0,0-1 0,1 1 0,-1 0-1,0 0 1,0 0 0,0 0 0,1 0 0,-1 0 0,0-1-1,0 1 1,0 0 0,0 0 0,1 0 0,-1-1 0,0 1-1,0 0 1,0 0 0,0 0 0,0-1 0,0 1 0,0 0-1,0 0 1,0-1 0,0 1 0,1 0 0,-1-1-1,4-29-374,-7-3 79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6.161"/>
    </inkml:context>
    <inkml:brush xml:id="br0">
      <inkml:brushProperty name="width" value="0.05" units="cm"/>
      <inkml:brushProperty name="height" value="0.05" units="cm"/>
    </inkml:brush>
  </inkml:definitions>
  <inkml:trace contextRef="#ctx0" brushRef="#br0">219 36 16852,'0'-2'151,"0"0"1,-1 0-1,1 0 1,-1 1 0,1-1-1,-1 0 1,0 0-1,0 1 1,0-1 0,0 1-1,0-1 1,0 1-1,0-1 1,-1 1-1,1-1 1,0 1 0,-1 0-1,1 0 1,-3-2-1,2 3-6,-1-1 0,1 1 0,0-1 0,0 1 0,0 0-1,0 0 1,0 0 0,0 0 0,0 0 0,0 1-1,0-1 1,-1 0 0,1 1 0,0 0 0,0-1 0,0 1-1,-3 2 1,-7 4 42,1 0 0,0 1 0,0 0-1,0 0 1,1 1 0,1 1 0,0 0 0,0 0 0,0 1-1,2 0 1,-12 20 0,17-28-187,1-1 0,0 0 0,0 1 0,0-1 0,1 1 0,-1-1 0,0 1 0,1 0-1,0-1 1,0 1 0,-1 0 0,2 4 0,-1-7-2,0 1 0,1 0 1,-1 0-1,0 0 0,1 0 0,-1 0 0,1 0 0,-1-1 0,1 1 0,0 0 0,-1 0 0,1-1 0,0 1 1,-1 0-1,1-1 0,0 1 0,0-1 0,0 1 0,0-1 0,-1 1 0,1-1 0,0 0 0,0 1 0,0-1 1,0 0-1,0 0 0,0 0 0,0 0 0,0 0 0,0 0 0,0 0 0,0 0 0,0 0 0,0 0 1,1-1-1,14-2-55,0 0 0,22-9 0,-19 6 4,-1 0 0,22-2-1,-36 7 43,1 0 0,-1 1 0,1 0-1,0 0 1,-1 0 0,1 1-1,0-1 1,-1 1 0,1 0 0,-1 1-1,1-1 1,-1 1 0,7 3 0,-9-4 15,0 0 0,0 1 0,0-1 1,0 1-1,0 0 0,-1-1 0,1 1 1,0 0-1,-1 0 0,1 0 0,-1 0 1,0 0-1,0 0 0,0 1 0,0-1 1,0 0-1,1 4 0,-2-2 19,1 1-1,-1-1 1,0 0-1,0 0 0,0 1 1,-1-1-1,1 0 1,-1 0-1,-2 6 1,-1 1 52,0-1 1,-1 1-1,0-1 1,0-1-1,-1 1 1,-14 17-1,7-12 92,-1-1 0,-30 24 0,38-34-412,0 1 0,0-1-1,-1 0 1,0-1-1,0 1 1,0-1 0,0-1-1,0 1 1,-1-1 0,-12 2-1,17-4 172,-1 0 0,1 0 0,0-1 0,-1 1 0,1-1 0,0 1 0,-1-1 0,1 0 0,0 0 0,0-1 0,0 1 0,0 0-1,0-1 1,0 0 0,1 0 0,-6-4 0,-16-17-661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6.890"/>
    </inkml:context>
    <inkml:brush xml:id="br0">
      <inkml:brushProperty name="width" value="0.05" units="cm"/>
      <inkml:brushProperty name="height" value="0.05" units="cm"/>
    </inkml:brush>
  </inkml:definitions>
  <inkml:trace contextRef="#ctx0" brushRef="#br0">28 168 17884,'-1'57'2578,"0"1"-1221,8 60 1,14 31-545,-15-122-650,1 1 0,1-1-1,15 35 1,-20-54-141,-2-6-22,0 0-1,-1 0 0,1 0 0,0 0 1,0 0-1,1 0 0,-1 0 1,0 0-1,1 0 0,-1 0 0,1-1 1,-1 1-1,1-1 0,0 1 1,1 0-1,-2-1-9,-1-1-1,0 0 1,0 0-1,1 0 1,-1 0 0,0 0-1,0 0 1,1 0 0,-1 0-1,0 0 1,0 0-1,1 0 1,-1 0 0,0 0-1,0 0 1,1 0-1,-1 0 1,0 0 0,0 0-1,1 0 1,-1-1 0,0 1-1,0 0 1,1 0-1,-1 0 1,0 0 0,0-1-1,0 1 1,1 0 0,-1 0-1,0 0 1,0 0-1,0-1 1,0 1 0,0 0-1,1 0 1,-1-1 0,0 1-1,4-16-408,-4-17-475,-4 4-289,-1-1-1,-1 1 1,-12-38 0,-39-83-3148,16 45 3748,40 104 692,1-1-1,-1 1 1,1-1 0,-1 1 0,1-1 0,-1 1 0,1-1-1,0 0 1,0 1 0,0-1 0,0 1 0,0-1-1,0 0 1,0 1 0,0-1 0,1-1 0,0 2 91,0-1 1,0 1 0,1 0 0,-1 0 0,0 0 0,0 0-1,1 0 1,-1 0 0,0 1 0,1-1 0,-1 0 0,1 1-1,-1-1 1,1 1 0,-1-1 0,3 1 0,41-14 2301,77-35 0,-75 26-2315,-2-2 0,-1-2 1,49-39-1,-71 47-1219,-21 15-169,-15 9 667,-13 9 8,-11 8-201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7.323"/>
    </inkml:context>
    <inkml:brush xml:id="br0">
      <inkml:brushProperty name="width" value="0.05" units="cm"/>
      <inkml:brushProperty name="height" value="0.05" units="cm"/>
    </inkml:brush>
  </inkml:definitions>
  <inkml:trace contextRef="#ctx0" brushRef="#br0">3 151 13643,'-2'17'2120,"2"-4"-1127,5-15-297,7-3 2096,11-11-1679,7-4-193,4-7-352,2-3-232,-2 2-640,2 4-408,-7 7-1481,-6 5 1857,-13 14-368,-10 8-288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8.051"/>
    </inkml:context>
    <inkml:brush xml:id="br0">
      <inkml:brushProperty name="width" value="0.05" units="cm"/>
      <inkml:brushProperty name="height" value="0.05" units="cm"/>
    </inkml:brush>
  </inkml:definitions>
  <inkml:trace contextRef="#ctx0" brushRef="#br0">1 559 16355,'-1'0'52,"1"1"-1,0-1 0,0 1 0,0-1 0,0 1 1,0 0-1,0-1 0,0 1 0,0-1 0,0 1 1,1-1-1,-1 1 0,0 0 0,0-1 0,0 1 1,1-1-1,-1 1 0,0-1 0,1 1 0,-1-1 1,0 1-1,1-1 0,-1 0 0,0 1 0,1-1 0,-1 1 1,1-1-1,-1 0 0,1 1 0,-1-1 0,1 0 1,-1 0-1,1 1 0,-1-1 0,1 0 0,0 0 1,-1 0-1,1 0 0,-1 0 0,1 0 0,-1 0 1,1 0-1,0 0 0,-1 0 0,1 0 0,-1 0 1,1 0-1,0 0 0,-1 0 0,1-1 0,-1 1 0,1 0 1,-1 0-1,1-1 0,-1 1 0,1 0 0,0-1 1,5-4 247,0 1 1,0-1-1,9-9 1,-12 11-156,23-24-83,-1 0-1,30-45 1,-33 39-1930,-2 0 0,20-46 0,-40 78 1865,0 0 0,0 1 1,1-1-1,-1 0 0,0 1 1,0-1-1,1 1 0,-1-1 0,0 1 1,1-1-1,-1 1 0,0-1 0,1 1 1,-1-1-1,1 1 0,-1-1 0,1 1 1,-1 0-1,1-1 0,-1 1 0,1 0 1,0-1-1,-1 1 0,1 0 0,-1 0 1,1-1-1,0 1 0,-1 0 1,1 0-1,0 0 0,-1 0 0,1 0 1,-1 0-1,1 0 0,0 0 0,-1 0 1,1 0-1,0 1 0,-1-1 0,1 0 1,-1 0-1,1 0 0,0 1 0,-1-1 1,1 0-1,-1 1 0,1-1 0,-1 1 1,1-1-1,-1 0 0,1 1 1,-1-1-1,0 1 0,1-1 0,-1 1 1,1 0-1,5 7 693,-1-1 0,0 1 0,5 10 0,-4-7-381,1 2 335,-1 0 0,7 18 0,4 11 1281,-15-63-796,-4-50-212,-21-128-1,19 184-736,4 15-176,0 0-1,0 0 1,0 0-1,0 0 1,0 0-1,0 0 1,0 0-1,0 0 1,0 0-1,0 0 1,0 0 0,0 0-1,0 1 1,0-1-1,0 0 1,0 0-1,0 0 1,0 0-1,0 0 1,0 0-1,0 0 1,0 0-1,0 0 1,0 0-1,0 0 1,0 0 0,0 0-1,0 0 1,0 0-1,0 0 1,0 0-1,0 0 1,0 0-1,0 0 1,0 0-1,0 0 1,-1 0-1,1 0 1,0 0-1,0 0 1,0 0-1,0 0 1,0 0 0,0 0-1,0 0 1,0 0-1,0 0 1,0 0-1,0 0 1,0 0-1,0 0 1,4 26-167,-3-23 48,0-1 0,1 1-1,-1-1 1,0 1 0,1-1 0,0 0 0,-1 1-1,1-1 1,0 0 0,0 0 0,0 0-1,0 0 1,0-1 0,1 1 0,-1-1 0,1 1-1,-1-1 1,1 0 0,-1 0 0,1 0 0,4 1-1,-4-2-65,0 0-1,-1 0 0,1 0 1,0 0-1,0-1 1,-1 1-1,1-1 0,0 0 1,-1 1-1,1-1 0,-1-1 1,1 1-1,-1 0 0,0-1 1,1 1-1,-1-1 0,0 0 1,0 1-1,0-1 1,0 0-1,0 0 0,1-3 1,2-1-47,-1 0 0,0 0 0,-1-1 1,1 0-1,-1 1 0,-1-1 1,1 0-1,-1 0 0,0-1 0,-1 1 1,0 0-1,0-1 0,0 1 1,-1 0-1,-1-12 0,-2 18 768,0 5-214,-2 7 119,1 4-176,1 0-1,0 1 0,2 0 0,-1 0 1,2-1-1,0 1 0,1 0 0,1 0 0,0 0 1,2-1-1,-1 0 0,2 1 0,0-1 1,0-1-1,10 18 0,6 2 245,29 36 1,-27-39-80,34 59 0,-52-80-362,0 0 1,-1 1-1,0-1 0,-1 1 0,0 0 1,0 0-1,-1 0 0,-1 0 1,0 0-1,0 17 0,-2-23-21,0 1 0,0-1 0,0 0 0,0 1 0,-1-1 0,0 0 0,0 0 0,-1 0 0,1 0 0,-1-1 0,0 1 0,0-1 0,-8 8 0,10-10-32,-1 0 1,0 0 0,0-1-1,0 1 1,0-1-1,0 1 1,-1-1 0,1 0-1,0 0 1,0 0 0,-1 0-1,1 0 1,-1 0-1,1-1 1,-1 1 0,1-1-1,-1 0 1,1 0-1,-1 0 1,0 0 0,1 0-1,-1-1 1,1 1-1,-1-1 1,1 1 0,-1-1-1,1 0 1,0 0-1,-1 0 1,1 0 0,-2-2-1,-2-1-6,1-1-1,0 1 0,0-1 1,0 0-1,1 0 1,-1-1-1,2 1 0,-1-1 1,0 0-1,1 0 1,0 0-1,1 0 0,-1-1 1,-2-11-1,1 1-21,0-1 0,2 0 0,0 0-1,1-25 1,1 22-10,2 0-1,1 1 0,1-1 0,0 1 1,2 0-1,13-34 0,64-107-10,-24 51 64,-57 107-32,15-38 36,-15 38-31,-1 0 0,-1 0 0,1 0 0,0 0 0,-1-1 0,0 1 0,0 0 0,0 0 0,0 0 0,0-1 0,-1-3 0,1 6-3,-1 1 0,1-1 0,0 0 0,-1 1 0,1-1 0,0 0 0,-1 1 0,1-1 0,-1 1 0,1-1 0,-1 1 0,1-1 0,-1 1 0,1-1 0,-1 1 0,1-1 0,-1 1 0,0-1 0,1 1 0,-1 0 0,0 0 0,0-1 0,1 1 0,-1 0 0,0 0 0,1 0 0,-1 0 0,0 0 0,0 0-1,1 0 1,-1 0 0,0 0 0,0 0 0,1 0 0,-1 0 0,0 0 0,1 1 0,-1-1 0,0 0 0,0 0 0,1 1 0,-1-1 0,1 1 0,-1-1 0,0 0 0,1 1 0,-1 0 0,-3 2 3,0-1-1,0 1 0,0 0 0,0 1 0,1-1 1,-4 4-1,1 3 3,0 0 0,0 0-1,1 0 1,0 1 0,1 0 0,1 0 0,-1 0 0,-1 16 0,2-11-15,1 1 0,1-1 1,0 1-1,1-1 0,3 22 1,-2-33-59,0 0 0,0 0 0,1-1 0,-1 1 1,1 0-1,5 8 0,-7-12 23,1 0-1,-1 0 1,1-1 0,-1 1 0,1 0-1,0 0 1,-1-1 0,1 1-1,0 0 1,-1-1 0,1 1 0,0-1-1,0 1 1,-1-1 0,1 1 0,0-1-1,0 1 1,0-1 0,0 0-1,0 1 1,0-1 0,0 0 0,0 0-1,0 0 1,-1 0 0,1 0-1,0 0 1,0 0 0,0 0 0,0 0-1,0 0 1,0-1 0,0 1 0,0 0-1,0-1 1,0 1 0,-1 0-1,1-1 1,0 1 0,0-1 0,0 0-1,-1 1 1,2-2 0,2-2-48,-1 0 1,1 0-1,-1 0 1,0-1-1,0 0 1,0 1-1,-1-1 1,0 0-1,3-10 1,7-28-553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29.818"/>
    </inkml:context>
    <inkml:brush xml:id="br0">
      <inkml:brushProperty name="width" value="0.05" units="cm"/>
      <inkml:brushProperty name="height" value="0.05" units="cm"/>
    </inkml:brush>
  </inkml:definitions>
  <inkml:trace contextRef="#ctx0" brushRef="#br0">213 440 16532,'-35'17'1082,"-35"22"1,58-31-909,0 0-1,1 1 0,0 0 1,1 1-1,0 0 1,-11 15-1,18-21-122,0 0 0,0 1 1,1-1-1,-1 1 0,-1 5 1,4-9-42,-1-1 0,1 1 0,0 0-1,-1 0 1,1 0 0,0 0 0,0 0 0,0 0 0,-1 0 0,1 0 0,0 0 0,0 0 0,1 0 0,-1 0 0,0-1 0,0 1 0,0 0 0,1 0 0,-1 0 0,0 0 0,1 0 0,-1 0 0,1 0 0,-1-1 0,1 1 0,-1 0 0,1 0-1,0-1 1,-1 1 0,1 0 0,0-1 0,0 1 0,-1-1 0,1 1 0,0-1 0,1 1 0,3 0 7,0 0 0,-1 0 0,1 0 0,0-1 0,0 0 0,0 0 0,0 0 0,-1 0 0,1-1 0,0 0 0,0 0 0,-1 0-1,1-1 1,4-2 0,7-2 9,-1-1 0,28-17 0,-24 11 35,0-2 1,-1 0-1,-1-1 1,0 0-1,-1-2 0,-1 0 1,0 0-1,-1-2 0,21-40 1,-21 30 32,0-1 1,-2 0 0,-2-1 0,0 0 0,-3 0 0,6-49 0,-12 79-90,0-10 24,0-1 0,0 1 1,-3-24-1,2 34-25,-1-1-1,1 1 1,-1-1-1,0 1 1,0-1-1,0 1 1,0 0-1,0-1 1,0 1-1,-1 0 1,-1-2-1,2 3-1,0 0 0,0 0 0,0 0 0,0 0 0,0 0 0,-1 1 0,1-1 1,0 0-1,-1 1 0,1-1 0,0 1 0,-1 0 0,1-1 0,0 1 0,-1 0 0,1 0 0,-1 0 0,1 0 0,-1 0 0,1 0 0,-2 0 0,-3 2 24,-1 0 0,1 0-1,0 0 1,0 1 0,0 0 0,0 0-1,1 1 1,-1-1 0,1 1 0,0 0 0,0 1-1,0-1 1,-8 11 0,0 1 47,1 1 1,0 1-1,-11 20 1,19-31-45,1 1 0,0-1 0,0 0 0,0 1 0,1 0 0,0 0 0,1-1 0,0 1 0,0 0 0,1 0-1,-1 0 1,3 16 0,1-11-26,0-1-1,1 1 1,0-1-1,0 0 1,2 0-1,-1-1 1,10 15-1,-4-10 2,0 2-296,0 0 1,11 28-1,-20-41 223,0 0 0,-1 0 1,1 0-1,-1 0 0,0 1 0,-1-1 0,1 0 1,-1 0-1,0 1 0,0-1 0,-1 0 0,1 1 1,-1-1-1,-3 9 0,-7 7-288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8.514"/>
    </inkml:context>
    <inkml:brush xml:id="br0">
      <inkml:brushProperty name="width" value="0.05" units="cm"/>
      <inkml:brushProperty name="height" value="0.05" units="cm"/>
    </inkml:brush>
  </inkml:definitions>
  <inkml:trace contextRef="#ctx0" brushRef="#br0">22 3 17324,'0'0'31,"0"0"1,0 0-1,0 0 1,0-1-1,0 1 1,0 0-1,0 0 1,0 0-1,-1 0 1,1 0-1,0 0 1,0 0-1,0-1 1,0 1-1,0 0 1,0 0-1,-1 0 1,1 0-1,0 0 0,0 0 1,0 0-1,0 0 1,0 0-1,-1 0 1,1 0-1,0 0 1,0 0-1,0 0 1,0 0-1,0 0 1,-1 0-1,1 0 1,0 0-1,0 0 1,0 0-1,0 0 1,0 0-1,-1 0 1,1 0-1,0 1 1,0-1-1,0 0 1,0 0-1,0 0 1,0 0-1,-1 0 1,1 0-1,0 0 1,0 1-1,0-1 1,0 0-1,0 0 1,0 0-1,0 0 1,0 0-1,0 1 1,0-1-1,0 0 1,0 0-1,-7 18 670,0 20 257,5-13-504,2 1 0,1-1 1,5 31-1,-4-40-372,1-1 1,1 0 0,1 0 0,0-1 0,0 1 0,12 20 0,-15-33-78,-1 1 0,1-1-1,-1 0 1,1 0 0,0 0 0,-1 0 0,1 0 0,0 0-1,0 0 1,1 0 0,-1-1 0,0 1 0,1-1 0,-1 0-1,0 0 1,1 0 0,0 0 0,-1 0 0,1 0-1,-1-1 1,5 1 0,-2-1-3,1 0 1,-1-1-1,0 0 1,0 0-1,0 0 0,0 0 1,0-1-1,0 0 0,-1 0 1,8-4-1,2-2-33,-8 4 18,1 0-1,0 0 1,0 1 0,1 0-1,12-3 1,-18 5 9,0 1 1,0 0 0,0 0-1,0 0 1,0 0 0,0 0-1,0 0 1,0 1 0,0-1-1,0 1 1,-1-1 0,1 1-1,0 0 1,0-1 0,0 1-1,-1 0 1,1 0 0,0 0-1,-1 1 1,1-1 0,-1 0-1,0 1 1,1-1 0,-1 0-1,0 1 1,0 0 0,0-1-1,2 4 1,0 2 35,0 0-1,0 0 1,-1 1 0,0 0 0,0-1 0,0 1-1,-1 0 1,0 0 0,-1-1 0,0 1-1,0 0 1,-1 0 0,0 0 0,0 0-1,-1-1 1,0 1 0,-4 11 0,3-10 77,-1 0 1,0 0-1,0 0 1,-1-1-1,0 1 1,-1-1-1,0 0 1,0-1-1,0 1 1,-1-1-1,0 0 0,-1-1 1,-12 9-1,17-13-84,-1 0 0,1 0 0,-1 0-1,1-1 1,-1 0 0,1 1-1,-1-1 1,0-1 0,0 1 0,1 0-1,-1-1 1,0 0 0,0 0 0,-6-1-1,9 1-97,-1-1 0,0 0-1,1 1 1,-1-1 0,1 0 0,-1 0-1,1 0 1,-1 0 0,1 0 0,0 0-1,-1-1 1,1 1 0,0 0-1,0-1 1,0 1 0,0-1 0,0 1-1,0-1 1,1 1 0,-1-1 0,0 0-1,1 1 1,-1-1 0,1 0-1,0 1 1,0-1 0,-1 0 0,1 0-1,0 1 1,0-1 0,1 0 0,-1-2-1,1-6-379,1 0 0,-1 0 0,2 0-1,-1 0 1,8-16 0,2-3-490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9.154"/>
    </inkml:context>
    <inkml:brush xml:id="br0">
      <inkml:brushProperty name="width" value="0.05" units="cm"/>
      <inkml:brushProperty name="height" value="0.05" units="cm"/>
    </inkml:brush>
  </inkml:definitions>
  <inkml:trace contextRef="#ctx0" brushRef="#br0">1 63 14003,'10'21'8125,"4"30"-6992,-11-38-469,12 53 74,15 51 24,-30-116-755,0 1 0,1-1 0,-1 0 0,1 0 0,-1 0 0,1 0 0,-1 0 0,1 0 0,0 0 0,0 0 0,-1 0 0,1 0 0,1 1 0,-1-2-5,-1 0 0,0 0 0,0 0 0,1 1-1,-1-1 1,0 0 0,1 0 0,-1 0 0,0 0 0,0 0 0,1 0 0,-1 0 0,0-1 0,1 1 0,-1 0 0,0 0 0,0 0 0,1 0 0,-1 0 0,0 0 0,0 0 0,1-1 0,-1 1 0,0 0 0,0 0-1,1 0 1,-1-1 0,0 1 0,0 0 0,0 0 0,1 0 0,-1-1 0,2-3 5,0 1 0,-1-1 1,1 0-1,-1 1 0,1-1 0,0-6 0,6-44 17,4-99-1,-11 170-40,-1 9 10,2 1 0,1 0 0,8 34 0,-11-61 7,0 0 1,0 1-1,0-1 1,0 1-1,0-1 0,0 1 1,0-1-1,0 0 1,0 1-1,1-1 1,-1 1-1,0-1 0,0 1 1,0-1-1,0 0 1,1 1-1,-1-1 1,0 0-1,0 1 0,1-1 1,-1 0-1,0 1 1,1-1-1,-1 0 1,0 0-1,1 1 1,-1-1-1,1 0 0,-1 0 1,0 0-1,1 1 1,-1-1-1,1 0 1,-1 0-1,1 0 0,-1 0 1,0 0-1,1 0 1,-1 0-1,1 0 1,-1 0-1,1 0 0,-1 0 1,0 0-1,1 0 1,-1-1-1,1 1 1,-1 0-1,1 0 0,-1 0 1,0 0-1,1-1 1,-1 1-1,0 0 1,1 0-1,-1-1 1,0 1-1,1 0 0,-1-1 1,0 1-1,0 0 1,1-1-1,-1 1 1,0-1-1,0 1 0,0 0 1,1-1-1,-1 0 1,16-29 21,0-13-7,12-55 1,-1 4 21,-27 94-37,0 0 0,0 0 0,0 0 0,0 1 0,0-1 0,0 0 0,0 0 0,0 0 0,0 0 0,1 0 0,-1 0 0,0 1 0,0-1 0,0 0 0,0 0 0,0 0 1,0 0-1,0 0 0,1 0 0,-1 0 0,0 0 0,0 0 0,0 0 0,0 0 0,0 0 0,0 0 0,1 0 0,-1 0 0,0 0 0,0 0 0,0 0 0,0 0 0,0 0 0,1 0 0,-1 0 0,0 0 0,0 0 0,0 0 0,0 0 0,0 0 1,0 0-1,1 0 0,-1 0 0,0 0 0,0 0 0,0 0 0,0 0 0,0-1 0,0 1 0,0 0 0,1 0 0,-1 0 0,0 0 0,0 0 0,0 0 0,0-1 0,3 15-12,0 19-9,10 77 40,-10-95-11,0 0 1,1 0-1,1 0 1,0 0-1,8 13 1,-13-26-20,1-1 1,-1 0 0,1 0-1,-1 0 1,1 0 0,0 0 0,-1 0-1,1 0 1,0 0 0,0 0 0,0 0-1,0 0 1,0 0 0,0-1-1,0 1 1,0 0 0,0-1 0,0 1-1,0 0 1,0-1 0,0 0 0,2 1-1,-2-1-38,0-1 0,0 1 0,0-1 0,0 1 0,0-1 0,0 0 0,0 0 0,0 1 0,-1-1 0,1 0 0,0 0 0,-1 0 0,1 0 0,-1 0 0,1 1 0,-1-1 0,1 0 0,-1 0 0,1-1 0,-1 1 0,0 0 0,0 0 0,1 0 0,-1 0 0,0-2 0,1-14-425,0 0 1,-1 1 0,0-1 0,-2 0 0,0 0 0,-1 0 0,-9-30 0,-3-8-529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9.584"/>
    </inkml:context>
    <inkml:brush xml:id="br0">
      <inkml:brushProperty name="width" value="0.05" units="cm"/>
      <inkml:brushProperty name="height" value="0.05" units="cm"/>
    </inkml:brush>
  </inkml:definitions>
  <inkml:trace contextRef="#ctx0" brushRef="#br0">8 1 14139,'-2'7'1808,"2"10"-999,-2 3-385,0 3 2192,1 0-1680,2-4-1072,3-2-384,4-10 464,2-4-112,3-7-120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39.999"/>
    </inkml:context>
    <inkml:brush xml:id="br0">
      <inkml:brushProperty name="width" value="0.05" units="cm"/>
      <inkml:brushProperty name="height" value="0.05" units="cm"/>
    </inkml:brush>
  </inkml:definitions>
  <inkml:trace contextRef="#ctx0" brushRef="#br0">71 0 14475,'-2'8'695,"1"0"0,-1-1 0,-1 1 0,1-1 0,-1 0 0,-5 9 0,5-10-281,0-1 0,0 1 0,1 0 0,0 0 0,0 0 0,0 0 0,1 0 0,0 0 0,-1 13 0,2-19-403,0 1 0,1-1 0,-1 1 0,0-1 1,0 1-1,0-1 0,0 1 0,1-1 0,-1 1 0,0-1 1,0 1-1,1-1 0,-1 1 0,0-1 0,1 0 0,-1 1 1,1-1-1,-1 0 0,0 1 0,1-1 0,-1 0 0,1 0 0,-1 1 1,1-1-1,-1 0 0,1 0 0,-1 0 0,1 0 0,-1 1 1,1-1-1,-1 0 0,1 0 0,-1 0 0,1 0 0,-1 0 1,1 0-1,-1 0 0,1-1 0,-1 1 0,1 0 0,-1 0 1,1 0-1,-1 0 0,1-1 0,-1 1 0,1 0 0,-1-1 1,31-13-365,-25 10 280,-1 1-21,1 1-1,-1-1 0,0 1 0,1 0 0,0 1 0,-1-1 1,11-1-1,-14 3 91,0 0 1,0 1-1,-1-1 1,1 0-1,0 0 1,0 1-1,-1-1 1,1 1-1,0-1 1,0 1-1,-1 0 1,1 0 0,-1 0-1,1 0 1,-1 0-1,1 0 1,-1 0-1,1 0 1,-1 0-1,0 1 1,0-1-1,0 1 1,0-1-1,0 1 1,0-1-1,0 1 1,0 0-1,0-1 1,0 3 0,1 4 107,1 0 1,-2 1 0,1-1-1,-1 0 1,0 1 0,-1-1 0,0 1-1,0-1 1,-1 1 0,0-1-1,-1 1 1,-3 12 0,3-14-49,0-1-1,-1 1 1,1-1 0,-1 0 0,0 0 0,-1 0-1,0 0 1,1 0 0,-2-1 0,1 1-1,-1-1 1,0 0 0,0-1 0,0 1 0,-11 6-1,12-9-5,1-1 0,-1 0 0,1 0-1,-1 0 1,0 0 0,0 0-1,1-1 1,-1 1 0,0-1 0,0 0-1,0-1 1,1 1 0,-1-1-1,0 1 1,0-1 0,1 0 0,-1 0-1,1-1 1,-1 1 0,-5-4 0,-20-13 82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0.933"/>
    </inkml:context>
    <inkml:brush xml:id="br0">
      <inkml:brushProperty name="width" value="0.05" units="cm"/>
      <inkml:brushProperty name="height" value="0.05" units="cm"/>
    </inkml:brush>
  </inkml:definitions>
  <inkml:trace contextRef="#ctx0" brushRef="#br0">1 1 16371,'0'26'1735,"7"46"0,-3-53-1562,0 0-1,1 0 1,1 0-1,1-1 1,13 26-1,-19-42-156,0 0 0,0 1-1,0-1 1,0 0 0,1 0-1,-1 0 1,1 0 0,0-1-1,0 1 1,-1 0-1,1-1 1,0 1 0,0-1-1,4 2 1,-6-3-8,1 0 0,0 1 0,-1-1 0,1 0 0,-1 0 0,1 0 1,0 0-1,-1 0 0,1 0 0,-1 0 0,1-1 0,-1 1 0,1 0 0,0 0 0,-1 0 0,1 0 0,-1-1 0,1 1 1,-1 0-1,1-1 0,-1 1 0,1-1 0,0 0 9,1-1 1,-1 1-1,0-1 0,0 0 0,0 1 1,0-1-1,-1 0 0,1 1 1,0-1-1,0-2 0,4-32 473,-5 45-121,2 38 289,-3-38-315,-1 0-190,0 0 1,1 0-1,0 1 1,0-1-1,1 0 0,1 1 1,0-1-1,2 14 1,3-9-87,-2-28 55,-2 8-138,4-18 46,0 0 1,2 1-1,13-26 0,-18 42-30,0 1 1,0 0-1,1 0 1,0 0-1,0 0 1,0 0-1,1 1 1,0 0-1,0 0 1,0 0-1,1 1 0,0 0 1,-1 0-1,1 0 1,11-4-1,-15 7-2,1 0 0,-1 0-1,1 0 1,0 1-1,0-1 1,-1 1 0,1 0-1,0 0 1,0 0 0,-1 0-1,1 0 1,0 0-1,0 1 1,-1 0 0,1-1-1,0 1 1,-1 0 0,1 0-1,-1 0 1,4 3 0,-2-2 0,-1 1 0,0 0 1,0 0-1,0 1 1,-1-1-1,1 1 0,-1-1 1,0 1-1,0 0 1,0-1-1,0 1 0,1 5 1,1 5 4,-1 0 0,0 1-1,-1 0 1,0 0 0,-1-1 0,-2 24 0,1-35-53,-1-1 0,1 1 0,-1 0-1,0-1 1,1 1 0,-1-1 0,0 0 0,-1 1 0,-1 3 0,3-6 23,-1 0 0,1 0 0,0 1 0,0-1 0,0 0 0,-1 0 0,1 1 0,0-1 0,0 0 0,0 0 0,-1 0 0,1 1 0,0-1 0,-1 0 0,1 0 0,0 0 0,0 0 0,-1 0 0,1 0 0,0 0 0,-1 0 0,1 1 0,0-1 0,-1 0 0,1 0 0,0 0 0,-1-1 0,1 1 0,-1 0 0,1 0 7,-1-1 0,0 0 0,1 1 0,-1-1 0,1 0 1,-1 0-1,1 1 0,-1-1 0,1 0 0,-1 0 0,1 0 1,0 1-1,-1-1 0,1 0 0,0 0 0,0-1 0,-2-11-254,-1-1-105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1.989"/>
    </inkml:context>
    <inkml:brush xml:id="br0">
      <inkml:brushProperty name="width" value="0.05" units="cm"/>
      <inkml:brushProperty name="height" value="0.05" units="cm"/>
    </inkml:brush>
  </inkml:definitions>
  <inkml:trace contextRef="#ctx0" brushRef="#br0">34 433 15971,'0'2'132,"0"0"0,0 0 0,-1-1 0,1 1 0,-1 0-1,1 0 1,-1-1 0,1 1 0,-1 0 0,0-1 0,0 1 0,-2 2-1,-1 5 285,-1 6-219,1 0 0,0 0-1,1 1 1,1-1 0,0 1 0,1 0 0,1-1-1,0 1 1,2 0 0,-1-1 0,2 1-1,5 19 1,-8-34-182,1 0 0,-1 0 0,0 0 0,1 0 0,-1 0 1,0 0-1,1 0 0,0 0 0,-1 0 0,1 0 0,0-1 0,-1 1 0,1 0 0,0 0 0,0 0 0,-1-1 0,1 1 1,0 0-1,0-1 0,0 1 0,0-1 0,2 1 0,-2-1-5,0 0-1,0 0 1,0 0-1,0-1 1,0 1-1,-1 0 1,1-1 0,0 1-1,0 0 1,0-1-1,0 0 1,0 1-1,0-1 1,-1 1 0,1-1-1,0 0 1,0 1-1,-1-1 1,2-1-1,3-5 10,0-1-1,0 0 1,-1 0-1,5-10 1,21-71 29,-23 63-29,1 1 1,18-38 0,-25 62-19,-1-1 1,1 1 0,0 0-1,-1 0 1,1 0 0,0 0 0,0 0-1,0 0 1,0 0 0,-1 0 0,1 0-1,1 0 1,-1 0 0,0 0-1,0 1 1,1-2 0,-1 2 0,-1 0 0,1 0 0,0 0 0,-1 0 0,1 1 0,-1-1-1,1 0 1,-1 0 0,1 0 0,-1 0 0,1 0 0,-1 1 0,1-1 0,-1 0 0,1 0 0,-1 1 0,1-1 0,-1 0 0,1 1 0,-1-1 0,1 1 0,-1-1 0,0 1-1,1-1 1,-1 1 0,4 5 19,-1 1 0,0-1 0,0 0 0,3 13 0,-3-8-3,2 3 11,-1-2 10,0 1 0,1-1-1,0 0 1,1-1 0,0 1 0,1-1-1,8 10 1,-14-20-34,0 0-1,0 0 1,-1 0-1,1 0 1,1-1-1,-1 1 1,0 0-1,0-1 1,0 1-1,0 0 1,0-1-1,1 0 1,-1 1-1,0-1 1,0 0-1,1 1 1,-1-1 0,0 0-1,0 0 1,1 0-1,-1 0 1,0 0-1,1-1 1,-1 1-1,0 0 1,0-1-1,1 1 1,-1 0-1,0-1 1,0 0-1,0 1 1,0-1-1,0 0 1,0 1 0,0-1-1,0 0 1,0 0-1,0 0 1,1-1-1,4-4-54,0-1 1,0-1-1,-1 1 0,6-11 0,-6 10-71,17-32-542,13-18-794,-31 52 1190,0 0 0,0 1 1,1 0-1,0 0 1,0 0-1,0 0 0,7-4 1,-11 8 181,1 0 0,-1 1 0,0-1 0,1 0 0,-1 0-1,1 1 1,-1-1 0,1 1 0,-1-1 0,1 1 0,-1-1 0,1 1 0,0 0 0,-1 0 0,1 0 0,-1 0 0,1 0 0,-1 0 0,1 1 0,0-1 0,1 1 0,0 1-48,0-1 0,-1 1 1,1 0-1,-1 0 0,1 0 0,-1 1 1,0-1-1,2 3 0,16 15 213,-20-20-68,1 0 0,-1 0 0,1-1 0,-1 1 0,1 0 0,-1 0 1,1 0-1,-1 0 0,1 0 0,-1-1 0,1 1 0,-1 0 0,1 0 0,-1-1 0,0 1 1,1 0-1,-1-1 0,0 1 0,1-1 0,-1 1 0,0 0 0,1-1 0,-1 1 0,0-1 0,0 1 1,1-1-1,-1 1 0,0-1 0,0 1 0,0 0 0,0-2 0,9-21 182,-7 19-132,-2 4-56,0-1 1,0 0 0,0 1-1,1-1 1,-1 0 0,0 1-1,1-1 1,-1 0 0,0 1-1,1-1 1,-1 0 0,1 1-1,-1-1 1,1 1 0,-1-1-1,1 1 1,-1-1 0,1 1-1,0 0 1,-1-1 0,1 1-1,0-1 1,-1 1 0,1 0-1,0 0 1,-1 0 0,2-1-1,-1 1 0,0 1-1,0-1 0,0 1 0,0-1 1,0 1-1,0-1 0,0 1 0,0-1 1,-1 1-1,1 0 0,0-1 0,0 1 1,0 0-1,-1 0 0,1 0 0,0 1 1,5 7 44,0 1 0,8 19 1,-11-23 19,22 48 305,15 30 1253,35 106 0,-70-173-1453,0 0 0,-1 0-1,-1 0 1,-1 0-1,0 1 1,-1-1-1,-2 27 1,1-42-167,-1-1 1,1 1 0,0-1 0,0 1-1,-1-1 1,1 1 0,-1-1-1,1 1 1,-1-1 0,0 1 0,1-1-1,-1 1 1,0-1 0,0 0-1,0 0 1,0 1 0,-2 1-1,2-3-5,1 0-1,0 0 0,-1 0 1,1 0-1,0 0 0,-1 0 1,1 0-1,0 0 0,-1 0 1,1 0-1,-1 0 0,1 0 1,0 0-1,-1 0 0,1 0 1,0 0-1,-1 0 0,1 0 1,0 0-1,-1 0 0,1-1 1,0 1-1,-1 0 0,1 0 0,0 0 1,0-1-1,-1 1 0,-9-17 31,6 2-15,0-1-1,1 1 0,0-1 0,0-28 1,6-68 1,-2 90-14,13-140 4,40-173-1,-16 115 385,-43 275 260,3 0 0,4 61 0,-1-85-506,2-1 0,0 0 0,2 0 0,2 0 0,0 0 1,2-1-1,1-1 0,16 32 0,-3-24-30,-21-34-115,-1 0 1,1 0 0,0-1-1,0 1 1,0 0 0,0-1 0,0 0-1,0 1 1,0-1 0,0 0-1,1 0 1,-1 0 0,0 0 0,4 0-1,-5-1-3,0 0 0,-1 1 0,1-1 0,-1 0 0,1 0-1,-1 0 1,1 0 0,0 0 0,-1-1 0,1 1 0,-1 0 0,1 0-1,-1 0 1,1 0 0,-1-1 0,1 1 0,-1 0 0,1 0 0,-1-1-1,1 1 1,-1 0 0,1-1 0,-1 1 0,1-1 0,-1 1-1,0 0 1,1-1 0,-1 1 0,0-1 0,1 1 0,-1-1 0,0 1-1,0-1 1,0 0 0,1 1 0,-1-1 0,0 1 0,0-1 0,0 1-1,0-1 1,0 0 0,0 1 0,0-1 0,0 1 0,0-1-1,0 1 1,0-1 0,-1 1 0,1-1 0,0 0 0,0 1 0,0-1-1,-1 0 1,-13-31-137,-2 8-61,-2 0-1,-1 2 0,-30-28 1,30 31 61,0 0 0,1-2 1,1 0-1,-17-28 0,33 48 138,0 0-1,0-1 1,0 1 0,0 0-1,1-1 1,-1 1-1,1 0 1,-1-1-1,1 1 1,-1-1-1,1 1 1,0 0 0,0-1-1,-1 1 1,1-1-1,0 1 1,1-1-1,-1 1 1,0-1-1,0 1 1,0-1 0,1 1-1,-1-1 1,1 1-1,-1 0 1,1-1-1,0 1 1,0 0-1,-1-1 1,1 1 0,0 0-1,0 0 1,0 0-1,0 0 1,0 0-1,0 0 1,1 0 0,-1 0-1,0 0 1,0 0-1,1 1 1,2-2-1,6-1-33,0-1 1,0 2-1,0-1 0,1 1 0,10 0 0,-7 0-212,-4 1 48,21-3-553,-29 4 707,-1 0-1,0-1 1,1 1 0,-1-1 0,1 1-1,-1-1 1,0 1 0,0-1 0,1 1-1,-1-1 1,0 0 0,0 0 0,0 0-1,0 0 1,0 0 0,2-1-1,-3 1 31,0 1-1,0-1 1,0 1-1,0 0 1,0-1-1,0 1 1,0-1-1,0 1 0,0 0 1,0-1-1,0 1 1,0-1-1,0 1 1,0 0-1,0-1 1,-1 1-1,1-1 0,0 1 1,0 0-1,0-1 1,-1 1-1,1 0 1,-1-1-1,-10-10-452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2.409"/>
    </inkml:context>
    <inkml:brush xml:id="br0">
      <inkml:brushProperty name="width" value="0.05" units="cm"/>
      <inkml:brushProperty name="height" value="0.05" units="cm"/>
    </inkml:brush>
  </inkml:definitions>
  <inkml:trace contextRef="#ctx0" brushRef="#br0">7 122 14899,'-6'2'1400,"6"-12"-943,3-3-233,5-4 864,4-2-632,5 2 1408,-1 3-1592,-2-5 48,-1 5 57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2.874"/>
    </inkml:context>
    <inkml:brush xml:id="br0">
      <inkml:brushProperty name="width" value="0.05" units="cm"/>
      <inkml:brushProperty name="height" value="0.05" units="cm"/>
    </inkml:brush>
  </inkml:definitions>
  <inkml:trace contextRef="#ctx0" brushRef="#br0">1 139 15651,'1'-8'920,"1"1"-1,-1-1 0,5-11 0,-5 18-791,0-1-1,0 1 1,-1-1 0,1 1-1,0-1 1,0 1 0,0 0 0,0-1-1,1 1 1,1-2 0,-3 3-72,1 0 0,0-1 0,-1 1 0,1 0 0,0 0 1,-1-1-1,1 1 0,0 0 0,-1 0 0,1 0 0,0 0 0,-1 0 1,1 0-1,0 0 0,0 0 0,-1 0 0,1 0 0,0 0 1,-1 0-1,1 1 0,0-1 0,-1 0 0,1 0 0,0 1 1,0 0-1,1 1 13,1 0 1,-1 0-1,0 0 1,0 0 0,-1 0-1,1 1 1,0-1-1,-1 1 1,1-1-1,-1 1 1,0 0 0,2 5-1,9 40 119,-9-34-124,7 38-19,-7-34-31,0-1 0,0 0 0,2 0 0,0-1 0,14 29 0,-19-43-12,1 0-1,0-1 0,0 1 1,0-1-1,0 1 0,1-1 0,-1 0 1,0 0-1,0 1 0,1-1 1,-1 0-1,1 0 0,-1 0 1,1 0-1,-1 0 0,1-1 0,0 1 1,-1 0-1,1-1 0,0 1 1,3 0-1,-3-2 0,0 1 0,0 0 0,0-1 0,0 1 0,0-1 0,0 1 1,0-1-1,0 0 0,0 0 0,0 0 0,-1 0 0,1 0 0,0 0 0,-1-1 0,1 1 0,-1-1 1,1 1-1,1-4 0,5-5 28,-1 0-1,0-1 1,-1 0 0,-1 0 0,0-1 0,0 1 0,-1-1 0,4-18-1,-2 2 109,-2 0 0,2-46 0,-5 62-76,-2 0-1,1 0 0,-4-12 1,4 20-42,-1 0 0,0 0 1,0 0-1,-1 0 0,1 0 0,-1 0 1,0 1-1,0-1 0,0 1 1,0-1-1,-1 1 0,-2-4 1,4 7-18,1 0-1,0-1 1,0 1 0,-1 0 0,1-1 0,0 1 0,-1 0 0,1-1 0,-1 1 0,1 0-1,0 0 1,-1 0 0,1-1 0,-1 1 0,1 0 0,-1 0 0,1 0 0,-1 0 0,1 0-1,-1 0 1,1 0 0,0 0 0,-1 0 0,1 0 0,-1 0 0,1 0 0,-1 0-1,1 0 1,-1 0 0,1 0 0,-1 1 0,1-1 0,-1 0 0,0 1-3,0 0 0,0 0 0,1 0 0,-1 0-1,0 1 1,1-1 0,-1 0 0,0 0 0,1 0 0,0 1 0,-1 1 0,-1 3-46,1 0 1,1-1-1,-1 1 1,1 10-1,1-11-86,-1-1 0,1 0 0,1 0-1,-1 0 1,0 0 0,1 0 0,0 0 0,0 0-1,0 0 1,0-1 0,1 1 0,0-1-1,-1 0 1,1 1 0,7 4 0,-8-6 33,1 0 0,-1-1 1,1 1-1,0-1 0,0 0 1,0 1-1,-1-1 0,1 0 1,0-1-1,1 1 1,-1 0-1,0-1 0,0 0 1,0 0-1,0 0 0,0 0 1,0 0-1,0-1 0,0 1 1,0-1-1,1 0 0,3-1 1,19-14-719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3.338"/>
    </inkml:context>
    <inkml:brush xml:id="br0">
      <inkml:brushProperty name="width" value="0.05" units="cm"/>
      <inkml:brushProperty name="height" value="0.05" units="cm"/>
    </inkml:brush>
  </inkml:definitions>
  <inkml:trace contextRef="#ctx0" brushRef="#br0">5 1 13955,'1'23'1706,"0"0"1,-4 34-1,1-39-1216,1-1-1,1 1 1,0 0-1,2-1 1,3 19-1,-5-36-465,0 1 0,0 0 0,0-1 0,0 1-1,0 0 1,1 0 0,-1-1 0,0 1 0,0 0 0,1-1-1,-1 1 1,1 0 0,-1-1 0,0 1 0,1-1 0,-1 1-1,1-1 1,-1 1 0,1-1 0,0 1 0,0-1-12,-1 0 0,1 0 0,-1 0 0,1 0 1,-1 0-1,1 0 0,-1 0 0,0-1 0,1 1 1,-1 0-1,1 0 0,-1-1 0,0 1 0,1 0 0,-1 0 1,0-1-1,1 1 0,-1 0 0,0-1 0,1 1 1,-1-1-1,0 1 0,0-1 0,15-32 217,-14 30-216,13-38 77,8-24-24,-20 59-60,1 0 1,0 0-1,1 0 1,-1 0 0,1 0-1,0 1 1,6-7-1,-9 11-5,0 0 0,0 1 0,0-1 0,0 0 0,0 1 0,1-1 1,-1 0-1,0 1 0,0-1 0,0 1 0,0 0 0,1-1 0,-1 1 0,0 0 0,0 0 0,1 0 0,-1 0 0,0 0 0,0 0 0,1 0 0,-1 0 0,0 1 0,0-1 0,1 0 0,-1 1 0,0-1 0,0 1 0,0-1 0,0 1 0,0 0 0,0-1 0,0 1 0,0 0 0,0 0 0,0 0 0,0 0 0,0 0 0,1 1 0,4 5 17,-1 0-1,0 0 1,9 17 0,-12-21-7,6 13 36,7 15 54,-14-30-88,-1 1 0,1-1 1,0 0-1,0 0 0,0 0 0,-1 0 0,1 0 0,0 0 1,1 0-1,-1-1 0,0 1 0,0 0 0,0 0 1,0-1-1,1 1 0,-1-1 0,0 1 0,3 0 0,-3-1 1,0-1-1,0 1 0,0 0 1,0 0-1,0-1 0,0 1 0,0-1 1,0 1-1,0-1 0,0 1 0,0-1 1,-1 0-1,1 1 0,0-1 1,0 0-1,-1 0 0,1 1 0,0-1 1,-1 0-1,1 0 0,-1 0 0,1 0 1,0-1-1,11-29 96,-8 22-86,-4 8-22,17-33-244,-17 32 179,1 1-1,0 0 1,-1 0 0,1 0 0,0 0-1,0-1 1,0 1 0,0 0 0,0 1-1,0-1 1,0 0 0,0 0 0,0 0-1,1 1 1,-1-1 0,0 0 0,0 1-1,1-1 1,-1 1 0,0 0 0,1-1-1,-1 1 1,3 0 0,-3 0 37,-1 0 0,1 1 0,0-1 0,-1 1 0,1-1 0,0 1 0,-1-1 0,1 1 0,-1-1 0,1 1 0,-1-1 0,1 1 0,-1 0 0,0-1 0,1 1 0,-1 0 1,0-1-1,1 1 0,-1 0 0,0 0 0,0-1 0,0 1 0,1 0 0,-1 0 0,0-1 0,0 1 0,0 1 0,1 17-486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4.033"/>
    </inkml:context>
    <inkml:brush xml:id="br0">
      <inkml:brushProperty name="width" value="0.05" units="cm"/>
      <inkml:brushProperty name="height" value="0.05" units="cm"/>
    </inkml:brush>
  </inkml:definitions>
  <inkml:trace contextRef="#ctx0" brushRef="#br0">42 259 15379,'-1'1'100,"0"-1"1,-1 0-1,1 1 0,0-1 0,0 1 0,0-1 0,0 1 0,0-1 0,-1 1 0,1 0 0,0 0 1,1-1-1,-1 1 0,0 0 0,0 0 0,0 0 0,0 0 0,1 0 0,-1 0 0,0 0 1,1 0-1,-1 1 0,1-1 0,-1 2 0,-8 32 997,5-16-643,1 1 1,2-1 0,0 1 0,1 0 0,0-1-1,2 1 1,7 35 0,-8-53-429,-1 0 1,1 0-1,-1 0 1,1 0-1,0 0 0,-1 0 1,1-1-1,0 1 1,0 0-1,0 0 1,1-1-1,-1 1 0,0-1 1,1 1-1,-1-1 1,2 2-1,-2-3-16,0 0-1,0 0 0,-1 0 1,1 0-1,0 0 1,0 0-1,-1 0 1,1 0-1,0 0 1,-1 0-1,1 0 1,0 0-1,0-1 1,-1 1-1,1 0 1,0-1-1,-1 1 1,1 0-1,-1-1 1,1 1-1,0-1 1,-1 1-1,1-1 0,-1 1 1,1-1-1,-1 1 1,1-1-1,-1 0 1,5-6 19,0 0 0,-1-1 0,0 1 0,-1-1-1,5-15 1,8-35 44,-3-1 0,-3-1-1,-2 0 1,-3 0 0,-3-77-1,-5 107-4,-1 24-23,0 16-7,0 12-27,1 1 0,1 0 0,1 28-1,8 69 37,-6-114-39,0 15 24,8 61 110,-8-76-119,0 1 1,1 0-1,0 0 0,0-1 0,1 1 1,0-1-1,0 1 0,6 9 1,-8-15-20,-1-1 1,1 1 0,-1 0 0,1-1-1,-1 1 1,1-1 0,0 1 0,-1 0 0,1-1-1,0 0 1,-1 1 0,1-1 0,0 1-1,0-1 1,-1 0 0,1 1 0,0-1 0,0 0-1,0 0 1,-1 0 0,1 0 0,0 0-1,0 0 1,0 0 0,0 0 0,-1 0 0,1 0-1,0 0 1,0 0 0,0 0 0,-1-1-1,1 1 1,0 0 0,0-1 0,-1 1-1,1-1 1,0 1 0,-1-1 0,1 1 0,0-1-1,-1 1 1,1-1 0,-1 1 0,1-1-1,-1 0 1,1 1 0,-1-1 0,1 0 0,-1 0-1,1-1 1,3-4 17,-1 0 1,1-1-1,-1 0 0,2-8 0,1-3-5,-1 0 0,-1 1 0,0-1 0,-1-1 0,-1 1 0,-1 0 0,-1-1-1,-2-23 1,3 76-74,1-28 51,-1 1 0,1-1-1,1 0 1,-1 1 0,1-1 0,0-1 0,1 1 0,-1 0-1,1-1 1,7 8 0,-8-11 4,0 1 0,0-1 0,0 1 0,1-1 1,-1 0-1,1-1 0,-1 1 0,1 0 0,0-1 0,-1 0 0,1 0 0,0 0 0,0-1 0,0 1 1,0-1-1,0 0 0,0 0 0,7-1 0,31-6-2,-26 4 2,0 0 0,30-1 0,-42 4-1,0 0 1,-1 1 0,1-1-1,0 1 1,0-1 0,0 1 0,-1 1-1,1-1 1,0 0 0,-1 1-1,1-1 1,-1 1 0,0 0 0,0 1-1,0-1 1,6 5 0,-9-6 6,1-1 0,-1 0 0,1 1 0,-1-1 0,1 0 0,-1 1 0,1-1 0,-1 1 0,0-1 0,1 1 0,-1-1 0,0 1 0,1-1 0,-1 1 0,0-1 0,0 1 0,0-1 0,1 1 0,-1-1 0,0 1 0,0 0 0,0-1 0,0 1 0,0-1 0,0 1 0,0 0 0,0-1 0,0 1 0,0-1 0,-1 1 0,1-1 0,0 1 0,0 0 0,-1 0 0,0-1 7,1 0-1,-1 1 1,0-1 0,0 0 0,0 0 0,1 0 0,-1 0-1,0 0 1,0 0 0,0 0 0,1-1 0,-1 1-1,0 0 1,0 0 0,1-1 0,-1 1 0,0 0-1,1-1 1,-1 1 0,0-1 0,1 1 0,-1-1-1,0 1 1,1-1 0,-1 1 0,1-1 0,-1 0-1,-24-24 383,-35-49 0,58 72-403,1 1 0,-1-1 0,1 0 1,0 0-1,-1 0 0,1-1 0,0 1 0,0 0 0,1 0 1,-1 0-1,0-1 0,1 1 0,-1 0 0,1-3 0,0 3-58,1 1 0,-1 0-1,1 0 1,0-1 0,-1 1-1,1 0 1,0 0-1,0 0 1,0 0 0,0 0-1,0 0 1,0 0-1,0 0 1,0 1 0,0-1-1,0 0 1,0 0 0,0 1-1,1-1 1,-1 1-1,0-1 1,1 1 0,-1 0-1,0-1 1,0 1 0,2 0-1,56-10-771,-22 6 284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0.784"/>
    </inkml:context>
    <inkml:brush xml:id="br0">
      <inkml:brushProperty name="width" value="0.05" units="cm"/>
      <inkml:brushProperty name="height" value="0.05" units="cm"/>
    </inkml:brush>
  </inkml:definitions>
  <inkml:trace contextRef="#ctx0" brushRef="#br0">193 1 17844,'-2'21'481,"0"0"-1,-1 0 1,-8 25 0,0 6 20,-139 630 3472,145-662-3781,-4 33 0,9-53-187,0 0 1,0 0-1,0 0 0,0 0 0,1 0 0,-1-1 1,0 1-1,0 0 0,0 0 0,0 0 0,0 0 1,0 0-1,0 0 0,0 0 0,0 0 0,0 0 1,0 0-1,1 0 0,-1 0 0,0 0 0,0 0 0,0 0 1,0 0-1,0 0 0,0 0 0,0 0 0,0 0 1,1 0-1,-1 0 0,0 0 0,0 0 0,0 0 1,0 0-1,0 0 0,0 0 0,0 0 0,0 0 1,1 0-1,-1 0 0,0 0 0,0 0 0,0 0 0,0 0 1,0 0-1,0 0 0,0 0 0,0 0 0,0 0 1,0 1-1,0-1 0,0 0 0,0 0 0,1 0 1,-1 0-1,0 0 0,0 0 0,0 0 0,7-10 100,23-60 329,39-133 1,-58 168-359,63-213 152,-66 224-229,-7 24 0,-1 0-1,0 0 1,0 0 0,0 0 0,0 0-1,0 0 1,0 0 0,0 0-1,0 0 1,0 0 0,0 1 0,0-1-1,0 0 1,0 0 0,1 0-1,-1 0 1,0 0 0,0 0 0,0 0-1,0 0 1,0 0 0,0 0-1,0 0 1,0 0 0,1 0 0,-1 0-1,0 0 1,0 0 0,0 0-1,0 0 1,0 0 0,0 0 0,0 0-1,0 0 1,0 0 0,1 0-1,-1 0 1,0 0 0,0 0 0,0 0-1,0 0 1,0-1 0,0 1-1,0 0 1,0 0 0,0 0 0,0 0-1,0 0 1,1 0 0,-1 0-1,0 0 1,0 0 0,0 0 0,0-1-1,0 1 1,0 0 0,0 0 0,0 0-1,0 0 1,0 0 0,2 9-49,-2 14-35,0 0 0,-5 24 0,3-28 43,0-1 0,1 1 0,1 0 1,3 24-1,-3-41 39,1 0 0,-1 0 0,1 0-1,-1-1 1,1 1 0,-1 0 0,1 0 0,0 0 0,0-1 0,0 1 0,0 0 0,0-1 0,0 1 0,1-1 0,-1 1-1,0-1 1,1 0 0,-1 0 0,1 1 0,-1-1 0,4 1 0,-3-1 2,1 0 1,0 0-1,0-1 1,0 1-1,0-1 0,0 0 1,0 0-1,0 0 1,0 0-1,0-1 0,0 1 1,4-2-1,7-3 17,0 0-1,0-1 1,-1 0-1,16-11 1,-28 17-16,32-22 59,0-2 0,-1-1 0,-1-1-1,32-37 1,-114 120 25,42-45-65,-18 28-5,25-38-9,1 0-1,0 0 1,-1 0 0,1 1-1,0-1 1,1 0 0,-1 1-1,0-1 1,1 1-1,-1-1 1,1 1 0,0-1-1,0 1 1,0 3 0,0-6 0,1 1 0,-1 0 1,1 0-1,-1-1 1,1 1-1,-1-1 1,1 1-1,-1 0 1,1-1-1,-1 1 1,1-1-1,0 1 0,-1-1 1,1 0-1,0 1 1,0-1-1,-1 0 1,1 1-1,0-1 1,0 0-1,-1 0 0,1 0 1,0 0-1,0 0 1,0 0-1,-1 0 1,1 0-1,0 0 1,0 0-1,0 0 0,1-1 1,27-5 82,-28 5-84,35-13 66,0-1 0,-2-2 0,0-2 0,38-27 0,-62 42-64,-6 11 9,-9 23 24,2-6-21,3-22-14,0-1 0,1 1 0,-1 0 0,1 0 0,-1 0 0,1-1 0,0 1 0,0 0 0,0-1 0,0 1 0,0-1 0,0 1 0,0-1 0,0 1 0,1-1 0,-1 0 0,1 0 0,-1 0 0,1 1 0,-1-1 0,1-1 0,-1 1 0,1 0 0,0 0 0,0-1 0,-1 1 0,1-1 0,0 1 0,0-1 0,0 0 0,3 1 0,7 0 8,-1-1 0,1 1 0,19-4 1,-30 3-14,8-1-119,1 0-1,-1-1 0,0 0 1,1 0-1,-1-1 1,9-5-1,-14 6 51,0 1 0,-1-2 0,1 1-1,-1 0 1,1-1 0,-1 0 0,0 1 0,0-1 0,0-1 0,0 1 0,0 0 0,-1-1-1,0 1 1,1-1 0,-2 0 0,3-5 0,6-23-341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4.685"/>
    </inkml:context>
    <inkml:brush xml:id="br0">
      <inkml:brushProperty name="width" value="0.05" units="cm"/>
      <inkml:brushProperty name="height" value="0.05" units="cm"/>
    </inkml:brush>
  </inkml:definitions>
  <inkml:trace contextRef="#ctx0" brushRef="#br0">60 108 17588,'5'17'781,"-2"0"0,0 0 0,1 19 0,0 2 108,67 419 2035,-75-473-3569,-2 0 0,0 1 0,-16-29 0,6 13 63,11 20 381,-16-31-559,2-2 1,-18-62-1,34 93 823,-1 0-1,2 0 1,0 0-1,1-1 1,0 1-1,1-1 1,0 1 0,1-1-1,1 1 1,0-1-1,1 1 1,0 0-1,6-14 1,-2 12 212,-1 2 1,2-1-1,0 1 0,1 0 1,15-18-1,-18 24-111,0 1 1,0 0-1,0 1 0,1-1 0,0 1 1,0 1-1,0-1 0,1 1 1,-1 0-1,1 1 0,13-4 0,-18 6-119,0 0-1,-1 1 1,1-1-1,0 1 1,0 0 0,-1 0-1,1 0 1,0 0-1,0 0 1,-1 1-1,1-1 1,0 1-1,-1-1 1,1 1-1,0 0 1,-1 0-1,1 1 1,-1-1 0,5 3-1,-4-1-12,0 0 0,0 1-1,-1-1 1,1 0 0,-1 1 0,0 0 0,0-1-1,0 1 1,0 0 0,0 0 0,1 7-1,1 8 4,-1 0 0,-1 0 0,0 0 0,-3 30 0,-8 83 158,3-85-80,3 1 0,4 66 0,-1-108-93,1-1-1,0 1 0,0-1 1,0 1-1,1-1 0,0 0 1,3 6-1,-5-9-22,1-1 1,0 0-1,0 1 0,0-1 0,0 0 1,0 0-1,0 0 0,0 1 0,0-1 0,1 0 1,-1-1-1,0 1 0,1 0 0,-1 0 1,0 0-1,1-1 0,-1 1 0,1-1 1,-1 1-1,1-1 0,-1 0 0,1 0 1,0 1-1,-1-1 0,1 0 0,-1 0 1,1 0-1,2-1 0,1 0-100,1-1-1,-1 0 1,0 0-1,0 0 1,0-1-1,0 0 1,0 1-1,0-2 0,-1 1 1,0 0-1,1-1 1,-1 0-1,-1 0 1,1 0-1,3-6 1,6-8-215,0-2-1,12-25 1,-23 40 281,13-28-474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5.200"/>
    </inkml:context>
    <inkml:brush xml:id="br0">
      <inkml:brushProperty name="width" value="0.05" units="cm"/>
      <inkml:brushProperty name="height" value="0.05" units="cm"/>
    </inkml:brush>
  </inkml:definitions>
  <inkml:trace contextRef="#ctx0" brushRef="#br0">0 213 14995,'1'5'337,"-1"1"-1,1-1 1,0 0 0,0 0-1,1 0 1,-1 0-1,5 8 1,-6-12-288,1 0 1,0 0-1,-1 0 0,1 0 1,0 0-1,0 0 0,0 0 0,-1 0 1,1-1-1,0 1 0,0 0 1,0 0-1,0-1 0,0 1 1,0-1-1,1 1 0,-1-1 1,0 1-1,0-1 0,0 0 0,0 0 1,1 0-1,-1 1 0,0-1 1,0 0-1,0 0 0,1 0 1,-1-1-1,0 1 0,0 0 0,0 0 1,1-1-1,-1 1 0,0-1 1,0 1-1,0-1 0,0 1 1,0-1-1,0 0 0,1 0 1,4-3 55,-1-1 0,0 1 0,0-1 1,-1 0-1,1 0 0,-1 0 0,0 0 1,0-1-1,-1 0 0,6-10 0,-3 1 33,0 1 0,-1-1 0,5-24 0,-8 26-46,0 0-1,0 1 0,-1-1 0,-1 0 1,0 0-1,-3-14 0,3 26-79,0 1 0,0-1 1,0 0-1,0 0 0,-1 0 0,1 0 1,0 0-1,-1 0 0,1 0 0,0 1 0,-1-1 1,1 0-1,-1 0 0,1 0 0,-1 1 1,0-1-1,1 0 0,-1 1 0,0-1 0,0 0 1,0 1-5,0 0 0,1 0 0,-1 0 0,1 0 0,-1 0 0,1 0 1,-1 0-1,0 0 0,1 0 0,-1 0 0,1 1 0,-1-1 0,1 0 0,-1 0 0,1 1 1,-1-1-1,1 0 0,-1 1 0,1-1 0,-1 0 0,1 1 0,-1-1 0,1 1 0,-3 3 27,0-1 0,0 1-1,1 0 1,-1 0-1,1 0 1,-3 8 0,-3 19 110,0 0 1,2 0 0,2 1 0,1-1 0,1 1-1,2 0 1,1 0 0,6 37 0,-6-60-78,1-1 1,0 0-1,0 1 0,7 14 1,-9-22-61,1 0 0,-1 1 0,1-1 0,-1 0 0,1 0 0,-1 0 0,1 0 0,0 0 0,0-1 0,-1 1 0,1 0 1,0 0-1,0 0 0,0-1 0,0 1 0,0 0 0,0-1 0,0 1 0,0-1 0,0 1 0,0-1 0,1 1 0,-1-1 1,0 0-1,0 0 0,0 0 0,0 1 0,1-1 0,-1 0 0,0 0 0,0-1 0,0 1 0,0 0 0,1 0 0,-1-1 1,0 1-1,0 0 0,0-1 0,0 1 0,0-1 0,0 1 0,0-1 0,0 0 0,1-1 0,6-3 6,-1-2-1,-1 1 0,1-1 0,-1 0 1,-1 0-1,1 0 0,7-14 0,28-63 32,-37 77-40,30-86 32,-23 59-16,20-40 0,-31 74-21,0 0 0,0 0 0,0 0-1,0 0 1,0 0 0,0 1 0,0-1 0,1 0-1,-1 0 1,0 0 0,0 0 0,0 0 0,0 0 0,0 1-1,0-1 1,0 0 0,0 0 0,1 0 0,-1 0 0,0 0-1,0 0 1,0 0 0,0 0 0,0 0 0,1 0 0,-1 0-1,0 0 1,0 0 0,0 0 0,0 0 0,0 0 0,1 0-1,-1 0 1,0 0 0,0 0 0,0 0 0,0 0 0,0 0-1,1 0 1,-1 0 0,0 0 0,0 0 0,0 0 0,0 0-1,0 0 1,0 0 0,1 0 0,-1-1 0,0 1 0,0 0-1,0 0 1,0 0 0,1 21-3,0-15 10,0 15 22,7 96 268,-6-96-179,2 0 0,0 1 0,10 26 1,-13-44-88,1-1 1,-1 1 0,1-1 0,0 1 0,0-1 0,0 0 0,0 0-1,5 4 1,-7-6-32,1 0 0,0-1 0,0 1-1,0 0 1,0-1 0,0 1 0,0-1-1,-1 1 1,2-1 0,-1 0 0,0 1-1,0-1 1,0 0 0,0 0 0,0 1 0,0-1-1,0 0 1,0 0 0,0 0 0,0 0-1,0-1 1,0 1 0,0 0 0,1 0-1,-1-1 1,0 1 0,0 0 0,0-1-1,0 1 1,-1-1 0,1 1 0,0-1-1,1 0 1,2-3-159,0 0-1,0 1 0,-1-1 0,0 0 1,1-1-1,-1 1 0,-1-1 0,1 1 1,-1-1-1,0 0 0,0 0 1,3-9-1,-2 1-100,-1 0 1,0 1-1,0-1 1,-1-16-1,-2-14-421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5.650"/>
    </inkml:context>
    <inkml:brush xml:id="br0">
      <inkml:brushProperty name="width" value="0.05" units="cm"/>
      <inkml:brushProperty name="height" value="0.05" units="cm"/>
    </inkml:brush>
  </inkml:definitions>
  <inkml:trace contextRef="#ctx0" brushRef="#br0">0 0 17028,'2'0'1320,"-2"12"-1000,0 1-160,3 0 568,-1-3-472,6-2-712,0-3 1312,-2-5-856,0 0 24,-2-5-56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6.104"/>
    </inkml:context>
    <inkml:brush xml:id="br0">
      <inkml:brushProperty name="width" value="0.05" units="cm"/>
      <inkml:brushProperty name="height" value="0.05" units="cm"/>
    </inkml:brush>
  </inkml:definitions>
  <inkml:trace contextRef="#ctx0" brushRef="#br0">0 1 16363,'13'149'3286,"3"33"-638,-10-142-2000,1 0 0,19 55 0,-24-88-574,0-1 1,0-1-1,1 1 0,0 0 0,0-1 0,0 1 0,1-1 0,4 6 1,-8-11-65,1 1 1,0-1-1,0 1 1,-1 0-1,1-1 1,0 1-1,0-1 1,0 1-1,-1-1 1,1 0-1,0 1 1,0-1-1,0 0 1,0 0-1,0 0 1,0 1-1,0-1 1,0 0-1,0 0 1,0 0-1,0-1 1,1 1-1,0-1-5,0 0 1,-1 0-1,1 0 0,0 0 1,0 0-1,-1 0 0,1-1 0,-1 1 1,1-1-1,-1 1 0,1-1 1,-1 0-1,0 1 0,1-3 0,8-16-4,-1 1-1,-1-1 0,0 0 0,-2-1 1,-1 1-1,4-29 0,14-43-103,-23 91 99,0 0 1,0 0-1,1-1 1,-1 1-1,1 0 1,-1 0-1,1 0 1,-1 0-1,1 0 0,0 0 1,-1 0-1,1 0 1,1-1-1,-1 2 3,-1 0 0,0 0-1,0 0 1,1 0 0,-1 0-1,0 0 1,0 0 0,1 0 0,-1 1-1,0-1 1,0 0 0,1 0-1,-1 0 1,0 0 0,0 0 0,0 0-1,1 1 1,-1-1 0,0 0-1,0 0 1,0 0 0,1 1 0,-1-1-1,0 0 1,0 0 0,0 1-1,0-1 1,0 0 0,0 0 0,1 1-1,-1-1 1,0 0 0,0 0-1,0 1 1,7 32-51,-6-31 51,15 184-32,-12-138-2210,-7-97 1313,2 16 297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6.517"/>
    </inkml:context>
    <inkml:brush xml:id="br0">
      <inkml:brushProperty name="width" value="0.05" units="cm"/>
      <inkml:brushProperty name="height" value="0.05" units="cm"/>
    </inkml:brush>
  </inkml:definitions>
  <inkml:trace contextRef="#ctx0" brushRef="#br0">1 134 16684,'6'3'867,"-4"-1"-726,0-1 0,0 0 0,0 0 0,0 0 0,0 0 0,0 0 0,0 0 0,0 0 0,0-1 0,1 1 0,-1-1 0,0 1 0,0-1 0,0 0-1,1 0 1,-1 0 0,0 0 0,0 0 0,1-1 0,-1 1 0,0-1 0,0 1 0,0-1 0,0 0 0,1 0 0,-1 0 0,2-2 0,2-1-42,-1 0-1,0-1 1,0 1 0,0-1 0,-1-1 0,1 1-1,-1 0 1,5-11 0,-6 12-72,-1 0 0,0 0 0,0-1-1,-1 1 1,1-1 0,-1 1 0,0-1 0,0 0 0,-1 1 0,1-1 0,-1 0 0,0 0 0,-1-5 0,1 10-23,0-1 1,0 0 0,0 1 0,0-1 0,0 1 0,0-1 0,0 0 0,0 1 0,-1-1-1,1 0 1,0 1 0,0-1 0,-1 1 0,1-1 0,0 0 0,-1 1 0,1-1 0,0 1 0,-1-1-1,1 1 1,-1-1 0,1 1 0,-1 0 0,1-1 0,-1 1 0,1-1 0,-1 1 0,0 0-1,1 0 1,-1-1 0,1 1 0,-1 0 0,0 0 0,1 0 0,-1 0 0,0-1 0,1 1 0,-1 0-1,0 0 1,1 1 0,-1-1 0,0 0 0,1 0 0,-1 0 0,-1 1 0,0 0 8,0 0 1,0 0-1,-1 0 1,1 1-1,0-1 1,0 1-1,0 0 0,0 0 1,1 0-1,-3 3 1,-3 5 37,1 1 0,0-1 0,0 2 0,2-1 0,-1 1-1,2-1 1,-1 1 0,-1 15 0,1-1 119,1-1 0,2 49 0,1-62-77,1-1 0,5 22 1,-6-30-76,1-1 0,-1 0 0,1 0 0,0 0 1,0 0-1,0 0 0,0 0 0,1 0 1,2 3-1,-4-4-11,1-1 1,-1 1-1,1-1 1,0 0-1,-1 1 0,1-1 1,0 0-1,-1 1 1,1-1-1,0 0 0,-1 0 1,1 1-1,0-1 1,0 0-1,-1 0 0,1 0 1,0 0-1,0 0 1,-1 0-1,1 0 1,0 0-1,0-1 0,-1 1 1,1 0-1,0 0 1,-1-1-1,1 1 0,0 0 1,0-1-1,7-4 14,-1-1-1,0 1 0,0-1 1,-1-1-1,0 1 0,0-1 0,0-1 1,5-9-1,6-6-5,25-34-1,-24 31 3,1 1 0,38-38 0,-54 60-20,0 1 0,0-1 1,0 1-1,0 0 0,0 0 0,1 0 0,-1 0 1,1 0-1,-1 1 0,1 0 0,0-1 0,4 0 0,-6 2 4,-1 0 0,1 0 0,0 1 0,0-1-1,-1 0 1,1 0 0,-1 1 0,1-1-1,0 1 1,-1 0 0,1-1 0,-1 1 0,1 0-1,-1 0 1,0 0 0,1 0 0,-1 0-1,0 0 1,1 0 0,-1 1 0,0-1 0,0 0-1,0 1 1,0-1 0,-1 0 0,1 1-1,0-1 1,0 1 0,0 2 0,3 9 37,0 0 0,0 1-1,-2 0 1,3 19 0,3 21 229,-8-54-262,0 1 0,0-1 0,0 0 0,0 0 0,0 1 0,0-1-1,0 0 1,0 0 0,0 1 0,0-1 0,0 0 0,0 0 0,0 0 0,0 1 0,0-1 0,0 0 0,0 0 0,0 1 0,1-1 0,-1 0 0,0 0 0,0 0 0,0 1 0,0-1 0,0 0 0,1 0 0,-1 0-1,0 0 1,0 1 0,0-1 0,1 0 0,-1 0 0,0 0 0,0 0 0,0 0 0,1 0 0,-1 0 0,0 0 0,0 0 0,1 0 0,-1 0 0,0 0 0,0 0 0,1 0 0,-1 0 0,7-11 136,3-21 1,-8 21-111,2-6 13,1-1 0,1 1 0,14-33 1,-19 49-45,-1 0 1,0 0 0,1 0 0,-1 1 0,1-1 0,-1 0-1,1 0 1,0 0 0,-1 0 0,1 1 0,0-1 0,0 0-1,-1 1 1,1-1 0,0 1 0,0-1 0,0 1 0,0-1-1,0 1 1,0-1 0,1 1 0,-1 0-1,0 0 0,0 0 1,0 1-1,0-1 0,-1 0 1,1 1-1,0-1 0,0 0 1,-1 1-1,1-1 0,0 1 0,-1-1 1,1 1-1,-1 0 0,1-1 1,0 1-1,-1 0 0,0-1 0,1 1 1,0 1-1,2 4-1,0 1 1,0 0-1,0 0 1,2 11-1,15 88-1754,-17-98 1430,-3-8 319,0 0-1,0 0 1,0 0 0,0 0-1,0 0 1,1 0 0,-1 0 0,0 0-1,0 0 1,0 0 0,0 0 0,0 0-1,0 0 1,1 0 0,-1 0 0,0 0-1,0 0 1,0 0 0,0 0-1,0 0 1,0 0 0,1 0 0,-1 0-1,0 0 1,0-1 0,0 1 0,0 0-1,0 0 1,0 0 0,0 0 0,0 0-1,0 0 1,1 0 0,-1 0-1,0 0 1,0-1 0,0 1 0,0 0-1,0 0 1,0 0 0,0 0 0,0 0-1,0 0 1,0-1 0,0 1 0,0 0-1,0 0 1,0 0 0,0 0 0,0 0-1,0 0 1,0-1 0,0 1-1,0 0 1,0 0 0,0 0 0,0 0-1,0 0 1,1-19-462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7.901"/>
    </inkml:context>
    <inkml:brush xml:id="br0">
      <inkml:brushProperty name="width" value="0.05" units="cm"/>
      <inkml:brushProperty name="height" value="0.05" units="cm"/>
    </inkml:brush>
  </inkml:definitions>
  <inkml:trace contextRef="#ctx0" brushRef="#br0">0 173 17212,'8'16'664,"-2"0"0,0 1 0,-1 0 1,0 0-1,3 34 0,-1-11-2,42 225 1780,21 105 285,-69-366-2577,0-6-56,-2-12-19,-6-28-29,-16-60-190,-73-195 1,90 288 40,4 16 69,5 17 1,-1-16-70,0 0-1,1 0 0,0-1 0,0 1 1,1-1-1,8 13 0,-10-18-4,-1 0-1,1 0 1,0 0-1,0-1 1,0 1-1,0 0 1,0-1-1,0 1 1,0-1-1,1 0 1,-1 0-1,0 0 1,1 0-1,-1 0 1,1 0-1,-1 0 1,1-1-1,0 0 1,-1 1-1,1-1 1,-1 0-1,1 0 1,0 0-1,-1-1 1,5 0-1,1-2-281,1 1 1,-1-2-1,0 1 1,-1-1-1,1-1 0,-1 1 1,0-1-1,0 0 0,0-1 1,-1 0-1,12-12 0,2-6-1087,31-50-1,-46 67 1387,13-24-191,-17 30 316,-1-1 0,1 1-1,0-1 1,-1 1 0,1-1 0,-1 1 0,0-1 0,1 1 0,-1-1 0,0 1 0,0-1 0,0 0 0,0 1 0,0-1 0,0 1 0,-1-1-1,0-2 1,1 4 3,0-1-1,0 1 1,0 0-1,-1-1 1,1 1-1,0-1 0,0 1 1,-1 0-1,1-1 1,0 1-1,-1 0 1,1-1-1,0 1 1,-1 0-1,1-1 0,-1 1 1,1 0-1,-1 0 1,1-1-1,0 1 1,-1 0-1,1 0 1,-1 0-1,1 0 0,-1 0 1,1 0-1,-1 0 1,1 0-1,-1 0 1,1 0-1,-1 0 1,0 0-1,-16 11 902,-8 22 442,18-20-1020,1 1 0,0-1 0,1 1-1,1 0 1,0 0 0,-2 18 0,5-23-226,0 0 1,0 1-1,1-1 0,0 0 1,1 1-1,0-1 0,0 0 1,1 0-1,0 1 1,6 13-1,-8-22-119,0 0-1,0 0 1,1 0 0,-1 0 0,0 0-1,1 0 1,-1 0 0,1-1 0,-1 1-1,1 0 1,-1 0 0,1 0-1,0-1 1,-1 1 0,1 0 0,0-1-1,0 1 1,-1 0 0,1-1 0,0 1-1,0-1 1,0 0 0,0 1-1,0-1 1,0 0 0,0 1 0,0-1-1,0 0 1,-1 0 0,1 0 0,0 0-1,0 0 1,0 0 0,0 0 0,0 0-1,0 0 1,0 0 0,0 0-1,0-1 1,0 1 0,0 0 0,0-1-1,0 1 1,0-1 0,0 1 0,0-1-1,3-3 23,0 1 0,0-1 0,-1 1 0,0-1-1,0 0 1,0 0 0,5-9 0,3-10 37,0 0-1,-2-1 1,0-1-1,8-42 1,6-103 131,-23 170-204,0 1-1,1-1 0,-1 0 1,0 0-1,0 0 0,0 0 1,0 0-1,0 0 0,0 0 1,0 0-1,0 0 0,0 0 1,0 0-1,0 0 0,0 0 0,0 0 1,0 0-1,0 0 0,1 0 1,-1 0-1,0 0 0,0 0 1,0 0-1,0-1 0,0 1 1,0 0-1,0 0 0,0 0 1,0 0-1,0 0 0,0 0 1,0 0-1,0 0 0,0 0 1,0 0-1,0 0 0,0 0 0,0 0 1,0 0-1,0 0 0,0 0 1,0 0-1,0 0 0,0 0 1,0-1-1,0 1 0,0 0 1,0 0-1,0 0 0,0 0 1,0 0-1,0 0 0,0 0 1,0 0-1,0 0 0,0 0 1,4 8 3,2 13-12,-6-21 8,2 8 2,-1-1 0,1 0 0,1-1 0,-1 1-1,1 0 1,0-1 0,1 1 0,-1-1 0,1 0 0,1 0 0,6 7 0,-10-12 1,-1-1 0,1 1-1,0-1 1,-1 0 0,1 1 0,0-1 0,-1 1 0,1-1 0,0 0 0,0 0 0,-1 0 0,1 1 0,0-1-1,0 0 1,-1 0 0,1 0 0,0 0 0,0 0 0,0 0 0,-1 0 0,1 0 0,0-1 0,0 1 0,-1 0-1,2-1 1,0 0 4,-1 0-1,1 0 1,-1 0-1,1-1 0,-1 1 1,1 0-1,-1-1 0,0 1 1,0-1-1,2-1 0,1-6 24,1 1 0,-1-1 0,3-11 0,-7 19-27,10-28 57,-2-2 0,0 1 0,-3-1 0,0 1 1,-2-1-1,-1-1 0,-2 1 0,-4-36 0,3 61-47,0 0 1,-1 0-1,1 0 0,-1 0 1,-1 1-1,1-1 0,-4-6 0,6 12-11,-1-1 0,1 1-1,0-1 1,-1 1 0,1-1 0,0 1-1,-1-1 1,1 1 0,-1 0-1,1-1 1,0 1 0,-1-1-1,1 1 1,-1 0 0,1 0 0,-1-1-1,0 1 1,1 0 0,-1 0-1,1-1 1,-1 1 0,1 0-1,-1 0 1,1 0 0,-1 0 0,0 0-1,1 0 1,-1 0 0,0 0-1,-1 1 2,1 1-1,0-1 0,-1 0 1,1 0-1,0 1 0,0-1 1,0 1-1,0-1 0,0 1 1,0-1-1,1 1 1,-1 0-1,0-1 0,1 1 1,-1 3-1,-7 30 37,2 1 0,1-1 0,1 50 0,3-69-24,0 12 9,0-1 1,2 1-1,1 0 0,2 0 1,11 46-1,-15-71-61,1 0-1,0 0 0,1 0 0,-1 0 1,0 0-1,1-1 0,0 1 1,-1 0-1,1-1 0,0 0 0,0 1 1,1-1-1,3 3 0,-4-4-30,-1 0 0,1-1 0,-1 1 0,1-1 0,-1 1 0,1-1 0,0 0 0,-1 1 0,1-1 0,0 0 0,-1 0-1,1 0 1,0 0 0,-1-1 0,1 1 0,0 0 0,-1-1 0,1 1 0,-1-1 0,1 0 0,-1 1 0,1-1 0,-1 0 0,1 0 0,1-2-1,4-2-317,1-1-1,-2-1 0,1 1 0,-1-1 0,0 0 0,-1-1 0,1 0 0,-1 1 0,-1-1 0,5-11 0,0-2-390,-1 1 0,-2-2 0,6-24 0,-10 40 803,-1 1-1,0-1 1,0 0-1,0 0 1,-1 1-1,0-1 0,0 0 1,0 0-1,-1 0 1,-2-10-1,3 15-1,0 1 0,0 0 0,0 0 0,0-1 0,0 1 0,0 0 0,-1 0 0,1-1 0,0 1 0,0 0 0,0 0 0,0 0 0,0-1 0,0 1 0,0 0 0,-1 0 0,1-1 0,0 1 0,0 0 0,0 0 0,-1 0 0,1 0 0,0-1 0,0 1 0,0 0 0,-1 0 0,1 0 0,0 0 0,0 0 0,-1 0 0,1 0 0,0 0 0,0 0 0,-1 0 0,1 0 0,0 0-1,-1 0 1,1 0 0,0 0 0,0 0 0,-1 0 0,1 0 0,0 0 0,0 0 0,-1 0 0,1 0 0,-10 15 860,-2 21 343,7-12-574,1-1 0,0 31 1,3-42-503,1 1 0,1-1 0,0 0 0,1 0 0,0 0 0,5 16 0,-5-23-120,0-1 0,1 1 0,-1-1 0,1 1 0,0-1 0,0 0 0,1 0 0,-1-1 0,1 1 0,0-1 0,6 5 0,7 3-19,29 16 0,1-1-9,-41-22-2,-1 0 1,0 0 0,1 0-1,-1 1 1,-1 0 0,1 0-1,-1 0 1,0 1 0,0-1-1,5 11 1,-8-13 3,1 0-1,-1 0 1,-1 0 0,1 1-1,0-1 1,-1 0-1,0 0 1,0 1 0,0-1-1,0 0 1,0 1 0,-1-1-1,1 0 1,-1 0-1,0 0 1,0 1 0,0-1-1,0 0 1,-1 0 0,1 0-1,-1 0 1,0-1-1,-3 6 1,1-4 16,-1 1 1,1-1-1,-1 0 1,1 0-1,-1-1 0,0 1 1,-1-1-1,1 0 1,0-1-1,-1 1 0,0-1 1,-6 2-1,10-3-11,0-1 0,0 1-1,-1-1 1,1 1 0,0-1-1,0 0 1,0 0 0,0 0 0,-1 0-1,1 0 1,0 0 0,0-1 0,0 1-1,-1-1 1,1 1 0,0-1-1,0 0 1,0 0 0,0 0 0,0 0-1,0 0 1,1 0 0,-1-1 0,0 1-1,1-1 1,-1 1 0,0-1-1,1 0 1,0 1 0,-1-1 0,1 0-1,0 0 1,0 0 0,0 0-1,-1-4 1,0-1-3,1 1 0,0-1 0,0 0 0,1 0 0,0 1 0,0-1 0,1 0 0,-1 0 0,1 0 0,1 1 0,-1-1 0,1 1 0,1-1-1,-1 1 1,4-7 0,8-14 36,1 0 0,21-26-1,-14 20 55,-18 28-79,89-144 418,-71 110-156,31-78 0,-51 112-251,14-47 224,-15 49-235,-1 1 1,1-1-1,-1 0 0,0 1 0,0-1 0,0 0 0,0 0 0,0 1 1,-1-1-1,1 0 0,-1 1 0,0-1 0,1 0 0,-1 1 0,0-1 0,-2-2 1,2 4-13,1 1 1,-1-1-1,1 0 1,-1 1-1,1-1 1,-1 1-1,0-1 0,1 0 1,-1 1-1,0-1 1,1 1-1,-1 0 1,0-1-1,0 1 1,1 0-1,-1-1 1,0 1-1,0 0 1,0 0-1,1-1 1,-1 1-1,0 0 1,0 0-1,0 0 1,-1 1-1,0-1 3,0 1 0,0 0 1,0-1-1,0 1 0,0 0 0,1 0 0,-1 0 0,0 1 1,1-1-1,-3 3 0,-3 3 18,1 0 1,0 0-1,-8 15 0,7-9-12,0 1 0,0 0-1,2 0 1,0 0-1,0 0 1,-2 18 0,5-24-30,1 0 0,0 1 0,1-1 1,0 1-1,0-1 0,1 1 0,0-1 1,0 1-1,1-1 0,0 0 1,0 0-1,6 11 0,-7-16-69,1 0 0,0 0 0,-1 0-1,1-1 1,1 1 0,-1-1 0,0 1 0,0-1 0,1 0 0,0 0-1,-1 0 1,1 0 0,0 0 0,0-1 0,0 1 0,0-1-1,0 0 1,4 2 0,1-2-125,0 1 0,0-1 0,0-1-1,1 1 1,-1-2 0,12 0 0,8-4-406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8.676"/>
    </inkml:context>
    <inkml:brush xml:id="br0">
      <inkml:brushProperty name="width" value="0.05" units="cm"/>
      <inkml:brushProperty name="height" value="0.05" units="cm"/>
    </inkml:brush>
  </inkml:definitions>
  <inkml:trace contextRef="#ctx0" brushRef="#br0">42 120 17260,'-5'8'2503,"-1"3"-2120,1-1 0,0 1-1,1 1 1,0-1 0,1 1 0,0-1 0,1 1 0,0 0 0,0 0-1,2 0 1,0 21 0,5-17-301,-5-16-81,0 0 1,1 0-1,-1 0 1,0 0-1,0 1 1,1-1-1,-1 0 1,0 0-1,0 0 1,0 0-1,1 0 1,-1 0-1,0 1 1,0-1-1,1 0 1,-1 0-1,0 0 1,1 0-1,-1 0 1,0 0-1,0 0 1,1 0-1,-1 0 1,0 0-1,0 0 1,1-1-1,-1 1 1,0 0-1,0 0 1,1 0-1,1-1 1,-1-1 0,1 1 0,-1 0-1,0-1 1,1 1 0,-1-1 0,0 0-1,0 1 1,0-1 0,0 0-1,0 0 1,0-2 0,6-13-4,-2-1 0,0 0-1,-1 0 1,2-27 0,-1-75 14,-6 106-14,0 20 17,-1 23 10,3-3 0,2-1 1,0 0-1,1 0 1,2 0 0,0-1-1,2 0 1,1 0 0,12 25-1,-20-47-19,0 0-1,0 0 1,1 0-1,-1-1 0,0 1 1,0 0-1,1-1 1,-1 1-1,1-1 0,0 0 1,-1 1-1,1-1 1,0 0-1,0 0 1,0 0-1,0 0 0,0-1 1,0 1-1,3 1 1,-3-2-10,0-1-1,0 1 1,-1 0 0,1 0 0,-1-1 0,1 1 0,0-1 0,-1 1 0,1-1 0,-1 0-1,1 0 1,-1 0 0,1 0 0,-1 0 0,0 0 0,1 0 0,-1 0 0,0 0-1,0 0 1,0-1 0,0 1 0,0-1 0,0 1 0,0 0 0,0-3 0,6-10-244,-1 0 0,-1 0 0,0 0 0,-1-1 0,-1 1 0,3-23 0,-3 5-119,-2 0-1,-2-33 1,-5 1-193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9.109"/>
    </inkml:context>
    <inkml:brush xml:id="br0">
      <inkml:brushProperty name="width" value="0.05" units="cm"/>
      <inkml:brushProperty name="height" value="0.05" units="cm"/>
    </inkml:brush>
  </inkml:definitions>
  <inkml:trace contextRef="#ctx0" brushRef="#br0">1 1 17564,'3'14'456,"1"0"0,-2 0-1,0 1 1,-1-1 0,0 1 0,-2 17 0,1 12 512,1-36-814,0 42 767,3-1-1,18 88 1,-21-133-881,0 2 30,1 1 0,0-1-1,1 0 1,3 8 0,-6-13-61,1 0 1,-1 0-1,1 0 0,-1 0 0,1 0 1,0-1-1,-1 1 0,1 0 0,0 0 1,-1-1-1,1 1 0,0 0 1,0-1-1,0 1 0,0-1 0,0 1 1,0-1-1,-1 1 0,1-1 0,0 0 1,0 1-1,0-1 0,1 0 0,-1 0 1,0 0-1,0 1 0,0-1 0,0-1 1,0 1-1,0 0 0,0 0 0,0 0 1,0 0-1,0-1 0,0 1 0,1-1 1,3-2 3,1 0 1,-2-1-1,1 0 1,0 1-1,-1-2 1,1 1-1,6-9 1,26-41-22,-21 30-20,-9 14 0,25-33-99,-30 41 116,0 0 0,0 0 0,-1 1 0,1-1 0,0 0 0,1 1 0,-1 0 0,0-1 0,0 1 0,0 0 0,1 0 0,-1 0 1,1 1-1,-1-1 0,1 1 0,-1-1 0,4 1 0,-4 0 4,-1 0 0,1 1 0,-1 0 0,1-1 0,-1 1 1,1 0-1,-1-1 0,0 1 0,1 0 0,-1 0 0,0 0 1,0 0-1,0 1 0,1-1 0,-1 0 0,0 0 0,-1 1 0,1-1 1,0 0-1,0 1 0,0-1 0,-1 1 0,1-1 0,-1 1 0,1-1 1,-1 1-1,0 0 0,0-1 0,0 1 0,0 2 0,1 5 47,0-1-1,-1 1 1,0-1 0,-3 13-1,1-10 53,-1-1 0,0 1 0,-1-1 0,-1 0 0,1 0-1,-1-1 1,-1 1 0,0-1 0,0 0 0,-14 13 0,12-12-14,-1-1 0,-1-1-1,0 1 1,0-2 0,0 1 0,-1-2-1,0 1 1,-23 8 0,14-11-213,19-4 81,1 0 1,-1 0-1,1 0 0,-1 0 1,1 0-1,-1-1 0,1 1 0,-1 0 1,1 0-1,-1 0 0,1-1 1,-1 1-1,1 0 0,-1 0 0,1-1 1,0 1-1,-1-1 0,1 1 1,0 0-1,-1-1 0,1 1 0,-1-1 1,1-1-80,0 1-1,0-1 1,0 1 0,0-1 0,0 1-1,0-1 1,1 1 0,-1-1 0,0 1 0,1 0-1,-1-1 1,1 1 0,-1-1 0,1 1 0,0 0-1,-1-1 1,1 1 0,0 0 0,0 0 0,0 0-1,1-1 1,33-38-1470,-12 19 612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49.724"/>
    </inkml:context>
    <inkml:brush xml:id="br0">
      <inkml:brushProperty name="width" value="0.05" units="cm"/>
      <inkml:brushProperty name="height" value="0.05" units="cm"/>
    </inkml:brush>
  </inkml:definitions>
  <inkml:trace contextRef="#ctx0" brushRef="#br0">0 37 17604,'4'-25'1936,"1"15"-1120,-4 9-328,3 16 1017,1 13-193,2 12-520,-1 6-184,5 11-328,2 2-72,1-2-104,2-5-32,-2-9-120,-1-7-112,-3-9-496,-2-9-392,-1-10 848,0-8-168,-3-9-112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50.161"/>
    </inkml:context>
    <inkml:brush xml:id="br0">
      <inkml:brushProperty name="width" value="0.05" units="cm"/>
      <inkml:brushProperty name="height" value="0.05" units="cm"/>
    </inkml:brush>
  </inkml:definitions>
  <inkml:trace contextRef="#ctx0" brushRef="#br0">10 16 20740,'-4'15'1553,"2"-5"-1233,0-5-152,2-6 328,0-6-704,-2-6 248,4 2-128,-1-2-160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34:45.678"/>
    </inkml:context>
    <inkml:brush xml:id="br0">
      <inkml:brushProperty name="width" value="0.05" units="cm"/>
      <inkml:brushProperty name="height" value="0.05" units="cm"/>
    </inkml:brush>
  </inkml:definitions>
  <inkml:trace contextRef="#ctx0" brushRef="#br0">1 280 14267,'21'-7'928,"4"-3"-784,-2-4-48,16-6 144,0 1-96,7-6-56,0-2-24,0-1-152,2 1-96,-2 1-752,0-1 800,-3 4-120,-3-3-104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1.186"/>
    </inkml:context>
    <inkml:brush xml:id="br0">
      <inkml:brushProperty name="width" value="0.05" units="cm"/>
      <inkml:brushProperty name="height" value="0.05" units="cm"/>
    </inkml:brush>
  </inkml:definitions>
  <inkml:trace contextRef="#ctx0" brushRef="#br0">8 0 13163,'-7'0'1632,"13"7"-864,4 2-328,5 1 1465,4 3-1225,1-2-312,3-2 104,-3-5-216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59:50.590"/>
    </inkml:context>
    <inkml:brush xml:id="br0">
      <inkml:brushProperty name="width" value="0.05" units="cm"/>
      <inkml:brushProperty name="height" value="0.05" units="cm"/>
    </inkml:brush>
  </inkml:definitions>
  <inkml:trace contextRef="#ctx0" brushRef="#br0">0 418 16780,'4'1'197,"1"0"0,-1 0 0,0 0 0,1-1 0,-1 1 0,0-1 0,1 0 0,-1 0 0,0-1 0,1 1 1,-1-1-1,0 0 0,1 0 0,5-3 0,8-1 410,308-88 2234,-208 55-2548,498-137 232,-582 167-462,214-60 437,-223 58-398,-24 10-121,-1 0-1,1 0 1,0 0 0,-1 0-1,1-1 1,-1 1 0,1 0-1,0 0 1,-1-1 0,1 1-1,-1 0 1,1-1 0,-1 1-1,1-1 1,-1 1 0,1 0-1,-1-1 1,1 1 0,-1-1-1,0 1 1,1-1 0,-1 0-1,0 1 1,1-1 0,-1 1-1,0-1 1,0 0 0,1 0-1,-2 0-40,0 0-1,-1 1 1,1-1 0,0 1-1,0-1 1,0 1-1,-1 0 1,1-1-1,0 1 1,0 0-1,-1 0 1,1 0-1,0 0 1,0 0-1,-1 0 1,-1 1-1,-23 4-65,23-4 42,-27 8-275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4:06.603"/>
    </inkml:context>
    <inkml:brush xml:id="br0">
      <inkml:brushProperty name="width" value="0.05" units="cm"/>
      <inkml:brushProperty name="height" value="0.05" units="cm"/>
    </inkml:brush>
  </inkml:definitions>
  <inkml:trace contextRef="#ctx0" brushRef="#br0">1 140 8722,'11'3'754,"1"1"-1,-1 0 1,14 7 0,-13-5-534,-1-1 0,20 5 0,45 5-71,78 6 0,79-4 92,-173-14-157,724 24 209,-116-7-255,201-40 197,-89-25-152,330-31 56,-45-24-196,9 55-2,72 62 97,1 28 114,-231-8 133,465-46 4,970-43-291,-449 77-68,-222 1 80,-1527-26-19,1021-12 4,1114-13-14,-1606 23 16,-231-2-21,516 2-56,170 1-310,183 3 204,-834 13 416,487 1 125,-744-28-223,173 1 830,-385 14-883,-15-2-37,1-1-1,-1 1 0,1-1 0,-1 1 1,1-1-1,-1 0 0,1 0 0,-1 0 1,1 0-1,2-1 0,1-4 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0:56.921"/>
    </inkml:context>
    <inkml:brush xml:id="br0">
      <inkml:brushProperty name="width" value="0.05" units="cm"/>
      <inkml:brushProperty name="height" value="0.05" units="cm"/>
    </inkml:brush>
  </inkml:definitions>
  <inkml:trace contextRef="#ctx0" brushRef="#br0">1 460 12555,'45'-14'-16,"-42"13"18,206-68 269,-152 47 120,88-47 0,-107 48-184,91-49 333,-102 57-431,1 2 0,55-15-1,71-3 178,-95 20-200,110-32 0,-128 26-47,0 3 0,0 2 0,1 1 0,79-6 1,-17 11-9,0 5 1,133 18-1,-122-3-22,236 45 18,80 34-113,6-39-4,-241-38 94,199 44-1,74 1 3,-53-11-13,406 56 24,6-29-2,128 9-19,-648-67 6,619 18-14,-42-78-11,-208 5 38,760 47-13,-502-20 26,-849 0-21,89-17 1,83-30-13,-219 46 9,-24 3 4,13-2 1691,-37 5-210,6 2-2373,9 10 333,-1-3 311,-6-3-68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0:58.808"/>
    </inkml:context>
    <inkml:brush xml:id="br0">
      <inkml:brushProperty name="width" value="0.05" units="cm"/>
      <inkml:brushProperty name="height" value="0.05" units="cm"/>
    </inkml:brush>
  </inkml:definitions>
  <inkml:trace contextRef="#ctx0" brushRef="#br0">0 105 8202,'0'1'62,"0"-1"-1,1 1 1,-1 0 0,0-1 0,0 1 0,0 0 0,1-1-1,-1 1 1,0 0 0,1-1 0,-1 1 0,0-1 0,1 1-1,-1-1 1,1 1 0,-1-1 0,1 1 0,-1-1 0,1 1-1,-1-1 1,1 1 0,0-1 0,-1 0 0,1 0 0,0 1-1,-1-1 1,2 0 0,23 6 336,-13-4-328,101 20-28,0-4 0,1-5 0,165-4-1,345-45 800,-549 30-594,487-15 448,2 31-486,36 0-118,129-23-25,73-1-34,-433 15-18,738-6-85,340-82-165,-899 59 299,-1 57 449,-354-5-185,634 63 793,-816-87-1122,-3 0 0,0 0 1,0 1-1,0 0 0,0 0 0,0 0 0,-1 1 1,1 0-1,0 1 0,-1 0 0,11 6 0,-8 3-51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1:07.139"/>
    </inkml:context>
    <inkml:brush xml:id="br0">
      <inkml:brushProperty name="width" value="0.05" units="cm"/>
      <inkml:brushProperty name="height" value="0.05" units="cm"/>
    </inkml:brush>
  </inkml:definitions>
  <inkml:trace contextRef="#ctx0" brushRef="#br0">30 22 12107,'-26'-5'1127,"23"5"-813,10 3-128,6 3-101,50 26-97,-42-20-21,37 15 0,-50-24 28,1 0 1,0-1-1,0 0 0,0 0 1,0-1-1,0 0 0,0-1 1,10-1-1,19-3 112,47-13 1,-48 9 41,53-5 0,36 7 366,106-11 365,79-23-618,-250 36-250,0 3 1,0 3-1,71 10 0,-20 6 50,0 0 44,131 6-1,-144-20-42,0 4 0,-1 5 1,100 26-1,17 9 205,-155-38-211,100 4-1,293-34-201,-2-33 22,127-10 107,-283 40 24,117-8-6,0 25-44,481 72-23,-654-44 57,310 9 32,0-24 20,-165-3-23,-183-3 38,258-33-1,-263 11-56,46-6-2,-201 21 381,78-23 0,-119 29-342,1-1 0,-1 1 0,0 0-1,0 0 1,1 0 0,-1 0-1,0-1 1,0 1 0,1 0 0,-1 0-1,0 0 1,1 0 0,-1 0-1,0 0 1,1 0 0,-1 0 0,0 0-1,0 0 1,1 0 0,-1 0-1,0 0 1,1 0 0,-1 0 0,0 0-1,1 0 1,-1 0 0,0 0-1,0 1 1,1-1 0,-1 0 0,0 0-1,1 0 1,-1 0 0,0 1-1,0-1 1,0 0 0,1 0 0,-1 0-1,0 1 1,0-1 0,0 0-1,1 1 1,-1-1 0,0 0 0,0 0-1,0 1 1,0-1 0,0 0-1,0 1 1,0-1 0,0 0-1,0 0 1,0 1 0,0-1 0,0 0-1,0 1 1,0-1 0,0 0-1,0 1 1,0-1 0,0 0 0,0 1-1,0-1 1,0 0 0,-1 0-1,1 1 1,0-1 0,-1 3 11,0-1 0,0 0-1,0 0 1,0 0 0,-1 0 0,1 0-1,-1 0 1,-1 2 0,-22 14 187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1:50.505"/>
    </inkml:context>
    <inkml:brush xml:id="br0">
      <inkml:brushProperty name="width" value="0.05" units="cm"/>
      <inkml:brushProperty name="height" value="0.05" units="cm"/>
    </inkml:brush>
  </inkml:definitions>
  <inkml:trace contextRef="#ctx0" brushRef="#br0">22 0 13267,'-22'2'2024,"23"1"-1728,11 1-390,51 7-823,125 5 0,-182-16 902,950 46 235,-197-30-224,101 13-116,-649-18 160,1201 29-425,-957-30 388,57 0 415,-389-11-338,310 0-229,-2 29 826,-414-26-562,0 1-1,-1 1 1,0 0-1,21 8 0,-29-9-120,-1 1 0,0-1-1,0 1 1,-1 0-1,1 1 1,-1 0-1,0 0 1,0 0-1,0 1 1,-1 0 0,5 6-1,-3 0-45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2:01.717"/>
    </inkml:context>
    <inkml:brush xml:id="br0">
      <inkml:brushProperty name="width" value="0.05" units="cm"/>
      <inkml:brushProperty name="height" value="0.05" units="cm"/>
    </inkml:brush>
  </inkml:definitions>
  <inkml:trace contextRef="#ctx0" brushRef="#br0">1 169 12955,'-1'2'510,"6"-1"-285,15 2-343,25 0-370,98 8-133,104 2 754,27-11 291,157-1-321,0-24-78,856-41 229,-412 40-167,-228 3 23,183-9 268,-542 17-321,-114 5-21,419-14 12,2 26-46,832 17-175,-131-15-50,-477 9 478,0-33-123,1453 46 3,-1729-6-79,215 15-48,442 13 109,-160-54 120,-1001 3-152,154 0 401,-149 3-58,0 2 0,57 13 1,-48 3-768,-49-20 225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2:16.550"/>
    </inkml:context>
    <inkml:brush xml:id="br0">
      <inkml:brushProperty name="width" value="0.05" units="cm"/>
      <inkml:brushProperty name="height" value="0.05" units="cm"/>
    </inkml:brush>
  </inkml:definitions>
  <inkml:trace contextRef="#ctx0" brushRef="#br0">0 157 12507,'3'0'122,"0"1"0,0 0 0,0-1 0,0 0 0,0 1 0,0-1-1,0 0 1,1-1 0,2 0 0,2 1-9,69 3-25,77 14 0,45 3-160,-121-19 27,92-12 0,78-22 93,16-2 118,-39 14-64,321-36-47,-236 22-10,-213 28 167,117 9 1,42 16 340,90 5-103,201 25-389,-357-33-116,198-10 1,-115-5 239,21 15 622,134 0-34,-388-17-737,26 1-552,0-3 0,72-15 0,-86 5 252,-1-6-75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2:18.088"/>
    </inkml:context>
    <inkml:brush xml:id="br0">
      <inkml:brushProperty name="width" value="0.05" units="cm"/>
      <inkml:brushProperty name="height" value="0.05" units="cm"/>
    </inkml:brush>
  </inkml:definitions>
  <inkml:trace contextRef="#ctx0" brushRef="#br0">0 1 12035,'10'2'183,"-1"0"0,1-1 1,0 0-1,0 0 1,-1-1-1,1-1 0,11-1 1,11 1 13,537 12-968,180 2 1759,-620-13-786,481 24 47,-167-3-141,-277-16-104,795 38 72,-649-16 26,537 37 382,2-60-436,-844-5-118,15 0 117,-20 2 1,-17 3-56,-23 3-3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2:19.778"/>
    </inkml:context>
    <inkml:brush xml:id="br0">
      <inkml:brushProperty name="width" value="0.05" units="cm"/>
      <inkml:brushProperty name="height" value="0.05" units="cm"/>
    </inkml:brush>
  </inkml:definitions>
  <inkml:trace contextRef="#ctx0" brushRef="#br0">1 187 12451,'226'18'917,"-79"-3"-1001,-1-10 171,0-6 0,147-19-1,703-39 998,-722 60-1025,797-15-94,-917 7 32,577-21 31,1 31-37,-517 5 15,530 14-79,-2-55-218,-422-9 235,179-13 68,-474 55-23,-11 6-17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1.571"/>
    </inkml:context>
    <inkml:brush xml:id="br0">
      <inkml:brushProperty name="width" value="0.05" units="cm"/>
      <inkml:brushProperty name="height" value="0.05" units="cm"/>
    </inkml:brush>
  </inkml:definitions>
  <inkml:trace contextRef="#ctx0" brushRef="#br0">138 219 18332,'0'-2'184,"-1"-1"0,1 1 0,-1-1 0,1 1 0,-1 0 0,0-1 0,0 1 0,0 0 0,0 0 0,0-1 0,0 1 0,-1 0 0,1 0 0,-1 1 0,-3-4 0,4 4-111,0 0 0,0 1 0,-1-1 1,1 1-1,0-1 0,-1 1 0,1 0 1,0-1-1,-1 1 0,1 0 0,-1 0 1,1 0-1,-1 0 0,1 0 0,0 0 1,-1 1-1,1-1 0,0 0 0,-1 1 1,1-1-1,0 1 0,-1-1 0,1 1 1,0 0-1,0 0 0,-1-1 0,1 1 1,0 0-1,-1 2 0,-6 3-13,1 1 1,0 1-1,1-1 0,0 1 1,0 0-1,1 1 0,0-1 1,0 1-1,1 0 0,0 1 1,0-1-1,1 0 1,0 1-1,1 0 0,-1 10 1,3-17-65,-1 0 0,1 0 1,0 0-1,0 0 1,0-1-1,1 1 1,-1 0-1,1 0 1,-1 0-1,1-1 0,1 4 1,-1-5 0,0 0 0,0 1 0,0-1 0,0 0 0,0 0 0,0 0 1,0 0-1,0 0 0,0 0 0,0 0 0,1 0 0,-1 0 0,0-1 0,1 1 0,-1-1 0,1 1 1,-1-1-1,1 1 0,-1-1 0,1 0 0,-1 1 0,3-1 0,3 0 2,-1-1 0,1 1 0,-1-1 0,0 0-1,0-1 1,1 1 0,-1-1 0,0-1 0,0 1 0,-1-1-1,1 0 1,7-5 0,8-6 111,33-31-1,-34 26 7,0-1-1,-2-1 1,0 0-1,-2-1 1,0-1-1,-1-1 1,-2 0-1,0-1 1,9-28-1,-12 18 103,-10 21-64,0 14-152,0-1 1,-1 1-1,1 0 1,0 0 0,0 0-1,0 0 1,-1 0-1,1 0 1,0 0-1,0 0 1,-1 0 0,1 0-1,0 0 1,0 0-1,-1 0 1,1 0 0,0 0-1,0 0 1,-1 0-1,1 0 1,0 0 0,0 0-1,0 0 1,-1 0-1,1 0 1,0 1 0,0-1-1,0 0 1,-1 0-1,1 0 1,0 1 0,-18 18-3,0 13-224,2 1 0,1 0 0,2 1 0,1 1 0,-9 39 0,21-70 165,-4 7-294,2 0 0,0 0 1,0 0-1,1 0 0,0 1 0,1-1 1,1 12-1,4-9-244,6-8-152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2:33.785"/>
    </inkml:context>
    <inkml:brush xml:id="br0">
      <inkml:brushProperty name="width" value="0.05" units="cm"/>
      <inkml:brushProperty name="height" value="0.05" units="cm"/>
    </inkml:brush>
  </inkml:definitions>
  <inkml:trace contextRef="#ctx0" brushRef="#br0">7703 460 12227,'-67'-84'-124,"44"54"-1479,-35-36 1,48 56 1318,0 1 0,-1 0 1,0 1-1,0 0 0,-1 1 0,0 0 1,-17-7-1,0 4 474,0 1 0,-50-9 0,-65-1 1820,103 14-1436,-246-22 769,-16-3-1644,-249-24 554,-779 21 0,27 33-33,421-3-631,251 5 466,603-3-86,-537 11 349,461-2-775,0 5 0,0 4 0,-135 42 0,11 18-694,178-56 1414,1 2 1,-64 40 0,79-38-477,1 2-1,2 2 1,1 1 0,-37 45 0,61-67 225,-26 31-409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2:34.209"/>
    </inkml:context>
    <inkml:brush xml:id="br0">
      <inkml:brushProperty name="width" value="0.05" units="cm"/>
      <inkml:brushProperty name="height" value="0.05" units="cm"/>
    </inkml:brush>
  </inkml:definitions>
  <inkml:trace contextRef="#ctx0" brushRef="#br0">1 0 6817,'19'43'561,"9"-5"-577,4-3-8,9 0 64,5-1-8,6-2-40,4-2-120,7-4-273,7-1-167,6-4 488,1-3-96,5-2-48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2:34.662"/>
    </inkml:context>
    <inkml:brush xml:id="br0">
      <inkml:brushProperty name="width" value="0.05" units="cm"/>
      <inkml:brushProperty name="height" value="0.05" units="cm"/>
    </inkml:brush>
  </inkml:definitions>
  <inkml:trace contextRef="#ctx0" brushRef="#br0">1 1116 8610,'137'21'673,"508"69"801,-143-46-1641,-148-15 101,607 8 1373,-567-30-1194,-86 2-170,385 6 1,-542-18-896,0-7 0,-1-7 1,254-61-1,303-126-1348,-670 192 2363,235-82 481,-209 68-317,-1-2-1,71-45 1,-114 61-194,0-2 1,-1 0 0,-1-1-1,0 0 1,-1-2 0,-1 0-1,-1-1 1,0 0 0,-1-1-1,-1 0 1,-1-1 0,0-1-1,-2 0 1,-1 0 0,0-1-1,4-22 1,0-1 90,-2-1-1,4-46 1,-12 79-3,-2-1 1,1 0 0,-2 1-1,0-1 1,0 1 0,-1-1 0,-1 1-1,0 0 1,-1 0 0,-1 0-1,-8-18 1,8 23-95,-1 0-1,0 1 1,0-1-1,0 1 1,-1 1 0,0-1-1,0 1 1,-1 0-1,0 1 1,0 0 0,0 0-1,0 1 1,-1 0-1,0 0 1,-14-3 0,-12-3-514,-1 3 0,-61-6 0,83 12 412,-41-5-307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3:00.771"/>
    </inkml:context>
    <inkml:brush xml:id="br0">
      <inkml:brushProperty name="width" value="0.05" units="cm"/>
      <inkml:brushProperty name="height" value="0.05" units="cm"/>
    </inkml:brush>
  </inkml:definitions>
  <inkml:trace contextRef="#ctx0" brushRef="#br0">16 100 12003,'-1'0'43,"1"0"-1,-1-1 1,0 1 0,1 0 0,-1 0 0,0 0 0,1 0 0,-1-1 0,0 1 0,1 0 0,-1-1 0,1 1 0,-1 0 0,1-1 0,-1 1 0,1-1 0,-1 1 0,1-1 0,-1 1 0,1-1 0,-1 1 0,1-1 0,0 0-1,-1 1 1,1-1 0,0 1 0,0-1 0,-1 0 0,1 1 0,0-2 0,1 1-64,-1 0-1,1 0 1,0-1 0,-1 1-1,1 0 1,0 0 0,0 0-1,0 0 1,0 1-1,0-1 1,0 0 0,0 0-1,0 0 1,0 1 0,1-1-1,-1 1 1,1-1-1,7-3-48,-1 1 0,1 0 0,-1 1 0,1 0 0,0 0-1,15-1 1,60 3 101,-35 0-5,81 3 82,138 21 0,-258-23-107,408 19 54,2-32 7,17 0-31,69 20-16,229-3 5,-232-13 67,291-11 102,337-40-641,-528 57 466,-2 33 81,247 4 1,135-49-175,-96-1 3,910 70 90,-1683-50 6,462 24 100,332 13-3,553 32-1,-1059-45-98,592 23 78,-247-80 641,-450 14-178,-235 15-470,0 3 1,109 20-1,-153-20-109,-6-2-68,-1 0-1,0 1 0,0 1 0,0 0 0,14 6 1,-16-1-16,-12 1-27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3:02.197"/>
    </inkml:context>
    <inkml:brush xml:id="br0">
      <inkml:brushProperty name="width" value="0.05" units="cm"/>
      <inkml:brushProperty name="height" value="0.05" units="cm"/>
    </inkml:brush>
  </inkml:definitions>
  <inkml:trace contextRef="#ctx0" brushRef="#br0">0 667 8802,'20'-8'361,"0"1"0,0 1 0,0 1 0,32-3-1,85-2-243,-129 9-94,347-7-989,133-8-748,17-31 3432,126-8 602,524-23-1273,-1-29-1110,482-53 87,-15 42 52,-789 85-203,-762 33 85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3:15.768"/>
    </inkml:context>
    <inkml:brush xml:id="br0">
      <inkml:brushProperty name="width" value="0.05" units="cm"/>
      <inkml:brushProperty name="height" value="0.05" units="cm"/>
    </inkml:brush>
  </inkml:definitions>
  <inkml:trace contextRef="#ctx0" brushRef="#br0">34 93 11330,'-29'-7'1244,"24"6"-1640,20 5 138,23 4 638,1-2 0,57 3 0,81-7-43,-100-3-275,100-4 183,223-35 1,-243 14-165,142-14 7,-294 39-41,0 1-1,0 0 1,0 0 0,0 0-1,0 1 1,1 0-1,-1 0 1,0 0 0,6 3-1,-9-3-103,0 0-1,0 0 0,0 1 1,0-1-1,-1 1 1,1-1-1,0 1 0,-1-1 1,0 1-1,1 0 1,-1 0-1,0 0 0,0 0 1,0 0-1,0 0 1,0 0-1,0 0 0,-1 0 1,1 1-1,-1-1 1,1 0-1,-1 0 0,0 3 1,1-2-2,-1 0 0,0 1 0,0-1 1,-1 0-1,1 1 0,-1-1 0,1 0 1,-1 0-1,0 0 0,0 1 0,-1-1 0,-1 3 1,-10 14-370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4:21.423"/>
    </inkml:context>
    <inkml:brush xml:id="br0">
      <inkml:brushProperty name="width" value="0.05" units="cm"/>
      <inkml:brushProperty name="height" value="0.05" units="cm"/>
    </inkml:brush>
  </inkml:definitions>
  <inkml:trace contextRef="#ctx0" brushRef="#br0">64 22 8426,'-11'0'1153,"-20"1"2250,30-1-3285,0 0 1,0 0 0,0 1 0,0-1 0,0 0 0,0 0 0,0 1-1,0-1 1,0 1 0,0-1 0,0 1 0,0-1 0,0 1 0,0 0-1,0-1 1,1 1 0,-1 0 0,0 0 0,1 0 0,-1-1 0,0 1-1,1 0 1,-1 1 0,1-1-44,0 0-1,0 0 1,1-1 0,-1 1 0,0 0-1,1 0 1,-1-1 0,1 1-1,-1-1 1,1 1 0,-1 0 0,1-1-1,-1 1 1,1-1 0,0 1-1,-1-1 1,1 1 0,0-1 0,-1 0-1,1 1 1,0-1 0,0 0-1,-1 0 1,1 1 0,0-1 0,0 0-1,0 0 1,25 7 381,-25-7-439,60 15 283,-32-7-283,0-1 0,0-2 0,1 0 0,0-2 0,32-1 0,158-23 86,-81 6-56,-62 12-23,0 3 1,78 11-1,-122-8-17,175-4 2,-87-2-12,472-27 55,-461 17-61,100-4 38,-32 11-26,135-1 0,-308 7-6,14-1 21,0 2 1,-1 2 0,60 11 0,83 19-1,-22-4-27,-97-18 17,90 6 0,66-10 11,-208-7-19,140 1-25,81 2 32,-92 14-20,-91-9 10,56 1 1,146-15 31,-246 6-24,-1 0 0,0 1 0,0-1-1,0 1 1,0 0 0,0 1 0,0-1 0,0 1-1,9 4 1,-13-3-114,0 0 1,0 0-1,-1 0 0,1 0 0,-1 0 1,0 0-1,0 0 0,0 0 0,0 6 1,-1 1 18,2 0-145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19.098"/>
    </inkml:context>
    <inkml:brush xml:id="br0">
      <inkml:brushProperty name="width" value="0.05" units="cm"/>
      <inkml:brushProperty name="height" value="0.05" units="cm"/>
    </inkml:brush>
  </inkml:definitions>
  <inkml:trace contextRef="#ctx0" brushRef="#br0">32 23 13211,'-31'7'7592,"48"-4"-6194,29 2-1301,0-1 1,1-2 0,-1-3-1,0-1 1,0-2 0,0-3 0,63-16-1,-102 21-77,0 0 1,0 1-1,0 0 0,0 0 0,0 1 0,0 0 1,0 0-1,9 2 0,0 2-292,0 0 0,20 8-1,-37-12 254,1 0-1,0 0 1,0-1-1,0 1 1,0 0-1,0 0 1,0-1-1,0 1 1,0 0-1,0 0 1,0 0-1,0-1 1,0 1-1,0 0 1,0 0-1,0 0 1,0-1-1,0 1 1,0 0-1,0 0 1,0-1-1,0 1 1,0 0-1,0 0 1,1 0-1,-1 0 1,0-1-1,0 1 1,0 0-1,0 0 1,0 0-1,1 0 1,-1-1-1,0 1 1,0 0-1,0 0 1,1 0-1,-1 0 1,0 0-1,0 0 1,0 0-1,1 0 1,-1 0-1,0 0 1,0-1-1,0 1 1,1 0-1,-1 0 1,0 0-1,0 0 1,1 1-1,-1-1 1,0 0-1,0 0 1,0 0-1,1 0 1,-1 0-1,0 0 1,0 0-1,0 0 1,1 0-1,-1 0 1,0 1-1,0-1 1,0 0-1,0 0 1,1 0-1,-1 1 1,-4-8-387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20.123"/>
    </inkml:context>
    <inkml:brush xml:id="br0">
      <inkml:brushProperty name="width" value="0.05" units="cm"/>
      <inkml:brushProperty name="height" value="0.05" units="cm"/>
    </inkml:brush>
  </inkml:definitions>
  <inkml:trace contextRef="#ctx0" brushRef="#br0">2 0 13235,'0'2'117,"0"0"0,-1 0 0,1-1 0,0 1 0,0 0-1,0 0 1,0 0 0,0 0 0,0-1 0,1 1 0,-1 0 0,1 0 0,-1 0 0,1-1 0,0 1 0,-1 0 0,1-1 0,0 1 0,0 0 0,0-1 0,0 1 0,1-1-1,-1 0 1,0 1 0,1-1 0,-1 0 0,1 0 0,-1 0 0,1 0 0,-1 0 0,1 0 0,2 1 0,7 3 165,1 0 0,0 0 0,20 4 0,-23-6-113,26 6 90,-1-1 1,1-2-1,46 2 1,-58-7-276,0-2 0,0 0 0,0-1 0,0-1-1,0-1 1,23-7 0,-43 10-53,26-10-274,-28 10 332,0 1 1,0-1-1,0 1 0,0-1 1,-1 0-1,1 1 0,0-1 1,0 0-1,0 1 0,-1-1 1,1 0-1,0 0 0,-1 0 1,1 0-1,0 0 0,-1 1 1,0-1-1,1 0 0,-1 0 1,1 0-1,-1-1 0,0 1 1,1-1-1,-7-12-177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22.497"/>
    </inkml:context>
    <inkml:brush xml:id="br0">
      <inkml:brushProperty name="width" value="0.05" units="cm"/>
      <inkml:brushProperty name="height" value="0.05" units="cm"/>
    </inkml:brush>
  </inkml:definitions>
  <inkml:trace contextRef="#ctx0" brushRef="#br0">11 1 11274,'-1'0'153,"0"1"-1,0 0 0,0-1 0,1 1 0,-1 0 0,0 0 0,1 0 0,-1 0 1,1 0-1,-1 0 0,1 0 0,-1 0 0,1 0 0,0 0 0,0 0 0,-1 0 1,1 0-1,0 0 0,0 0 0,0 0 0,0 0 0,0 0 0,0 0 0,0 0 0,0 0 1,1 0-1,-1 0 0,0 0 0,1 0 0,-1 0 0,1 0 0,-1 0 0,1 0 1,-1 0-1,1 0 0,0 0 0,-1-1 0,1 1 0,0 0 0,0 0 0,-1-1 1,1 1-1,0 0 0,0-1 0,0 1 0,0-1 0,0 1 0,1-1 0,8 4 75,-1-1-1,1 0 1,-1-1-1,15 2 1,-6-1 148,-14-2-331,132 24 628,-119-24-682,0 1-1,0-2 1,0 0 0,0-1-1,0-1 1,18-4-1,-30 4-131,0 0-1,-1 1 1,1-1 0,-1-1 0,1 1-1,-1-1 1,8-6 0,-11 9 74,0-1 0,0 0 0,-1 1 1,1-1-1,0 0 0,0 1 1,-1-1-1,1 0 0,0 0 0,-1 0 1,1 0-1,-1 0 0,1 0 1,-1 0-1,1 0 0,-1 0 0,0 0 1,1 0-1,-1 0 0,0 0 1,0 0-1,0 0 0,0 0 1,0 0-1,0 0 0,0 0 0,0 0 1,-1 0-1,1 0 0,0 0 1,-1-1-1,1 1 0,0 1 0,-1-1 1,1 0-1,-1 0 0,0 0 1,1 0-1,-1 0 0,0 0 0,1 1 1,-2-2-1,-12-8-662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2.012"/>
    </inkml:context>
    <inkml:brush xml:id="br0">
      <inkml:brushProperty name="width" value="0.05" units="cm"/>
      <inkml:brushProperty name="height" value="0.05" units="cm"/>
    </inkml:brush>
  </inkml:definitions>
  <inkml:trace contextRef="#ctx0" brushRef="#br0">62 109 14307,'2'3'642,"1"-1"0,0 0 0,0 0 0,0 0 0,0 0 0,1 0 0,-1 0 0,1-1 0,-1 0 1,6 2-1,-7-3-515,-1 0 1,1 0 0,0 0 0,0-1 0,0 1 0,-1 0-1,1-1 1,0 1 0,0-1 0,-1 1 0,1-1-1,-1 0 1,1 0 0,0 0 0,-1 0 0,1 0 0,-1 0-1,0 0 1,1 0 0,-1 0 0,0-1 0,0 1 0,0-1-1,2-2 1,0-1-56,0-1 0,-1 0 0,1 0 0,-1 0 0,0 0 0,-1 0 0,1-1 0,0-11 0,-2 15-65,0 1 0,0 0-1,0 0 1,0-1 0,0 1-1,-1 0 1,1 0 0,-1-1-1,0 1 1,1 0 0,-1 0-1,-2-3 1,2 4-6,0 0 0,1 0 0,-1 0 0,0 0 0,0 1 0,0-1 0,0 0-1,0 1 1,0-1 0,0 1 0,0-1 0,0 1 0,-1-1 0,1 1 0,0 0 0,0 0 0,0-1 0,0 1 0,-1 0 0,1 0-1,0 0 1,0 0 0,0 1 0,0-1 0,-2 1 0,-3 0 0,1 1-1,0 0 0,0 0 1,0 1-1,0-1 1,0 1-1,1 0 1,-1 1-1,1-1 0,0 1 1,0 0-1,-6 7 1,2-2-10,1 0 1,0 0 0,1 1 0,0 0-1,-4 12 1,7-16 2,0 1 1,1 0-1,0 0 1,0 0-1,0 7 0,2-12 5,0-1 0,-1 1 0,1 0 0,0-1 0,0 1-1,0-1 1,1 1 0,-1-1 0,0 1 0,1-1 0,-1 1 0,0-1-1,1 1 1,0-1 0,-1 0 0,1 1 0,0-1 0,0 0 0,0 0-1,0 1 1,0-1 0,0 0 0,0 0 0,0 0 0,0 0 0,0 0-1,1 0 1,-1-1 0,3 2 0,1 0 1,0-1 0,1 0 0,-1-1 0,0 1 0,0-1 0,1 0 0,-1 0 0,0-1 0,1 1 0,7-3 0,54-18 61,-64 20-58,43-18 33,-31 12-22,1 1-1,-1 0 0,2 1 1,-1 0-1,0 1 0,28-2 0,-42 6-12,-1 0-1,1 0 0,0 0 0,0 0 0,-1 0 1,1 1-1,0-1 0,0 0 0,-1 1 1,1 0-1,-1-1 0,1 1 0,0 0 0,-1 0 1,1 0-1,-1 0 0,0 0 0,1 0 0,-1 0 1,0 0-1,0 1 0,0-1 0,1 0 0,-1 1 1,-1-1-1,1 1 0,0-1 0,0 1 0,0-1 1,0 4-1,0 3 6,1 0-1,-1 0 1,-1 0-1,0 0 1,-1 12-1,1 11 25,-1-31-35,1 0 0,0 0 1,0 1-1,0-1 0,0 0 1,0 0-1,0 0 1,0 1-1,0-1 0,0 0 1,0 0-1,0 1 0,0-1 1,0 0-1,0 0 0,0 1 1,0-1-1,0 0 0,0 0 1,0 1-1,0-1 0,0 0 1,0 0-1,0 0 0,1 1 1,-1-1-1,0 0 0,0 0 1,0 0-1,0 1 0,1-1 1,-1 0-1,0 0 1,0 0-1,0 0 0,0 1 1,1-1-1,-1 0 0,0 0 1,0 0-1,1 0 0,-1 0 1,0 0-1,0 0 0,1 0 1,-1 0-1,0 0 0,0 0 1,1 0-1,-1 0 0,0 0 1,0 0-1,0 0 0,1 0 1,-1 0-1,0 0 0,0 0 1,1 0-1,-1 0 1,0 0-1,0-1 0,1 1 1,11-13 85,-9 9-132,6-6-4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06.116"/>
    </inkml:context>
    <inkml:brush xml:id="br0">
      <inkml:brushProperty name="width" value="0.05" units="cm"/>
      <inkml:brushProperty name="height" value="0.05" units="cm"/>
    </inkml:brush>
  </inkml:definitions>
  <inkml:trace contextRef="#ctx0" brushRef="#br0">10 65 11146,'-1'0'59,"1"-1"-1,-1 1 0,1 0 0,-1 0 0,1-1 0,-1 1 0,1 0 0,-1-1 1,1 1-1,-1-1 0,1 1 0,0 0 0,-1-1 0,1 1 0,-1-1 1,1 1-1,0-1 0,0 1 0,-1-1 0,1 0 0,0 1 0,0-1 1,-1 1-1,1-1 0,0-1 0,1 2-18,-1 0 1,1-1-1,-1 1 1,1-1-1,-1 1 1,1 0-1,-1-1 1,1 1-1,0 0 1,-1 0-1,1-1 0,0 1 1,-1 0-1,1 0 1,0 0-1,-1 0 1,1 0-1,0 0 1,36 2 503,0 8-361,1-3-1,0 0 1,0-3-1,1-1 1,-1-2-1,67-7 1,-12-8-76,-60 7 30,-1 2 0,1 2 1,-1 1-1,47 2 0,-69 2 31,-1 0-1,0 1 1,17 7 0,-20-7-100,0-1 1,0 1-1,0-1 1,0-1 0,0 1-1,1-1 1,-1 0-1,0 0 1,13-1-1,-17 0-88,-1 0-1,0 0 1,0-1-1,1 1 1,-1 0 0,0-1-1,0 1 1,0-1-1,1 0 1,-1 1-1,0-1 1,0 0-1,0 0 1,0 0-1,0 1 1,-1-1-1,1 0 1,0 0-1,0 0 1,-1-1-1,1 1 1,0 0-1,-1 0 1,1-2 0,0 0 1,0 1 1,-1-1 0,0 1 0,1-1-1,-1 1 1,0-1 0,-1 1 0,1-1-1,0 0 1,-1 1 0,0-5 0,-10-16-150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07.221"/>
    </inkml:context>
    <inkml:brush xml:id="br0">
      <inkml:brushProperty name="width" value="0.05" units="cm"/>
      <inkml:brushProperty name="height" value="0.05" units="cm"/>
    </inkml:brush>
  </inkml:definitions>
  <inkml:trace contextRef="#ctx0" brushRef="#br0">54 0 7946,'-14'2'-416,"-4"-1"456,5-1 40,5 1-440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07.679"/>
    </inkml:context>
    <inkml:brush xml:id="br0">
      <inkml:brushProperty name="width" value="0.05" units="cm"/>
      <inkml:brushProperty name="height" value="0.05" units="cm"/>
    </inkml:brush>
  </inkml:definitions>
  <inkml:trace contextRef="#ctx0" brushRef="#br0">18 43 10706,'-7'10'1123,"-3"8"912,13-12-1408,10-4-502,0-3-88,-1-1 0,0 0 0,0-1 0,0 0 0,23-10 0,10-3 74,-5 5-22,0 1 0,51-5 1,-76 13-71,1 2 0,-1 0 0,0 0 0,1 1 0,-1 1 0,0 1 0,0 0 0,0 1 0,19 7 0,-10-1-99,-1 1 0,-1 0 0,0 2 0,33 25 0,-41-24-4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08.567"/>
    </inkml:context>
    <inkml:brush xml:id="br0">
      <inkml:brushProperty name="width" value="0.05" units="cm"/>
      <inkml:brushProperty name="height" value="0.05" units="cm"/>
    </inkml:brush>
  </inkml:definitions>
  <inkml:trace contextRef="#ctx0" brushRef="#br0">33 177 14059,'-13'7'748,"-6"3"-311,19-7-359,13-4 2,45-10-70,0-3-1,-2-3 1,1-1-1,-2-4 1,53-28-1,-87 40-174,0 0 0,0 1 0,1 2 0,0 0 0,0 1 0,0 1 0,1 1-1,0 1 1,39 1 0,-52 2-152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09.505"/>
    </inkml:context>
    <inkml:brush xml:id="br0">
      <inkml:brushProperty name="width" value="0.05" units="cm"/>
      <inkml:brushProperty name="height" value="0.05" units="cm"/>
    </inkml:brush>
  </inkml:definitions>
  <inkml:trace contextRef="#ctx0" brushRef="#br0">0 333 13147,'10'-3'880,"2"-5"-720,1-1-64,4-7 224,0-1-64,9-6-136,2-1 8,7-4 8,2 0-24,3-1-56,3 2-8,2 2-48,1 3-40,-1-1-184,1 1-1056,-7 8 1120,-6 2-128,-12 9-96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13.694"/>
    </inkml:context>
    <inkml:brush xml:id="br0">
      <inkml:brushProperty name="width" value="0.05" units="cm"/>
      <inkml:brushProperty name="height" value="0.05" units="cm"/>
    </inkml:brush>
  </inkml:definitions>
  <inkml:trace contextRef="#ctx0" brushRef="#br0">1 1 2777,'3'3'144,"-2"1"-104,1-3-24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14.717"/>
    </inkml:context>
    <inkml:brush xml:id="br0">
      <inkml:brushProperty name="width" value="0.05" units="cm"/>
      <inkml:brushProperty name="height" value="0.05" units="cm"/>
    </inkml:brush>
  </inkml:definitions>
  <inkml:trace contextRef="#ctx0" brushRef="#br0">65 78 6049,'0'-2'500,"0"-1"0,0 0 1,-1 0-1,1 0 0,0 1 0,-1-1 0,-2-5 0,3 8-446,0 0 0,0 0 0,0-1-1,0 1 1,0 0 0,0 0 0,0 0 0,0 0 0,0 0 0,0 0-1,0 0 1,-1 0 0,1 0 0,0 0 0,0-1 0,0 1 0,0 0-1,0 0 1,0 0 0,0 0 0,0 0 0,-1 0 0,1 0 0,0 0-1,0 0 1,0 0 0,0 0 0,0 0 0,0 0 0,-1 0 0,1 0-1,0 0 1,0 0 0,0 0 0,0 0 0,0 0 0,0 0 0,0 0-1,-1 1 1,1-1 0,0 0 0,0 0 0,0 0 0,0 0 0,0 0-1,0 0 1,0 0 0,0 0 0,0 0 0,0 0 0,0 1 0,-1-1-1,1 0 1,-6 16 1304,3-2-852,1-1-1,0 1 0,0 21 0,14-56 234,-9 13-608,-1-1 1,0 0-1,0 1 1,-1-1 0,0 0-1,0 0 1,-1 0-1,-1-13 1,1 23-121,0-1 0,0 1 1,0-1-1,-1 0 0,1 1 0,0-1 1,0 0-1,0 1 0,-1-1 1,1 0-1,0 1 0,0-1 0,-1 0 1,1 0-1,0 1 0,0-1 0,-1 0 1,1 0-1,0 0 0,-1 1 0,1-1 1,-1 0-1,1 0 0,0 0 0,-1 0 1,1 0-1,0 0 0,-1 1 1,1-1-1,-1 0 0,1 0 0,0 0 1,-1-1-1,1 1 0,-1 0 0,1 0 1,0 0-1,-1 0 0,1 0 0,0 0 1,-1 0-1,1-1 0,0 1 0,-1 0 1,1 0-1,0 0 0,-1-1 1,1 1-1,0 0 0,0-1 0,-1 1 1,1 0-1,0-1 0,0 1 0,-1 0 1,1-1-1,0 1 0,0 0 0,0-1 1,0 1-1,0 0 0,0-1 0,-1 1 1,1-1-1,0 1 0,0 0 1,0-1-1,0 1 0,1-1 0,-16 27 308,11-14-243,0 0 1,1-1 0,1 1 0,0 0-1,-1 23 1,3-35-73,0 1 1,0-1-1,0 0 1,0 0-1,0 0 0,0 1 1,0-1-1,0 0 1,0 0-1,0 0 1,0 1-1,0-1 0,0 0 1,0 0-1,0 0 1,0 1-1,0-1 0,0 0 1,0 0-1,0 0 1,0 1-1,0-1 1,0 0-1,0 0 0,0 0 1,1 0-1,-1 1 1,0-1-1,0 0 1,0 0-1,0 0 0,0 0 1,1 0-1,-1 0 1,0 1-1,0-1 0,0 0 1,1 0-1,5-7 75,4-12-10,-7 12-40,0 0-1,0-1 1,0 1-1,-1-1 1,0 0-1,-1 0 1,0 0-1,0 0 1,-1-9-1,0 17-23,0-1-1,1 1 1,-1-1-1,0 1 1,-1 0-1,1-1 0,0 1 1,0-1-1,0 1 1,0-1-1,0 1 1,0 0-1,0-1 0,-1 1 1,1-1-1,0 1 1,0 0-1,-1-1 1,1 1-1,0 0 0,0-1 1,-1 1-1,1 0 1,0-1-1,-1 1 1,1 0-1,0 0 0,-1-1 1,1 1-1,-1 0 1,1 0-1,-1 0 1,1 0-1,-1-1 0,-12 11 87,-5 20 17,8 15-39,9-42-63,1 1 1,-1-1 0,1 0 0,0 0-1,0 1 1,1-1 0,-1 0-1,1 0 1,-1 1 0,1-1-1,2 5 1,-3-8-6,0 1 0,0-1-1,0 0 1,0 0 0,1 0 0,-1 0-1,0 1 1,0-1 0,0 0 0,0 0-1,0 0 1,1 0 0,-1 1 0,0-1 0,0 0-1,0 0 1,0 0 0,1 0 0,-1 0-1,0 0 1,0 0 0,0 0 0,1 0-1,-1 0 1,0 0 0,0 0 0,0 0-1,1 0 1,-1 0 0,0 0 0,0 0-1,1 0 1,-1 0 0,0 0 0,0 0-1,0 0 1,1 0 0,6-8 18,3-12 12,-5 9-11,-1 0 0,0 0 0,-1 0 0,0 0 0,0 0 0,-2-1 0,2-22 0,-6 23 22,-4 10 8,6 2-45,0 0 0,0 0 0,0 0 0,0 0 0,0 0 0,0 0 0,0 0 0,0 0 0,0 0 0,1 0 0,-1 1 0,-1 1 0,-2 9 3,0 0-1,0 0 0,1 1 1,1-1-1,0 0 0,1 1 1,0-1-1,1 1 0,2 17 1,-2-30-8,0 0 1,0 1-1,0-1 0,0 0 1,0 1-1,0-1 1,0 1-1,0-1 1,0 0-1,0 1 1,0-1-1,0 0 1,1 1-1,-1-1 1,0 0-1,0 1 0,0-1 1,1 0-1,-1 1 1,0-1-1,0 0 1,1 0-1,-1 1 1,0-1-1,0 0 1,1 0-1,-1 0 1,0 1-1,1-1 0,-1 0 1,0 0-1,1 0 1,0 0-1,8-8 19,7-19 4,-12 16-5,0 1 1,0-1 0,-1 0-1,0 0 1,-1 0-1,0-1 1,-1 1-1,0 0 1,-1-17-1,0 27-15,0 1 1,0-1-1,0 1 0,0-1 0,0 1 0,0-1 0,0 1 0,0 0 0,0-1 1,0 1-1,0-1 0,-1 1 0,1-1 0,0 1 0,0-1 0,0 1 0,-1 0 1,1-1-1,0 1 0,0-1 0,-1 1 0,1 0 0,0-1 0,-1 1 0,1 0 1,0 0-1,-1-1 0,1 1 0,-1 0 0,1 0 0,0-1 0,-1 1 0,1 0 1,-1 0-1,1 0 0,-1 0 0,1 0 0,-1 0 0,1 0 0,0 0 0,-1 0 1,1 0-1,-1 0 0,1 0 0,-1 0 0,1 0 0,-1 0 0,1 0 1,-1 0-1,1 0 0,0 1 0,-1-1 0,0 1 0,-1 0 6,0 0 1,1 1-1,-1-1 0,0 1 0,1 0 1,-1-1-1,1 1 0,0 0 0,-2 3 1,-2 6 1,0 0 0,1 1 1,0-1-1,-2 17 0,5-22-10,0-1-1,0 0 1,1 0-1,0 1 1,0-1-1,0 1 0,0-1 1,1 0-1,0 0 1,0 1-1,1-1 1,2 6-1,-4-10 1,1 0-1,-1 0 0,0 0 0,1-1 0,-1 1 1,1 0-1,-1-1 0,1 1 0,-1 0 1,1-1-1,-1 1 0,1 0 0,0-1 0,-1 1 1,1-1-1,0 1 0,0-1 0,-1 0 0,1 1 1,0-1-1,0 0 0,0 0 0,-1 1 1,1-1-1,0 0 0,0 0 0,0 0 0,1 0 1,-1 0 0,1-1-1,-1 0 1,1 1 0,0-1 0,-1 0 0,1 0 0,-1 0 0,0 0-1,1 0 1,-1 0 0,0 0 0,0 0 0,2-2 0,2-4 4,0 0-1,0 0 1,-1 0 0,6-12 0,-6 10 5,-1-1 1,0 1-1,-1 0 0,2-14 1,-3 21-8,-1 0 0,1 0 0,-1 0 1,0 0-1,0 0 0,0 1 0,0-1 0,0 0 1,0 0-1,-1 0 0,1 0 0,-1 0 0,1 1 1,-1-1-1,1 0 0,-1 0 0,0 1 1,0-1-1,0 1 0,0-1 0,0 0 0,0 1 1,-1 0-1,1-1 0,0 1 0,-1 0 0,1 0 1,-1 0-1,-2-2 0,3 3-6,0 0 1,-1 0-1,1 0 0,0 0 0,-1 0 1,1 1-1,0-1 0,0 0 0,-1 1 1,1-1-1,0 0 0,0 1 0,-1 0 1,1-1-1,0 1 0,0 0 0,0 0 1,0-1-1,0 1 0,0 0 0,0 0 1,0 0-1,0 0 0,1 0 0,-1 0 1,0 0-1,0 3 0,-18 32-761,18-32 556,0 0-1,0 0 1,0 0 0,1 0 0,-1 8 0,3-17-196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28.340"/>
    </inkml:context>
    <inkml:brush xml:id="br0">
      <inkml:brushProperty name="width" value="0.05" units="cm"/>
      <inkml:brushProperty name="height" value="0.05" units="cm"/>
    </inkml:brush>
  </inkml:definitions>
  <inkml:trace contextRef="#ctx0" brushRef="#br0">20 19 13243,'-16'-1'3221,"13"3"-1240,10 2-808,18 6-819,16 6-33,0-2-1,47 11 1,-74-23-307,0 1-1,0-2 0,0 0 1,1-1-1,-1 0 1,0-1-1,0 0 1,0-2-1,0 1 0,22-8 1,-15 1 15,27-15 1,-36 17-156,0 0-1,0 1 0,1 0 1,-1 2-1,1-1 1,1 1-1,14-2 0,-27 6 113,1 0-1,-1 0 1,1 0-1,-1 0 1,1 0-1,-1 0 1,1 0-1,-1 0 1,0 0-1,1 1 1,-1-1-1,1 1 0,-1-1 1,1 1-1,-1 0 1,0-1-1,0 1 1,1 0-1,-1 0 1,0 0-1,0 0 1,0 0-1,0 0 1,0 0-1,0 0 1,0 1-1,1 0 1,10 19-240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29.177"/>
    </inkml:context>
    <inkml:brush xml:id="br0">
      <inkml:brushProperty name="width" value="0.05" units="cm"/>
      <inkml:brushProperty name="height" value="0.05" units="cm"/>
    </inkml:brush>
  </inkml:definitions>
  <inkml:trace contextRef="#ctx0" brushRef="#br0">1 61 11634,'20'2'6163,"38"-4"-5003,-15 0-722,308-33 591,-186 14-2098,-156 20 987,1 0 0,-1 0-1,1 1 1,17 2 0,-5 6-178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30.047"/>
    </inkml:context>
    <inkml:brush xml:id="br0">
      <inkml:brushProperty name="width" value="0.05" units="cm"/>
      <inkml:brushProperty name="height" value="0.05" units="cm"/>
    </inkml:brush>
  </inkml:definitions>
  <inkml:trace contextRef="#ctx0" brushRef="#br0">1 9 14179,'0'-1'75,"0"1"1,0 0-1,0 0 0,0 0 0,0-1 1,0 1-1,0 0 0,0 0 1,0-1-1,0 1 0,0 0 0,0 0 1,0 0-1,0-1 0,0 1 1,0 0-1,0 0 0,0 0 0,0-1 1,1 1-1,-1 0 0,0 0 0,0 0 1,0-1-1,0 1 0,0 0 1,1 0-1,-1 0 0,0 0 0,0 0 1,0-1-1,0 1 0,1 0 1,-1 0-1,0 0 0,0 0 0,0 0 1,1 0-1,-1 0 0,0 0 1,15-1 1222,22 6-768,-32-4-249,-1 0-239,246 39 1210,-211-36-1407,0-3 0,1 0 1,-1-3-1,54-8 0,-87 8 84,-4 2 48,0-1 0,0 1 0,0 0-1,0-1 1,0 1 0,0 0-1,0 0 1,0 0 0,0 0-1,4 1 1,-4 4-189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2.591"/>
    </inkml:context>
    <inkml:brush xml:id="br0">
      <inkml:brushProperty name="width" value="0.05" units="cm"/>
      <inkml:brushProperty name="height" value="0.05" units="cm"/>
    </inkml:brush>
  </inkml:definitions>
  <inkml:trace contextRef="#ctx0" brushRef="#br0">65 164 18980,'3'-13'705,"-1"9"-520,-1-1-1,1 0 1,-1 0 0,0 1-1,-1-1 1,0 0-1,1 0 1,-1 0 0,-1-7-1,-12 36 1246,-26 89-223,33-92-1091,1 0 0,1 0 0,-2 35 0,6-54-100,-1-1 0,1 1 0,0 0 0,0 0 1,0-1-1,0 1 0,0 0 0,1 0 0,-1-1 0,0 1 0,1 0 0,-1-1 1,1 1-1,0 0 0,-1-1 0,1 1 0,0-1 0,0 1 0,0-1 0,0 1 1,0-1-1,1 0 0,-1 0 0,0 1 0,1-1 0,-1 0 0,0 0 0,1 0 1,-1 0-1,1-1 0,0 1 0,-1 0 0,1-1 0,0 1 0,-1-1 0,1 1 1,0-1-1,0 0 0,-1 0 0,1 0 0,0 0 0,0 0 0,-1 0 0,4-1 1,3 0 35,1-1 0,-1-1 0,0 1 1,0-1-1,0-1 0,0 1 1,-1-1-1,8-6 0,1-1 29,-1-1-1,-1-1 1,0-1-1,-1 0 0,0-1 1,20-30-1,-10 7 71,35-75 1,-72 137-56,4 5-102,1 1 0,1-1 0,1 1 0,2 1 0,-3 60 0,8-86 3,1 0 1,-1-1-1,1 1 1,0 0-1,0-1 0,0 1 1,1-1-1,-1 1 1,1-1-1,0 1 1,0-1-1,1 0 1,3 5-1,-4-7 13,0 0-1,0 0 1,1 0 0,-1 0-1,1-1 1,-1 1 0,1-1-1,-1 1 1,1-1 0,0 0-1,0 0 1,-1 0 0,1-1-1,0 1 1,0 0 0,0-1-1,0 0 1,0 0-1,0 0 1,0 0 0,0 0-1,0-1 1,3 0 0,2-1 23,0-1 1,0 0-1,0 0 0,-1-1 1,0 0-1,1 0 1,-1-1-1,0 0 0,-1 0 1,1-1-1,-1 0 1,-1 0-1,1 0 0,-1 0 1,0-1-1,5-8 1,4-9 67,0 0 1,-2-1 0,15-41 0,-16 36-121,-1 0 1,-1-1-1,-2 0 1,5-41 0,-15 52-466,3 20 460,0 0 1,0 0-1,0 0 0,0 0 1,0 0-1,-1 0 0,1-1 0,0 1 1,0 0-1,0 0 0,-1 0 0,1 0 1,0 0-1,0 0 0,0 0 1,-1 0-1,1 0 0,0 0 0,0 0 1,0 0-1,-1 0 0,1 0 0,0 0 1,0 0-1,0 0 0,-1 0 1,1 0-1,0 0 0,0 0 0,0 0 1,-1 1-1,1-1 0,0 0 1,0 0-1,0 0 0,0 0 0,-1 0 1,1 0-1,0 1 0,0-1 0,0 0 1,-3 3-41,1 0 1,0 0-1,0-1 0,0 2 1,0-1-1,1 0 1,-3 4-1,-16 56-463,12-24 103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6:36.076"/>
    </inkml:context>
    <inkml:brush xml:id="br0">
      <inkml:brushProperty name="width" value="0.05" units="cm"/>
      <inkml:brushProperty name="height" value="0.05" units="cm"/>
    </inkml:brush>
  </inkml:definitions>
  <inkml:trace contextRef="#ctx0" brushRef="#br0">381 2 10034,'-15'-1'353,"1"0"0,-1 2 0,1 0 0,0 0 0,0 2 0,0-1 0,0 2 0,0 0 0,0 1 0,1 0 0,0 1 0,0 0 0,0 1 0,1 0 0,0 2 0,-15 12 0,15-11-244,0 1-1,1 1 1,0 0-1,1 1 1,1 0-1,0 0 1,0 1-1,2 0 1,-1 0-1,2 1 1,0 0-1,1 0 1,0 1-1,-3 22 0,4-2-27,1-1-1,2 1 0,1-1 0,6 39 1,-2-48-80,0-1 0,2 0 0,1 0 0,0 0 1,2-1-1,16 32 0,-20-48-6,0 0 1,0 0-1,0-1 0,1 0 1,0 0-1,0 0 0,1 0 1,0-1-1,0 0 0,1-1 1,-1 0-1,1 0 0,0 0 1,1-1-1,16 6 1,-16-8 5,-1 0 0,1 0 0,-1-1 0,1 0 0,-1-1 0,1 0 0,0 0 0,-1-1 0,1 0 0,-1-1 1,1 0-1,-1 0 0,0-1 0,0 0 0,0 0 0,0-1 0,11-6 0,0-3 26,-1-1-1,0-1 0,0 0 1,-2-1-1,0-1 1,-1-1-1,0 0 0,-2-1 1,22-39-1,-8 4 148,-2-1-1,28-92 0,-47 129-29,0 0 0,-2 0 0,0 0 0,1-23-1,-5 36-90,0 0 1,0 0-1,0-1 0,-1 1 0,0 0 0,0 0 0,0 0 0,0 0 0,-1 0 0,0 1 0,0-1 0,0 0 0,-1 1 1,1 0-1,-1-1 0,0 1 0,0 0 0,-1 0 0,1 1 0,-5-5 0,-2 1 7,0 0 1,0 1-1,0 0 1,-1 1-1,0 0 0,-13-5 1,-70-14-557,7 3-8,55 7 298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32.824"/>
    </inkml:context>
    <inkml:brush xml:id="br0">
      <inkml:brushProperty name="width" value="0.05" units="cm"/>
      <inkml:brushProperty name="height" value="0.05" units="cm"/>
    </inkml:brush>
  </inkml:definitions>
  <inkml:trace contextRef="#ctx0" brushRef="#br0">4 20 9594,'-1'-6'906,"-1"-7"2176,2 13-3033,0 0-1,1 0 0,-1 0 0,0 0 0,1 0 1,-1 0-1,1 0 0,-1 0 0,0 0 0,1 0 0,-1 0 1,1 0-1,-1 0 0,0 0 0,1 0 0,-1 1 1,1-1-1,-1 0 0,0 0 0,1 0 0,-1 0 1,0 1-1,1-1 0,-1 0 0,0 1 0,0-1 0,1 0 1,-1 0-1,0 1 0,0-1 0,1 0 0,-1 1 1,20 14 316,1-1 0,0-1 1,0-1-1,35 14 1,96 26-5,-98-35-145,91 40 0,-111-40-119,78 40 529,140 48 1,-219-94-533,-1 2 0,0 1 0,-1 1 0,0 1 0,35 27 0,-48-30-61,1-1 0,1-1 0,-1-1 0,2-1 1,28 10-1,108 21 349,-124-33-224,200 51 1622,-232-57-2827,-6-1 818,-6 0 53,-7 1-114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34.694"/>
    </inkml:context>
    <inkml:brush xml:id="br0">
      <inkml:brushProperty name="width" value="0.05" units="cm"/>
      <inkml:brushProperty name="height" value="0.05" units="cm"/>
    </inkml:brush>
  </inkml:definitions>
  <inkml:trace contextRef="#ctx0" brushRef="#br0">8 451 8666,'-6'12'1660,"4"-6"1423,12-2-1387,-5-2-1545,1-1 1,0 0 0,0 0 0,-1-1-1,1 1 1,0-1 0,0-1 0,0 1-1,0-1 1,0 0 0,-1 0 0,1-1 0,0 1-1,9-6 1,3-2 75,0-1-1,-1-1 1,17-14-1,-21 14-153,1 1 0,0 0 0,0 2 0,28-13 0,-15 13 39,0 1 0,0 2 0,43-3 0,23-4 57,-77 7-123,1 0 0,-1 0 0,22-12 0,-21 9 60,1 0 0,25-6 0,69-4 131,-74 14-201,44-11-1,-41 2 12,60-27 0,-6 1-48,-79 35 7,1 0 0,24-3 0,-25 5 1,0-1 0,24-7 0,6-5 5,1 3 0,84-12 0,-116 22 3,-1-1-1,0-1 1,1 0 0,-1-1-1,25-13 1,-54 16-799,-11 3-50,8 2 473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27.150"/>
    </inkml:context>
    <inkml:brush xml:id="br0">
      <inkml:brushProperty name="width" value="0.05" units="cm"/>
      <inkml:brushProperty name="height" value="0.05" units="cm"/>
    </inkml:brush>
  </inkml:definitions>
  <inkml:trace contextRef="#ctx0" brushRef="#br0">32 20 8114,'0'-5'792,"0"0"-544,0 0-136,0 0 296,0 7 384,-3-2-752,-4 0-1248,1 3 1144,0 1-104,-4 3-120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28.501"/>
    </inkml:context>
    <inkml:brush xml:id="br0">
      <inkml:brushProperty name="width" value="0.05" units="cm"/>
      <inkml:brushProperty name="height" value="0.05" units="cm"/>
    </inkml:brush>
  </inkml:definitions>
  <inkml:trace contextRef="#ctx0" brushRef="#br0">45 81 12787,'-5'0'5460,"5"0"-5443,0 0 1,0 0-1,0 0 1,0 0-1,0 0 1,0-1-1,0 1 1,0 0-1,0 0 1,0 0-1,0 0 1,0 0-1,0 0 1,0 0-1,0-1 1,0 1-1,0 0 1,0 0-1,0 0 1,0 0-1,0 0 1,0 0-1,0 0 1,0 0-1,0-1 1,0 1-1,0 0 1,0 0-1,0 0 1,0 0-1,0 0 0,0 0 1,0 0-1,0 0 1,-1 0-1,1 0 1,0 0-1,0-1 1,0 1-1,0 0 1,0 0-1,0 0 1,0 0-1,0 0 1,-1 0-1,1 0 1,0 0-1,0 0 1,0 0-1,0 0 1,11 4 180,-6-3 317,-9-4 167,3 2-633,0 1 1,0-1-1,0 1 1,0-1-1,0 1 1,0 0-1,0-1 1,0 1-1,0 0 1,0 0 0,0 0-1,0 0 1,0 0-1,0 0 1,0 0-1,-1 0 1,1 1-44,1-1 1,-1 0 0,1 0 0,0 0-1,-1 1 1,1-1 0,0 0-1,0 0 1,-1 1 0,1-1 0,0 0-1,0 1 1,-1-1 0,1 0 0,0 1-1,0-1 1,0 1 0,-1-1-1,1 0 1,0 1 0,0-1 0,0 0-1,0 1 1,0-1 0,0 1-1,0 0 1,0 0-9,0 0 0,0-1 0,1 1 1,-1 0-1,0 0 0,0 0 0,1 0 0,-1-1 0,1 1 0,-1 0 0,0 0 0,1-1 0,0 1 0,-1 0 0,1 0 1,-1-1-1,1 1 0,0-1 0,-1 1 0,1-1 0,0 1 0,0-1 0,-1 1 0,1-1 0,0 0 0,0 1 0,0-1 1,0 0-1,-1 0 0,1 0 0,0 1 0,2-1 0,-2-1 7,-1 1 0,1 0 0,0-1 0,0 1 0,0-1 0,0 1 0,-1-1 0,1 0 0,0 1 0,0-1 1,-1 0-1,1 0 0,-1 1 0,1-1 0,0 0 0,-1 0 0,0 0 0,1 0 0,-1 1 0,1-1 0,-1 0 0,0 0 0,0 0 0,0 0 0,1 0 0,-1 0 0,0-1 1,2-29 188,-2 28-163,-1 0 1,1 1-1,-1-1 1,1 0-1,-1 1 1,0-1-1,0 1 1,0-1-1,0 1 1,-3-4-1,4 6-21,0-1 0,0 1 0,-1 0 0,1-1-1,0 1 1,-1 0 0,1 0 0,0-1 0,-1 1 0,1 0 0,0 0 0,-1-1-1,1 1 1,-1 0 0,1 0 0,-1 0 0,1 0 0,0 0 0,-1 0 0,1 0-1,-1 0 1,1-1 0,-1 1 0,1 1 0,-1-1 0,0 0 2,0 1 1,0-1-1,0 1 1,0-1-1,0 1 1,0 0-1,1 0 1,-1-1-1,0 1 1,1 0-1,-1 0 1,0 0-1,1 0 1,-1 0-1,0 1 1,-1 3-1,0-1 0,1 1 0,-1 0 1,1 0-1,0-1 0,1 1 0,-1 0 0,1 0 1,0 0-1,0 0 0,0 0 0,1 0 0,1 6 1,-2-11-14,0 0 1,0 1 0,0-1 0,0 0-1,0 0 1,0 0 0,0 1 0,0-1 0,0 0-1,0 0 1,0 0 0,0 0 0,0 1 0,0-1-1,1 0 1,-1 0 0,0 0 0,0 0-1,0 1 1,0-1 0,0 0 0,1 0 0,-1 0-1,0 0 1,0 0 0,0 0 0,0 0 0,1 1-1,-1-1 1,0 0 0,0 0 0,0 0-1,1 0 1,-1 0 0,0 0 0,0 0 0,0 0-1,1 0 1,-1 0 0,0 0 0,6-8-5,2-12 5,-4 9 13,-2 5 3,-1 0 0,1 1 0,-1-1 1,0 0-1,0 0 0,-1 1 0,1-1 0,-1 0 1,-1-9-1,-1 17-8,0 1 0,0-1 0,1 1 0,-1 0 0,1 0 0,-1-1 0,1 1 0,0 4 0,-1 0 3,-2 6-11,1 0-1,1 0 1,-2 21-1,19-108 45,-17 60 10,-4 24-24,-5 23-51,9-27 14,-1 6-7,1 0 0,-1 0 0,0 18 0,13-139 236,-10 109-222,0 0 1,0 0-1,0 0 1,0 0-1,0 0 1,0 0-1,0 0 1,0 0-1,0 0 1,0 0 0,0 0-1,0 0 1,0 0-1,0 0 1,0 0-1,0 0 1,0 0-1,-1 0 1,1 0-1,0 0 1,0 0-1,0 0 1,0 0 0,0 0-1,0 0 1,0 0-1,0 0 1,0 0-1,0 0 1,0 0-1,0 0 1,0 0-1,0 0 1,0 0-1,0 0 1,0 0 0,0 0-1,0 0 1,0 0-1,0 0 1,0 0-1,-4 9 2,-2 14-8,5-12 1,-1 2-9,0 0-1,1 0 1,1-1-1,2 22 1,5-75-1,-5 12 30,2-13 13,-3 38-37,0 7-13,-1 23-68,-1 14-239,1 30-1591,2-67 1548,3-4-99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55.579"/>
    </inkml:context>
    <inkml:brush xml:id="br0">
      <inkml:brushProperty name="width" value="0.05" units="cm"/>
      <inkml:brushProperty name="height" value="0.05" units="cm"/>
    </inkml:brush>
  </inkml:definitions>
  <inkml:trace contextRef="#ctx0" brushRef="#br0">173 90 6785,'-2'-27'379,"2"19"32,-1 1-1,1-1 0,-1 0 0,-1 1 1,-2-11-1,4 18-275,-1-1 0,1 1 0,0-1 0,-1 1 0,1-1 0,0 1 0,-1 0 1,1-1-1,-1 1 0,1 0 0,-1-1 0,1 1 0,-1 0 0,1-1 0,-1 1 0,1 0 0,-1 0 0,1 0 0,-1 0 0,0 0 0,1 0 0,-1-1 0,1 1 0,-1 0 0,1 0 0,-1 1 1,0-1-1,1 0 0,-1 0 0,1 0 0,-1 0 0,1 0 0,-1 1 0,1-1 0,-1 0 0,1 0 0,-1 1 0,-21 12 699,19-11-575,-6 4-140,0 1 0,1 0 0,0 0 0,0 1 0,0 0 0,1 0 0,0 1 0,0 0 0,1 0 0,1 1 0,-1 0 0,-5 16 0,6-11-71,1-1 1,1 1 0,0 0 0,1-1-1,0 1 1,1 0 0,1 1 0,3 22 0,1-11-33,1-1 1,1 1 0,2-1 0,0 0 0,2-1 0,1 0 0,1 0-1,1-1 1,31 43 0,-38-59-13,0 0 1,1-1-1,0 1 0,0-1 0,1-1 0,16 12 1,-22-17 11,0 0 1,0 0 0,0 0-1,0 0 1,1 0-1,-1 0 1,0-1 0,1 1-1,-1-1 1,0 1 0,1-1-1,-1 0 1,1 0-1,-1 0 1,1 0 0,-1-1-1,0 1 1,1 0 0,-1-1-1,0 0 1,1 0-1,-1 1 1,0-1 0,0-1-1,0 1 1,0 0 0,0 0-1,0-1 1,0 1-1,0-1 1,0 0 0,-1 0-1,3-3 1,1-2 70,0 0 0,-1-1 0,0 1 0,0-1 0,-1 0 0,0 0-1,0 0 1,-1-1 0,0 1 0,1-9 0,0-15 299,0-40 0,-3 69-368,0-27 188,-1 0 1,-2 0-1,-10-47 1,9 61-164,0 1-1,-1-1 1,-1 1 0,0 0 0,-1 1 0,-1 0 0,0 0 0,-15-19 0,19 28-124,-1-1 1,0 1-1,0 1 0,-9-7 1,12 9-7,0 1 0,0 0 1,0 0-1,0 0 0,0 0 0,0 0 1,0 1-1,0-1 0,0 0 0,0 1 1,-1 0-1,1 0 0,0-1 0,0 1 1,-1 0-1,1 1 0,-3-1 1,-1 5-267,3 1-100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58.422"/>
    </inkml:context>
    <inkml:brush xml:id="br0">
      <inkml:brushProperty name="width" value="0.05" units="cm"/>
      <inkml:brushProperty name="height" value="0.05" units="cm"/>
    </inkml:brush>
  </inkml:definitions>
  <inkml:trace contextRef="#ctx0" brushRef="#br0">1 46 11835,'18'16'5364,"3"-5"-3334,-21-11-2012,1 0 0,0 0 0,-1 0 0,1 1 1,0-1-1,-1 0 0,1 0 0,0 0 0,-1 0 0,1 0 0,0 0 0,-1-1 0,1 1 1,0 0-1,-1 0 0,1 0 0,0-1 0,-1 1 0,1 0 0,-1-1 0,1 1 0,0 0 1,0-2-1,0 1 20,0 0 1,-1-1-1,1 1 1,0-1 0,-1 1-1,1-1 1,-1 1 0,1-1-1,-1 1 1,0-1-1,1 1 1,-1-1 0,0 0-1,0-2 1,-3-6 826,1 23-479,2-12-358,0-24 337,-2 7-240,2 8 176,11 14-1016,-10-5 524,-1 0 0,1-1 0,0 1 0,-1-1-1,1 1 1,0-1 0,0 0 0,-1 1 0,1-1 0,0 0 0,0 1 0,0-1 0,-1 0 0,1 0-1,0 0 1,0 0 0,0 0 0,0 0 0,0 0 0,0 0 0,-1 0 0,1 0 0,1 0 0,4-5-818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5:59.762"/>
    </inkml:context>
    <inkml:brush xml:id="br0">
      <inkml:brushProperty name="width" value="0.05" units="cm"/>
      <inkml:brushProperty name="height" value="0.05" units="cm"/>
    </inkml:brush>
  </inkml:definitions>
  <inkml:trace contextRef="#ctx0" brushRef="#br0">138 47 11835,'-1'-2'143,"0"1"1,0-1 0,0 1 0,0 0 0,0 0 0,0-1 0,0 1 0,0 0 0,-1 0 0,1 0 0,0 0 0,-1 0 0,1 1 0,-1-1 0,1 0 0,-1 1 0,1-1 0,-1 1 0,1-1 0,-1 1 0,1 0 0,-1-1 0,0 1 0,1 0 0,-1 0 0,0 0 0,1 0 0,-1 1 0,1-1 0,-1 0 0,0 1 0,1-1-1,-1 1 1,1 0 0,-1-1 0,1 1 0,0 0 0,-1 0 0,1 0 0,0 0 0,-1 0 0,0 1 0,-5 4-24,1 0 0,0 0 0,0 0 0,1 0-1,0 1 1,0 0 0,0 0 0,1 0 0,0 1 0,-5 15-1,5-11-1,1 0 0,0 1 0,1-1 0,0 1 0,1-1 0,1 22-1,2-8 25,2-1 0,0 0 0,1 0-1,2-1 1,1 0 0,19 42 0,-19-49-98,0-2 0,1 0 1,1 0-1,22 25 0,-27-34-35,0-1-1,0 0 1,1 0-1,-1 0 1,1-1-1,0 0 0,1 0 1,-1 0-1,0-1 1,1 0-1,0 0 0,0-1 1,0 0-1,12 2 1,-16-4-2,0 0 1,0 0-1,1 0 1,-1-1 0,0 1-1,0-1 1,0 0 0,1 0-1,-1 0 1,0 0-1,0-1 1,0 1 0,-1-1-1,1 0 1,0 1 0,-1-1-1,1-1 1,-1 1-1,1 0 1,-1-1 0,0 1-1,0-1 1,0 1 0,-1-1-1,1 0 1,2-5-1,2-7 61,0 1-1,-1-1 1,-1 0-1,3-19 0,0-4 158,-1-1-1,-3 0 1,-1-41-1,-2 55-109,-2-1-1,-1 0 1,-1 1 0,-1 0-1,-14-40 1,15 55-109,-1-1 0,0 1 0,-8-13 1,12 21-62,0 0 0,-1 0 0,1 0 1,0 1-1,-1-1 0,1 0 1,-1 1-1,0-1 0,0 1 1,1-1-1,-1 1 0,0 0 0,0 0 1,0-1-1,0 2 0,-1-1 1,1 0-1,0 0 0,0 1 1,0-1-1,-1 1 0,-2-1 0,2 2-81,1 0-1,-1 0 0,1 1 0,0-1 0,-1 0 0,1 1 0,0 0 0,0-1 0,0 1 0,0 0 0,0 0 1,1 0-1,-1 0 0,0 1 0,1-1 0,0 0 0,-2 3 0,-2 4-166,-7 7-409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00.603"/>
    </inkml:context>
    <inkml:brush xml:id="br0">
      <inkml:brushProperty name="width" value="0.05" units="cm"/>
      <inkml:brushProperty name="height" value="0.05" units="cm"/>
    </inkml:brush>
  </inkml:definitions>
  <inkml:trace contextRef="#ctx0" brushRef="#br0">37 13 9090,'-7'0'-96,"-3"-3"120,0 0 24,0-4-168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02.322"/>
    </inkml:context>
    <inkml:brush xml:id="br0">
      <inkml:brushProperty name="width" value="0.05" units="cm"/>
      <inkml:brushProperty name="height" value="0.05" units="cm"/>
    </inkml:brush>
  </inkml:definitions>
  <inkml:trace contextRef="#ctx0" brushRef="#br0">3623 5 10458,'-19'4'-305,"0"-1"1,0 0-1,-1-1 0,1-1 0,0-1 1,-36-4-1,-17 0-517,-173 15 2265,-36 0 864,192-12-2667,0 5 0,0 3 0,-170 37 0,-338 136 1185,490-138-695,1 5 0,2 4 0,-133 90 0,-160 116 428,341-222-489,4 0 9,1 3 0,2 1 0,2 3 0,1 2 0,3 1 0,1 3 0,-45 68 0,37-42 31,3 2-1,-47 104 0,72-130-122,3 1 0,2 0 0,2 2 0,3 0-1,-7 56 1,11-14-24,3-1-1,5 1 0,4 0 1,4 0-1,23 106 0,-7-92 20,6-1 0,3-1 0,6-2-1,55 106 1,40 39-241,197 276-1,82 80 232,-329-487 245,5-3 1,112 113-1,-121-149-4,3-5-1,3-2 1,126 78 0,178 65 78,20-33-443,80 16-185,12-29 299,-334-128 131,2-7 0,1-7 0,1-7 0,264-4 0,-193-25-58,-2-10-1,396-83 1,76-95-449,-546 135-14,-2-8-1,176-101 1,-146 54 132,-5-9 0,-6-8 1,-6-8-1,214-218 0,-322 286 500,-4-3-1,-3-2 1,-4-3 0,58-104 0,-88 133-154,-3-1 0,-2-2 1,-2 0-1,-3-1 0,-3-1 1,-1-1-1,-4 0 0,7-84 1,-18 98-11,-1 0 0,-3 0 0,-1 1 1,-3-1-1,-1 1 0,-2 0 0,-2 1 1,-29-62-1,4 24 153,-4 1-1,-4 2 1,-66-86 0,-488-550 660,535 640-857,-371-373-51,-25 27-388,429 390 389,-164-139-2156,-7 9 0,-429-254-1,-159 0 947,571 320 1245,103 51 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3.579"/>
    </inkml:context>
    <inkml:brush xml:id="br0">
      <inkml:brushProperty name="width" value="0.05" units="cm"/>
      <inkml:brushProperty name="height" value="0.05" units="cm"/>
    </inkml:brush>
  </inkml:definitions>
  <inkml:trace contextRef="#ctx0" brushRef="#br0">127 506 17484,'30'-17'4428,"-26"15"-4169,1 0-1,-1 0 1,0-1-1,1 1 1,-1-1 0,0 0-1,-1 0 1,1 0 0,0 0-1,-1-1 1,0 0-1,0 1 1,0-1 0,0 0-1,-1-1 1,1 1-1,-1 0 1,2-6 0,-3 7-229,-1-1 1,1 0 0,0 1 0,-1-1-1,1 0 1,-1 0 0,0 0 0,-1 1-1,1-1 1,-1 0 0,1 0-1,-1 1 1,0-1 0,-1 1 0,-1-5-1,2 7-31,0-1 0,0 0 0,0 1 0,0 0-1,-1-1 1,1 1 0,-1 0 0,1 0 0,-1-1-1,1 1 1,-1 0 0,0 1 0,1-1 0,-1 0-1,0 0 1,0 1 0,1-1 0,-1 1 0,0-1-1,0 1 1,0 0 0,0 0 0,0 0 0,0 0-1,0 0 1,0 0 0,1 1 0,-1-1 0,0 1-1,0-1 1,0 1 0,-2 0 0,-4 3-6,0 0 0,0 0 0,1 0 0,-1 1 0,1 0-1,0 1 1,0-1 0,1 1 0,0 1 0,-8 9 0,2-2-2,2 0-1,0 2 1,0-1-1,-7 19 0,14-28 4,0 0-1,1 0 0,0 1 0,0-1 0,1 1 0,-2 9 1,3-14 4,0 0-1,0-1 1,0 1 0,0 0 0,0-1 0,1 1 0,-1 0 0,0-1 0,1 1 0,-1 0-1,1-1 1,0 1 0,-1-1 0,1 1 0,0-1 0,0 0 0,0 1 0,0-1-1,0 0 1,1 1 0,-1-1 0,0 0 0,0 0 0,1 0 0,-1 0 0,1 0 0,-1-1-1,1 1 1,-1 0 0,3 0 0,6 2-1,0-1-1,0 0 0,0-1 1,1 0-1,-1-1 1,0 0-1,0-1 1,1 0-1,-1 0 1,17-5-1,-2-1 4,-1-1 0,-1-1-1,29-16 1,-31 13 9,0-1 0,0-1 0,-2-2 0,0 1 0,-1-2 0,0-1 0,-2 0 0,0-1-1,-1 0 1,0-2 0,-2 0 0,21-43 0,-28 49-5,-1 1-1,4-16 1,-7 25-6,-1 0 0,0 0 1,-1 0-1,1 0 0,-1 0 1,0 0-1,0 0 0,-1 0 1,1 0-1,-2-6 0,1 11-2,1-1 0,0 1 1,-1-1-1,1 1 0,0-1 0,-1 1 0,1-1 1,0 1-1,-1-1 0,1 1 0,-1 0 0,1-1 0,-1 1 1,1 0-1,-1-1 0,1 1 0,-1 0 0,1 0 1,-1-1-1,1 1 0,-1 0 0,0 0 0,1 0 0,-1 0 1,1 0-1,-1 0 0,1 0 0,-1 0 0,0 0 1,1 0-1,-1 0 0,1 0 0,-1 0 0,0 1 0,1-1 1,-1 0-1,1 0 0,-1 1 0,1-1 0,-1 0 1,1 1-1,-1-1 0,1 0 0,-1 2 0,-25 18-132,24-18 137,-23 20-80,2 2 1,-26 34-1,37-42 63,0 0-1,2 1 1,0 0 0,1 1 0,-8 21 0,16-35 12,-1 0-1,1 0 1,0 0 0,0 0-1,1 1 1,-1-1 0,1 0-1,0 0 1,1 7 0,-1-10 3,0 0 0,1 1 1,-1-1-1,1 0 1,-1 1-1,1-1 0,0 0 1,0 0-1,-1 1 0,1-1 1,0 0-1,0 0 1,0 0-1,0 0 0,0 0 1,1 0-1,-1 0 0,0-1 1,0 1-1,1 0 1,-1-1-1,0 1 0,1-1 1,-1 1-1,0-1 0,1 0 1,-1 1-1,1-1 1,-1 0-1,3 0 0,4 0 6,-1-1 0,1 1 1,-1-1-1,0-1 0,1 0 0,-1 0 0,0 0 0,0-1 0,0 0 0,0 0 0,-1 0 0,10-8 0,5-3 21,-1-2 0,26-25 0,-7-1 22,-1-1-1,-3-2 0,-1-2 1,-3-1-1,32-64 0,-51 81-38,-12 31-9,0 0 0,1 0-1,-1 0 1,0-1-1,0 1 1,0 0 0,0 0-1,0-1 1,0 1 0,0 0-1,0 0 1,0 0 0,0-1-1,0 1 1,0 0 0,0 0-1,0-1 1,0 1 0,0 0-1,0 0 1,0-1 0,0 1-1,0 0 1,-1 0-1,1 0 1,0-1 0,0 1-1,0 0 1,0 0 0,0 0-1,-1-1 1,1 1 0,-13 8-26,4 2 7,0 0 0,1 1-1,0 0 1,1 0-1,-8 16 1,-25 64 19,28-59 6,2 0 0,1 1 0,1-1 0,2 2 0,2-1 0,1 1 0,1 0 0,3 40 0,0-68-3,0-1-1,0 1 1,1 0 0,-1 0 0,1 0-1,4 6 1,-6-11 6,0 0-1,1 0 1,-1 0-1,1 0 1,-1 0-1,1 0 1,-1 0 0,1-1-1,0 1 1,-1 0-1,1 0 1,0-1-1,0 1 1,0 0-1,0-1 1,-1 1-1,1-1 1,0 1-1,0-1 1,0 1 0,0-1-1,0 1 1,0-1-1,0 0 1,0 0-1,0 0 1,1 0-1,-1 1 1,0-1-1,0-1 1,0 1 0,0 0-1,0 0 1,0 0-1,0 0 1,0-1-1,0 1 1,0-1-1,0 1 1,0 0-1,0-1 1,1-1-1,-1 1-36,0 0 0,0 1 0,0-1 0,0 0 0,0 0-1,-1-1 1,1 1 0,0 0 0,-1 0 0,1 0-1,-1 0 1,1-1 0,-1 1 0,0 0 0,1 0 0,-1-1-1,0 1 1,0 0 0,0-1 0,0 1 0,0 0-1,0 0 1,0-1 0,-1 1 0,1 0 0,0-1 0,-1 1-1,1 0 1,-1 0 0,0-2 0,-3-6-405,-1 0 1,0 1 0,-6-9-1,6 9 153,-14-24-389,1 0 0,1-1 0,-19-54 0,35 84 760,0 0 1,0 0 0,1 0 0,-1 0-1,1 0 1,-1 0 0,1-1 0,0-2-1,0 5-51,1 0 0,-1 0 0,0 1 0,0-1 0,1 0 0,-1 1 0,0-1 0,1 0 0,-1 1 0,0-1 0,1 1 0,-1-1 0,1 0-1,-1 1 1,1-1 0,0 1 0,-1-1 0,1 1 0,-1 0 0,1-1 0,0 1 0,-1 0 0,1-1 0,0 1 0,-1 0 0,1 0 0,0 0-1,0-1 1,-1 1 0,1 0 0,0 0 0,0 0 0,-1 0 0,1 0 0,0 1 0,0-1 0,0 0 0,10 2 228,-1 0 0,0 1 1,1 0-1,-1 0 0,11 6 0,-15-6-244,1 1 0,0-1 0,0-1 0,1 0-1,-1 0 1,0 0 0,1-1 0,-1 0 0,1 0-1,-1-1 1,1 0 0,8-1 0,11-7 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02.735"/>
    </inkml:context>
    <inkml:brush xml:id="br0">
      <inkml:brushProperty name="width" value="0.05" units="cm"/>
      <inkml:brushProperty name="height" value="0.05" units="cm"/>
    </inkml:brush>
  </inkml:definitions>
  <inkml:trace contextRef="#ctx0" brushRef="#br0">896 1 7498,'-115'7'1104,"1"1"-624,0 8-224,0 1 976,-4 5-1352,2-1 360,11 4-184,5-1-72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26.220"/>
    </inkml:context>
    <inkml:brush xml:id="br0">
      <inkml:brushProperty name="width" value="0.05" units="cm"/>
      <inkml:brushProperty name="height" value="0.05" units="cm"/>
    </inkml:brush>
  </inkml:definitions>
  <inkml:trace contextRef="#ctx0" brushRef="#br0">19 59 12179,'-2'-13'749,"2"9"-502,-1 0 0,1 0 0,-1 0 0,0 0 1,0-1-1,-1 1 0,1 1 0,-1-1 0,-3-5 0,3 9 1842,1 8-1332,3 9-290,-2-17-434,26 171 1436,77 271 0,-94-412-1436,3 13-84,9 52 1,-20-93-44,-1 1-1,0-1 0,0 1 0,0-1 1,0 1-1,0-1 0,-1 1 1,0 3-1,1-5 74,0-1 1,-1 1-1,1-1 1,0 1 0,0-1-1,-1 1 1,1-1-1,-1 1 1,1-1-1,0 1 1,-1-1 0,1 0-1,-1 1 1,1-1-1,-1 1 1,1-1-1,-1 0 1,0 0-1,1 1 1,-1-1 0,1 0-1,-1 0 1,0 0-1,1 0 1,-1 0-1,1 0 1,-1 1-1,0-1 1,1-1 0,-1 1-1,1 0 1,-1 0-1,0 0 1,1 0-1,-1 0 1,1 0-1,-1-1 1,-1 0 0,-14-6-342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26.655"/>
    </inkml:context>
    <inkml:brush xml:id="br0">
      <inkml:brushProperty name="width" value="0.05" units="cm"/>
      <inkml:brushProperty name="height" value="0.05" units="cm"/>
    </inkml:brush>
  </inkml:definitions>
  <inkml:trace contextRef="#ctx0" brushRef="#br0">0 378 14875,'5'16'555,"1"0"1,1-1-1,0 0 0,1 0 0,11 15 1,-13-21-287,0-1 1,0 0 0,1 0-1,0-1 1,1 0-1,0 0 1,0-1 0,0 0-1,16 8 1,-23-13-220,1-1 0,0 1 0,0 0 1,-1-1-1,1 1 0,0-1 0,0 0 0,0 0 0,0 0 0,0 0 0,0 0 0,0 0 0,-1 0 0,1 0 1,0-1-1,0 1 0,0-1 0,0 1 0,-1-1 0,1 0 0,0 0 0,-1 0 0,1 0 0,0 0 1,-1 0-1,1 0 0,-1 0 0,0-1 0,1 1 0,-1-1 0,0 1 0,0-1 0,2-2 0,3-6 151,0-1-1,-1 1 1,-1-1 0,5-14-1,64-230 1543,-33 83-3344,-29 125 367,-10 43 674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28.340"/>
    </inkml:context>
    <inkml:brush xml:id="br0">
      <inkml:brushProperty name="width" value="0.05" units="cm"/>
      <inkml:brushProperty name="height" value="0.05" units="cm"/>
    </inkml:brush>
  </inkml:definitions>
  <inkml:trace contextRef="#ctx0" brushRef="#br0">0 461 16307,'1'-8'589,"0"1"0,1-1 0,4-12 0,0-1-107,16-71 203,-4 0-1,6-96 0,-25 180-650,3-9 89,0 24-91,0 0-1,0-1 0,1 15 1,-3-21-31,6 43-203,2 0-1,2-1 1,2 0 0,2-1 0,24 50-1,-36-86 134,1 0-1,0 0 1,0 0-1,0 0 1,0-1-1,8 8 1,0-4-245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28.762"/>
    </inkml:context>
    <inkml:brush xml:id="br0">
      <inkml:brushProperty name="width" value="0.05" units="cm"/>
      <inkml:brushProperty name="height" value="0.05" units="cm"/>
    </inkml:brush>
  </inkml:definitions>
  <inkml:trace contextRef="#ctx0" brushRef="#br0">3 18 17532,'2'14'1480,"-4"-3"-1080,1 1-224,1-6 152,-1-5-352,1-8-2304,2-6 2160,4-6-456,0-4-257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29.195"/>
    </inkml:context>
    <inkml:brush xml:id="br0">
      <inkml:brushProperty name="width" value="0.05" units="cm"/>
      <inkml:brushProperty name="height" value="0.05" units="cm"/>
    </inkml:brush>
  </inkml:definitions>
  <inkml:trace contextRef="#ctx0" brushRef="#br0">15 0 16123,'-7'40'913,"3"0"-1,1 0 1,2 44-1,2-68-858,0 0 0,2 1 0,0-1 0,0-1 0,1 1-1,1 0 1,1-1 0,0 0 0,1-1 0,13 21 0,-17-31-45,0-1 0,0 0 1,0 1-1,0-1 1,1-1-1,-1 1 1,1 0-1,0-1 0,0 0 1,5 3-1,-8-4 8,0-1 1,0 0-1,0 1 0,0-1 0,0 0 0,0 1 1,0-1-1,0 0 0,0 0 0,0 0 0,0 0 1,1 0-1,-1 0 0,0 0 0,0 0 1,0 0-1,0-1 0,0 1 0,0 0 0,0-1 1,0 1-1,0 0 0,0-1 0,-1 0 0,1 1 1,0-1-1,0 1 0,0-1 0,0 0 0,-1 0 1,1 1-1,0-1 0,-1 0 0,1 0 1,-1 0-1,1 0 0,-1 0 0,1 0 0,-1 0 1,1 0-1,-1 0 0,0 0 0,0 0 0,1 0 1,-1 0-1,0 0 0,0-1 0,0-1 55,0-1 0,0 1 0,-1 0 0,1 0 0,-1 0 0,1 0 1,-1 0-1,0 0 0,0 0 0,0 1 0,-1-1 0,1 0 0,-1 0 0,1 1 0,-1-1 0,0 1 0,0-1 0,0 1 0,0 0 0,-1 0 0,1 0 0,-4-2 0,5 3-40,-1-1 0,1 1 0,-1 0 0,0 0 0,0 0 0,1 0 0,-1 1 0,0-1 0,0 0 0,0 1 0,0 0 0,0-1 0,0 1-1,0 0 1,0 0 0,0 0 0,0 0 0,0 0 0,0 0 0,0 1 0,0-1 0,1 1 0,-1-1 0,0 1 0,0 0 0,0-1 0,0 1 0,1 0 0,-1 0 0,0 1 0,1-1 0,-1 0 0,1 0 0,-3 3-1,3-2-22,0-1 0,0 0 0,0 1 0,1-1-1,-1 1 1,0-1 0,1 1 0,-1 0 0,0-1-1,1 1 1,0 0 0,0-1 0,-1 1 0,1 0-1,0-1 1,0 1 0,0 0 0,1-1-1,-1 1 1,0 0 0,2 2 0,-2-3-7,0 0 0,1 0 1,-1 0-1,1-1 0,-1 1 1,1 0-1,0-1 0,-1 1 0,1 0 1,0-1-1,0 1 0,-1-1 1,1 1-1,0-1 0,0 0 0,-1 1 1,1-1-1,0 0 0,0 1 1,0-1-1,0 0 0,0 0 0,0 0 1,-1 0-1,1 0 0,0 0 1,0 0-1,0 0 0,0 0 0,0 0 1,0-1-1,0 1 0,-1 0 1,1-1-1,0 1 0,0 0 0,0-1 1,-1 1-1,1-1 0,0 1 1,1-2-1,3-2 22,1 0 1,-1-1 0,0 1-1,0-1 1,-1 0-1,0-1 1,7-9-1,24-46 250,-32 56-245,25-53 400,-28 58-425,0-1 0,0 1 0,0 0 0,0 0 0,0 0 0,0-1 0,1 1 0,-1 0-1,0 0 1,0 0 0,0-1 0,0 1 0,0 0 0,0 0 0,0 0 0,1 0 0,-1-1 0,0 1 0,0 0 0,0 0 0,0 0 0,1 0 0,-1 0 0,0 0-1,0 0 1,0 0 0,1-1 0,-1 1 0,0 0 0,0 0 0,1 0 0,-1 0 0,0 0 0,0 0 0,0 0 0,1 0 0,-1 0 0,0 0 0,0 0-1,0 1 1,1-1 0,-1 0 0,0 0 0,0 0 0,0 0 0,1 0 0,-1 0 0,0 0 0,0 0 0,0 1 0,0-1 0,1 0 0,-1 0 0,0 0 0,0 0-1,0 1 1,0-1 0,0 0 0,1 0 0,3 13 74,-4-12-75,28 171 184,-22-158-509,0-19-729,2-23-943,-2-61-204,-3 54 1423</inkml:trace>
  <inkml:trace contextRef="#ctx0" brushRef="#br0" timeOffset="1">273 122 13387,'4'0'2048,"-1"7"-855,0 6-481,-3 3 2136,1 2-1391,3 7-489,1-4-128,2 1-504,-1-5-256,1-1-600,0-2-320,-1-5 640,-5-8-144,2 2-144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29.663"/>
    </inkml:context>
    <inkml:brush xml:id="br0">
      <inkml:brushProperty name="width" value="0.05" units="cm"/>
      <inkml:brushProperty name="height" value="0.05" units="cm"/>
    </inkml:brush>
  </inkml:definitions>
  <inkml:trace contextRef="#ctx0" brushRef="#br0">45 1 17188,'-1'0'90,"-1"0"1,1 0 0,-1 0 0,1 0 0,-1 0-1,1 1 1,-1-1 0,1 1 0,0-1 0,-1 1-1,1-1 1,-1 1 0,1 0 0,0 0 0,0-1-1,-1 1 1,1 0 0,0 0 0,0 0 0,0 1-1,0-1 1,0 0 0,0 0 0,0 0 0,1 1-1,-1-1 1,0 0 0,1 1 0,-1-1-1,1 1 1,-1-1 0,1 3 0,-2 4 174,0 0 0,0 0 0,1 1 0,0 13 0,1-1-65,1 1 1,2-1 0,0 0-1,1 1 1,1-1 0,1-1-1,1 1 1,18 37 0,-8-27-95,1-1 0,1 0 0,2-2 0,42 46 0,-56-63 111,-19-17-124,-21-18-49,-5-4-55,16 11-64,1 0-1,-22-23 0,38 32 128,9 4-239,20 5-637,-22 0 736,0-1 1,0 0-1,0 1 1,-1-1-1,1 0 1,0 0-1,0 0 1,0 0-1,0 0 1,0 0-1,0-1 1,0 1-1,0-1 1,0 1-1,3-3 1,-3-5-278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0.807"/>
    </inkml:context>
    <inkml:brush xml:id="br0">
      <inkml:brushProperty name="width" value="0.05" units="cm"/>
      <inkml:brushProperty name="height" value="0.05" units="cm"/>
    </inkml:brush>
  </inkml:definitions>
  <inkml:trace contextRef="#ctx0" brushRef="#br0">1 299 16331,'4'14'671,"1"1"-1,0-1 0,1 0 1,1 0-1,11 16 0,49 61 941,-26-37-1134,-30-39-361,19 25 252,-1 1 1,-3 2-1,33 69 0,-104-209 1271,-12-69-1463,47 128-201,1-1-1,-5-56 0,13 88 16,1 0 0,0-1 0,0 1 0,0 0 0,1 0 0,2-9 0,-3 15 8,1 0-1,-1 0 1,1-1 0,-1 1-1,0 0 1,1 0-1,0 0 1,-1 0 0,1 0-1,0 0 1,0 0-1,-1 0 1,1 0 0,0 0-1,0 0 1,0 1-1,0-1 1,0 0 0,0 0-1,0 1 1,0-1-1,0 1 1,1-1 0,-1 1-1,0 0 1,0-1-1,0 1 1,1 0 0,-1 0-1,0 0 1,0 0-1,1 0 1,-1 0 0,0 0-1,0 0 1,1 0-1,-1 1 1,0-1 0,0 0-1,0 1 1,2 0-1,1 1-4,-1 0 0,1 0 0,-1 0 0,0 0 0,0 1-1,0-1 1,0 1 0,0 0 0,-1-1 0,1 1 0,-1 1-1,0-1 1,0 0 0,0 0 0,0 1 0,0-1-1,-1 1 1,2 5 0,0-1 4,-1 0 0,-1 1 0,1-1 0,-1 0-1,-1 0 1,1 1 0,-2 13 0,-1-9 36,-1-1 0,0 1 0,0-1-1,-1 0 1,-9 19 0,11-26-38,-1 0-1,0 0 1,0 0 0,0 0-1,0-1 1,-1 1-1,0-1 1,0 0 0,0 0-1,0 0 1,-1-1-1,1 0 1,-1 1 0,-10 3-1,14-6-38,0-1 0,0 1 0,0-1 1,0 1-1,0-1 0,0 0 0,0 0 0,-1 0 0,1 0 0,0 0 0,0 0 1,0 0-1,0 0 0,0 0 0,-1 0 0,1 0 0,0-1 0,0 1 0,0-1 1,0 1-1,0-1 0,0 1 0,0-1 0,0 1 0,0-1 0,0 0 0,0 1 1,1-1-1,-1 0 0,0 0 0,0 0 0,1 0 0,-1 0 0,0 0 0,1 0 0,-1 0 1,1 0-1,-1 0 0,1 0 0,0 0 0,-1 0 0,1 0 0,0 0 0,0-1 1,0 0-1,-1-8-409,0 0 1,0 1 0,1-1 0,2-12 0,6-27-1001,2 0 0,3 0 0,28-74 1,-19 60-414,-6 20 1200,-7 18 1553,0 0-1,8-45 0,-20 93 1961,-5 28 687,6-32-3166,1-1 1,0 1 0,1-1-1,5 32 1,-2-28-269,2 1 0,1 0 0,0-1 0,2 0 0,0-1 0,2 1 0,0-2 0,2 1 0,18 25 0,-29-45-100,-1 0 0,0 0 0,1-1 0,-1 1 0,1 0 0,-1-1 0,1 1 0,-1 0 0,1-1 0,-1 1 0,1-1 0,0 1 0,-1-1 0,1 1-1,0-1 1,-1 1 0,1-1 0,0 0 0,0 1 0,-1-1 0,1 0 0,0 0 0,0 1 0,0-1 0,-1 0 0,1 0 0,1 0 0,-2-1 0,1 0 1,-1 0 0,1 0-1,-1 0 1,1 0-1,-1 0 1,0 0-1,1 0 1,-1 0 0,0 0-1,0 0 1,0 0-1,0 0 1,0 0 0,0 0-1,0-2 1,-8-49-19,3 33 2,-16-52-4,19 64-2,-1 0-1,0 0 1,-1 1 0,1-1-1,-1 1 1,0 0 0,-8-9-1,10 15-34,5 6 37,9 9-12,-9-13 30,0 0 0,0 0-1,0-1 1,0 1 0,0-1 0,0 1 0,1-1 0,-1 0 0,0 0 0,1-1-1,-1 1 1,1-1 0,-1 0 0,7 0 0,-4 0-1,0-1 0,0-1 0,0 1 0,0-1 0,0 0 0,0 0 0,11-6-1,-9 3 28,0 0 0,0 0 0,0-1 0,-1 0 0,0-1 0,0 0 0,0 0 0,-1 0 0,0-1 0,8-12 0,-13 17 1,0 1 0,0-1 1,0 1-1,0-1 1,0 1-1,-1-1 0,0 1 1,1-1-1,-1 1 1,0-1-1,0 0 0,-1-4 1,1 6-14,0 0-1,0 0 1,-1 0 0,1 0 0,0 1 0,-1-1 0,1 0 0,-1 0-1,1 0 1,-1 0 0,1 1 0,-1-1 0,0 0 0,1 1-1,-1-1 1,0 1 0,1-1 0,-1 0 0,0 1 0,0 0-1,0-1 1,0 1 0,1-1 0,-1 1 0,0 0 0,0 0-1,0-1 1,0 1 0,0 0 0,0 0 0,0 0 0,0 0-1,0 0 1,0 0 0,0 0 0,-1 1 0,-1 0-2,1 0 0,-1 0 0,1 0 0,-1 0 0,1 1 0,0-1 0,-1 1 0,1-1 1,0 1-1,0 0 0,0 0 0,0 0 0,1 0 0,-1 0 0,1 1 0,-1-1 0,1 0 0,-1 1 0,1-1 0,-1 4 0,-2 4 15,0 1-1,1 0 1,-4 16-1,6-19-7,0 0-1,0 0 1,1 1-1,0-1 0,0 0 1,1 0-1,2 14 1,-2-20-10,-1 1 0,1 0 1,0-1-1,0 1 1,0 0-1,0-1 0,1 0 1,-1 1-1,1-1 1,-1 0-1,1 1 0,0-1 1,0 0-1,0 0 0,0-1 1,0 1-1,0 0 1,1-1-1,-1 1 0,0-1 1,1 0-1,-1 0 0,1 0 1,0 0-1,-1 0 1,4 0-1,1 0-77,0 0 0,0-1 0,0 0-1,1 0 1,-1-1 0,9-2 0,-14 3 70,-1 0 0,1-1 1,0 1-1,-1 0 0,1-1 0,-1 1 0,1-1 1,0 0-1,-1 1 0,1-1 0,-1 0 1,0 0-1,1 0 0,-1 0 0,0 0 0,1 0 1,-1-1-1,0 1 0,0 0 0,0-1 0,0 1 1,0 0-1,0-1 0,-1 1 0,1-1 1,0 0-1,-1 1 0,1-1 0,-1 1 0,0-1 1,1-3-1,-4-8-102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2.207"/>
    </inkml:context>
    <inkml:brush xml:id="br0">
      <inkml:brushProperty name="width" value="0.05" units="cm"/>
      <inkml:brushProperty name="height" value="0.05" units="cm"/>
    </inkml:brush>
  </inkml:definitions>
  <inkml:trace contextRef="#ctx0" brushRef="#br0">3 70 16003,'-1'-7'654,"0"0"0,0 0 0,1-1 0,0 1 0,1 0 0,2-14-1,-3 20-616,0 1-1,0 0 1,0-1-1,0 1 1,0 0-1,0 0 0,1-1 1,-1 1-1,0 0 1,0 0-1,0-1 1,1 1-1,-1 0 1,0 0-1,0 0 0,0-1 1,1 1-1,-1 0 1,0 0-1,1 0 1,-1 0-1,0 0 1,0 0-1,1 0 0,-1-1 1,0 1-1,1 0 1,-1 0-1,0 0 1,0 0-1,1 0 1,-1 0-1,0 0 0,1 1 1,-1-1-1,0 0 1,1 0-1,-1 0 1,0 0-1,0 0 1,1 0-1,-1 0 0,0 1 1,0-1-1,1 0 1,-1 0-1,0 0 1,0 1-1,0-1 1,1 0-1,-1 0 0,0 1 1,14 14 599,64 111-16,-50-76-1351,3-2-1,38 46 1,-69-94 721,0 0 0,-1 0 1,1 0-1,0 0 0,0 0 0,0 0 0,0 0 0,0 0 1,0 0-1,0 0 0,-1 0 0,1 0 0,0 0 1,0 0-1,0 0 0,0 0 0,0 0 0,0 0 1,0 0-1,0 0 0,-1 0 0,1 0 0,0 1 0,0-1 1,0 0-1,0 0 0,0 0 0,0 0 0,0 0 1,0 0-1,0 0 0,0 0 0,0 0 0,0 0 1,-1 0-1,1 1 0,0-1 0,0 0 0,0 0 0,0 0 1,0 0-1,0 0 0,0 0 0,0 0 0,0 1 1,0-1-1,0 0 0,0 0 0,0 0 0,0 0 1,0 0-1,0 0 0,0 0 0,0 0 0,0 1 0,1-1 1,-1 0-1,0 0 0,0 0 0,0 0 0,0 0 1,0 0-1,0 0 0,0 0 0,0 0 0,0 1 0,-6-4-502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2.636"/>
    </inkml:context>
    <inkml:brush xml:id="br0">
      <inkml:brushProperty name="width" value="0.05" units="cm"/>
      <inkml:brushProperty name="height" value="0.05" units="cm"/>
    </inkml:brush>
  </inkml:definitions>
  <inkml:trace contextRef="#ctx0" brushRef="#br0">1 198 13803,'7'9'509,"1"-2"1,-1 1-1,1-1 0,1 0 0,0-1 1,0 0-1,0 0 0,0-1 0,1 0 1,17 5-1,-22-8-331,1 0-1,0-1 1,-1 0 0,1 0-1,0 0 1,0-1 0,0 0-1,0 0 1,-1 0 0,1-1-1,0 0 1,0 0-1,0-1 1,-1 1 0,1-1-1,-1 0 1,1-1 0,-1 1-1,0-1 1,9-6 0,-4 0-28,-1 0 1,0-1 0,0 0-1,-1 0 1,0-1 0,-1 0-1,0-1 1,-1 1 0,7-17 0,-9 16-442,1 1 0,-2-1 0,0 0 0,0 0 0,1-24 0,-4 34 244,0 1 0,0-1 0,0 0 1,0 0-1,-1 0 0,1 0 0,0 0 0,-1 0 0,0 1 0,1-1 1,-1 0-1,0 0 0,0 1 0,0-1 0,-1-1 0,-8-5-495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4.967"/>
    </inkml:context>
    <inkml:brush xml:id="br0">
      <inkml:brushProperty name="width" value="0.05" units="cm"/>
      <inkml:brushProperty name="height" value="0.05" units="cm"/>
    </inkml:brush>
  </inkml:definitions>
  <inkml:trace contextRef="#ctx0" brushRef="#br0">0 239 18756,'3'15'809,"-1"0"0,0-1 0,-1 1 0,-1 0-1,-3 24 1,2-21-63,0 0 0,4 34 0,-3-51-724,0 1 0,0 0 1,1-1-1,-1 1 0,1 0 0,-1-1 1,1 1-1,0 0 0,-1-1 0,1 1 1,0-1-1,0 0 0,0 1 0,0-1 1,0 0-1,1 1 0,-1-1 0,0 0 1,0 0-1,1 0 0,1 1 0,-1-1-9,1 0-1,-1-1 0,1 1 0,-1 0 1,1-1-1,-1 0 0,1 0 0,-1 0 0,1 0 1,0 0-1,-1 0 0,5-2 0,3 0-3,0-2-1,0 1 1,-1-1 0,1-1-1,16-10 1,-6 0 13,-1-1-1,-1-1 1,-1-1-1,0 0 1,-2-1-1,18-27 1,11-12-4,-44 58-17,0 1-1,0-1 0,0 0 0,0 0 1,0 0-1,0 0 0,0 0 0,0 0 1,0 0-1,0 0 0,0 0 0,0 0 1,0 0-1,0 0 0,0 0 0,0 0 1,0 0-1,0 1 0,0-1 0,0 0 1,0 0-1,0 0 0,0 0 1,0 0-1,0 0 0,0 0 0,0 0 1,0 0-1,0 0 0,0 0 0,0 0 1,0 0-1,0 0 0,0 0 0,0 1 1,0-1-1,0 0 0,0 0 0,0 0 1,0 0-1,0 0 0,0 0 0,0 0 1,1 0-1,-1 0 0,0 0 0,0 0 1,0 0-1,0 0 0,0 0 0,0 0 1,0 0-1,0 0 0,0 0 0,0 0 1,0 0-1,-2 14 13,-8 28 19,5-18 2,2-10-15,-1-3-3,2 1 1,0-1 0,0 1-1,1-1 1,0 1 0,1 0-1,1 13 1,-1-24-3,1 0 0,-1 1 1,0-1-1,1 0 0,-1 1 0,1-1 1,-1 0-1,1 0 0,0 0 1,-1 0-1,1 1 0,0-1 0,0 0 1,0 0-1,0 0 0,0-1 1,0 1-1,0 0 0,0 0 0,0 0 1,0-1-1,3 2 0,-2-2 6,0 1 0,0-1 1,0 0-1,0 0 0,1 0 0,-1 0 0,0 0 0,0 0 0,0-1 0,0 1 1,1-1-1,2-1 0,6-2 56,-1-1 0,0-1 0,0 0 0,10-7 0,-18 11-58,119-92 279,-121 93-307,0 1 0,1-1 0,-1 1-1,0 0 1,1-1 0,-1 1 0,1 0-1,-1-1 1,0 1 0,1 0 0,-1 0-1,1-1 1,-1 1 0,1 0 0,-1 0-1,1 0 1,-1-1 0,1 1 0,-1 0-1,1 0 1,-1 0 0,1 0 0,0 0 0,-1 0-1,1 0 1,-1 0 0,1 1 0,-1-1-1,1 0 1,-1 0 0,1 0 0,-1 0-1,1 1 1,-1-1 0,1 0 0,-1 0-1,0 1 1,1-1 0,0 1 0,5 22-911,-2-5 164,-4-17 600,1 1 0,0 0 0,0 0 0,-1-1 0,1 1 0,0-1 0,0 1 0,1-1 0,-1 1 0,0-1 0,0 0-1,1 1 1,-1-1 0,1 0 0,-1 0 0,1 0 0,-1 0 0,1 0 0,0 0 0,0-1 0,-1 1 0,1-1 0,0 1 0,0-1 0,0 0 0,-1 1-1,1-1 1,0 0 0,0 0 0,0 0 0,0 0 0,0-1 0,-1 1 0,1 0 0,0-1 0,0 1 0,3-3 0,7-1-531,0-2 1,0 0 0,0-1-1,14-9 1,-9 4 123,-1 2 399,-11 6 394,1 1 0,-1 0 1,0 0-1,1 0 1,-1 0-1,12-3 1,-16 7-179,-1-1 0,0 0-1,0 0 1,1 0 0,-1 1 0,0-1 0,0 0 0,0 0 0,1 0-1,-1 1 1,0-1 0,0 0 0,0 1 0,0-1 0,0 0 0,0 0 0,0 1-1,1-1 1,-1 0 0,0 0 0,0 1 0,0-1 0,0 0 0,0 1 0,0-1-1,0 0 1,0 1 0,-1-1 0,1 0 0,0 0 0,0 1 0,0-1 0,0 0-1,0 0 1,0 1 0,0-1 0,-1 0 0,1 0 0,0 1 0,-1-1 0,-4 13 766,-11 15 654,9-17-1279,1 1-1,0 0 1,-7 20 0,13-31-203,0-1 0,-1 1 0,1 0 0,0-1 0,0 1 0,0-1 0,0 1 0,0 0 0,0-1 0,0 1 0,0-1 0,0 1 0,0 0 0,1-1 0,-1 1 0,0-1 0,0 1 0,0-1 0,1 1 0,-1-1 0,0 1 0,1-1 0,-1 1 0,0-1 0,1 1 0,-1-1 0,1 1 0,-1-1 0,1 0 0,-1 1 0,1-1 0,-1 0 0,1 1 0,-1-1 0,1 0 0,-1 0 0,1 0 0,0 1 0,-1-1 0,1 0 0,-1 0 0,1 0 0,0 0 0,-1 0 0,1 0 0,-1 0 0,2 0 0,33-5-137,-30 5 132,22-6 10,1-2 0,-2 0 0,1-2-1,-1 0 1,-1-2 0,0-1 0,0-1 0,25-20 0,-20 11-26,-2-1-1,0-1 1,-2-2-1,-1 0 1,35-50-1,-57 72 44,27-42 82,-28 43-69,0 1 0,-1-1-1,1 0 1,-1 1 0,0-1-1,0 0 1,-1 0 0,1 0-1,-1 0 1,0 1 0,0-8-1,0 10-12,0 0 0,0 1 0,0-1-1,0 0 1,-1 0 0,1 1 0,0-1-1,0 0 1,-1 1 0,1-1 0,0 0-1,-1 1 1,1-1 0,-1 0 0,1 1-1,-1-1 1,1 1 0,-1-1 0,1 1-1,-1-1 1,1 1 0,-1-1 0,0 1-1,1-1 1,-1 1 0,0 0 0,0-1-1,1 1 1,-1 0 0,0 0 0,1 0-1,-1 0 1,0 0 0,0-1 0,0 1-1,1 0 1,-1 1 0,0-1 0,0 0-1,1 0 1,-1 0 0,0 0 0,0 0-1,1 1 1,-1-1 0,0 0 0,1 1-1,-1-1 1,0 1 0,-4 2 40,0-1 0,1 1 1,0 0-1,0 0 0,-1 0 0,-4 6 1,0 2-18,-1 1 1,2 1 0,-1 0 0,2 0 0,0 1 0,0-1 0,1 2 0,1-1 0,-4 19-1,5-20-22,2 0 0,-1 0 0,2 0 0,0 1 0,0-1 0,1 0 0,1 1 0,0-1 0,1 0 0,6 24 0,-7-34 2,0 0 0,0 0 1,1 0-1,-1 0 0,1 0 1,-1-1-1,1 1 0,0 0 1,0-1-1,0 0 0,0 1 1,1-1-1,-1 0 0,1 0 1,-1 0-1,1 0 0,0-1 0,2 2 1,-1-1 10,0-1 1,0 0-1,0 0 0,1-1 1,-1 1-1,0-1 0,0 0 1,0 0-1,0 0 0,0-1 1,0 1-1,6-3 0,2 0 39,0-2 0,0 1 0,0-2 0,-1 1 0,0-2 0,0 0 0,-1 0 0,12-10 0,-9 5 6,0-1 0,0 0 0,-1-1 1,-1-1-1,16-25 0,-21 29-57,0 0 0,-1 0 1,-1 0-1,0-1 0,0 0 1,-1 1-1,-1-1 0,0 0 0,1-17 1,-3 28-13,0 0-1,1 0 1,-1-1 0,0 1 0,0 0 0,0 0 0,0-1 0,-1 1 0,1 0 0,0 0-1,0 0 1,-1-1 0,1 1 0,-1 0 0,1 0 0,-1 0 0,0 0 0,1 0-1,-1 0 1,0 0 0,1 0 0,-1 0 0,0 0 0,0 0 0,-2-1 0,2 2-3,0 0 0,0 0 1,0 1-1,-1-1 1,1 0-1,0 0 0,0 1 1,0-1-1,0 0 0,0 1 1,0-1-1,0 1 1,0 0-1,0-1 0,0 1 1,1 0-1,-1-1 1,0 1-1,0 0 0,0 0 1,1 0-1,-1 0 0,1 0 1,-1 0-1,0 0 1,1 0-1,0 0 0,-1 1 1,-8 15-43,2 1 1,0 0-1,1 0 1,-6 30-1,-7 80-207,16-102 168,-5 105-1299,7-137 981,0 0 0,-1 1 1,1 0-1,-1-1 0,-5-7 0,-3-12-161,3 7 454,1-1 0,1 0 0,1 0 0,0-1 0,-1-30 0,5 49 159,0-1 1,0 0-1,1 0 1,-1 1-1,0-1 1,1 0-1,-1 1 0,1-1 1,-1 1-1,1-1 1,0 1-1,0-1 1,0 1-1,0-1 1,0 1-1,0 0 1,0-1-1,0 1 1,0 0-1,1 0 1,-1 0-1,0 0 1,1 0-1,-1 0 1,1 0-1,-1 1 1,1-1-1,-1 1 1,1-1-1,0 1 1,-1-1-1,1 1 1,0 0-1,-1 0 1,1-1-1,0 1 1,-1 1-1,4-1 1,8 1 101,1 1 0,-1 0 1,0 1-1,13 5 0,-7-3-315,-13-3 155,0 0 1,0-1-1,0 0 0,0 0 1,1 0-1,-1-1 0,0 0 1,12-2-1,10-11-78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3.411"/>
    </inkml:context>
    <inkml:brush xml:id="br0">
      <inkml:brushProperty name="width" value="0.05" units="cm"/>
      <inkml:brushProperty name="height" value="0.05" units="cm"/>
    </inkml:brush>
  </inkml:definitions>
  <inkml:trace contextRef="#ctx0" brushRef="#br0">182 9 15451,'-4'-2'264,"1"1"1,-1 0-1,0-1 0,0 1 0,0 1 0,0-1 1,0 1-1,0-1 0,0 1 0,0 0 0,0 0 0,0 1 1,0-1-1,0 1 0,0 0 0,-5 2 0,5-1-44,-1 0-1,1 1 1,-1 0-1,1 0 1,0 0-1,0 0 0,0 1 1,1-1-1,-1 1 1,1 0-1,-4 6 1,-1 3-71,1 0 0,0 1 1,1 0-1,1 0 0,0 0 1,1 1-1,-4 27 0,3-10-123,3 0-1,0 1 0,2-1 0,6 48 0,-3-58-17,1-1 0,1 0 0,1-1 0,0 1 0,2-1 0,0 0 0,20 32 0,-25-46-4,2 0-1,-1-1 1,1 1 0,0-1 0,0 0-1,0 0 1,1-1 0,-1 1 0,1-1-1,0-1 1,1 1 0,7 3 0,-11-6 6,-1 0 1,1-1 0,-1 1-1,1-1 1,0 1 0,-1-1-1,1 0 1,-1 0 0,1 0 0,0 0-1,-1 0 1,1 0 0,-1-1-1,1 1 1,-1-1 0,1 0-1,-1 0 1,1 0 0,-1 0-1,0 0 1,1-1 0,-1 1-1,0-1 1,0 1 0,0-1-1,0 0 1,0 0 0,-1 0-1,1 0 1,0 0 0,-1 0 0,1 0-1,-1-1 1,0 1 0,1-4-1,0 1 23,0 0 0,0 0 0,-1-1 0,0 1-1,0 0 1,-1-1 0,1 1 0,-1-1 0,-1 1 0,1 0 0,-1-1-1,1 1 1,-2 0 0,1-1 0,-3-7 0,1 6 5,0 0 0,0-1 1,-1 1-1,0 0 0,0 0 0,0 1 1,-1-1-1,0 1 0,-11-10 0,15 14-37,-1 1 1,0 0-1,1 0 0,-1 0 0,0 0 0,1 0 0,-1 0 0,0 0 0,0 0 0,0 1 0,0-1 0,0 1 0,-3-1 1,4 1-4,0 0 1,0 0 0,0 0-1,0 0 1,0 1 0,-1-1-1,1 0 1,0 1 0,0-1-1,0 1 1,0-1 0,0 1-1,0-1 1,0 1 0,1 0 0,-1-1-1,0 1 1,-1 1 0,1 0-12,-1 0 1,1 0 0,0 1-1,-1-1 1,1 0 0,0 1-1,1-1 1,-1 1 0,0-1-1,1 1 1,-1-1 0,1 1-1,0 0 1,0-1 0,0 1-1,0 0 1,0-1 0,2 5-1,-2-5-3,0 0 0,1 0 0,-1 0 0,1-1 0,-1 1-1,1 0 1,0 0 0,0-1 0,0 1 0,0-1 0,0 1 0,0-1-1,0 1 1,0-1 0,1 0 0,-1 1 0,0-1 0,1 0-1,-1 0 1,1 0 0,0 0 0,-1 0 0,1 0 0,1 0 0,-1-1 0,0 0 0,0 0 0,0 0 0,1 0-1,-1 0 1,0 0 0,0 0 0,0-1 0,0 1 0,-1-1 0,1 0 0,0 1 0,0-1 0,0 0 0,0 0 0,-1 0 0,1 0 0,0-1 0,-1 1 0,1 0 0,1-3 0,11-11-75,-2 0 0,17-27 0,-19 27 92,0 0-1,1 0 1,16-15-1,-26 29 2,-1 1 0,1-1-1,-1 1 1,1-1-1,0 1 1,-1-1-1,1 1 1,-1 0-1,1-1 1,0 1-1,-1 0 1,1 0-1,0 0 1,-1-1-1,1 1 1,0 0-1,-1 0 1,1 0-1,0 0 1,0 0-1,-1 0 1,1 0-1,0 0 1,-1 1-1,1-1 1,0 0-1,-1 0 1,1 0-1,0 1 1,-1-1-1,1 0 1,-1 1-1,1-1 1,0 1-1,-1-1 1,1 1-1,-1-1 1,1 1-1,-1-1 1,1 1-1,-1-1 1,0 1-1,1-1 1,-1 1 0,0 0-1,1-1 1,-1 1-1,0 1 1,14 35 39,-14-36-39,42 184-1112,-38-178 453,-2-17 469,0-19-122,-3 0-152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3.825"/>
    </inkml:context>
    <inkml:brush xml:id="br0">
      <inkml:brushProperty name="width" value="0.05" units="cm"/>
      <inkml:brushProperty name="height" value="0.05" units="cm"/>
    </inkml:brush>
  </inkml:definitions>
  <inkml:trace contextRef="#ctx0" brushRef="#br0">1 0 15019,'3'13'1825,"-1"6"-1105,-2 2-208,2 2 960,1-3-568,-2 0-231,2-4-577,-1-3-281,0-6-527,3-7 168,-4-9 248,1-6-200,2-10-208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4.230"/>
    </inkml:context>
    <inkml:brush xml:id="br0">
      <inkml:brushProperty name="width" value="0.05" units="cm"/>
      <inkml:brushProperty name="height" value="0.05" units="cm"/>
    </inkml:brush>
  </inkml:definitions>
  <inkml:trace contextRef="#ctx0" brushRef="#br0">1 16 17556,'0'28'955,"2"0"1,2 0 0,0-1-1,11 39 1,47 101-816,-56-155-169,-1-1-1,-1 1 1,0 1-1,0-1 1,-2 0-1,1 1 1,-1 0-1,-1-1 1,-1 25-1,-4-27 234,-2-14 63,-5-17 115,2-12-95,1-1-1,1 0 1,-1-40 0,3-103 265,6 163-501,3-53 123,-4 63-153,1 1 0,0-1 0,0 0 1,0 0-1,0 0 0,0 1 1,1-1-1,0 1 0,0-1 0,0 1 1,0 0-1,0-1 0,4-2 0,-6 5-16,1 1 0,0-1 0,0 1 0,0-1 0,-1 1 0,1-1 0,0 1 0,0 0 0,0-1 0,0 1 0,0 0 0,0 0 0,0 0 0,0 0 0,0 0 0,0 0 0,0 0 0,0 0 0,0 0-1,-1 0 1,1 0 0,0 1 0,0-1 0,0 0 0,0 1 0,0-1 0,0 1 0,-1-1 0,1 1 0,0-1 0,0 1 0,0-1 0,-1 1 0,1 0 0,0 0 0,2 2-5,0 1 1,0-1 0,-1 0-1,1 1 1,-1-1-1,3 7 1,-1 1 1,0 0-1,-1 0 0,0 0 1,-1 0-1,-1 1 1,1-1-1,-2 0 1,1 1-1,-3 15 1,1-19-1,0 1 1,0-1 0,-1 1-1,0-1 1,-1 0 0,0 0-1,0 0 1,0 0 0,-1 0-1,-1-1 1,1 0-1,-12 14 1,15-19-20,-1-1-1,1 1 0,-1-1 1,0 1-1,0-1 1,0 0-1,0 0 1,0 1-1,0-1 1,0-1-1,-4 3 1,5-3-40,0 0 1,0 0 0,0 0 0,0 0 0,0 0-1,0 0 1,0 0 0,0 0 0,0-1-1,0 1 1,0 0 0,0-1 0,0 1 0,0 0-1,0-1 1,0 1 0,0-1 0,-1-1 0,-1 0-151,1-1 0,0 1 0,0-1 0,1 0 1,-1 1-1,0-1 0,1 0 0,0 0 1,-1 0-1,1-1 0,1 1 0,-1 0 0,0 0 1,0-6-1,0-3-296,1 0 0,1-24 0,4 1-418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4.763"/>
    </inkml:context>
    <inkml:brush xml:id="br0">
      <inkml:brushProperty name="width" value="0.05" units="cm"/>
      <inkml:brushProperty name="height" value="0.05" units="cm"/>
    </inkml:brush>
  </inkml:definitions>
  <inkml:trace contextRef="#ctx0" brushRef="#br0">1 64 17004,'1'-2'231,"1"-5"1297,-2 16-488,0-2-937,-2 45 1729,6 76 0,1-84-1567,1 0 0,3 0 0,1-1 0,19 50 0,-27-87-240,11 23 68,-13-27-87,1-1-1,0 0 0,-1 1 0,1-1 1,0 0-1,0 0 0,0 0 0,0 1 1,0-1-1,0 0 0,0 0 0,1 0 1,-1-1-1,0 1 0,0 0 0,3 1 1,-3-3-4,-1 1 0,1 0 0,-1 0 0,1-1 0,0 1 0,-1 0 0,1-1 0,-1 1 0,1-1 0,-1 1 0,0 0 1,1-1-1,-1 1 0,1-1 0,-1 0 0,0 1 0,1-1 0,-1 1 0,0-1 0,0 1 0,0-1 0,1 0 0,-1 1 0,0-1 0,0 1 1,0-1-1,0 0 0,0 1 0,0-1 0,0 0 0,0 0 0,0-23 9,0 23-11,-1-23-69,-2 0-1,-1 0 1,-1 1 0,-2-1-1,-12-34 1,13 47-96,6 13-67,9 19 30,-7-18 199,0 0 0,0-1 0,0 1 0,0 0 0,1-1 0,-1 1 0,1-1 0,0 1 0,0-1 0,0 0 0,0-1 0,0 1 0,0 0 0,0-1 0,0 0 0,7 2 0,-8-2 18,1-1-1,-1 0 1,0-1 0,1 1-1,-1 0 1,0-1-1,0 1 1,1-1-1,-1 0 1,0 0 0,0 0-1,0 0 1,0 0-1,0 0 1,0 0 0,0-1-1,0 1 1,-1-1-1,1 1 1,0-1-1,-1 0 1,1 1 0,-1-1-1,0 0 1,0 0-1,2-4 1,1-2 62,0 0 0,-1 0-1,0-1 1,-1 0 0,1 1 0,-2-1 0,1 0 0,0-10 0,-2 12-26,0 1 1,0-1-1,0 0 1,-1 1 0,1-1-1,-2 1 1,1-1-1,-1 1 1,0 0 0,0 0-1,-6-11 1,8 16-50,0 1 0,-1-1 0,1 1 1,0-1-1,0 1 0,-1 0 0,1-1 0,0 1 1,0-1-1,-1 1 0,1 0 0,-1-1 1,1 1-1,0-1 0,-1 1 0,1 0 0,-1 0 1,1-1-1,-1 1 0,1 0 0,-1 0 0,1 0 1,-1-1-1,1 1 0,-1 0 0,1 0 0,-1 0 1,1 0-1,-1 0 0,1 0 0,-2 0 0,1 1 0,1-1 0,-1 1 0,0 0 0,1 0 0,-1 0 0,0-1 0,1 1 0,-1 0-1,1 0 1,-1 0 0,1 0 0,-1 0 0,1 0 0,-1 1 0,-5 38-4,5-22-5,1 0-1,5 28 0,-4-40 7,0 1-1,0 0 0,1 0 1,0 0-1,1-1 0,-1 1 0,1-1 1,1 0-1,4 8 0,-7-12 1,0-1 0,0 0 0,0 0 0,0 0 0,0 0 1,0 0-1,0 0 0,1-1 0,-1 1 0,0 0 0,0 0 0,1-1 0,-1 1 0,0-1 0,1 1 0,-1-1 0,1 0 0,-1 1 0,0-1 0,1 0 0,-1 0 0,1 0 1,1 0-1,0-1 2,-1 0 1,1 0 0,0 0-1,-1 0 1,1 0 0,-1 0-1,1-1 1,-1 1 0,0-1-1,0 0 1,3-2 0,3-4 13,-1 0 0,0 0 1,-1-1-1,0 0 0,6-10 1,-2-1 57,0-1 1,-2 0 0,0-1 0,8-38 0,-13 46-37,-1 1 1,0-1-1,-1 0 1,-1 0-1,0 1 1,-1-1-1,-1 0 1,0 1-1,-5-16 1,6 25-34,0 1 1,0-1 0,-1 1-1,1 0 1,-1 0 0,0-1-1,-4-3 1,6 6-6,0 1 0,-1-1 0,1 1 0,-1 0 0,1-1 1,-1 1-1,0-1 0,1 1 0,-1 0 0,1-1 0,-1 1 0,0 0 0,1 0 0,-1-1 0,1 1 0,-1 0 0,0 0 1,1 0-1,-1 0 0,0 0 0,1 0 0,-1 0 0,0 0 0,0 0 0,1 0 0,-1 0 0,1 1 0,-1-1 0,0 0 1,1 0-1,-1 1 0,0-1 0,1 0 0,-1 1 0,1-1 0,-1 0 0,1 1 0,-1-1 0,1 1 0,-1-1 0,1 1 1,-1-1-1,1 1 0,0 0 0,-1-1 0,1 1 0,-1 0 0,-2 6-5,-1-1 0,1 1 0,0 0-1,1 1 1,-1-1 0,1 0 0,1 1 0,0-1-1,0 1 1,0-1 0,1 11 0,0-5-115,0 0-1,2 0 1,-1 0 0,2 0 0,7 24 0,-7-29-264,0 0 1,1 0-1,0 0 1,1 0-1,0-1 1,6 9 0,-8-14 185,-1 1 1,1 0 0,0-1 0,0 1-1,0-1 1,0 0 0,0 0 0,0 0-1,0 0 1,1 0 0,-1-1 0,1 0-1,0 1 1,-1-2 0,1 1-1,6 1 1,15-2-1038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7.224"/>
    </inkml:context>
    <inkml:brush xml:id="br0">
      <inkml:brushProperty name="width" value="0.05" units="cm"/>
      <inkml:brushProperty name="height" value="0.05" units="cm"/>
    </inkml:brush>
  </inkml:definitions>
  <inkml:trace contextRef="#ctx0" brushRef="#br0">0 3 16011,'0'-3'1609,"13"10"-825,3 11-256,7 3 880,0 6-375,7 3-265,1 2-112,4 2-176,0 2-96,-4-1-328,-3-1-184,-8-2-376,0-4-216,-8-3-392,-5-5 2016,-10-10-1144,-4-6-152,-3-10 32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7.623"/>
    </inkml:context>
    <inkml:brush xml:id="br0">
      <inkml:brushProperty name="width" value="0.05" units="cm"/>
      <inkml:brushProperty name="height" value="0.05" units="cm"/>
    </inkml:brush>
  </inkml:definitions>
  <inkml:trace contextRef="#ctx0" brushRef="#br0">35 706 17252,'1'1'113,"-1"1"0,1-1 1,0 0-1,-1 0 0,1 0 1,0 0-1,0 0 0,0 0 1,0 0-1,0-1 0,0 1 0,0 0 1,0-1-1,0 1 0,0 0 1,1-1-1,-1 1 0,0-1 1,0 0-1,0 1 0,3-1 1,-2 0 17,0 0 1,1 0 0,-1 0 0,0-1-1,0 1 1,1-1 0,-1 1 0,0-1 0,0 0-1,0 0 1,3-2 0,2-1 201,0-1 1,0-1 0,-1 1-1,1-1 1,8-10 0,-8 6-142,0 1-1,0-1 1,-1 0 0,0-1 0,-1 1 0,0-1 0,-1 0 0,0-1 0,-1 1 0,3-20 0,-4 13-69,-1 1 1,0-1-1,-2 0 1,0 1 0,-1-1-1,-6-25 1,-4 0-65,-3 0 0,-1 1 0,-2 1 0,-40-68 0,-12-1-70,79 120-16,0-1 0,0-1 0,0 0 0,13 8-1,55 37-128,34 10-897,-94-55 819,0-1-1,0-1 1,0 0 0,35 6 0,-17-10-201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8.571"/>
    </inkml:context>
    <inkml:brush xml:id="br0">
      <inkml:brushProperty name="width" value="0.05" units="cm"/>
      <inkml:brushProperty name="height" value="0.05" units="cm"/>
    </inkml:brush>
  </inkml:definitions>
  <inkml:trace contextRef="#ctx0" brushRef="#br0">135 24 16836,'0'-1'84,"-1"0"1,1-1-1,-1 1 1,0 0-1,1 0 1,-1-1 0,0 1-1,0 0 1,1 0-1,-1 0 1,0 0 0,0 0-1,0 0 1,-1 0-1,1 0 1,0 1-1,0-1 1,0 0 0,0 1-1,-1-1 1,1 1-1,0-1 1,-1 1-1,1 0 1,0-1 0,-1 1-1,1 0 1,-1 0-1,1 0 1,0 0 0,-1 0-1,1 0 1,0 0-1,-1 1 1,1-1-1,0 0 1,-1 1 0,1-1-1,0 1 1,-1 0-1,1-1 1,0 1-1,0 0 1,0 0 0,-2 1-1,-2 3 110,0-1 1,0 1-1,0 0 0,1 0 0,0 0 0,0 1 1,1-1-1,-5 9 0,0 6-28,1 0 0,1 0 0,1 0 0,1 0 0,1 1 0,0 0 0,1 28 0,2-11-57,2 0 1,2 0 0,10 44 0,-13-78-97,4 20 49,15 43 0,-18-62-45,-1-1 0,1 1 1,0-1-1,1 1 0,-1-1 0,1 0 0,0 0 1,0 0-1,0-1 0,0 1 0,0-1 1,1 0-1,0 1 0,0-2 0,0 1 0,6 3 1,-9-5-3,1-1 1,-1 1-1,0-1 1,1 0-1,-1 1 1,1-1-1,-1 0 1,1 0-1,-1 0 1,0 0 0,1 0-1,-1 0 1,1-1-1,-1 1 1,1 0-1,-1-1 1,0 1-1,1-1 1,-1 1-1,0-1 1,0 0 0,2-1-1,0 0 18,-1 0-1,0-1 1,0 1 0,0-1-1,0 1 1,0-1-1,0 0 1,-1 0 0,3-5-1,0-3 86,-1 0 1,0 0-1,-1 0 0,2-22 1,-4 21-15,0-1 0,-1 1 0,0 0 0,-4-13 0,4 18-68,0 1 0,-1 0 0,-1-1 0,1 1 0,-1 0 1,0 0-1,0 1 0,0-1 0,-5-5 0,7 10-33,1 0 0,-1 0 0,0 0 0,1 1 0,-1-1 0,0 0 0,1 0 0,-1 1 0,0-1 0,0 0 0,0 1 0,0-1 0,1 0 0,-1 1 0,0 0 0,0-1 0,0 1 0,0-1 0,0 1 0,0 0 0,0 0 0,0 0 0,0 0 0,-1 0 0,1 0 1,0 0-1,0 0 0,0 0 0,0 0 0,0 0 0,0 0 0,0 1 0,0-1 0,0 1 0,0-1 0,0 0 0,0 1 0,1 0 0,-1-1 0,0 1 0,0-1 0,0 1 0,1 0 0,-1 0 0,0 0 0,0-1 0,1 1 0,-1 0 0,1 0 0,-1 1 0,-2 3 1,1 0 0,-1 0 1,1 0-1,1 0 0,-1 0 0,1 1 1,0-1-1,-1 8 0,2-3-4,0 0 0,1 1 1,3 17-1,-4-24-1,1 0 1,0 0-1,1-1 1,-1 1 0,0 0-1,1-1 1,0 1-1,0-1 1,0 1-1,1-1 1,-1 0-1,5 5 1,-6-7 0,0 0 0,0-1 0,0 1 1,0-1-1,0 1 0,0-1 0,0 1 0,0-1 1,0 1-1,0-1 0,0 0 0,0 1 0,0-1 1,0 0-1,0 0 0,0 0 0,0 0 0,0 0 1,0 0-1,1 0 0,-1 0 0,0-1 0,0 1 1,1-1-1,1 0 0,-1 0 1,1-1-1,-1 1 1,0-1-1,0 0 1,1 1-1,-1-1 1,0 0-1,2-4 1,4-5 3,0 0 0,-1-1 0,6-13 1,-11 21-3,17-39 6,-13 28-2,1-1-1,17-26 0,-24 42-6,0-1 0,0 1 1,0-1-1,0 1 0,1-1 0,-1 1 0,0 0 1,0-1-1,1 1 0,-1-1 0,0 1 0,0 0 0,1-1 1,-1 1-1,0 0 0,1 0 0,-1-1 0,1 1 1,-1 0-1,0 0 0,1-1 0,-1 1 0,1 0 0,-1 0 1,1 0-1,-1 0 0,1 0 0,-1-1 0,0 1 1,1 0-1,-1 0 0,1 0 0,-1 0 0,1 1 0,-1-1 1,1 0-1,-1 0 0,1 0 0,-1 0 0,0 0 1,1 0-1,-1 1 0,1-1 0,-1 0 0,0 0 0,1 1 1,-1-1-1,1 0 0,-1 1 0,0-1 0,0 0 1,1 1-1,-1-1 0,0 1 0,1-1 0,-1 0 0,0 1 1,0-1-1,0 1 0,0-1 0,1 1 0,8 33-36,-8-29 33,12 70-36,6 25-608,-19-98 552,1-1 0,-1 0-1,0 1 1,1-1 0,-1 0 0,1 1-1,-1-1 1,1 0 0,-1 1 0,1-1 0,0 0-1,0 0 1,0 0 0,0 0 0,0 0 0,0 0-1,1 1 1,4-6-1289,-1-12 987,-1-13-276,0-10-155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8.976"/>
    </inkml:context>
    <inkml:brush xml:id="br0">
      <inkml:brushProperty name="width" value="0.05" units="cm"/>
      <inkml:brushProperty name="height" value="0.05" units="cm"/>
    </inkml:brush>
  </inkml:definitions>
  <inkml:trace contextRef="#ctx0" brushRef="#br0">4 1 18860,'0'23'1704,"0"7"-1151,-2 3-217,1 3 720,1-1-280,1-5-320,3-1-304,1-12-552,0-4-272,3-13-480,-3-6-1825,0-9 2345,-1-5-432,-3-9-321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39.367"/>
    </inkml:context>
    <inkml:brush xml:id="br0">
      <inkml:brushProperty name="width" value="0.05" units="cm"/>
      <inkml:brushProperty name="height" value="0.05" units="cm"/>
    </inkml:brush>
  </inkml:definitions>
  <inkml:trace contextRef="#ctx0" brushRef="#br0">0 0 16876,'1'0'100,"-1"0"1,1 0-1,0 1 1,-1-1-1,1 0 1,-1 0-1,1 1 1,0-1-1,-1 0 1,1 1-1,-1-1 1,1 0-1,-1 1 1,1-1-1,-1 1 1,0-1 0,1 1-1,-1-1 1,1 1-1,-1-1 1,0 1-1,1-1 1,-1 1-1,0 0 1,0-1-1,0 1 1,1-1-1,-1 1 1,0 0-1,0 0 1,2 27 833,-1-17-18,6 51-141,2 0 0,3-1-1,34 102 1,-40-148-844,-2-1 0,0 1 0,0 0-1,-2 0 1,0 0 0,0 0 0,-2 1 0,0-1-1,-2 17 1,2-32 69,0 0 1,0 0-1,0-1 0,0 1 0,0 0 0,-1 0 0,1 0 1,0 0-1,0 0 0,0 0 0,0 0 0,0 0 0,0 0 1,-1 0-1,1 0 0,0-1 0,0 1 0,0 0 0,0 0 1,0 0-1,0 0 0,-1 0 0,1 0 0,0 0 0,0 0 1,0 0-1,0 0 0,0 0 0,-1 0 0,1 1 1,0-1-1,0 0 0,0 0 0,0 0 0,0 0 0,0 0 1,-1 0-1,1 0 0,0 0 0,0 0 0,0 0 0,0 0 1,0 1-1,0-1 0,0 0 0,0 0 0,-1 0 0,1 0 1,0 0-1,0 0 0,0 1 0,0-1 0,0 0 0,0 0 1,0 0-1,0 0 0,0 0 0,0 1 0,0-1 0,-6-12 24,-2-24 8,0 0 0,3-1 1,-2-41-1,9-111 88,-1 173-99,0-5-10,6-36 1,-7 53-10,1 0 1,0 0-1,0 0 1,1 0-1,-1 0 1,1 0-1,0 0 1,0 0-1,0 0 1,1 1-1,-1-1 1,1 1-1,0 0 1,4-5-1,-6 8-1,1-1 0,-1 0 0,0 1 0,0-1 0,1 1 0,-1-1 0,0 1 0,1-1 0,-1 1 0,1 0 0,-1 0 0,0 0 0,1 0 0,-1 0 0,1 0 0,-1 0 0,0 0 0,1 1 0,-1-1 0,1 1 0,-1-1 0,0 1 0,0-1 0,1 1 0,-1 0 0,0-1 0,0 1 0,0 0 0,1 0 0,-1 0 0,0 0 0,0 0 0,1 2 0,2 1-6,0 1 0,0 1 0,0-1 0,-1 1 0,6 10 0,-7-9 17,0 1 1,0-1-1,0 1 0,-1-1 0,0 1 0,-1 0 0,1 0 0,-2-1 0,1 1 1,-1 0-1,0-1 0,0 1 0,-1 0 0,0-1 0,-5 11 0,5-12-6,0-1-1,-1 1 0,0-1 1,0 0-1,0 0 0,0 0 0,-1 0 1,0 0-1,0-1 0,0 0 1,0 0-1,-1 0 0,1 0 1,-1-1-1,0 1 0,0-1 0,-1-1 1,1 1-1,-1-1 0,-9 3 1,13-4-58,0-1 0,0 0 0,0 0 0,1 0 0,-1 0 1,0 0-1,0 0 0,0 0 0,0-1 0,0 1 0,0-1 1,0 1-1,0-1 0,1 0 0,-1 1 0,0-1 0,1 0 1,-1 0-1,0-1 0,1 1 0,-1 0 0,1 0 0,0-1 0,-1 1 1,1-1-1,0 1 0,0-1 0,-2-3 0,1 1 24,0 0 0,1 0 1,-1 0-1,1 0 0,0-1 0,0 1 0,1 0 0,-1-1 0,1 1 1,0 0-1,0-1 0,1-4 0,6-17-328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40.010"/>
    </inkml:context>
    <inkml:brush xml:id="br0">
      <inkml:brushProperty name="width" value="0.05" units="cm"/>
      <inkml:brushProperty name="height" value="0.05" units="cm"/>
    </inkml:brush>
  </inkml:definitions>
  <inkml:trace contextRef="#ctx0" brushRef="#br0">8 87 15667,'5'-20'1621,"-11"60"213,2 0 0,2 1 0,4 70 0,5-30-919,19 83 0,-23-147-791,2 9 15,0 0-1,2 0 1,13 29-1,-12-43-115,-8-12-24,1 0 1,-1 0-1,0 0 1,0 0-1,0 0 1,1 0-1,-1 0 1,0 0-1,0-1 1,0 1-1,1 0 1,-1 0-1,0 0 1,0 0-1,0 0 1,0-1-1,1 1 1,-1 0-1,0 0 1,0 0-1,0 0 1,0-1-1,0 1 1,0 0-1,1 0 1,-1 0-1,0-1 1,0 1-1,0 0 1,0 0-1,0 0 1,0-1-1,0 1 1,1-29-58,-6-10-155,-2 1 0,-1 0-1,-24-64 1,33 104 203,0 1-1,1 0 1,-1-1 0,1 1-1,-1-1 1,1 1 0,0-1 0,0 0-1,0 1 1,0-1 0,0 0-1,0-1 1,1 1 0,-1 0 0,1-1-1,-1 1 1,1-1 0,0 0-1,0 0 1,-1 0 0,1 0-1,0 0 1,0 0 0,0-1 0,0 0-1,0 1 1,0-1 0,0 0-1,0-1 1,0 1 0,0 0 0,0-1-1,-1 0 1,1 1 0,0-1-1,0 0 1,0-1 0,3-1 0,2-2 10,-1-1 1,-1 1 0,1-1 0,-1-1 0,0 1 0,0-1 0,-1 0 0,0 0 0,0-1 0,-1 0 0,0 1-1,0-2 1,0 1 0,-1 0 0,-1-1 0,1 1 0,-2-1 0,1 0 0,-1 1 0,0-1 0,-1-17 0,0 25-1,0 0 1,0 1 0,0-1 0,0 0 0,0 0 0,0 1 0,-1-1 0,1 0 0,0 0 0,0 1-1,-1-1 1,1 0 0,0 1 0,-1-1 0,1 1 0,-1-1 0,1 0 0,0 1 0,-1-1-1,1 1 1,-1-1 0,0 1 0,1-1 0,-1 1 0,1-1 0,-1 1 0,0 0 0,0-1 0,0 1-2,0 0 1,0 1 0,1-1 0,-1 0 0,0 0-1,0 1 1,1-1 0,-1 0 0,0 1-1,1-1 1,-1 1 0,1-1 0,-1 1 0,0-1-1,1 1 1,-1-1 0,1 1 0,-1 0-1,1-1 1,0 1 0,-1 0 0,1-1 0,0 1-1,-1 0 1,1 0 0,0-1 0,0 2 0,-4 9-1,2-1 1,-1 1 0,2 0 0,-1 0 0,2 0-1,-1 0 1,1 0 0,1-1 0,0 1 0,1 0 0,0 0-1,0 0 1,1-1 0,8 19 0,-11-28 3,1 1 1,0-1-1,0 1 1,0-1 0,0 0-1,0 1 1,0-1-1,0 0 1,0 0-1,0 0 1,1 0-1,-1 0 1,0 0 0,1 0-1,-1 0 1,1 0-1,-1-1 1,1 1-1,-1 0 1,1-1-1,0 1 1,-1-1-1,1 0 1,0 0 0,-1 0-1,1 0 1,0 0-1,-1 0 1,1 0-1,0 0 1,-1 0-1,1-1 1,0 1-1,-1-1 1,1 1 0,-1-1-1,3-1 1,2-1 19,0-1 0,-1 0 1,1 0-1,-1-1 0,0 1 1,0-1-1,7-10 0,2-4 36,-1 0-1,-1-1 1,-1-1-1,-1 1 1,-1-2-1,0 0 1,-2 0-1,0 0 1,-2-1-1,-1 0 1,0 0-1,-2 0 1,0 0-1,-4-41 1,1 56-55,0 0-1,-1 0 1,0 0 0,-1 0 0,1 1 0,-2-1-1,-5-9 1,9 15-6,-1 1-1,1 0 1,-1 0 0,0 0-1,1 0 1,-1-1-1,0 1 1,0 0 0,0 0-1,0 1 1,0-1-1,0 0 1,0 0 0,0 0-1,0 1 1,-1-1-1,1 0 1,0 1 0,0-1-1,-1 1 1,1 0-1,0-1 1,-1 1 0,1 0-1,0 0 1,-1 0-1,1 0 1,0 0 0,-1 0-1,1 0 1,0 0-1,-1 0 1,1 1 0,0-1-1,-1 1 1,1-1-1,0 1 1,0-1 0,0 1-1,-1 0 1,1-1-1,0 1 1,0 0 0,0 0-1,0 0 1,0 0-1,0 0 1,0 0 0,1 0-1,-2 2 1,-3 4-9,0 0-1,0 1 1,0-1 0,1 1 0,0 0 0,1 1-1,0-1 1,0 1 0,1-1 0,-2 16 0,1-7-2,2 0 1,0 1-1,1-1 1,3 29-1,-2-39-35,0 1 0,1-1 0,0 1 0,1-1 0,-1 0 0,1 0 0,0 0 0,1 0 0,0 0 0,0-1 0,0 0 0,1 1 0,9 8 0,-6-8-65,-1-1 0,1-1 0,0 1 0,1-1 0,-1-1 0,1 1 0,0-2 0,0 1 0,0-1 0,14 3 0,15-1-239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5.987"/>
    </inkml:context>
    <inkml:brush xml:id="br0">
      <inkml:brushProperty name="width" value="0.05" units="cm"/>
      <inkml:brushProperty name="height" value="0.05" units="cm"/>
    </inkml:brush>
  </inkml:definitions>
  <inkml:trace contextRef="#ctx0" brushRef="#br0">1 125 16596,'7'-16'917,"2"0"0,0 0 0,13-17 0,-19 30-761,-1 0 0,1-1 0,0 1 0,0 0 0,0 0 0,0 0 0,1 1 0,-1-1 0,1 1-1,-1 0 1,1 0 0,0 0 0,0 0 0,0 1 0,0-1 0,0 1 0,0 0 0,0 1-1,7-2 1,-10 2-108,1 1 0,0-1 1,0 0-1,0 0 0,-1 1 0,1-1 0,0 1 0,-1-1 0,1 1 0,-1 0 0,1 0 0,0-1 0,-1 1 1,1 0-1,-1 1 0,0-1 0,1 0 0,-1 0 0,2 3 0,-2-2-10,1 1 1,0 0-1,-1 0 0,0 0 1,0 0-1,0 0 0,0 0 1,0 1-1,0 5 0,0 2-27,-1-1-1,-1 1 0,1 0 0,-2-1 0,-3 17 0,-2-4-46,-2-1-1,0 0 1,-17 31 0,-4 6-115,29-58 149,1 0-1,0-1 1,-1 1 0,1-1-1,0 1 1,0 0 0,0-1-1,0 1 1,-1 0-1,1-1 1,0 1 0,0 0-1,0-1 1,0 1 0,0 0-1,0-1 1,1 1 0,-1 1-1,9 1-15,14-10 12,0-4 23,0 0 1,-1-2 0,-1 0 0,31-25 0,70-74 229,-64 45 163,-64 85-388,1 1-1,1 0 1,0 0-1,2 0 1,0 0-1,1 0 1,1 1-1,1-1 1,3 22-1,-4-38 1,1 0 0,0 0 0,0 1 0,0-1 0,0 0-1,0 0 1,1 0 0,-1 0 0,1 0 0,0-1 0,0 1 0,0 0 0,0-1 0,0 1 0,0-1-1,1 0 1,-1 0 0,1 0 0,0 0 0,5 3 0,-5-4 19,1 0 1,-1 0-1,1-1 0,-1 1 0,1-1 1,0 0-1,-1 0 0,1 0 1,-1 0-1,1 0 0,-1-1 0,1 0 1,-1 0-1,1 0 0,-1 0 1,0 0-1,1-1 0,-1 1 0,3-3 1,6-4 92,0 0 0,-1-1 0,0 0 0,0-1 1,-1-1-1,-1 1 0,1-1 0,-2-1 0,14-22 1,-13 18-52,-1 0 1,-1 0-1,0-1 1,-1 0-1,-1 0 0,0 0 1,3-28-1,-9 30-75,-3 17-18,-6 27-90,7-9-345,-1 0 1,1 40-1,3-51 40,0-1 0,1 0 0,0 1 0,0-1 0,1 0 0,0 0 0,0 0 0,1 0 0,7 14 0,-9-21 352,-1 0 0,1 0 0,-1 0 0,1 0-1,0 0 1,-1 0 0,1-1 0,0 1 0,0 0 0,0-1 0,-1 1 0,1 0 0,0-1 0,0 1 0,2 0-1,17-3-1004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1.582"/>
    </inkml:context>
    <inkml:brush xml:id="br0">
      <inkml:brushProperty name="width" value="0.05" units="cm"/>
      <inkml:brushProperty name="height" value="0.05" units="cm"/>
    </inkml:brush>
  </inkml:definitions>
  <inkml:trace contextRef="#ctx0" brushRef="#br0">99 180 3353,'-16'-15'5029,"7"6"1776,15 23-2984,-5-13-3781,-1-1 0,0 0 0,0 1 0,0-1 0,0 1 0,0-1 0,1 0 0,-1 1 0,0-1 0,0 0 0,1 1 0,-1-1 0,0 0 0,0 0 0,1 1 0,-1-1 0,0 0 0,1 0 0,-1 0 0,0 1 0,1-1 0,-1 0 0,0 0 0,1 0 0,-1 0 0,1 0 0,-1 0 0,0 0 0,1 0 0,-1 1 1,1-1-1,-1-1 0,0 1 0,1 0 0,-1 0 0,1 0 0,-1 0 0,12-14 401,-10 8-360,1 0 1,-1 0 0,0-1-1,1-8 1,-3 13-13,1 0 1,-1 0-1,0 0 1,0 0-1,0 0 0,-1 0 1,1 0-1,0 0 1,-1 0-1,0-3 0,1 5-50,-1 0-1,1-1 1,0 1-1,0 0 1,0 0-1,0 0 0,-1-1 1,1 1-1,0 0 1,0 0-1,0 0 1,-1 0-1,1 0 0,0 0 1,0 0-1,0-1 1,-1 1-1,1 0 1,0 0-1,0 0 1,-1 0-1,1 0 0,0 0 1,0 0-1,0 0 1,-1 0-1,1 0 1,0 0-1,0 0 0,-1 0 1,1 1-1,-12 8 357,6-1-187,1-1 0,0 1 0,0 0-1,-6 16 1,-4 6 195,23-48-317,-1-1 0,0 0 0,-1 0 0,-2 0 0,0-1 0,-1 0 0,1-20 0,-4 40-59,0-1-1,0 0 1,0 0 0,0 1-1,1-1 1,-1 0-1,0 0 1,-1 1 0,1-1-1,0 0 1,0 0 0,0 1-1,0-1 1,0 0 0,-1 1-1,1-1 1,0 0-1,-1 1 1,1-1 0,-1-1-1,0 2-1,1 0 0,-1 0-1,1 0 1,-1 0 0,1 0 0,-1 0-1,1 1 1,-1-1 0,1 0 0,0 0-1,-1 0 1,1 0 0,-1 1-1,1-1 1,-1 0 0,1 1 0,0-1-1,-1 0 1,1 0 0,0 1-1,-1-1 1,1 1 0,-21 28 162,12-11-111,1 0 0,0 0 0,1 0 0,1 1 0,1 0 0,1 0 0,0 0 0,-1 34 0,5-52-53,0 0 1,0 0-1,0 0 0,0-1 1,0 1-1,0 0 0,0 0 1,0 0-1,1 0 1,-1 0-1,0-1 0,1 1 1,-1 0-1,1 0 0,0 1 1,-1-2-3,1 0 0,-1 0 0,0 0 0,0 0 0,1 0 0,-1 1 0,0-1 0,1 0 0,-1 0 1,0 0-1,1 0 0,-1 0 0,0 0 0,1 0 0,-1 0 0,0 0 0,1 0 0,-1 0 0,0 0 0,1-1 0,-1 1 1,0 0-1,0 0 0,1 0 0,-1 0 0,0 0 0,1-1 0,1 0 4,0-1 0,0 0 1,0 0-1,0 1 0,-1-1 0,1 0 0,-1 0 0,3-4 1,1-5 7,1 0 0,-2 0 1,0 0-1,0-1 0,-1 0 1,0 0-1,2-23 0,-5 34-13,0 0 0,0 1 0,0-1 0,0 1 0,0-1 0,1 1 0,-1-1 0,0 1 0,0-1 0,0 1 0,-1-1-1,1 0 1,0 1 0,0-1 0,0 1 0,0-1 0,0 1 0,-1-1 0,1 1 0,0-1 0,0 1 0,-1-1 0,1 1 0,-1-1 0,-7 10-4,-6 24-1,11-24 11,1 0 1,-1-1 0,1 1-1,1 0 1,0 1 0,0 15-1,1-25-4,0 0-1,0 0 1,0 0-1,0-1 0,0 1 1,0 0-1,0 0 1,0 0-1,0 0 0,0-1 1,1 1-1,-1 0 1,0 0-1,0 0 1,0 0-1,0 0 0,0-1 1,1 1-1,-1 0 1,0 0-1,0 0 1,0 0-1,0 0 0,1 0 1,-1 0-1,0 0 1,0 0-1,0 0 1,0 0-1,1 0 0,-1 0 1,0 0-1,0 0 1,0 0-1,1 0 1,-1 0-1,0 0 0,0 0 1,0 0-1,0 0 1,1 0-1,-1 0 0,0 0 1,0 0-1,0 0 1,0 0-1,1 1 1,-1-1-1,0 0 0,0 0 1,0 0-1,0 0 1,0 0-1,0 1 1,0-1-1,1 0 0,-1 0 1,0 0-1,0 0 1,0 1-1,0-1 1,0 0-1,0 0 0,0 0 1,0 0-1,0 1 1,0-1-1,8-12 33,-3-2-12,0 1 0,-1-1-1,-1 0 1,0 0 0,2-22 0,-6 37-29,1-1 0,0 0 1,0 0-1,0 0 1,0 0-1,0 0 0,0 0 1,0 1-1,-1-1 0,1 0 1,0 0-1,0 0 0,0 0 1,0 0-1,-1 0 1,1 0-1,0 0 0,0 0 1,0 0-1,0 1 0,-1-1 1,1 0-1,0 0 1,0 0-1,0 0 0,0 0 1,-1 0-1,1 0 0,0 0 1,0-1-1,0 1 1,0 0-1,-1 0 0,1 0 1,0 0-1,0 0 0,0 0 1,0 0-1,0 0 0,-1 0 1,1 0-1,0-1 1,0 1-1,0 0 0,0 0 1,0 0-1,0 0 0,-1 0 1,1-1-1,0 1 1,0 0-1,0 0 0,0 0 1,0 0-1,0-1 0,0 1 1,0 0-1,0 0 1,0 0-1,0 0 0,0-1 1,0 1-1,0 0 0,0 0 1,0 0-1,0 0 1,0-1-1,-9 12-583,5-4 290,1 1-1,1 0 0,0 0 1,-3 15-1,4-13 81,-1 2-269</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3.103"/>
    </inkml:context>
    <inkml:brush xml:id="br0">
      <inkml:brushProperty name="width" value="0.05" units="cm"/>
      <inkml:brushProperty name="height" value="0.05" units="cm"/>
    </inkml:brush>
  </inkml:definitions>
  <inkml:trace contextRef="#ctx0" brushRef="#br0">0 81 14531,'7'-73'5501,"-4"66"-4248,1 11-446,1 14-7,-1 77 477,-2-26-881,4 47 50,8 100-1629,-13-204 1034,0-9 103,0 1 0,-1-1 0,0 0 0,1 1 0,-1-1 1,0 1-1,0-1 0,-1 1 0,1-1 0,-1 1 0,0-1 1,0 0-1,-2 7 0,-4-5-394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3.523"/>
    </inkml:context>
    <inkml:brush xml:id="br0">
      <inkml:brushProperty name="width" value="0.05" units="cm"/>
      <inkml:brushProperty name="height" value="0.05" units="cm"/>
    </inkml:brush>
  </inkml:definitions>
  <inkml:trace contextRef="#ctx0" brushRef="#br0">0 194 17604,'13'14'994,"0"0"0,1-1 1,28 22-1,-37-31-826,1 0 0,1 0 0,-1 0 0,0-1 0,1 0 0,0-1-1,0 1 1,0-1 0,0 0 0,0-1 0,0 0 0,0 0 0,9 0 0,-12-2-137,0 0 0,0 0 0,0 0 0,0-1 0,0 1 0,0-1 0,0 0 0,-1 0 0,1 0 0,-1 0 0,1-1 0,-1 1 1,0-1-1,0 0 0,0 0 0,0 0 0,0-1 0,-1 1 0,4-6 0,4-8-21,-1 0-1,12-34 1,-20 49-19,44-139-3598,-38 114 2861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4.937"/>
    </inkml:context>
    <inkml:brush xml:id="br0">
      <inkml:brushProperty name="width" value="0.05" units="cm"/>
      <inkml:brushProperty name="height" value="0.05" units="cm"/>
    </inkml:brush>
  </inkml:definitions>
  <inkml:trace contextRef="#ctx0" brushRef="#br0">188 93 16243,'2'-13'769,"0"-36"665,-2 48-1370,0 0 0,0-1 1,0 1-1,0 0 0,0 0 0,0 0 1,-1-1-1,1 1 0,0 0 1,-1 0-1,1 0 0,-1 0 0,1 0 1,-1 0-1,1 0 0,-1 0 1,0 0-1,0 0 0,1 0 1,-1 0-1,0 0 0,0 0 0,0 1 1,0-1-1,0 0 0,0 1 1,0-1-1,0 1 0,0-1 0,0 1 1,-2-1-1,1 1 31,0 0 0,0 0 0,0 1-1,0-1 1,1 1 0,-1-1 0,0 1 0,0 0-1,1-1 1,-1 1 0,0 0 0,1 0 0,-1 0 0,1 1-1,-1-1 1,1 0 0,0 0 0,-1 1 0,-1 2-1,-22 33 686,21-31-607,-13 26 245,0 0 1,2 1-1,-18 61 0,26-72-310,2 1 0,0 0 0,2 0 0,0 0 0,2 1-1,3 44 1,-2-63-90,1 0 0,0 1 0,0-1-1,1 0 1,-1 0 0,1 0 0,0 0 0,1 0 0,-1-1-1,1 1 1,6 7 0,-7-10-14,-1 0 0,1-1 0,0 1 1,0-1-1,0 1 0,0-1 0,0 0 0,0 0 0,0 0 0,0 0 0,1 0 1,-1 0-1,0-1 0,1 1 0,-1-1 0,0 0 0,1 1 0,-1-1 0,1 0 1,-1 0-1,0-1 0,1 1 0,-1 0 0,0-1 0,1 0 0,-1 1 0,0-1 0,3-1 1,1-1 13,0 0 0,0-1 0,-1 1 0,0-1 1,0 0-1,0 0 0,0-1 0,0 1 0,-1-1 1,6-9-1,-8 11 4,0 0-1,0 0 1,0 0 0,0-1 0,0 1 0,-1-1 0,0 1 0,0-1 0,0 0-1,0 1 1,0-1 0,-1 0 0,1 0 0,-1 1 0,0-1 0,-1 0-1,1 0 1,-1 0 0,0-4 0,0 6-11,1 1-1,-1 0 1,0-1 0,1 1-1,-1 0 1,0-1-1,0 1 1,0 0 0,0 0-1,0 0 1,0-1-1,0 1 1,0 0 0,0 1-1,0-1 1,-1 0 0,1 0-1,0 0 1,-1 1-1,1-1 1,0 1 0,-3-1-1,2 0 1,-1 1 0,1 0 0,-1 0 0,0 0 0,1 0 0,-1 0 0,1 1 0,-1-1 0,1 1 0,0-1 0,-1 1 0,-3 2 0,3-2-11,1 0 0,0 0 0,-1 0-1,1 1 1,0-1 0,0 1 0,0-1 0,0 1 0,0 0 0,0 0 0,1-1 0,-1 1 0,0 1-1,1-1 1,0 0 0,-1 0 0,1 0 0,0 1 0,0-1 0,0 1 0,1-1 0,-1 0 0,1 1 0,-1 0-1,1-1 1,0 1 0,0 4 0,0-7 0,0 0 0,0 1-1,0-1 1,0 1 0,0-1 0,1 0 0,-1 1-1,0-1 1,0 1 0,0-1 0,1 0 0,-1 1-1,0-1 1,0 0 0,1 0 0,-1 1 0,0-1-1,1 0 1,-1 0 0,0 1 0,1-1-1,-1 0 1,0 0 0,1 0 0,-1 1 0,1-1-1,-1 0 1,0 0 0,1 0 0,-1 0 0,1 0-1,16-5 11,11-15 2,17-25-10,-32 31 3,1 0-1,22-17 1,-35 30-5,0 0-1,0 0 1,0 1 0,0-1 0,0 0-1,0 1 1,1-1 0,-1 1 0,0-1-1,0 1 1,0 0 0,1-1 0,-1 1-1,0 0 1,0 0 0,1 0 0,-1 0-1,3 0 1,-4 0 0,1 1 0,0-1 0,0 1-1,0-1 1,-1 1 0,1-1 0,0 1 0,-1 0-1,1-1 1,-1 1 0,1 0 0,0-1 0,-1 1-1,1 0 1,-1 0 0,0 0 0,1 0-1,-1-1 1,0 1 0,1 1 0,0 6-2,1 0 0,-2-1 0,1 1 0,-1 14 0,0-12-1,-3 82-202,3-92 174,0 0-1,0-1 1,0 1-1,0 0 1,0 0 0,1 0-1,-1 0 1,0 0 0,0 0-1,0 0 1,0 0-1,0 0 1,0 0 0,0 0-1,1 0 1,-1 0-1,0 0 1,0 0 0,0 0-1,0 0 1,0 0-1,0 0 1,1 0 0,-1 0-1,0 0 1,0 0-1,0 0 1,0 0 0,0 0-1,0 0 1,0 0-1,1 0 1,-1 0 0,0 0-1,0 0 1,0 0-1,0 0 1,0 1 0,0-1-1,0 0 1,0 0-1,0 0 1,0 0 0,1 0-1,-1 0 1,0 0-1,0 0 1,0 1 0,0-1-1,6-11-834,24-73-1887,-18 47 1815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5.427"/>
    </inkml:context>
    <inkml:brush xml:id="br0">
      <inkml:brushProperty name="width" value="0.05" units="cm"/>
      <inkml:brushProperty name="height" value="0.05" units="cm"/>
    </inkml:brush>
  </inkml:definitions>
  <inkml:trace contextRef="#ctx0" brushRef="#br0">35 0 17524,'-1'25'2056,"-4"-1"-1312,-3 5-264,1-2 1089,-1-3-673,3-2-424,5-6-1016,1-6-352,8-13 776,1-4-248,1-9-264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5.866"/>
    </inkml:context>
    <inkml:brush xml:id="br0">
      <inkml:brushProperty name="width" value="0.05" units="cm"/>
      <inkml:brushProperty name="height" value="0.05" units="cm"/>
    </inkml:brush>
  </inkml:definitions>
  <inkml:trace contextRef="#ctx0" brushRef="#br0">56 24 16868,'-20'55'1775,"12"-33"-937,0 0 0,-9 44 0,16-57-730,0-1-1,1 0 0,0 1 0,0-1 1,1 1-1,0-1 0,0 0 0,1 0 1,0 1-1,1-1 0,0-1 0,3 9 0,6 7-70,-8-19-34,-1 1 1,-1 0 0,1-1-1,-1 1 1,0 1 0,0-1-1,0 0 1,-1 0 0,1 1-1,-1-1 1,-1 1 0,1 7-1,-6-30 402,6-5-308,1 0 1,1 0 0,1 0 0,14-41 0,38-82 122,-53 137-213,21-40 40,-23 45-39,0 1 0,1 0-1,-1-1 1,1 1 0,0 0 0,-1 0 0,1 0-1,0 0 1,0 0 0,0 1 0,1-1 0,-1 1-1,0-1 1,1 1 0,3-2 0,-5 3-5,0 0-1,0 0 1,-1 0 0,1 0 0,0 1 0,0-1-1,-1 0 1,1 0 0,0 0 0,-1 1 0,1-1 0,0 0-1,-1 1 1,1-1 0,0 1 0,-1-1 0,1 1-1,-1-1 1,1 1 0,-1-1 0,1 1 0,-1 0-1,1-1 1,-1 1 0,1 0 0,-1-1 0,0 1 0,0 0-1,1 0 1,-1-1 0,0 1 0,0 0 0,0 0-1,0 0 1,4 29 32,-5-23-7,0 0-1,0 0 1,0 0 0,-1 0-1,0 0 1,-1 0-1,0 0 1,0-1 0,0 1-1,-1-1 1,0 0-1,0 0 1,0-1 0,-1 1-1,-7 7 1,4-6 7,-1 1-1,0-1 1,0-1 0,0 0 0,-1 0 0,0-1-1,0 0 1,0 0 0,-14 3 0,23-8-105,-1 1 0,0-1 0,0 1 0,0-1 0,0 0 0,0 1 0,0-1 0,0 0 0,0 0 0,0-1 0,0 1 0,0 0 0,0-1 0,-1 0 0,2 1 28,0-1 1,1 1-1,-1-1 1,1 0-1,-1 1 1,1-1-1,0 0 1,-1 1 0,1-1-1,-1 0 1,1 1-1,0-1 1,0 0-1,-1 0 1,1 1-1,0-1 1,0 0-1,0 0 1,0 0-1,0 1 1,0-1-1,0 0 1,0 0-1,0 0 1,0 1-1,1-1 1,-1 0-1,0 0 1,0 1-1,1-1 1,-1 0-1,1 1 1,-1-1-1,0 0 1,2 0-1,13-24-436,11-7-162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6.314"/>
    </inkml:context>
    <inkml:brush xml:id="br0">
      <inkml:brushProperty name="width" value="0.05" units="cm"/>
      <inkml:brushProperty name="height" value="0.05" units="cm"/>
    </inkml:brush>
  </inkml:definitions>
  <inkml:trace contextRef="#ctx0" brushRef="#br0">88 47 15987,'-32'116'4928,"-5"22"-2323,20-14-1413,16-103-1027,1 0 1,0 0-1,1-1 0,5 23 1,3-14-92,-1-15-69,-8-14-6,1 0 1,-1 0-1,0 1 1,0-1-1,0 0 0,1 0 1,-1 0-1,0 1 1,0-1-1,1 0 1,-1 0-1,0 0 0,0 0 1,1 0-1,-1 0 1,0 1-1,1-1 1,-1 0-1,0 0 1,0 0-1,1 0 0,-1 0 1,0 0-1,1 0 1,-1 0-1,0 0 1,1-1-1,-1 1 0,0 0 1,0 0-1,1 0 1,-1 0-1,0 0 1,0 0-1,1-1 0,0 0-4,0 0-1,0-1 0,0 1 0,0-1 1,-1 1-1,1-1 0,-1 1 0,1-1 0,-1 1 1,1-1-1,-1 1 0,0-1 0,1 0 0,-1 1 1,0-4-1,-2-30-104,2 27 88,-1-5-42,0 0 0,-1 1 0,0 0 0,-7-21 0,9 33 60,0 0 0,0 0 0,0 0 0,0 0 0,0 1 0,-1-1 0,1 0 0,0 0 0,0 0 0,0 0 0,0 0 0,0 0 0,0 0 0,0 0 0,0 0 0,-1 0 0,1 1 0,0-1 0,0 0 0,0 0 0,0 0 0,0 0 0,0 0 0,0 0 0,-1 0 0,1 0 0,0 0 0,0 0 0,0 0 0,0 0 0,0 0 0,0 0 0,-1 0 0,1 0 0,0 0 1,0 0-1,0-1 0,0 1 0,0 0 0,0 0 0,0 0 0,-1 0 0,1 0 0,0 0 0,0 0 0,0 0 0,0 0 0,0 0 0,0 0 0,0-1 0,0 1 0,0 0 0,0 0 0,0 0 0,-1 0 0,1 0 0,0-1 0,-2 12-45,2-7 38,1-1-1,-1 1 1,0-1 0,1 0-1,0 1 1,0-1-1,0 0 1,0 1 0,0-1-1,1 0 1,-1 0-1,1 0 1,0 0 0,0 0-1,0-1 1,0 1-1,0 0 1,5 3 0,-4-4 8,0-1 0,-1 0 0,1 0 0,-1 0 0,1 0 0,0 0 0,0 0 1,0-1-1,0 1 0,-1-1 0,1 0 0,0 0 0,0 0 0,0 0 1,0-1-1,0 1 0,0-1 0,-1 1 0,1-1 0,0 0 0,0 0 0,4-3 1,4-2 10,0 0 1,0-1-1,-1 0 1,0-1 0,-1 0-1,1-1 1,14-18 0,-17 19 15,-1 0 1,0 0-1,-1-1 1,1 0-1,-2 0 1,1-1 0,-1 1-1,-1-1 1,5-20-1,-9 14 12,1 16-36,0 0 0,-1 0 1,1 0-1,0-1 0,0 1 1,0 0-1,-1 0 0,1 0 1,0-1-1,0 1 0,-1 0 1,1 0-1,0 0 0,0 0 1,-1 0-1,1 0 0,0 0 0,-1-1 1,1 1-1,0 0 0,0 0 1,-1 0-1,1 0 0,0 0 1,-1 0-1,1 0 0,0 1 1,0-1-1,-1 0 0,-1 1-1,1-1 1,-1 1-1,0 0 0,1 0 0,-1 0 0,1 0 0,0 1 1,-1-1-1,1 0 0,0 1 0,0-1 0,0 0 0,-2 3 1,-1 5-8,-1-1 1,2 1 0,-1 0-1,1 0 1,0 0 0,1 0-1,0 0 1,1 0 0,0 1-1,0-1 1,1 1 0,0-1-1,3 15 1,-3-22 8,0 0 1,1-1-1,-1 1 0,1-1 1,0 1-1,-1-1 1,1 1-1,0-1 0,0 0 1,0 1-1,0-1 1,0 0-1,0 0 0,0 0 1,0 1-1,1-1 0,-1 0 1,0-1-1,1 1 1,2 1-1,-1-1 4,-1 0 1,1-1-1,0 1 1,-1-1-1,1 0 0,0 0 1,-1 0-1,1 0 1,0 0-1,-1-1 1,6-1-1,1 0 10,0-2 0,-1 1 0,1-1 1,-1-1-1,1 0 0,10-8 0,2-5-1,-1 0 0,0-1 0,-2-1 0,0-1 0,-2 0 0,25-42 0,-30 44-7,0-2 1,-2 1 0,0-1-1,-2-1 1,0 1 0,-1-1-1,-2-1 1,4-32 0,-8 50-6,0-1-1,0 1 1,-1-1 0,0 1 0,-2-10 0,3 15-2,0-1 0,0 0 0,-1 1 0,1-1 0,0 0 0,0 0 0,0 1 0,-1-1 0,1 0 0,0 1 0,-1-1 0,1 1 0,0-1 0,-1 0 0,1 1 0,-1-1 0,1 1 0,-1-1 0,1 1 0,-1 0 0,1-1 0,-1 1 0,0-1 0,1 1 0,-1 0 0,0-1 0,1 1 0,-1 0 0,0 0 0,1 0 0,-1-1 0,0 1 0,1 0 0,-1 0 0,0 0 0,1 0 0,-1 0 0,0 0 0,0 1 0,1-1 0,-1 0 1,0 0-1,1 0 0,-1 1 0,0-1 0,1 0 0,-1 1 0,1-1 0,-1 0 0,0 1 0,1-1 0,-1 1 0,0 0 0,-3 3 8,-1 1 1,1 0-1,0 0 1,0 0-1,0 1 1,1-1 0,0 1-1,-5 11 1,0 4 46,-7 29 1,15-50-56,-6 24 63,1 0 0,-2 26 0,6-44-114,1-1 0,-1 1 0,2 0 0,-1 0 1,0-1-1,1 1 0,0 0 0,0-1 0,1 1 1,0-1-1,0 0 0,0 1 0,0-1 0,1 0 0,4 6 1,-6-10 0,1 1 1,0 0 0,0-1-1,0 0 1,0 1 0,0-1-1,1 0 1,-1 0 0,0 0-1,0 0 1,1 0-1,-1-1 1,1 1 0,-1-1-1,1 1 1,-1-1 0,1 0-1,-1 0 1,1 0 0,-1 0-1,0-1 1,1 1 0,-1-1-1,1 1 1,-1-1 0,0 0-1,1 0 1,-1 0 0,4-2-1,22-15-399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7.970"/>
    </inkml:context>
    <inkml:brush xml:id="br0">
      <inkml:brushProperty name="width" value="0.05" units="cm"/>
      <inkml:brushProperty name="height" value="0.05" units="cm"/>
    </inkml:brush>
  </inkml:definitions>
  <inkml:trace contextRef="#ctx0" brushRef="#br0">0 629 15091,'110'-122'4900,"-89"101"-4653,136-144 909,-130 133-1286,0-1 1,-3-1-1,28-51 0,-47 75-75,0 1 0,0-1 0,-1 0 0,-1 0 0,0-1 0,0 1 0,-1-1 0,0 1 0,1-16 0,-4 7-280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8.433"/>
    </inkml:context>
    <inkml:brush xml:id="br0">
      <inkml:brushProperty name="width" value="0.05" units="cm"/>
      <inkml:brushProperty name="height" value="0.05" units="cm"/>
    </inkml:brush>
  </inkml:definitions>
  <inkml:trace contextRef="#ctx0" brushRef="#br0">148 1 16211,'1'1'228,"0"0"-1,0 0 0,-1 1 0,1-1 0,-1 0 0,1 1 0,-1-1 0,0 1 0,1-1 0,-1 1 0,0-1 0,0 0 0,0 1 0,0-1 1,0 1-1,0-1 0,-1 1 0,0 2 0,-10 32-9,8-27 123,-121 341 700,120-341-1030,3-6-11,-1 1 1,1-1 0,0 0 0,0 1 0,0-1 0,0 1 0,0-1 0,1 1 0,0 0 0,0-1 0,0 1 0,1 7 0,-1-11-2,1 1 1,-1-1 0,1 1 0,-1-1-1,1 0 1,-1 1 0,1-1-1,-1 1 1,1-1 0,-1 0 0,1 0-1,0 1 1,-1-1 0,1 0-1,-1 0 1,1 0 0,0 1-1,-1-1 1,1 0 0,0 0 0,-1 0-1,1 0 1,0 0 0,-1-1-1,1 1 1,0 0 0,-1 0 0,1 0-1,0 0 1,-1-1 0,1 1-1,0-1 1,25-11-27,-24 10 22,124-74-498,95-52-2076,-167 103 2030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9.055"/>
    </inkml:context>
    <inkml:brush xml:id="br0">
      <inkml:brushProperty name="width" value="0.05" units="cm"/>
      <inkml:brushProperty name="height" value="0.05" units="cm"/>
    </inkml:brush>
  </inkml:definitions>
  <inkml:trace contextRef="#ctx0" brushRef="#br0">1 487 13387,'0'0'98,"0"0"1,0 1-1,0-1 1,1 0-1,-1 0 1,0 1-1,1-1 1,-1 0-1,0 0 1,0 0-1,1 1 1,-1-1-1,0 0 1,1 0-1,-1 0 1,0 0-1,1 0 1,-1 0-1,1 0 0,-1 0 1,0 0-1,1 0 1,-1 0-1,0 0 1,1 0-1,-1 0 1,0 0-1,1 0 1,-1 0-1,0 0 1,1 0-1,-1-1 1,0 1-1,1 0 1,-1 0-1,0 0 1,1 0-1,-1-1 1,0 1-1,0 0 1,1 0-1,-1-1 1,0 1-1,0 0 1,0-1-1,1 1 0,-1 0 1,0-1-1,0 1 1,0 0-1,0-1 1,0 1-1,14-26 2095,-10 18-1829,25-55 496,-2-1 1,-2-2-1,22-99 0,-30 73-697,-23 129-185,2-1 0,2 65 0,17 76-39,-14-165-117,1 1 1,0-1-1,1 1 1,0-1-1,1 0 1,11 23-1,-15-35 167,0 1-1,0-1 1,0 0 0,1 1-1,-1-1 1,0 1 0,1-1-1,-1 0 1,0 1-1,1-1 1,-1 0 0,0 0-1,1 1 1,-1-1 0,1 0-1,-1 0 1,0 1 0,1-1-1,-1 0 1,1 0 0,-1 0-1,1 0 1,-1 0 0,1 0-1,-1 0 1,0 0 0,1 0-1,-1 0 1,1 0-1,-1 0 1,1 0 0,-1 0-1,1 0 1,-1 0 0,1 0-1,-1-1 1,0 1 0,1 0-1,-1 0 1,1 0 0,-1-1-1,0 1 1,1 0 0,0-1-1,10-14-309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7.170"/>
    </inkml:context>
    <inkml:brush xml:id="br0">
      <inkml:brushProperty name="width" value="0.05" units="cm"/>
      <inkml:brushProperty name="height" value="0.05" units="cm"/>
    </inkml:brush>
  </inkml:definitions>
  <inkml:trace contextRef="#ctx0" brushRef="#br0">318 424 18260,'-1'-3'186,"-1"-1"0,0 1 0,1-1 0,-1 1 0,0 0 0,-1 0 0,1 0 0,0 0 0,-1 0 0,0 1 0,1-1 0,-1 1 0,0-1 0,-1 1 0,1 0 0,0 0 0,0 1 0,-1-1-1,1 1 1,-1 0 0,0-1 0,1 1 0,-1 1 0,0-1 0,-7 0 0,2 0-2,-1 1-1,1 0 0,0 0 0,-1 1 1,1 0-1,0 1 0,-1 0 0,1 0 1,-13 6-1,11-3-144,0 1 0,1 0 0,0 1 0,0 0 0,1 0 0,-10 11 0,14-13-34,0 0 0,0 0 0,1 0 0,0 1 0,0 0 0,0 0 0,1 0 0,0 1 0,0-1 0,0 1 0,-2 12 0,4-18-2,1 1 0,-1-1 0,1 1 0,0-1 0,0 1 0,0-1 0,0 0 0,0 1-1,0-1 1,0 1 0,0-1 0,0 1 0,1-1 0,-1 0 0,1 1 0,-1-1 0,1 1 0,-1-1-1,1 0 1,0 0 0,0 1 0,0-1 0,0 0 0,-1 0 0,2 0 0,-1 0 0,0 0 0,0 0-1,0 0 1,0 0 0,0-1 0,1 1 0,-1 0 0,0-1 0,1 1 0,-1-1 0,1 1 0,-1-1-1,0 0 1,1 0 0,-1 1 0,1-1 0,-1 0 0,2 0 0,4-1 18,-1 1 0,1-1 1,-1 0-1,1 0 0,-1-1 0,0 0 0,0 0 1,0-1-1,6-2 0,10-9 113,-1-1 0,-1 0 0,-1-2 0,0 0 1,-1-1-1,-1 0 0,-1-2 0,0 0 0,-2-1 0,21-38 0,-18 8 546,-21 59-648,0-1 0,1 0-1,0 1 1,0-1 0,1 1-1,0 0 1,-1 9 0,0 1-64,2 0 1,-1 22 0,3-36 19,-1 1 0,0 0 0,1-1 1,0 0-1,0 1 0,0-1 0,1 0 0,-1 1 0,4 4 0,-4-7 7,-1-1 0,1 0 0,0 0 0,0 0 0,0 0 1,0 0-1,0 0 0,0 0 0,0 0 0,0 0 0,1 0 0,-1 0 0,0-1 1,0 1-1,1-1 0,-1 1 0,0-1 0,1 1 0,-1-1 0,1 0 0,-1 1 0,0-1 1,1 0-1,-1 0 0,1 0 0,-1 0 0,1 0 0,-1-1 0,0 1 0,1 0 1,-1-1-1,1 1 0,1-2 0,4-1-5,0-1-1,0-1 1,-1 1-1,0-1 1,0 0 0,0 0-1,0-1 1,-1 0-1,0 0 1,0 0 0,7-14-1,4-7 20,18-45 0,-16 31-7,-2-1 0,17-74 0,-33 116-4,0-1 0,0 1 0,1-1 0,-1 1 0,0-1 1,0 1-1,0-1 0,0 0 0,0 1 0,0-1 1,0 1-1,0-1 0,0 1 0,0-1 0,0 1 1,0-1-1,0 0 0,0 1 0,-1-1 0,1 1 0,-1-2 1,-7 9-31,-8 19-15,-5 17 39,-29 88 1,45-115-4,1 0 0,1 1 0,0-1 0,1 1 0,1-1 0,0 1 1,1 0-1,1 0 0,4 20 0,-4-34-9,-1 1 0,1-1 1,1 1-1,-1-1 0,0 1 1,4 5-1,-4-9 16,-1 1 0,1 0-1,-1-1 1,1 1 0,-1-1 0,1 1-1,-1-1 1,1 1 0,0-1 0,-1 1-1,1-1 1,0 0 0,-1 1 0,1-1-1,0 0 1,0 0 0,-1 1 0,1-1-1,0 0 1,0 0 0,-1 0 0,1 0-1,0 0 1,0 0 0,-1 0 0,1 0-1,0 0 1,0-1 0,-1 1 0,1 0-1,0 0 1,0-1 0,-1 1 0,1 0-1,0-1 1,-1 1 0,1-1 0,0 1-1,-1-1 1,1 0 0,11-10 2,-1 0 1,-1-1 0,0 0-1,-1 0 1,0-1 0,13-26-1,-6 11 40,168-309 513,-183 334-546,0 0 0,0 1 0,0-1 0,0 0 0,0 0 0,-1 0 0,1 0 0,-1 0 1,1-3-1,-2 6-5,1 0 0,0-1 0,0 1 1,0 0-1,0 0 0,0 0 0,0 0 1,0 0-1,0 0 0,0-1 0,0 1 1,0 0-1,0 0 0,0 0 0,0 0 1,-1 0-1,1 0 0,0 0 0,0 0 0,0-1 1,0 1-1,0 0 0,0 0 0,0 0 1,-1 0-1,1 0 0,0 0 0,0 0 1,0 0-1,0 0 0,0 0 0,-1 0 1,1 0-1,0 0 0,0 0 0,0 0 1,0 0-1,0 0 0,0 0 0,-1 0 0,1 0 1,0 0-1,0 0 0,0 0 0,0 1 1,0-1-1,0 0 0,-1 0 0,1 0 1,0 0-1,0 0 0,0 0 0,-13 15-1,-11 19-15,3 2-1,1 0 1,-22 56-1,-36 125-20,70-193 34,-12 34-232,3 0 1,2 2-1,-8 69 1,23-113-596,3-12-250,-1-6 980,-1 1 0,0-1 0,0 1 1,-1-1-1,1 1 0,0-1 0,0 0 1,-1 1-1,1-1 0,-1 0 0,1-2 1,4-22-628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7:59.503"/>
    </inkml:context>
    <inkml:brush xml:id="br0">
      <inkml:brushProperty name="width" value="0.05" units="cm"/>
      <inkml:brushProperty name="height" value="0.05" units="cm"/>
    </inkml:brush>
  </inkml:definitions>
  <inkml:trace contextRef="#ctx0" brushRef="#br0">8 1 20428,'-3'8'1825,"3"2"-1305,-2 0-216,1 0 456,0-4-176,3-12-728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0.136"/>
    </inkml:context>
    <inkml:brush xml:id="br0">
      <inkml:brushProperty name="width" value="0.05" units="cm"/>
      <inkml:brushProperty name="height" value="0.05" units="cm"/>
    </inkml:brush>
  </inkml:definitions>
  <inkml:trace contextRef="#ctx0" brushRef="#br0">163 21 18092,'-1'-1'122,"1"-1"0,-1 1-1,0-1 1,0 1 0,-1 0 0,1 0 0,0-1 0,0 1 0,-1 0-1,1 0 1,0 0 0,-1 0 0,1 1 0,-1-1 0,1 0 0,-1 1-1,0-1 1,1 1 0,-1-1 0,-3 0 0,3 2 15,-1-1-1,0 0 1,1 0 0,-1 1 0,1 0-1,-1-1 1,1 1 0,-1 0 0,1 0 0,-1 0-1,1 1 1,-3 1 0,-1 1 41,0 1 0,1-1 0,-1 1 1,1 1-1,1-1 0,-1 1 0,1-1 0,-1 1 0,-3 8 1,0 5-74,1 1 1,0 0-1,2 0 1,0 0-1,1 1 1,-2 34-1,5-28-76,1 0 0,2 1 0,0-1-1,10 44 1,-11-66-24,0 0 0,1 0-1,0 0 1,0 0-1,0 0 1,0 0-1,1-1 1,-1 1 0,1-1-1,0 0 1,1 0-1,4 5 1,-6-7-2,1 0 0,-1-1 0,1 1 0,-1-1 0,1 0 0,0 0 0,0 0 0,-1 0 0,1 0 0,0 0 0,0-1 0,0 1 0,0-1 0,0 0 0,0 0 0,0 0 0,0 0 0,0-1 0,-1 1 0,1-1 0,0 0 0,0 0 0,3-1 0,3-2 11,0 0 0,-1 0-1,0-1 1,0 0-1,-1-1 1,1 0-1,7-7 1,-11 9 7,0 0 0,-1 0 0,1 0 0,-1 0-1,1-1 1,-1 1 0,0-1 0,-1 0 0,1 0 0,-1 0 0,0 0 0,-1-1 0,2-6 0,-2 11-14,-1 1-1,0-1 1,0 0 0,0 1 0,0-1 0,0 0 0,0 1 0,0-1-1,0 0 1,0 1 0,0-1 0,0 1 0,-1-1 0,1 0-1,0 1 1,0-1 0,-1 0 0,1 1 0,0-1 0,-1 1 0,1-1-1,-1 1 1,1-1 0,0 1 0,-1-1 0,1 1 0,-1 0-1,-1-2 1,1 2 4,0 0-1,0 0 0,-1 0 0,1-1 1,0 1-1,0 0 0,-1 0 1,1 1-1,0-1 0,-1 0 1,1 0-1,0 1 0,-2 0 0,-3 1 26,1 0 0,-1 1 1,1 0-1,0 0 0,-6 5 0,-16 22 83,26-29-116,0 1 1,0 0-1,0 0 0,0-1 0,0 1 0,0 0 0,0 0 1,0 0-1,1 0 0,-1 0 0,0 0 0,1 0 0,0 0 0,0 0 1,0 0-1,0 4 0,0-6-2,0 1 0,1-1 0,-1 1 0,0-1 0,1 0 0,-1 1 0,1-1 1,-1 1-1,1-1 0,-1 0 0,1 0 0,-1 1 0,1-1 0,-1 0 0,1 0 0,-1 1 0,1-1 0,0 0 0,-1 0 0,1 0 1,-1 0-1,1 0 0,-1 0 0,1 0 0,0 0 0,-1 0 0,1 0 0,-1 0 0,1-1 0,-1 1 0,1 0 0,-1 0 0,1 0 1,0-1-1,-1 1 0,1 0 0,-1-1 0,0 1 0,1 0 0,-1-1 0,1 0 0,23-16 14,-23 17-15,106-108 18,-59 58-44,-46 47 19,24-20-35,-25 22 39,0 1 0,-1-1 1,1 0-1,0 1 0,0-1 1,0 1-1,-1-1 0,1 1 1,0 0-1,0-1 0,0 1 1,0 0-1,0 0 0,0 0 1,-1-1-1,1 1 0,0 0 1,0 0-1,0 0 0,0 0 1,0 1-1,0-1 0,0 0 1,0 0-1,0 0 0,-1 1 1,1-1-1,0 0 0,0 1 1,0-1-1,1 2 0,-1 0-3,1 0-1,-1 0 1,0 1 0,0-1-1,0 0 1,0 1-1,0-1 1,0 0 0,-1 1-1,1-1 1,0 6-1,0 32-29,-1-30 28,-1 43-237,-10 70 0,9-131-2270,3-20 2201,6-11-309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0.636"/>
    </inkml:context>
    <inkml:brush xml:id="br0">
      <inkml:brushProperty name="width" value="0.05" units="cm"/>
      <inkml:brushProperty name="height" value="0.05" units="cm"/>
    </inkml:brush>
  </inkml:definitions>
  <inkml:trace contextRef="#ctx0" brushRef="#br0">1 1 19052,'1'6'1968,"2"-1"-1447,-3 1-209,0 3 928,2 2-592,1 2-160,-1 1-624,1-1-400,0-1-664,-1-4 1024,3-12-240,4-10-136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1.123"/>
    </inkml:context>
    <inkml:brush xml:id="br0">
      <inkml:brushProperty name="width" value="0.05" units="cm"/>
      <inkml:brushProperty name="height" value="0.05" units="cm"/>
    </inkml:brush>
  </inkml:definitions>
  <inkml:trace contextRef="#ctx0" brushRef="#br0">2 65 16564,'-1'30'860,"1"-1"0,2 1 1,1-1-1,7 32 1,36 111 235,-1-3-896,-44-164-185,0-3-8,-1 0 1,1-1-1,-1 1 1,1 0-1,-1 0 1,0 0 0,0-1-1,0 1 1,0 0-1,0 0 1,0 0-1,-1 0 1,1-1 0,-1 4-1,0-4-5,1-1 0,0 0 0,0 0 0,-1 0 0,1 0 0,0 0-1,-1 0 1,1 0 0,0 0 0,0 0 0,-1 0 0,1 0 0,0 0 0,0 0 0,-1 0 0,1 0 0,0 0 0,-1 0-1,1 0 1,0 0 0,0 0 0,-1 0 0,1 0 0,0-1 0,0 1 0,-1 0 0,1 0 0,0 0 0,0 0-1,0-1 1,-1 1 0,1 0 0,0 0 0,0-1 0,0 1 0,0 0 0,0 0 0,-1 0 0,1-1 0,0 1-1,0 0 1,0-1 0,-7-13 47,-1-6-29,2 0 0,0-1 0,1 1 0,-3-37 1,2-87-62,5 124 38,0-19-15,1 0 0,2 0 0,1 0 0,11-43-1,-13 78 18,0 0-1,0 0 0,1 1 1,-1-1-1,1 0 0,0 0 0,0 1 1,1-1-1,-1 1 0,1 0 0,-1 0 1,1-1-1,0 2 0,4-4 0,-6 5 3,1 0-1,0 1 0,-1-1 0,1 0 1,0 1-1,-1-1 0,1 1 0,0-1 1,0 1-1,0 0 0,-1 0 1,1 0-1,0 0 0,0 0 0,0 0 1,-1 0-1,1 1 0,0-1 0,0 1 1,-1-1-1,1 1 0,0 0 0,-1-1 1,1 1-1,0 0 0,-1 0 0,1 0 1,-1 0-1,0 1 0,1-1 0,-1 0 1,0 0-1,2 3 0,0-1 31,0 1 1,-1 1-1,1-1 0,-1 0 1,1 1-1,-1-1 0,-1 1 1,1 0-1,-1 0 1,0 0-1,0-1 0,0 1 1,0 0-1,-1 0 0,0 0 1,0 0-1,0 0 0,-1 0 1,0 0-1,0 0 0,0 0 1,-3 7-1,-1 2 206,0 1 0,-2-1-1,1 0 1,-2 0 0,-17 24 0,20-31-186,0-1 1,-1 0 0,0 0-1,0 0 1,-10 7-1,15-13-79,0 1-1,0-1 0,1 1 1,-1 0-1,0-1 0,0 0 1,0 1-1,0-1 1,0 0-1,0 1 0,0-1 1,-1 0-1,1 0 0,0 0 1,0 0-1,0 0 0,0 0 1,0 0-1,0 0 0,-2-1 1,2 0 0,0 0 1,0 0 0,0 0 0,0 0-1,0 0 1,0 0 0,1 0-1,-1-1 1,0 1 0,0 0-1,1 0 1,-1-1 0,1 1-1,-1 0 1,1-1 0,0 1 0,-1-1-1,1 1 1,0-1 0,0-1-1,-1-21-341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1.597"/>
    </inkml:context>
    <inkml:brush xml:id="br0">
      <inkml:brushProperty name="width" value="0.05" units="cm"/>
      <inkml:brushProperty name="height" value="0.05" units="cm"/>
    </inkml:brush>
  </inkml:definitions>
  <inkml:trace contextRef="#ctx0" brushRef="#br0">23 199 15707,'-6'22'578,"1"0"0,1 1 0,0 0 0,2-1 0,1 1 0,1 0 0,1 0 0,5 37-1,0-25-128,2-1 0,1-1 0,1 0 0,2 0-1,27 53 1,-39-85-434,1 0 0,-1 1 0,1-1 0,0 0 0,0 0 0,0 0 0,-1 0 0,1 1 0,0-1 0,0 0 0,1-1 0,-1 1 1,0 0-1,3 1 0,-4-2-10,0 0 1,1 0 0,-1 0-1,1 0 1,-1 0 0,0 0-1,1 0 1,-1 0 0,1 0 0,-1-1-1,0 1 1,1 0 0,-1 0-1,0 0 1,1-1 0,-1 1-1,0 0 1,1 0 0,-1-1-1,0 1 1,1 0 0,-1-1-1,0 1 1,0 0 0,1-1 0,-1 1-1,0-1 1,0 1 0,0 0-1,0-2 1,2-2 4,-1-1 0,0 1 0,0-1 0,-1 0 1,1 0-1,-1 1 0,0-6 0,-1-10-98,-1 0 0,-1 1 1,-1-1-1,-1 1 0,0-1 1,-1 2-1,-16-35 0,12 42-119,10 11 203,0 0 0,0 0 0,0 0-1,0 0 1,-1 0 0,1 0 0,0 0 0,0 0 0,0 0 0,0 0 0,0 0 0,-1 0 0,1 0 0,0 1 0,0-1 0,0 0 0,0 0 0,0 0 0,0 0 0,-1 0 0,1 0 0,0 0-1,0 0 1,0 0 0,0 1 0,0-1 0,0 0 0,0 0 0,0 0 0,0 0 0,0 0 0,0 0 0,-1 1 0,1-1 0,0 0 0,0 0 0,0 0 0,0 0 0,0 0 0,0 1 0,0-1-1,0 0 1,0 0 0,0 2-9,0 1 0,1-1 0,-1 0 0,0 0 0,0 1-1,1-1 1,0 0 0,-1 0 0,3 4 0,-1-2 9,0 0-1,0 0 1,1-1-1,-1 1 1,1-1 0,0 1-1,0-1 1,0 0 0,0 0-1,1 0 1,7 4 0,-9-6 8,0 0 0,0 0 0,1 0 0,-1-1 0,0 1 1,1 0-1,-1-1 0,0 0 0,1 1 0,-1-1 1,1 0-1,-1-1 0,1 1 0,-1 0 0,0-1 0,1 1 1,-1-1-1,0 1 0,1-1 0,-1 0 0,0 0 1,0 0-1,4-3 0,2-2 10,0-1 1,-1 1-1,1-2 1,-1 1-1,-1-1 0,1 0 1,-1-1-1,-1 1 1,1-1-1,5-15 1,-6 13-10,0 0 1,-1-1-1,-1 1 1,0-1-1,-1 0 0,0 1 1,0-1-1,-1-20 1,-4 27-59,-2 10 22,-2 10 7,2 3 33,0 1 0,-2 30 0,6-41 21,0 1-1,1-1 1,0 1-1,1-1 0,0 1 1,0-1-1,1 1 1,3 8-1,-5-16-21,0 0-1,0 0 1,1 0 0,-1-1-1,0 1 1,1 0 0,-1 0-1,1-1 1,-1 1 0,1 0-1,-1-1 1,1 1-1,0-1 1,-1 1 0,1-1-1,0 1 1,-1-1 0,1 1-1,0-1 1,0 1 0,0-1-1,-1 0 1,1 0 0,0 1-1,0-1 1,0 0 0,-1 0-1,1 0 1,0 0 0,0 0-1,0 0 1,0 0 0,0 0-1,-1 0 1,1 0 0,0-1-1,0 1 1,0 0-1,0 0 1,-1-1 0,1 1-1,0-1 1,0 1 0,-1-1-1,1 1 1,1-2 0,3-2 29,0 0 1,0-1 0,0 1-1,7-10 1,8-13 14,-2-1 0,-1 0 0,-2-1 0,-1 0-1,-1-2 1,-1 1 0,-2-1 0,12-60 0,-19 77-32,0 0 1,-1 1-1,-1-1 1,0 0-1,-1 0 1,0 0-1,-4-19 1,4 32-19,0 0 0,0 0 0,0 0 0,0 1 0,-1-1 0,1 0 0,0 0-1,0 1 1,-1-1 0,1 0 0,-1 0 0,1 1 0,-1-1 0,1 0 0,-1 1 0,1-1 0,-1 1 0,0-1 0,1 1 0,-1-1 0,0 1 0,1-1 0,-1 1 0,0-1-1,-1 1 1,1 0 0,0 0-1,0 0 0,0 0 0,0 1 1,0-1-1,0 0 0,0 1 0,1-1 1,-1 1-1,0-1 0,0 1 0,0-1 1,0 1-1,1-1 0,-1 1 0,0 0 1,0 1-1,-4 3 2,1 1 1,0-1-1,0 1 1,-5 11 0,1 2 33,2 1 0,-1 0 0,2 0 0,1 0 0,1 1 0,0 0 0,2-1 1,0 1-1,1 0 0,1 0 0,7 32 0,-7-47-48,1 1 0,0-1 1,0-1-1,1 1 0,0 0 0,0-1 1,7 10-1,-8-12-65,0-1 0,0 1 0,0-1 0,0 0 0,0 0 0,1 0 1,-1 0-1,1 0 0,0-1 0,0 1 0,-1-1 0,1 0 0,0 0 0,0 0 0,0 0 0,0 0 1,5 0-1,0-2-195,-7-8-101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1.999"/>
    </inkml:context>
    <inkml:brush xml:id="br0">
      <inkml:brushProperty name="width" value="0.05" units="cm"/>
      <inkml:brushProperty name="height" value="0.05" units="cm"/>
    </inkml:brush>
  </inkml:definitions>
  <inkml:trace contextRef="#ctx0" brushRef="#br0">1 9 18588,'11'7'920,"5"-7"-920,-4-4-8,2-8 648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4.085"/>
    </inkml:context>
    <inkml:brush xml:id="br0">
      <inkml:brushProperty name="width" value="0.05" units="cm"/>
      <inkml:brushProperty name="height" value="0.05" units="cm"/>
    </inkml:brush>
  </inkml:definitions>
  <inkml:trace contextRef="#ctx0" brushRef="#br0">0 195 14835,'1'0'259,"0"1"-1,-1-1 1,1 0-1,0 1 0,-1-1 1,1 0-1,0 0 1,-1 1-1,1-1 1,0 0-1,0 0 1,-1 0-1,1 0 0,0 0 1,0 0-1,-1 0 1,1 0-1,0 0 1,0-1-1,-1 1 1,2-1-1,18-7 217,-16 6-44,117-51 385,188-56-1,-287 99-1270,-18 3-1228,-4 7 1562,0-1-1,-1 1 1,1-1 0,0 1-1,-1 0 1,1-1-1,0 1 1,-1 0-1,1-1 1,0 1 0,-1 0-1,1-1 1,-1 1-1,1 0 1,-1 0 0,1 0-1,0-1 1,-1 1-1,1 0 1,-1 0 0,1 0-1,-2 0 1,-8-1-703,-7 3-213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4.498"/>
    </inkml:context>
    <inkml:brush xml:id="br0">
      <inkml:brushProperty name="width" value="0.05" units="cm"/>
      <inkml:brushProperty name="height" value="0.05" units="cm"/>
    </inkml:brush>
  </inkml:definitions>
  <inkml:trace contextRef="#ctx0" brushRef="#br0">234 0 16195,'-29'39'3954,"-75"103"-1282,79-104-2736,1 0 0,-20 47 0,43-83 65,0 1-1,0-1 1,0 1 0,0-1 0,0 1-1,1 0 1,-1-1 0,1 1 0,-1 0-1,1-1 1,0 1 0,0 0-1,1 3 1,-1-6 0,0 1-1,1 0 0,-1-1 1,0 1-1,0-1 0,1 1 1,-1-1-1,1 1 0,-1-1 1,0 1-1,1-1 0,-1 0 0,1 1 1,-1-1-1,1 0 0,-1 1 1,1-1-1,0 0 0,-1 0 1,1 1-1,0-1 0,2 0 1,-1 1 1,0-1-1,0 0 0,0 0 0,0 0 0,1-1 0,-1 1 0,0 0 0,2-2 0,24-5 5,14-3-98,-1-2 0,70-29 0,-85 28 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5.447"/>
    </inkml:context>
    <inkml:brush xml:id="br0">
      <inkml:brushProperty name="width" value="0.05" units="cm"/>
      <inkml:brushProperty name="height" value="0.05" units="cm"/>
    </inkml:brush>
  </inkml:definitions>
  <inkml:trace contextRef="#ctx0" brushRef="#br0">156 77 15811,'2'-6'413,"-1"-1"0,0 1 0,-1-1 0,0 0 0,0 0 0,-2-9 0,2 15-347,0 0 1,-1 0-1,1 0 0,0 0 1,-1 0-1,1 0 1,-1 0-1,1 0 0,-1 0 1,0 0-1,1 0 1,-1 1-1,0-1 0,0 0 1,0 0-1,0 0 0,1 1 1,-3-2-1,2 2 24,-1-1 0,0 1 0,0 0 0,1-1-1,-1 1 1,0 0 0,0 0 0,0 0 0,1 0 0,-1 0-1,0 0 1,0 1 0,1-1 0,-1 1 0,-2 0 0,-2 2-37,1 0 1,0 0 0,-1 0-1,1 1 1,1-1 0,-1 1-1,0 1 1,1-1 0,0 1-1,0-1 1,1 1 0,-1 0-1,1 0 1,0 1 0,0-1-1,1 1 1,-1-1 0,1 1-1,-2 11 1,32-99 1889,-28 80-2047,15-11-4860,-15 12 4987,0 1-1,0 0 1,-1-1-1,1 1 1,0 0-1,0-1 1,0 1-1,0 0 1,0 0-1,0-1 0,-1 1 1,1 0-1,0-1 1,0 1-1,0 0 1,-1 0-1,1-1 1,0 1-1,0 0 1,-1 0-1,1 0 0,0-1 1,-1 1-1,1 0 1,0 0-1,-1 0 1,1 0-1,0 0 1,-1 0-1,1-1 1,0 1-1,-1 0 0,1 0 1,0 0-1,-1 0 1,1 0-1,0 0 1,-1 1-1,1-1 1,0 0-1,-1 0 1,1 0-1,0 0 0,0 0 1,-1 0-1,1 0 1,0 1-1,-1-1 1,1 0-1,-16 9 971,10 0-738,0 1 1,0 0 0,1 0-1,0 0 1,0 1 0,2-1-1,-1 1 1,1 0-1,-2 20 1,6-26-510,3-9-142,4-9-421,-4 2 137,0 0-1,-2-1 1,1 0 0,0-12-1,-3 8-155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5.973"/>
    </inkml:context>
    <inkml:brush xml:id="br0">
      <inkml:brushProperty name="width" value="0.05" units="cm"/>
      <inkml:brushProperty name="height" value="0.05" units="cm"/>
    </inkml:brush>
  </inkml:definitions>
  <inkml:trace contextRef="#ctx0" brushRef="#br0">15 447 12355,'-6'26'1985,"4"-17"-481,0 0 0,0 0 0,-1 13 0,12-31 1024,39-69-801,43-98 0,-85 163-1633,25-51 151,24-74 0,-53 134-239,0-1 0,-1 1 1,0 0-1,0-1 0,-1 1 1,1-1-1,-1-4 0,0 9-5,0 0-1,0-1 0,0 1 0,0 0 0,0 0 0,0 0 0,0 0 0,0 0 0,0 0 0,0 0 1,0-1-1,0 1 0,0 0 0,0 0 0,0 0 0,0 0 0,0 0 0,0 0 0,0 0 1,0 0-1,0-1 0,0 1 0,0 0 0,0 0 0,-1 0 0,1 0 0,0 0 0,0 0 0,0 0 1,0 0-1,0 0 0,0 0 0,0 0 0,0 0 0,-1 0 0,1 0 0,0 0 0,0 0 1,0 0-1,0-1 0,0 1 0,0 0 0,0 0 0,-1 0 0,1 1 0,0-1 0,0 0 0,0 0 1,0 0-1,0 0 0,0 0 0,0 0 0,0 0 0,-1 0 0,1 0 0,0 0 0,0 0 1,0 0-1,0 0 0,0 0 0,-6 7-4,-1 5 0,1 1 0,0-1-1,1 1 1,0 0 0,1 0 0,-3 19-1,-9 83-12,13-70 20,1 56-1,3-82-8,1-1 1,0 1-1,1 0 0,1-1 1,11 29-1,-13-42-69,0 0 1,0-1-1,1 1 0,-1-1 0,1 0 0,0 0 1,5 6-1,-7-10 61,0 1 0,0 0 0,-1 0 0,1 0 0,0-1 0,0 1 0,0-1 0,0 1 0,0 0 0,0-1 0,0 0 0,1 1 0,-1-1 0,0 0 0,0 1 0,0-1 0,0 0 1,0 0-1,1 0 0,-1 0 0,0 0 0,0 0 0,0 0 0,0 0 0,0-1 0,1 1 0,-1 0 0,0-1 0,0 1 0,0-1 0,0 1 0,0-1 0,0 0 0,0 1 0,0-1 0,1-1 0,1-2-4,0 0-1,0 0 1,0 0-1,0 0 1,-1-1 0,0 1-1,0-1 1,0 1-1,-1-1 1,2-6-1,6-31-261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7.716"/>
    </inkml:context>
    <inkml:brush xml:id="br0">
      <inkml:brushProperty name="width" value="0.05" units="cm"/>
      <inkml:brushProperty name="height" value="0.05" units="cm"/>
    </inkml:brush>
  </inkml:definitions>
  <inkml:trace contextRef="#ctx0" brushRef="#br0">1 132 13291,'4'6'696,"0"0"0,0 0 0,1 0 1,0-1-1,0 1 0,0-1 0,1 0 0,7 4 1,-9-7-437,-1 0 0,1-1 0,-1 1 0,1-1 0,0 0 0,0 0 0,-1 0 0,1-1 1,0 1-1,0-1 0,0 0 0,0 0 0,0-1 0,0 1 0,0-1 0,-1 0 0,6-1 1,2-2 88,1 0 0,-1-1 1,0-1-1,0 1 1,0-2-1,-1 1 1,11-10-1,-6 3-45,0 0 0,-2-1 0,22-27 0,-32 36-268,0 1 0,0-1-1,-1 0 1,0 0 0,0 0 0,3-9 0,-5 13-35,0 1 0,0-1 1,1 1-1,-1-1 0,0 1 0,0-1 1,0 0-1,0 1 0,0-1 0,0 1 1,0-1-1,0 1 0,0-1 1,-1 1-1,1-1 0,0 1 0,0-1 1,0 1-1,0-1 0,-1 1 0,1-1 1,0 1-1,-1-1 0,1 1 1,0 0-1,-1-1 0,1 1 0,-1-1 1,0 1-3,-1 0 1,1 0 0,-1 0-1,1 0 1,0 0 0,-1 0-1,1 0 1,-1 1 0,1-1-1,0 1 1,-1-1 0,1 1-1,0-1 1,0 1-1,-1 0 1,1-1 0,-1 2-1,-10 6-5,0 0 0,1 1-1,0 0 1,1 1 0,0 0-1,0 1 1,1 0 0,1 0-1,0 1 1,0 0 0,1 1-1,1-1 1,0 1 0,0 1-1,-6 26 1,12-39 6,-1 0-1,1 1 1,0-1-1,0 0 1,-1 1-1,1-1 1,0 0-1,0 0 1,0 1-1,1-1 1,-1 0-1,0 1 1,0-1-1,1 0 1,-1 1-1,1-1 1,-1 0-1,1 0 1,-1 0-1,1 0 1,0 1 0,0-1-1,-1 0 1,1 0-1,0 0 1,2 1-1,-1-1 1,0 0 1,0-1-1,0 1 1,0-1-1,1 1 0,-1-1 1,0 0-1,0 0 1,0 0-1,1 0 0,-1 0 1,0 0-1,0-1 0,3 0 1,8-3 2,1 0 1,-1-1-1,22-11 1,9-10-5,-30 17 6,0 1 0,1 0 0,0 1 0,0 0 0,1 1 0,0 1 1,16-3-1,-30 7-6,1 1 1,0 0 0,-1 0-1,1 0 1,-1 0 0,1 0-1,-1 0 1,1 1 0,-1-1-1,1 1 1,-1 0 0,1-1-1,-1 1 1,0 0 0,1 1-1,-1-1 1,0 0-1,4 3 1,-2 1 2,-1-1 0,1 1 0,0-1-1,-1 1 1,0 1 0,3 5 0,17 26 2,-21-35-2,0-1-1,-1 0 0,1 0 0,0 0 0,0 1 0,0-2 0,0 1 0,0 0 0,0 0 0,0-1 0,0 1 1,0-1-1,0 1 0,0-1 0,0 0 0,1 0 0,-1 0 0,0 0 0,0-1 0,0 1 0,0 0 0,3-2 1,8-1-4,-1-1 1,18-8 0,-19 7-25,62-16-3166,-88 14 2634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6.484"/>
    </inkml:context>
    <inkml:brush xml:id="br0">
      <inkml:brushProperty name="width" value="0.05" units="cm"/>
      <inkml:brushProperty name="height" value="0.05" units="cm"/>
    </inkml:brush>
  </inkml:definitions>
  <inkml:trace contextRef="#ctx0" brushRef="#br0">1 146 16852,'0'-1'2344,"0"-2"-1320,0-1-368,0 1 1233,1-1-609,1-2-176,2-1-560,2 0-423,2-6-1186,1-2-967,7-6 1656,4-5-328,1-10-281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6.983"/>
    </inkml:context>
    <inkml:brush xml:id="br0">
      <inkml:brushProperty name="width" value="0.05" units="cm"/>
      <inkml:brushProperty name="height" value="0.05" units="cm"/>
    </inkml:brush>
  </inkml:definitions>
  <inkml:trace contextRef="#ctx0" brushRef="#br0">118 0 15603,'-7'4'228,"0"0"1,1 1-1,-1 0 0,1 0 0,0 0 0,1 1 0,-1-1 0,1 1 1,1 1-1,-1-1 0,1 1 0,0 0 0,0 0 0,1 0 0,-4 10 1,0 3 92,1 0 1,1 1-1,0-1 1,-1 34 0,4-34-132,2-1 0,0 1 1,2-1-1,3 21 0,-4-33-108,1 1-1,-1-1 1,2 1 0,-1-1-1,1 1 1,0-1 0,1 0-1,0-1 1,0 1-1,0 0 1,1-1 0,9 10-1,-11-14-40,-1 0-1,0 0 1,1 0-1,-1-1 1,1 1-1,-1-1 1,1 0-1,0 1 1,0-1-1,-1-1 1,1 1-1,0 0 1,0-1-1,0 1 0,0-1 1,0 0-1,0 0 1,0 0-1,0 0 1,3-1-1,-1-1 24,-1 1 1,0 0-1,0-1 0,0 0 0,0 0 0,0 0 0,-1-1 0,1 1 0,0-1 0,-1 0 0,0 0 0,5-5 1,-4 4-4,-1-1 0,0 1 0,0 0 0,-1-1 0,1 1 0,-1-1 0,0 0 0,0 0 0,-1 0 0,2-9 1,-2 11-43,-1 0 0,1 0 0,-1 0 1,0 0-1,-1 0 0,1 0 1,0-1-1,-1 1 0,0 0 0,1 0 1,-1 0-1,-1 0 0,1 1 1,0-1-1,-1 0 0,1 0 1,-1 1-1,-2-4 0,2 5-13,1-1 0,0 0-1,-1 1 1,1 0 0,-1-1-1,0 1 1,1 0 0,-1 0 0,0 0-1,0 0 1,1 0 0,-1 0-1,0 1 1,0-1 0,0 0 0,0 1-1,0 0 1,0-1 0,0 1-1,0 0 1,-4 0 0,3 1-3,0 0 1,0 0-1,0 0 1,0 0-1,1 0 1,-1 1-1,0-1 1,1 1-1,-1 0 0,1-1 1,-1 1-1,1 1 1,-3 2-1,2-2-2,-1 1-1,1 0 0,0 0 0,0 0 1,1 1-1,-1-1 0,1 1 0,0-1 1,0 1-1,1 0 0,-1-1 0,1 1 1,0 0-1,0 0 0,1 0 0,0 0 1,0 10-1,0-14 0,0 0 0,1 0 0,-1 0 1,1 0-1,-1 0 0,1 0 0,-1 0 0,1 0 1,-1 0-1,1 0 0,0 0 0,0 0 0,0 0 1,-1 0-1,1 0 0,0-1 0,0 1 0,0 0 1,0-1-1,0 1 0,0-1 0,0 1 0,0-1 1,1 1-1,-1-1 0,0 0 0,0 0 0,0 1 1,0-1-1,1 0 0,-1 0 0,0 0 0,0 0 1,0-1-1,0 1 0,1 0 0,-1 0 0,2-1 1,4-1 0,1-1 0,-1 1 0,0-1 0,11-7 0,11-9 11,-1-1 0,-1-1 1,40-41-1,-26 24 39,-41 37-48,1 1 1,-1-1-1,1 1 0,-1-1 0,1 1 0,-1-1 0,1 1 1,-1-1-1,1 1 0,-1 0 0,1-1 0,0 1 0,-1 0 1,1 0-1,0-1 0,-1 1 0,1 0 0,1 0 1,-3 10 38,-16 29 14,12-28-35,-3 6-47,1 0 0,0 1 0,1 0 0,1 0 0,-4 34 0,8-50-29,1 0 0,0-1 0,0 1 1,0 0-1,0-1 0,0 1 0,0 0 0,0-1 0,1 1 0,-1 0 0,1-1 0,-1 1 0,1 0 0,0-1 0,-1 1 1,1-1-1,0 1 0,0-1 0,1 2 0,-1-3 2,0 1-1,0-1 1,0 1 0,0-1 0,0 0-1,0 1 1,0-1 0,0 0 0,0 0-1,0 0 1,0 1 0,1-1-1,-1 0 1,0-1 0,0 1 0,0 0-1,0 0 1,0 0 0,0-1 0,0 1-1,2-1 1,3-2-89,0-1 0,0 1 1,0-1-1,0 0 0,0-1 0,-1 1 0,7-8 0,19-25-552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7.450"/>
    </inkml:context>
    <inkml:brush xml:id="br0">
      <inkml:brushProperty name="width" value="0.05" units="cm"/>
      <inkml:brushProperty name="height" value="0.05" units="cm"/>
    </inkml:brush>
  </inkml:definitions>
  <inkml:trace contextRef="#ctx0" brushRef="#br0">58 1 17732,'-15'20'1760,"3"3"-1048,1-2-304,2 2 929,2-2-433,4 0-832,3-4-384,4-7 376,3-6-128,8-8-224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7.857"/>
    </inkml:context>
    <inkml:brush xml:id="br0">
      <inkml:brushProperty name="width" value="0.05" units="cm"/>
      <inkml:brushProperty name="height" value="0.05" units="cm"/>
    </inkml:brush>
  </inkml:definitions>
  <inkml:trace contextRef="#ctx0" brushRef="#br0">50 41 16692,'-9'19'760,"1"1"0,1-1 0,1 1 0,1 0 0,0 0 0,2 1 0,-2 24 0,3 1 5,2 1 0,7 51 0,7-6-547,-7-57-241,-2 1 0,0 36 0,-5-88 35,3-93-63,10-11-509,5 0 0,34-117 0,-51 233 526,9-25-100,-10 28 133,0 0 0,1 0-1,-1 1 1,0-1 0,1 0 0,-1 0-1,1 1 1,-1-1 0,1 0 0,-1 0 0,1 1-1,-1-1 1,1 0 0,0 1 0,-1-1-1,1 1 1,0-1 0,0 1 0,-1-1-1,1 1 1,0 0 0,0-1 0,0 1-1,-1 0 1,2 0 0,-1 0 4,0 1 1,0-1-1,-1 1 0,1 0 1,0-1-1,-1 1 1,1 0-1,0 0 0,-1-1 1,1 1-1,-1 0 0,1 0 1,-1 0-1,0 0 0,1 0 1,-1 0-1,0-1 1,0 1-1,1 0 0,-1 0 1,0 0-1,0 0 0,0 0 1,0 0-1,-1 2 0,1 26 38,-2-15 49,-1-1 1,0 0-1,-1-1 1,0 1-1,-1-1 1,-1 1-1,0-1 1,-8 12-1,-1-1 262,0-1 1,-37 39-1,50-59-365,1-1 1,0 0-1,0 1 0,-1-1 0,1 0 0,0 0 1,-1 0-1,1 0 0,-1 0 0,-2 1 1,4-2-26,-1 0 0,1-1 0,0 1 0,0 0 0,0 0 0,-1 0 0,1 0 0,0 0 0,0 0 0,-1 0 0,1 0 0,0 0 0,0 0 1,0 0-1,-1-1 0,1 1 0,0 0 0,0 0 0,0 0 0,0 0 0,0-1 0,-1 1 0,1 0 0,0 0 0,0 0 0,0-1 0,0 1 0,0 0 1,0 0-1,0 0 0,0-1 0,0 1 0,0 0 0,-1 0 0,1-1 0,0 1 0,0 0 0,1 0 0,-1-1 0,0 1 0,0 0 0,0-1 1,0-4-246,1 0-1,1 1 1,-1-1 0,0 0 0,1 0 0,3-6 0,14-23-388,2-3-229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08.297"/>
    </inkml:context>
    <inkml:brush xml:id="br0">
      <inkml:brushProperty name="width" value="0.05" units="cm"/>
      <inkml:brushProperty name="height" value="0.05" units="cm"/>
    </inkml:brush>
  </inkml:definitions>
  <inkml:trace contextRef="#ctx0" brushRef="#br0">119 235 16804,'-1'2'92,"-71"121"4163,64-107-3755,1 1-1,0 0 1,2 1-1,0-1 0,-5 33 1,8-32-349,1-1 0,0 1 0,1-1 0,1 1 0,1-1 0,0 1 0,2-1 0,0 0 0,8 23-1,-11-37-145,0-1 0,0 0-1,0 0 1,0 0-1,1 1 1,-1-1 0,1 0-1,-1-1 1,1 1-1,0 0 1,-1 0-1,4 1 1,-4-2-4,0-1 0,0 0 0,0 1 0,0-1-1,0 0 1,0 0 0,0 0 0,0 0 0,-1 0 0,1 0 0,0 0 0,0 0 0,0 0-1,0 0 1,0 0 0,0-1 0,0 1 0,0 0 0,0-1 0,-1 1 0,1-1 0,0 1-1,0-1 1,-1 1 0,1-1 0,0 1 0,0-1 0,-1 0 0,1 1 0,-1-1 0,1 0-1,-1 0 1,1 0 0,0-1 0,5-7-38,-1 0-1,0-1 1,-1 0-1,0 0 1,0 0-1,-1 0 1,2-14 0,0-1-254,1-49 1,-10 42-67,1 22 4,4 13 353,0 0-1,0 0 0,0-1 1,1 1-1,-1-1 0,1 1 0,-1-1 1,1 1-1,0-1 0,0 0 0,0 0 1,0 0-1,0 0 0,1 0 1,-1 0-1,0-1 0,1 1 0,-1-1 1,6 2-1,-1 0 6,0 0 0,0 0 0,1-1 0,-1 0 0,1-1 0,10 2-1,-7-3 9,0 0 0,0-1-1,0 0 1,0-1 0,0 0-1,-1 0 1,1-1 0,-1-1-1,1 0 1,13-7-1,-18 8 2,-1 0 0,1-1-1,-1 1 1,0-1-1,0 0 1,-1 0 0,1-1-1,-1 1 1,0-1-1,0 0 1,0 0 0,-1-1-1,1 1 1,-1-1-1,-1 1 1,1-1-1,-1 0 1,0 0 0,2-11-1,-4 17-10,1-1 1,-1 0-1,0 0 0,0 0 0,0 0 0,1 1 1,-1-1-1,0 0 0,0 0 0,0 0 0,0 0 1,0 0-1,-1 1 0,1-1 0,0 0 0,0 0 1,-1 0-1,1 0 0,0 1 0,-1-1 0,1 0 1,0 0-1,-1 1 0,1-1 0,-1 0 0,0 0 1,1 1-1,-1-1 0,0 1 0,1-1 0,-1 1 0,0-1 1,1 1-1,-1-1 0,0 1 0,0 0 0,0-1 1,-1 1-1,1 0 2,-1 0 0,0 0 0,0 1 1,0-1-1,1 1 0,-1-1 0,0 1 0,1-1 0,-1 1 1,0 0-1,1 0 0,-1 0 0,1 0 0,-1 0 0,1 0 0,0 1 1,-1-1-1,-1 3 0,0 1 19,0-1 0,0 1 0,0 0 0,1 0 0,-1 0-1,1 0 1,0 1 0,1-1 0,0 1 0,-1-1 0,2 1 0,-2 8 0,2-12-15,0-1 0,0 1 1,0 0-1,0 0 0,1-1 0,-1 1 1,0 0-1,1-1 0,-1 1 1,1 0-1,0-1 0,-1 1 0,1-1 1,0 1-1,0-1 0,0 1 0,0-1 1,0 0-1,0 1 0,1-1 1,-1 0-1,0 0 0,1 0 0,-1 0 1,0 0-1,1 0 0,-1 0 0,1-1 1,0 1-1,-1 0 0,1-1 1,0 1-1,-1-1 0,1 0 0,0 1 1,-1-1-1,1 0 0,0 0 0,0 0 1,-1 0-1,1-1 0,0 1 1,2-1-1,5-1 9,1 0 0,-1-1 0,0 0 0,0-1 1,-1 0-1,1 0 0,-1-1 0,0 0 0,0-1 1,11-9-1,-2 0 0,0-1 1,-1-1 0,16-22 0,-18 20-28,-1-1 1,-1 0-1,-1-1 1,13-34-1,-17 39-27,-2 0 0,-1-1 0,0 0-1,-1 0 1,0-1 0,-1-31-1,-2 43 18,0 1-1,-1-1 1,0 1-1,0 0 1,0-1-1,-1 1 1,0 0-1,0-1 1,0 1-1,-4-5 1,5 9 11,0-1 1,0 1-1,0-1 0,0 1 1,0 0-1,-1-1 1,1 1-1,0 0 0,-1 0 1,1 0-1,-1 0 0,0 0 1,1 0-1,-1 1 1,0-1-1,1 0 0,-1 1 1,0-1-1,0 1 1,1 0-1,-1 0 0,0 0 1,0 0-1,0 0 1,0 0-1,1 0 0,-1 0 1,0 1-1,0-1 0,1 1 1,-1-1-1,0 1 1,-3 1-1,-1 2 7,0 0-1,0 0 0,1 0 1,-1 1-1,1 0 1,0 0-1,0 0 1,1 0-1,0 1 1,-1 0-1,2 0 1,-1 0-1,1 1 1,-3 7-1,-1 2 25,1 1-1,1-1 0,1 1 0,-5 30 0,8-35-84,0 1 0,1-1 0,0 0-1,1 0 1,0 0 0,1 0 0,0 0 0,1 0 0,0-1-1,1 1 1,1-1 0,-1 0 0,2 0 0,0 0 0,0-1-1,1 0 1,14 17 0,-6-8-162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55.732"/>
    </inkml:context>
    <inkml:brush xml:id="br0">
      <inkml:brushProperty name="width" value="0.05" units="cm"/>
      <inkml:brushProperty name="height" value="0.05" units="cm"/>
    </inkml:brush>
  </inkml:definitions>
  <inkml:trace contextRef="#ctx0" brushRef="#br0">11546 343 15803,'-10'2'110,"1"-1"-1,-1 0 0,1 0 1,-1-1-1,1 0 1,-1-1-1,0 0 0,1 0 1,0-1-1,-13-4 0,-4-3-447,-1 1-1,-55-8 1,57 12 235,0-1 1,0-1-1,-47-18 1,54 16-103,-1 2 0,-1 0 0,1 1 0,-1 0 0,1 2 0,-35-2 0,-122 9-120,117 0 385,-67-4-1,-116-27-40,-25-1 204,-125 21-124,67 4-317,-785-13 297,598 46 140,-96 1-368,403-31-132,-536 5 298,-696-60 267,1257 37-287,-425-25 214,-350 0 161,635 15-480,-88-4-134,-207 51 1178,421-7-999,-285 36 546,427-38-472,0 2-1,1 3 1,1 1 0,0 3 0,1 2 0,1 2 0,-47 31 0,29-7-49,1 2-1,3 3 1,2 3 0,-102 120 0,140-147 13,1 1-1,2 0 1,1 2-1,-27 62 1,38-76 22,1 0 1,1 0-1,0 1 1,1 0 0,1 0-1,1 0 1,0 0 0,2 0-1,0 1 1,1-1-1,4 24 1,-2-31 5,1 0 0,0 0 0,0-1 0,1 1 1,0-1-1,1 0 0,0-1 0,1 1 0,0-1 0,1 0 0,-1-1 0,2 0 0,-1 0 1,1-1-1,12 8 0,15 8-31,0-2 1,70 28 0,-36-21-218,145 37 1,81-5-242,400 15 243,781-14 407,-134-8 577,-338-20-351,1-37 31,-700 1-386,670-31-184,-3-35-31,-787 54 160,838-75-313,-8-53 82,-394 2 380,-532 112-80,118-57 0,-150 57-27,-1-3-1,98-72 1,-142 93-7,1 0 1,-2-1-1,1-1 1,-2 1-1,0-2 0,0 0 1,-1 0-1,8-17 1,-14 24-12,-1-1 0,0 1 0,0 0 0,-1-1 0,0 0 0,0 0 0,-1 1 0,0-1 0,0 0 0,-1 0 0,0 0 0,0 0 0,-1 0 1,0 0-1,0 0 0,-1 0 0,0 1 0,-1-1 0,-5-13 0,-1 5 2,-1 1 1,0 1-1,-1-1 0,0 2 0,-1-1 1,-1 2-1,0-1 0,-19-12 1,-6-3 11,-81-43 0,71 49-18,0 2 0,-1 2 0,0 2-1,-1 2 1,-90-12 0,-266-5-394,315 27 239,-162-7-49,109 5 78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19.683"/>
    </inkml:context>
    <inkml:brush xml:id="br0">
      <inkml:brushProperty name="width" value="0.05" units="cm"/>
      <inkml:brushProperty name="height" value="0.05" units="cm"/>
    </inkml:brush>
  </inkml:definitions>
  <inkml:trace contextRef="#ctx0" brushRef="#br0">1586 1 10122,'-33'-1'354,"-217"3"287,212 1-963,1 2 0,0 1 0,0 2 0,-60 22 0,43-8 109,1 4 0,1 1 0,2 3 0,0 2 0,-73 63 0,41-22 1139,4 3 1,-77 98-1,117-127-474,1 1 0,3 2 1,1 2-1,4 1 0,1 1 0,-36 102 1,39-70-267,4 1 1,3 0-1,-9 137 1,22-99-142,20 243 0,-3-258-34,6-1 0,4 0 0,5-1-1,4-2 1,75 168 0,-50-159-23,4-2 0,6-3 0,4-3-1,4-4 1,124 133 0,-97-136 3,4-5-1,169 119 1,259 124-12,25-36 0,-399-228 8,268 87 0,-210-102-8,1-9 0,262 25 0,451-26 61,-686-53-21,0-11-1,276-52 0,-325 28-48,0-9 0,-4-8 0,196-85 0,-162 39-12,-5-9 0,-4-10 0,227-170 0,-248 147 37,201-196-1,-287 232 2,-5-4-1,177-248 1,-239 296-16,-4-2-1,-2-2 1,-3-2 0,-3 0 0,-4-3-1,20-79 1,-36 102 3,-2-1 0,-2 1 0,-2-1 0,-2-53 0,-5 63 14,-2 0 1,-1 0-1,-2 1 1,-2 0 0,-22-61-1,7 43 29,-3 1 0,-2 1 0,-3 1 0,-2 2 0,-2 1 0,-3 2 0,-2 2 0,-47-44 0,5 15-39,-3 4 0,-3 4 0,-159-93 0,140 103-73,-2 4 1,-194-68-1,141 72 28,-230-41 0,-181 16 29,3 40 35,-589-5-136,205 8-287,-300 0-197,1025 33 568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4.678"/>
    </inkml:context>
    <inkml:brush xml:id="br0">
      <inkml:brushProperty name="width" value="0.05" units="cm"/>
      <inkml:brushProperty name="height" value="0.05" units="cm"/>
    </inkml:brush>
  </inkml:definitions>
  <inkml:trace contextRef="#ctx0" brushRef="#br0">0 900 15963,'0'-1'152,"0"0"0,0-1 0,1 1 0,-1-1 0,0 1 0,0 0 0,1-1 0,-1 1 0,1 0 0,-1 0 0,1-1 0,1 0 0,2-8 125,83-233 2288,-37 81-2358,48-265 0,-96 417 31,2-19-1107,-4 29 862,0 0-1,0 0 1,0 0-1,0 0 1,0 0-1,0 0 1,0 0 0,0 0-1,0 0 1,0 0-1,0 0 1,0 0-1,0 0 1,-1 0 0,1 0-1,0 0 1,0 0-1,0 0 1,0 0 0,0 0-1,0 0 1,0 0-1,0 0 1,0 0-1,0 0 1,0 0 0,0 0-1,0 0 1,0 0-1,0 0 1,0 0-1,0 0 1,0 0 0,-1 0-1,1 0 1,0 0-1,0 0 1,0 0-1,0-1 1,0 1 0,0 0-1,0 0 1,0 0-1,-7 18 495,-11 34-400,8-20-166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5.127"/>
    </inkml:context>
    <inkml:brush xml:id="br0">
      <inkml:brushProperty name="width" value="0.05" units="cm"/>
      <inkml:brushProperty name="height" value="0.05" units="cm"/>
    </inkml:brush>
  </inkml:definitions>
  <inkml:trace contextRef="#ctx0" brushRef="#br0">115 0 15603,'-2'25'595,"0"0"0,-2-1 0,-7 29-1,1-8-220,-21 92 118,-7 34-239,31-129-194,2 0 1,0 46-1,5-85-47,0 1 0,0-1 0,1 1 0,-1 0 0,1-1 0,-1 1 0,1-1 1,0 1-1,3 4 0,-4-7-2,1 0 0,0 0 0,0 0-1,0 0 1,-1-1 0,1 1 0,0 0 0,0 0 0,0-1 0,0 1 0,0 0 0,0-1 0,1 1 0,-1-1 0,0 0 0,0 1 0,0-1 0,0 0-1,1 0 1,-1 1 0,0-1 0,0 0 0,0 0 0,1 0 0,-1-1 0,0 1 0,0 0 0,0 0 0,1-1 0,-1 1 0,1-1 0,14-4 120,0-1 0,-1-1 0,0 0 0,0-1 0,-1-1 1,0 0-1,13-12 0,-1 0-40,-2-2 1,35-40-1,-47 47-77,0 0 0,-2 0 0,0-2 1,0 1-1,-2-1 0,0 0 0,-2-1 0,9-33 1,-4-2-102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5.552"/>
    </inkml:context>
    <inkml:brush xml:id="br0">
      <inkml:brushProperty name="width" value="0.05" units="cm"/>
      <inkml:brushProperty name="height" value="0.05" units="cm"/>
    </inkml:brush>
  </inkml:definitions>
  <inkml:trace contextRef="#ctx0" brushRef="#br0">8 483 12923,'-7'42'3875,"19"-66"-1417,20-88-1541,25-166 0,-56 270-880,12-95 1109,-19 189-1508,3 0 0,10 101 0,-5-167 123,-2-20 234,0 1 0,0-1-1,0 0 1,0 0 0,0 0-1,0 0 1,0 0 0,0 0-1,0 0 1,0 0 0,0 0-1,0 1 1,0-1 0,0 0-1,0 0 1,0 0 0,0 0-1,0 0 1,0 0 0,0 0-1,0 0 1,1 0 0,-1 0-1,0 0 1,0 0 0,0 0-1,0 0 1,0 1 0,0-1-1,0 0 1,0 0 0,0 0-1,0 0 1,0 0 0,1 0-1,-1 0 1,0 0 0,0 0-1,0 0 1,0 0 0,0 0-1,0 0 1,0 0 0,0 0-1,0 0 1,1 0 0,-1 0-1,0 0 1,0-1 0,0 1-1,0 0 1,0 0 0,0 0-1,0 0 1,0 0 0,0 0-1,0 0 1,0 0 0,1 0-1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8.104"/>
    </inkml:context>
    <inkml:brush xml:id="br0">
      <inkml:brushProperty name="width" value="0.05" units="cm"/>
      <inkml:brushProperty name="height" value="0.05" units="cm"/>
    </inkml:brush>
  </inkml:definitions>
  <inkml:trace contextRef="#ctx0" brushRef="#br0">0 2 17620,'34'-1'1752,"8"1"-1224,8 1-624,5 1 360,8 0 80,3 4 8,0 4-408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5.999"/>
    </inkml:context>
    <inkml:brush xml:id="br0">
      <inkml:brushProperty name="width" value="0.05" units="cm"/>
      <inkml:brushProperty name="height" value="0.05" units="cm"/>
    </inkml:brush>
  </inkml:definitions>
  <inkml:trace contextRef="#ctx0" brushRef="#br0">0 1 15227,'3'28'1233,"-3"-3"-921,-1-11-344,1-5 1056,0-8-816,-2-18-56,2-5 48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6.378"/>
    </inkml:context>
    <inkml:brush xml:id="br0">
      <inkml:brushProperty name="width" value="0.05" units="cm"/>
      <inkml:brushProperty name="height" value="0.05" units="cm"/>
    </inkml:brush>
  </inkml:definitions>
  <inkml:trace contextRef="#ctx0" brushRef="#br0">88 10 13027,'0'-10'1601,"-6"11"-359,-11 16 717,9-5-1633,1 0-1,1 1 1,0 0 0,0 1-1,1-1 1,-5 27 0,4-8 1,-4 63 0,10-82-252,0 1 0,1-1 0,0 1 0,1-1 1,4 18-1,-5-28-58,0 0 0,0 0 0,1 0 0,-1 0 0,0 0 0,1-1 1,0 1-1,0 0 0,0-1 0,0 1 0,0-1 0,4 3 0,-5-4-7,1 0 0,0 0-1,0 0 1,-1 0 0,1-1 0,0 1-1,0-1 1,0 1 0,0-1-1,0 0 1,0 0 0,0 0-1,0 0 1,-1 0 0,1 0-1,0 0 1,0 0 0,0-1 0,0 1-1,0-1 1,0 0 0,2-1-1,3-2 35,0 0-1,0-1 1,-1 0-1,0-1 0,0 0 1,0 1-1,0-2 1,-1 1-1,0-1 0,0 0 1,-1 0-1,0 0 1,0 0-1,-1-1 1,0 0-1,0 1 0,2-12 1,-5 19-26,0-1 0,0 0 1,1 0-1,-1 0 0,0 1 1,0-1-1,0 0 0,0 0 1,-1 0-1,1 0 0,0 1 0,0-1 1,0 0-1,-1 0 0,1 0 1,0 1-1,-1-1 0,0-1 1,1 2-6,-1 0 1,1-1-1,0 1 1,-1 0 0,1 0-1,-1 0 1,1 0 0,0-1-1,-1 1 1,1 0-1,-1 0 1,1 0 0,-1 0-1,1 0 1,-1 0 0,1 0-1,-1 0 1,1 0-1,0 1 1,-1-1 0,1 0-1,-1 0 1,0 1 0,-1 0 27,-1 0 0,1 1 1,0-1-1,-1 1 0,1-1 1,0 1-1,0 0 0,0 0 1,-1 2-1,0 0-21,1 0-1,0 0 1,1 0 0,-1 0 0,0 0-1,1 0 1,0 1 0,0-1-1,0 0 1,1 1 0,0-1 0,0 0-1,0 7 1,0-10-20,0-1 0,0 0 0,0 1 0,0-1 0,0 0 0,0 1 0,0-1 0,0 0 0,0 1 0,0-1-1,1 0 1,-1 1 0,0-1 0,0 0 0,0 1 0,0-1 0,1 0 0,-1 1 0,0-1 0,0 0 0,1 0 0,-1 1 0,0-1 0,0 0 0,1 0 0,-1 0 0,0 1 0,1-1 0,-1 0-1,0 0 1,1 0 0,-1 0 0,0 0 0,1 0 0,12-6-3,9-17 5,8-24 9,-24 37-17,0 0 0,0 0 0,1 0 0,15-16-1,-21 26 7,-1-1 0,0 1 0,0 0 0,1-1 0,-1 1 0,0 0 0,0-1 0,1 1 0,-1 0 0,0-1 0,1 1 0,-1 0 0,0 0 0,1-1 0,-1 1 0,1 0 0,-1 0 0,0 0 0,1 0 0,-1 0 0,1-1 0,-1 1 0,0 0 0,1 0 0,-1 0 0,1 0 0,-1 0-1,1 0 1,-1 0 0,0 1 0,1-1 0,-1 0 0,1 0 0,-1 0 0,1 0 0,-1 0 0,0 1 0,1-1 0,-1 0 0,0 0 0,1 1 0,-1-1 0,0 0 0,1 0 0,-1 1 0,0-1 0,0 0 0,1 1 0,-1-1 0,0 1 0,0-1 0,0 0 0,1 1 0,-1-1 0,0 1 0,0-1 0,0 1-1,3 30-19,-3-25 10,2 39-3,-3-22-443,2-1-1,6 35 0,-7-56 410,0-1-1,0 0 1,0 1-1,0-1 1,0 1-1,0-1 0,0 1 1,0-1-1,1 1 1,-1-1-1,0 0 1,0 1-1,0-1 0,0 1 1,1-1-1,-1 1 1,0-1-1,0 0 1,1 1-1,-1-1 0,0 0 1,1 1-1,-1-1 1,0 0-1,1 0 1,-1 1-1,1-1 1,5-10-886,1-23 143,-3 0 132,2-4 39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6.902"/>
    </inkml:context>
    <inkml:brush xml:id="br0">
      <inkml:brushProperty name="width" value="0.05" units="cm"/>
      <inkml:brushProperty name="height" value="0.05" units="cm"/>
    </inkml:brush>
  </inkml:definitions>
  <inkml:trace contextRef="#ctx0" brushRef="#br0">2 66 10266,'2'13'-1486,"2"-22"215,2-22 2528,-6 18 6379,0 18-3719,-9-14-1272,9 7-2526,-5-13 270,5 10-303,3 8-130,-1 1 44,0 1-1,0 0 0,-1 0 1,0 0-1,0-1 1,0 1-1,0 0 0,0 8 1,2 12 23,9 41-61,-2-11 36,28 92 0,-38-146-3,0 0 0,0 0 0,1 0 0,-1-1-1,0 1 1,1 0 0,-1 0 0,1 0 0,-1 0 0,1 0-1,-1 0 1,1-1 0,-1 1 0,1 0 0,0-1-1,0 1 1,1 1 0,-2-2-2,1-1 1,-1 1-1,1 0 1,-1 0-1,0-1 0,1 1 1,-1 0-1,0 0 1,1-1-1,-1 1 0,0 0 1,1-1-1,-1 1 1,0-1-1,0 1 0,0 0 1,1-1-1,-1 1 0,0-1 1,0 1-1,0-1 1,0 1-1,0 0 0,0-1 1,1 0-1,3-37-289,-5 15-217,-1-1 0,-1 0 0,-1 1 0,-1-1 0,-1 1 0,-14-35-1,17 53-2848,4 3 2854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7.370"/>
    </inkml:context>
    <inkml:brush xml:id="br0">
      <inkml:brushProperty name="width" value="0.05" units="cm"/>
      <inkml:brushProperty name="height" value="0.05" units="cm"/>
    </inkml:brush>
  </inkml:definitions>
  <inkml:trace contextRef="#ctx0" brushRef="#br0">1 100 9778,'7'-9'2837,"-1"23"-628,62 303 1015,-61-290-3167,-2-11-26,-1-1 0,-1 1 0,0 0 0,0 27 0,-6-30 112,-2-11 31,3-3-158,1 0 1,0 0 0,0 0-1,0 0 1,0 0 0,0 0-1,0 0 1,0-1 0,1 1-1,-1 0 1,0 0 0,1-1-1,-1 1 1,0-2 0,-6-22 57,0 0 0,1-1 0,2 0 0,1 1 0,-1-44 0,5 23-121,2-1 0,12-60 1,-15 105 43,4-20-48,13-40 0,-16 58 43,1-1-1,0 1 1,0-1-1,0 1 0,0 0 1,1 0-1,-1 0 1,1 0-1,0 0 1,0 1-1,1-1 1,-1 1-1,1 0 0,0 0 1,4-3-1,-6 5 10,-1 1 0,0-1-1,0 1 1,1-1 0,-1 1-1,1-1 1,-1 1 0,0 0-1,1 0 1,-1 0-1,1-1 1,-1 1 0,1 1-1,-1-1 1,0 0 0,1 0-1,-1 0 1,1 1 0,-1-1-1,0 1 1,1-1 0,-1 1-1,0 0 1,0-1-1,1 1 1,-1 0 0,0 0-1,0 0 1,0 0 0,0 0-1,0 0 1,0 0 0,0 0-1,-1 0 1,1 1 0,0-1-1,0 0 1,-1 0 0,1 1-1,0 1 1,1 3 21,0 1-1,1 0 1,-2 0 0,1 1 0,-1-1-1,0 13 1,-2-1 151,0 1 0,-1 0 0,-2-1-1,0 0 1,-1 0 0,0 0 0,-2 0 0,0-1-1,-1 0 1,-1 0 0,-20 28 0,27-43-111,0-1 0,0 1 1,0-1-1,0 1 0,-1-1 0,1 0 0,-1 0 1,0 0-1,1 0 0,-7 2 0,8-3-59,0-1-1,0 0 0,0 1 0,0-1 0,0 0 0,0 0 0,0 0 1,0 0-1,0 0 0,0 0 0,0-1 0,0 1 0,0 0 1,0 0-1,0-1 0,0 1 0,0 0 0,0-1 0,0 1 0,0-1 1,0 1-1,0-1 0,1 0 0,-1 1 0,0-1 0,0 0 1,1 0-1,-1 1 0,0-1 0,1 0 0,-1 0 0,1 0 0,-1 0 1,1 0-1,0 0 0,-1-1 0,-3-11-251,0 0 0,2-1-1,-1 1 1,2 0 0,-1-1 0,2 1-1,0-1 1,4-25 0,-1 14-322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28.009"/>
    </inkml:context>
    <inkml:brush xml:id="br0">
      <inkml:brushProperty name="width" value="0.05" units="cm"/>
      <inkml:brushProperty name="height" value="0.05" units="cm"/>
    </inkml:brush>
  </inkml:definitions>
  <inkml:trace contextRef="#ctx0" brushRef="#br0">24 49 16796,'-9'51'1142,"-5"92"1,13-123-1012,2 1 0,0-1 0,1 0 0,2 0 0,0 0 0,0 0 1,13 29-1,-16-46-124,0-1 0,0 1 0,1-1 1,-1 1-1,1-1 0,0 1 1,-1-1-1,1 0 0,0 0 0,4 3 1,-6-5-10,1 1-1,0-1 1,0 0 0,-1 1 0,1-1 0,0 0 0,0 0 0,-1 1 0,1-1 0,0 0-1,0 0 1,-1 0 0,1 0 0,0 0 0,0 0 0,0 0 0,-1 0 0,1-1-1,0 1 1,0 0 0,0 0 0,-1-1 0,1 1 0,0 0 0,-1-1 0,1 1 0,0-1-1,-1 1 1,1-1 0,0 1 0,-1-1 0,1 1 0,-1-1 0,1 0 0,-1 1 0,0-1-1,1 0 1,-1 1 0,1-1 0,-1-1 0,4-5-58,-1 0 0,0-1 0,0 1 0,-1-1 0,0 1-1,2-15 1,2-51-332,-6 62 330,-1-32-227,1 44 287,0-1 0,0 0 0,0 0 0,0 0 0,0 0 1,0 0-1,0 1 0,0-1 0,0 0 0,0 0 0,0 0 1,0 0-1,-1 0 0,1 0 0,0 0 0,0 0 0,0 0 0,0 1 1,0-1-1,0 0 0,0 0 0,-1 0 0,1 0 0,0 0 0,0 0 1,0 0-1,0 0 0,0 0 0,-1 0 0,1 0 0,0 0 1,0 0-1,0 0 0,0 0 0,0 0 0,0 0 0,-1 0 0,1 0 1,0 0-1,0 0 0,0 0 0,0 0 0,0 0 0,0 0 0,-1-1 1,1 1-1,0 0 0,0 0 0,0 0 0,0 0 0,0 0 1,0 0-1,0 0 0,0 0 0,-1-1 0,1 1 0,0 0 0,0 0 1,0 0-1,0 0 0,0-1 0,-1 12 58,0-1 0,1 1 0,0-1-1,0 1 1,1-1 0,1 1 0,4 17 0,-5-21-15,1 0 1,0 0 0,1 0-1,-1-1 1,1 1-1,4 6 1,-6-12-31,0 0 0,-1 0 0,1 1 0,0-1 0,0 0 0,0 0 0,0 0 0,0 0 0,0 0 0,1 0 0,-1 0-1,0 0 1,0-1 0,1 1 0,-1 0 0,0-1 0,1 1 0,-1-1 0,1 1 0,-1-1 0,0 0 0,1 0 0,-1 0 0,1 0 0,-1 0 0,1 0 0,-1 0 0,1 0 0,-1 0 0,1 0-1,-1-1 1,1 1 0,-1-1 0,0 1 0,3-2 0,3-3 18,0 0-1,0 0 0,-1 0 1,0-1-1,0 1 1,0-2-1,-1 1 0,0 0 1,0-1-1,0 0 1,6-15-1,-2 4 14,-2 0-1,0-1 1,8-36-1,-13 49-29,2-21 29,-3 26-36,-1 0-1,0 0 1,0 0-1,0 0 1,0-1-1,-1 1 1,1 0 0,0 0-1,0 0 1,0 0-1,-1 0 1,1 0-1,-1 0 1,1 0-1,-1 0 1,1 0-1,-1 1 1,1-1 0,-2-1-1,-3 2 86,5-3-67,2-1-27,19-75 27,-19 69 10,-1 1 1,0 0-1,0-1 0,-1 1 1,0-1-1,-2-13 0,2 23-25,0-1 0,0 0 0,0 1-1,0-1 1,0 1 0,0-1-1,-1 0 1,1 1 0,0-1 0,0 1-1,-1-1 1,1 0 0,0 1-1,-1-1 1,1 1 0,-1-1 0,1 1-1,-1-1 1,1 1 0,0 0-1,-1-1 1,0 0 0,0 1-1,1 0 0,-1 0 0,1 0 0,-1 0 0,1 0 0,-1 1 0,1-1 0,-1 0 0,1 0 1,-1 0-1,1 0 0,-1 1 0,1-1 0,-1 0 0,1 0 0,-1 1 0,1-1 0,-1 0 0,1 1 0,-1 0 0,-2 2 30,1 0 0,-1 0 0,1 0 0,0 0-1,-4 8 1,-1 5 44,1 0 0,1 0 0,0 1 0,2 0-1,-4 29 1,6-34-47,1 1 0,0-1 0,0 0 0,1 0 0,1 1 0,0-1 0,1 0 0,7 21 0,-9-30-66,0-1 0,1 1 0,-1-1 0,0 1 0,1-1 0,-1 0 0,1 0 0,0 1 0,0-1 0,0 0 0,0-1 0,0 1 0,0 0 0,0-1 0,1 1 0,-1-1 0,1 1 0,-1-1 0,1 0 0,-1 0 0,1 0 0,0-1 0,-1 1 0,1-1 0,0 1 0,0-1 0,-1 0 0,1 0 0,0 0 0,0 0 0,0-1 0,-1 1 0,1-1 0,0 0 0,-1 1 0,1-1 0,-1 0 0,1-1 0,-1 1 0,1 0 0,-1-1 0,0 1 0,4-4 0,19-21-270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1.927"/>
    </inkml:context>
    <inkml:brush xml:id="br0">
      <inkml:brushProperty name="width" value="0.05" units="cm"/>
      <inkml:brushProperty name="height" value="0.05" units="cm"/>
    </inkml:brush>
  </inkml:definitions>
  <inkml:trace contextRef="#ctx0" brushRef="#br0">5 127 14467,'-1'-3'212,"0"0"0,0 0 1,1-1-1,-1 1 0,1 0 0,0-1 0,0 1 0,0-1 1,0 1-1,1 0 0,-1-1 0,1 1 0,0 0 0,0 0 1,0-1-1,0 1 0,0 0 0,1 0 0,2-4 0,0 2 26,0-1 0,0 1-1,1 0 1,-1 0-1,1 1 1,0-1-1,0 1 1,1 0-1,6-3 1,-11 6-210,0 0 0,0 0 0,0 1 0,1-1 0,-1 1 1,0-1-1,0 1 0,1-1 0,-1 1 0,0-1 0,1 1 0,-1 0 0,0 0 0,1 0 1,-1 0-1,0 0 0,1 0 0,-1 0 0,0 0 0,2 1 0,-2 0-17,0-1 0,0 1-1,0 0 1,-1 0 0,1-1 0,0 1-1,-1 0 1,1 0 0,-1 0 0,1 0-1,-1 0 1,1-1 0,-1 1-1,0 0 1,1 0 0,-1 0 0,0 0-1,0 0 1,0 0 0,0 2 0,0 6 5,0-1 0,-1 1 1,0-1-1,-4 17 0,-41 112 146,3-12 259,42-119-383,-1-1 0,1 1-1,0-1 1,1 1 0,-1 8 0,1-13-30,0 0-1,0 0 1,0 0 0,0 0 0,1 0 0,-1 0 0,0 0 0,1 0 0,-1-1 0,0 1 0,1 0-1,-1 0 1,1 0 0,-1 0 0,1 0 0,0-1 0,-1 1 0,1 0 0,0 0 0,-1-1 0,1 1-1,0-1 1,0 1 0,0-1 0,0 1 0,0-1 0,-1 1 0,1-1 0,0 0 0,0 1 0,0-1 0,0 0-1,0 0 1,0 0 0,0 0 0,0 0 0,2 0 0,5-1-59,0 0 0,0 0 0,0-1 0,0 0 0,0-1 1,-1 1-1,1-2 0,12-6 0,58-39 457,-69 43-378,14-12-52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3.126"/>
    </inkml:context>
    <inkml:brush xml:id="br0">
      <inkml:brushProperty name="width" value="0.05" units="cm"/>
      <inkml:brushProperty name="height" value="0.05" units="cm"/>
    </inkml:brush>
  </inkml:definitions>
  <inkml:trace contextRef="#ctx0" brushRef="#br0">3 119 9306,'-1'-17'990,"0"-45"1727,8 22 2431,-5 40-3496,2 8-760,4 18-354,-3-10-199,-4-12-309,39 96 760,-35-90-815,0 1 0,1-1 0,1 0 0,0 0 0,0-1 0,16 17 0,-16-23-930,-7-3 933,0 0 0,0 0 0,0 0 0,0 0 0,0 0 0,0 0 0,0 0 0,0-1 0,0 1 0,0 0 0,0 0 0,0 0 0,0 0 1,0 0-1,0 0 0,0 0 0,0 0 0,0 0 0,0 0 0,0 0 0,0 0 0,0 0 0,0-1 0,0 1 0,0 0 0,0 0 0,0 0 0,0 0 0,0 0 0,0 0 0,0 0 0,0 0 1,0 0-1,0 0 0,0 0 0,0 0 0,0 0 0,0 0 0,0 0 0,0 0 0,0 0 0,1 0 0,-1 0 0,0 0 0,0-1 0,0 1 0,0 0 0,0 0 0,-5-4-442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3.543"/>
    </inkml:context>
    <inkml:brush xml:id="br0">
      <inkml:brushProperty name="width" value="0.05" units="cm"/>
      <inkml:brushProperty name="height" value="0.05" units="cm"/>
    </inkml:brush>
  </inkml:definitions>
  <inkml:trace contextRef="#ctx0" brushRef="#br0">0 140 15203,'2'4'188,"-1"0"-1,1 0 0,-1-1 1,1 1-1,1 0 0,-1 0 1,0-1-1,1 1 0,0-1 1,0 0-1,0 0 0,0 0 1,0 0-1,0-1 0,1 1 1,-1-1-1,1 0 0,0 0 1,0 0-1,0 0 0,0-1 1,0 0-1,0 1 0,0-1 1,0-1-1,7 1 0,-3 0-36,0-1-1,-1 0 0,1 0 0,0 0 1,0-1-1,0-1 0,0 0 0,-1 0 1,1 0-1,-1-1 0,1 0 0,-1 0 1,11-7-1,-6 2 12,-1-2 0,0 1 0,0-1 0,17-22 1,-23 26-124,-1 0 1,1-1 0,-1 0-1,0 0 1,0 0-1,-1 0 1,0-1 0,0 1-1,-1-1 1,2-10 0,-4 17-85,1 0 1,-1 0 0,0 1-1,0-1 1,0 0 0,0 0-1,0 0 1,0 0-1,-1 0 1,1 0 0,0 0-1,0 1 1,-1-1 0,1 0-1,0 0 1,-1 0 0,1 1-1,-1-1 1,1 0 0,-1 0-1,1 1 1,-1-1-1,0 0 1,1 1 0,-2-2-1,-2-1-54,4 2-135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5.190"/>
    </inkml:context>
    <inkml:brush xml:id="br0">
      <inkml:brushProperty name="width" value="0.05" units="cm"/>
      <inkml:brushProperty name="height" value="0.05" units="cm"/>
    </inkml:brush>
  </inkml:definitions>
  <inkml:trace contextRef="#ctx0" brushRef="#br0">6 43 17548,'3'2'1768,"-3"0"-1032,-3 0-264,0-1 953,2 1-385,-1-2 112,5-2-1200,4-3-400,2-5 80,-1 0 256,-2-2-192,0-1-80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5.765"/>
    </inkml:context>
    <inkml:brush xml:id="br0">
      <inkml:brushProperty name="width" value="0.05" units="cm"/>
      <inkml:brushProperty name="height" value="0.05" units="cm"/>
    </inkml:brush>
  </inkml:definitions>
  <inkml:trace contextRef="#ctx0" brushRef="#br0">111 42 15467,'-2'-7'497,"1"3"-249,-1 0 1,1 0 0,-1 0-1,0 1 1,0-1 0,-2-4-1,3 8-223,1 0-1,0-1 1,0 1-1,-1 0 1,1 0-1,0-1 1,-1 1 0,1 0-1,0 0 1,-1-1-1,1 1 1,-1 0-1,1 0 1,0 0-1,-1 0 1,1 0-1,-1 0 1,1 0-1,0-1 1,-1 1-1,1 0 1,-1 0-1,1 1 1,0-1-1,-1 0 1,0 0-1,0 0 12,0 1 0,0 0-1,0 0 1,0-1 0,0 1-1,0 0 1,0 0 0,0 0-1,0 0 1,1 0-1,-1 0 1,0 0 0,0 2-1,-9 15 136,1 2-1,0-1 1,2 1-1,0 0 1,-5 26-1,6-15 88,1 0 0,-1 59 0,7-80-157,-1 0 0,1 0 0,0 0 0,1 0 0,0 0 0,6 14 0,-8-22-71,1 0 1,-1 0 0,1 0 0,0 0 0,0-1 0,0 1 0,0 0 0,0-1-1,0 1 1,1 0 0,-1-1 0,1 1 0,-1-1 0,1 0 0,-1 0 0,1 1-1,0-1 1,-1 0 0,1 0 0,0-1 0,0 1 0,0 0 0,0-1 0,0 1 0,0-1-1,0 1 1,0-1 0,0 0 0,0 0 0,0 0 0,0 0 0,0 0 0,0 0-1,0-1 1,0 1 0,0-1 0,0 1 0,2-2 0,1 0 45,-1 0 0,0-1 1,1 1-1,-1-1 0,0 0 1,-1 0-1,1 0 0,-1-1 1,5-4-1,-6 6-36,-1 0-1,1-1 1,0 1 0,-1-1-1,1 1 1,-1-1 0,0 1-1,0-1 1,0 0 0,0 0-1,0 1 1,-1-1 0,1 0-1,-1 0 1,0 0 0,0-4-1,0 6-32,0 0 0,0 1 0,0-1 0,0 1 0,0-1 0,-1 1 0,1-1 0,0 1 0,0-1 0,-1 0 0,1 1 0,0-1 0,-1 1 0,1 0 0,0-1-1,-1 1 1,1-1 0,-1 1 0,1 0 0,-1-1 0,1 1 0,-1 0 0,1-1 0,-1 1 0,1 0 0,-1 0 0,0 0 0,1-1 0,-1 1 0,1 0 0,-1 0-1,0 0 1,1 0 0,-1 0 0,1 0 0,-1 0 0,0 0 0,1 0 0,-1 1 0,1-1 0,-1 0 0,1 0 0,-1 0 0,1 1 0,-1-1 0,0 0 0,1 1-1,-1-1 1,0 1 0,-2 0 17,0 1 0,0 0 0,0 0 0,0 0 0,0 0 0,-4 6 0,-13 20 86,19-26-105,0 0 0,0 0 0,0 0 0,0 0 0,0 0 1,0 0-1,1 0 0,-1 0 0,1 1 0,0-1 0,-1 0 0,1 0 0,0 3 1,0-5-6,0 0 1,0 1 0,1-1-1,-1 1 1,0-1 0,0 0 0,0 1-1,0-1 1,0 1 0,1-1-1,-1 0 1,0 1 0,0-1 0,1 0-1,-1 0 1,0 1 0,0-1-1,1 0 1,-1 1 0,0-1 0,1 0-1,-1 0 1,0 0 0,1 1-1,-1-1 1,0 0 0,1 0 0,-1 0-1,1 0 1,-1 0 0,0 0-1,1 0 1,-1 0 0,1 0 0,16-6 2,13-18-3,78-94 41,-107 117-40,-1 0 0,1 1-1,0-1 1,-1 0 0,1 0 0,0 1 0,0-1-1,0 0 1,0 1 0,-1-1 0,1 1 0,0-1 0,0 1-1,0 0 1,2-1 0,-2 1-1,-1 0 1,0 0-1,1 0 1,-1 1-1,0-1 0,0 0 1,1 0-1,-1 1 1,0-1-1,0 0 0,0 0 1,1 1-1,-1-1 1,0 0-1,0 1 0,0-1 1,0 0-1,0 1 1,1-1-1,-1 0 0,0 1 1,0-1-1,0 0 1,0 1-1,0-1 0,0 0 1,0 1-1,0-1 1,-1 1-1,-5 36 9,5-34-10,-33 141-363,48-185-1804,-4 6 1664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2:51.281"/>
    </inkml:context>
    <inkml:brush xml:id="br0">
      <inkml:brushProperty name="width" value="0.05" units="cm"/>
      <inkml:brushProperty name="height" value="0.05" units="cm"/>
    </inkml:brush>
  </inkml:definitions>
  <inkml:trace contextRef="#ctx0" brushRef="#br0">0 1 24575,'8'1'0,"11"4"0,9 5 0,1 8 0,-5 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35:00.955"/>
    </inkml:context>
    <inkml:brush xml:id="br0">
      <inkml:brushProperty name="width" value="0.05" units="cm"/>
      <inkml:brushProperty name="height" value="0.05" units="cm"/>
    </inkml:brush>
  </inkml:definitions>
  <inkml:trace contextRef="#ctx0" brushRef="#br0">0 0 14475,'2'27'82,"0"1"0,1-2 0,2 1 0,13 43 0,1-13-6,27 54 0,-14-43 63,43 67 0,-53-101-673,2-1 1,0-1-1,50 49 0,-49-60-354,-22-18 359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38.511"/>
    </inkml:context>
    <inkml:brush xml:id="br0">
      <inkml:brushProperty name="width" value="0.05" units="cm"/>
      <inkml:brushProperty name="height" value="0.05" units="cm"/>
    </inkml:brush>
  </inkml:definitions>
  <inkml:trace contextRef="#ctx0" brushRef="#br0">23 87 18964,'4'-6'346,"1"-1"0,-1 0 1,2 1-1,-1 0 0,1 0 0,0 0 0,0 1 0,0 0 0,1 0 1,0 1-1,9-5 0,-11 6-167,1 1 1,-1 0-1,0 0 0,1 1 1,-1-1-1,1 1 0,-1 0 0,1 1 1,0-1-1,-1 1 0,1 1 1,0-1-1,-1 1 0,1-1 1,-1 2-1,1-1 0,6 3 1,-9-3-145,-1 0 0,1 0 0,0 1 1,-1-1-1,1 1 0,-1-1 0,1 1 1,-1 0-1,0 0 0,0 0 0,0 0 0,0 0 1,0 1-1,0-1 0,-1 1 0,1-1 1,-1 1-1,2 2 0,-2-1-17,0 0 0,0 0 0,-1 0 0,1 0 0,-1 0 0,0 1 0,0-1 1,0 0-1,-1 0 0,0 0 0,-1 7 0,-2 0-32,0 0 1,-1 0-1,0 0 1,-1 0-1,0-1 0,0 0 1,-1-1-1,-9 11 1,-12 7-97,-1 0 1,-38 26 0,40-33 23,26-19 70,-5 4-15,0 0 0,0-1 0,1 2 0,-5 5 0,9-11 22,1 1 1,0-1-1,-1 1 0,1-1 1,0 1-1,-1 0 1,1-1-1,0 1 0,0-1 1,-1 1-1,1-1 0,0 1 1,0 0-1,0-1 0,0 1 1,0-1-1,0 1 0,0 0 1,0-1-1,0 1 0,0 0 1,0-1-1,1 2 0,-1-2-15,1 1 0,0 0-1,0 0 1,0-1-1,0 1 1,0-1 0,-1 1-1,1-1 1,0 1-1,0-1 1,0 0 0,1 1-1,-1-1 1,0 0-1,0 0 1,0 0 0,0 1-1,0-1 1,1-1 0,15 2-47,-1-1 0,31-4 0,-33 2-45</inkml:trace>
  <inkml:trace contextRef="#ctx0" brushRef="#br0" timeOffset="1">11 790 19092,'-1'13'1977,"1"-5"-1737,3-6-424,-1-7 1480,1-16-704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6.216"/>
    </inkml:context>
    <inkml:brush xml:id="br0">
      <inkml:brushProperty name="width" value="0.05" units="cm"/>
      <inkml:brushProperty name="height" value="0.05" units="cm"/>
    </inkml:brush>
  </inkml:definitions>
  <inkml:trace contextRef="#ctx0" brushRef="#br0">1 0 15387,'0'7'1521,"4"-7"-825,-1-1-232,1 1 760,0 1-272,1 11-240,-4 2-55,-1 8-177,0 1-136,-1 2-368,-1-2-216,1 0-568,1-5-153,1-17 721,4-8-184,-1-19-200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6.636"/>
    </inkml:context>
    <inkml:brush xml:id="br0">
      <inkml:brushProperty name="width" value="0.05" units="cm"/>
      <inkml:brushProperty name="height" value="0.05" units="cm"/>
    </inkml:brush>
  </inkml:definitions>
  <inkml:trace contextRef="#ctx0" brushRef="#br0">30 22 13907,'-13'94'2215,"8"-68"-1480,0 0-1,0 51 0,8-49-463,0-1-1,2-1 0,8 29 0,4 20-260,-17-72-19,0-1-1,1 1 1,-1 0 0,0 0-1,0 0 1,-1 0-1,1 0 1,-2 4 0,2-6 10,0 0 1,0-1 0,-1 1 0,1-1-1,0 1 1,0-1 0,-1 1 0,1-1-1,0 1 1,-1-1 0,1 1 0,-1-1-1,1 1 1,0-1 0,-1 0 0,1 1 0,-1-1-1,1 0 1,-1 1 0,1-1 0,-1 0-1,0 0 1,1 1 0,-1-1 0,1 0-1,-1 0 1,1 0 0,-1 0 0,0 0-1,1 0 1,-1 0 0,1 0 0,-1 0-1,0 0 1,1 0 0,-1 0 0,1 0 0,-1-1-1,1 1 1,-1 0 0,1 0 0,-1-1-1,0 1 1,1 0 0,0-1 0,-1 1-1,0-1 1,-1-1 10,1 1-1,-1-1 1,1 1-1,-1-1 1,1 0 0,0 1-1,0-1 1,0 0-1,0 0 1,0 0-1,0 0 1,0 0 0,1 0-1,-1 0 1,1 0-1,0 0 1,-1 0 0,1-1-1,0 1 1,0-2-1,5-48 129,-5 47-125,7-30 32,2 0 1,1 1 0,2 0 0,1 1 0,1 1 0,2 0-1,39-57 1,-55 88-46,8-10 32,0 0 1,15-15-1,-21 24-22,-1 0-1,0 1 1,1-1 0,0 1-1,-1-1 1,1 1 0,0 0 0,0-1-1,0 1 1,0 0 0,0 1-1,0-1 1,0 0 0,0 0 0,0 1-1,0-1 1,0 1 0,0 0-1,1 0 1,-1-1 0,0 1 0,0 1-1,0-1 1,4 1 0,-4 0 6,-1 0 1,1 0-1,-1 1 1,1-1-1,-1 1 1,0-1-1,1 1 1,-1-1-1,0 1 1,0 0-1,0 0 1,0-1-1,0 1 0,0 0 1,-1 0-1,1 0 1,-1 0-1,1 0 1,-1 0-1,0 0 1,0 0-1,0 0 1,0 0-1,0 0 1,0 0-1,-1 3 1,0 3 49,0 0 1,0 0-1,-1 0 0,0 0 1,-5 10-1,1-7 14,-1 1-1,0-2 0,0 1 0,-1-1 1,-1 0-1,0 0 0,0-1 0,-1-1 1,0 0-1,0 0 0,-1 0 0,0-2 1,0 1-1,-1-1 0,-17 6 1,27-12-130,1 1 1,-1 0 0,1-1 0,-1 1 0,0-1-1,1 1 1,-1-1 0,0 0 0,1 0 0,-1 0-1,0 0 1,1 0 0,-1 0 0,0 0 0,1-1-1,-1 1 1,0-1 0,1 1 0,-1-1 0,0 1 0,-1-2-1,2 0 12,-1 1-1,1-1 1,0 1 0,0-1-1,1 0 1,-1 1-1,0-1 1,1 0-1,-1 1 1,1-1-1,-1 0 1,1 0 0,0 0-1,0 1 1,0-1-1,0 0 1,0 0-1,0 0 1,1-3-1,4-26-411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8:37.318"/>
    </inkml:context>
    <inkml:brush xml:id="br0">
      <inkml:brushProperty name="width" value="0.05" units="cm"/>
      <inkml:brushProperty name="height" value="0.05" units="cm"/>
    </inkml:brush>
  </inkml:definitions>
  <inkml:trace contextRef="#ctx0" brushRef="#br0">68 161 17172,'0'0'43,"0"-1"1,0 1-1,0 0 0,-1 0 1,1 0-1,0-1 1,0 1-1,-1 0 1,1 0-1,0 0 1,0 0-1,-1 0 1,1 0-1,0 0 0,-1-1 1,1 1-1,0 0 1,-1 0-1,1 0 1,0 0-1,0 0 1,-1 0-1,1 0 1,0 0-1,-1 1 0,1-1 1,0 0-1,0 0 1,-1 0-1,1 0 1,0 0-1,-1 0 1,1 0-1,0 1 0,0-1 1,0 0-1,-1 0 1,1 0-1,0 1 1,0-1-1,-1 0 1,1 0-1,0 1 1,0-1-1,0 1 0,-10 13 327,2 4 35,0 0-1,2 0 0,0 1 1,1-1-1,1 1 0,-1 23 1,2-12-178,2-1 1,1 0-1,5 42 1,-4-59-175,1-1 0,0 1 1,1-1-1,0 0 0,0 0 0,1 0 0,9 17 0,-12-27-52,-1-1 0,0 1-1,1 0 1,-1 0 0,1-1-1,-1 1 1,1 0 0,0-1-1,-1 1 1,1 0 0,0-1-1,-1 1 1,1-1 0,0 1-1,0-1 1,-1 1 0,1-1-1,0 0 1,0 1 0,0-1-1,0 0 1,-1 0 0,1 1-1,0-1 1,0 0 0,0 0-1,0 0 1,2 0 0,-2-1-4,0 0 0,1 0 0,-1 0 0,0 0 0,0 0 0,0 0 0,0 0 0,0 0 0,0-1 0,0 1 0,0 0 1,0 0-1,0-1 0,0-2 0,3-5-39,-1 0-1,0 0 1,3-19 0,-2 5-81,-2 0 1,-1 0-1,-2-35 0,1 57 114,0 0-1,0 1 1,0-1-1,0 0 1,0 0-1,0 0 0,0 1 1,0-1-1,-1 0 1,1 0-1,0 1 1,0-1-1,-1 0 1,1 0-1,-1 1 0,1-1 1,-1 0-1,1 1 1,-1-1-1,1 1 1,-1-1-1,0 0 1,0 1 6,1 0 0,-1 1 0,1-1 1,-1 0-1,1 1 0,-1-1 0,1 0 0,0 1 1,-1-1-1,1 1 0,-1-1 0,1 1 1,0-1-1,-1 1 0,1-1 0,0 1 0,0-1 1,-1 1-1,1-1 0,0 1 0,0-1 1,0 1-1,0-1 0,0 1 0,0 0 1,0-1-1,0 1 0,0 0 0,-1 8 14,0 0-1,0 0 0,2 13 1,-1-21-9,0 1 0,0-1 0,0 1 0,1-1 1,-1 1-1,1-1 0,-1 0 0,1 1 0,-1-1 1,1 0-1,0 1 0,2 1 0,-3-2 0,1-1 0,-1 0 0,1 1 0,0-1 0,-1 1 0,1-1 0,0 0-1,0 0 1,-1 1 0,1-1 0,0 0 0,0 0 0,-1 0 0,1 0 0,0 0 0,0 0 0,-1 0-1,1 0 1,0 0 0,0 0 0,-1-1 0,1 1 0,0 0 0,0 0 0,-1-1 0,2 0 0,6-3 5,0 0 1,-1-1-1,0 0 1,0 0 0,0-1-1,11-12 1,34-44 20,-38 44-17,-3 3 4,4-2-6,-1 0 0,-1-2 0,-1 0 1,13-27-1,-25 46-7,0 0 0,1 0 0,-1 0 0,0 0 0,0-1 0,0 1 0,0 0 1,0 0-1,1 0 0,-1 0 0,0 0 0,0-1 0,0 1 0,0 0 0,0 0 0,0 0 0,0-1 0,0 1 0,0 0 0,0 0 1,1 0-1,-1-1 0,0 1 0,0 0 0,0 0 0,0 0 0,0-1 0,-1 1 0,1 0 0,0 0 0,0 0 0,0-1 1,0 1-1,0 0 0,0 0 0,0 0 0,0-1 0,0 1 0,0 0 0,-1 0 0,1 0 0,0 0 0,0-1 0,-9 9 56,-11 17 68,-5 23 137,23-44-239,0 1-1,1 0 1,-1-1-1,1 1 1,0 0-1,1 0 0,-1 0 1,1 9-1,0-13-18,0 0-1,0 0 1,1 0-1,-1 0 0,0 0 1,1 0-1,-1 0 1,1 0-1,-1 0 0,1 0 1,-1 0-1,1 0 1,0 0-1,0 0 0,-1 0 1,1-1-1,0 1 0,0 0 1,0 0-1,0-1 1,0 1-1,0-1 0,0 1 1,0-1-1,0 1 1,0-1-1,0 0 0,0 0 1,0 1-1,0-1 1,0 0-1,0 0 0,1 0 1,-1 0-1,0 0 1,0 0-1,0 0 0,1-1 1,6 0-5,-1 0-1,0-1 1,1 0 0,9-4 0,2-2-10,0-1 0,-1-1 0,0-1-1,-1 0 1,0-1 0,-1-1 0,25-24 0,-34 30 5,0 0 0,-1-1 0,1 0 0,-1 0 0,-1-1 0,0 1-1,0-1 1,-1 0 0,1-1 0,-2 1 0,0-1 0,0 1 0,-1-1 0,0 0 0,0 0 0,-1 0 0,-1-16 0,1 24 4,-2-1 1,1 1-1,0-1 0,0 1 1,-1-1-1,0 1 0,1-1 1,-1 1-1,0 0 0,0-1 1,0 1-1,0 0 0,-1 0 1,1 0-1,-1 0 0,1 0 1,-1 0-1,0 0 0,0 0 1,1 1-1,-1-1 0,0 1 1,-1-1-1,1 1 0,0 0 1,0 0-1,-1 0 0,1 0 1,0 0-1,-1 0 0,-2 0 1,0 1 0,0 0 1,0 0 0,0 0-1,0 1 1,1 0 0,-1 0-1,0 0 1,1 0 0,-1 1-1,0 0 1,1 0 0,0 0-1,-1 0 1,1 1 0,-6 5-1,2-2 14,1 0-1,0 1 0,1 0 0,-1 1 0,1-1 1,1 1-1,-1 0 0,2 1 0,-1-1 0,1 1 1,0 0-1,1 0 0,0 0 0,-3 13 0,5-16-34,0-1-1,1 1 1,0 0-1,-1 0 1,2 0 0,-1 0-1,1-1 1,0 1-1,0 0 1,0-1-1,1 1 1,0 0-1,0-1 1,0 0-1,1 1 1,0-1-1,0 0 1,0-1 0,1 1-1,-1 0 1,1-1-1,0 0 1,1 0-1,-1 0 1,5 3-1,0-2-93,0 0-1,0-1 0,0 0 0,0 0 0,1-1 1,-1 0-1,1-1 0,0 0 0,0 0 1,20-1-1,15 0-276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12.115"/>
    </inkml:context>
    <inkml:brush xml:id="br0">
      <inkml:brushProperty name="width" value="0.05" units="cm"/>
      <inkml:brushProperty name="height" value="0.05" units="cm"/>
      <inkml:brushProperty name="color" value="#F6630D"/>
    </inkml:brush>
  </inkml:definitions>
  <inkml:trace contextRef="#ctx0" brushRef="#br0">2007 9 10434,'-58'-6'1146,"0"3"0,-85 6-1,-112 32-673,202-26-232,1 4 0,1 1-1,-84 36 1,58-14-191,-144 91-1,181-99-39,2 1 0,0 3-1,3 0 1,0 3 0,-29 38-1,-254 335 143,274-351-123,2 2-1,4 1 1,2 2-1,-34 81 1,49-91 10,2 2 1,2 1-1,3 0 0,2 0 1,-8 105-1,18-75-6,11 119 0,26 85 11,-32-269-38,5 34 3,3 0 0,2 0 0,3-1 0,1-1 0,4 0 0,1-2 0,49 82 0,-43-87-9,2-2 1,1 0-1,71 72 1,-84-99-21,0 0 1,1-1 0,0-1 0,1-1-1,1-1 1,0-1 0,1 0-1,0-2 1,0 0 0,46 10 0,-8-10-74,1-3 0,0-3 0,82-6 0,39 1 64,-172 2 30,1 0 0,-1-1 0,0-1 0,0 0 0,0 0 0,0-1 0,0 0 0,0 0 0,0-1 0,16-10 0,6 2 5,-27 10-3,1 1-1,0-1 0,-1-1 1,0 1-1,1-1 1,-1 0-1,8-7 0,77-64-8,61-56-10,258-267-429,-354 339 473,53-74 1,38-73 165,-93 128-84,-26 36-91,-2-2 0,-2-1 0,-2-1 1,29-88-1,31-197-21,-62 223 28,-5 0 0,-5-1 0,-7-159 0,-5 222 97,-1 0 0,-3 0-1,-2 1 1,-1 0 0,-3 0 0,-1 2-1,-2-1 1,-2 2 0,-2 0 0,-2 2-1,-1 0 1,-48-60 0,59 85-107,0 0 1,-1 2-1,-1-1 0,0 2 0,0 0 1,-1 0-1,0 2 0,-1 0 0,0 0 1,-1 2-1,0 0 0,0 1 0,0 0 1,-1 2-1,1 0 0,-1 1 0,-33-2 1,-26 4-44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14.119"/>
    </inkml:context>
    <inkml:brush xml:id="br0">
      <inkml:brushProperty name="width" value="0.05" units="cm"/>
      <inkml:brushProperty name="height" value="0.05" units="cm"/>
      <inkml:brushProperty name="color" value="#F6630D"/>
    </inkml:brush>
  </inkml:definitions>
  <inkml:trace contextRef="#ctx0" brushRef="#br0">1078 360 11666,'-101'43'810,"2"4"0,2 4-1,-174 124 1,217-134-625,2 2 0,2 3 1,1 2-1,4 2 0,1 2 1,2 2-1,-42 73 1,70-103-101,2 0 1,0 1 0,2 0 0,0 0 0,2 1 0,1 1 0,-6 37 0,11-40-72,0 0 0,2-1 1,1 1-1,1 0 0,0-1 0,2 1 0,1-1 0,14 41 0,-6-31-13,2-1-1,1 0 1,1-2 0,2 0-1,1 0 1,1-2-1,2-1 1,28 28-1,-6-13-6,1-2-1,2-3 1,100 61-1,-109-76 1,1-2-1,1-2 1,1-1 0,1-3-1,0-1 1,77 12 0,-67-18-21,1-3 0,0-2 0,0-3 0,0-2 0,68-12 1,519-128-365,-270 53 266,-84 15 115,-220 53 10,-1-3 1,77-42 0,-82 32 6,-1-2 1,-2-4 0,-1-1-1,-3-3 1,-1-3 0,53-62-1,-64 60 3,-2-1 0,-2-3-1,-3-1 1,-2-1 0,-2-2-1,41-112 1,-60 134 15,-1-1 1,-2 0 0,-2 0-1,-1-1 1,-2 0-1,-2 0 1,-3-43 0,-1 56 21,-1 1-1,0-1 1,-2 1 0,-2 0 0,0 0 0,-1 1 0,-1 0 0,-1 0 0,-1 1 0,-1 0 0,-1 1 0,-16-19 0,8 15 37,-1 1 0,-1 1 1,-1 1-1,0 2 0,-2 0 1,-42-24-1,30 23-13,-2 1 1,0 3-1,-1 1 1,-53-13-1,10 11-33,0 4-1,0 4 0,-1 3 0,-129 6 0,81 9-232,0 6-1,2 6 0,0 5 0,1 6 1,2 6-1,2 5 0,-134 65 1,106-32-101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3.990"/>
    </inkml:context>
    <inkml:brush xml:id="br0">
      <inkml:brushProperty name="width" value="0.05" units="cm"/>
      <inkml:brushProperty name="height" value="0.05" units="cm"/>
      <inkml:brushProperty name="color" value="#004F8B"/>
    </inkml:brush>
  </inkml:definitions>
  <inkml:trace contextRef="#ctx0" brushRef="#br0">214 69 15059,'3'-6'318,"-1"3"-166,0 0 0,0 0 0,-1 0 0,1 0 0,-1-1 0,0 1 0,0-1 0,0 1 0,0-1 0,0 1 0,-1-1 0,0 0 0,0 1 0,0-1 0,-1-6 0,-1 9 1541,-1 6-1154,0 8-145,-21 111 1132,-24 103-968,33-166-602,-51 196 143,21-85-3143,44-170 2962,1 0 1,-1 0-1,1 0 1,-1 0 0,0 0-1,0 0 1,0 0 0,0 0-1,0 0 1,0-1 0,0 1-1,-1 0 1,-1 1 0,-7 2-666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4.393"/>
    </inkml:context>
    <inkml:brush xml:id="br0">
      <inkml:brushProperty name="width" value="0.05" units="cm"/>
      <inkml:brushProperty name="height" value="0.05" units="cm"/>
      <inkml:brushProperty name="color" value="#004F8B"/>
    </inkml:brush>
  </inkml:definitions>
  <inkml:trace contextRef="#ctx0" brushRef="#br0">39 121 14235,'-1'1'112,"0"-1"0,1 0 0,-1 1 0,0-1 0,0 1 0,0 0 0,1-1 0,-1 1 0,0-1 0,1 1 0,-1 0 0,0 0 0,1-1 0,-1 1 0,1 0 0,-1 0 0,1 0 0,0 0 0,-1-1 0,1 1 0,0 0 0,0 0 0,-1 1 0,-6 26 974,7-25-800,-7 35 1340,-3 70 0,9-90-1462,2 0 1,0 1 0,1-1 0,1 0 0,9 35-1,-11-51-148,-1-1-1,1 1 0,-1 0 0,1 0 1,0-1-1,0 1 0,0 0 0,0-1 1,0 1-1,0-1 0,0 1 0,1-1 0,-1 1 1,1-1-1,-1 0 0,1 0 0,-1 0 1,4 2-1,-3-3 2,0 0 1,-1 1-1,1-1 1,0 0-1,0 0 1,0 0-1,-1-1 1,1 1-1,0 0 0,0-1 1,-1 1-1,1-1 1,0 1-1,-1-1 1,1 0-1,0 0 1,-1 0-1,1 0 1,-1 0-1,2-1 1,35-30 206,-1-1 1,45-52 0,-47 47-285,21-22-813,78-112-1,-95 113 492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5.167"/>
    </inkml:context>
    <inkml:brush xml:id="br0">
      <inkml:brushProperty name="width" value="0.05" units="cm"/>
      <inkml:brushProperty name="height" value="0.05" units="cm"/>
      <inkml:brushProperty name="color" value="#004F8B"/>
    </inkml:brush>
  </inkml:definitions>
  <inkml:trace contextRef="#ctx0" brushRef="#br0">1 401 16492,'10'-19'4391,"46"-71"-3073,-11 19-922,-6 8-250,62-77 0,-85 122-125,-15 19 4,-1 4-18,-4 8-3,-8 23-25,1 0 0,2 0 0,1 1 0,-4 43 0,12-77-5,-1 37-503,1-38 404,0 0 0,0 1 0,0-1 1,1 0-1,-1 0 0,1 0 1,-1 0-1,1 0 0,0 0 1,0 0-1,0 0 0,0 0 0,0 0 1,2 2-1,-3-3 110,0-1 1,1 0-1,-1 0 1,0 0-1,0 0 1,1 0-1,-1 0 1,0 1-1,0-1 1,1 0-1,-1 0 1,0 0-1,0 0 0,1 0 1,-1 0-1,0 0 1,0 0-1,1 0 1,-1 0-1,0 0 1,0 0-1,1 0 1,-1 0-1,0-1 1,0 1-1,0 0 0,1 0 1,-1 0-1,0 0 1,0 0-1,1 0 1,-1-1-1,0 1 1,0 0-1,0 0 1,0 0-1,1-1 0,-1 1 1,7-10-379,-7 9 346,11-19-605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5.608"/>
    </inkml:context>
    <inkml:brush xml:id="br0">
      <inkml:brushProperty name="width" value="0.05" units="cm"/>
      <inkml:brushProperty name="height" value="0.05" units="cm"/>
      <inkml:brushProperty name="color" value="#004F8B"/>
    </inkml:brush>
  </inkml:definitions>
  <inkml:trace contextRef="#ctx0" brushRef="#br0">21 1 17308,'-8'24'1336,"4"-5"-1064,-2-8-272,5-5 168,0-8 0,5-13-120,3-7-32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6.010"/>
    </inkml:context>
    <inkml:brush xml:id="br0">
      <inkml:brushProperty name="width" value="0.05" units="cm"/>
      <inkml:brushProperty name="height" value="0.05" units="cm"/>
      <inkml:brushProperty name="color" value="#004F8B"/>
    </inkml:brush>
  </inkml:definitions>
  <inkml:trace contextRef="#ctx0" brushRef="#br0">209 43 16219,'0'-2'125,"1"0"0,-1 0 0,0 0 0,0 0-1,0 1 1,-1-1 0,1 0 0,0 0 0,-1 0-1,1 0 1,-1 0 0,0 1 0,1-1-1,-1 0 1,0 0 0,-2-2 0,2 3-74,0 0 1,0 1-1,0-1 1,0 0-1,0 1 0,0-1 1,0 0-1,0 1 1,0-1-1,0 1 1,0 0-1,-1-1 0,1 1 1,0 0-1,0 0 1,0 0-1,-1 0 1,1 0-1,0 0 0,0 0 1,0 0-1,-1 0 1,1 1-1,0-1 1,0 0-1,0 1 0,0-1 1,-2 2-1,-5 1 134,1 2-1,0-1 0,0 1 0,0 0 1,0 1-1,1-1 0,0 1 1,0 1-1,1-1 0,-9 13 0,3-1-34,0 0-1,1 1 0,-8 23 1,10-20-44,1 0-1,1 0 1,-6 38 0,11-46-60,-1 0 1,2-1 0,0 1-1,1 0 1,0-1 0,1 1-1,5 20 1,-6-30-37,1 0 1,-1 0-1,1 0 0,0-1 0,0 1 1,0 0-1,0-1 0,1 0 1,-1 1-1,1-1 0,0 0 1,0 0-1,0-1 0,0 1 1,4 2-1,-4-4-5,-1 0 0,0 0 0,1 0 0,0 0 0,-1 0 0,1-1 0,-1 1 1,1-1-1,0 0 0,-1 1 0,1-1 0,0-1 0,0 1 0,-1 0 0,1-1 0,0 1 0,-1-1 0,1 0 0,-1 0 1,1 0-1,-1 0 0,1 0 0,-1 0 0,3-3 0,1 0 20,0-1-1,0 0 0,0 0 1,0-1-1,-1 1 1,0-1-1,6-9 1,-8 12 4,-1-1 0,0 0 0,0 0 0,0 1 0,0-1 0,-1 0 0,0-1 1,0 1-1,0 0 0,0 0 0,0 0 0,-1-1 0,0 1 0,0-8 0,0 11-18,0 0-1,0 0 1,-1 1 0,1-1-1,0 0 1,0 0 0,-1 1-1,1-1 1,0 0-1,-1 0 1,1 1 0,0-1-1,-1 0 1,1 1 0,-1-1-1,1 1 1,-1-1-1,0 1 1,1-1 0,-1 1-1,1-1 1,-1 1 0,0-1-1,0 1 1,1 0-1,-1-1 1,-1 1 0,1 0 4,-1 0 1,1 0-1,-1 0 1,1 0-1,-1 0 1,1 0-1,-1 0 1,1 1-1,-1-1 1,1 1 0,-1-1-1,1 1 1,-2 1-1,0-1-4,1 0-1,0 0 1,0 0-1,0 1 1,0-1-1,1 1 1,-1-1-1,0 1 1,1 0-1,-1 0 1,1 0-1,-1 0 1,1 0-1,0 0 1,0 0-1,0 0 1,0 0-1,-1 5 1,2-7-11,0 0 0,0 1 1,0-1-1,1 0 0,-1 1 0,0-1 0,1 0 1,-1 0-1,0 1 0,0-1 0,1 0 0,-1 0 1,0 1-1,1-1 0,-1 0 0,1 0 0,-1 0 1,0 0-1,1 0 0,-1 0 0,0 0 0,1 0 0,-1 1 1,1-1-1,-1 0 0,0-1 0,1 1 0,-1 0 1,0 0-1,1 0 0,-1 0 0,1 0 0,-1 0 1,0 0-1,1 0 0,-1-1 0,0 1 0,1 0 1,-1 0-1,0-1 0,1 1 0,16-8 3,0-3-5,-1-1 0,27-26 0,-32 26-10,1 2 1,0-1-1,1 2 0,0 0 0,19-11 1,-31 20 10,-1 0 1,0 0 0,0 0-1,0 0 1,1 0 0,-1-1-1,0 1 1,0 0 0,1 0-1,-1 0 1,0 0 0,0 0-1,1 0 1,-1 0 0,0 0-1,0 0 1,1 0 0,-1 0-1,0 0 1,0 0 0,1 0-1,-1 0 1,0 0 0,0 0-1,1 0 1,-1 0 0,0 1-1,0-1 1,1 0 0,-1 0-1,0 0 1,0 0 0,0 0-1,1 1 1,-1-1 0,0 0-1,0 0 1,0 0 0,0 1-1,1-1 1,-1 0 0,0 0-1,0 1 1,0-1 0,0 0-1,0 0 1,0 1 0,0-1-1,0 0 1,0 0 0,0 1-1,0-1 1,0 0 0,0 0-1,0 1 1,0-1 0,0 0-1,0 1 1,-4 17 17,4-16-14,-18 46 66,13-37-64,1-1 0,0 1-1,1 0 1,0 0 0,0 0-1,1 0 1,1 1 0,-1 12 0,2-24-21,0 0 0,0 0 0,0 1 0,0-1 0,0 0 0,0 0 0,0 1 0,0-1 0,0 0 0,0 0 0,0 1 0,0-1 0,0 0 0,0 0 0,0 1 0,0-1 0,1 0 0,-1 0 0,0 1 0,0-1 0,0 0 0,0 0 0,0 1 0,1-1 0,-1 0 0,0 0 0,0 0 0,1 0 0,-1 1 0,0-1 0,0 0 0,0 0 0,1 0 0,-1 0 0,0 0 0,0 0 0,1 0 0,-1 0 0,0 0 0,0 0 0,1 0 0,0 0 0,10-9-1036,9-19-1263,6-33 648,-13 28 590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8.432"/>
    </inkml:context>
    <inkml:brush xml:id="br0">
      <inkml:brushProperty name="width" value="0.05" units="cm"/>
      <inkml:brushProperty name="height" value="0.05" units="cm"/>
    </inkml:brush>
  </inkml:definitions>
  <inkml:trace contextRef="#ctx0" brushRef="#br0">70 0 10738,'-11'64'704,"4"-6"-1352,-2-2 648,2-1 624,3-2-696</inkml:trace>
  <inkml:trace contextRef="#ctx0" brushRef="#br0" timeOffset="1">12 1270 13315,'-2'33'1656,"-2"-3"-992,2-4-248,4-1 1361,-2-4-1169,3-2-112,-2-4-296,-1-2-344,-3-4 192,2-2-80,-5-10-120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6.442"/>
    </inkml:context>
    <inkml:brush xml:id="br0">
      <inkml:brushProperty name="width" value="0.05" units="cm"/>
      <inkml:brushProperty name="height" value="0.05" units="cm"/>
      <inkml:brushProperty name="color" value="#004F8B"/>
    </inkml:brush>
  </inkml:definitions>
  <inkml:trace contextRef="#ctx0" brushRef="#br0">0 0 15939,'1'2'375,"0"0"0,0 1-1,0-1 1,-1 0 0,1 0 0,-1 1-1,1-1 1,-1 0 0,0 1-1,0 2 1,1 6 32,11 107 371,-2-9-1152,-10-107 312,0-1-1,0 0 1,0 1-1,0-1 0,1 1 1,-1-1-1,1 0 1,-1 0-1,1 1 0,-1-1 1,1 0-1,1 2 0,-2-3 27,0 0 0,1 0 0,-1 0 0,0 0 0,0 0 0,1 0 0,-1 0 0,0 0-1,0 0 1,1-1 0,-1 1 0,0 0 0,0 0 0,1 0 0,-1 0 0,0 0-1,0-1 1,1 1 0,-1 0 0,0 0 0,0 0 0,0-1 0,0 1 0,1 0-1,-1 0 1,0-1 0,0 1 0,0 0 0,0 0 0,0-1 0,0 1 0,0 0 0,0-1-1,0 1 1,9-36-1277,-5 4 721,-1-3-46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6.877"/>
    </inkml:context>
    <inkml:brush xml:id="br0">
      <inkml:brushProperty name="width" value="0.05" units="cm"/>
      <inkml:brushProperty name="height" value="0.05" units="cm"/>
      <inkml:brushProperty name="color" value="#004F8B"/>
    </inkml:brush>
  </inkml:definitions>
  <inkml:trace contextRef="#ctx0" brushRef="#br0">0 23 14715,'4'-1'5162,"0"7"-3958,3 10-887,5 57 804,5 111 1,-15 75-214,-2-173-457,1-205-448,4 0-1,38-207 1,-42 320-18,13-41-62,-14 45 74,1 1-1,-1-1 0,1 0 0,-1 1 0,1 0 0,0-1 0,0 1 0,0-1 0,0 1 0,0 0 0,0 0 0,0-1 0,0 1 0,1 0 0,-1 0 0,0 0 0,1 0 0,-1 1 0,1-1 0,-1 0 0,1 1 0,-1-1 0,1 1 0,2-1 0,-3 1 2,0 0-1,0 0 1,0 0-1,-1 0 1,1 0-1,0 0 1,0 0-1,-1 1 1,1-1-1,0 0 1,-1 0-1,1 1 1,0-1-1,-1 1 1,1-1-1,0 1 1,-1-1-1,1 1 0,-1-1 1,1 1-1,-1-1 1,1 1-1,-1 0 1,1-1-1,-1 1 1,1 1-1,0 0-3,0 0 0,-1 1 1,1-1-1,-1 1 0,0-1 0,0 0 0,0 1 0,0 4 0,-1 1 2,0 0 0,-1 0 0,0-1 0,-4 12 0,-1-3 28,-1 0 1,-1-1-1,0 0 1,-1 0-1,-1-1 0,0 0 1,-1-1-1,0-1 1,-25 20-1,37-32-45,0 0 0,0 0-1,0 0 1,0-1 0,0 1 0,0 0 0,0 0-1,0 0 1,0 0 0,0-1 0,0 1 0,0 0-1,0 0 1,0 0 0,0-1 0,0 1-1,0 0 1,0 0 0,0 0 0,0 0 0,-1-1-1,1 1 1,0 0 0,0 0 0,0 0 0,0 0-1,0 0 1,-1 0 0,1-1 0,0 1 0,0 0-1,0 0 1,0 0 0,-1 0 0,1 0 0,0 0-1,0 0 1,0 0 0,-1 0 0,1 0 0,0 0-1,0 0 1,0 0 0,-1 0 0,1 0 0,0 0-1,0 0 1,0 0 0,-1 0 0,1 0-1,0 0 1,0 0 0,0 0 0,0 1 0,-1-1-1,1 0 1,0 0 0,0 0 0,0 0 0,-1 1-1,7-17-958,42-59-1090,-36 57 1676,16-25-536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7.426"/>
    </inkml:context>
    <inkml:brush xml:id="br0">
      <inkml:brushProperty name="width" value="0.05" units="cm"/>
      <inkml:brushProperty name="height" value="0.05" units="cm"/>
      <inkml:brushProperty name="color" value="#004F8B"/>
    </inkml:brush>
  </inkml:definitions>
  <inkml:trace contextRef="#ctx0" brushRef="#br0">99 212 16876,'0'-10'1312,"-4"10"-365,-11 16-26,3 3-544,1 1 0,1 0 0,1 1 0,1 0 0,1 1 0,1 0 0,1 0 0,0 0 0,2 0 0,1 1 0,0-1 0,3 26 0,-1-40-352,0 1 1,1-1-1,1 0 0,-1 0 0,1 0 0,1 0 0,-1 0 0,1 0 1,1 0-1,0-1 0,0 0 0,7 11 0,-10-17-26,-1 0 0,1 0-1,-1-1 1,1 1 0,0 0-1,-1 0 1,1-1 0,0 1 0,-1-1-1,1 1 1,0-1 0,0 1-1,0-1 1,-1 1 0,1-1 0,0 0-1,0 1 1,0-1 0,0 0-1,0 0 1,0 0 0,0 0 0,0 0-1,-1 0 1,1 0 0,1 0-1,-1 0-1,1-1 0,-1 0-1,0 0 1,0 1-1,0-1 1,-1 0 0,1 0-1,0 0 1,0 0-1,0 0 1,-1 0-1,1 0 1,0 0 0,-1 0-1,1-1 1,0 0-1,1-6-25,1 1 0,-1-1 0,-1 0 0,2-14-1,-2 11 10,0-3-20,-1 0 0,0-1 0,0 1 0,-4-21 0,4 39 41,1-1-1,1 1 0,-1-1 0,0 0 0,1 1 1,-1-1-1,1 0 0,0 0 0,0 0 1,1-1-1,-1 1 0,0 0 0,1-1 1,0 1-1,-1-1 0,1 0 0,0 0 1,0 0-1,0 0 0,1-1 0,-1 1 1,0-1-1,1 0 0,-1 0 0,0 0 0,1 0 1,-1-1-1,1 1 0,0-1 0,-1 0 1,5 0-1,2-1 5,1 0 0,0 0 0,-1-1 0,1-1 0,-1 0 0,0 0 0,0-1 0,0 0 0,14-8 0,-9 3-7,-1-1 1,0 0 0,0-1-1,-1-1 1,13-14 0,-20 19-4,1 0 0,-1-1 0,-1 0 1,1-1-1,-2 1 0,1-1 1,-1 0-1,0 0 0,-1 0 0,4-14 1,-7 22 3,0 0 0,0 0 0,1 0 1,-1 1-1,0-1 0,0 0 0,0 0 0,0 0 1,0 0-1,0 1 0,-1-1 0,1 0 1,0 0-1,0 0 0,-1 0 0,1 0 1,-1 1 0,1-1 0,0 1 0,0 0 0,-1 0 0,1 0 0,0 0 0,0 0 0,-1-1 0,1 1 0,0 0 0,0 0 0,-1 0 0,1 0 0,0 0 0,-1 0 0,1 0 0,0 0 0,-1 0 0,1 0 0,0 0 0,0 0 0,-1 1 0,1-1 1,0 0-1,-1 0 0,1 0 0,0 0 0,0 0 0,-1 1 0,-1 0 1,-1 1 1,1 0-1,0 0 1,0 0-1,0 0 1,0 0-1,0 0 0,-2 3 1,0 1 15,1 1 1,-1-1-1,1 1 0,0-1 1,1 1-1,0 0 0,0 0 1,0 0-1,1 1 0,0-1 1,0 0-1,1 14 0,0-21-12,0 1-1,0 0 0,0 0 1,0 0-1,0 0 0,1-1 1,-1 1-1,0 0 0,0 0 1,1-1-1,-1 1 0,0 0 1,1 0-1,-1-1 0,1 1 1,-1 0-1,1-1 0,-1 1 1,1-1-1,0 1 0,-1 0 1,1-1-1,-1 1 0,1-1 1,0 0-1,0 1 0,1-1 3,-1 0-1,1 1 1,-1-1-1,0 0 1,1 0-1,-1-1 1,1 1 0,-1 0-1,0 0 1,1-1-1,-1 1 1,1-1-1,1 0 1,4-3 12,0 0 0,-1 0 0,1 0 0,9-10 0,2-5-4,0 0-1,-1-1 0,0-1 0,-2-1 0,17-32 0,-22 35-5,0-1 0,-2 0 0,0-1 0,-1 0 0,-1 0 0,5-40 0,-11 54-10,1-1-1,-2 0 0,1 0 1,-4-14-1,4 20 2,0 1-1,-1-1 1,1 1 0,0 0-1,-1 0 1,0-1 0,1 1-1,-1 0 1,0 0 0,0 0-1,1-1 1,-1 1 0,0 0-1,-2-1 1,2 1 0,0 1 0,0 0 0,0 0 0,1-1 0,-1 1 0,0 0 0,0 0 0,0 0 0,0 0 0,1 0-1,-1 0 1,0 1 0,0-1 0,0 0 0,0 0 0,1 0 0,-1 1 0,0-1 0,0 0 0,1 1 0,-1-1 0,0 1 0,0-1 0,1 1 0,-1-1 0,0 1 0,0 0 0,-5 6 4,0-1 0,0 1 0,1 0 0,0 0 0,0 0 0,1 1 0,0 0 0,-6 15 0,0 3 32,-9 42 0,14-44-2,1 1 0,-2 30 0,6-45-29,-1 0-1,2 0 0,0 0 1,0 0-1,0 0 0,2-1 0,-1 1 1,5 11-1,-6-18-43,1-1 1,-1 0-1,0 1 0,1-1 1,-1 0-1,1 0 0,0 0 0,0 0 1,0 0-1,0-1 0,0 1 0,0-1 1,0 1-1,1-1 0,3 2 1,-5-3-31,0 1 1,0-1-1,0 0 1,1 1-1,-1-1 1,0 0-1,0 0 1,0 0 0,1 0-1,-1 0 1,0 0-1,0-1 1,0 1-1,0 0 1,1 0 0,-1-1-1,0 1 1,0-1-1,0 1 1,0-1-1,0 0 1,0 1 0,0-1-1,0 0 1,0 1-1,-1-1 1,1 0-1,0 0 1,0 0-1,-1 0 1,1 0 0,0 0-1,-1 0 1,1 0-1,0-2 1,1-4-70,0 0-1,-1-1 1,0 1 0,0 0 0,0 0-1,-1-1 1,0 1 0,-2-10 0,-4-36-707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7.832"/>
    </inkml:context>
    <inkml:brush xml:id="br0">
      <inkml:brushProperty name="width" value="0.05" units="cm"/>
      <inkml:brushProperty name="height" value="0.05" units="cm"/>
      <inkml:brushProperty name="color" value="#004F8B"/>
    </inkml:brush>
  </inkml:definitions>
  <inkml:trace contextRef="#ctx0" brushRef="#br0">12 21 16452,'-11'-13'928,"15"13"-936,6 0-32,16-7 872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8.376"/>
    </inkml:context>
    <inkml:brush xml:id="br0">
      <inkml:brushProperty name="width" value="0.05" units="cm"/>
      <inkml:brushProperty name="height" value="0.05" units="cm"/>
      <inkml:brushProperty name="color" value="#004F8B"/>
    </inkml:brush>
  </inkml:definitions>
  <inkml:trace contextRef="#ctx0" brushRef="#br0">12 11 15939,'12'-10'1489,"-6"13"-897,-8 8-160,-2 15 744,-3 10-80,1 15-303,2 8-145,-1 11-144,4-1-72,2-1-112,4-4-64,0-8-296,4-6-256,-2-13-456,-1-8-256,-6-12 768,-4-2-177,-12-7-151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8.779"/>
    </inkml:context>
    <inkml:brush xml:id="br0">
      <inkml:brushProperty name="width" value="0.05" units="cm"/>
      <inkml:brushProperty name="height" value="0.05" units="cm"/>
      <inkml:brushProperty name="color" value="#004F8B"/>
    </inkml:brush>
  </inkml:definitions>
  <inkml:trace contextRef="#ctx0" brushRef="#br0">0 13 17204,'6'17'408,"0"0"1,1-1 0,1 1 0,1-2-1,0 1 1,1-1 0,0-1 0,1 1-1,21 19 1,-22-24-216,1-1 1,0 0-1,0-1 0,1-1 0,0 0 0,0 0 0,0-1 0,23 7 1,-28-11-142,-1 0 0,0-1 1,1 0-1,-1 0 0,1-1 1,0 0-1,-1 0 0,1 0 1,-1-1-1,1 0 1,-1-1-1,1 1 0,-1-1 1,0 0-1,0-1 0,0 1 1,0-1-1,0 0 0,-1-1 1,8-5-1,-8 5-86,1-1-1,-1-1 0,0 1 1,0-1-1,0 0 1,-1 0-1,0 0 0,0 0 1,-1-1-1,1 1 1,3-13-1,-3 3-76,0-1 0,-1 1 0,0-1 0,0-19 1,-2-19-157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29.554"/>
    </inkml:context>
    <inkml:brush xml:id="br0">
      <inkml:brushProperty name="width" value="0.05" units="cm"/>
      <inkml:brushProperty name="height" value="0.05" units="cm"/>
      <inkml:brushProperty name="color" value="#004F8B"/>
    </inkml:brush>
  </inkml:definitions>
  <inkml:trace contextRef="#ctx0" brushRef="#br0">12 451 15403,'0'1'192,"0"0"-1,-1 0 0,1 0 1,-1 0-1,1 0 1,-1 0-1,1 0 0,-1 0 1,0-1-1,1 1 1,-1 0-1,0 0 0,0-1 1,0 1-1,-1 1 1,2-3-75,-1 0 1,1 0-1,0 0 1,0 0-1,1 0 1,-1 0-1,0 0 1,0 0-1,0 0 1,1 0 0,-1 0-1,0 0 1,1 0-1,-1 0 1,1 1-1,-1-1 1,1 0-1,0 0 1,0-1-1,91-140 2224,-7 10-2140,12-40 183,-96 180-93,-4 9-266,-9 57 2,-7 138 0,19-204-76,-1-3-95,1 0-1,-1 0 1,1 0-1,1-1 1,-1 1-1,1 0 0,0 0 1,0-1-1,0 1 1,1 0-1,3 7 1,-5-11 120,1-1 1,-1 1-1,1-1 1,-1 0-1,1 1 1,-1-1 0,0 0-1,1 1 1,-1-1-1,1 0 1,-1 0-1,1 0 1,0 1-1,-1-1 1,1 0-1,-1 0 1,1 0-1,-1 0 1,1 0-1,-1 0 1,1 0 0,0 0-1,-1 0 1,1 0-1,-1 0 1,1-1-1,-1 1 1,1 0-1,-1 0 1,1 0-1,0-1 1,9-7-470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30.409"/>
    </inkml:context>
    <inkml:brush xml:id="br0">
      <inkml:brushProperty name="width" value="0.05" units="cm"/>
      <inkml:brushProperty name="height" value="0.05" units="cm"/>
      <inkml:brushProperty name="color" value="#004F8B"/>
    </inkml:brush>
  </inkml:definitions>
  <inkml:trace contextRef="#ctx0" brushRef="#br0">16 250 13547,'-1'-1'245,"-1"-1"1,1 1-1,0 0 0,0-1 1,-1 1-1,1-1 1,0 0-1,0 1 0,1-1 1,-1 0-1,0 1 1,0-1-1,1 0 0,-1 0 1,1 0-1,0 1 0,0-1 1,-1-2-1,1-1 70,1 0-1,-1 1 1,1-1-1,0 0 1,0 1-1,0-1 1,2-4-1,3-4 118,0 1 0,0 0-1,1 0 1,9-12 0,-5 10-127,0 1 0,0 0 1,22-17-1,-30 26-265,1 1-1,0 0 0,0 0 0,0 1 1,1-1-1,-1 1 0,0 0 0,1 0 1,0 1-1,-1-1 0,1 1 0,0 0 1,0 0-1,0 1 0,0-1 0,-1 1 1,8 0-1,-11 1-32,0-1-1,1 0 1,-1 0 0,0 1-1,0-1 1,1 0 0,-1 1-1,0 0 1,0-1-1,1 1 1,-1 0 0,0-1-1,0 1 1,0 0 0,0 0-1,0 0 1,0 0 0,0 0-1,-1 0 1,1 0 0,0 0-1,0 3 1,0-2-3,0 0 0,-1 1 0,1-1 0,-1 1 0,0-1 0,0 1 1,0-1-1,0 1 0,0-1 0,-1 1 0,0 3 0,-2 5 1,-1 0 0,0 0 1,-12 20-1,-3 2 65,-35 42 0,37-54 20,1 1-1,0 1 1,2 0-1,-20 46 1,33-65-65,-1 0 0,1 0 0,0 0 0,0 1 0,0-1 0,1 0 1,-1 1-1,1-1 0,1 7 0,-1-10-17,0 0 0,1 1-1,-1-1 1,0 0 0,1 0 0,0 1 0,-1-1 0,1 0 0,0 0 0,-1 0-1,1 0 1,0 0 0,0 0 0,0 0 0,0 0 0,0 0 0,0 0 0,0-1-1,0 1 1,1 0 0,-1-1 0,0 1 0,0-1 0,1 1 0,-1-1 0,0 0-1,1 1 1,-1-1 0,0 0 0,0 0 0,1 0 0,-1 0 0,3 0 0,4-1 13,1 0 1,-1 0 0,0-1-1,1 0 1,-1 0 0,0-1-1,12-6 1,54-31 7,-57 29-86,86-56 518,-51 31-297,-30 21-86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31.905"/>
    </inkml:context>
    <inkml:brush xml:id="br0">
      <inkml:brushProperty name="width" value="0.05" units="cm"/>
      <inkml:brushProperty name="height" value="0.05" units="cm"/>
      <inkml:brushProperty name="color" value="#004F8B"/>
    </inkml:brush>
  </inkml:definitions>
  <inkml:trace contextRef="#ctx0" brushRef="#br0">8 261 13019,'-1'-1'224,"1"0"1,-1 0-1,0 0 1,1 0-1,-1 0 1,0 0-1,1 0 1,-1-1-1,1 1 1,0 0-1,-1 0 0,1 0 1,0 0-1,0 0 1,0-1-1,0 1 1,0 0-1,0 0 1,0 0-1,0-1 1,1-1-1,0 0 154,1 0 1,0 0-1,0-1 0,0 1 1,0 0-1,3-3 0,-2 4-277,17-21 258,1 0 0,1 2 0,1 1 0,1 0 0,1 2 0,0 1 0,1 1 0,44-20 0,-64 34-352,0-1 0,0 1 0,0 1 0,0-1 0,0 1 0,1 0 0,6 1 0,-12 0-5,1 0 0,0 0 0,0 0 0,0 0 0,-1 0 0,1 1 0,0-1 0,0 1 0,-1-1 0,1 1 0,-1 0 0,1-1 0,0 1 0,-1 0 1,1 0-1,-1 0 0,0 0 0,1 1 0,-1-1 0,0 0 0,0 1 0,0-1 0,0 0 0,0 1 0,0 0 0,0-1 0,0 1 0,0-1 0,0 4 0,0 2 6,1 1-1,-2-1 0,1 1 0,-1-1 0,0 1 0,-1-1 0,0 1 1,0-1-1,-1 0 0,1 1 0,-2-1 0,-2 7 0,-5 12 29,-28 46 0,-21 22 159,34-58 4,2 1 1,-29 65 0,49-96-162,1 1 0,0 0 0,0-1-1,0 1 1,1 0 0,0 0 0,0 8-1,1-13-29,0-1-1,0 0 0,0 0 0,1 1 1,-1-1-1,0 0 0,1 0 1,-1 0-1,0 1 0,1-1 0,0 0 1,-1 0-1,1 0 0,0 0 0,-1 0 1,1 0-1,0 0 0,2 1 1,-1-1-4,-1 0 0,1 0 0,0-1 1,0 1-1,-1-1 0,1 1 0,0-1 0,0 0 1,0 1-1,0-1 0,0 0 0,0 0 1,-1-1-1,1 1 0,0 0 0,3-2 0,12-2 23,-1-2 0,1 0 1,-1 0-1,-1-2 0,28-17 0,70-56-363,-102 73 215,83-71 79,-84 68-78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32.301"/>
    </inkml:context>
    <inkml:brush xml:id="br0">
      <inkml:brushProperty name="width" value="0.05" units="cm"/>
      <inkml:brushProperty name="height" value="0.05" units="cm"/>
      <inkml:brushProperty name="color" value="#004F8B"/>
    </inkml:brush>
  </inkml:definitions>
  <inkml:trace contextRef="#ctx0" brushRef="#br0">29 0 21229,'0'7'1408,"-8"3"-1256,-2-4-48,4 1 216,2-2-424,6-5-568,4-2 928,1-6-352,-2-1-64,-1 0-56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9.179"/>
    </inkml:context>
    <inkml:brush xml:id="br0">
      <inkml:brushProperty name="width" value="0.05" units="cm"/>
      <inkml:brushProperty name="height" value="0.05" units="cm"/>
    </inkml:brush>
  </inkml:definitions>
  <inkml:trace contextRef="#ctx0" brushRef="#br0">0 0 18900,'45'138'3597,"-36"-117"-3225,1 0 1,0-1-1,2 0 0,18 24 1,6-3-101,1-2 0,65 53 0,-38-35-351,-50-44-196,0 0 0,-2 2 0,0-1 0,20 32 0,-28-39 113,0 0 0,0 0 0,-1 1 0,0-1-1,0 1 1,-1 0 0,0-1 0,0 1 0,-1 0 0,0 0 0,-1 0 0,1 0-1,-3 16 1,-6-2-501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32.763"/>
    </inkml:context>
    <inkml:brush xml:id="br0">
      <inkml:brushProperty name="width" value="0.05" units="cm"/>
      <inkml:brushProperty name="height" value="0.05" units="cm"/>
      <inkml:brushProperty name="color" value="#004F8B"/>
    </inkml:brush>
  </inkml:definitions>
  <inkml:trace contextRef="#ctx0" brushRef="#br0">233 1 18372,'-13'7'296,"0"0"0,1 1 1,0 0-1,0 2 0,1-1 0,0 1 0,1 1 1,0-1-1,0 2 0,-14 21 0,9-8 13,1 0 0,1 1 0,1 0-1,-13 43 1,21-54-210,0 1 0,1-1 0,1 1 0,0 0 0,1-1 0,1 1 0,1 0 0,0 0 0,5 26 0,-4-35-68,0-1 1,0 0 0,0 0-1,1 1 1,0-2-1,0 1 1,1 0 0,-1 0-1,1-1 1,9 10-1,-9-12-14,1 1 0,-1-1-1,0 0 1,1-1 0,0 1-1,0-1 1,0 1-1,0-2 1,0 1 0,0 0-1,0-1 1,0 0-1,1 0 1,-1-1 0,7 1-1,-7-2 19,0 1 0,1-1 0,-1 1 0,0-1 0,1-1 0,-1 1 0,0-1 0,0 0 0,0 0 0,0-1 0,-1 1 0,1-1 0,5-4 0,-9 6-9,1-1 0,-1 1 0,1 0 0,-1-1-1,1 1 1,-1-1 0,0 0 0,1 1 0,-1-1-1,0 0 1,0 0 0,0 1 0,-1-1-1,1 0 1,0 0 0,-1 0 0,1 0 0,-1 0-1,0 0 1,0 0 0,1-1 0,-1 1 0,-1 0-1,1 0 1,0 0 0,0 0 0,-1 0 0,1 0-1,-1 0 1,0 0 0,1 0 0,-1 1-1,0-1 1,0 0 0,0 0 0,-2-1 0,1 1-9,1 0 0,-1 0 0,1 0 0,-1 0 1,0 1-1,0-1 0,0 1 0,0-1 0,0 1 1,0 0-1,-1 0 0,1 0 0,0 0 0,-1 0 1,1 1-1,0-1 0,-1 0 0,1 1 0,-1 0 1,1 0-1,-1 0 0,1 0 0,-1 0 1,1 0-1,0 1 0,-1-1 0,1 1 0,-1-1 1,-2 2-1,15-7-46,0-1 1,0-1-1,0 0 1,-1-1 0,0 0-1,-1 0 1,0 0-1,12-16 1,5-5-50,-8 9 34,-13 15 25,0 0-1,0 0 1,0 1 0,1 0-1,-1 0 1,8-5-1,-12 8 19,0 1-1,1 0 1,-1 0-1,0 0 1,0 0 0,0 0-1,0 0 1,0 0-1,1 0 1,-1 0-1,0 0 1,0 0-1,0 0 1,0 0-1,1 0 1,-1 0 0,0 0-1,0 0 1,0 0-1,0 0 1,1 0-1,-1 0 1,0 0-1,0 0 1,0 0-1,0 0 1,1 0 0,-1 0-1,0 0 1,0 0-1,0 0 1,0 1-1,0-1 1,1 0-1,-1 0 1,0 0-1,0 0 1,0 0 0,0 0-1,0 1 1,0-1-1,0 0 1,2 11-17,-4 15 11,2-25 6,-15 73 23,9-52-78,2 0 0,0 1 0,-1 45 0,8-59-587,3-11-145,6-14-213,-6 3 743,0 0 0,-1-1-1,5-16 1,4-18-462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33.168"/>
    </inkml:context>
    <inkml:brush xml:id="br0">
      <inkml:brushProperty name="width" value="0.05" units="cm"/>
      <inkml:brushProperty name="height" value="0.05" units="cm"/>
      <inkml:brushProperty name="color" value="#004F8B"/>
    </inkml:brush>
  </inkml:definitions>
  <inkml:trace contextRef="#ctx0" brushRef="#br0">23 1 16412,'-1'18'1544,"-4"4"-912,-2-5-240,3 0 784,0-1-376,2-2-415,2-4-265,4-3-633,1-5 529,2-8-120,-1-5-144,1-11-72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33.584"/>
    </inkml:context>
    <inkml:brush xml:id="br0">
      <inkml:brushProperty name="width" value="0.05" units="cm"/>
      <inkml:brushProperty name="height" value="0.05" units="cm"/>
      <inkml:brushProperty name="color" value="#004F8B"/>
    </inkml:brush>
  </inkml:definitions>
  <inkml:trace contextRef="#ctx0" brushRef="#br0">52 97 17484,'-20'73'1706,"12"-46"-1325,1 0 1,-5 36 0,10-36-195,0-1-1,2 0 1,1 1-1,1-1 1,1 0 0,1 0-1,2 0 1,0-1-1,2 0 1,1 0 0,13 26-1,-22-51-182,0 0 0,0 0 1,0 0-1,0 0 0,0 1 0,0-1 0,0 0 0,0 0 0,0 0 0,0 0 1,0 0-1,0 0 0,0 1 0,0-1 0,0 0 0,0 0 0,1 0 0,-1 0 1,0 0-1,0 0 0,0 0 0,0 0 0,0 0 0,0 0 0,0 1 0,1-1 1,-1 0-1,0 0 0,0 0 0,0 0 0,0 0 0,0 0 0,1 0 0,-1 0 1,0 0-1,0 0 0,0 0 0,0 0 0,0 0 0,0 0 0,1 0 0,-1 0 1,0-1-1,0 1 0,0 0 0,0 0 0,0 0 0,0 0 0,1 0 0,-1 0 1,0 0-1,0 0 0,0 0 0,0 0 0,0 0 0,0-1 0,0 1 0,0 0 1,0 0-1,6-14 127,4-24-33,-9 34-80,101-354-601,-68 251 339,-32 100 232,5-14-36,0 1 1,16-33-1,-23 53 51,0 0-1,0 0 0,0 0 0,0 0 1,0 0-1,0 1 0,0-1 0,0 0 1,0 0-1,0 0 0,1 0 1,-1 0-1,0 1 0,0-1 0,0 0 1,0 0-1,0 0 0,0 0 0,0 0 1,1 0-1,-1 0 0,0 0 0,0 0 1,0 0-1,0 1 0,0-1 0,1 0 1,-1 0-1,0 0 0,0 0 1,0 0-1,0 0 0,1 0 0,-1 0 1,0 0-1,0 0 0,0 0 0,0 0 1,0 0-1,1 0 0,-1 0 0,0-1 1,0 1-1,0 0 0,0 0 0,0 0 1,1 0-1,-1 0 0,0 0 1,0 0-1,0 0 0,0 0 0,0-1 1,0 1-1,0 0 0,0 0 0,1 0 1,-1 0-1,0 0 0,0-1 0,0 1 1,0 0-1,0 0 0,0 0 1,0 0-1,0 0 0,0-1 0,0 1 1,0 0-1,2 11 71,-3 4-32,-2 1 0,0-1 0,0-1 0,-1 1 0,-1 0 0,-1-1-1,0 0 1,0 0 0,-15 21 0,12-21 4,-1-1 1,0 0-1,-1 0 0,0-1 0,-1 0 1,0-1-1,-1-1 0,-25 17 1,139-92-6217,-63 37 5073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34.113"/>
    </inkml:context>
    <inkml:brush xml:id="br0">
      <inkml:brushProperty name="width" value="0.05" units="cm"/>
      <inkml:brushProperty name="height" value="0.05" units="cm"/>
      <inkml:brushProperty name="color" value="#004F8B"/>
    </inkml:brush>
  </inkml:definitions>
  <inkml:trace contextRef="#ctx0" brushRef="#br0">47 413 14923,'0'-6'342,"0"1"0,0 0 0,-1 0 0,1 0 0,-3-7 0,3 12-321,0-1-1,0 1 1,0 0-1,0 0 1,0 0 0,0 0-1,0-1 1,0 1-1,0 0 1,0 0 0,0 0-1,0 0 1,0 0-1,0-1 1,0 1 0,0 0-1,0 0 1,0 0-1,0 0 1,-1 0 0,1 0-1,0-1 1,0 1-1,0 0 1,0 0 0,0 0-1,-1 0 1,1 0-1,0 0 1,0 0 0,0 0-1,0 0 1,0 0-1,-1 0 1,1 0 0,0 0-1,0 0 1,0 0-1,0 0 1,-1 0 0,1 0-1,0 0 1,0 0-1,0 0 1,0 0 0,0 0-1,-1 0 1,1 0-1,0 0 1,0 0 0,0 0-1,0 0 1,0 0-1,-1 1 1,-8 20 1136,1 10-741,1 0-1,2 1 0,1 0 0,0 42 1,5-26-307,1 0 1,12 57-1,-8-83 36,-5-21-140,-1-1 0,0 0 0,0 0 0,0 0 0,0 0 0,0 0 0,0 1 0,0-1 0,0 0 0,1 0 0,-1 0 0,0 0 1,0 0-1,0 0 0,0 0 0,0 0 0,1 0 0,-1 0 0,0 0 0,0 1 0,0-1 0,0 0 0,1 0 0,-1 0 0,0 0 0,0 0 0,0 0 0,0 0 0,1 0 0,-1 0 1,0-1-1,0 1 0,0 0 0,0 0 0,1 0 0,-1 0 0,0 0 0,0 0 0,0 0 0,0 0 0,0 0 0,0 0 0,1-1 0,-1 1 0,0 0 0,0 0 0,0 0 1,0 0-1,0 0 0,0-1 0,2-2 46,0-1 0,-1 0 0,1 0 1,-1 1-1,0-1 0,1-8 0,19-174 575,-21 175-686,0 21 21,-2 23 9,2-30 30,1 0 0,-1 0 0,1 0 1,-1 0-1,1 1 0,0-1 1,0 0-1,0-1 0,1 1 1,-1 0-1,1 0 0,-1 0 0,1-1 1,0 1-1,0-1 0,0 1 1,1-1-1,-1 0 0,0 0 0,1 0 1,4 3-1,-3-3 6,0-1 1,0 0-1,0 0 1,0 0-1,0-1 0,0 1 1,0-1-1,0 0 0,0 0 1,0 0-1,0 0 1,0-1-1,0 0 0,0 0 1,0 0-1,0 0 1,3-2-1,11-5 0,-2 0 0,1 0 0,-1-2 0,-1 0 0,1-1 0,-2 0 0,0-2 0,20-20 0,-26 24-6,0 0 0,-1-1 0,0 1 0,0-2 0,-1 1-1,0-1 1,-1 1 0,-1-2 0,1 1 0,-2 0 0,0-1 0,0 0 0,-1 0 0,1-13 0,-3 20 3,0-1 0,0 1 0,-1 0 0,0 0 0,0 0 0,0 0 0,0 1 0,-1-1 0,-3-7 0,4 10-2,0 0 0,0 1 0,0-1 0,0 0 0,-1 1 0,1-1 0,0 1 0,-1 0 0,1-1 0,-1 1 0,1 0 0,-1 0 0,0 0 0,0 0 0,1 0 0,-1 1 0,0-1 0,0 0 0,0 1 0,0-1 0,0 1 0,0 0 1,0 0-1,0-1 0,0 1 0,-3 1 0,0 0 0,0 0 0,0 1 0,0 0 1,0 0-1,0 0 0,1 0 1,-1 1-1,1-1 0,0 1 0,0 0 1,0 1-1,0-1 0,0 1 1,1 0-1,-1-1 0,-4 8 0,-2 4 6,1 0 0,1 0 0,-12 27 0,17-35-6,0 1-1,0-1 1,1 1 0,0 0 0,1 0-1,-2 15 1,3-21 0,0 0 1,0 0-1,0 0 0,1 0 1,-1 0-1,0 0 0,1 0 1,0 0-1,-1 0 0,1 0 1,0 0-1,0 0 0,0 0 1,0-1-1,0 1 0,1 0 1,-1-1-1,0 1 0,1-1 1,-1 1-1,1-1 1,0 0-1,-1 0 0,1 1 1,0-1-1,0 0 0,-1-1 1,1 1-1,0 0 0,0 0 1,0-1-1,3 1 0,5 1 3,1-1-1,-1-1 0,1 1 1,-1-2-1,0 1 1,1-1-1,-1-1 0,1 0 1,-1 0-1,0-1 1,0-1-1,-1 0 0,1 0 1,-1 0-1,1-1 1,-1-1-1,15-11 0,-6 2 3,0 0-1,-1-2 0,-1 0 1,0-1-1,-1 0 1,23-38-1,39-88 33,-65 117-8,-1-1 0,-1-1-1,8-38 1,-17 60-9,0 1 0,0-1-1,0 1 1,-1-1 0,0 0-1,-1-7 1,1 13-15,0 0-1,0 0 1,-1 0-1,1 0 1,0 0-1,-1 0 0,1 0 1,-1 0-1,1 0 1,-1 0-1,0 0 1,1 0-1,-1 0 1,0 0-1,1 1 1,-1-1-1,0 0 1,0 1-1,0-1 1,0 0-1,0 1 1,0-1-1,0 1 0,0-1 1,0 1-1,0 0 1,0-1-1,0 1 1,0 0-1,0 0 1,0 0-1,0 0 1,0 0-1,0 0 1,-1 0-1,1 0 1,0 0-1,0 0 1,0 0-1,0 1 0,0-1 1,-2 1-1,-3 2 14,-1 0-1,1 0 0,0 1 0,0-1 0,0 1 0,0 0 1,0 1-1,1 0 0,0-1 0,0 2 0,1-1 0,-1 1 0,-4 7 1,-1 3-3,0 0 1,0 1 0,-11 31 0,16-32-4,0 0 0,1 0 1,0 1-1,2-1 0,-2 26 1,4-33-38,0 1 1,0-1 0,1 0-1,0 1 1,1-1 0,0 0-1,1 0 1,0 0 0,0-1-1,0 1 1,7 10 0,-7-15-64,0 0 0,0 0 0,0-1 1,1 0-1,-1 0 0,1 1 0,0-2 0,0 1 1,0 0-1,0-1 0,8 4 0,-8-5 52,-1 0 0,0 0 0,1 0-1,0 0 1,-1 0 0,1-1 0,-1 1-1,1-1 1,0 0 0,-1 0 0,1 0 0,-1-1-1,1 1 1,-1-1 0,1 0 0,3-1-1,18-17-310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56.500"/>
    </inkml:context>
    <inkml:brush xml:id="br0">
      <inkml:brushProperty name="width" value="0.05" units="cm"/>
      <inkml:brushProperty name="height" value="0.05" units="cm"/>
    </inkml:brush>
  </inkml:definitions>
  <inkml:trace contextRef="#ctx0" brushRef="#br0">51 23 16179,'-5'-9'1473,"-3"5"-1113,-4 1-160,7-1 528,0 1-648,4 3-184,-6 0 176,0 3-144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09:58.997"/>
    </inkml:context>
    <inkml:brush xml:id="br0">
      <inkml:brushProperty name="width" value="0.05" units="cm"/>
      <inkml:brushProperty name="height" value="0.05" units="cm"/>
    </inkml:brush>
  </inkml:definitions>
  <inkml:trace contextRef="#ctx0" brushRef="#br0">26 156 12139,'-4'-3'939,"-9"-8"-269,13 10-629,0 1-1,0 0 1,0 0 0,-1-1 0,1 1 0,0 0 0,0 0 0,0 0 0,-1-1 0,1 1-1,0 0 1,0 0 0,0 0 0,-1 0 0,1 0 0,0 0 0,0-1 0,-1 1 0,1 0-1,0 0 1,0 0 0,-1 0 0,1 0 0,0 0 0,-1 0 0,1 0 0,0 0 0,0 0-1,-1 0 1,1 0 0,0 0 0,0 1 0,-1-1 0,1 0 0,0 0 0,-1 0 0,2 1-12,-1 0 0,0 0 0,1 0 0,-1-1 0,0 1 0,1 0 1,-1 0-1,1-1 0,0 1 0,-1 0 0,1-1 0,-1 1 1,1 0-1,0-1 0,0 1 0,-1-1 0,1 1 0,1 0 0,15 10 75,-8-7-100,0 0 0,-1-1-1,1 0 1,1 0 0,-1-1 0,0 0-1,1-1 1,-1 0 0,1 0 0,-1-1-1,1 0 1,10-2 0,13-3-12,0-2 0,37-12-1,26-5 77,133 1 539,-13 3-304,452-55-221,-238 63-14,1 37-84,321 33-316,525-82 62,-1177 21 276,545-14 242,0 42 16,-92 0 36,0-32-389,-431-4 508,-123 10-388,1 1 0,0 0 0,0 0 0,0 0 0,0 0 0,0 0 0,0 0 0,0 0-1,0 0 1,0 0 0,0 0 0,0-1 0,0 1 0,0 0 0,0 0 0,0 0 0,0 0 0,0 0 0,0 0 0,0 0 0,0 0 0,0 0 0,0-1 0,0 1 0,0 0 0,0 0 0,0 0 0,0 0 0,1 0 0,-1 0 0,0 0 0,0 0 0,0 0 0,0 0 0,-13-3 273,10 4-297,1-1-1,0 1 1,-1 0-1,1 0 1,0 0-1,0 0 1,0 0-1,0 1 1,-1-1-1,2 1 1,-1-1 0,0 1-1,0 0 1,0-1-1,1 1 1,-3 4-1,3-5-6,-18 22-63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0:46.672"/>
    </inkml:context>
    <inkml:brush xml:id="br0">
      <inkml:brushProperty name="width" value="0.05" units="cm"/>
      <inkml:brushProperty name="height" value="0.05" units="cm"/>
    </inkml:brush>
  </inkml:definitions>
  <inkml:trace contextRef="#ctx0" brushRef="#br0">64 153 12427,'-1'0'70,"0"0"1,0 0 0,0-1-1,0 1 1,0 0-1,0-1 1,0 1 0,0 0-1,0-1 1,0 1-1,0-1 1,0 0 0,0 1-1,-1-2 1,2 2-51,0-1 0,0 1 0,0 0 1,0 0-1,0-1 0,0 1 0,0 0 0,0 0 0,0-1 1,0 1-1,0 0 0,0-1 0,0 1 0,0 0 0,0 0 1,0-1-1,0 1 0,1 0 0,-1 0 0,0-1 1,0 1-1,0 0 0,0 0 0,1 0 0,-1-1 0,0 1 1,0 0-1,0 0 0,1 0 0,-1 0 0,0 0 0,0-1 1,1 1-1,2-1 96,0-1 0,1 1 0,-1 0-1,0-1 1,1 2 0,-1-1 0,7-1 0,54 0 1055,-31 2-957,0-2 0,59-11 0,16-18-205,-67 18 5,2 1 0,46-6-1,-53 15 62,0 1 0,62 5 0,71 18 530,27 2 52,152-27-392,-2 0-271,-250 10 17,165 5 12,-3-20-121,-241 7 43,119-8-884,-151-1-151,-8 4 852,1 2 0,-1 0 0,-1 2 0,1 1 0,0 0 0,-28 3 0,-351 34 127,293-22 104,-1008 60-133,371-56 507,740-16-557,9 0 64,20 1 13,35 2 73,307 7 70,117 5-104,-277-12-262,1-8 1,-2-10 0,0-8 0,232-57-1,-320 52 88,145-28-64,-230 51 369,37 0-1,-59 3-35,1 2 1,-1-1-1,1 2 0,-1-1 0,1 1 1,-1 0-1,0 1 0,12 5 0,-2 4 22,-9 3-8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1:58.510"/>
    </inkml:context>
    <inkml:brush xml:id="br0">
      <inkml:brushProperty name="width" value="0.05" units="cm"/>
      <inkml:brushProperty name="height" value="0.05" units="cm"/>
    </inkml:brush>
  </inkml:definitions>
  <inkml:trace contextRef="#ctx0" brushRef="#br0">95 134 1584,'-1'-2'1471,"5"0"152,16-6 1740,26-6 1477,111-9-2148,-64 11-2592,-61 7-82,-2-1-7,1 2 0,-1 1-1,56 2 1,-54 9 33,-30-7-38,0-1 0,0 1 0,-1 0 0,1 0 0,-1 0 0,1 0 0,-1 0 1,1 0-1,-1 0 0,1 1 0,-1-1 0,0 0 0,0 1 0,0-1 0,2 3 0,-3-3-2,0-1-1,0 0 0,0 1 0,0-1 0,0 1 1,-1-1-1,1 0 0,0 1 0,0-1 1,0 1-1,0-1 0,0 0 0,-1 1 0,1-1 1,0 1-1,0-1 0,-1 0 0,1 0 0,0 1 1,0-1-1,-1 0 0,1 1 0,0-1 0,-1 0 1,1 0-1,0 1 0,-1-1 0,1 0 1,-1 0-1,1 0 0,0 0 0,-1 0 0,1 1 1,-1-1-1,1 0 0,0 0 0,-1 0 0,1 0 1,-1 0-1,1 0 0,-1-1 0,-22 3 96,-79-10 300,13 0 106,30 7 81,1 2 0,-88 12 0,-40 20-498,186-33-96,0 0 1,0 0 0,0 0 0,0 0-1,0 0 1,0 0 0,-1 0 0,1 0-1,0 0 1,0-1 0,0 1-1,0 0 1,0 0 0,-1 0 0,1 1-1,0-1 1,0 0 0,0 0 0,0 0-1,0 0 1,-1 0 0,1 0 0,0 0-1,0 0 1,0 0 0,0 0-1,0 0 1,0 0 0,0 0 0,-1 0-1,1 1 1,0-1 0,0 0 0,0 0-1,0 0 1,0 0 0,0 0 0,0 0-1,0 0 1,0 1 0,0-1-1,0 0 1,0 0 0,0 0 0,-1 0-1,1 0 1,0 1 0,0-1 0,0 0-1,0 0 1,1 0 0,7 5-247,18 2-121,0-2 136,1-2 1,-1 0 0,1-2-1,0 0 1,-1-2-1,1-1 1,0-1-1,45-12 1,6-4 68,35-9 303,-113 28-127,1 0 1,0-1-1,-1 1 1,1 0-1,-1 0 1,1 0 0,0 0-1,-1-1 1,1 1-1,-1 0 1,1 0-1,-1-1 1,1 1-1,-1-1 1,1 1 0,-1 0-1,1-1 1,-1 1-1,0-1 1,1 1-1,-1-1 1,1 1 0,-1-1-1,0 1 1,0-1-1,1 0 1,-1 1-1,0-1 1,0 1-1,0-1 1,0 0 0,0-1 4,0 1 0,-1 0 1,1 0-1,-1 0 0,0 0 1,1 0-1,-1 0 1,0 0-1,0 0 0,0 0 1,1 0-1,-1 0 1,0 0-1,-2 0 0,-4-5 32,-1 2-1,1-1 0,-12-4 0,3 3-12,-1 0 0,0 1 0,1 1 0,-1 1 0,-1 0 0,-26 0-1,36 2-13,0 1-1,0 0 1,0 1-1,1 0 0,-1 0 1,0 1-1,0 0 0,1 0 1,-1 1-1,1 0 1,0 0-1,0 0 0,0 1 1,0 0-1,1 1 1,-10 8-1,14-12-23,0 1-1,0 0 1,1-1-1,-1 1 1,1 0 0,-1 0-1,1 0 1,0 0 0,0 0-1,0 1 1,0-1-1,0 0 1,0 0 0,0 1-1,1-1 1,-1 1 0,1-1-1,0 0 1,0 1 0,0-1-1,0 1 1,0-1-1,0 0 1,1 1 0,-1-1-1,1 0 1,0 1 0,0-1-1,-1 0 1,1 0-1,2 4 1,0-3-40,0 1 0,0-1 1,1 0-1,-1 0 0,1 0 0,-1 0 0,1-1 0,0 1 0,0-1 1,0 0-1,0 0 0,1 0 0,-1-1 0,0 1 0,9 0 0,4 1-78,1-2 0,0 0 0,0-1-1,-1-1 1,1 0 0,0-1 0,-1-1 0,20-7-1,-8 2 33,0-3-1,0 0 0,50-29 0,-56 25 410,-19 7 141,-4 7-431,-1 1 0,1 0-1,0-1 1,-1 1 0,1 0 0,0-1 0,-1 1 0,1 0 0,-1-1-1,1 1 1,0 0 0,-1 0 0,1 0 0,-1-1 0,1 1 0,-1 0-1,1 0 1,-1 0 0,1 0 0,-1 0 0,1 0 0,-1 0-1,0 0 1,-16-1 372,1 1-1,-1 1 0,0 0 1,-20 5-1,-65 18 398,78-17-790,1 0 0,0 2 0,-39 20 0,48-21-137,0 1 0,0 1 1,1 1-1,0 0 1,1 0-1,-16 19 0,1 0-97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18.729"/>
    </inkml:context>
    <inkml:brush xml:id="br0">
      <inkml:brushProperty name="width" value="0.05" units="cm"/>
      <inkml:brushProperty name="height" value="0.05" units="cm"/>
    </inkml:brush>
  </inkml:definitions>
  <inkml:trace contextRef="#ctx0" brushRef="#br0">35 200 10978,'-12'3'864,"10"-2"-800,0-1 1,0 0-1,0 1 0,0 0 1,0-1-1,0 1 0,0 0 1,0 0-1,-3 2 0,6-2-43,-1-1 0,0 0 0,1 0 0,-1 1 0,1-1-1,-1 0 1,1 0 0,-1 0 0,1 0 0,-1 0 0,1 1-1,-1-1 1,1 0 0,-1 0 0,1 0 0,-1 0 0,1-1-1,-1 1 1,1 0 0,-1 0 0,1 0 0,-1 0 0,1 0-1,-1-1 1,1 1 0,19-5-20,14-1 103,-1 1 0,52 0 0,11-2 68,0-5-88,143-14 26,-62 20-55,102-9 171,-22-20 87,85-8 61,171 1-31,-453 38-321,2 2 1,-1 3 0,0 3 0,-1 2 0,1 3 0,-1 2-1,74 25 1,-78-17 9,1-3 0,61 9-1,-80-20-24,1-2-1,0-1 0,0-1 1,42-6-1,91-24 25,-9 2 15,-130 23-33,-1 2-1,1 1 0,36 5 1,-6 3-2,68 18 0,-96-16 57,-1 2 0,-1 0-1,50 26 1,-72-31 60,0 1 0,-1 0 0,0 1 1,0 0-1,0 0 0,-1 1 0,0 0 0,-1 1 0,0 0 0,-1 0 0,0 1 1,6 11-1,-13-20-110,1-1 0,-1 1 0,1-1 0,0 0 0,-1 1 0,1-1 0,0 0 0,0 0 0,0 1 0,-1-1 0,1 0 0,1 0-1,-1 0 1,0 0 0,0 0 0,0 0 0,0-1 0,1 1 0,-1 0 0,0-1 0,1 1 0,-1-1 0,0 1 0,1-1 0,-1 1 0,1-1 0,-1 0 0,1 0 0,-1 0 0,2 0 0,79 5-1901,-69-2 1648,-9 7 27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2.164"/>
    </inkml:context>
    <inkml:brush xml:id="br0">
      <inkml:brushProperty name="width" value="0.05" units="cm"/>
      <inkml:brushProperty name="height" value="0.05" units="cm"/>
    </inkml:brush>
  </inkml:definitions>
  <inkml:trace contextRef="#ctx0" brushRef="#br0">10 51 14635,'-9'-9'2180,"11"2"-292,24-2-73,-24 8-1823,31-7 534,1 2 1,0 1-1,40 0 1,107 5-316,-122 2-150,-32-2-84,-10-1-279,1 1 0,-1 2 0,33 5 0,-50-7 271,0 0 1,0 0 0,-1 0-1,1 0 1,0 1 0,0-1-1,0 0 1,0 0 0,0 0 0,-1 0-1,1 0 1,0 1 0,0-1-1,0 0 1,0 0 0,0 0-1,0 0 1,0 1 0,0-1-1,0 0 1,-1 0 0,1 0 0,0 1-1,0-1 1,0 0 0,0 0-1,0 0 1,0 1 0,0-1-1,0 0 1,0 0 0,1 0-1,-1 1 1,0-1 0,0 0 0,0 0-1,0 0 1,0 0 0,0 1-1,0-1 1,0 0 0,0 0-1,1 0 1,-1 0 0,0 0-1,0 1 1,0-1 0,0 0 0,0 0-1,1 0 1,-1 0 0,0 0-1,0 0 1,1 0 0,-24 7-391,21-7 289,-28 8-501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9.520"/>
    </inkml:context>
    <inkml:brush xml:id="br0">
      <inkml:brushProperty name="width" value="0.05" units="cm"/>
      <inkml:brushProperty name="height" value="0.05" units="cm"/>
    </inkml:brush>
  </inkml:definitions>
  <inkml:trace contextRef="#ctx0" brushRef="#br0">36 351 17876,'-20'-16'2088,"6"3"-1392,12 6-295,11 0 1135,17-6-464,9-7-240,17-8-336,5-5-80,9-8-344,5 1-280,-4-3 280,-3-3 0,-12 2-104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2.581"/>
    </inkml:context>
    <inkml:brush xml:id="br0">
      <inkml:brushProperty name="width" value="0.05" units="cm"/>
      <inkml:brushProperty name="height" value="0.05" units="cm"/>
    </inkml:brush>
  </inkml:definitions>
  <inkml:trace contextRef="#ctx0" brushRef="#br0">4 56 14443,'-1'1'110,"1"0"0,-1 1 0,1-1-1,-1 1 1,1-1 0,0 1 0,0-1 0,0 1-1,0-1 1,0 1 0,0-1 0,0 1 0,0-1 0,0 1-1,0-1 1,1 0 0,-1 1 0,1-1 0,-1 1-1,1-1 1,0 0 0,-1 1 0,3 1 0,-2-2 16,1 0 1,-1 0 0,1 0 0,0 0-1,-1 0 1,1 0 0,0-1 0,0 1-1,0-1 1,-1 1 0,1-1 0,0 0-1,0 1 1,0-1 0,0 0 0,0 0-1,0-1 1,3 1 0,14-4 457,-1-1 0,0 0 0,0-2 0,27-12 0,12-5-46,-33 16-687,0 0 0,1 2 0,0 0 0,36-2 0,-45 7-225,-1 1-1,0 1 0,0 0 1,0 1-1,0 0 1,0 1-1,0 1 1,25 10-1,-18-5-402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2.958"/>
    </inkml:context>
    <inkml:brush xml:id="br0">
      <inkml:brushProperty name="width" value="0.05" units="cm"/>
      <inkml:brushProperty name="height" value="0.05" units="cm"/>
    </inkml:brush>
  </inkml:definitions>
  <inkml:trace contextRef="#ctx0" brushRef="#br0">1 50 18492,'11'-2'464,"0"-1"-1,0-1 1,0 0-1,12-6 1,31-12 249,-50 21-671,0 0 1,0 0-1,1 0 1,-1 1-1,0 0 1,1 0-1,-1 0 1,0 0-1,1 0 1,4 2-1,-6-1-37,0 0 0,0 1 0,-1-1-1,1 1 1,-1 0 0,1 0 0,-1 0 0,1 0 0,-1 0 0,0 0-1,0 1 1,0-1 0,0 1 0,-1-1 0,1 1 0,-1 0 0,1 0-1,-1 0 1,0 0 0,0 0 0,0 0 0,0 5 0,2 8 73,0 0 0,0 32-1,-4 3-36,-3 1 0,-2-1 0,-2-1 0,-2 1-1,-2-2 1,-21 53 0,32-97-331,1-1-124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5.425"/>
    </inkml:context>
    <inkml:brush xml:id="br0">
      <inkml:brushProperty name="width" value="0.05" units="cm"/>
      <inkml:brushProperty name="height" value="0.05" units="cm"/>
    </inkml:brush>
  </inkml:definitions>
  <inkml:trace contextRef="#ctx0" brushRef="#br0">257 248 13139,'5'-6'471,"-1"0"-1,0 0 1,0 0 0,0-1-1,-1 1 1,0-1 0,0 0-1,0 0 1,2-14 0,-4 18-310,-1 1 0,1-1 0,-1 0 0,0 0 1,0 1-1,0-1 0,-1 0 0,1 0 0,-1 1 1,1-1-1,-1 1 0,0-1 0,0 0 0,0 1 0,0 0 1,-1-1-1,1 1 0,-1 0 0,1-1 0,-1 1 0,0 0 1,0 0-1,0 0 0,0 1 0,0-1 0,0 0 1,0 1-1,-1-1 0,1 1 0,-4-1 0,1-1-65,-1 1-1,0 0 1,0 0-1,1 0 1,-1 1-1,0 0 1,-1 0 0,1 0-1,0 1 1,0 0-1,0 0 1,0 1-1,0 0 1,0 0-1,0 0 1,0 0-1,0 1 1,0 0 0,1 1-1,-1-1 1,1 1-1,-1 0 1,1 0-1,0 1 1,0 0-1,-8 8 1,4-3-85,0 1 1,1 0 0,0 1-1,0 0 1,1 0-1,1 1 1,0 0-1,0 0 1,1 0-1,1 1 1,-4 19-1,4-15-10,2-1 1,0 1-1,0 23 0,2-31-3,1-1-1,0 1 1,0 0 0,1-1-1,0 1 1,1-1 0,0 0-1,5 11 1,-8-17 2,1 0-1,0 0 1,0 0 0,0-1-1,0 1 1,0 0-1,1-1 1,-1 1 0,0-1-1,1 1 1,-1-1 0,1 0-1,0 0 1,-1 0-1,1 1 1,0-2 0,0 1-1,-1 0 1,1 0-1,0 0 1,0-1 0,0 1-1,0-1 1,0 0 0,0 1-1,0-1 1,0 0-1,0 0 1,0 0 0,0-1-1,0 1 1,0 0-1,0-1 1,0 1 0,0-1-1,0 0 1,-1 0 0,1 1-1,0-1 1,0 0-1,3-3 1,3-2-2,0 0 0,0 0 1,-1-1-1,0-1 0,0 1 0,-1-1 0,8-11 0,2-7 33,-2 0 1,-1-2-1,-1 1 0,-1-1 0,-2-1 0,-1 0 0,-1 0 0,-1-1 0,-2 0 0,2-43 0,-6 67 5,0-1 1,0 1 0,0 0-1,-1 0 1,0 0-1,-4-12 1,5 18-34,0 0 0,0 0 0,0 0 0,0 0 0,0 0 0,-1 0 0,1 0 0,0 0 0,0-1 0,0 1 0,0 0 1,-1 0-1,1 0 0,0 0 0,0 0 0,0 0 0,0 0 0,-1 1 0,1-1 0,0 0 0,0 0 0,0 0 0,0 0 0,0 0 0,-1 0 0,1 0 0,0 0 0,0 0 0,0 0 0,0 0 0,0 1 1,0-1-1,-1 0 0,1 0 0,0 0 0,0 0 0,0 0 0,0 0 0,0 1 0,0-1 0,0 0 0,0 0 0,0 0 0,0 0 0,0 1 0,0-1 0,0 0 0,0 0 0,0 0 0,0 0 1,0 1-1,0-1 0,0 0 0,0 0 0,0 0 0,-4 14 51,0 14 23,2 0 1,2 51-1,13 59 9,-11-119-130,11 70-166,-10-77-98,0 0 0,0 0 0,1-1 0,1 0 0,6 13 0,-10-22 192,0 0 1,0-1-1,0 1 0,0-1 1,0 0-1,0 1 0,0-1 1,1 0-1,-1 0 0,3 3 1,-3-4 74,0 0 1,-1 0-1,1 0 1,0 1-1,0-1 1,-1 0-1,1 0 1,0 0 0,-1 0-1,1 0 1,0 0-1,0-1 1,-1 1-1,1 0 1,0 0-1,0 0 1,-1-1-1,1 1 1,0 0-1,-1-1 1,1 1-1,-1-1 1,1 1-1,0 0 1,-1-1-1,1 0 1,-1 1 0,1-2-1,10-10-852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6.757"/>
    </inkml:context>
    <inkml:brush xml:id="br0">
      <inkml:brushProperty name="width" value="0.05" units="cm"/>
      <inkml:brushProperty name="height" value="0.05" units="cm"/>
    </inkml:brush>
  </inkml:definitions>
  <inkml:trace contextRef="#ctx0" brushRef="#br0">38 422 16852,'3'-7'2158,"-6"6"-236,2 2-1790,0-1 1,0 0-1,0 1 1,0-1 0,1 1-1,-1 0 1,0-1 0,0 1-1,1-1 1,-1 1-1,0 0 1,1 0 0,-1 0-1,0 1 1,-3 6 33,0 1-1,0 0 1,1 0 0,1 0-1,0 0 1,0 0 0,-1 12-1,2 5 122,1 37 0,0-56-210,1 0 1,1 0-1,-1 0 1,5 13-1,-6-19-64,1 0 0,-1 0 0,1 0 0,0 1 0,-1-1 0,1 0 0,0 0 0,0 0-1,0 0 1,0 0 0,-1 0 0,1 0 0,0 0 0,2 1 0,-2-2-8,0 0 0,0 0-1,0 0 1,-1 0 0,1 0 0,0 0-1,0 0 1,0 0 0,-1 0 0,1 0 0,0 0-1,0-1 1,-1 1 0,1 0 0,0 0-1,0-1 1,-1 1 0,1-1 0,0 1 0,-1 0-1,1-1 1,0 1 0,-1-1 0,1 0-1,-1 1 1,1-1 0,0 0 0,4-6 6,1-1 1,-1 1-1,0-1 1,-1 0-1,0 0 0,0 0 1,-1 0-1,3-11 1,1-8 47,5-35 0,-13 91 28,6 44 0,-4-60-70,-1-8-13,3 22 3,-3-26-6,0 0 0,0 0 0,0 0 0,0-1-1,1 1 1,-1 0 0,0 0 0,0 0 0,1-1-1,-1 1 1,0 0 0,1 0 0,-1-1 0,1 1-1,-1 0 1,1-1 0,-1 1 0,1 0 0,-1-1-1,1 1 1,0-1 0,-1 1 0,2 0 0,-1-1 0,0 0 1,0-1 0,-1 1-1,1 0 1,0 0 0,0-1 0,-1 1-1,1 0 1,0-1 0,-1 1 0,1-1-1,0 1 1,-1-1 0,1 1-1,-1-1 1,1 1 0,0-1 0,-1 0-1,0 1 1,1-1 0,-1 0-1,1-1 1,10-20 6,-8 15-5,9-22-1,-6 14 1,1 0 0,16-27 0,-23 42-3,0-1 0,1 1 0,-1-1 0,0 0 1,1 1-1,-1-1 0,1 1 0,-1-1 0,1 1 0,-1-1 0,1 1 1,-1-1-1,1 1 0,-1-1 0,1 1 0,0 0 0,-1-1 0,1 1 1,0 0-1,-1-1 0,1 1 0,0 0 0,-1 0 0,1 0 1,0 0-1,-1 0 0,1 0 0,0 0 0,0 0 0,-1 0 0,1 0 1,0 0-1,-1 0 0,1 1 0,0-1 0,-1 0 0,1 0 0,0 1 1,-1-1-1,1 0 0,0 1 0,-1-1 0,1 1 0,-1-1 0,1 1 1,-1-1-1,1 1 0,-1-1 0,1 1 0,-1-1 0,0 1 0,1 0 1,-1-1-1,1 2 0,3 5-2,-1 0 1,0 0 0,5 14-1,-7-17 3,8 27 8,-6-18-8,1-1 0,0-1 0,1 1 0,6 11 0,-11-22-1,1 0 0,-1-1 0,0 1 0,1-1 0,-1 1 0,0-1 0,1 1 0,-1 0 0,1-1 0,-1 1 0,1-1 0,-1 0 0,1 1 0,-1-1 0,1 1 0,-1-1 0,1 0 0,0 0 0,-1 1 0,1-1 0,0 0 0,-1 0 0,1 0-1,0 1 1,-1-1 0,1 0 0,0 0 0,0 0 0,0-1 0,1 1 1,-1-1-1,0 0 0,0 1 0,0-1 0,0 0 0,0 1 1,0-1-1,0 0 0,0 0 0,0 0 0,0 0 0,1-2 0,2-4 3,1-1 0,-1 0 0,4-11-1,2-11-1,-5 15 2,1 0 1,10-19-1,-16 33-3,0 1-1,0-1 1,0 1 0,1 0 0,-1-1-1,0 1 1,0-1 0,1 1 0,-1 0-1,0-1 1,0 1 0,1-1 0,-1 1-1,0 0 1,1 0 0,-1-1 0,1 1-1,-1 0 1,0 0 0,1-1 0,-1 1-1,1 0 1,-1 0 0,1 0 0,-1 0-1,0-1 1,1 1 0,-1 0 0,1 0-1,-1 0 1,1 0 0,-1 0 0,1 0-1,-1 0 1,1 0 0,-1 1 0,1-1-1,-1 0 1,0 0 0,1 0 0,-1 0-1,1 1 1,-1-1 0,0 0 0,1 0-1,-1 1 1,1-1 0,-1 0 0,0 1-1,1-1 1,-1 0 0,0 1 0,0-1-1,1 1 1,-1-1 0,0 1 0,15 29-28,-13-23 30,5 10-8,-6-14 3,0 1-1,0 0 1,0-1 0,0 1 0,1-1-1,0 1 1,0-1 0,0 0 0,0 1-1,0-1 1,1 0 0,-1-1 0,1 1-1,3 2 1,-5-4 2,1-1 0,-1 0 0,0 0-1,0 0 1,1 0 0,-1 0 0,0-1-1,0 1 1,0 0 0,1 0 0,-1-1-1,0 1 1,0-1 0,0 1 0,0-1-1,0 0 1,0 1 0,0-1 0,0 0-1,0 0 1,0 0 0,0 1 0,0-1-1,0 0 1,0-2 0,20-27-91,-9 2-40,-8 19 65,-1 0-1,2 1 1,-1-1-1,7-8 1,-11 17 58,1-1 1,-1 1 0,0 0-1,0-1 1,1 1 0,-1 0 0,0-1-1,0 1 1,1 0 0,-1 0-1,0 0 1,1-1 0,-1 1-1,0 0 1,1 0 0,-1 0-1,0 0 1,1-1 0,-1 1-1,1 0 1,-1 0 0,0 0-1,1 0 1,-1 0 0,1 0 0,-1 0-1,0 0 1,1 0 0,-1 0-1,1 1 1,-1-1 0,0 0-1,1 0 1,10 13-135,5 27 63,-13-32 59,6 18-10,-7-16 30,1-1 0,0 0 1,1 1-1,0-1 0,1 0 0,0-1 1,0 1-1,1-1 0,10 12 0,-15-19 1,0 0 0,0 0 0,-1-1 0,1 1-1,0 0 1,0-1 0,0 1 0,0-1 0,0 1 0,0-1-1,0 1 1,0-1 0,0 0 0,0 1 0,0-1 0,0 0-1,0 0 1,0 0 0,0 0 0,0 0 0,0 0 0,0 0-1,0 0 1,0 0 0,0-1 0,0 1 0,2-1 0,-1 0-21,-1 0 0,1-1 1,-1 1-1,1-1 0,-1 1 0,0-1 1,0 0-1,1 1 0,-1-1 1,0 0-1,-1 0 0,1 0 0,1-2 1,1-8-272,0 0-1,0 1 1,1-22 0,-2-35-2235,6 107 2427,-2-49 365,0-8-238,16-75-25,62-288-125,-82 368 143,-2 9 12,0 0 0,0 0 0,1 0 0,0 0 0,0 0-1,0 0 1,0 1 0,0-1 0,1 0 0,0 1 0,3-6 0,-4 10 21,-1 1 1,1 0 0,0-1-1,-1 1 1,1 0 0,-1-1-1,0 1 1,0 0 0,0 0-1,1 0 1,-2 1 0,19 213 2352,-12-182-2190,1 0 0,2 0-1,1-1 1,20 42-1,-1-21-116,-20-39-75,-1-1-1,0 1 1,-1 1-1,9 30 0,-16-44-22,1-1 0,-1 0 0,1 1 0,-1-1 0,0 1 0,0-1 0,0 1 0,0-1-1,0 1 1,0-1 0,0 0 0,0 1 0,-1-1 0,1 1 0,0-1 0,-1 1 0,0-1-1,1 0 1,-1 1 0,0-1 0,1 0 0,-1 0 0,0 0 0,-2 2 0,2-2-15,-1 0-1,0 0 1,0 0 0,0-1 0,0 1 0,0-1 0,0 1 0,0-1 0,0 0 0,0 0 0,0 1 0,0-2-1,0 1 1,0 0 0,-3-1 0,-6-1-107,0-1 1,1-1-1,-1 0 0,1 0 0,-12-7 0,0-1-78,1-1 0,0-1-1,1-1 1,0-1-1,1-1 1,1 0 0,-24-31-1,40 45 235,0 1-1,1-1 1,-1 1 0,1-1-1,0 1 1,-1-1-1,1 0 1,1 0-1,-1 1 1,0-1-1,1 0 1,-1-4 0,1 5 4,0 0 1,1 0 0,-1 1 0,0-1 0,1 0 0,-1 0-1,1 1 1,0-1 0,0 1 0,-1-1 0,1 0 0,0 1-1,0-1 1,0 1 0,1 0 0,-1-1 0,0 1 0,1 0-1,-1 0 1,0 0 0,3-1 0,17-10 180,0 1 0,1 1 0,1 1 0,46-11 0,-40 11-835,-25 8 426,17-7-530,-21 8 698,1 0 0,-1 0 0,1-1 0,-1 1 1,1 0-1,-1-1 0,1 1 0,-1-1 0,0 1 1,1 0-1,-1-1 0,0 1 0,1-1 0,-1 1 1,0-1-1,0 1 0,1-1 0,-1 1 0,0-1 1,0 1-1,0-1 0,0 1 0,0-1 0,0 0 1,0 1-1,0-1 0,0 1 0,0-1 0,0 1 0,0-1 1,0 1-1,0-1 0,0 0 0,0 1 0,-1-1 1,-9-13-523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7.155"/>
    </inkml:context>
    <inkml:brush xml:id="br0">
      <inkml:brushProperty name="width" value="0.05" units="cm"/>
      <inkml:brushProperty name="height" value="0.05" units="cm"/>
    </inkml:brush>
  </inkml:definitions>
  <inkml:trace contextRef="#ctx0" brushRef="#br0">0 5 21629,'0'-2'1416,"7"2"-1288,-1 0-280,1-1-56,8-1 280,-7 2-136,2 2-136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7.579"/>
    </inkml:context>
    <inkml:brush xml:id="br0">
      <inkml:brushProperty name="width" value="0.05" units="cm"/>
      <inkml:brushProperty name="height" value="0.05" units="cm"/>
    </inkml:brush>
  </inkml:definitions>
  <inkml:trace contextRef="#ctx0" brushRef="#br0">1 1 16436,'10'6'1848,"-1"8"-1256,-8 9-248,-1 4 1456,3 9-1287,1 3-161,3 1-112,-1-3-224,1-5-520,2-5-313,-3-14 657,-6-10-128,-5-12-128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8.037"/>
    </inkml:context>
    <inkml:brush xml:id="br0">
      <inkml:brushProperty name="width" value="0.05" units="cm"/>
      <inkml:brushProperty name="height" value="0.05" units="cm"/>
    </inkml:brush>
  </inkml:definitions>
  <inkml:trace contextRef="#ctx0" brushRef="#br0">2 18 16059,'0'-10'1753,"0"2"-1257,-1 8-232,1 3 984,0 3-984,4 1-512,3-3 280,2-2-176,1-1-120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8.411"/>
    </inkml:context>
    <inkml:brush xml:id="br0">
      <inkml:brushProperty name="width" value="0.05" units="cm"/>
      <inkml:brushProperty name="height" value="0.05" units="cm"/>
    </inkml:brush>
  </inkml:definitions>
  <inkml:trace contextRef="#ctx0" brushRef="#br0">5 1 15859,'1'10'507,"-1"0"-1,1 0 1,-1 0-1,-1 0 0,0 0 1,-3 14-1,5-27-497,-1 0 1,2 0-1,-1 0 0,0 0 0,0 1 1,1-1-1,0 1 0,-1-1 1,1 1-1,0-1 0,0 1 0,1 0 1,-1 0-1,0 0 0,1 0 0,-1 1 1,1-1-1,-1 1 0,1-1 0,0 1 1,0 0-1,5-2 0,-4 3-9,0 0-1,0 0 0,0 0 1,0 0-1,0 1 0,0 0 0,0 0 1,0 0-1,-1 0 0,1 0 1,0 1-1,0 0 0,-1-1 1,1 2-1,-1-1 0,6 5 1,-1 0 70,0 0 1,0 1 0,-1 0 0,0 1 0,-1 0 0,0 0 0,0 0 0,-1 0 0,0 1 0,-1 0 0,4 12 0,-5-15 105,-1 0 0,0 0 1,0 1-1,-1-1 0,0 0 0,0 1 1,-1-1-1,0 1 0,0-1 0,-1 0 0,0 1 1,0-1-1,-1 0 0,0 1 0,0-1 1,-1 0-1,-3 7 0,4-12-101,1 1 0,-1-1-1,0 0 1,0 1 0,0-1 0,0 0 0,-1 0 0,1-1-1,0 1 1,-1 0 0,1-1 0,-1 0 0,0 1-1,1-1 1,-1 0 0,0 0 0,0 0 0,0-1-1,0 1 1,1-1 0,-1 0 0,0 0 0,0 0 0,0 0-1,-4 0 1,5-1-165,-1 1-1,1-1 1,0 1-1,0-1 1,-1 0 0,1 0-1,0 0 1,0 0-1,0 0 1,0-1-1,0 1 1,0 0 0,1-1-1,-1 1 1,0-1-1,1 0 1,-1 0 0,1 0-1,0 1 1,-1-1-1,1-1 1,0 1-1,0 0 1,0 0 0,1 0-1,-1 0 1,0-1-1,1 1 1,0 0-1,-1 0 1,1-1 0,0-2-1,3-2-473,5 2-145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8.864"/>
    </inkml:context>
    <inkml:brush xml:id="br0">
      <inkml:brushProperty name="width" value="0.05" units="cm"/>
      <inkml:brushProperty name="height" value="0.05" units="cm"/>
    </inkml:brush>
  </inkml:definitions>
  <inkml:trace contextRef="#ctx0" brushRef="#br0">64 1 17828,'1'0'77,"-1"0"0,1 0 0,-1 0 0,0 1 0,1-1 0,-1 0 0,1 1 0,-1-1 0,0 0 0,0 1 0,1-1 0,-1 0 0,0 1 0,1-1 0,-1 1 0,0-1 0,0 1 0,0-1 0,0 1 0,1-1 0,-1 0 0,0 1 1,0-1-1,0 1 0,0 0 0,2 20 150,-1-12 118,5 25 438,2-1 1,2 0-1,16 39 0,48 93 339,-66-149-1000,90 171 183,-98-187-317,0 0 1,0 0-1,0 1 0,0-1 0,1 0 0,-1 0 0,0 0 0,0 0 1,0 0-1,0 0 0,0 1 0,0-1 0,1 0 0,-1 0 0,0 0 1,0 0-1,0 1 0,0-1 0,0 0 0,0 0 0,0 0 0,0 1 1,0-1-1,0 0 0,0 0 0,0 0 0,0 1 0,0-1 0,0 0 0,0 0 1,0 0-1,0 0 0,0 1 0,0-1 0,0 0 0,0 0 0,0 0 1,0 1-1,0-1 0,-1 0 0,1 0 0,0 0 0,0 0 0,0 1 1,0-1-1,0 0 0,0 0 0,-1 0 0,1 0 0,0 0 0,0 0 0,0 0 1,0 0-1,-1 1 0,1-1 0,0 0 0,0 0 0,0 0 0,-1 0 1,1 0-1,0 0 0,0 0 0,0 0 0,-1 0 0,1 0 0,-13-5-632,11 3 534,-30-14-1235,2-3 0,-34-25 1,21 14 186,-66-51 263,108 81 936,1 0 0,-1-1 0,1 1 0,0 0-1,-1 0 1,1-1 0,0 1 0,-1 0 0,1-1 0,0 1 0,-1 0 0,1-1 0,0 1-1,-1 0 1,1-1 0,0 1 0,0-1 0,0 1 0,-1-1 0,1 1 0,0 0 0,0-1-1,0 1 1,0-1 0,0 1 0,0-1 0,0 1 0,0-1 0,0 1 0,0-1 0,0 1-1,0-1 1,0 1 0,0 0 0,1-1 0,-1 1 0,0-1 0,0 1 0,0-1-1,1 1 1,-1 0 0,0-1 0,0 1 0,1-1 0,-1 1 0,0 0 0,1 0 0,-1-1-1,1 0 1,26-8 1619,-19 6-1402,162-63 1292,-45 16-2056,-87 36 228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29.612"/>
    </inkml:context>
    <inkml:brush xml:id="br0">
      <inkml:brushProperty name="width" value="0.05" units="cm"/>
      <inkml:brushProperty name="height" value="0.05" units="cm"/>
    </inkml:brush>
  </inkml:definitions>
  <inkml:trace contextRef="#ctx0" brushRef="#br0">64 180 14283,'0'-1'115,"-1"0"0,1 0 1,0 0-1,-1 0 0,1 0 0,-1 0 0,0 0 0,1 0 0,-1 0 1,0 0-1,1 1 0,-1-1 0,0 0 0,0 0 0,0 1 1,-1-2-1,1 2-57,1 0 1,-1 0-1,0 0 1,1-1-1,-1 1 1,1 0 0,-1 0-1,0 0 1,1 0-1,-1 1 1,1-1-1,-1 0 1,0 0-1,1 0 1,-1 0-1,1 1 1,-1-1 0,0 0-1,1 0 1,-1 1-1,0 0 1,-1 1 88,0 0 0,0 0 0,0 0 0,0 0 0,0 0-1,1 1 1,-1-1 0,1 1 0,-1-1 0,1 1 0,-1 4 0,-3 12 59,1 1 0,1 0 0,0 0-1,2-1 1,0 1 0,2 0 0,3 31 0,1-21-54,1 0 0,1 0 0,2 0 0,14 33 0,-19-52-76,1 0-1,1 0 0,0-1 0,0 1 0,9 8 1,-14-17-45,1 0 0,0 1 0,0-1 0,0 0 0,0-1 0,0 1 0,0 0 1,1-1-1,-1 1 0,1-1 0,-1 0 0,1 0 0,-1 0 0,1 0 1,0 0-1,-1 0 0,1-1 0,0 1 0,0-1 0,-1 0 0,1 0 0,0 0 1,0 0-1,-1 0 0,1-1 0,0 1 0,3-2 0,0-1 23,0 0-1,-1 0 1,1-1-1,-1 0 1,1 0-1,-1-1 1,-1 1-1,1-1 0,0 0 1,-1 0-1,0 0 1,-1-1-1,1 0 1,2-6-1,6-11 143,-1-1 0,9-30 0,-5 3 103,-3 0 1,-3-1-1,6-79 0,-14 162-303,1 0 0,1 0-1,2-1 1,1 1-1,1-1 1,2-1-1,1 1 1,14 29-1,-22-55 6,0-1 0,0 1-1,0 0 1,1-1-1,-1 1 1,1-1-1,0 0 1,0 0 0,0 0-1,0 0 1,1 0-1,-1-1 1,1 1-1,0-1 1,0 0 0,6 2-1,-7-3 4,0-1-1,0 1 0,1-1 1,-1 0-1,0 0 1,1-1-1,-1 1 1,0-1-1,1 1 1,-1-1-1,0 0 0,0 0 1,0 0-1,0-1 1,0 1-1,0-1 1,0 0-1,0 1 1,-1-1-1,1-1 0,4-3 1,5-6 43,0-1 0,0 0 0,-2-1 0,1 0 0,-2-1 0,0 0 0,0-1 0,-2 0 0,0 0 0,-1 0 0,6-23 0,-7 21 19,-2-1-1,0 1 0,-1-1 1,0 0-1,-2 0 1,0 0-1,-1 1 1,-1-1-1,-1 0 1,-7-26-1,7 35-28,-1 0-1,0 1 1,0-1 0,-1 1-1,-10-15 1,13 21-41,0 0 0,0 0 0,-1 1 0,1-1 0,-1 1 0,1-1 0,-1 1 0,0 0 0,0 0 0,0 1 0,0-1 0,0 0 0,0 1 0,-1 0 0,1 0 0,0 0 0,-1 0 0,1 0 0,-1 1 0,-4-1 0,7 1-19,-1 1 1,0-1-1,1 0 0,-1 0 0,0 1 1,1-1-1,-1 1 0,1-1 0,-1 1 1,1 0-1,-1-1 0,1 1 0,-1 0 1,1 0-1,0 0 0,-1 0 0,1 1 1,0-1-1,0 0 0,0 0 0,-2 3 1,2-1-132,-1 1-1,0 0 1,1 0 0,-1 0 0,1 0 0,0 0 0,1 0 0,-2 7 0,2 3-422,0 1 0,1-1 0,0 0 1,5 19-1,2-5-175,2-7-139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50.254"/>
    </inkml:context>
    <inkml:brush xml:id="br0">
      <inkml:brushProperty name="width" value="0.05" units="cm"/>
      <inkml:brushProperty name="height" value="0.05" units="cm"/>
    </inkml:brush>
  </inkml:definitions>
  <inkml:trace contextRef="#ctx0" brushRef="#br0">171 0 18044,'1'0'79,"-1"0"1,1 1-1,0-1 1,-1 0-1,1 0 0,0 0 1,-1 1-1,1-1 1,-1 0-1,1 0 0,0 1 1,-1-1-1,1 1 1,-1-1-1,1 1 0,-1-1 1,1 1-1,-1-1 1,1 1-1,-1-1 0,0 1 1,1-1-1,-1 1 1,0 0-1,1-1 1,-1 1-1,0-1 0,0 1 1,0 0-1,0-1 1,1 1-1,-1 0 0,0-1 1,0 1-1,0 0 1,0 0-1,0-1 0,-1 1 1,1 0-1,0-1 1,0 1-1,-1 0 1,-10 39 1002,7-27-594,-39 127 973,35-119-1231,-1 0 0,-1 0-1,-1-1 1,-19 27 0,27-44-178,1 0 1,-1 0-1,1 0 1,-1-1-1,0 1 1,0-1-1,-5 3 1,8-4-56,-1-1 0,1 0 1,-1 0-1,0 1 0,1-1 1,-1 0-1,1 0 0,-1 0 0,0 0 1,1 1-1,-1-1 0,0 0 1,1 0-1,-1 0 0,1 0 0,-1-1 1,0 1-1,1 0 0,-1 0 1,0 0-1,1 0 0,-1-1 0,1 1 1,-1 0-1,1 0 0,-1-1 0,0 1 1,1-1-1,0 1 0,-1 0 1,1-1-1,-1 1 0,1-1 0,-1 1 1,1-1-1,0 1 0,-1-1 1,1 1-1,0-1 0,0 0 0,-1 1 1,1-1-1,0 1 0,0-1 1,0 0-1,0 1 0,0-1 0,0 0 1,0 1-1,0-1 0,0 0 1,-1-11-217,0 0 0,1 1 0,0-1 1,1 0-1,1 1 0,-1-1 0,7-18 1,29-77-1054,-35 102 1256,-1 1 1,1 0-1,0 0 1,1 0-1,-1 0 1,5-6-1,-6 9 23,-1 1-1,0 0 0,1 0 0,-1-1 0,0 1 0,0 0 0,1 0 0,-1 0 0,0 0 0,1-1 0,-1 1 0,0 0 0,1 0 1,-1 0-1,0 0 0,1 0 0,-1 0 0,1 0 0,-1 0 0,0 0 0,1 0 0,-1 0 0,0 0 0,1 0 0,-1 0 1,0 0-1,1 0 0,-1 1 0,0-1 0,1 0 0,1 1 22,-1 0 0,0 1 1,0-1-1,0 0 0,0 1 0,0-1 0,-1 0 1,1 1-1,0-1 0,-1 1 0,2 2 0,19 60 619,-10-29-356,27 59-1,-33-85-253,0 1 0,1-1 0,0 0 0,0 0 0,1 0 0,0-1-1,1 0 1,0-1 0,0 0 0,13 9 0,-20-15-16,1 1 0,0-1 0,0 0 1,-1 0-1,1 0 0,0-1 0,0 1 0,0 0 0,0-1 0,0 1 1,0-1-1,0 0 0,1 1 0,-1-1 0,3-1 0,-5 1-16,1 0-1,-1 0 0,0 0 0,0 0 1,1 0-1,-1-1 0,0 1 0,0 0 0,1 0 1,-1 0-1,0-1 0,0 1 0,0 0 1,1 0-1,-1-1 0,0 1 0,0 0 1,0-1-1,0 1 0,0 0 0,0-1 0,1 1 1,-1 0-1,0 0 0,0-1 0,0 1 1,0 0-1,0-1 0,0 1 0,0 0 1,0-1-1,-1 0 0,-9-19-50,-6 2-74,-1 0 1,-1 0-1,0 2 1,-1 0-1,-1 2 1,0 0-1,-1 1 0,-1 1 1,0 0-1,0 2 1,-26-7-1,29 9 124,27 8 119,36 7 158,-39-6-263,7 1 251,13 4-643,1-2 0,37 1 0,-54-5 192,0 0 0,0-1 0,-1 0-1,1-1 1,0 0 0,-1 0 0,1-1 0,-1 0 0,0-1 0,0 1 0,8-6 0,24-18-451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0.046"/>
    </inkml:context>
    <inkml:brush xml:id="br0">
      <inkml:brushProperty name="width" value="0.05" units="cm"/>
      <inkml:brushProperty name="height" value="0.05" units="cm"/>
    </inkml:brush>
  </inkml:definitions>
  <inkml:trace contextRef="#ctx0" brushRef="#br0">121 68 19764,'-3'-1'170,"0"0"0,0 0 0,-1 0 0,1 0 0,0 1 0,-1-1 0,1 1 0,-1 0 0,1 0 0,0 0 0,-1 1 0,1-1 0,0 1 0,-1 0 0,1 0 0,0 0 0,0 0 0,-5 2 0,5 0-67,-1 0 0,1 0 0,0 0-1,0 0 1,0 0 0,0 0 0,0 1 0,1 0-1,-1-1 1,1 1 0,0 0 0,0 0-1,-2 7 1,1-1-21,0 0 0,1 1 0,0-1 0,0 0 0,1 1-1,1 19 1,0-23-57,0 1 1,1-1-1,1 0 0,-1 0 0,1 0 0,0 0 0,0 0 0,1 0 0,0 0 1,6 9-1,-8-15-22,0 1-1,0-1 1,0 1 0,0-1 0,0 0-1,0 0 1,0 1 0,0-1 0,0 0-1,1 0 1,-1 0 0,0 0 0,1-1-1,-1 1 1,1 0 0,-1 0 0,1-1 0,-1 1-1,1-1 1,-1 0 0,1 1 0,0-1-1,-1 0 1,1 0 0,0 0 0,-1 0-1,1 0 1,0 0 0,-1-1 0,1 1 0,-1 0-1,1-1 1,0 1 0,-1-1 0,1 0-1,-1 1 1,0-1 0,1 0 0,-1 0-1,0 0 1,1 0 0,1-2 0,2-2 8,1-1 0,-1 0 0,0 0 0,0 0 0,0 0 1,-1-1-1,5-10 0,1-10 43,0 0 0,-2 0 0,-1 0-1,-2-1 1,0 0 0,1-52 0,-7 69-16,-1 31-18,-1 100-518,3-98 258,2-1 0,0 1 0,9 33 0,-11-54 144,0 1 1,0-1-1,0 0 0,1 1 0,-1-1 1,1 0-1,-1 0 0,1 1 1,-1-1-1,1 0 0,0 0 1,-1 0-1,1 1 0,0-1 0,0 0 1,0 0-1,0 0 0,0-1 1,0 1-1,0 0 0,1 1 1,-1-3 21,0 1 1,0 0-1,0 0 1,0-1-1,0 1 1,-1 0-1,1-1 1,0 1-1,0-1 1,-1 1-1,1-1 1,0 1-1,-1-1 1,1 0-1,-1 1 1,1-1-1,0 0 1,-1 1-1,1-1 0,-1 0 1,0 0-1,1-1 1,5-9-349,-2 0 0,0-1 0,3-11 0,5-22-718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0.443"/>
    </inkml:context>
    <inkml:brush xml:id="br0">
      <inkml:brushProperty name="width" value="0.05" units="cm"/>
      <inkml:brushProperty name="height" value="0.05" units="cm"/>
    </inkml:brush>
  </inkml:definitions>
  <inkml:trace contextRef="#ctx0" brushRef="#br0">0 44 11795,'1'-12'1114,"0"-13"-192,0 19 430,-1 10 1421,1 79 401,-1-37-2249,2 0 0,1-1 1,11 52-1,-13-92-843,0 0 1,1 0 0,0 0 0,-1-1 0,2 1 0,3 7-1,-5-11-72,-1 0 0,1 0 0,0-1 0,-1 1-1,1 0 1,0-1 0,0 1 0,-1-1 0,1 1-1,0-1 1,0 1 0,0-1 0,0 1 0,0-1-1,0 0 1,0 0 0,0 1 0,0-1 0,0 0-1,0 0 1,0 0 0,0 0 0,0 0 0,0 0-1,0 0 1,0-1 0,-1 1 0,1 0 0,0 0-1,0-1 1,0 1 0,0-1 0,0 1 0,0-1-1,0 1 1,-1-1 0,1 1 0,0-1 0,0 0-1,0-1 1,9-6 8,0-2 0,-1 1 0,13-19 0,-17 20-15,0 1 0,0 0 0,1 0-1,0 1 1,1-1 0,0 1 0,-1 1-1,2-1 1,-1 1 0,12-6 0,-17 11-4,-1-1 1,1 0-1,0 1 1,0 0-1,0-1 1,0 1-1,0 0 0,0 0 1,0 0-1,0 0 1,0 0-1,0 0 1,0 1-1,-1-1 1,1 1-1,0-1 1,0 1-1,0 0 0,1 1 1,0-1-2,0 2 0,0-1 0,-1 0 0,1 1 0,-1-1 0,1 1 0,-1-1 0,0 1 0,3 6 0,2 5-6,0 1 0,-2 0 0,8 27 0,-11-31 7,28 98-543,-36-124-2554,-16-30 2055,3 12 193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0.878"/>
    </inkml:context>
    <inkml:brush xml:id="br0">
      <inkml:brushProperty name="width" value="0.05" units="cm"/>
      <inkml:brushProperty name="height" value="0.05" units="cm"/>
    </inkml:brush>
  </inkml:definitions>
  <inkml:trace contextRef="#ctx0" brushRef="#br0">1 1 16844,'1'249'6166,"7"-138"-4119,31 146-1,-21-186-2373,-25-113-2460,7 21 2251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1.294"/>
    </inkml:context>
    <inkml:brush xml:id="br0">
      <inkml:brushProperty name="width" value="0.05" units="cm"/>
      <inkml:brushProperty name="height" value="0.05" units="cm"/>
    </inkml:brush>
  </inkml:definitions>
  <inkml:trace contextRef="#ctx0" brushRef="#br0">0 163 17300,'5'-1'401,"0"1"1,0 0-1,0-1 0,0 0 1,0 0-1,0-1 1,0 1-1,-1-1 1,1 0-1,7-5 0,-9 6-307,-1-1-1,0 1 1,0-1-1,0 0 0,0 0 1,0 1-1,0-1 0,-1-1 1,1 1-1,-1 0 0,1 0 1,-1-1-1,0 1 0,0-1 1,0 1-1,0-1 0,0 1 1,-1-1-1,1 0 0,-1 1 1,1-5-1,-1 6-73,0 1 0,0-1 0,0 1 0,0-1 1,0 1-1,0-1 0,0 1 0,0-1 0,0 1 0,0-1 0,0 1 0,-1-1 0,1 1 0,0-1 1,0 1-1,0-1 0,-1 1 0,1 0 0,0-1 0,-1 1 0,1-1 0,-1 1 0,-6 3 282,-8 19-38,11-10-222,1 1-1,0 0 0,0 0 0,2-1 0,0 1 1,0 0-1,1 1 0,0-1 0,1 0 1,1 0-1,5 18 0,-7-30-33,1 1-1,-1 0 1,1 0-1,0 0 1,0-1 0,0 1-1,0 0 1,0-1-1,1 1 1,-1-1-1,0 1 1,1-1 0,-1 0-1,1 1 1,-1-1-1,1 0 1,-1 0-1,1 0 1,0 0 0,0-1-1,0 1 1,-1 0-1,1-1 1,0 1 0,0-1-1,0 0 1,0 1-1,0-1 1,0 0-1,0 0 1,0 0 0,0-1-1,0 1 1,0 0-1,1-1 1,8-2 16,0-1 0,-1 0-1,1 0 1,17-11 0,-20 11-25,27-16 20,-24 12-7,0 2 0,0 0 0,0 0 0,1 1 1,0 0-1,24-5 0,-23 11 40,-14 6 71,0-6-106,0 0 1,-1 0-1,1 1 1,0-1-1,0 0 1,-1 0-1,1 0 1,-1-1-1,1 1 1,-1 0 0,0 0-1,-2 0 1,-2-1 13,1 0 0,-1 0 0,0 0 1,1-1-1,-1 1 0,1-1 0,-1-1 1,1 1-1,-1-1 0,1 0 1,0 0-1,0-1 0,0 0 0,0 1 1,0-2-1,-6-4 0,3 2-15,1 0 1,0 0-1,0-1 1,1 0-1,-1-1 0,2 1 1,-1-1-1,-8-16 0,13 22-16,0 1 0,1 0 0,-1-1 0,1 1 0,-1-1 0,1 1 0,-1-1-1,1 1 1,0-1 0,0 1 0,0-1 0,0 1 0,0-1 0,0 1 0,0-1-1,0 1 1,1-1 0,-1 1 0,0-1 0,1 1 0,0 0 0,-1-1 0,1 1 0,0-1-1,-1 1 1,1 0 0,0 0 0,0 0 0,0-1 0,0 1 0,0 0 0,1 0-1,-1 0 1,0 0 0,0 1 0,3-2 0,5-2-40,-1 0 1,1 1-1,0 1 0,0-1 0,10 0 1,-1-1-176,6-1-89,-6 1-397,0 0 0,0-2 0,25-10-1,-32 10 121,-12-1-191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1.696"/>
    </inkml:context>
    <inkml:brush xml:id="br0">
      <inkml:brushProperty name="width" value="0.05" units="cm"/>
      <inkml:brushProperty name="height" value="0.05" units="cm"/>
    </inkml:brush>
  </inkml:definitions>
  <inkml:trace contextRef="#ctx0" brushRef="#br0">1 74 18260,'9'3'1856,"2"-3"-1184,-5-2-303,7-2 1183,1-2-664,6-4-688,4 0-416,-1-3 208,5-1-88,0-3-104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2.442"/>
    </inkml:context>
    <inkml:brush xml:id="br0">
      <inkml:brushProperty name="width" value="0.05" units="cm"/>
      <inkml:brushProperty name="height" value="0.05" units="cm"/>
    </inkml:brush>
  </inkml:definitions>
  <inkml:trace contextRef="#ctx0" brushRef="#br0">6 131 14275,'36'-40'2881,"-28"29"-2234,0 2 0,0-1 1,1 1-1,1 1 0,-1 0 1,1 0-1,22-12 0,-30 19-578,0 0 0,0 0 0,0 0 0,0 0 0,1 0 0,-1 1 0,0-1 0,1 1 0,-1 0 0,0 0 0,1 0 0,-1 0 0,0 0 0,1 0 0,-1 0 0,0 1 0,0-1 0,5 3 0,-5-2-20,0 0 0,0 1-1,-1-1 1,1 1 0,0-1-1,-1 1 1,1 0-1,-1-1 1,0 1 0,0 0-1,1 0 1,-1 0 0,0 0-1,-1 0 1,1 0 0,0 3-1,2 5 33,-1 1 1,-1-1-1,0 1 0,-1 0 0,0-1 0,0 1 0,-3 11 0,-3 15 3,-3 0-1,-1-1 0,-1 0 0,-2-1 0,-2 0 0,-1-1 1,-37 58-1,49-87-85,-22 30-5,25-34 3,0 1 0,0-1 0,0 0 1,-1 1-1,1-1 0,-1 0 1,1 0-1,-1 0 0,0 0 0,1 0 1,-1-1-1,0 1 0,1 0 0,-1-1 1,0 1-1,0-1 0,0 1 1,-2-1-1,3 0 0,0 0 1,1 0 0,-1 0-1,1 0 1,-1-1 0,0 1-1,1 0 1,-1 0 0,1 0-1,-1-1 1,0 1 0,1 0-1,-1-1 1,1 1 0,-1 0-1,1-1 1,0 1 0,-1-1-1,1 1 1,-1-1 0,1 1-1,0-1 1,-1 1 0,1-1-1,0 1 1,-1-1 0,1 0-1,0 1 1,0-2 0,-1 0-5,1 0 1,0 0 0,0 0-1,0 0 1,1 0-1,-1 0 1,0 0 0,1 0-1,1-3 1,-1 0-8,1 1 0,0-1 0,0 1 0,1-1-1,0 1 1,-1 0 0,7-6 0,-7 8 11,0 0-1,1 1 1,-1 0 0,0 0-1,1-1 1,-1 1-1,1 1 1,-1-1 0,1 0-1,0 1 1,-1-1-1,1 1 1,0 0 0,-1 0-1,1 0 1,0 0-1,-1 0 1,1 1 0,0-1-1,-1 1 1,1-1 0,-1 1-1,1 0 1,-1 0-1,1 1 1,-1-1 0,0 0-1,1 1 1,1 1-1,7 5-4,0 0 0,-1 1 0,0 0 0,12 15 0,-9-10-9,-7-5 35,1-1 0,1 0 0,-1-1-1,15 11 1,-21-17 3,1 0-1,0 1 1,0-1 0,0 0-1,0 0 1,1 0-1,-1-1 1,0 1 0,0 0-1,0-1 1,1 0 0,-1 1-1,0-1 1,1 0-1,-1 0 1,0 0 0,1-1-1,-1 1 1,0 0 0,0-1-1,1 0 1,-1 1-1,0-1 1,0 0 0,0 0-1,4-3 1,1-1 61,-1-1 1,1 0 0,-1 0-1,0-1 1,0 0-1,-1 0 1,0 0-1,0-1 1,-1 1 0,0-1-1,4-10 1,-4 8-90,0-1 0,-1 0 0,0 0 0,-1 0 0,0 0 1,0 0-1,-1 0 0,-1-16 0,0 26-137,0 0-1,0-1 1,0 1-1,0 0 1,0 0 0,0 0-1,0 0 1,-1 0-1,1-1 1,0 1 0,-1 0-1,1 0 1,-1 0-1,1 0 1,-1 0-1,1 0 1,-1 0 0,0 0-1,1 1 1,-1-1-1,0 0 1,0 0 0,0 0-1,0 1 1,0-1-1,0 0 1,0 1 0,-1-1-1,1 0-619,0 0-220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3.714"/>
    </inkml:context>
    <inkml:brush xml:id="br0">
      <inkml:brushProperty name="width" value="0.05" units="cm"/>
      <inkml:brushProperty name="height" value="0.05" units="cm"/>
    </inkml:brush>
  </inkml:definitions>
  <inkml:trace contextRef="#ctx0" brushRef="#br0">2 129 15707,'-1'26'6046,"0"62"-4393,2-69-1471,20 283 1229,-20-294-1391,-2-6-16,1-1 0,0 1 1,0-1-1,1 1 1,-1-1-1,0 1 0,0-1 1,1 1-1,-1-1 1,1 0-1,-1 1 0,1-1 1,0 1-1,-1-1 1,1 0-1,0 0 0,0 1 1,0-1-1,1 1 1,-1-2-4,-1 0 0,0 0 0,0 0 1,1 0-1,-1 0 0,0 0 0,0 0 1,0 0-1,1 0 0,-1 0 0,0 0 0,0 0 1,1 0-1,-1 0 0,0 0 0,0 0 1,0 0-1,1 0 0,-1 0 0,0-1 1,0 1-1,0 0 0,1 0 0,-1 0 0,0 0 1,0-1-1,0 1 0,0 0 0,0 0 1,0 0-1,1-1 0,-1 1 0,0 0 1,0 0-1,0 0 0,0-1 0,0 1 0,0-1 1,3-7 19,-1-1 1,0 1-1,0-1 1,-1 0-1,0-17 1,-4-50 103,2 61-102,-3-43 117,-2 1 0,-27-113 0,29 163-122,5 22-17,6 25-16,-6-36 14,1 5 1,1 0 0,0 0-1,0-1 1,5 10 0,-7-17 0,-1 0 0,0 0 1,1 0-1,-1 0 0,1 0 0,0-1 1,-1 1-1,1 0 0,0 0 1,-1 0-1,1 0 0,0-1 1,0 1-1,0 0 0,0-1 0,0 1 1,0-1-1,0 1 0,0-1 1,0 1-1,0-1 0,0 0 0,0 1 1,0-1-1,0 0 0,0 0 1,0 0-1,0 0 0,0 0 0,0 0 1,0 0-1,1 0 0,-1 0 1,0-1-1,0 1 0,0 0 1,0-1-1,0 1 0,0-1 0,0 1 1,0-1-1,0 1 0,-1-1 1,2-1-1,5-3 4,-1-1 1,0-1-1,-1 1 0,0-1 1,0 0-1,0 0 1,-1 0-1,5-11 0,25-68 116,-27 67-84,2-9 19,-7 19-22,1 0-1,0 0 0,1 1 1,8-17-1,-12 25-31,0 0 1,0 0-1,0 0 0,0-1 0,0 1 1,0 0-1,0 0 0,0 0 0,0 0 1,0 0-1,1 0 0,-1-1 1,0 1-1,0 0 0,0 0 0,0 0 1,0 0-1,0 0 0,0 0 1,0 0-1,1 0 0,-1 0 0,0-1 1,0 1-1,0 0 0,0 0 1,0 0-1,1 0 0,-1 0 0,0 0 1,0 0-1,0 0 0,0 0 1,0 0-1,1 0 0,-1 0 0,0 0 1,0 0-1,0 0 0,0 0 0,0 0 1,0 0-1,1 0 0,-1 1 1,0-1-1,0 0 0,0 0 0,0 0 1,0 0-1,0 0 0,1 0 1,-1 0-1,0 0 0,0 0 0,0 1 1,0-1-1,0 0 0,0 0 1,0 0-1,3 11 27,13 179 14,-9-59-37,-5-112-41,0 8-378,1 0 0,1-1 0,1 1 0,12 33 0,-10-49-526,0-10 288,-6-2 603,-1 0-1,1 1 1,0-1 0,0 0 0,-1 0-1,1 0 1,-1 0 0,1 0 0,-1 0-1,1 0 1,-1 0 0,0-1-1,1 1 1,-1 0 0,0-1 0,2-23-803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4.150"/>
    </inkml:context>
    <inkml:brush xml:id="br0">
      <inkml:brushProperty name="width" value="0.05" units="cm"/>
      <inkml:brushProperty name="height" value="0.05" units="cm"/>
    </inkml:brush>
  </inkml:definitions>
  <inkml:trace contextRef="#ctx0" brushRef="#br0">17 171 13083,'2'-2'158,"82"-55"4807,-74 49-4308,-1 0 0,0-1 0,0 0-1,0 0 1,13-19 0,-22 27-611,1 0-1,0 0 0,0 0 0,-1 0 1,1 0-1,-1 0 0,1 0 1,-1 0-1,1 0 0,-1 0 0,0 0 1,1 0-1,-1 0 0,0 0 1,0-1-1,0 1 0,0 0 0,0 0 1,0 0-1,0 0 0,0 0 0,-1 0 1,1-1-1,0 1 0,0 0 1,-1 0-1,1 0 0,-1 0 0,1 0 1,-1 0-1,0 0 0,1 0 0,-2-1 1,0 2-17,1-1 0,0 0 0,-1 1 0,1 0 0,-1-1 0,1 1 0,-1 0-1,1 0 1,-1-1 0,1 1 0,-1 0 0,1 1 0,-1-1 0,1 0 0,-1 0 0,1 1 0,0-1 0,-1 1 0,1-1 0,-1 1 0,1-1 0,0 1 0,-1 0 0,1 0 0,-2 1 0,-7 6 39,-1 1-1,1 0 1,1 1-1,0-1 1,0 2 0,1-1-1,1 1 1,0 1 0,0-1-1,-7 18 1,8-16-6,1 1 1,1-1-1,-1 1 1,2 0-1,0 0 0,1 0 1,1 0-1,0 1 1,1 21-1,0-33-45,1 0 0,-1 0 0,1 0 0,-1 0-1,1 0 1,0 0 0,0 0 0,1 0 0,-1 0 0,0-1 0,1 1-1,0-1 1,0 1 0,2 2 0,-2-3-21,-1-1-1,1 0 1,-1 0-1,1 0 1,-1-1-1,1 1 1,0 0-1,-1-1 1,1 1 0,0-1-1,0 1 1,-1-1-1,1 0 1,0 0-1,0 0 1,0 0-1,-1 0 1,1 0 0,0 0-1,0-1 1,0 1-1,-1 0 1,1-1-1,0 0 1,1 0 0,5-3-184,0 0 1,-1-1 0,1 0 0,-1 0-1,0 0 1,-1-1 0,1 0 0,-1 0 0,5-8-1,49-69-1367,-49 66 1443,15-22-585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4.656"/>
    </inkml:context>
    <inkml:brush xml:id="br0">
      <inkml:brushProperty name="width" value="0.05" units="cm"/>
      <inkml:brushProperty name="height" value="0.05" units="cm"/>
    </inkml:brush>
  </inkml:definitions>
  <inkml:trace contextRef="#ctx0" brushRef="#br0">85 274 14867,'-34'67'3390,"22"-47"-2058,-15 38 0,25-51-1179,-1 1 1,1 0 0,1-1 0,-1 1-1,1 0 1,1 0 0,-1 0 0,1 0-1,2 8 1,-2-13-124,0-1-1,0 0 1,1 0-1,-1 0 1,1 1-1,0-1 1,0 0-1,-1 0 1,1 0 0,1 0-1,-1 0 1,0-1-1,0 1 1,1 0-1,1 2 1,-1-3-14,-1 0 0,0-1 0,1 1 0,-1 0 0,1 0 1,-1-1-1,1 1 0,-1-1 0,1 0 0,-1 1 0,1-1 0,-1 0 0,1 0 1,0 0-1,-1 0 0,4 0 0,0-2 4,1 1 0,0-1 1,-1 0-1,1 0 0,-1-1 1,1 1-1,-1-1 0,0-1 0,9-6 1,1-4 42,0 0 0,-1-2 0,0 1 1,-1-2-1,-1 0 0,-1 0 0,0-1 1,-1 0-1,13-36 0,-14 29 30,-1-1-1,-1 0 1,-1 0 0,-2 0-1,0-1 1,-2 1 0,-1-34-1,-1 55-74,0 0 0,0 1 0,0-1 0,-1 1 0,1-1 0,-1 1 0,0-1 0,0 1 0,0 0 0,-1-1 0,0 1 0,0 0 0,-2-5 0,3 9-16,1-1 0,-1 1 0,1-1-1,0 1 1,-1-1 0,1 1 0,-1-1-1,1 1 1,-1 0 0,1-1 0,-1 1-1,0 0 1,1-1 0,-1 1 0,1 0 0,-1 0-1,0 0 1,1-1 0,-1 1 0,0 0-1,1 0 1,-1 0 0,0 0 0,1 0-1,-1 0 1,0 0 0,1 0 0,-1 1-1,1-1 1,-1 0 0,0 0 0,1 0-1,-1 1 1,0-1 0,1 0 0,-1 1 0,1-1-1,-1 0 1,1 1 0,-1-1 0,1 1-1,-1-1 1,1 1 0,0-1 0,-1 1-1,1-1 1,-1 2 0,-2 2 6,0 1 0,0 0 0,0 0 0,-4 9-1,-3 15 70,2-1-1,0 1 1,2 0-1,1 1 1,1 0-1,2 0 1,1-1-1,3 33 1,-1-53-42,0 0 1,1 0-1,0 0 1,0 0 0,1 0-1,0 0 1,0-1-1,7 11 1,-9-16-27,1-1-1,-1 1 1,1-1 0,0 0-1,0 0 1,0 0 0,0 0-1,0 0 1,0 0 0,1-1-1,-1 1 1,0-1 0,1 1-1,0-1 1,-1 0 0,1 0 0,0 0-1,-1 0 1,1-1 0,0 1-1,0-1 1,0 0 0,-1 1-1,1-1 1,0-1 0,0 1-1,0 0 1,0-1 0,-1 1-1,5-2 1,0 0-5,-1-1-1,0 1 1,0-1 0,-1-1 0,1 1-1,-1-1 1,0 1 0,1-1 0,-2-1-1,1 1 1,0-1 0,-1 0 0,0 0-1,0 0 1,-1-1 0,4-5 0,2-7 17,-1 0-1,-1 0 1,-1-1 0,8-34 0,-16 75-25,0-1 0,2 1 0,1 0 0,4 29 0,-4-46 4,6 38-1,-7-41 2,0 0 0,1-1-1,0 1 1,-1 0 0,1 0 0,0 0 0,0 0-1,0 0 1,0-1 0,0 1 0,0-1 0,1 1-1,-1-1 1,1 1 0,-1-1 0,1 1 0,2 1-1,-3-3-22,0 0 0,0 0 0,1 0-1,-1 0 1,0 0 0,0 0 0,1 0 0,-1 0-1,0 0 1,0 0 0,0-1 0,0 1 0,1 0-1,-1-1 1,0 1 0,0-1 0,0 1 0,0-1-1,0 0 1,0 1 0,0-1 0,0 0 0,0 0-1,-1 0 1,1 0 0,0 0 0,0 0-1,-1 0 1,1 0 0,0 0 0,-1 0 0,1 0-1,-1 0 1,1-1 0,2-6-483,0 1 0,0-1 1,3-14-1,2-42-570,-5 24 363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5.088"/>
    </inkml:context>
    <inkml:brush xml:id="br0">
      <inkml:brushProperty name="width" value="0.05" units="cm"/>
      <inkml:brushProperty name="height" value="0.05" units="cm"/>
    </inkml:brush>
  </inkml:definitions>
  <inkml:trace contextRef="#ctx0" brushRef="#br0">6 1 17732,'-1'17'1952,"-1"0"-1400,1-3-320,-1 1 1449,2-4-2001,0-2 520,5-11-320,0-4-96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52.215"/>
    </inkml:context>
    <inkml:brush xml:id="br0">
      <inkml:brushProperty name="width" value="0.05" units="cm"/>
      <inkml:brushProperty name="height" value="0.05" units="cm"/>
    </inkml:brush>
  </inkml:definitions>
  <inkml:trace contextRef="#ctx0" brushRef="#br0">20 1 13515,'-5'14'458,"1"0"-1,1 0 1,0 1 0,-1 22 0,4-32-352,0-1 0,0 0 1,0 1-1,1-1 0,-1 0 0,1 1 1,0-1-1,0 0 0,1 0 0,-1 0 1,1 0-1,0 0 0,0 0 1,0 0-1,1-1 0,-1 1 0,1-1 1,0 0-1,5 6 0,2-3-9,-1 0 0,1 0 0,0-1-1,0-1 1,0 1 0,1-2 0,0 1 0,13 1-1,93 11 366,-108-16-433,108 8-41,1-5 1,0-5 0,145-22-1,-225 17-207,1-1 0,-1-2-1,72-30 1,-46 10-49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5.651"/>
    </inkml:context>
    <inkml:brush xml:id="br0">
      <inkml:brushProperty name="width" value="0.05" units="cm"/>
      <inkml:brushProperty name="height" value="0.05" units="cm"/>
    </inkml:brush>
  </inkml:definitions>
  <inkml:trace contextRef="#ctx0" brushRef="#br0">159 58 15027,'0'-2'206,"0"-1"1,0 0-1,0 0 0,-1 0 0,1 0 1,-1 0-1,0 1 0,0-1 0,0 0 0,0 1 1,0-1-1,0 0 0,-1 1 0,1 0 0,-1-1 1,0 1-1,-3-4 0,3 5-108,1 0 0,-1 1-1,1-1 1,-1 0 0,1 1-1,-1-1 1,0 0 0,1 1 0,-1 0-1,0-1 1,1 1 0,-1 0 0,0 0-1,0 0 1,1 0 0,-1 0-1,0 1 1,0-1 0,1 0 0,-1 1-1,0-1 1,1 1 0,-1 0 0,1-1-1,-1 1 1,1 0 0,-1 0-1,1 0 1,-1 0 0,-1 3 0,-5 2 10,1 1 0,1 0 0,-1 1 0,1-1 1,0 1-1,1 1 0,0-1 0,0 1 0,1-1 1,0 2-1,1-1 0,-3 10 0,2-5-80,0 1 0,2-1 0,0 1 0,0 0 0,1 0 0,1-1-1,2 21 1,-2-32-18,1-1 0,-1 1 0,1 0 0,-1-1 1,1 1-1,0 0 0,0-1 0,0 1 0,0-1 0,1 1 0,-1-1 0,1 0 0,-1 0 0,1 1 0,2 1 0,-3-3 2,1 0-1,-1-1 1,1 1 0,-1-1-1,1 1 1,-1-1 0,1 1-1,-1-1 1,1 0 0,-1 0-1,1 0 1,0 0 0,-1 0-1,1 0 1,-1 0-1,1 0 1,-1-1 0,1 1-1,-1-1 1,1 1 0,-1-1-1,1 0 1,-1 1 0,1-1-1,-1 0 1,0 0 0,0 0-1,2-1 1,13-11 108,-1-1 0,0 0 0,-1-2 0,0 1 0,16-26 0,-11 16 118,26-28 0,-43 51-229,-1 1-1,0-1 1,1 1-1,-1-1 0,1 1 1,0 0-1,-1 0 0,1 0 1,0 0-1,0 0 1,0 0-1,0 0 0,0 1 1,0-1-1,0 1 1,0-1-1,4 1 0,-5 0-4,1 1 0,-1-1 0,1 1 0,-1-1-1,1 1 1,-1 0 0,1 0 0,-1 0 0,0 0-1,1 0 1,-1 0 0,0 0 0,0 0 0,0 0 0,0 1-1,0-1 1,0 1 0,0-1 0,0 0 0,0 1-1,-1-1 1,1 3 0,19 54 51,-18-47-40,1 0 1,1 0-1,0-1 1,0 1 0,10 15-1,-13-25-13,-1 0 0,1 0 0,-1 0 0,1-1 0,0 1 0,-1 0 0,1-1 0,0 1 0,-1-1 0,1 1 0,0 0 0,0-1-1,0 0 1,-1 1 0,1-1 0,0 1 0,0-1 0,0 0 0,0 0 0,0 0 0,0 1 0,0-1 0,0 0 0,0 0 0,1-1 0,0 1 2,0-1 1,0 0-1,0 1 1,0-1-1,0 0 1,0 0-1,0-1 1,0 1-1,0 0 1,-1-1-1,2-1 1,6-6 16,-1 0 1,-1-1 0,8-12-1,-13 18-15,16-27 18,-12 21-13,0 0 0,0 0-1,1 0 1,0 1 0,0 0-1,16-14 1,-23 22-11,1 0 0,0 1 0,0-1-1,0 1 1,-1-1 0,1 1 0,0-1 0,0 1-1,0 0 1,0-1 0,0 1 0,0 0 0,0 0-1,0 0 1,0-1 0,0 1 0,0 0 0,0 0-1,-1 1 1,1-1 0,0 0 0,0 0 0,0 0-1,0 1 1,0-1 0,0 0 0,0 1 0,0-1-1,0 1 1,-1-1 0,1 1 0,0-1 0,0 1-1,0 0 1,-1-1 0,1 1 0,0 0 0,-1-1-1,1 1 1,-1 0 0,1 0 0,-1 0 0,1 0-1,-1 0 1,0-1 0,1 1 0,-1 0 0,0 2-1,3 6-1,0 1-1,-1-1 1,3 18-1,-5-21 3,8 52-1268,-7-56 1013,-1-4-6,0-5-58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6.418"/>
    </inkml:context>
    <inkml:brush xml:id="br0">
      <inkml:brushProperty name="width" value="0.05" units="cm"/>
      <inkml:brushProperty name="height" value="0.05" units="cm"/>
    </inkml:brush>
  </inkml:definitions>
  <inkml:trace contextRef="#ctx0" brushRef="#br0">66 0 17100,'-3'2'259,"0"0"1,1 0-1,-1 1 1,1-1-1,-1 1 1,1-1-1,-1 1 1,1 0-1,-3 5 1,0 1 52,0 1 1,0 0 0,1-1-1,0 1 1,1 0-1,0 1 1,-2 12-1,4-16-207,0 1 0,0 0 0,1 0-1,0 0 1,0 0 0,1 0 0,0 0-1,0 0 1,1-1 0,3 11 0,-5-16-88,1 0 0,0 1 0,0-1 1,0 0-1,0 0 0,0 0 1,0 0-1,1 0 0,-1-1 0,1 1 1,-1 0-1,1-1 0,0 1 0,0-1 1,0 1-1,-1-1 0,1 0 0,0 0 1,1 0-1,-1 0 0,0 0 1,0 0-1,0-1 0,0 1 0,1-1 1,-1 1-1,0-1 0,1 0 0,-1 0 1,0 0-1,1 0 0,-1 0 0,0-1 1,3 0-1,1-1 9,0 0-1,0-1 1,0 1 0,0-1-1,-1-1 1,0 1 0,1-1-1,-1 0 1,0 0 0,-1-1-1,6-5 1,-1-1 48,-1 1 1,-1-2-1,0 1 1,0 0-1,-1-1 1,-1-1-1,0 1 1,-1 0-1,0-1 0,-1 0 1,3-18-1,-6 45-67,1-1 0,0 0-1,1 0 1,0 1 0,1-1-1,1-1 1,0 1 0,0-1-1,2 1 1,10 18 0,-15-29-3,0 0 0,1 0-1,-1 0 1,0 0 0,1-1 0,0 1 0,-1 0 0,1-1 0,0 1 0,0-1 0,0 0 0,-1 1 0,2-1-1,-1 0 1,0 0 0,0 0 0,5 1 0,-6-2 7,1 0 0,0 0 0,0-1 0,0 1 0,0 0 0,-1-1-1,1 1 1,0-1 0,0 1 0,-1-1 0,1 0 0,0 0 0,-1 0 0,1 0 0,-1 0 0,1 0-1,2-2 1,1-2 31,-1-1-1,1 0 0,-1 1 0,0-1 0,0-1 1,0 1-1,-1-1 0,0 1 0,3-13 1,-3 9-38,0 0 1,-1 0 0,0 0 0,-1 0-1,0-1 1,-1 1 0,0 0 0,-1 0 0,0-1-1,0 1 1,-3-10 0,-3 9-901,1 14-526,5-2 1288,0 1 0,0 0 0,1 0 0,-1-1-1,1 1 1,-1 0 0,1 0 0,0 0 0,0-1 0,0 5 0,2 12-639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6.821"/>
    </inkml:context>
    <inkml:brush xml:id="br0">
      <inkml:brushProperty name="width" value="0.05" units="cm"/>
      <inkml:brushProperty name="height" value="0.05" units="cm"/>
    </inkml:brush>
  </inkml:definitions>
  <inkml:trace contextRef="#ctx0" brushRef="#br0">86 11 16516,'-3'0'128,"0"1"1,1 0 0,-1-1 0,0 1 0,1 0 0,-1 0 0,0 1-1,1-1 1,0 1 0,-1-1 0,1 1 0,0 0 0,0-1 0,0 1 0,0 0-1,0 1 1,0-1 0,1 0 0,-1 0 0,1 1 0,-2 2 0,-2 5 108,0-1 0,1 0 1,0 1-1,-3 14 1,-2 28 346,8-49-536,1 1 1,0 0 0,0-1-1,0 1 1,0 0 0,1-1 0,-1 1-1,1 0 1,0-1 0,0 1-1,3 6 1,-3-10-36,-1 1 0,1 0-1,-1-1 1,1 1 0,0-1 0,-1 1-1,1-1 1,0 1 0,-1-1 0,1 1-1,0-1 1,0 0 0,-1 1 0,1-1 0,0 0-1,0 0 1,0 0 0,-1 1 0,1-1-1,0 0 1,0 0 0,0 0 0,0 0-1,-1-1 1,1 1 0,0 0 0,0 0 0,0 0-1,-1-1 1,1 1 0,0 0 0,0-1-1,-1 1 1,1-1 0,0 1 0,-1 0 0,1-1-1,0 0 1,-1 1 0,1-1 0,-1 1-1,2-2 1,2-3 31,1 1 1,-1-1-1,0 0 0,5-8 1,1-5 44,0 0 0,-2 0 0,0-1 0,-1 0 0,0-1 0,-2 1 0,4-28 0,-11 67-59,-7 72 8,9-79-31,-1-1 0,2 1 0,0-1 0,0 1-1,7 22 1,-8-33-7,1 0-1,0 0 0,-1 0 1,1 0-1,0 0 0,0-1 1,0 1-1,1 0 1,-1-1-1,0 1 0,1 0 1,-1-1-1,1 1 0,-1-1 1,4 2-1,-4-2-41,0-1-1,0 0 1,0 1-1,1-1 0,-1 0 1,0 0-1,0 1 1,1-1-1,-1 0 1,0 0-1,0 0 1,1-1-1,-1 1 1,0 0-1,0 0 1,0-1-1,1 1 1,-1-1-1,1 0 1,3-2-76,-1 0 1,0 0-1,0 0 1,0 0 0,-1-1-1,1 1 1,-1-1-1,0 0 1,0 0-1,0 0 1,2-6-1,10-25-268,0-5-108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7.255"/>
    </inkml:context>
    <inkml:brush xml:id="br0">
      <inkml:brushProperty name="width" value="0.05" units="cm"/>
      <inkml:brushProperty name="height" value="0.05" units="cm"/>
    </inkml:brush>
  </inkml:definitions>
  <inkml:trace contextRef="#ctx0" brushRef="#br0">45 1 17748,'-20'96'2409,"13"-71"-1837,1 0-1,2 0 0,0 1 1,0 48-1,5-71-497,-1 1-1,1 0 0,-1 0 0,1-1 1,0 1-1,0 0 0,1-1 1,2 7-1,-3-9-64,-1 0 0,1 0 0,0-1-1,-1 1 1,1 0 0,0 0 0,-1-1 0,1 1 0,0-1 0,0 1 0,0 0 0,-1-1-1,1 0 1,0 1 0,0-1 0,0 1 0,0-1 0,0 0 0,0 0 0,0 0 0,0 1 0,0-1-1,0 0 1,0 0 0,0 0 0,0-1 0,0 1 0,0 0 0,0 0 0,0 0 0,0-1-1,0 1 1,0 0 0,-1-1 0,1 1 0,0-1 0,1 0 0,6-5-49,0 0 0,0 0 0,-1 0 0,11-13 0,-10 11-73,0 0 0,16-12 0,-23 19 97,0 0-1,1 0 1,-1 0-1,0 0 1,0 1-1,1-1 1,-1 0-1,1 1 1,-1-1-1,1 1 1,-1 0-1,0-1 1,1 1-1,-1 0 1,1 0-1,-1 0 1,1 0-1,-1 0 1,1 0-1,-1 1 1,1-1-1,-1 0 1,3 1-1,-2 1-3,-1-1 0,1 0 0,0 1 0,0-1 0,-1 1 0,1-1 0,-1 1 0,0 0 0,1 0 0,-1 0 0,0 0 0,0 0 0,2 3 0,0 5-14,0 0 0,0 0 0,-1 1 1,0-1-1,0 14 0,0 37-206,-3-95-1447,6 3 1328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7.640"/>
    </inkml:context>
    <inkml:brush xml:id="br0">
      <inkml:brushProperty name="width" value="0.05" units="cm"/>
      <inkml:brushProperty name="height" value="0.05" units="cm"/>
    </inkml:brush>
  </inkml:definitions>
  <inkml:trace contextRef="#ctx0" brushRef="#br0">40 0 19524,'-9'50'1897,"-4"8"-1225,2-1-304,6-1 752,4-3-168,2-11-360,4-8-232,2-11-496,1-4-328,0-8-736,-1-4-120,-4-4 944,0-4-248,-2-5-233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8.066"/>
    </inkml:context>
    <inkml:brush xml:id="br0">
      <inkml:brushProperty name="width" value="0.05" units="cm"/>
      <inkml:brushProperty name="height" value="0.05" units="cm"/>
    </inkml:brush>
  </inkml:definitions>
  <inkml:trace contextRef="#ctx0" brushRef="#br0">0 193 14707,'8'1'1164,"0"-1"-1,-1 0 1,1 0 0,13-3-1,-14 2-791,0-1 0,0 0 0,0-1-1,-1 1 1,9-5 0,-11 5-347,0-1 1,0 1-1,0-1 0,0 0 1,0 0-1,-1-1 0,1 1 1,-1-1-1,0 0 0,0 1 1,0-1-1,-1-1 0,1 1 0,-1 0 1,0-1-1,0 1 0,-1-1 1,1 1-1,0-6 0,-1 9-22,-1 0 0,0-1 0,0 1 0,0 0-1,0 0 1,0 0 0,0 0 0,0 0 0,0 0 0,0 0-1,0-1 1,-1 1 0,1 0 0,0 0 0,-1 0 0,0-2-1,0 3 1,1-1-1,-1 1 0,1 0 0,-1-1 1,1 1-1,-1 0 0,1-1 0,-1 1 1,1 0-1,-1 0 0,1-1 0,-1 1 0,0 0 1,1 0-1,-1 0 0,1 0 0,-1 0 1,0 0-1,1 0 0,-1 0 0,1 0 0,-2 0 1,-1 1 2,0 0 0,0 0 0,0 0 0,0 0 0,1 1 1,-1-1-1,0 1 0,0-1 0,1 1 0,-4 3 0,-3 4 22,0 1 0,1-1 0,0 2 0,1-1 0,0 1 0,1 0 0,0 1 0,0-1 0,1 1 0,1 0 0,0 0 0,1 1 0,0-1 0,1 1 0,0 0 0,0 15 0,2-27-17,0 0 0,0 0 0,0 0-1,0 1 1,1-1 0,-1 0 0,0 0 0,0 0-1,1 0 1,-1 0 0,1 0 0,-1 0 0,1 0 0,-1 0-1,1 0 1,0 0 0,-1 0 0,1 0 0,0 0-1,0 0 1,0-1 0,0 1 0,1 1 0,0-2 1,-1 1 1,1-1 0,0 0 0,-1 1-1,1-1 1,-1 0 0,1 0-1,0 0 1,-1 0 0,1-1 0,0 1-1,-1 0 1,1-1 0,2 0 0,8-4 32,-1 0 1,0-1-1,17-13 0,-17 12-34,7-5 32,-4 3-4,0 0-1,28-13 0,-39 21-33,0 0 0,-1 0 0,1 0-1,0 0 1,0 0 0,-1 1 0,1-1 0,0 1-1,0 0 1,0 0 0,0 0 0,0 0-1,0 0 1,0 0 0,0 1 0,-1 0 0,1-1-1,0 1 1,0 0 0,0 1 0,-1-1 0,5 3-1,-5-1 5,1 0 0,-1 0 0,0 0 0,0 1 0,0-1 0,0 1 0,-1-1 0,1 1 0,-1 0 0,0 0 0,0-1 0,0 1 0,-1 0 0,1 0 0,-1 0 0,0 0 0,0 0 0,-1 0 0,0 7 0,1-11-3,0 0-1,0 0 1,0 0-1,0 0 1,0 0-1,0 0 0,0 1 1,0-1-1,0 0 1,0 0-1,0 0 1,0 0-1,0 0 0,0 0 1,1 1-1,-1-1 1,-1 0-1,1 0 1,0 0-1,0 0 1,0 0-1,0 1 0,0-1 1,0 0-1,0 0 1,0 0-1,0 0 1,0 0-1,0 0 0,0 0 1,0 1-1,0-1 1,0 0-1,0 0 1,-1 0-1,1 0 1,0 0-1,0 0 0,0 0 1,0 0-1,0 0 1,0 0-1,0 0 1,-1 1-1,1-1 1,0 0-1,0 0 0,0 0 1,0 0-1,0 0 1,0 0-1,-1 0 1,1 0-1,0 0 0,0 0 1,0 0-1,0 0 1,0 0-1,0 0 1,-1-1-1,1 1 1,0 0-1,0 0 0,0 0 1,0 0-1,0 0 1,0 0-1,-1 0 1,-5-13 172,-5-19 10,-7-21-68,8 24-15,-13-57 0,23 85-104,-1 0-1,1 0 1,0 0 0,0 0 0,0 0 0,0 0-1,0 0 1,0 0 0,0 0 0,0 0-1,0 0 1,0 0 0,0 0 0,1 0 0,-1 0-1,0 0 1,1 0 0,-1 0 0,1 0 0,-1 0-1,1 0 1,-1 0 0,1 0 0,0 1-1,-1-1 1,1 0 0,0 0 0,0 0 0,2 0-7,0 0 1,0 0 0,0 0 0,0 1-1,0-1 1,0 1 0,7 0-1,-3-1-13,3 1-59,4-1-186,0 0 1,0-1 0,15-4 0,-27 6 245,1-1 1,-1 1 0,0-1-1,1 0 1,-1 0 0,0 0 0,0 0-1,0 0 1,0 0 0,0-1 0,0 1-1,0-1 1,0 1 0,0-1-1,-1 0 1,1 0 0,-1 0 0,1 0-1,-1 0 1,0 0 0,0 0 0,1 0-1,-2 0 1,1 0 0,1-4-1,0-9-258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38.483"/>
    </inkml:context>
    <inkml:brush xml:id="br0">
      <inkml:brushProperty name="width" value="0.05" units="cm"/>
      <inkml:brushProperty name="height" value="0.05" units="cm"/>
    </inkml:brush>
  </inkml:definitions>
  <inkml:trace contextRef="#ctx0" brushRef="#br0">0 50 21301,'5'5'2000,"-1"1"-1536,0-4-240,2-2 1032,4-2-1048,0-4-488,2-4-960,-2-1-1008,-5-1 1808,-2 1-393,0 1-311</inkml:trace>
  <inkml:trace contextRef="#ctx0" brushRef="#br0" timeOffset="1">121 30 17532,'6'8'1576,"-4"-4"-1080,0-2-352,1-6 248,-3-6 128,-6 0-296,-4 0-160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2:44.296"/>
    </inkml:context>
    <inkml:brush xml:id="br0">
      <inkml:brushProperty name="width" value="0.05" units="cm"/>
      <inkml:brushProperty name="height" value="0.05" units="cm"/>
    </inkml:brush>
  </inkml:definitions>
  <inkml:trace contextRef="#ctx0" brushRef="#br0">1 82 13363,'5'1'121,"0"0"1,0 1-1,-1-1 1,1 1-1,0 0 1,-1 1-1,0-1 0,6 4 1,9 5-38,124 48 467,-25-13-212,-68-24-217,127 52 282,-142-62-330,0-2 0,1-1-1,45 5 1,-25-10-4,0-2-1,0-2 0,87-12 0,164-44 29,-186 30-63,184-15 0,-45 45 217,-1 21 115,-143-12-209,-68-8-124,-1-2-1,0-2 1,1-2-1,-1-2 1,91-19-1,-47-4-68,143-63-1,7-3-50,-202 80 62,2 1 0,-1 2 0,1 2 0,48-2 0,-69 9 40,0 1 0,1 1 0,-1 1-1,0 0 1,0 2 0,-1 0 0,1 1 0,21 10 0,-20-7 22,-1-2-1,1-1 1,0-1 0,1 0 0,-1-2 0,1 0-1,0-2 1,0 0 0,0-1 0,-1-2 0,1 0 0,0-1-1,26-8 1,-34 9 248,-15 6 661,-24 6-206,-1-6-412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3:11.170"/>
    </inkml:context>
    <inkml:brush xml:id="br0">
      <inkml:brushProperty name="width" value="0.05" units="cm"/>
      <inkml:brushProperty name="height" value="0.05" units="cm"/>
    </inkml:brush>
  </inkml:definitions>
  <inkml:trace contextRef="#ctx0" brushRef="#br0">1 0 11827,'21'10'218,"1"-1"1,1 0 0,0-2-1,0-1 1,43 6 0,396 10 1148,0-35-518,508-17-807,-477 45-19,-126-1 7,75-44-97,-183 5 59,-79 21 546,-160 5-601,-1 1 0,0 1 0,0 0 0,0 2 0,0 0 0,-1 1 0,23 10 0,-39-15-79,13 4-335,-9-7 82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3:26.805"/>
    </inkml:context>
    <inkml:brush xml:id="br0">
      <inkml:brushProperty name="width" value="0.05" units="cm"/>
      <inkml:brushProperty name="height" value="0.05" units="cm"/>
    </inkml:brush>
  </inkml:definitions>
  <inkml:trace contextRef="#ctx0" brushRef="#br0">0 228 10986,'20'2'519,"-1"-1"0,1-1-1,-1-1 1,1-1-1,-1-1 1,21-4-1,27-4-399,-29 9-93,1 2 0,-1 2 0,1 1 0,73 17 0,41 4 6,380-18 51,-276-11-77,-174 5-7,663-6 36,-3-41-25,-453 15-7,800-74 10,-391 88 291,-525 17-201,1000 37-91,-706-10 112,-163-10 90,238 7 2,-369-23-172,194-27 0,-46-25 84,97-11-40,-385 60-47,69 3 0,-87 2 80,0 0 0,0 1-1,0 1 1,0 0 0,-1 2 0,21 8-1,-25-8-10,2 1-256,2-1-1,-1 0 0,1 0 0,27 6 0,-42-12 141,0-1-1,0 1 1,0 0-1,0 0 1,-1 0-1,1 0 1,0 0-1,0-1 1,0 1 0,0 0-1,0 0 1,-1 0-1,1 0 1,0-1-1,0 1 1,0 0-1,0 0 1,0-1-1,0 1 1,0 0-1,0 0 1,0 0-1,0-1 1,0 1 0,0 0-1,0 0 1,0 0-1,0-1 1,0 1-1,0 0 1,0 0-1,0-1 1,0 1-1,0 0 1,0 0-1,0 0 1,1 0-1,-1-1 1,0 1-1,0 0 1,0 0 0,0 0-1,0 0 1,1-1-1,-1 1 1,0 0-1,0 0 1,0 0-1,1 0 1,-1 0-1,0 0 1,0 0-1,0-1 1,1 1-1,-1 0 1,0 0-1,0 0 1,0 0 0,1 0-1,-1 0 1,0 0-1,0 0 1,0 0-1,1 0 1,-1 0-1,0 1 1,-11-15-312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0:18.379"/>
    </inkml:context>
    <inkml:brush xml:id="br0">
      <inkml:brushProperty name="width" value="0.05" units="cm"/>
      <inkml:brushProperty name="height" value="0.05" units="cm"/>
    </inkml:brush>
  </inkml:definitions>
  <inkml:trace contextRef="#ctx0" brushRef="#br0">0 142 13667,'26'-12'929,"29"-10"0,19-2-884,1 4-1,1 3 1,142-13 0,-106 24 95,0 5 0,118 15-1,-74 1 31,176 16 128,3-21-127,148-50-22,-57 1-32,-364 39-61,0 2-1,80 12 1,118 35 236,-205-37-235,-22-6-11,45 5 0,-65-11-56,0 0 0,0 0-1,0-1 1,0-1 0,0 0 0,18-6 0,-30 8 1,1 0 1,-1-1-1,0 1 0,0 0 0,0-1 0,0 1 1,0-1-1,0 1 0,0-1 0,1 0 1,-2 1-1,1-1 0,0 0 0,0 0 1,0 0-1,0 1 0,0-1 0,-1 0 0,1 0 1,0 0-1,-1 0 0,1-1 0,-1 1 1,1 0-1,0-2 0,-4-3-60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3:39.871"/>
    </inkml:context>
    <inkml:brush xml:id="br0">
      <inkml:brushProperty name="width" value="0.05" units="cm"/>
      <inkml:brushProperty name="height" value="0.05" units="cm"/>
    </inkml:brush>
  </inkml:definitions>
  <inkml:trace contextRef="#ctx0" brushRef="#br0">1 100 8474,'12'3'1191,"0"-2"0,21 1 0,29-2 188,112 3-91,-120 2-1153,-3 1-44,-1-3-1,1-1 0,80-9 0,-100 3 25,0 1 1,0 2-1,0 1 1,59 8-1,-46-3-63,0-2 0,1-2-1,0-2 1,-1-2 0,1-2-1,51-12 1,-46 9 132,1 3 0,0 2 0,86 6 0,73-4 251,-21-24-376,81-5 14,-33 27-60,74-3 6,-166-2 2,156-4 54,-105 22-7,18 0 0,-162-11-53,28-1 26,1 3 0,86 13-1,-97-6-50,1-2-1,0-4 1,0-2-1,0-4 1,109-19-1,-103 12 97,0 3 1,1 4-1,83 6 0,85-3-13,-22 0 11,-174 4-71,1 1 0,69 17 1,-67-9-16,41 10-15,99 11 0,260 0-175,146-53 168,-448 9 43,-86 7-2,0 3 1,0 3-1,-1 3 1,83 17 0,-35-1-34,0-5 0,143 2 1,52-20-230,253 14-378,-447 0 576,1-6 0,205-13 1,129-72-162,-226 35 268,-193 39 291,0 1 0,1 2 1,41 1-1,-51 5 800,-17-3-444,-8-7-781,1 2-213,-13-12-71,-8-6-110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3:42.696"/>
    </inkml:context>
    <inkml:brush xml:id="br0">
      <inkml:brushProperty name="width" value="0.05" units="cm"/>
      <inkml:brushProperty name="height" value="0.05" units="cm"/>
    </inkml:brush>
  </inkml:definitions>
  <inkml:trace contextRef="#ctx0" brushRef="#br0">0 346 8338,'4'0'251,"-1"-1"0,1 0 0,0-1-1,-1 1 1,1 0 0,-1-1 0,0 0 0,0 0 0,1 0 0,-1 0 0,-1-1 0,6-3 0,-4 2-147,0 1 1,0 0-1,0 0 0,0 0 1,1 0-1,7-2 1,81-16 206,-6 3-282,-38 5 17,2 2-1,-1 2 1,1 3 0,73 0 0,-106 6-31,392-17 345,-404 16-356,506-45 336,-453 45-316,454-28 307,-202-20 77,89-11-24,-324 54-338,0 2 1,1 4-1,97 13 0,-24 8 11,27 4-8,202 4 0,-49-33-29,87 2 11,-182 6-13,249-26 1,-148-8-9,-236 27 8,138 12 1,-128 1 8,1-4 1,151-12-1,-252 5-23,180-13-9,-141 13 33,92 10 0,-95-5 471,56-1-1,-102-3-498,-5 0 572,0 1-1,0 0 0,0 1 0,0-1 0,-9 5 1,-3 2-442,0 0 1,-24 18 0,-11 15-2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3:48.091"/>
    </inkml:context>
    <inkml:brush xml:id="br0">
      <inkml:brushProperty name="width" value="0.05" units="cm"/>
      <inkml:brushProperty name="height" value="0.05" units="cm"/>
    </inkml:brush>
  </inkml:definitions>
  <inkml:trace contextRef="#ctx0" brushRef="#br0">8017 373 9026,'-84'-2'662,"0"-4"0,-128-26 0,-212-24-815,-12-2 1059,275 25-816,-183-35 174,-414-25 483,-4 69-856,-41 51 620,-57 1-287,-43 1-267,396-12 109,-23 23 17,406-21-70,1 4 0,-146 49-1,206-50 32,1 2-1,-77 43 0,105-48 68,1 2-1,1 1 1,1 1 0,1 2-1,-36 38 1,49-43-75,2 0 0,1 1 0,0 0 0,2 1 0,0 1 0,1 0 0,2 0 1,0 1-1,2 0 0,0 1 0,2 0 0,1 0 0,0 0 0,2 0 0,2 35 0,0-36-21,2 0 0,1 0 0,1-1 0,0 1-1,2-1 1,1 0 0,1 0 0,1-1 0,0 0 0,2-1-1,1 0 1,0 0 0,2-2 0,0 1 0,1-2-1,24 23 1,-16-21-43,2-2-1,0-1 0,1 0 0,1-2 1,0-2-1,1 0 0,1-1 0,0-2 1,0-1-1,33 5 0,40 3-590,167 7-1,-259-23 582,953-8 93,-4-76 139,-8 36 339,-259 21-202,335-11-414,-826 34 79,282-2-14,-107 17 29,392-8 27,-278-48-99,11-1-13,-32-4-301,-335 32 313,62 5 296,-126 10-54,0-4 0,85-16 0,-110 10-155,0-2 1,-1-1 0,-1-3 0,71-40 0,-104 53-31,-1-1 1,0 0-1,-1 0 1,0-1-1,0 0 1,0-1-1,10-13 0,-14 16-6,-1 0 0,0 0 0,-1 0 0,1 0 0,-1-1 0,0 1 0,0-1 0,-1 0 0,0 0 0,0 1 0,0-1 0,-1 0 0,1 0 0,-1 0 0,-2-7 0,-1-5-3,0 1 0,-2 0 0,0 0 0,-1 0 1,-1 0-1,0 1 0,-2 0 0,0 1 1,0 0-1,-23-28 0,-1 6 51,-2 0-1,-64-52 1,47 50-9,-2 2-1,-1 2 1,-1 2-1,-2 3 1,-2 3-1,0 2 1,-1 3-1,-78-17 1,22 14 17,-1 5-1,0 6 1,-190 0 0,100 18 19,107 1-23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3:53.556"/>
    </inkml:context>
    <inkml:brush xml:id="br0">
      <inkml:brushProperty name="width" value="0.05" units="cm"/>
      <inkml:brushProperty name="height" value="0.05" units="cm"/>
    </inkml:brush>
  </inkml:definitions>
  <inkml:trace contextRef="#ctx0" brushRef="#br0">23 1 14275,'-22'0'910,"117"-1"-1370,148 3-357,1102 74 1198,-1044-58-392,886 15 948,75-70-697,-1077 31-200,315-17 23,67-1-27,3 28 8,-64 33 77,-81-4-7,507 14-37,-2-33-41,-396-41-25,-1-26 5,-76 8-10,377 13 361,-816 31-234,-12 0 10,-1 1-1,1 0 0,-1 0 0,1 0 0,-1 1 0,1-1 0,10 4 0,-24 1 523,-4-1-598,2 2-67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25.314"/>
    </inkml:context>
    <inkml:brush xml:id="br0">
      <inkml:brushProperty name="width" value="0.05" units="cm"/>
      <inkml:brushProperty name="height" value="0.05" units="cm"/>
    </inkml:brush>
  </inkml:definitions>
  <inkml:trace contextRef="#ctx0" brushRef="#br0">1 65 14091,'45'-3'6050,"26"-10"-4186,-10 2-1269,254-25-390,-276 34-1475,-47 10 956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25.746"/>
    </inkml:context>
    <inkml:brush xml:id="br0">
      <inkml:brushProperty name="width" value="0.05" units="cm"/>
      <inkml:brushProperty name="height" value="0.05" units="cm"/>
    </inkml:brush>
  </inkml:definitions>
  <inkml:trace contextRef="#ctx0" brushRef="#br0">1 88 15899,'0'0'98,"0"1"-1,0-1 1,0 1-1,0-1 0,1 1 1,-1-1-1,0 1 0,0-1 1,0 1-1,1-1 0,-1 1 1,0-1-1,1 1 1,-1-1-1,0 1 0,1-1 1,-1 0-1,0 1 0,1-1 1,-1 1-1,1-1 1,-1 0-1,1 0 0,-1 1 1,1-1-1,-1 0 0,1 0 1,-1 0-1,1 1 1,-1-1-1,1 0 0,-1 0 1,1 0-1,0 0 0,-1 0 1,1 0-1,-1 0 0,1 0 1,-1 0-1,1-1 1,0 1-1,31-7 1215,-21 4-828,100-33 1587,-74 23-2184,1 1 1,76-14-1,-109 25-258,0 1-1,-1 0 1,1 0-1,0 0 0,-1 0 1,1 1-1,0-1 1,-1 1-1,1 0 0,-1 1 1,1-1-1,-1 1 1,6 3-1,-7-3-604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26.118"/>
    </inkml:context>
    <inkml:brush xml:id="br0">
      <inkml:brushProperty name="width" value="0.05" units="cm"/>
      <inkml:brushProperty name="height" value="0.05" units="cm"/>
    </inkml:brush>
  </inkml:definitions>
  <inkml:trace contextRef="#ctx0" brushRef="#br0">6 15 16996,'6'-3'634,"0"1"1,0 0-1,0 0 1,0 0-1,0 1 1,0 0-1,1 0 1,-1 1-1,11 0 1,-8 0-461,-1 1 1,0 1 0,1-1 0,-1 1-1,0 1 1,0 0 0,8 4 0,-10-5-185,0 1 0,0 1-1,-1-1 1,1 1 0,-1 0 0,0 0 0,0 0 0,0 1 0,-1 0 0,1 0 0,-1 0-1,0 0 1,-1 1 0,0-1 0,1 1 0,-2 0 0,1 0 0,-1 0 0,0 0 0,3 13 0,-5-5 15,1 0 1,-2-1-1,0 1 1,-1 0 0,0 0-1,-1-1 1,0 1-1,-1-1 1,-1 0 0,-10 21-1,-8 10-13,-44 64-1,62-101 1,-19 28-78,-62 86-3220,84-120 2659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1.022"/>
    </inkml:context>
    <inkml:brush xml:id="br0">
      <inkml:brushProperty name="width" value="0.05" units="cm"/>
      <inkml:brushProperty name="height" value="0.05" units="cm"/>
    </inkml:brush>
  </inkml:definitions>
  <inkml:trace contextRef="#ctx0" brushRef="#br0">162 347 13203,'3'-5'605,"-1"0"0,0 0 0,0 0 0,0 0 0,0-1 0,-1 1 0,0 0 0,1-9 0,-2 13-476,0 0 0,0 0 0,0 1 0,0-1 0,0 0 0,-1 0 0,1 0 0,0 0 1,0 0-1,-1 1 0,1-1 0,0 0 0,-1 0 0,1 0 0,-1 1 0,1-1 0,-1 0 0,1 1 0,-1-1 0,0 0 0,1 1 0,-2-2 1,0 2-52,1-1 1,-1 1 0,1 0 0,-1-1 0,0 1 0,1 0-1,-1 0 1,0 0 0,1 0 0,-1 1 0,1-1 0,-1 0-1,0 1 1,1-1 0,-1 1 0,1-1 0,-3 2 0,-3 2-46,1-1 1,0 1 0,-1 0-1,1 1 1,1 0 0,-1 0-1,1 0 1,-1 1 0,2-1 0,-1 1-1,0 0 1,1 1 0,-5 10-1,-2 4 69,2 2 0,-14 43 0,20-57-98,0-1-1,1 2 1,0-1 0,0 0-1,1 0 1,0 0 0,1 1-1,0-1 1,0 1-1,3 9 1,-3-18-2,0-1 0,0 1-1,0 0 1,1-1 0,-1 1-1,0 0 1,0 0 0,1-1 0,-1 1-1,1 0 1,-1-1 0,0 1-1,1-1 1,0 1 0,-1-1 0,1 1-1,-1-1 1,1 1 0,-1-1-1,1 1 1,0-1 0,-1 0 0,1 1-1,0-1 1,-1 0 0,1 1 0,0-1-1,0 0 1,-1 0 0,1 0-1,0 0 1,0 0 0,-1 0 0,1 0-1,0 0 1,0 0 0,-1 0-1,1 0 1,0 0 0,0-1 0,-1 1-1,1 0 1,0-1 0,-1 1-1,1 0 1,0-1 0,-1 1 0,1-1-1,0 1 1,0-2 0,4-2 24,1 0 0,-1 0 0,-1-1 0,7-8-1,11-15 40,-2-1-1,-2 0 1,0-2-1,21-52 1,-17 26 103,25-105 0,-41 138-55,-1 0 0,2-50 0,-6 73-107,-1 1 1,0-1-1,0 0 1,0 0-1,0 0 1,0 0-1,-1 0 1,1 0-1,0 0 1,0 0-1,0 0 0,-1 0 1,1 0-1,-1 1 1,1-1-1,-2-2 1,2 4-3,-1-1 0,1 0 1,-1 0-1,1 1 0,-1-1 0,1 0 0,-1 0 1,1 1-1,-1-1 0,1 1 0,-1-1 1,1 0-1,-1 1 0,1-1 0,0 1 1,-1-1-1,1 1 0,0-1 0,-1 1 1,1 0-1,0-1 0,0 1 0,0-1 1,0 1-1,-1-1 0,1 1 0,0 0 1,0-1-1,0 1 0,0 0 0,-11 46 90,-9 66 0,16-85-80,-11 104 97,13-106-186,2 0 0,1 0 1,4 29-1,-5-52-148,1 1-1,-1-1 1,1 0 0,0 1 0,0-1-1,1 0 1,-1 0 0,1 0 0,-1 0 0,1 0-1,0 0 1,0 0 0,0 0 0,1-1 0,2 4-1,-3-5-507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1.992"/>
    </inkml:context>
    <inkml:brush xml:id="br0">
      <inkml:brushProperty name="width" value="0.05" units="cm"/>
      <inkml:brushProperty name="height" value="0.05" units="cm"/>
    </inkml:brush>
  </inkml:definitions>
  <inkml:trace contextRef="#ctx0" brushRef="#br0">199 5 15515,'-2'-1'244,"-1"0"-1,1 1 0,-1-1 1,1 1-1,-1-1 1,1 1-1,-1 0 0,0 0 1,1 0-1,-1 0 1,1 1-1,-1-1 0,0 1 1,1-1-1,-1 1 1,1 0-1,0 0 0,-1 0 1,1 0-1,0 0 0,-1 1 1,-3 2-1,-3 3 177,0 1-1,0 0 0,-12 14 0,10-8-175,-1 0 0,2 1 1,0 0-1,-14 30 0,20-37-191,0 1 0,1 0 1,0 0-1,1 1 0,0-1 1,0 0-1,1 1 0,0-1 1,1 1-1,1 16 0,-2-25-48,1 0-1,1 0 1,-1 0 0,0 0-1,0 0 1,0 0-1,0 0 1,1 0 0,-1 0-1,0 0 1,1 0-1,-1 0 1,1 0 0,-1 0-1,1 0 1,0 0-1,-1 0 1,1-1-1,0 1 1,0 0 0,-1 0-1,1-1 1,0 1-1,0-1 1,0 1 0,0-1-1,0 1 1,0-1-1,0 1 1,0-1 0,0 0-1,0 0 1,0 1-1,0-1 1,0 0-1,0 0 1,0 0 0,0 0-1,0 0 1,0 0-1,0-1 1,0 1 0,0 0-1,0 0 1,0-1-1,0 1 1,0-1 0,1 0-1,4-1 10,-1-1-1,0 0 0,0-1 1,0 1-1,0-1 1,8-8-1,4-8 43,-2-1 0,0 0 0,22-44 0,-23 39-21,-14 26-35,0 0 1,0-1-1,0 1 0,0 0 1,1 0-1,-1-1 1,0 1-1,0 0 1,0 0-1,0-1 0,0 1 1,0 0-1,1 0 1,-1 0-1,0-1 1,0 1-1,0 0 0,1 0 1,-1 0-1,0-1 1,0 1-1,0 0 1,1 0-1,-1 0 0,0 0 1,0 0-1,1 0 1,-1 0-1,0 0 1,1 0-1,-1 0 0,0-1 1,0 1-1,1 0 1,-1 1-1,4 9 12,-3 25 8,-1-28-13,1 7 8,-2-6-6,1 0-1,1 0 1,-1 0 0,1 0 0,1 0 0,0 0 0,3 9 0,-5-17-8,0 1 0,0-1 1,1 1-1,-1-1 1,0 0-1,1 1 0,-1-1 1,1 1-1,-1-1 0,0 0 1,1 1-1,-1-1 0,1 0 1,-1 1-1,1-1 0,-1 0 1,1 0-1,-1 1 0,1-1 1,-1 0-1,1 0 1,0 0-1,-1 0 0,1 0 1,-1 0-1,1 0 0,-1 0 1,1 0-1,0 0 0,-1 0 1,1 0-1,-1 0 0,1 0 1,-1-1-1,1 1 0,-1 0 1,1 0-1,-1-1 1,1 1-1,-1 0 0,1-1 1,-1 1-1,1 0 0,-1-1 1,0 1-1,1-1 0,20-22 30,-19 21-27,15-21 33,-13 16-31,0 1-1,0-1 0,1 1 0,0 1 1,0-1-1,1 1 0,-1-1 0,1 2 1,0-1-1,13-7 0,-17 12-7,-1-1 0,1 1 0,-1-1 1,1 1-1,-1 0 0,1 0 0,-1 0 0,1 0 0,0 0 0,-1 0 1,1 0-1,-1 1 0,1-1 0,-1 1 0,1-1 0,-1 1 0,1-1 0,-1 1 1,1 0-1,-1-1 0,0 1 0,1 0 0,-1 0 0,0 0 0,0 0 0,0 1 1,0-1-1,0 0 0,2 3 0,3 4-8,-1 1 0,0 0 1,6 18-1,3 2 5,-13-27 9,0 0 1,0-1-1,0 1 0,1-1 0,-1 1 1,1-1-1,-1 1 0,1-1 0,-1 0 1,1 0-1,0 0 0,0 0 0,-1 0 1,1 0-1,0 0 0,0-1 0,0 1 0,0 0 1,0-1-1,0 0 0,0 1 0,0-1 1,0 0-1,0 0 0,0 0 0,0-1 1,0 1-1,0 0 0,0-1 0,0 1 1,0-1-1,0 0 0,0 0 0,-1 1 1,4-3-1,7-4 13,0-1 0,0 0 0,-1 0 0,12-13 0,-5 6 14,-14 11-30,1 0 0,-1 1 0,1-1 0,0 1-1,1 1 1,10-6 0,-15 8-2,0 0 0,0 0 1,0-1-1,0 1 0,0 0 1,0 0-1,0 0 0,0 0 1,0 0-1,0 1 0,0-1 0,0 0 1,0 0-1,0 1 0,0-1 1,0 1-1,0-1 0,1 1 1,-1 0-1,1 1 0,-1-1 0,0 0 0,0 1 0,0-1 0,0 1 1,0 0-1,0-1 0,0 1 0,-1-1 0,1 1 0,0 0 0,0 3 0,3 24 20,-3-22-9,0-1 0,0 1 0,0 0 1,5 10-1,-6-16-7,0-1 0,0 1 0,1-1 0,-1 1 0,0-1 0,0 1 0,1-1 0,-1 0 0,0 1 0,1-1 0,-1 0 0,0 1-1,1-1 1,-1 0 0,1 1 0,-1-1 0,1 0 0,-1 0 0,0 1 0,1-1 0,-1 0 0,1 0 0,-1 0 0,1 0 0,-1 0 0,1 0 0,-1 0 0,1 0 0,-1 0 0,1 0 0,0 0 0,16-9 66,9-20-21,-7 0-16,-13 19-41,0 0 0,13-15 0,-18 24 6,-1 1 0,0 0 0,0-1 0,0 1 1,1 0-1,-1-1 0,0 1 0,1 0 0,-1-1 0,0 1 0,1 0 0,-1 0 0,0 0 0,1-1 0,-1 1 0,0 0 0,1 0 0,-1 0 0,1 0 1,-1 0-1,0 0 0,1-1 0,-1 1 0,1 0 0,-1 0 0,0 0 0,1 0 0,-1 1 0,1-1 0,-1 0 0,0 0 0,1 0 0,0 0 0,5 14-53,-2 29-2,-3-36 40,-2 20-23,1-21-170,0 0-1,0 1 1,0-1 0,0 0-1,1 1 1,3 10 0,1-32 463,-3 5-515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2.401"/>
    </inkml:context>
    <inkml:brush xml:id="br0">
      <inkml:brushProperty name="width" value="0.05" units="cm"/>
      <inkml:brushProperty name="height" value="0.05" units="cm"/>
    </inkml:brush>
  </inkml:definitions>
  <inkml:trace contextRef="#ctx0" brushRef="#br0">2 4 17948,'1'-1'216,"7"-2"3420,-8 12-1538,-1 2-1942,-3 30 519,1-22-741,1 0-1,2 0 1,1 33 0,-1-51 11,0 1 0,1-1 0,-1 1 0,0-1 0,1 1 0,-1-1 0,0 1 0,1-1 0,0 1 0,-1-1 0,1 0 0,0 1 0,0-1 0,0 0 0,0 0 0,0 0 0,2 3 0,-2-4-44,0 0 0,0 1 0,0-1 0,0 0 1,0 1-1,0-1 0,0 0 0,0 0 0,0 0 0,0 0 0,0 0 0,0 0 0,0 0 0,0 0 0,0-1 0,0 1 0,0 0 1,0 0-1,0-1 0,1 0 0,3-2-235,0 0 1,0 0 0,-1 0 0,1-1-1,-1 0 1,0 0 0,8-9 0,11-19-506,1-8-41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20.874"/>
    </inkml:context>
    <inkml:brush xml:id="br0">
      <inkml:brushProperty name="width" value="0.05" units="cm"/>
      <inkml:brushProperty name="height" value="0.05" units="cm"/>
    </inkml:brush>
  </inkml:definitions>
  <inkml:trace contextRef="#ctx0" brushRef="#br0">12 148 15067,'-1'-1'184,"0"-1"0,0 1 0,-1-1 0,1 1 1,1-1-1,-1 0 0,0 0 0,0 1 0,1-1 0,-1 0 0,1 0 0,-1 0 0,1 0 0,0 0 0,0 0 0,0 0 0,0 0 0,0 1 0,0-1 1,0 0-1,1 0 0,-1 0 0,1 0 0,0 0 0,-1 0 0,1 1 0,1-3 0,-1 2-123,1 0-1,0 0 1,-1 1-1,1-1 1,0 0-1,0 1 1,0-1-1,0 1 1,0 0 0,0 0-1,1 0 1,-1 0-1,0 0 1,1 0-1,-1 0 1,0 1-1,1-1 1,-1 1-1,1 0 1,4-1 0,106 7-33,-63-3-219,65-3 0,-70-5-73,78-19 0,-200 41 610,-1-4 1,0-3-1,-132 0 1,210-10-343,-33-4 257,32 4-253,0 0 0,0 0-1,1 0 1,-1 0 0,0-1 0,1 1 0,-1 0 0,0 0 0,1 0 0,-1-1 0,0 1 0,1 0 0,-1-1-1,0 1 1,1 0 0,-1-1 0,1 1 0,-1-1 0,1 1 0,-1-1 0,1 1 0,-1-1 0,1 0 0,0 1-1,-1-1 1,1 1 0,0-1 0,-1 0 0,1 1 0,0-1 0,0 0 0,0 0 0,0 1 0,0-1 0,-1 0-1,1 1 1,0-1 0,1 0 0,-1-1 0,2 0-1,-1 1-1,1-1 0,0 0 1,1 0-1,-1 1 1,0-1-1,0 1 0,1 0 1,-1 0-1,0 0 1,1 0-1,0 0 0,-1 0 1,1 1-1,4-1 1,4-2 4,56-13-131,2 2 0,0 4 0,101-2 1,-159 11 64,-6 0 10,1 1-1,-1 0 1,0 0 0,0 0 0,1 0 0,-1 1 0,0 0-1,6 2 1,-11-3 36,1 0 0,-1 1-1,1-1 1,-1 0-1,0 0 1,1 1 0,-1-1-1,1 0 1,-1 1 0,0-1-1,1 1 1,-1-1 0,0 0-1,0 1 1,1-1-1,-1 1 1,0-1 0,0 1-1,1-1 1,-1 1 0,0-1-1,0 1 1,0-1-1,0 1 1,0-1 0,0 1-1,0-1 1,0 1 0,0-1-1,0 1 1,0-1 0,0 1-1,0-1 1,-1 1-1,1-1 1,0 1 0,0-1-1,0 1 1,-1-1 0,1 1-1,0-1 1,-1 0-1,1 1 1,0-1 0,-1 1-1,1-1 1,0 0 0,-1 1-1,1-1 1,-1 0-1,0 1 1,-24 18-210,-2-5 190,-1-2 1,0 0-1,0-2 1,-1-1-1,0-2 1,-1 0-1,0-2 1,0-2-1,0 0 1,-36-2-1,58-2-96,1 1-1,-1-1 0,-12-3 1,18 3 109,0 0 0,0 0 0,0 1 0,0-1 0,0 0 0,0 0 0,0-1 0,1 1 0,-1 0-1,0-1 1,1 1 0,-1-1 0,1 1 0,0-1 0,-1 0 0,1 1 0,-1-4 0,-3-13-232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2.804"/>
    </inkml:context>
    <inkml:brush xml:id="br0">
      <inkml:brushProperty name="width" value="0.05" units="cm"/>
      <inkml:brushProperty name="height" value="0.05" units="cm"/>
    </inkml:brush>
  </inkml:definitions>
  <inkml:trace contextRef="#ctx0" brushRef="#br0">379 75 12371,'8'-19'1589,"-7"29"1117,-3 10-1276,-7 24 81,1 0 1,-3 87-1,10-98-1252,2 0 1,2-1 0,1 1-1,14 55 1,8-11-376,-45-97-1597,-14-13 144,-2 1-1,-1 2 1,-58-37-1,58 41 1650,34 25 68,-1-1-1,0 0 1,1 0 0,0 0 0,-1 0 0,1-1-1,-3-2 1,5 4-96,0 1-1,0 0 1,0-1 0,0 1-1,0 0 1,0-1-1,-1 1 1,1 0-1,0-1 1,0 1 0,0 0-1,0-1 1,0 1-1,0 0 1,0-1-1,0 1 1,1 0 0,-1-1-1,0 1 1,0 0-1,0-1 1,0 1-1,0 0 1,0-1-1,1 1 1,13-8 1033,74-16 1772,-65 19-2948,1 0-1,-1-2 0,0-1 0,36-18 0,-56 24 43,0 1-1,0-1 0,-1 0 0,1 0 1,0 0-1,-1-1 0,1 1 0,-1 0 1,1-1-1,-1 0 0,0 1 0,2-6 1,-4-12-472</inkml:trace>
  <inkml:trace contextRef="#ctx0" brushRef="#br0" timeOffset="1">1 16 20348,'0'-4'1473,"4"1"-1489,2-3-488,2 3 872,1 3-112,-2 0-352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3.787"/>
    </inkml:context>
    <inkml:brush xml:id="br0">
      <inkml:brushProperty name="width" value="0.05" units="cm"/>
      <inkml:brushProperty name="height" value="0.05" units="cm"/>
    </inkml:brush>
  </inkml:definitions>
  <inkml:trace contextRef="#ctx0" brushRef="#br0">1 252 16339,'1'5'360,"0"-1"-1,1 0 0,0 0 0,0 1 1,0-1-1,0 0 0,0-1 0,1 1 0,4 5 1,-6-8-267,1 0 0,-1 0 1,0 0-1,0 0 1,0 0-1,1-1 0,-1 1 1,0-1-1,1 1 1,-1-1-1,1 1 1,-1-1-1,1 0 0,-1 1 1,1-1-1,-1 0 1,0 0-1,1 0 0,-1 0 1,1-1-1,-1 1 1,1 0-1,-1-1 0,1 1 1,-1-1-1,0 1 1,1-1-1,-1 1 1,0-1-1,0 0 0,1 0 1,-1 0-1,2-1 1,5-5 97,-1 0 1,0 0 0,0 0 0,-1-1 0,0 0 0,0 0 0,-1-1-1,0 1 1,0-1 0,6-17 0,-6 11-108,0 0 0,-1 0 0,-1-1 0,0 1 1,-1-1-1,0-18 0,-3 29-76,1 1 0,0-1 0,-1 0 0,0 1 0,0-1 0,0 0 0,-1 1 0,0 0 0,-3-8 0,4 11-9,1 0-1,-1 0 1,0 0 0,1 0-1,-1 0 1,0 0 0,0 1-1,0-1 1,0 0 0,0 0-1,0 1 1,0-1 0,0 0-1,0 1 1,0-1 0,0 1-1,0 0 1,0-1 0,-1 1-1,1 0 1,0 0 0,0 0-1,0-1 1,-1 1 0,1 0-1,0 1 1,0-1 0,0 0-1,0 0 1,-1 0 0,1 1-1,0-1 1,0 1 0,0-1-1,0 1 1,0-1 0,0 1-1,0-1 1,0 1 0,0 0-1,0 0 1,0 0-1,-1 1 1,-4 4-6,0 0 0,0 1-1,1-1 1,0 1 0,0 0-1,1 0 1,0 1 0,0 0-1,-3 10 1,-2 7-39,-10 44 1,16-57 45,1 2 1,0-1-1,1 0 0,0 0 0,2 24 0,-1-36 1,0-1 0,0 1 0,0 0 0,0 0 0,1 0-1,-1 0 1,0-1 0,0 1 0,0 0 0,1 0 0,-1-1-1,0 1 1,1 0 0,-1 0 0,1-1 0,-1 1-1,1 0 1,-1-1 0,1 1 0,0-1 0,-1 1 0,1-1-1,0 1 1,-1-1 0,1 1 0,0-1 0,-1 1 0,1-1-1,0 0 1,0 0 0,0 1 0,-1-1 0,1 0 0,0 0-1,0 0 1,0 0 0,0 0 0,-1 0 0,1 0-1,0 0 1,0 0 0,0 0 0,1-1 0,3-1 1,0 0 0,0 0 0,0-1 1,0 0-1,5-4 0,-9 7-2,20-15 11,1 1 1,0 1-1,1 1 0,42-16 1,-58 26-14,0 0 1,0 0-1,0 0 1,0 1 0,1 1-1,-1-1 1,0 1 0,0 0-1,1 1 1,-1-1 0,0 2-1,0-1 1,0 1-1,0 0 1,0 0 0,0 1-1,-1 0 1,1 0 0,-1 0-1,1 1 1,9 9-1,-5-3-2,0 0 0,-1 1 0,0 1-1,12 19 1,-22-31 7,0 1 0,0-1 0,0 1 0,1-1 0,-1 0 0,0 1 0,1-1-1,-1 1 1,0-1 0,1 1 0,-1-1 0,0 0 0,1 1 0,-1-1 0,1 0 0,-1 0 0,1 1 0,-1-1-1,1 0 1,-1 0 0,0 0 0,1 1 0,0-1 0,-1 0 0,1 0 0,0 0 0,4-11 107,-5-27 92,-5 6-96,-2 0 0,-1 1 0,-2-1 0,0 2 1,-3-1-1,-19-35 0,36 72-468,0-1-1,0 1 1,1-1 0,0 0 0,0 0-1,0-1 1,1 1 0,-1-1 0,1 0 0,0-1-1,0 1 1,0-1 0,1-1 0,6 3 0,20 0-631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4.406"/>
    </inkml:context>
    <inkml:brush xml:id="br0">
      <inkml:brushProperty name="width" value="0.05" units="cm"/>
      <inkml:brushProperty name="height" value="0.05" units="cm"/>
    </inkml:brush>
  </inkml:definitions>
  <inkml:trace contextRef="#ctx0" brushRef="#br0">93 82 18692,'-31'45'2092,"22"-33"-1669,1 0 0,0 0 1,-13 26-1,20-35-375,-2 4 78,1 0 0,-1-1 0,1 1-1,0 0 1,0 9 0,2-13-116,0-1 1,0 0-1,0 0 0,0 0 1,1 0-1,-1 0 0,1 1 1,-1-1-1,1 0 0,0 0 1,0 0-1,0 0 0,0-1 1,0 1-1,0 0 1,1 0-1,-1-1 0,1 1 1,-1-1-1,1 1 0,2 1 1,36 27-67,-22-17-4,0 0 1,27 28-1,-40-36 51,0 2 1,0-1-1,-1 0 1,1 1 0,-2 0-1,1 0 1,-1 0-1,0 1 1,0-1-1,-1 1 1,3 11 0,-3-7 24,-1 1 0,0-1 0,-1 1 0,0-1 0,-1 1 0,-1-1 0,0 1 0,0-1 0,-1 0 0,-1 1 0,0-2 0,0 1 0,-1 0 0,-10 15 0,13-24 1,1-1 0,0 0 0,-1-1 0,0 1 1,1 0-1,-1 0 0,0-1 0,0 1 0,0-1 1,0 1-1,0-1 0,0 0 0,0 0 0,0 0 0,0 0 1,-1 0-1,-3 0 0,4-1-8,1 0-1,-1 0 1,1 0 0,-1-1 0,1 1-1,0-1 1,-1 1 0,1-1 0,-1 1-1,1-1 1,0 0 0,0 0 0,0 0-1,-1 0 1,1 0 0,0 0-1,0 0 1,0 0 0,0 0 0,0 0-1,1-1 1,-1 1 0,0 0 0,0 0-1,1-1 1,-1 1 0,1-1 0,-1 1-1,1 0 1,0-3 0,-3-8-2,1 0 0,0 0 0,1 0 0,0 0 0,1 0 0,0 0 0,1 0 0,1 0 0,-1 0 0,2 0 0,0 0 0,0 1 0,10-21 0,3-2-1,1 1 0,2 0-1,27-34 1,13-12 37,-25 35 9,-2-1 0,37-69 0,-66 108-48,0-1-1,0 0 1,-1 1 0,3-12 0,-5 18-4,0 0 1,0 0-1,0 0 1,0 0 0,1 0-1,-1-1 1,0 1-1,0 0 1,0 0 0,0 0-1,0 0 1,0 0-1,0 0 1,0 0 0,0-1-1,0 1 1,0 0-1,0 0 1,0 0 0,0 0-1,0 0 1,0 0-1,0 0 1,0 0 0,0-1-1,0 1 1,0 0-1,-1 0 1,1 0 0,0 0-1,0 0 1,0 0-1,0 0 1,0 0 0,0 0-1,0-1 1,0 1-1,0 0 1,0 0 0,0 0-1,-1 0 1,1 0-1,0 0 1,0 0 0,0 0-1,0 0 1,0 0-1,0 0 1,0 0 0,0 0-1,-1 0 1,1 0-1,0 0 1,0 0 0,0 0-1,-7 5 16,-6 10 1,3 2 56,1 1-1,1 0 1,0 1-1,1 0 1,1 0-1,1 0 0,1 0 1,-4 38-1,8-54-45,0 1 1,0-1-1,0 1 0,0-1 0,0 1 0,1-1 0,0 0 0,-1 1 0,1-1 0,1 0 1,-1 1-1,0-1 0,1 0 0,-1 0 0,5 5 0,-4-6-52,-1-1 1,1 1-1,1-1 1,-1 0-1,0 1 1,0-1-1,0 0 1,1 0-1,-1 0 1,1 0-1,-1-1 1,0 1-1,1-1 0,-1 1 1,1-1-1,-1 0 1,1 0-1,0 0 1,-1 0-1,1-1 1,-1 1-1,4-2 1,0 1-313,-1-1 0,1 0 0,0 0 0,0 0 1,-1-1-1,0 0 0,1 0 0,-1 0 0,0-1 1,8-8-1,1-3-481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4.932"/>
    </inkml:context>
    <inkml:brush xml:id="br0">
      <inkml:brushProperty name="width" value="0.05" units="cm"/>
      <inkml:brushProperty name="height" value="0.05" units="cm"/>
    </inkml:brush>
  </inkml:definitions>
  <inkml:trace contextRef="#ctx0" brushRef="#br0">40 8 20452,'-3'-8'2361,"-1"17"-1252,-2 19-18,1 3-625,-3 16-153,1 0 1,3 0 0,2 64 0,2-109-311,0-1 0,0 0 0,0 1 1,0-1-1,0 0 0,1 1 0,-1-1 0,0 0 1,1 1-1,-1-1 0,1 0 0,-1 0 0,1 0 1,0 1-1,-1-1 0,1 0 0,0 0 0,0 0 1,0 0-1,0 0 0,2 1 0,-2-2-7,0 1 0,0-1 1,0 0-1,0 0 0,1 0 0,-1 0 0,0 0 0,0-1 0,0 1 0,0 0 0,0 0 1,0-1-1,0 1 0,0 0 0,0-1 0,0 1 0,0-1 0,0 0 0,0 1 0,0-1 0,-1 0 1,1 1-1,0-1 0,0 0 0,0-2 0,14-12-115,-10 8 42,1 0 0,0 1 1,0 0-1,0 0 0,1 1 1,0 0-1,0 0 0,11-5 1,-17 9 60,0 1 0,1-1 0,-1 1 1,0 0-1,0 0 0,1 0 0,-1 0 1,0 0-1,1 0 0,-1 0 1,0 0-1,1 0 0,-1 1 0,0-1 1,0 0-1,0 1 0,1-1 1,-1 1-1,0 0 0,0-1 0,0 1 1,0 0-1,0-1 0,0 1 1,0 0-1,0 0 0,0 0 0,0 0 1,0 0-1,-1 0 0,1 0 0,0 0 1,-1 1-1,1-1 0,-1 0 1,1 0-1,-1 0 0,0 1 0,1-1 1,-1 2-1,2 4-7,-1 1-1,1-1 1,-2 1 0,1 0 0,-1 11-1,-1-8 98,-1 1-1,0 0 0,0-1 0,-1 1 1,-1-1-1,-9 21 0,11-27-28,0-1 0,0 0-1,0 0 1,-1 0 0,1-1 0,-1 1-1,0-1 1,0 1 0,-1-1 0,1 0-1,0 0 1,-1 0 0,0-1-1,0 1 1,0-1 0,0 0 0,0 0-1,0 0 1,0-1 0,-9 2 0,11-2-102,0-1 1,0 0-1,0 0 1,0 0-1,0 0 0,0 0 1,0 0-1,0-1 1,1 1-1,-1-1 1,0 1-1,0-1 1,0 0-1,1 1 1,-1-1-1,0 0 0,1 0 1,-1-1-1,1 1 1,-1 0-1,1 0 1,-1-1-1,1 1 1,0-1-1,0 1 1,0-1-1,0 1 0,0-1 1,0 0-1,0 1 1,0-1-1,1 0 1,-2-3-1,1 0-176,0-1-1,0 1 1,1-1-1,-1 1 1,1-1 0,1 1-1,-1-1 1,1 1-1,0-1 1,2-8-1,8-15-648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5.364"/>
    </inkml:context>
    <inkml:brush xml:id="br0">
      <inkml:brushProperty name="width" value="0.05" units="cm"/>
      <inkml:brushProperty name="height" value="0.05" units="cm"/>
    </inkml:brush>
  </inkml:definitions>
  <inkml:trace contextRef="#ctx0" brushRef="#br0">122 1 18812,'0'1'143,"1"1"0,-1-1 0,0 0 0,1 1 0,-1-1 0,0 0 0,0 1 0,0-1 0,0 1 0,0-1 0,-1 0-1,1 1 1,0-1 0,0 0 0,-1 1 0,1-1 0,-1 0 0,1 0 0,-1 1 0,0-1 0,-1 2 0,0 2 267,-7 18 341,1 0-1,1 1 0,1 0 0,-3 32 0,6-25-745,2 0 0,1 0-1,2 0 1,1-1 0,9 44 0,-12-74-94,0 0 45,0 0-1,0 0 1,0 0-1,0 0 1,0 0-1,0 0 1,0 0-1,0-1 1,0 1 0,-1 0-1,1 0 1,0 0-1,0 0 1,0 0-1,0 0 1,0 0-1,0 0 1,0 0 0,0 0-1,0 0 1,0 0-1,0 0 1,0 1-1,-1-1 1,1 0-1,0 0 1,0 0-1,0 0 1,0 0 0,0 0-1,0 0 1,0 0-1,0 0 1,0 0-45,0 0 44,-9-14-1000,-11-22-477,14 23 1081,-3-3 13,0-2 1,2 0-1,0 0 1,1 0-1,-7-36 1,13 52 517,0 0-1,0 0 1,0 0 0,1 0-1,-1 0 1,1 0 0,-1 0-1,1 1 1,0-1 0,0 0-1,0 0 1,0 1-1,0-1 1,0 0 0,0 1-1,0-1 1,1 1 0,-1 0-1,0-1 1,1 1 0,0 0-1,-1 0 1,1 0 0,-1 0-1,1 0 1,2-1 0,8-3 209,-1 1 1,1 0 0,14-3-1,2-1-847,-27 7 521,1 1 0,-1-1 0,0 1 0,1-1-1,-1 1 1,0-1 0,1 0 0,-1 0 0,0 0 0,0 0-1,0 0 1,2-1 0,-7-2-254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5.796"/>
    </inkml:context>
    <inkml:brush xml:id="br0">
      <inkml:brushProperty name="width" value="0.05" units="cm"/>
      <inkml:brushProperty name="height" value="0.05" units="cm"/>
    </inkml:brush>
  </inkml:definitions>
  <inkml:trace contextRef="#ctx0" brushRef="#br0">14 10 17396,'-10'-6'1912,"7"6"-1352,7 0-272,6-2 1089,7 0-1473,-2 2 512,8 9-440,2 2-176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6.210"/>
    </inkml:context>
    <inkml:brush xml:id="br0">
      <inkml:brushProperty name="width" value="0.05" units="cm"/>
      <inkml:brushProperty name="height" value="0.05" units="cm"/>
    </inkml:brush>
  </inkml:definitions>
  <inkml:trace contextRef="#ctx0" brushRef="#br0">241 26 18380,'0'-1'87,"0"1"1,0-1-1,0 0 0,1 1 1,-1-1-1,0 1 0,0-1 1,0 1-1,0-1 0,0 0 1,0 1-1,0-1 0,-1 1 0,1-1 1,0 1-1,0-1 0,0 1 1,0-1-1,-1 0 0,1 1 1,0-1-1,-1 1 0,1 0 1,0-1-1,-1 1 0,1-1 1,-1 0-1,-17-6 1174,12 6-885,0 0-1,0 0 1,0 1-1,-12 1 1,8 1-185,-1 0 1,1 1-1,0 0 1,0 1-1,0 0 1,1 1-1,-1 0 0,1 0 1,-14 12-1,17-13-190,1 0 0,0 1 0,0 0 0,0 0 0,0 0 0,1 1 0,0 0 0,0 0 0,1 0 0,-1 0 0,1 0 0,1 1 0,-1-1 0,1 1 0,-2 11 0,4-17-7,-1 0 0,1 1 0,0-1 0,0 0 0,0 0 0,1 0 0,-1 1 0,0-1 0,0 0 0,1 0 0,-1 0 0,0 1 0,1-1 0,-1 0 1,1 0-1,0 0 0,-1 0 0,1 0 0,0 0 0,0 0 0,-1 0 0,1-1 0,0 1 0,0 0 0,0 0 0,0-1 0,0 1 0,0 0 0,0-1 1,0 1-1,1-1 0,-1 1 0,0-1 0,0 0 0,0 0 0,0 1 0,1-1 0,-1 0 0,0 0 0,0 0 0,3-1 0,6 1-61,1 0 0,-1-1 0,20-5 0,-20 4 7,21-4-84,51-8-154,-71 13 242,-1 1 0,0-1 0,0 1 0,0 1 0,19 3 1,-28-3 53,0-1 0,0 0 0,0 0 1,0 0-1,0 1 0,0-1 0,-1 0 1,1 1-1,0-1 0,0 1 0,0-1 1,0 1-1,-1-1 0,1 1 0,0-1 0,-1 1 1,1 0-1,0-1 0,-1 1 0,1 0 1,-1 0-1,1 0 0,-1-1 0,1 1 1,-1 0-1,0 0 0,1 0 0,-1 0 1,0 1-1,0 0 10,0 0 0,-1 0 0,1 0 0,0 0 0,-1 0 0,0 0 0,0 0 0,1 0 0,-1 0-1,0 0 1,0-1 0,-2 4 0,-4 4 78,-1-1-1,0 1 0,-14 11 1,11-10 27,-1-1 0,0-1 0,-1 0 1,1 0-1,-2-1 0,1-1 0,-1 0 0,0-1 1,-28 6-1,41-10-148,-1-1 0,1 0 1,0 0-1,-1 1 0,1-1 1,0 0-1,-1-1 0,1 1 0,0 0 1,-1 0-1,1 0 0,-2-2 0,2 2 19,1 0-1,0 0 0,-1 0 0,1-1 1,0 1-1,0 0 0,-1-1 1,1 1-1,0 0 0,0-1 0,0 1 1,-1 0-1,1-1 0,0 1 0,0 0 1,0-1-1,0 1 0,0 0 0,-1-1 1,1 1-1,0-1 0,0 1 0,0 0 1,0-1-1,0 1 0,0-1 0,1 1 1,0-3-19,0 0 1,0 0 0,0 0-1,1 0 1,-1 0-1,1 1 1,0-1 0,3-4-1,9-9-297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6.644"/>
    </inkml:context>
    <inkml:brush xml:id="br0">
      <inkml:brushProperty name="width" value="0.05" units="cm"/>
      <inkml:brushProperty name="height" value="0.05" units="cm"/>
    </inkml:brush>
  </inkml:definitions>
  <inkml:trace contextRef="#ctx0" brushRef="#br0">15 154 16275,'4'6'1801,"-4"8"-1025,0 2-304,-3 7 1064,2 1-399,-2 2-377,1-1-184,2 0-336,-1-5-168,1-4-368,0-6-248,1-15-1160,-1-13 1383,0-4-223,-1-11-128</inkml:trace>
  <inkml:trace contextRef="#ctx0" brushRef="#br0" timeOffset="1">0 8 16275,'2'-6'2025,"-2"4"-1297,1 5-344,-1 2 1697,0 2-1305,3 0-504,0 2-968,0-2 632,2 4-120,3-1-104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7.121"/>
    </inkml:context>
    <inkml:brush xml:id="br0">
      <inkml:brushProperty name="width" value="0.05" units="cm"/>
      <inkml:brushProperty name="height" value="0.05" units="cm"/>
    </inkml:brush>
  </inkml:definitions>
  <inkml:trace contextRef="#ctx0" brushRef="#br0">106 231 14731,'-21'28'1979,"3"-6"216,-21 36-1,35-51-1960,0 0-1,1 1 0,0 0 1,0-1-1,0 1 0,1 1 1,0-1-1,1 0 1,-1 11-1,2-17-217,-1 0 0,1 0 0,0 0-1,0 0 1,0 0 0,1 0 0,-1 0 0,0 0 0,1 0 0,-1 0-1,1 0 1,0 0 0,-1-1 0,1 1 0,0 0 0,0 0 0,0-1-1,0 1 1,1-1 0,-1 1 0,0-1 0,1 1 0,-1-1 0,1 0-1,-1 0 1,1 1 0,0-1 0,-1 0 0,1-1 0,0 1 0,0 0-1,0 0 1,-1-1 0,1 1 0,0-1 0,3 1 0,1-1-14,0 0 0,0-1 0,0 1 1,-1-1-1,1 0 0,0-1 0,-1 1 1,1-1-1,-1 0 0,1 0 0,7-6 0,15-10-10,-1-2 0,-1 0 0,0-2 0,-2-1 0,-1-1 0,-1-1 0,-1-1 0,-1-1-1,-1 0 1,-1-2 0,16-37 0,-32 62 4,4-10-21,1 0 1,4-20 0,-10 31 20,0 0 0,0 1 0,-1-1 1,1 0-1,-1 1 0,0-1 0,1 0 0,-1 0 1,-1 1-1,1-1 0,0 0 0,-1 1 0,1-1 0,-1 0 1,0 1-1,0-1 0,0 1 0,0-1 0,0 1 1,-3-5-1,3 6 3,-1 0 0,1 0 0,-1 0 0,1 1 0,-1-1 0,1 0 0,-1 1 0,1-1 0,-1 1 0,0-1 0,1 1 0,-1 0 0,0 0 0,1 0 0,-1 0 0,0 0 0,1 0 0,-1 0 0,0 0 0,1 1 0,-1-1 0,0 1 0,1-1 0,-1 1 0,1 0 0,-1-1 0,1 1 0,-2 1 0,-7 4 8,0 0 0,-17 14-1,23-16-1,-17 12 38,-22 25 1,36-34-28,1 0-1,0 1 1,0-1 0,1 1 0,0 0-1,-7 17 1,11-24-18,1 1 1,-1-1-1,1 0 1,0 0-1,-1 1 0,1-1 1,0 0-1,0 0 0,0 1 1,0-1-1,0 0 1,0 1-1,1-1 0,-1 0 1,0 0-1,0 1 0,1-1 1,-1 0-1,1 0 1,0 1-1,-1-1 0,1 0 1,0 0-1,-1 0 0,1 0 1,0 0-1,0 0 1,0 0-1,0 0 0,0-1 1,0 1-1,0 0 0,0-1 1,0 1-1,1 0 1,-1-1-1,0 1 0,0-1 1,0 0-1,1 1 0,-1-1 1,2 0-1,9 3-60,0-2 0,-1 1 0,23-2 0,-18 1 0,-9-1 40,6 0-40,0 1 1,0 0-1,0 1 1,13 4-1,-22-5 66,-1 1-1,0-1 0,0 0 1,0 1-1,0-1 0,0 1 1,0 0-1,0 0 0,-1 0 0,1 0 1,-1 1-1,1-1 0,-1 1 1,0 0-1,0-1 0,0 1 1,0 0-1,0 0 0,-1 0 1,3 6-1,-1 3 50,-1 1-1,0-1 1,-1 1 0,0-1 0,0 1-1,-2-1 1,1 1 0,-2-1-1,-2 15 1,-11 28-2296,14-52 2029,-2 5-66,3-8 266,0 0 1,0 0-1,0 0 1,0 0-1,0 0 1,0 0-1,0 0 1,0 0-1,0 0 0,0 0 1,0 0-1,0-1 1,-1 1-1,1 0 1,0 0-1,0 0 1,0 0-1,0 0 1,0 0-1,0 0 1,0 0-1,0 0 1,0 0-1,0 0 1,0 0-1,0 0 0,0 0 1,0 0-1,0 0 1,0 0-1,0 0 1,-1 0-1,1 0 1,0 0-1,0 0 1,0 0-1,0 0 1,0 0-1,0 0 1,0 0-1,0 0 0,0 0 1,0 0-1,0 0 1,0 0-1,-1-13-686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7.841"/>
    </inkml:context>
    <inkml:brush xml:id="br0">
      <inkml:brushProperty name="width" value="0.05" units="cm"/>
      <inkml:brushProperty name="height" value="0.05" units="cm"/>
    </inkml:brush>
  </inkml:definitions>
  <inkml:trace contextRef="#ctx0" brushRef="#br0">1 1 15491,'7'1'1745,"0"11"-833,-3 5-336,-1 12 880,0 5-167,-2 9-345,1 1-216,-2 2-304,0-3-200,0-8-584,0-5-232,0-10-488,1-9 832,2-11-192,3-7-137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2.384"/>
    </inkml:context>
    <inkml:brush xml:id="br0">
      <inkml:brushProperty name="width" value="0.05" units="cm"/>
      <inkml:brushProperty name="height" value="0.05" units="cm"/>
    </inkml:brush>
  </inkml:definitions>
  <inkml:trace contextRef="#ctx0" brushRef="#br0">63 109 18772,'7'-23'2431,"-5"22"-1252,-3 15-24,-37 149 236,8-42-1507,28-99-432,3-19-360,3-14 73,51-237-5844,-29 118 6956,-19 112 894,-7 18-1141,0 0 0,0 0 0,0 0 0,1 0 0,-1 0 0,0 0 0,0 0 0,0 0 0,0 0 0,1 0 0,-1 0 0,0 0 0,0 0 0,0 0 0,0 0 0,1 0 0,-1 0 0,0 0 0,0 1 0,0-1 0,0 0 0,0 0 0,1 0 0,-1 0 0,0 0 1,0 1-1,0-1 0,0 0 0,0 0 0,0 0 0,0 0 0,0 1 0,0-1 0,1 0 0,-1 0 0,0 0 0,0 0 0,0 1 0,0-1 0,0 0 0,0 0 0,0 0 0,0 1 0,-1-1 0,7 38 1934,-5-30-1863,8 67 1136,27 100 0,-23-131-1787,31 71-1,-41-102-1535,-11-21 867,-11-17 169,-13-21 27,7 11 2321,-28-52-1,53 83 781,6 6-1200,8 6-332,-13-8-355,7 5-91,1-1 0,0 0 1,0-1-1,0 1 0,0-2 0,15 3 0,-7-3-113</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8.322"/>
    </inkml:context>
    <inkml:brush xml:id="br0">
      <inkml:brushProperty name="width" value="0.05" units="cm"/>
      <inkml:brushProperty name="height" value="0.05" units="cm"/>
    </inkml:brush>
  </inkml:definitions>
  <inkml:trace contextRef="#ctx0" brushRef="#br0">127 241 15619,'1'-1'82,"-1"0"0,1 0 1,-1 0-1,1 0 0,-1 0 0,0 0 0,0 0 0,1 0 0,-1 0 0,0 0 0,0 0 0,0 0 0,0 0 0,0 0 0,0 0 0,0 0 0,-1 0 0,1 0 1,0 0-1,0 0 0,-1 0 0,1 0 0,-1 0 0,1 0 0,-1 0 0,1 0 0,-1 1 0,0-1 0,1 0 0,-1 0 0,0 1 0,0-1 0,1 0 1,-1 1-1,0-1 0,0 0 0,0 1 0,-1-1 0,0 0 24,0 1 0,0 0 0,0-1 0,0 1 0,0 0 1,0 0-1,0 0 0,0 0 0,1 0 0,-1 0 0,0 1 0,0-1 0,0 1 1,0-1-1,0 1 0,0 0 0,1 0 0,-1 0 0,0 0 0,-2 1 0,-2 4 28,0-1-1,1 1 1,0 0-1,0 1 1,0-1-1,1 1 0,-1 0 1,2 0-1,-1 0 1,1 0-1,-2 8 0,0-2-6,2 0 0,0-1-1,1 1 1,0 0-1,-1 26 1,4-35-86,-1 0 1,0 0-1,1 0 1,0 0-1,-1 0 1,4 7-1,-4-10-31,1 0 0,-1 0-1,1 0 1,-1 0 0,1 0-1,-1 0 1,1-1 0,0 1-1,0 0 1,-1 0 0,1-1-1,0 1 1,0 0 0,0-1-1,-1 1 1,1-1 0,0 1-1,0-1 1,0 1 0,0-1-1,0 0 1,0 1 0,0-1-1,0 0 1,0 0 0,0 0-1,1 0 1,-1 0 0,0 0-1,0 0 1,0 0 0,1-1-1,4 0 16,-1-1 0,0 0-1,1 0 1,-1-1 0,0 0-1,0 0 1,0 0-1,7-7 1,35-34 41,-42 39-60,20-21 21,-1-1 1,-2-1 0,0 0-1,-2-2 1,-2 0-1,0-2 1,-2 0-1,17-47 1,-32 74-26,1 1 2,-1 1 0,0 0-1,0 0 1,0-1 0,-1 1 0,1 0 0,-1-1 0,0 1 0,0-1-1,0 1 1,0 0 0,-1-5 0,1 7-3,0 1 0,-1-1-1,1 1 1,0 0 0,0-1 0,0 1 0,-1-1 0,1 1 0,0 0-1,-1-1 1,1 1 0,0 0 0,-1-1 0,1 1 0,0 0-1,-1-1 1,1 1 0,-1 0 0,1 0 0,-1 0 0,1-1-1,0 1 1,-1 0 0,1 0 0,-1 0 0,1 0 0,-1 0 0,1 0-1,-1 0 1,1 0 0,-1 0 0,1 0 0,-1 0 0,1 0-1,0 0 1,-1 0 0,1 0 0,-1 1 0,1-1 0,-1 0-1,1 0 1,0 1 0,-1-1 0,1 0 0,-1 0 0,1 1-1,0-1 1,-1 0 0,1 1 0,0-1 0,-1 0 0,1 1 0,-21 23 22,12-8 13,0 1-1,1 0 1,0 0-1,-8 33 1,6-14 102,-6 55 1,15-84-136,-1 9 58,0 0-1,2 23 1,0-35-83,0-1 1,0 1 0,1 0-1,0-1 1,-1 1 0,1 0-1,1-1 1,-1 1 0,0-1-1,1 0 1,0 1 0,0-1 0,0 0-1,0 0 1,0 0 0,4 3-1,-5-5 25,0 0 0,1 0 0,-1 0-1,1 0 1,0 0 0,-1-1 0,1 1-1,0 0 1,-1-1 0,1 1 0,0-1 0,0 0-1,-1 0 1,1 1 0,0-1 0,0 0-1,0 0 1,-1-1 0,1 1 0,0 0-1,0-1 1,0 1 0,-1-1 0,3 0-1,3-2 31,0-1 0,0 0-1,0 0 1,7-6-1,-12 8-98,24-17-52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8.722"/>
    </inkml:context>
    <inkml:brush xml:id="br0">
      <inkml:brushProperty name="width" value="0.05" units="cm"/>
      <inkml:brushProperty name="height" value="0.05" units="cm"/>
    </inkml:brush>
  </inkml:definitions>
  <inkml:trace contextRef="#ctx0" brushRef="#br0">151 0 17508,'-9'2'437,"0"1"1,0-1-1,0 2 1,0-1-1,0 1 1,1 1-1,0-1 1,0 1 0,0 1-1,-8 7 1,11-9-346,1 0 1,0 0 0,0 1-1,1 0 1,-1-1 0,1 1-1,0 0 1,0 1 0,1-1 0,-1 0-1,1 1 1,0 0 0,1-1-1,-1 1 1,1 0 0,0 0-1,0 8 1,1-13-85,0 0 1,0 1-1,0-1 0,0 0 1,0 1-1,0-1 0,0 0 1,0 1-1,0-1 0,1 0 1,-1 1-1,1-1 0,-1 0 1,1 0-1,-1 1 0,1-1 1,0 0-1,-1 0 0,1 0 1,0 0-1,0 0 0,0 0 1,0 0-1,0 0 0,0 0 1,0 0-1,0-1 0,0 1 1,0 0-1,1-1 0,-1 1 1,0-1-1,0 1 0,1-1 1,-1 1-1,0-1 0,1 0 1,-1 0-1,0 0 0,1 0 0,-1 0 1,0 0-1,1 0 0,-1 0 1,0 0-1,2-1 0,4-1 2,0 0 0,-1 0 0,0-1-1,0 1 1,0-1 0,0-1-1,0 1 1,5-5 0,12-12-10,-1-1 1,26-32-1,-50 56-2,-37 82-1044,34-74 822,1 2 0,0-1 0,1 0 1,0 1-1,0 14 0,3-27 210,0 0 1,0 0-1,0 0 0,0 0 1,1-1-1,-1 1 0,0 0 1,0 0-1,0 0 1,0 0-1,1 0 0,-1 0 1,0 0-1,0 0 0,0-1 1,1 1-1,-1 0 0,0 0 1,0 0-1,1 0 0,-1 0 1,0 0-1,0 0 0,0 0 1,1 0-1,-1 0 0,0 0 1,0 1-1,1-1 0,-1 0 1,0 0-1,0 0 0,0 0 1,0 0-1,1 0 1,-1 0-1,0 0 0,0 1 1,0-1-1,1 0 0,-1 0 1,0 0-1,0 0 0,0 1 1,0-1-1,0 0 0,0 0 1,0 0-1,1 1 0,-1-1 1,0 0-1,0 0 0,0 1 1,0-1-1,0 0 0,0 0 1,0 0-1,0 1 0,0-1 1,0 0-1,0 0 1,0 0-1,0 1 0,0-1 1,-1 0-1,1 1 0,11-16-593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39.328"/>
    </inkml:context>
    <inkml:brush xml:id="br0">
      <inkml:brushProperty name="width" value="0.05" units="cm"/>
      <inkml:brushProperty name="height" value="0.05" units="cm"/>
    </inkml:brush>
  </inkml:definitions>
  <inkml:trace contextRef="#ctx0" brushRef="#br0">49 231 13443,'-9'207'7269,"-12"119"-5355,20-320-1851,2-5-37,-1 1 0,0-1 0,-1 1 0,1-1 0,0 1 0,0 0 1,-1-1-1,1 1 0,-1-1 0,1 0 0,-1 1 0,0-1 0,1 1 0,-1-1 0,0 0 1,0 1-1,0-1 0,-1 1 0,1-2-12,1-1-1,-1 1 1,1-1 0,-1 0 0,1 1-1,-1-1 1,1 0 0,0 0-1,-1 1 1,1-1 0,0 0 0,-1 0-1,1 1 1,0-1 0,0 0 0,0 0-1,0 0 1,0 0 0,0 1-1,0-2 1,-1-23 53,1-21-17,3-1 0,1 0 0,3 1 0,15-55 0,-6 44-79,2 1 0,51-104-1,-54 131 17,32-46-1,-39 64 16,0 1-1,0 0 1,1 1 0,1 0 0,-1 1 0,1-1-1,13-6 1,-21 13 3,0 1-1,1-1 1,-1 1 0,1 0-1,-1 0 1,1 0 0,-1 1-1,1-1 1,-1 0-1,1 1 1,-1 0 0,1-1-1,0 1 1,3 0 0,-5 1-1,0-1 1,0 1 0,1-1 0,-1 1 0,0 0 0,0-1 0,0 1-1,0 0 1,0 0 0,0 0 0,0 0 0,-1 0 0,1 0-1,0 0 1,0 0 0,-1 0 0,1 0 0,-1 0 0,1 0-1,-1 1 1,1-1 0,-1 0 0,0 0 0,1 0 0,-1 1-1,0-1 1,0 0 0,0 1 0,0 1 0,-1 11 73,-1-1-1,0 1 1,0-1 0,-1 0 0,-1 0 0,-1 0-1,0 0 1,-9 18 0,3-7 110,11-24-183,-1 1-1,1-1 1,0 0 0,-1 1 0,1-1 0,0 1-1,0-1 1,-1 1 0,1-1 0,0 1-1,0-1 1,0 1 0,0 0 0,-1-1-1,1 1 1,0-1 0,0 1 0,0-1-1,0 1 1,0 0 0,0-1 0,1 1-1,-1-1 1,0 1 0,0-1 0,0 1-1,0-1 1,1 1 0,-1-1 0,0 1-1,1-1 1,-1 1 0,0-1 0,1 1-1,-1-1 1,0 0 0,1 1 0,-1-1 0,1 0-1,-1 1 1,1-1 0,0 1 0,26-2-256,-8-1 69,-14 2 151,-1 1 0,1-1-1,0 1 1,-1 0 0,1 0 0,0 0 0,-1 1-1,0 0 1,1-1 0,-1 1 0,0 1 0,0-1 0,0 1-1,0 0 1,0 0 0,-1 0 0,1 0 0,-1 0-1,0 1 1,0 0 0,0-1 0,-1 1 0,4 5 0,-4-4 61,0 0 1,-1 0 0,1 0 0,-1 1 0,0-1 0,0 0 0,-1 0 0,1 1-1,-1-1 1,0 0 0,-1 1 0,1-1 0,-1 0 0,0 1 0,-1-1 0,1 0-1,-1 0 1,0 0 0,0 0 0,-4 6 0,1-2 132,-1-1 0,0 0-1,-1 0 1,1 0 0,-2-1 0,1 0 0,-1 0-1,0 0 1,-9 4 0,14-9-118,1 0 1,-2-1 0,1 1-1,0-1 1,0 0-1,0 0 1,0 0-1,-1 0 1,1-1-1,0 0 1,-1 1-1,1-1 1,-5-1-1,5 1-75,0-1 0,1 0 0,-1 0 0,1 0-1,-1 0 1,1 0 0,0 0 0,-1-1 0,1 1-1,0-1 1,0 0 0,0 0 0,0 0 0,0 0 0,0 0-1,1 0 1,-1 0 0,1 0 0,-2-3 0,1 0-120,-1 0 0,1 0 0,0 0 0,0 0 0,1 0 0,-1 0 0,1 0 0,0-1 0,1 1 0,-1 0 0,1-1 0,1-5 0,2-13-485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2.171"/>
    </inkml:context>
    <inkml:brush xml:id="br0">
      <inkml:brushProperty name="width" value="0.05" units="cm"/>
      <inkml:brushProperty name="height" value="0.05" units="cm"/>
    </inkml:brush>
  </inkml:definitions>
  <inkml:trace contextRef="#ctx0" brushRef="#br0">1 753 13171,'3'0'250,"0"1"1,0 0-1,1-1 1,-1 0-1,0 0 1,0 0-1,1 0 0,-1 0 1,0-1-1,0 1 1,0-1-1,1 0 1,-1 0-1,0 0 1,0 0-1,0-1 0,0 1 1,-1-1-1,1 0 1,0 0-1,-1 0 1,1 0-1,3-4 1,7-8 100,0 0 0,-1 0 0,10-16 0,-10 13-7,37-49 505,74-135 1,-110 177-771,-1-1 1,-2-1 0,0 0 0,-2 0-1,-1 0 1,-1-1 0,-1-1 0,-1 1 0,0-41-1,-5 60-51,1 0-1,-1 0 0,-1 0 0,-3-12 1,5 19-23,-1 0 1,1 0-1,-1-1 0,1 1 1,-1 0-1,0 0 1,1 0-1,-1 0 0,0 0 1,0 0-1,0 0 1,0 0-1,0 0 1,0 0-1,-1-1 0,1 2 0,0 0 0,0 0 0,0 0-1,1 0 1,-1 0 0,0 0 0,0 0-1,0 0 1,0 0 0,0 0 0,0 0-1,0 0 1,1 1 0,-1-1 0,0 0 0,0 1-1,0-1 1,1 0 0,-1 1 0,0-1-1,0 1 1,1-1 0,-1 1 0,0 0-1,0 0 1,-6 6 7,1 0-1,0 1 1,0-1 0,1 1-1,0 0 1,0 1-1,-5 13 1,-22 69 24,32-90-36,-10 31 29,1 1 0,2 0 0,2 0 0,-3 55 1,8-72-8,1 1 1,1-1-1,0 0 1,8 30-1,-7-36-11,0-1 0,1 1 0,0-1 0,1 0 1,0 0-1,1-1 0,-1 1 0,13 12 0,-16-19-4,0 1 0,1-1 1,-1 1-1,1-1 0,0 0 1,0 0-1,-1 0 0,2 0 0,-1 0 1,0-1-1,0 1 0,0-1 0,1 0 1,-1 0-1,0 0 0,1-1 1,-1 1-1,7-1 0,-6 0 7,0-1 1,-1 0-1,1 0 0,0 0 1,0-1-1,-1 1 0,1-1 0,-1 0 1,1 0-1,-1 0 0,0 0 1,0-1-1,0 1 0,3-4 0,4-6 68,0 0 0,-2 0 0,1 0 0,-1-1 0,-1-1 0,0 1 0,6-20 0,-12 29-54,15-50 329,-15 51-326,0 0-1,0-1 0,-1 1 1,0 0-1,0 0 0,0-1 0,0 1 1,0-1-1,0 1 0,-1 0 1,0 0-1,0-1 0,-2-4 1,3 8-26,0-1 0,0 1 0,-1-1 0,1 1 0,0 0 1,-1-1-1,1 1 0,-1-1 0,1 1 0,0 0 0,-1-1 1,1 1-1,-1 0 0,1 0 0,-1-1 0,1 1 0,-1 0 1,1 0-1,-1 0 0,1 0 0,-1 0 0,1-1 0,-1 1 1,0 0-1,1 0 0,-1 0 0,1 0 0,-1 1 0,1-1 1,-1 0-1,1 0 0,-1 0 0,1 0 0,-1 0 1,1 1-1,-1-1 0,1 0 0,-1 1 0,1-1 0,-1 0 1,1 1-1,0-1 0,-1 0 0,1 1 0,0-1 0,-1 1 1,1-1-1,0 0 0,-1 1 0,1 0 0,-17 24 54,15-20-60,1 1 0,-1-1 0,1 1 0,-1-1 0,1 1 0,1-1 0,-1 1 0,1-1 0,0 1 0,1 0 0,-1-1 0,1 1 0,2 6 0,-3-10 0,1 0 0,0 0 0,0 0 1,0 1-1,0-1 0,0-1 0,1 1 1,-1 0-1,0 0 0,1 0 0,0-1 1,-1 1-1,1-1 0,0 1 0,0-1 0,0 0 1,0 0-1,0 0 0,0 0 0,0 0 1,0 0-1,0 0 0,0-1 0,1 1 1,-1-1-1,0 1 0,0-1 0,1 0 1,-1 0-1,0 0 0,1 0 0,-1-1 0,0 1 1,4-2-1,7-1-2,0-1 0,0 0 0,-1-1 0,1 0 0,-1-1 0,0-1 1,19-13-1,-4-1 1,46-45 0,-65 58 0,-3 4 5,-1 0 0,1-1 0,-1 0 0,0 0 0,0 0 0,0 0 0,-1 0-1,4-9 1,-8 10 15,-5 8-11,-6 8-9,4-1 0,1 1 0,1-1 0,0 1 0,0 1 0,1-1 0,-4 16-1,6-19 4,1 1-1,0-1 0,1 1 0,0 0 0,0 0 0,1-1 0,0 1 0,1 0 1,2 11-1,-3-19 0,1 0 0,-1 0 0,1 0 0,-1 0 0,1-1 0,0 1 1,0 0-1,0 0 0,0-1 0,0 1 0,0 0 0,0-1 0,0 1 0,1-1 1,-1 1-1,0-1 0,1 0 0,0 0 0,-1 0 0,1 0 0,0 0 1,-1 0-1,1 0 0,0 0 0,0 0 0,0-1 0,0 1 0,0-1 0,0 0 1,-1 1-1,1-1 0,0 0 0,0 0 0,0 0 0,0 0 0,0-1 1,0 1-1,0-1 0,0 1 0,3-2 0,6-2 3,-2 1 1,1-2-1,0 0 1,-1 0-1,0 0 1,11-10-1,6-6 19,-1-2-1,-1 0 1,-1-2-1,-1 0 1,32-51-1,-48 66 0,-9 13-11,-9 18-18,4 0-8,1 0-1,-8 41 0,13-51 12,0 0-1,1 0 1,1 0-1,0 0 0,0 0 1,1-1-1,4 21 0,-5-29 5,1-1 0,-1 1 0,1-1 0,-1 1 0,1-1 0,0 1 0,-1-1-1,1 1 1,0-1 0,0 0 0,0 1 0,0-1 0,0 0 0,0 0 0,0 0 0,1 0-1,-1 0 1,2 1 0,-2-2-24,0 1 0,0-1 0,0 0 0,0 0 0,0 0 0,0 0 0,0 0 0,1 0 0,-1 0 0,0 0 0,0 0 0,0 0 0,0 0 0,0-1 0,0 1 0,0-1 0,0 1 0,0 0 0,2-2 0,1-1-137,-1 1 0,1-1 0,-1 0 0,1-1 1,-1 1-1,0 0 0,0-1 0,-1 0 0,1 0 0,3-7 0,0-3-60,-1-2 0,0 1-1,3-17 1,0-11-362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2.574"/>
    </inkml:context>
    <inkml:brush xml:id="br0">
      <inkml:brushProperty name="width" value="0.05" units="cm"/>
      <inkml:brushProperty name="height" value="0.05" units="cm"/>
    </inkml:brush>
  </inkml:definitions>
  <inkml:trace contextRef="#ctx0" brushRef="#br0">6 0 19332,'-4'9'1416,"2"-2"-1192,2-1-360,0-2 601,6 2-113,0-9-272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3.676"/>
    </inkml:context>
    <inkml:brush xml:id="br0">
      <inkml:brushProperty name="width" value="0.05" units="cm"/>
      <inkml:brushProperty name="height" value="0.05" units="cm"/>
    </inkml:brush>
  </inkml:definitions>
  <inkml:trace contextRef="#ctx0" brushRef="#br0">20 294 15107,'2'0'194,"0"0"1,0-1-1,0 1 0,-1-1 0,1 1 0,0-1 0,0 0 1,0 0-1,-1 0 0,1 0 0,-1 0 0,1 0 0,0 0 1,-1 0-1,0-1 0,1 1 0,1-3 0,21-32 1202,-18 25-771,7-10-77,-2 0 1,11-26-1,-18 38-499,-1 1 1,0-1-1,-1 0 1,0 0-1,-1 0 1,1 0-1,-2 0 0,0-18 1,0 24-43,0 1 1,0 0 0,-1 0-1,1 0 1,-1-1-1,0 1 1,1 0 0,-1 0-1,0 0 1,0 0 0,-1 0-1,1 0 1,0 0-1,-3-2 1,3 3-2,0 1 1,0-1 0,0 0-1,0 1 1,0-1-1,0 0 1,0 1-1,-1-1 1,1 1-1,0 0 1,0-1-1,-1 1 1,1 0-1,0 0 1,-1 0-1,1 0 1,0 0-1,-3 0 1,1 1 2,-1 0 0,0 0 0,1 1 0,-1-1 0,1 1 1,0 0-1,-1 0 0,1 0 0,0 0 0,0 1 0,0-1 0,1 1 1,-1-1-1,1 1 0,-4 5 0,-2 4 14,2 1-1,-1 0 1,1 0 0,1 0-1,0 1 1,1 0 0,1 0-1,0 0 1,1 0 0,0 1-1,1-1 1,1 0 0,0 1-1,1-1 1,5 28 0,-5-39-13,0 0 1,0-1-1,0 1 1,0 0-1,0-1 1,0 1-1,1-1 1,-1 0-1,1 1 1,-1-1-1,1 0 1,0 0-1,0 0 0,0 0 1,0 0-1,1-1 1,-1 1-1,0-1 1,1 1-1,2 0 1,-1-1 0,-1 0 1,1 0 0,-1 0-1,1-1 1,0 0-1,-1 0 1,1 0-1,0 0 1,-1 0 0,1-1-1,0 1 1,-1-1-1,1 0 1,-1 0 0,5-3-1,12-6 25,0-1 1,-1-2-1,0 0 0,-1 0 1,-1-2-1,27-28 0,-18 18 21,38-29 0,-63 53-50,0 0 0,-1 1 1,1-1-1,0 1 0,0-1 0,0 1 0,0-1 0,-1 1 0,1 0 0,0-1 1,0 1-1,0 0 0,0 0 0,0-1 0,0 1 0,1 0 0,-2 0-3,1 1 0,-1-1-1,0 0 1,1 0-1,-1 0 1,0 1-1,1-1 1,-1 0 0,0 0-1,0 1 1,1-1-1,-1 0 1,0 1 0,0-1-1,0 0 1,0 1-1,1-1 1,-1 0 0,0 1-1,0-1 1,0 0-1,0 1 1,0-1 0,0 1-1,0-1 1,0 0-1,0 1 1,-6 36 175,3-24-88,0 2 1,-3 33 178,6-45-244,0 0 0,0 1 1,0-1-1,1 0 0,-1 0 1,1 0-1,0 1 0,0-1 1,0 0-1,0 0 0,3 5 1,-4-7-18,1 0 0,0 0-1,0-1 1,-1 1 0,1 0 0,0 0 0,0-1 0,0 1 0,-1-1 0,1 1 0,0-1-1,0 1 1,0-1 0,0 1 0,0-1 0,0 0 0,0 1 0,1-1 0,-1 0 0,0 0 0,1 0-1,2 0 8,-1-1 0,0 1-1,0-1 1,0 1 0,0-1-1,0 0 1,4-2 0,4-3 24,0 0 0,18-14 0,40-42 32,-52 45-73,1 1 0,0 1 0,26-17 0,-42 30-4,0 1 0,1 0 0,-1 0 0,0 0 0,0 0 0,1 0 0,-1 1 0,0-1 0,1 1 0,-1-1 0,3 1 0,-4 0 1,0 0 0,1 0 0,-1 1-1,0-1 1,0 0 0,0 1 0,0-1-1,0 0 1,0 1 0,-1-1 0,1 1 0,0 0-1,0-1 1,0 1 0,0 0 0,0-1-1,-1 1 1,2 1 0,0 2-5,0 1 0,0-1 0,0 1 0,0-1 0,-1 1 0,1 0 0,-1 0 0,-1 0 0,1 5-1,0-3 8,0-2 4,-1 0 0,1-1 1,0 1-1,0 0 0,0-1 1,4 9-1,-5-13-2,0 1 0,1-1 0,-1 0 0,0 1 0,1-1 0,-1 1 0,1-1 1,-1 0-1,0 1 0,1-1 0,-1 0 0,1 1 0,-1-1 0,1 0 0,-1 0 0,1 1 0,-1-1 0,1 0 0,-1 0 0,1 0 0,-1 0 1,1 0-1,0 0 0,0 0 0,1 0-2,-1-1 0,1 1 0,0-1 0,-1 1 0,1-1 0,-1 0 1,1 0-1,-1 0 0,0 0 0,1 0 0,-1 0 0,2-2 0,29-31-261,-23 24-94,0 0 0,17-14 1,-25 23 310,-1 1 1,1 0 0,-1-1 0,0 1-1,1 0 1,-1-1 0,1 1 0,-1 0-1,1-1 1,-1 1 0,1 0 0,-1 0-1,1-1 1,0 1 0,-1 0 0,1 0-1,-1 0 1,1 0 0,-1 0 0,1 0-1,0 0 1,0 0 0,1 10-1523,-3-8 1357,0 1 0,1-1-1,-1 1 1,0-1 0,0 0 0,-1 0-1,1 1 1,0-1 0,-3 3 0,-7 1-340,1-2 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4.122"/>
    </inkml:context>
    <inkml:brush xml:id="br0">
      <inkml:brushProperty name="width" value="0.05" units="cm"/>
      <inkml:brushProperty name="height" value="0.05" units="cm"/>
    </inkml:brush>
  </inkml:definitions>
  <inkml:trace contextRef="#ctx0" brushRef="#br0">7 7 18820,'-5'-6'2192,"4"9"-1903,1 2 831,3 1-544,1 1-1128,0-1-96,2 0 488,3-5-168,2-1-153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4.572"/>
    </inkml:context>
    <inkml:brush xml:id="br0">
      <inkml:brushProperty name="width" value="0.05" units="cm"/>
      <inkml:brushProperty name="height" value="0.05" units="cm"/>
    </inkml:brush>
  </inkml:definitions>
  <inkml:trace contextRef="#ctx0" brushRef="#br0">197 1 15299,'-2'0'114,"0"1"-1,1 0 1,-1 0-1,1 0 0,-1 0 1,1 0-1,0 1 1,0-1-1,-1 0 0,1 1 1,0-1-1,0 0 1,0 1-1,0 0 1,0-1-1,1 1 0,-1-1 1,0 4-1,0-4-26,-19 46 1296,2 0 1,-20 85-1,-4 105 1339,27-58-957,15-150-1503,1 0 0,2 0 0,0-1 0,10 34 1,-1-25-89,-11-35-166,-1-1-1,1 0 1,-1 0 0,1 1 0,-1-1 0,1 0 0,0 0 0,0 0 0,-1 0 0,1 0 0,0 0 0,0 0 0,0 0 0,0 0 0,0 0 0,0-1 0,1 1 0,-1 0 0,0-1 0,0 1 0,0-1 0,1 1 0,-1-1 0,2 1 0,-2-1-3,0-1 0,0 1 1,-1-1-1,1 1 0,0-1 0,0 1 0,-1-1 0,1 1 1,0-1-1,-1 0 0,1 1 0,-1-1 0,1 0 1,-1 1-1,1-1 0,-1 0 0,1 0 0,-1 0 1,0 1-1,1-1 0,-1 0 0,0 0 0,0 0 1,0 0-1,1 0 0,-1 0 0,0 0 0,0 1 1,-1-2-1,0-32 91,-6-8-139,-1 0 1,-3 0-1,-1 1 0,-3 0 1,-1 1-1,-23-41 0,42 81-25,0 0 0,0 0 0,-1 1 0,1-1 0,0 1 0,0-1 0,0 1 0,-1 0 0,4 2 0,27 6-687,-15-6-7,1-2-1,-1 0 1,0-1-1,1-1 0,-1-1 1,0 0-1,0-1 1,0-1-1,0-1 1,26-11-1,-30 10-580,0 0 0,-1-1 0,0-1 0,16-12 0,-6-2 23,-16 6 3515,-7 15-2146,0 1 0,0 0 1,0 0-1,0-1 0,0 1 0,0 0 1,0 0-1,0 0 0,0 0 0,0-1 0,0 1 1,0 0-1,-1 0 0,1 0 0,0 0 1,0-1-1,0 1 0,0 0 0,0 0 1,-1 0-1,1 0 0,0 0 0,0-1 0,0 1 1,0 0-1,-1 0 0,1 0 0,0 0 1,0 0-1,0 0 0,-1 0 0,1 0 1,0 0-1,0 0 0,0 0 0,-1 0 0,1 0 1,0 0-1,0 0 0,0 0 0,-1 0 1,1 0-1,0 0 0,0 0 0,0 0 1,-1 0-1,1 0 0,0 1 0,0-1 0,0 0 1,0 0-1,-1 0 0,1 0 0,0 0 1,0 0-1,0 1 0,0-1 0,0 0 0,-14 9 1117,5 0 87,0-1 0,1 1 0,-11 16 0,13-16-902,0-1 1,1 1 0,0 1-1,1-1 1,0 1 0,0-1-1,1 1 1,-2 11 0,5-20-329,0-1 0,-1 1 0,1 0 1,0 0-1,0-1 0,0 1 0,0 0 1,0-1-1,0 1 0,0 0 0,0 0 1,0-1-1,0 1 0,0 0 0,0 0 1,0-1-1,1 1 0,-1 0 0,0-1 1,1 1-1,-1 0 0,0-1 0,1 1 0,-1-1 1,1 1-1,-1-1 0,1 1 0,0 0 1,0 0-8,0-1 1,1 0-1,-1 0 0,0 0 1,0 0-1,0 0 1,0-1-1,0 1 0,0 0 1,1 0-1,-1-1 1,0 1-1,0-1 0,0 1 1,0-1-1,1 0 1,5-3 0,0-1 1,0 0 0,10-11 0,5-9-118,-1-1 0,-2-1 1,20-36-1,-48 135-68,7-60-33,1 0 0,0 0 1,1 0-1,1 17 0,-1-27 79,0 0 0,1 0-1,-1 0 1,1 0 0,-1 0 0,1-1-1,-1 1 1,1 0 0,0-1 0,0 1-1,0 0 1,0-1 0,0 1 0,1-1 0,2 3-1,-3-3-14,0-1 0,1 1 0,-1 0 0,1-1 0,0 0 0,-1 1 0,1-1-1,-1 0 1,1 0 0,-1 0 0,1 0 0,0 0 0,-1 0 0,1 0 0,-1 0-1,1-1 1,0 1 0,-1-1 0,1 1 0,-1-1 0,0 1 0,3-2 0,20-13-876,2-4-305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5.396"/>
    </inkml:context>
    <inkml:brush xml:id="br0">
      <inkml:brushProperty name="width" value="0.05" units="cm"/>
      <inkml:brushProperty name="height" value="0.05" units="cm"/>
    </inkml:brush>
  </inkml:definitions>
  <inkml:trace contextRef="#ctx0" brushRef="#br0">53 299 15667,'-7'9'442,"1"0"-1,0 1 1,1 0 0,0 0-1,0 1 1,1-1-1,1 1 1,-1 0-1,2 0 1,0 0-1,-2 13 1,4-23-387,0 0 1,0 1-1,0-1 1,0 0-1,0 1 1,1-1-1,-1 0 1,0 1-1,0-1 1,1 0-1,-1 0 1,1 1-1,-1-1 1,1 0-1,0 0 1,-1 0-1,1 0 1,0 1-1,0-1 1,0 0-1,0-1 0,0 1 1,0 0-1,0 0 1,0 0-1,2 0 1,-1 0 4,0 0 0,1-1-1,-1 1 1,1-1 0,-1 0 0,1 0 0,0 0 0,-1 0-1,1 0 1,-1-1 0,1 1 0,4-2 0,4-2 17,-1 0 1,1 0-1,-1-1 0,0-1 1,10-6-1,-8 2-41,0-1 0,0 0 0,-1 0 0,0-1 0,-1 0 0,0-1 0,-1 0 0,-1-1 0,12-25-1,-7 10-23,-2-1 0,-1-1 0,10-57 0,-18 79-15,5-40-26,-6 46 26,-1-1-1,0 1 0,0 0 1,-1 0-1,1 0 0,-1-1 0,1 1 1,-1 0-1,0 0 0,0 0 1,0 0-1,-2-3 0,3 5 3,-1 1 0,1 0 0,0-1 0,0 1 0,-1 0 0,1-1 1,0 1-1,-1 0 0,1 0 0,0-1 0,-1 1 0,1 0 0,0 0 0,-1-1 0,1 1 0,-1 0 0,1 0 0,0 0 0,-1 0 0,1 0 0,-1 0 0,1 0 0,0 0 1,-1 0-1,1 0 0,-1 0 0,1 0 0,-1 0 0,1 0 0,0 0 0,-1 0 0,-14 11-8,-10 23 24,23-31-12,-17 24 81,2 2 1,1 0 0,2 0 0,1 2-1,-14 44 1,26-72-82,0 0 0,1 1 0,-1-1 1,0 0-1,1 0 0,0 1 0,0-1 0,0 0 1,0 0-1,2 7 0,-1-9-26,-1 1 0,1-1 0,0 0 0,-1 0 0,1 0 0,0 0 0,0 0 0,0 0 0,0 0 0,0 0 0,0-1 0,0 1 0,1 0 0,-1 0 0,0-1 0,0 1 0,1-1 0,-1 1 0,0-1 0,0 0 0,1 1 0,-1-1 0,0 0 0,1 0-1,-1 0 1,1 0 0,0 0 0,10 0-640,0-1 0,22-5 0,-25 4 147,0 1 1,0-1-1,1 2 0,-1-1 1,10 2-1,-16-1 421,1 1 0,-1 0 0,0-1 0,0 1 0,0 1 0,0-1-1,-1 0 1,1 1 0,0-1 0,0 1 0,-1 0 0,1 0 0,-1 0 0,0 0 0,1 0-1,-1 1 1,0-1 0,0 1 0,1 3 0,12 19 153,-12-18 44,1 0-1,0 0 1,1-1 0,8 11 0,-11-15-71,0 0 1,0 0-1,1-1 0,-1 1 1,0-1-1,1 1 0,-1-1 1,1 0-1,0 0 0,-1 0 1,1 0-1,0 0 0,0-1 1,-1 1-1,1-1 0,0 0 1,4 0-1,8-1-8,-1-1-1,1-1 1,-1 0 0,0-1 0,0 0-1,0-1 1,-1-1 0,21-11 0,-5 0-78,-1-2 1,42-34-1,-65 49 74,-1 0 1,0 0-1,0 0 0,6-9 0,-10 13-3,0-1 1,1 1-1,-1-1 0,1 1 0,-1-1 0,0 1 0,0-1 0,1 1 0,-1-1 1,0 0-1,0 1 0,0-1 0,0 1 0,0-1 0,0 0 0,0 1 0,0-1 0,0 1 1,0-1-1,0 0 0,0 1 0,0-1 0,0 1 0,0-1 0,0 1 0,-1-1 1,1 0-1,0 1 0,0-1 0,-1 1 0,1-1 0,-1 1 0,1-1 0,0 1 0,-1 0 1,1-1-1,-1 1 0,1-1 0,-1 1 0,1 0 0,-1 0 0,1-1 0,-1 1 1,1 0-1,-1 0 0,1-1 0,-1 1 0,0 0 0,1 0 0,-1 0 0,1 0 0,-1 0 1,1 0-1,-1 0 0,0 0 0,1 0 0,-2 0 0,-4 0 150,0 0 0,0 1 0,0-1 0,0 1 0,0 1 0,0-1 0,0 1 0,0 0 0,1 0 0,-9 5 0,1 0 287,0 0-1,1 1 1,-15 12 0,23-16-290,-1 0 1,1 0-1,1 0 0,-1 1 1,0-1-1,-4 9 1,8-12-148,-1 0 1,1 0 0,-1-1 0,1 1 0,0 0-1,-1 0 1,1 0 0,0-1 0,0 1 0,-1 0-1,1 0 1,0 0 0,0 0 0,0 0 0,0 0 0,0 0-1,0-1 1,1 1 0,-1 0 0,0 0 0,0 0-1,1 0 1,-1 0 0,0-1 0,1 1 0,-1 0 0,1 0-1,-1-1 1,1 1 0,-1 0 0,1-1 0,-1 1-1,1 0 1,0-1 0,-1 1 0,1-1 0,0 1 0,0-1-1,-1 1 1,1-1 0,0 0 0,0 1 0,0-1-1,-1 0 1,1 1 0,0-1 0,0 0 0,0 0-1,2 0 1,17 2-8,0 0 0,1-2 0,-1 0-1,36-6 1,31 0-324,-77 6 253,1 0-1,-1 1 1,1 1-1,-1 0 1,0 0 0,11 4-1,8 11-165,-18-4 197,-11-12 37,0-1-1,0 1 1,0-1 0,0 0-1,0 1 1,0-1 0,0 1-1,0-1 1,0 1 0,0-1 0,0 0-1,0 1 1,0-1 0,0 1-1,0-1 1,0 1 0,-1-1-1,1 0 1,0 1 0,0-1 0,0 0-1,-1 1 1,1-1 0,0 0-1,-1 1 1,1-1 0,0 0-1,0 1 1,-1-1 0,0 0-1,0 1 22,0-1-1,0 0 1,0 1-1,0-1 0,0 0 1,0 0-1,0 0 1,0 0-1,0 0 0,0 0 1,-1 0-1,1 0 1,0-1-1,0 1 0,0 0 1,0-1-1,0 1 1,0-1-1,0 1 0,0-1 1,1 1-1,-1-1 1,0 1-1,0-1 0,0 0 1,0 0-1,1 1 1,-1-1-1,0-1 0,-22-26 457,17 20-410,1 0 0,1 0 0,-1-1 0,1 1 0,1-1 0,0 0 0,0 0 0,1 0 0,0-1 0,-2-12 0,4 20-99,1 1 0,-1 0-1,0-1 1,0 1 0,0-1-1,1 1 1,-1 0 0,1-1-1,-1 1 1,1 0 0,-1 0 0,1-1-1,0 1 1,0 0 0,-1 0-1,1 0 1,0 0 0,0 0-1,0 0 1,0 0 0,0 0-1,1 0 1,-1 0 0,0 1 0,0-1-1,1 0 1,-1 1 0,0-1-1,0 1 1,1 0 0,-1-1-1,3 1 1,5-2-244,0 1 0,0 0-1,18 1 1,-17 0 265,18 0-368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6.358"/>
    </inkml:context>
    <inkml:brush xml:id="br0">
      <inkml:brushProperty name="width" value="0.05" units="cm"/>
      <inkml:brushProperty name="height" value="0.05" units="cm"/>
    </inkml:brush>
  </inkml:definitions>
  <inkml:trace contextRef="#ctx0" brushRef="#br0">47 101 14291,'-15'69'7259,"2"27"-5492,-3 105-1599,15-192-113,0 22 76,1-30-111,0 0-1,0 0 0,0 0 0,0 0 0,0 0 1,0 0-1,0 0 0,1 0 0,-1 0 1,0 0-1,1 0 0,-1 0 0,0 0 0,1 0 1,-1 0-1,1-1 0,0 1 0,-1 0 1,2 1-1,-1-2-7,0 0 1,-1 0-1,1 0 0,0 0 1,-1 0-1,1 0 1,0 0-1,-1-1 1,1 1-1,0 0 0,-1 0 1,1-1-1,-1 1 1,1 0-1,0-1 1,-1 1-1,1-1 0,-1 1 1,1-1-1,-1 1 1,0-1-1,1 1 1,-1-1-1,1 1 0,-1-1 1,0 0-1,1 1 1,-1-1-1,0 1 0,0-1 1,1-1-1,8-23 148,-1-7-51,-2 0 0,-1-1-1,1-42 1,-7-99-76,0 163-35,1 0 0,-2 0-1,-2-12 1,3 21-7,0 7 0,-1 16-11,1 28-29,2-44 46,-1 0-1,1 1 0,1-1 1,-1 0-1,1 0 0,-1 0 1,4 6-1,-4-10 4,0 1-1,-1-1 1,1 0-1,0 1 1,1-1-1,-1 0 1,0 0 0,0 1-1,0-1 1,1 0-1,-1 0 1,0-1-1,1 1 1,-1 0 0,1 0-1,-1-1 1,1 1-1,0 0 1,-1-1-1,1 0 1,-1 1 0,1-1-1,0 0 1,-1 0-1,1 0 1,0 0-1,2-1 1,4 0 2,-1-2 1,1 1-1,-1-1 0,0 0 1,1-1-1,-1 1 1,-1-2-1,1 1 0,-1-1 1,1 0-1,7-7 0,10-13 54,26-32-1,-47 55-49,22-31 44,-12 16 20,21-22 0,-34 39-69,0 0 1,0 0-1,0 0 0,1-1 1,-1 1-1,0 0 0,0 0 1,0 0-1,0-1 1,0 1-1,1 0 0,-1 0 1,0 0-1,0 0 1,0-1-1,0 1 0,1 0 1,-1 0-1,0 0 1,0 0-1,1 0 0,-1 0 1,0 0-1,0 0 1,0 0-1,1 0 0,-1 0 1,0 0-1,0 0 0,1 0 1,-1 0-1,0 0 1,0 0-1,1 0 0,-1 0 1,0 0-1,0 0 1,0 0-1,1 0 0,-1 0 1,0 0-1,0 1 1,0-1-1,1 0 0,-1 0 1,0 0-1,0 1 0,2 11 41,-4 28-7,-1 0 0,-2-1 1,-13 45-1,4-12-11,10-50-57,-4 21-349,1-1 1,-1 69 0,9-108 234,0 19-530,-1-22 659,0 0 1,0 1-1,0-1 0,0 0 1,0 1-1,0-1 0,0 0 1,0 1-1,0-1 1,0 0-1,1 1 0,-1-1 1,0 0-1,0 1 1,0-1-1,0 0 0,1 0 1,-1 1-1,0-1 0,0 0 1,0 1-1,1-1 1,-1 0-1,0 0 0,0 0 1,1 1-1,-1-1 1,0 0-1,1 0 0,-1 0 1,0 0-1,1 1 0,-1-1 1,0 0-1,1 0 1,-1 0-1,0 0 0,1 0 1,-1 0-1,0 0 0,1 0 1,-1 0-1,0 0 1,1 0-1,-1 0 0,0 0 1,1-1-1,-1 1 1,9-7-530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4.829"/>
    </inkml:context>
    <inkml:brush xml:id="br0">
      <inkml:brushProperty name="width" value="0.05" units="cm"/>
      <inkml:brushProperty name="height" value="0.05" units="cm"/>
    </inkml:brush>
  </inkml:definitions>
  <inkml:trace contextRef="#ctx0" brushRef="#br0">1 107 12051,'6'-37'2162,"-5"23"-727,2 0 0,0 0-1,7-14 2698,-10 28-4085,2 11 776,0 14-413,-9 196 457,0 41-620,7-257-206,0-1 0,0 0 1,1 0-1,-1 1 0,1-1 0,0 0 1,2 6-1,-3-10-28,0 1 0,1-1 0,-1 0 0,0 1 0,0-1 0,1 0-1,-1 1 1,0-1 0,0 0 0,1 1 0,-1-1 0,0 0 0,1 0 0,-1 0 0,1 1 0,-1-1 0,0 0 0,1 0 0,-1 0 0,0 0 0,1 0-1,-1 1 1,1-1 0,-1 0 0,1 0 0,-1 0 0,0 0 0,2 0 0,-1-1 20,1 0 0,-1 1 0,1-1 0,-1 0 0,1 0-1,-1 0 1,1 0 0,-1 0 0,0 0 0,1 0 0,0-2 0,79-90 941,88-128 0,-169 220-989,17-27-1251,-17 28 1229,1-1 1,-1 1-1,0-1 1,1 1-1,-1-1 0,0 0 1,0 1-1,1-1 1,-1 1-1,0-1 1,0 1-1,0-1 1,0 0-1,0 1 0,0-1 1,0 0-1,0 1 1,0-1-1,0 1 1,0-1-1,0 0 1,-1 1-1,1-1 0,0 1 1,0-1-1,-1 1 1,1-1-1,0 1 1,0-1-1,-1 1 1,1-1-1,-1 1 0,1-1 1,-1 1-1,1-1 1,0 1-1,-1 0 1,0-1-1,1 1 1,-1 0-1,1-1 0,-1 1 1,0 0-1,-15-2-591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7.260"/>
    </inkml:context>
    <inkml:brush xml:id="br0">
      <inkml:brushProperty name="width" value="0.05" units="cm"/>
      <inkml:brushProperty name="height" value="0.05" units="cm"/>
    </inkml:brush>
  </inkml:definitions>
  <inkml:trace contextRef="#ctx0" brushRef="#br0">57 418 16948,'1'0'238,"1"-1"1,0 1-1,0-1 1,-1 0-1,1 1 0,0-1 1,-1 0-1,1 0 1,-1 0-1,1 0 1,-1 0-1,1-1 1,-1 1-1,0 0 1,1-1-1,-1 1 1,0-1-1,0 1 1,0-1-1,0 0 1,-1 1-1,1-1 1,0 0-1,-1 1 0,1-4 1,1 1-87,0-1 0,-1 0 0,0-1 0,0 1 0,-1 0 0,1 0 0,-1 0 0,0-7 0,0 12-151,0 0 1,0-1-1,0 1 0,0-1 1,0 1-1,0 0 0,0-1 1,-1 1-1,1-1 0,0 1 1,0 0-1,0-1 0,0 1 1,-1 0-1,1-1 0,0 1 1,0-1-1,0 1 0,-1 0 1,1 0-1,0-1 0,-1 1 1,1 0-1,0-1 0,-1 1 1,1 0-1,0 0 0,-1 0 1,1-1-1,0 1 0,-1 0 1,0 0-1,-12 7 15,-7 20-8,10-10-2,1 0 0,1 0 0,-10 33 0,15-40 1,1-1-1,0 0 1,0 1 0,1-1-1,0 1 1,1 0 0,0-1-1,1 1 1,2 13 0,-3-21-3,0-1 1,1 1 0,-1-1 0,1 1 0,-1-1 0,1 1-1,-1-1 1,1 0 0,0 1 0,0-1 0,0 0 0,0 0-1,0 1 1,0-1 0,0 0 0,0 0 0,0 0-1,0 0 1,1 0 0,-1-1 0,3 2 0,-2-1-1,0-1 0,0 1 0,1-1 0,-1 0 0,0 0 0,0 0 0,1 0 0,-1 0 0,0 0 1,0-1-1,1 1 0,-1-1 0,3-1 0,3-1-72,-1 0 0,1-1 1,0-1-1,-1 1 0,0-1 1,10-9-1,-2-1-446,-1-1 0,-1 0 0,0 0 0,-1-2 0,-1 1 0,15-33 0,41-123-3545,-53 131 3263,-2 11 300,-7 18 384,1 0 0,-2-1 1,0 1-1,0-1 0,-1 1 1,-1-1-1,-1 0 0,1-16 1,-2 30 130,0-1 1,0 0-1,0 0 1,0 0-1,-1 0 1,1 0-1,0 0 1,0 0-1,-1 0 1,1 0 0,-1 1-1,1-1 1,-1 0-1,1 0 1,-1 0-1,1 1 1,-1-1-1,0 0 1,1 1-1,-1-1 1,0 0-1,1 1 1,-1-1-1,0 1 1,0-1-1,0 1 1,0 0-1,0-1 1,1 1 0,-1 0-1,0 0 1,0-1-1,0 1 1,0 0-1,0 0 1,0 0-1,0 0 1,0 0-1,0 0 1,0 1-1,0-1 1,0 0-1,-1 1 1,1-1 126,-1 1 1,1-1-1,-1 1 0,1-1 1,-1 1-1,1 0 0,0 0 1,-1 0-1,1-1 0,0 1 1,0 0-1,0 1 0,0-1 1,0 0-1,0 0 0,0 0 1,0 1-1,0-1 0,1 0 1,-1 1-1,0-1 0,1 1 1,-1-1-1,1 1 0,0-1 1,-1 2-1,0 23 1560,-1-1 1,-5 28-1,-32 102-566,21-90-331,4-17-483,7-30-178,2 1 0,0-1 0,1 1 0,-2 34 0,6-53-147,-1 0 0,1 0 0,0 0 0,0 0 0,0 1 1,0-1-1,0 0 0,0 0 0,0 0 0,0 1 0,0-1 0,0 0 0,0 0 0,0 0 1,1 0-1,-1 1 0,0-1 0,0 0 0,0 0 0,0 0 0,0 0 0,0 1 1,0-1-1,0 0 0,0 0 0,1 0 0,-1 0 0,0 0 0,0 1 0,0-1 0,0 0 1,1 0-1,-1 0 0,0 0 0,0 0 0,0 0 0,0 0 0,1 0 0,-1 0 1,0 0-1,0 0 0,0 0 0,1 0 0,-1 0 0,0 0 0,0 0 0,0 0 0,1 0 1,11-7 17,11-17-21,-22 23 3,37-43-30,-22 24 3,1 0 0,0 2-1,2 0 1,21-16 0,-39 33 23,0 1-1,0-1 1,0 0-1,0 0 1,0 1-1,0-1 1,1 0-1,-1 1 1,0-1-1,0 1 1,1 0-1,-1-1 1,0 1-1,1 0 1,-1 0-1,0 0 1,1 0-1,-1 0 1,1 0 0,-1 0-1,0 0 1,2 1-1,-2 0 2,0 0 0,0 0-1,0 0 1,0 0 0,0 0 0,0 0-1,0 0 1,0 0 0,-1 0 0,1 1-1,-1-1 1,1 0 0,-1 1 0,1-1-1,-1 0 1,0 1 0,1-1 0,-1 0 0,0 1-1,0-1 1,0 2 0,0 16-7,-1-1 0,0 1 1,-6 25-1,-2 17-6,9-61 5,0 0-1,0 0 1,0 1-1,0-1 0,-1 0 1,1 0-1,0 0 0,0 1 1,0-1-1,0 0 1,0 0-1,0 1 0,0-1 1,0 0-1,0 0 0,1 1 1,-1-1-1,0 0 1,0 0-1,0 0 0,0 1 1,0-1-1,0 0 1,0 0-1,0 0 0,1 1 1,-1-1-1,0 0 0,0 0 1,0 0-1,0 0 1,1 0-1,-1 1 0,0-1 1,0 0-1,0 0 0,1 0 1,-1 0-1,0 0 1,0 0-1,1 0 0,9-5-1042,8-13-1576,-7-3 1152,-7 9 542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7.667"/>
    </inkml:context>
    <inkml:brush xml:id="br0">
      <inkml:brushProperty name="width" value="0.05" units="cm"/>
      <inkml:brushProperty name="height" value="0.05" units="cm"/>
    </inkml:brush>
  </inkml:definitions>
  <inkml:trace contextRef="#ctx0" brushRef="#br0">0 69 14491,'1'0'126,"0"-1"0,0 1 0,0-1 0,0 1 0,0 0 0,0-1 0,0 1 0,0 0 0,0 0 0,1 0 0,-1 0 0,0 0 0,0 0 0,0 0-1,0 0 1,0 1 0,0-1 0,0 0 0,0 1 0,0-1 0,0 1 0,0-1 0,0 1 0,0-1 0,0 1 0,1 1 0,-1 0 98,0 0-1,0 0 1,0 1 0,0-1-1,0 0 1,-1 1-1,1-1 1,-1 1 0,0-1-1,0 1 1,0-1-1,0 3 1,-1 19 1008,-5 28-1,2-28-237,1 29-1,4-52-173,2-6-511,3-6-85,-3-4-153,0-1 0,-1 1 0,0-1 0,-1 1 0,-1-1 0,0 1 0,-2-1 0,0 1 0,0-1 0,-9-26 0,13 43-219,1 0 0,-1-1-1,0 1 1,0-1 0,0 0 0,0 0-1,1 0 1,-1 0 0,0 0 0,0 0 0,0-1-1,3 0 1,1 1-182,1-1 0,-1-1-1,0 1 1,11-5 0,7-10-211,-1-6-126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8.205"/>
    </inkml:context>
    <inkml:brush xml:id="br0">
      <inkml:brushProperty name="width" value="0.05" units="cm"/>
      <inkml:brushProperty name="height" value="0.05" units="cm"/>
    </inkml:brush>
  </inkml:definitions>
  <inkml:trace contextRef="#ctx0" brushRef="#br0">108 0 18116,'1'1'117,"0"0"0,0-1-1,0 1 1,0 0 0,-1 0 0,1 0 0,0 0 0,0 0 0,-1 0 0,1 0-1,0 0 1,-1 0 0,1 0 0,-1 0 0,1 0 0,-1 0 0,0 0 0,1 0-1,-1 1 1,0-1 0,0 2 0,-3 27 180,1-21 10,-60 270 3554,12-73-2619,49-201-1206,0-1 1,0 1-1,1 0 1,0 0 0,0 0-1,0 5 1,0-9-33,0-1 0,0 1 1,1-1-1,-1 1 0,0-1 1,0 1-1,0-1 0,0 1 1,1-1-1,-1 1 1,0-1-1,1 0 0,-1 1 1,0-1-1,1 1 0,-1-1 1,0 0-1,1 1 0,-1-1 1,1 0-1,-1 0 0,1 1 1,-1-1-1,1 0 0,0 0-2,0 0 0,1 0 0,-1 0 0,0 0 0,0 0 0,0 0 0,0-1 0,0 1 0,0 0 0,1-1 0,-1 1-1,0-1 1,0 1 0,0-1 0,0 0 0,0 0 0,11-9-16,0 0 0,-1 0 1,-1-1-1,0 0 0,11-17 0,-8 12-61,27-29 0,-39 44 68,-1 0 0,1 0 1,0 1-1,-1-1 0,1 0 1,0 1-1,-1-1 0,1 1 1,0-1-1,0 1 0,-1-1 1,1 1-1,0-1 0,0 1 1,0 0-1,0-1 0,0 1 1,-1 0-1,1 0 0,0 0 1,0 0-1,0-1 0,0 1 1,0 1-1,0-1 0,2 0 1,-2 1-3,0 1 0,0-1 0,-1 0 0,1 1 0,0-1 0,0 1 0,-1-1 0,1 1 1,-1-1-1,1 1 0,-1 0 0,0-1 0,0 1 0,1 3 0,0 59-119,-1-48-116,0 0 0,4 26 0,-4-41 180,0 0 1,0 1-1,0-1 1,1 0-1,-1 0 0,1 1 1,-1-1-1,1 0 0,-1 0 1,1 0-1,0 1 1,0-1-1,-1 0 0,1 0 1,1 1-1,-1-2 8,0 1 0,-1-1 0,1 0 0,-1 0-1,1 0 1,-1 1 0,1-1 0,0 0 0,-1 0 0,1 0-1,-1 0 1,1 0 0,0 0 0,-1 0 0,1 0 0,-1 0 0,1 0-1,0-1 1,-1 1 0,1 0 0,-1 0 0,1 0 0,0-1-1,2-1-98,0 0 0,0-1 0,0 1 0,0-1 0,-1 0 0,1 1 0,-1-1 0,4-5 0,9-18-500,2-3-21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9.126"/>
    </inkml:context>
    <inkml:brush xml:id="br0">
      <inkml:brushProperty name="width" value="0.05" units="cm"/>
      <inkml:brushProperty name="height" value="0.05" units="cm"/>
    </inkml:brush>
  </inkml:definitions>
  <inkml:trace contextRef="#ctx0" brushRef="#br0">24 348 15587,'4'10'802,"-3"-4"-258,1-1-1,0 0 0,1 0 1,0 0-1,-1 0 0,6 7 0,-7-12-466,-1 1-1,1-1 0,-1 1 0,1-1 0,-1 1 0,1-1 0,-1 0 0,1 1 1,0-1-1,-1 0 0,1 0 0,-1 1 0,1-1 0,0 0 0,-1 0 1,1 0-1,0 0 0,-1 0 0,1 0 0,0 0 0,-1 0 0,1 0 0,1 0 1,0-1 29,-1 0 1,1 0 0,-1 0 0,1 0-1,-1 0 1,1 0 0,-1 0 0,0 0 0,0-1-1,1 1 1,-1 0 0,0-1 0,1-2-1,0 1 67,0-2 0,0 1 0,0 0 0,-1 0 0,1 0 0,-1-1 0,1-5 0,-2 8-135,0 1 1,1-1 0,-1 1 0,0-1-1,0 1 1,0-1 0,0 1 0,0-1 0,0 1-1,-1-1 1,1 1 0,0 0 0,-1-1-1,1 1 1,-1-1 0,1 1 0,-1 0-1,0-1 1,0 1 0,1 0 0,-1 0 0,0-1-1,0 1 1,-2-1 0,2 1-25,-1 1 0,1-1 0,0 1 0,0 0 0,0 0 0,0 0-1,0 0 1,0 0 0,-1 0 0,1 0 0,0 0 0,0 0 0,0 0 0,0 1 0,0-1 0,-1 0 0,1 1 0,0-1 0,0 1 0,0-1 0,0 1 0,0 0 0,0-1 0,1 1 0,-1 0-1,0 0 1,0-1 0,-1 3 0,-20 27 62,17-19-78,0-1 1,0 1-1,1-1 0,1 1 1,0 1-1,0-1 0,1 0 1,0 1-1,1-1 0,1 1 1,1 21-1,-1-31 1,0-1 0,0 0 0,0 0 0,1 1-1,-1-1 1,0 0 0,1 0 0,-1 1 0,1-1 0,0 0 0,-1 0 0,1 0 0,0 0-1,0 0 1,-1 0 0,1 0 0,0 0 0,0 0 0,0 0 0,0 0 0,0 0 0,0-1 0,0 1-1,1 0 1,-1-1 0,0 1 0,0-1 0,1 0 0,-1 1 0,0-1 0,0 0 0,1 1-1,-1-1 1,0 0 0,1 0 0,-1 0 0,0 0 0,1-1 0,-1 1 0,2-1 0,3 0-3,-1-1 0,0 0 0,1 0 0,-1 0 0,0-1 1,0 1-1,8-8 0,7-7-9,0-1-1,-1-1 1,-2-1 0,0 0-1,24-39 1,-35 54-47,-5 15 17,-6 28-18,2-20 21,2-14 34,1-1 1,0 1 0,0 0-1,0-1 1,0 1-1,1 0 1,0-1-1,-1 1 1,1 0 0,3 4-1,-4-7 5,1 0 0,0 0 0,-1 0 0,1 0 0,0 0 0,0 0 0,0 0 0,0-1 0,0 1 0,0 0 0,0-1 0,0 1 0,0-1 0,0 1 0,0-1 0,0 1 0,0-1 0,1 0 0,-1 1 0,0-1 0,0 0 0,0 0 0,1 0 0,-1 0 0,0 0 0,0 0 0,0 0 0,1-1 0,-1 1 0,0 0 0,0-1 0,0 1 0,0-1 0,0 1 0,0-1 0,2 0 0,7-5 2,0 0 1,0 0-1,0-1 1,-1 0 0,0 0-1,-1-1 1,1 0 0,11-16-1,2-5 19,26-46-1,-32 46 12,0 0 0,-2-1 1,-1 0-1,-2-1 0,-1-1 0,10-53 1,-20 68-16,-4 12 6,3 5-21,0 1 0,0 0 1,0-1-1,0 1 1,0 0-1,1 0 1,-1 0-1,0 0 1,0 0-1,1 0 0,-1 0 1,0 0-1,1 0 1,-1 0-1,1 0 1,-1 0-1,1 2 1,-19 50-12,3 0 0,2 1 0,-9 79 0,18-100 16,1 0 0,2 0 0,2 1 0,5 51 0,-4-81 5,0 0-1,1 0 0,-1 0 1,1-1-1,-1 1 1,6 7-1,-7-11-6,0 1 0,1 0 1,-1-1-1,0 1 0,1 0 0,-1-1 0,1 1 0,-1 0 1,1-1-1,0 1 0,-1-1 0,1 1 0,-1-1 0,1 1 0,0-1 1,0 1-1,-1-1 0,1 0 0,0 0 0,0 1 0,-1-1 0,1 0 1,0 0-1,0 0 0,0 0 0,-1 0 0,1 0 0,0 0 1,0 0-1,0 0 0,-1 0 0,1 0 0,0 0 0,0 0 0,0-1 1,-1 1-1,1 0 0,1-1 0,-1-1 3,0 1 0,0 0 0,0-1 1,0 1-1,0-1 0,-1 1 0,1-1 0,0 1 0,-1-1 0,1 0 0,-1 1 1,0-1-1,1 1 0,-1-1 0,0 0 0,0 0 0,0 1 0,0-1 1,0 0-1,-1 1 0,0-3 0,-9-38-35,-5 9-283,-1 0-1,-1 0 1,-1 2-1,-29-37 1,43 63 240,3 2 54,0 1-1,-1 0 1,1-1-1,-1 1 0,0 0 1,0 0-1,0 0 1,0 0-1,0 0 1,0 1-1,0-1 1,-5-2-1,22 21 418,-10-14-365,0-1 1,1 0-1,-1 0 0,1 0 0,0 0 1,-1-1-1,1 0 0,10 0 0,-14 0-164,1-1 0,-1 0 0,0 0 0,0 0 0,0 0 0,1 0 0,-1-1 0,0 1 0,0-1 0,0 1 0,0-1 0,0 0 0,0 1 0,0-1 0,0 0 0,0-1 0,0 1 0,0 0 0,0-1 0,-1 1 0,1 0 0,-1-1 0,1 0 0,-1 1 0,3-4 0,-4 3-24,1 0-1,-1 0 0,0 1 1,0-1-1,0 0 0,0 0 0,0 0 1,0 1-1,0-1 0,-1 0 0,1 0 1,-1 1-1,1-1 0,-1 0 1,0 1-1,1-1 0,-1 1 0,0-1 1,0 0-1,0 1 0,0 0 1,0-1-1,-2-1 0,-32-28-2773,35 31 2914,-68-47-2889,58 40 3789,-1 2 0,0-1 0,0 1-1,-20-3 3642,31 8-4402,16 9 1040,23 8 51,-28-15-1080,1 1 0,0-2 0,21 1 0,12-1 64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49.572"/>
    </inkml:context>
    <inkml:brush xml:id="br0">
      <inkml:brushProperty name="width" value="0.05" units="cm"/>
      <inkml:brushProperty name="height" value="0.05" units="cm"/>
    </inkml:brush>
  </inkml:definitions>
  <inkml:trace contextRef="#ctx0" brushRef="#br0">145 1 21141,'-12'9'528,"0"0"0,-1-1 1,1-1-1,-2 0 1,1-1-1,-1 0 0,0-1 1,-18 4-1,24-9-342,11-7-560,11-6-713,-11 11 883,0 1 0,1-1 0,-1 1 1,1 0-1,0 0 0,-1 0 0,1 0 0,0 1 0,-1-1 0,1 1 0,0 0 0,0 0 0,0 0 0,-1 1 0,1-1 1,0 1-1,0 0 0,-1 0 0,1 0 0,-1 1 0,5 2 0,-2-1 134,1 1 0,-1-1 0,-1 2 0,1-1 0,-1 1 0,1 0 0,-1 0 0,-1 0 0,1 1 0,5 8 0,-8-12 123,-1 1 0,0-1 0,0 1 0,0-1 0,0 1 0,0-1 0,0 1 0,0 0 0,-1-1 0,0 1 0,1 0 0,-1 0-1,0-1 1,0 1 0,-1 0 0,1 0 0,0-1 0,-1 1 0,-1 3 0,0-2 77,0 1-1,0-1 1,-1 1 0,1-1-1,-1 0 1,0 0-1,0 0 1,-1-1 0,1 1-1,-5 3 1,0-1-296,0 0 0,-1 0 0,0 0 0,0-1 0,0-1 0,-1 0 0,1 0 0,-1-1 0,-19 5 0,16-8-184,6-4-214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50.675"/>
    </inkml:context>
    <inkml:brush xml:id="br0">
      <inkml:brushProperty name="width" value="0.05" units="cm"/>
      <inkml:brushProperty name="height" value="0.05" units="cm"/>
    </inkml:brush>
  </inkml:definitions>
  <inkml:trace contextRef="#ctx0" brushRef="#br0">29 500 16371,'3'1'364,"0"-1"-1,0 0 0,0 0 0,0 0 0,0 0 0,0-1 0,0 1 0,-1-1 0,1 0 0,0 1 0,0-1 0,0-1 0,-1 1 0,1 0 0,0-1 0,-1 1 0,3-3 0,41-32 1494,-34 24-1472,0 0 0,18-22 0,-26 28-350,0 0 1,-1 1 0,1-1 0,-1 0-1,-1-1 1,1 1 0,-1 0 0,0-1-1,1-9 1,-2 14-34,-1 1 0,0 0 0,0-1 0,0 1 0,0-1 0,0 1 0,0 0 0,0-1 0,0 1 0,0-1 0,-1 1 0,1 0 0,-1-1 0,1 1 0,-1 0 0,1-1 0,-1 1 0,-1-2 0,1 2-2,0 0 0,0 1 0,0-1 1,0 1-1,0-1 0,0 1 0,0-1 0,0 1 0,0 0 0,0-1 0,0 1 0,0 0 0,0 0 0,-1 0 0,1 0 1,0 0-1,0 0 0,-2 0 0,-2 1-4,0 0 1,0 1-1,0 0 1,0 0-1,0 0 1,1 0-1,-1 1 0,-6 4 1,-2 3-7,1 1 0,0 0 0,1 1 1,1 0-1,0 1 0,-13 20 0,17-23 4,0 1 0,0 0-1,1 0 1,1 1 0,0 0-1,0-1 1,2 1 0,-4 25 0,6-34 5,-1 1 0,1 0 1,1-1-1,-1 1 1,0-1-1,1 1 0,0-1 1,0 0-1,2 6 1,-3-8-1,1 1 1,0-1 0,0 1 0,0-1 0,0 0 0,0 1 0,1-1 0,-1 0 0,0 0 0,1 0 0,-1 0 0,0 0-1,1 0 1,-1-1 0,1 1 0,-1 0 0,1-1 0,0 1 0,-1-1 0,1 1 0,0-1 0,2 0 0,3 1 0,0-2 0,0 1 1,1-1-1,-1 0 1,0 0-1,0-1 1,0 0-1,0 0 1,0 0-1,0-1 1,6-4-1,13-7 2,31-24 0,-51 34-2,166-129 13,-168 130-14,-1 0 0,1 1 1,0 0-1,1-1 0,-1 1 0,5-1 0,-9 3 1,1-1-1,-1 1 1,1 0-1,-1 0 1,1 0 0,-1 0-1,1 0 1,-1 0-1,1 0 1,0 0 0,-1 0-1,1 0 1,-1 1-1,1-1 1,-1 0 0,0 0-1,1 0 1,-1 1-1,1-1 1,-1 0-1,1 0 1,0 1 0,-1 0 0,1 0 0,0 0 0,-1 0 0,0 0 0,1 0 1,-1 0-1,0 0 0,1 0 0,-1 0 0,0 0 0,0 1 0,0-1 1,0 0-1,0 0 0,0 1 0,-1 13 5,-1 0 0,-5 15 0,-2 30-5,9-60 0,0 1 0,-1-1 0,1 1 0,0-1 0,0 1 1,0 0-1,0-1 0,0 1 0,0-1 0,1 1 1,-1-1-1,0 1 0,0 0 0,0-1 0,0 1 0,1-1 1,-1 1-1,0-1 0,0 1 0,1-1 0,-1 1 1,1-1-1,-1 0 0,0 1 0,1-1 0,-1 1 0,1-1 1,-1 0-1,1 1 0,0-1 0,0 0-1,0 0 0,0 0 0,0 0 1,0 0-1,1 0 0,-1 0 0,0 0 0,0-1 0,0 1 0,0 0 0,0-1 0,0 1 0,2-2 1,35-25-88,-37 26 79,22-20-90,20-17-197,-39 35 228,0 0 1,0 0 0,0 1-1,0 0 1,1-1-1,-1 1 1,1 1-1,6-3 1,-10 4 49,0 0 0,-1 0-1,1 0 1,0 0 0,0 0 0,0 0-1,0 0 1,0 0 0,-1 0 0,1 0-1,0 0 1,0 0 0,0 1 0,-1-1-1,1 0 1,0 1 0,0-1 0,0 0-1,-1 1 1,1-1 0,0 1 0,-1-1-1,1 1 1,-1 0 0,1-1 0,0 1-1,-1-1 1,1 1 0,-1 0 0,1 1-1,7 29-266,1 2 149,-9-32 131,1-1 1,-1 1 0,1 0-1,-1 0 1,1 0-1,0 0 1,-1 0 0,1-1-1,0 1 1,0 0 0,-1-1-1,1 1 1,0-1-1,0 1 1,0 0 0,0-1-1,0 0 1,0 1 0,0-1-1,0 0 1,0 1-1,0-1 1,0 0 0,0 0-1,0 0 1,2 0-1,2-1-18,-1 0 0,1 0 0,-1-1 0,1 1 0,-1-1 0,0 0 0,1 0 0,-1-1 0,0 1 0,-1-1 0,1 0 0,0 0 0,3-4 0,9-9-124,18-23 0,-33 39 145,18-25-68,0 0 1,-2-2 0,-1 1 0,-1-2-1,-2 0 1,0-1 0,-2 0 0,-1-1 0,-2 0-1,0 0 1,2-33 0,-10 59 65,1 0 1,-1 0-1,0 0 1,-1 0 0,1 0-1,-1 0 1,-1-5-1,2 9 4,0-1-1,0 1 0,0 0 1,-1 0-1,1-1 1,0 1-1,0 0 0,0 0 1,0-1-1,0 1 1,0 0-1,-1 0 0,1 0 1,0-1-1,0 1 1,0 0-1,0 0 0,-1 0 1,1-1-1,0 1 1,0 0-1,-1 0 0,1 0 1,0 0-1,0 0 1,-1 0-1,1 0 0,0-1 1,0 1-1,-1 0 0,1 0 1,0 0-1,0 0 1,-1 0-1,1 0 0,-1 0 1,0 1-1,0 0 0,0 0-1,0 0 1,0 0 0,1 0 0,-1 0 0,0 0-1,0 0 1,0 0 0,1 1 0,-1-1 0,0 2-1,-12 32 53,2 0-1,2 0 0,1 1 0,2 0 1,-3 40-1,7-49 13,-5 68 142,7-84-156,1 0 1,-1 0-1,2 0 1,0 0 0,0 0-1,5 14 1,-6-24-55,-1 0 1,0 0-1,1 0 1,-1 0 0,1 0-1,-1 0 1,1 0-1,0 0 1,0 0-1,-1 0 1,1 0 0,0 0-1,0-1 1,0 1-1,0 0 1,0-1-1,0 1 1,1 0 0,3-4-235,-6-9 34,-3 0 120,-1 0 1,0 1-1,-1 0 1,0 0-1,-1 0 1,-14-17-1,12 17 360,1 0 1,1-1-1,-1 0 0,-9-22 0,17 33-244,0 0 1,0 1 0,0-1-1,0 1 1,0-1-1,0 1 1,0-1 0,0 0-1,1 1 1,-1-1-1,0 1 1,0-1 0,0 1-1,1-1 1,-1 1 0,0-1-1,1 1 1,-1-1-1,0 1 1,1-1 0,-1 1-1,0-1 1,1 1-1,-1 0 1,1-1 0,-1 1-1,1 0 1,-1-1-1,1 1 1,-1 0 0,1 0-1,-1 0 1,1-1 0,0 1-1,-1 0 1,1 0-1,-1 0 1,1 0 0,-1 0-1,1 0 1,0 0-1,-1 0 1,2 0 0,34 0-174,-30 1 61,-2-1 213,9 0 16,0 0-1,0 0 0,13-3 0,1-3-139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51.092"/>
    </inkml:context>
    <inkml:brush xml:id="br0">
      <inkml:brushProperty name="width" value="0.05" units="cm"/>
      <inkml:brushProperty name="height" value="0.05" units="cm"/>
    </inkml:brush>
  </inkml:definitions>
  <inkml:trace contextRef="#ctx0" brushRef="#br0">133 0 19580,'-40'30'2230,"23"-18"-1259,-23 19 0,37-27-815,-1-1 0,0 1 0,1 0-1,0 0 1,0 0 0,0 1-1,0-1 1,1 1 0,0 0 0,-3 8-1,5-12-169,0-1 0,0 1 0,0 0 0,0 0-1,0-1 1,0 1 0,0 0 0,0-1-1,1 1 1,-1 0 0,0 0 0,0-1-1,1 1 1,-1 0 0,1-1 0,-1 1 0,0-1-1,1 1 1,-1-1 0,1 1 0,-1-1-1,1 1 1,-1-1 0,1 1 0,0-1-1,-1 1 1,1-1 0,0 0 0,-1 1 0,1-1-1,0 0 1,-1 0 0,1 0 0,0 0-1,0 1 1,-1-1 0,1 0 0,0 0-1,-1 0 1,2 0 0,37 1-1083,-31-2 840,0 1 43,96 4-2329,-92-2 2309,-1 0 0,0 0 0,0 1-1,0 0 1,0 1 0,21 10 0,-31-14 248,0 0 0,0 1 0,0-1 0,0 1 0,-1-1 0,1 1 1,0-1-1,0 1 0,0-1 0,0 1 0,0 0 0,-1 0 0,1-1 0,0 1 0,-1 0 0,1 0 0,0 0 0,-1 0 0,1 0 0,-1 0 0,1 0 0,-1 0 1,0 0-1,1 0 0,-1 0 0,0 0 0,0 0 0,0 0 0,0 0 0,0 0 0,0 0 0,0 0 0,0 0 0,0 0 0,0 0 0,-1 0 0,1 0 1,0 0-1,-1 0 0,1 0 0,-1 0 0,1 0 0,-1 0 0,0 0 0,1 0 0,-1 0 0,0 0 0,1-1 0,-1 1 0,0 0 0,0-1 0,-1 2 1,-6 4 248,-1 0 1,0 0 0,0 0 0,-11 4 0,15-8-184,-2 2 123,-55 23 624,58-25-827,-1 0-1,0 0 1,-1-1 0,1 0 0,0 0 0,0-1-1,0 1 1,-1-1 0,1 0 0,-7-1 0,12 1-5,-1-1 1,1 1-1,-1 0 1,1 0-1,-1 0 1,1-1-1,-1 1 1,1 0 0,-1 0-1,1-1 1,-1 1-1,1-1 1,-1 1-1,1 0 1,-1-1-1,1 1 1,0-1-1,-1 1 1,1-1-1,0 1 1,0-1-1,-1 1 1,1-1 0,0 1-1,0-1 1,0 1-1,-1-1 1,1 1-1,0-1 1,0 0-1,0 1 1,0-1-1,0 1 1,0-1-1,0 1 1,0-1-1,1 0 1,-1 1 0,0-1-1,4-13-228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51.492"/>
    </inkml:context>
    <inkml:brush xml:id="br0">
      <inkml:brushProperty name="width" value="0.05" units="cm"/>
      <inkml:brushProperty name="height" value="0.05" units="cm"/>
    </inkml:brush>
  </inkml:definitions>
  <inkml:trace contextRef="#ctx0" brushRef="#br0">100 291 13243,'-35'58'2531,"26"-45"-1952,1 0 1,0 0 0,1 0-1,0 1 1,1 0 0,1 0 0,0 1-1,-3 17 1,8-31-528,-1 0 1,1 1-1,0-1 0,0 0 1,0 0-1,0 1 0,0-1 1,0 0-1,0 1 0,0-1 1,0 0-1,1 0 0,-1 1 0,1-1 1,-1 0-1,1 0 0,-1 0 1,1 1-1,-1-1 0,1 0 1,0 0-1,0 0 0,0 0 1,-1 0-1,1 0 0,0 0 0,0-1 1,0 1-1,0 0 0,1-1 1,-1 1-1,0 0 0,0-1 1,0 1-1,1-1 0,-1 0 1,0 1-1,0-1 0,1 0 0,-1 0 1,0 0-1,3 0 0,2 0 21,0-1 0,0 1 0,-1-1 0,1-1-1,0 1 1,0-1 0,-1 0 0,7-3 0,1-3-31,0 0 1,0-1-1,-1 0 1,0-1-1,-1 0 1,0-1-1,0 0 1,-1 0-1,-1-1 1,0-1-1,-1 0 1,0 0-1,10-25 1,-10 21-69,-1-1 1,-1 0-1,-1 0 1,-1-1-1,0 1 1,-1-1-1,-1 0 1,-1 0-1,-1 0 1,-4-33 0,3 45-12,0 0 0,-1 0 0,0 1 1,0-1-1,-1 0 0,1 1 0,-2 0 0,1-1 1,-1 1-1,-6-8 0,8 12 22,1 0 0,-1 1 0,0-1 0,0 0 0,1 1 0,-1-1-1,-1 1 1,1 0 0,0 0 0,0-1 0,0 2 0,-1-1 0,1 0 0,0 0 0,-1 1 0,1-1-1,-1 1 1,1 0 0,-1-1 0,1 1 0,-1 0 0,1 1 0,0-1 0,-1 0 0,1 1-1,-1-1 1,1 1 0,0 0 0,-1 0 0,1 0 0,0 0 0,-4 2 0,-1 3 11,0-1 1,0 1 0,0 0 0,1 0-1,0 1 1,0 0 0,1 0-1,-1 0 1,2 1 0,-1 0 0,1 0-1,0 0 1,1 0 0,0 1 0,0-1-1,1 1 1,0 0 0,0 0-1,1 0 1,0 0 0,1 10 0,1-15 6,-1 0 1,1 1-1,0-1 1,1 0 0,-1 0-1,1 0 1,0-1-1,0 1 1,0 0-1,0 0 1,1-1 0,-1 0-1,1 1 1,0-1-1,0 0 1,4 3-1,8 5-8,0 0-1,27 14 1,-26-17 8,-2 1 0,16 11 0,-23-14-3,0 0 1,0 0-1,-1 1 0,0-1 1,-1 1-1,1 1 1,-1-1-1,4 10 0,-8-14-31,0-1 0,0 1-1,0-1 1,0 1 0,0 0 0,-1 0-1,0-1 1,1 1 0,-1 0 0,0 0-1,0 0 1,0-1 0,-1 1-1,1 0 1,-1 0 0,0-1 0,1 1-1,-1 0 1,0-1 0,-1 1 0,1-1-1,0 1 1,-1-1 0,1 0-1,-1 1 1,0-1 0,0 0 0,0 0-1,-3 2 1,-8 8-126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52.287"/>
    </inkml:context>
    <inkml:brush xml:id="br0">
      <inkml:brushProperty name="width" value="0.05" units="cm"/>
      <inkml:brushProperty name="height" value="0.05" units="cm"/>
    </inkml:brush>
  </inkml:definitions>
  <inkml:trace contextRef="#ctx0" brushRef="#br0">79 200 14475,'0'0'74,"0"0"0,0 0 0,0 1 0,0-1-1,0 0 1,0 0 0,0 0 0,0 1 0,0-1 0,0 0 0,0 0-1,0 0 1,0 0 0,1 1 0,-1-1 0,0 0 0,0 0 0,0 0-1,0 0 1,0 0 0,0 1 0,0-1 0,1 0 0,-1 0 0,0 0-1,0 0 1,0 0 0,0 0 0,0 1 0,1-1 0,-1 0 0,0 0-1,0 0 1,0 0 0,0 0 0,1 0 0,-1 0 0,0 0 0,10-3 1669,9-10 128,-18 12-1608,7-6 83,0 0 0,-1 0 0,1-1 0,-1 0 0,-1 0 0,10-17 0,-12 20-302,-2-1-1,1 1 1,0-1 0,-1 1 0,0-1-1,-1 0 1,1 1 0,-1-1 0,0 0 0,-1 0-1,1 0 1,-1 0 0,-1-9 0,1 14-39,0-1 1,0 1 0,-1 0-1,1 0 1,0-1 0,-1 1-1,1 0 1,-1 0-1,1-1 1,-1 1 0,0 0-1,1 0 1,-1 0 0,0 0-1,0 0 1,0 0-1,0 0 1,0 0 0,0 0-1,0 1 1,0-1-1,0 0 1,0 1 0,0-1-1,-1 1 1,1-1 0,0 1-1,0-1 1,-1 1-1,1 0 1,0 0 0,0-1-1,-1 1 1,1 0 0,0 0-1,-1 0 1,1 1-1,0-1 1,-1 0 0,-1 1-1,-2 0 8,0 1-1,0 0 1,0 0-1,0 0 1,0 1-1,0-1 1,1 1-1,-7 5 1,1 2-10,0 0 1,1 1-1,0 0 1,1 0 0,0 1-1,1-1 1,0 2-1,1-1 1,1 1-1,0 0 1,0 0 0,1 1-1,1-1 1,0 1-1,-1 26 1,4-37-3,0 0 0,0 0 0,0 0 0,0 0 0,1 0 0,-1 0 0,1 0 1,0-1-1,-1 1 0,2 0 0,-1 0 0,0 0 0,0-1 0,1 1 0,0-1 0,3 5 0,-3-5 4,0-1 0,0 1 0,0-1 0,0 0 0,0 1 1,0-1-1,0 0 0,1 0 0,-1-1 0,0 1 0,1 0 0,-1-1 0,1 0 0,-1 1 0,0-1 0,1 0 0,-1 0 0,1 0 0,-1-1 0,1 1 0,2-1 0,5-2 24,0 0 0,1-1 0,-2 0 0,1-1 0,0 0 0,-1 0 0,0-1 1,0-1-1,9-8 0,4-5 124,-1-1 1,19-24-1,-25 26 19,-1 0 0,-2 0 0,0-1 0,16-36 0,-23 42 20,-5 14-187,0 0 0,0 0 0,0 0-1,0 0 1,0 0 0,0 0-1,-1 0 1,1 0 0,0 0-1,0 0 1,0 0 0,0 0 0,0 0-1,0 0 1,0 0 0,0 0-1,0 0 1,0 0 0,0 0-1,0 0 1,0 0 0,0 0 0,0 0-1,0 0 1,0 0 0,0 0-1,0 0 1,0 0 0,0 0 0,0 0-1,0 0 1,0 0 0,0 0-1,0 0 1,0 0 0,-1 0-1,1-1 1,-10 25 123,9-23-126,-26 90 78,24-81-80,1 1 0,0-1 1,1 0-1,1 1 0,-1-1 1,2 1-1,0 10 0,-1-20-17,0 0 0,0 0 0,0 0 0,0-1 0,1 1 1,-1 0-1,0 0 0,0 0 0,0 0 0,1-1 0,-1 1 0,0 0 0,1 0 0,-1 0 0,1-1 0,-1 1 0,1 0 0,-1-1 1,1 1-1,0 0 0,-1-1 0,1 1 0,0-1 0,-1 1 0,1-1 0,0 0 0,0 1 0,-1-1 0,1 1 0,0-1 0,0 0 1,0 0-1,0 0 0,-1 1 0,1-1 0,0 0 0,0 0 0,0 0 0,0 0 0,0 0 0,-1 0 0,1-1 0,0 1 0,0 0 0,0 0 1,0-1-1,0 0 0,3 0-183,-1-1 0,0 0 0,1 0 1,-1-1-1,0 1 0,0 0 0,-1-1 1,1 0-1,2-3 0,-1 0 47,0 0 0,-1-1 0,1 1 0,-1 0 0,-1-1 0,4-11 0,3-18-544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52.689"/>
    </inkml:context>
    <inkml:brush xml:id="br0">
      <inkml:brushProperty name="width" value="0.05" units="cm"/>
      <inkml:brushProperty name="height" value="0.05" units="cm"/>
    </inkml:brush>
  </inkml:definitions>
  <inkml:trace contextRef="#ctx0" brushRef="#br0">8 1 18300,'-3'4'1600,"0"9"-1136,2 3-216,2 3 721,4-1-561,5 1-920,0-1 752,8 0-320,2-1-88,6 1-120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35:01.295"/>
    </inkml:context>
    <inkml:brush xml:id="br0">
      <inkml:brushProperty name="width" value="0.05" units="cm"/>
      <inkml:brushProperty name="height" value="0.05" units="cm"/>
    </inkml:brush>
  </inkml:definitions>
  <inkml:trace contextRef="#ctx0" brushRef="#br0">31 550 13531,'-20'10'1040,"11"-10"-752,8-7-104,4-14 456,8-5-256,6-10-63,8-5-49,4-6-48,4-3-24,4-1-72,1 1-24,-1 7-56,2 4-88,2 4-240,-2 0-120,-4 4 312,-1 5-56,-6 5-57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5.238"/>
    </inkml:context>
    <inkml:brush xml:id="br0">
      <inkml:brushProperty name="width" value="0.05" units="cm"/>
      <inkml:brushProperty name="height" value="0.05" units="cm"/>
    </inkml:brush>
  </inkml:definitions>
  <inkml:trace contextRef="#ctx0" brushRef="#br0">1 1 17300,'8'24'1960,"4"2"-1136,-1-3-344,8 3 937,3-2-169,-4 2-600,4 1-488,-2-3-1024,-4-4 816,-4-12-200,6-8-112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4:53.284"/>
    </inkml:context>
    <inkml:brush xml:id="br0">
      <inkml:brushProperty name="width" value="0.05" units="cm"/>
      <inkml:brushProperty name="height" value="0.05" units="cm"/>
    </inkml:brush>
  </inkml:definitions>
  <inkml:trace contextRef="#ctx0" brushRef="#br0">172 257 17996,'-13'3'523,"1"0"1,-1 1 0,0 1-1,1 0 1,0 0-1,0 1 1,-13 10-1,21-14-390,0 1 1,-1 0-1,1 1 0,1-1 0,-1 0 0,0 1 0,1 0 0,0 0 0,-1 0 0,2 1 0,-1-1 0,0 0 0,1 1 0,0 0 1,0 0-1,0-1 0,1 1 0,0 0 0,0 0 0,0 1 0,0 4 0,1-9-116,0 1 1,0-1-1,0 0 1,1 0-1,-1 1 0,0-1 1,1 0-1,-1 0 1,1 0-1,-1 0 1,1 1-1,0-1 0,-1 0 1,1 0-1,0 0 1,0 0-1,0 0 0,-1-1 1,1 1-1,0 0 1,0 0-1,0-1 0,1 1 1,-1 0-1,0-1 1,0 1-1,0-1 0,0 1 1,0-1-1,1 0 1,-1 0-1,0 1 0,0-1 1,1 0-1,-1 0 1,2 0-1,5-1 1,-1 1 0,0-1 0,0 0 0,0-1 0,10-2 0,-1-2-7,0-1 0,-1 0 0,1-1 0,-1-1 0,-1 0 0,0-1 0,0 0 0,-1-1 0,0-1 0,-1 0 0,0-1 0,12-16 0,-12 12-4,-1 0 1,-1 0 0,0-1-1,-1 0 1,-1-1-1,0 0 1,-2 0 0,0-1-1,6-40 1,-12 56-12,0 0-1,1 0 1,-2 0-1,1 0 1,0 0 0,-1-1-1,1 1 1,-1 0 0,-2-5-1,3 9 4,-1-1-1,1 1 0,0-1 1,0 1-1,0 0 1,-1-1-1,1 1 0,0-1 1,0 1-1,-1 0 1,1 0-1,0-1 0,-1 1 1,1 0-1,0-1 1,-1 1-1,1 0 0,-1 0 1,1 0-1,0-1 1,-1 1-1,1 0 0,-1 0 1,1 0-1,-1 0 1,1 0-1,0 0 0,-1 0 1,1 0-1,-1 0 1,0 0-1,0 1-2,-1 0 1,1-1-1,-1 1 1,1 0-1,-1 0 0,1 0 1,0 1-1,0-1 1,0 0-1,-1 0 0,1 1 1,0-1-1,-1 3 1,-13 20 9,0 2 1,2 0-1,1 0 1,1 1-1,1 1 1,2-1-1,0 2 1,2-1-1,-4 45 1,10-67 4,-1 1-1,1-1 1,1 1 0,-1 0 0,1-1-1,0 1 1,1-1 0,3 11 0,-3-14-8,-1-1 1,0 1 0,1-1-1,-1 0 1,1 1-1,0-1 1,0 0 0,0 0-1,0 0 1,0-1 0,0 1-1,0 0 1,1-1-1,-1 1 1,1-1 0,-1 0-1,1 0 1,-1 0-1,1 0 1,0-1 0,0 1-1,5 0 1,1 0-13,0-1-1,0 0 1,0-1 0,0 0-1,1 0 1,-1-1 0,-1 0-1,1 0 1,0-1 0,0-1-1,-1 1 1,0-1 0,10-7-1,11-8-110,-1-1-1,32-31 1,-8 7-252,-51 43 365,-1 1-1,0 0 1,0-1 0,1 1 0,-1 0 0,0-1-1,0 1 1,1 0 0,-1-1 0,1 1 0,-1 0-1,0 0 1,1-1 0,-1 1 0,0 0 0,1 0-1,-1 0 1,1 0 0,-1-1 0,1 1 0,-1 0-1,0 0 1,1 0 0,-1 0 0,1 0 0,-1 0-1,1 0 1,-1 0 0,0 0 0,1 0 0,-1 1-1,1-1 1,-1 0 0,1 0 0,-1 0 0,0 0-1,1 1 1,-1-1 0,0 0 0,1 0 0,-1 1-1,0-1 1,1 0 0,-1 1 0,0-1 0,1 0-1,-1 1 1,0-1 0,0 1 0,1-1-1,-1 0 1,0 1 0,0-1 0,0 1 0,0-1-1,0 0 1,0 1 0,0 0 0,2 35-141,-3-20 98,2-14 47,-1 0 1,0 1-1,1-1 0,-1 0 0,1 0 1,0 1-1,0-1 0,0 0 0,0 0 1,0 0-1,0 0 0,1 0 1,-1 0-1,0-1 0,1 1 0,0 0 1,-1-1-1,1 1 0,0-1 0,0 1 1,0-1-1,0 0 0,0 0 1,0 0-1,0 0 0,0 0 0,0-1 1,1 1-1,-1 0 0,0-1 1,1 0-1,-1 1 0,0-1 0,0 0 1,4-1-1,8 0-71,0 0-1,0-1 1,0-1 0,21-6-1,-28 7 4,33-11-263,-21 6 53,0 0 1,32-5-1,-47 11 239,0 1 1,0-1 0,0 1-1,1 0 1,-1 0 0,0 0-1,0 1 1,0-1-1,0 1 1,0 0 0,0 0-1,0 0 1,-1 1 0,1-1-1,0 1 1,-1 0-1,1 0 1,4 4 0,-4-2 63,-1 0 1,0 0 0,0 0-1,0 0 1,-1 0-1,1 1 1,-1-1 0,0 1-1,0 0 1,1 6 0,10 53 509,-11-49-410,14 77 556,38 126 0,-45-190-629,4 10 100,7 41 1,-18-68-58,0-1-1,-1 1 1,-1 0 0,1 0 0,-2 0 0,1-1 0,-1 1 0,-5 19 0,5-26-42,0-1 1,0 0-1,-1 1 1,1-1-1,-1 0 1,0 0-1,0 0 1,0 0-1,0 0 1,0 0-1,0-1 1,-1 1-1,0-1 1,1 0-1,-1 1 1,0-1-1,0 0 1,0-1-1,0 1 1,0-1-1,-1 1 1,1-1-1,0 0 1,-1 0-1,1 0 1,-1-1-1,1 1 1,-5-1-1,1 0 5,1 0 0,-1-1 0,1 0 0,0 0 0,-1 0-1,1-1 1,0 0 0,0-1 0,0 1 0,0-1 0,0 0-1,0 0 1,1-1 0,-10-8 0,4 2-42,1-1 0,-1 0-1,2-1 1,0 0 0,0-1 0,1 0-1,1 0 1,0-1 0,1 0 0,0 0 0,1 0-1,0-1 1,2 1 0,-4-23 0,6 25-28,0 1 0,0-1 0,1 1 0,1-1 0,0 1-1,1-1 1,0 1 0,0 0 0,1 0 0,1 0 0,0 0 0,0 0 0,1 1 0,0 0 0,1 0 0,0 0 0,1 1 0,0-1 0,14-12 0,-6 8-225,2 1 1,0 1-1,0 0 1,1 1 0,20-8-1,99-37-1171,-82 36 883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0.586"/>
    </inkml:context>
    <inkml:brush xml:id="br0">
      <inkml:brushProperty name="width" value="0.05" units="cm"/>
      <inkml:brushProperty name="height" value="0.05" units="cm"/>
    </inkml:brush>
  </inkml:definitions>
  <inkml:trace contextRef="#ctx0" brushRef="#br0">44 5 14395,'0'-5'3718,"-5"22"-2019,-9 29-418,-7 84 406,19-107-1488,1-1-1,1 1 1,5 39-1,-5-60-177,0 0 0,0 0 0,1 0 0,-1 0-1,1 0 1,0 0 0,-1-1 0,1 1 0,0 0 0,0 0-1,0 0 1,1-1 0,-1 1 0,0 0 0,1-1-1,-1 1 1,2 0 0,-2-1-8,0-1-1,0 1 1,1-1-1,-1 0 1,0 0 0,0 1-1,0-1 1,0 0-1,1 0 1,-1 0-1,0 0 1,0-1 0,0 1-1,0 0 1,1 0-1,-1-1 1,0 1 0,0 0-1,0-1 1,0 1-1,0-1 1,0 0-1,0 1 1,0-1 0,0 0-1,0 0 1,0 1-1,-1-1 1,2-2 0,9-8 71,-1-1 1,0 0 0,-1 0 0,14-24-1,23-60 176,-8 16-114,-36 92-84,-2 10-59,-6 9 3,-14 96-10,18-102 6,0 0-1,4 49 1,-2-71-15,0-1 1,0 0-1,0 1 0,1-1 0,-1 0 1,1 0-1,0 0 0,0 1 0,0-1 1,0 0-1,0 0 0,0 0 0,0 0 1,2 1-1,-2-2-28,0 0 1,-1-1-1,1 0 1,0 1-1,0-1 0,-1 1 1,1-1-1,0 0 1,0 0-1,0 1 1,0-1-1,-1 0 0,1 0 1,0 0-1,0 0 1,0 0-1,0 0 1,0 0-1,0 0 1,-1 0-1,1-1 0,0 1 1,0 0-1,1-1 1,2-1-85,0-1 1,0 1 0,0-1 0,0 0-1,0-1 1,-1 1 0,1 0-1,-1-1 1,0 0 0,5-7 0,14-30-297,-4-13-161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1.038"/>
    </inkml:context>
    <inkml:brush xml:id="br0">
      <inkml:brushProperty name="width" value="0.05" units="cm"/>
      <inkml:brushProperty name="height" value="0.05" units="cm"/>
    </inkml:brush>
  </inkml:definitions>
  <inkml:trace contextRef="#ctx0" brushRef="#br0">49 0 16195,'-15'44'2049,"8"-25"-1365,0 0-1,2 0 1,0 1-1,1-1 0,-1 22 1,5-39-657,0 0 1,0 0-1,0-1 1,0 1-1,0 0 0,0 0 1,0-1-1,1 1 1,-1 0-1,1-1 1,0 1-1,-1 0 1,1-1-1,0 1 0,0-1 1,0 1-1,0-1 1,0 1-1,0-1 1,0 0-1,1 0 0,-1 1 1,0-1-1,1 0 1,-1 0-1,1 0 1,1 0-1,4 2-18,-1-1-1,1 0 1,-1-1-1,1 0 1,12 1-1,19 3 20,-30-2-31,-1 0 1,1 0 0,-1 1 0,1 0-1,-1 0 1,0 1 0,0 0 0,-1 0-1,0 0 1,0 1 0,0 0 0,0 0 0,-1 1-1,0-1 1,0 1 0,-1 0 0,0 1-1,3 7 1,-4-9 42,-1-1 0,0 1-1,0 0 1,-1 0 0,0 0 0,0 0-1,0 0 1,-1 0 0,0 0 0,0 1-1,0-1 1,-1 0 0,0 0 0,0 0-1,-1 0 1,1 0 0,-1-1 0,0 1-1,-1 0 1,0-1 0,0 1 0,0-1-1,0 0 1,-1 0 0,-4 5-1,4-7 20,1 0 0,-1 1 0,0-2 0,0 1-1,0 0 1,-1-1 0,1 0 0,-1 0-1,1 0 1,-1 0 0,1-1 0,-1 0-1,0 0 1,0 0 0,0 0 0,0-1-1,1 0 1,-1 0 0,0 0 0,0-1-1,0 0 1,0 1 0,0-2 0,1 1-1,-1 0 1,1-1 0,-1 0 0,-7-5-1,8 5-201,0-1-1,0 1 1,0-1-1,1 0 1,0 0-1,-1-1 1,1 1-1,0-1 1,1 1-1,-1-1 1,1 0-1,-1 0 1,1 0-1,0 0 1,1-1-1,-1 1 1,1-1-1,0 1 1,0 0-1,-1-7 1,2 10 93,0 0 0,0-1 0,0 1 0,0 0 0,0 0 0,0-1 1,0 1-1,0 0 0,1 0 0,-1-1 0,0 1 0,1 0 0,-1 0 0,1 0 0,-1 0 1,1 0-1,-1-1 0,1 1 0,0 0 0,0 0 0,0 0 0,-1 1 0,3-3 0,13-4-741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1.513"/>
    </inkml:context>
    <inkml:brush xml:id="br0">
      <inkml:brushProperty name="width" value="0.05" units="cm"/>
      <inkml:brushProperty name="height" value="0.05" units="cm"/>
    </inkml:brush>
  </inkml:definitions>
  <inkml:trace contextRef="#ctx0" brushRef="#br0">46 206 15243,'3'-1'341,"0"-1"-1,0 1 0,0-1 0,-1 1 0,1-1 1,0 0-1,-1 0 0,1 0 0,-1 0 1,0-1-1,0 1 0,0-1 0,0 1 1,0-1-1,0 0 0,-1 1 0,3-6 1,-1 0 0,0 0 0,0 0 1,-1 0-1,1-1 0,0-13 1,-3 21-327,1 1 1,-1-1 0,0 0-1,0 1 1,0-1 0,0 0 0,0 0-1,0 1 1,0-1 0,0 0-1,0 0 1,0 1 0,0-1 0,-1 0-1,1 0 1,0 1 0,0-1-1,-1 0 1,1 1 0,0-1-1,-1 1 1,1-1 0,-1 0 0,1 1-1,-1-1 1,1 1 0,-1-1-1,0 1 1,1-1 0,-1 1-1,1 0 1,-1-1 0,0 1 0,1 0-1,-2-1 1,1 1 1,-1 0-1,1 0 1,-1 0-1,1 1 1,0-1-1,-1 0 1,1 1-1,0-1 1,-1 1-1,1-1 1,0 1 0,0-1-1,-1 1 1,1 0-1,0 0 1,0 0-1,0 0 1,0 0-1,-1 1 1,-6 7 12,1 1-1,0 0 1,0 0 0,1 1-1,0 0 1,1 0 0,0 0 0,1 0-1,1 1 1,-1 0 0,2 0 0,-3 17-1,5-28-24,0 1 0,-1-1-1,1 1 1,0-1 0,0 0-1,0 1 1,0-1 0,0 1-1,0-1 1,1 1-1,-1-1 1,0 0 0,1 1-1,-1-1 1,1 0 0,-1 1-1,1-1 1,0 0 0,-1 1-1,1-1 1,0 0 0,0 0-1,0 0 1,0 0 0,0 0-1,0 0 1,0 0 0,0 0-1,1 0 1,-1-1 0,0 1-1,0 0 1,1-1 0,-1 1-1,0-1 1,1 1 0,-1-1-1,1 0 1,-1 0 0,0 0-1,1 1 1,-1-1-1,1 0 1,1-1 0,8 0 27,1-1 0,-1 0 0,0-1 0,19-7 0,-4 1-40,-23 9 8,22-7-27,0 2 0,37-4 0,-56 9 12,0-1 0,0 1 0,0 0 1,0 1-1,0-1 0,0 1 0,0 1 0,0-1 0,0 1 0,-1 0 0,1 0 0,-1 0 0,1 1 0,-1 0 0,0 0 0,7 6 0,-11-8 29,0 0 0,0-1 1,0 1-1,-1 0 0,1 0 0,0 0 0,-1 0 1,1 0-1,0 0 0,-1 0 0,1 0 0,-1 0 0,0 0 1,1 0-1,-1 0 0,0 1 0,0-1 0,0 0 1,1 0-1,-1 0 0,0 0 0,-1 0 0,1 1 1,0 1-1,-1-3 6,1 1 0,0-1 1,0 0-1,0 1 0,-1-1 1,1 0-1,0 1 0,-1-1 1,1 0-1,0 1 0,-1-1 1,1 0-1,0 0 0,-1 1 1,1-1-1,0 0 0,-1 0 1,1 0-1,-1 1 0,1-1 1,0 0-1,-1 0 0,1 0 1,-1 0-1,0 0 12,-1 0 1,1 0-1,0-1 0,0 1 0,0 0 1,0-1-1,0 1 0,0-1 1,-1 1-1,1-1 0,0 1 0,0-1 1,-1 0-1,-6-7 52,0 0 0,0-1 0,0 1 0,1-2 1,1 1-1,-1-1 0,1 0 0,1 0 0,0 0 0,1-1 0,0 1 0,0-1 1,1-1-1,-3-16 0,6 25-90,0 1 0,0-1-1,-1 1 1,2-1 0,-1 1 0,0-1 0,0 1 0,1-1-1,-1 1 1,1 0 0,0-1 0,0 1 0,0 0 0,0-1 0,0 1-1,0 0 1,1 0 0,-1 0 0,1 0 0,-1 0 0,1 0 0,0 0-1,0 1 1,2-3 0,4-1-294,1 1 0,0-1 0,-1 2 1,1-1-1,12-2 0,-14 4 59,0 0 0,0 0 0,0 0 0,-1-1 1,1 0-1,-1 0 0,0-1 0,1 0 0,7-7 1,-6-4-482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1.933"/>
    </inkml:context>
    <inkml:brush xml:id="br0">
      <inkml:brushProperty name="width" value="0.05" units="cm"/>
      <inkml:brushProperty name="height" value="0.05" units="cm"/>
    </inkml:brush>
  </inkml:definitions>
  <inkml:trace contextRef="#ctx0" brushRef="#br0">1 29 18236,'3'-6'1960,"10"3"-1392,4-4-207,2 1 1055,8 2-1400,1 1 912,0 5-776,2 3-80,-7 4-72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3.454"/>
    </inkml:context>
    <inkml:brush xml:id="br0">
      <inkml:brushProperty name="width" value="0.05" units="cm"/>
      <inkml:brushProperty name="height" value="0.05" units="cm"/>
    </inkml:brush>
  </inkml:definitions>
  <inkml:trace contextRef="#ctx0" brushRef="#br0">1 213 15259,'0'3'134,"1"0"-1,0-1 1,-1 1-1,1-1 1,0 0-1,1 1 0,-1-1 1,0 0-1,1 1 1,-1-1-1,1 0 1,0 0-1,0 0 1,0 0-1,0-1 1,0 1-1,0 0 1,0-1-1,0 0 0,1 1 1,-1-1-1,0 0 1,1 0-1,-1 0 1,1 0-1,0-1 1,-1 1-1,1-1 1,-1 0-1,1 1 0,0-1 1,-1-1-1,4 1 1,1-1-3,1-1 0,-1 1-1,0-1 1,0-1 0,0 1 0,0-1 0,-1 0 0,1-1 0,-1 0 0,0 0-1,6-5 1,-3 2-75,-1-1 0,1 0 1,-2 0-1,1-1 0,-1 1 0,0-2 0,-1 1 0,0-1 0,-1 0 0,0 0 0,-1-1 0,0 1 0,0-1 1,-1 0-1,3-16 0,-6 24-52,0 1 0,0 0 0,0-1 0,0 1 0,0 0 1,0 0-1,-1-1 0,1 1 0,-1 0 0,1 0 0,-1-1 0,0 1 1,0 0-1,0 0 0,0 0 0,0 0 0,-1 0 0,1 0 0,-1 1 0,1-1 1,-1 0-1,1 1 0,-5-3 0,4 3-2,0 0-1,0 0 1,0 0 0,0 1 0,-1-1-1,1 1 1,0 0 0,0 0-1,-1 0 1,1 0 0,0 0 0,0 0-1,-1 0 1,1 1 0,0-1 0,0 1-1,0 0 1,0-1 0,0 1-1,0 0 1,0 0 0,0 0 0,0 1-1,0-1 1,-2 2 0,-5 5-8,0 0 1,1 0 0,0 1-1,0 0 1,1 0 0,0 1-1,1 0 1,0 0 0,0 1-1,-4 14 1,2-5-14,1 0 1,1 1-1,1 0 0,-4 39 1,8-50 14,1 0 0,0 0 1,0 0-1,1 0 0,0 0 1,4 14-1,-4-22 4,-1 0 1,1 0-1,-1 0 0,1 0 0,0 0 0,0-1 0,0 1 1,0 0-1,0 0 0,0-1 0,0 1 0,1-1 0,-1 1 1,0-1-1,1 1 0,-1-1 0,1 0 0,0 0 1,-1 0-1,1 0 0,0 0 0,0 0 0,0 0 0,-1-1 1,1 1-1,0-1 0,0 1 0,0-1 0,0 0 0,0 0 1,0 0-1,0 0 0,0 0 0,0 0 0,0 0 1,0 0-1,0-1 0,3 0 0,4-3 5,0 1-1,0-1 1,0-1 0,-1 1 0,0-2-1,0 1 1,0-1 0,-1 0-1,1-1 1,9-11 0,6-9 49,29-46 1,-26 35 7,-9 20-12,-17 18-48,0 0 0,1 0 0,-1-1 1,0 1-1,0 0 0,1 0 1,-1 0-1,0 0 0,0 0 1,1 0-1,-1 0 0,0 0 1,0 0-1,1 0 0,-1 0 1,0 0-1,1 0 0,-1 0 1,0 0-1,0 0 0,1 0 1,-1 0-1,0 0 0,0 0 0,1 1 1,-1-1-1,0 0 0,0 0 1,1 0-1,-1 0 0,0 1 1,0-1-1,0 0 0,0 0 1,1 0-1,-1 1 0,0-1 1,0 0-1,2 5 21,-1-1-1,0 0 1,0 0 0,-1 1-1,1-1 1,-1 8 0,0-10-21,1 22 67,-1-10 2,1-1 0,0 1 1,0-1-1,2 0 0,4 17 0,-7-29-55,1 1 0,-1-1 1,1 0-1,0 1 0,-1-1 0,1 1 0,0-1 0,0 0 0,0 0 0,0 1 0,0-1 0,0 0 0,0 0 0,0 0 0,1 0 0,-1 0 0,0-1 1,1 1-1,-1 0 0,0 0 0,1-1 0,1 1 0,0 0 5,0-1 0,-1 0 0,1 0 0,0 0 1,-1-1-1,1 1 0,0-1 0,-1 1 0,1-1 0,-1 0 0,1 0 1,2-1-1,8-5 58,-1-1 0,1 0 0,19-18 0,-26 21-58,25-23 80,-22 19-97,1 0-1,0 1 1,0 0-1,1 1 0,-1 0 1,18-8-1,-27 14-8,1 1 0,-1-1 0,1 0 0,-1 1 0,1-1-1,-1 1 1,1 0 0,-1 0 0,1 0 0,0-1 0,-1 1 0,1 1 0,-1-1-1,1 0 1,-1 0 0,1 0 0,0 1 0,-1-1 0,1 1 0,-1 0-1,1-1 1,-1 1 0,0 0 0,1 0 0,-1 0 0,0-1 0,0 2 0,1-1-1,-1 0 1,0 0 0,0 0 0,0 0 0,1 3 0,2 4-18,0 0 0,-1 0 0,1 1 0,-2-1 1,3 12-1,-4-13 13,1-1 0,0 1 0,0-1 0,0 1 0,1-1 0,6 11 0,-8-16 11,0 0 0,-1 0 0,1-1 0,0 1 0,0 0 0,-1-1 0,1 1 0,0-1 0,0 1 0,0-1 1,0 1-1,0-1 0,0 1 0,0-1 0,0 0 0,0 0 0,0 1 0,0-1 0,0 0 0,0 0 0,0 0 0,0 0 0,1-1 0,1 1-2,-1-1 0,1 0-1,-1 0 1,0 0 0,1 0-1,-1 0 1,0-1 0,0 1-1,3-3 1,5-5-28,0 0-1,15-21 1,-19 22 7,23-28-45,-16 17-14,1 2 1,1 0-1,18-16 1,-32 32 68,1 0 0,-1 0 0,1-1-1,-1 1 1,1 0 0,-1 0 0,1 0 0,0 1 0,-1-1-1,1 0 1,0 1 0,0-1 0,-1 1 0,1-1 0,0 1-1,0 0 1,0 0 0,2 0 0,-3 0 7,0 1-1,0-1 1,0 1-1,0-1 1,1 1-1,-1 0 1,0-1 0,0 1-1,0 0 1,0 0-1,-1 0 1,1-1 0,0 1-1,0 0 1,0 0-1,-1 1 1,1-1-1,0 0 1,0 2 0,1 4 3,0 0 1,0 0 0,0 0 0,-1 0-1,0 0 1,-1 0 0,1 10 0,-2-9-8,2-1-61,-1 0-1,0 0 1,-1 0 0,1-1 0,-1 1 0,-1 0 0,1 0-1,-1-1 1,0 1 0,-1-1 0,-3 6 0,6-11 58,0-1 0,-1 1 1,1-1-1,-1 0 0,1 1 1,0-1-1,-1 1 0,1-1 1,-1 0-1,1 0 1,-1 1-1,1-1 0,-1 0 1,1 0-1,-1 0 0,1 1 1,-1-1-1,0 0 0,1 0 1,-1 0-1,1 0 0,-1 0 1,1 0-1,-1 0 0,0 0 1,1 0-1,-1-1 0,1 1 1,-1 0-1,1 0 0,-1 0 1,1-1-1,-1 1 0,0-1 1,-8-8-281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3.875"/>
    </inkml:context>
    <inkml:brush xml:id="br0">
      <inkml:brushProperty name="width" value="0.05" units="cm"/>
      <inkml:brushProperty name="height" value="0.05" units="cm"/>
    </inkml:brush>
  </inkml:definitions>
  <inkml:trace contextRef="#ctx0" brushRef="#br0">1 1 15491,'10'11'768,"1"-2"-760,2 1-8,7-3 193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4.311"/>
    </inkml:context>
    <inkml:brush xml:id="br0">
      <inkml:brushProperty name="width" value="0.05" units="cm"/>
      <inkml:brushProperty name="height" value="0.05" units="cm"/>
    </inkml:brush>
  </inkml:definitions>
  <inkml:trace contextRef="#ctx0" brushRef="#br0">79 190 17876,'8'12'1694,"-1"-12"-420,7-20 313,-8 9-1176,1-2-94,4-3-184,-1-1 0,-1 0 1,0-1-1,-1 1 0,8-33 0,-15 49-132,-1 1-1,0-1 1,0 0-1,1 1 1,-1-1 0,0 0-1,0 1 1,0-1-1,0 0 1,0 1-1,0-1 1,0 0-1,0 1 1,0-1-1,0 0 1,-1 1-1,1-1 1,0 0-1,0 1 1,-1-1-1,1 0 1,0 1-1,-1-1 1,1 1-1,0-1 1,-1 1-1,1-1 1,-1 1-1,1-1 1,-1 1-1,1-1 1,-1 1-1,0-1 1,1 1-1,-1 0 1,1-1-1,-1 1 1,0 0-1,1 0 1,-1 0-1,0-1 1,1 1-1,-1 0 1,0 0-1,1 0 1,-1 0-1,-1 0 1,-1 1 0,0-1 1,0 1-1,0 0 1,1-1 0,-1 1-1,0 1 1,0-1-1,1 0 1,-1 1-1,-3 2 1,-6 6 67,0 1 0,1 0 1,0 1-1,1 0 0,0 1 0,1 0 1,1 0-1,0 1 0,0 0 0,2 0 1,0 1-1,0 0 0,1 0 1,1 0-1,-3 26 0,6-37-24,1 0 0,0 0 0,0 0 0,0-1 0,1 1 0,-1 0 0,1 0 0,0-1 0,0 1 0,0 0 0,3 5 0,-3-8-29,0 1 0,0-1-1,1 1 1,-1-1 0,0 0 0,1 1-1,-1-1 1,1 0 0,-1 0 0,1 0-1,-1 0 1,1 0 0,0 0-1,0-1 1,-1 1 0,1 0 0,0-1-1,0 0 1,0 1 0,-1-1 0,1 0-1,0 0 1,0 0 0,3 0 0,4-2 38,0 1 1,0-1 0,0-1 0,-1 0-1,1 0 1,-1 0 0,1-1 0,-1-1 0,0 1-1,-1-1 1,1-1 0,-1 1 0,9-10-1,14-15 24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5.334"/>
    </inkml:context>
    <inkml:brush xml:id="br0">
      <inkml:brushProperty name="width" value="0.05" units="cm"/>
      <inkml:brushProperty name="height" value="0.05" units="cm"/>
    </inkml:brush>
  </inkml:definitions>
  <inkml:trace contextRef="#ctx0" brushRef="#br0">6 398 15235,'0'3'329,"-6"22"1595,9-18-821,7-12 205,12-14-365,-2-2 0,25-30 1,1-2-469,44-48 63,52-52-255,-139 150-279,2-1-2,0-1-1,0 1 0,0 0 1,8-4-1,-13 8 0,1 0 0,-1-1 0,0 1 0,1 0 0,-1 0 0,1 0 0,-1 0 0,0 0 0,1 0 0,-1-1 0,1 1 0,-1 0 0,1 0 0,-1 0 1,0 0-1,1 0 0,-1 0 0,1 1 0,-1-1 0,1 0 0,-1 0 0,0 0 0,1 0 0,-1 0 0,1 1 0,-1-1 0,1 1 0,-1 0 5,1 0-1,-1 0 1,1 0-1,-1 0 1,0 0-1,1 0 1,-1 1-1,0-1 1,0 0-1,0 0 1,0 0-1,0 1 1,0-1-1,0 0 1,-1 2-1,-31 153 282,2-20 24,26-111-304,1 1 0,1 0 1,2 31-1,5-25-822,-5-32 793,0 0 0,0 1 1,0-1-1,1 0 0,-1 1 0,0-1 0,0 0 0,0 0 0,0 1 0,1-1 0,-1 0 1,0 0-1,0 1 0,1-1 0,-1 0 0,0 0 0,0 0 0,1 1 0,-1-1 1,0 0-1,1 0 0,-1 0 0,0 0 0,1 0 0,-1 0 0,0 0 0,1 0 1,10-8-282,7-17-49,3-13-109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5.766"/>
    </inkml:context>
    <inkml:brush xml:id="br0">
      <inkml:brushProperty name="width" value="0.05" units="cm"/>
      <inkml:brushProperty name="height" value="0.05" units="cm"/>
    </inkml:brush>
  </inkml:definitions>
  <inkml:trace contextRef="#ctx0" brushRef="#br0">1 102 14083,'4'22'2136,"6"-10"-863,-1-6-465,3-10 1969,3-5-1353,3-5-312,4-3-384,1-5-1152,1-1-1488,-9 3 1672,-5 2-320,-5 3-241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5.658"/>
    </inkml:context>
    <inkml:brush xml:id="br0">
      <inkml:brushProperty name="width" value="0.05" units="cm"/>
      <inkml:brushProperty name="height" value="0.05" units="cm"/>
    </inkml:brush>
  </inkml:definitions>
  <inkml:trace contextRef="#ctx0" brushRef="#br0">39 15 17492,'9'-14'2120,"-5"14"-1296,-2 7-368,-5 7 2129,-2 7-1497,1 7-744,-2 5-280,1 4-408,0 2-216,0 1-408,-1-1-232,3-6-465,-1-2 1073,1-12-224,-1-7-216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6.730"/>
    </inkml:context>
    <inkml:brush xml:id="br0">
      <inkml:brushProperty name="width" value="0.05" units="cm"/>
      <inkml:brushProperty name="height" value="0.05" units="cm"/>
    </inkml:brush>
  </inkml:definitions>
  <inkml:trace contextRef="#ctx0" brushRef="#br0">161 160 12523,'0'-2'212,"0"0"0,-1 0 1,1 0-1,0 0 0,-1 0 0,1 0 1,-1 0-1,0 0 0,0 0 1,0 0-1,0 0 0,0 0 0,0 1 1,0-1-1,-1 0 0,1 1 1,-1-1-1,1 1 0,-1-1 0,0 1 1,1 0-1,-1 0 0,0 0 1,0 0-1,0 0 0,0 0 0,0 0 1,-3 0-1,2 0-48,0 0 0,0 0-1,0 1 1,0 0 0,0-1 0,0 1 0,0 1 0,0-1-1,0 0 1,0 1 0,0-1 0,0 1 0,1 0 0,-1 0-1,0 0 1,0 0 0,1 0 0,-1 1 0,0-1 0,-2 3-1,-1 2-81,0 1-1,1-1 0,0 1 0,0 0 1,0 1-1,1-1 0,0 1 0,0 0 0,1 0 1,0 0-1,1 0 0,0 0 0,0 1 1,0-1-1,1 1 0,1-1 0,-1 1 1,2-1-1,-1 1 0,1-1 0,3 17 0,-3-23-73,-1-1 0,1 1-1,-1-1 1,1 1 0,0-1 0,-1 1-1,1-1 1,0 0 0,0 0-1,0 1 1,0-1 0,0 0-1,0 0 1,1 0 0,-1 0-1,0 0 1,0 0 0,1 0-1,-1 0 1,1-1 0,-1 1-1,1-1 1,1 2 0,0-2 0,-1 0-1,1 0 1,-1 0 0,1-1 0,-1 1 0,1-1-1,-1 1 1,0-1 0,1 0 0,-1 0 0,0 0-1,1 0 1,2-2 0,6-4 6,0-1 0,-1-1 0,1 0 0,9-11 1,1-2 24,0-1 1,-2-1 0,-1-1-1,-1 0 1,-1-1 0,-1-1-1,21-52 1,-35 78-32,-1 0 0,1 0 0,-1 0 0,0 0 0,1 0 0,-1 0 0,0 0 1,1 0-1,-1 0 0,0 0 0,0 0 0,0 0 0,0 0 0,0 0 0,0 0 0,0 0 0,-1-1 0,1 1 0,0 0 0,-1 0 1,1 0-1,0 0 0,-1 0 0,1 1 0,-2-3 0,1 3-1,0 0 0,0 0 0,0 0 0,0 0 0,0 0 0,0 1 0,0-1 1,0 0-1,0 0 0,0 1 0,0-1 0,0 1 0,0-1 0,0 1 0,1-1 0,-1 1 0,0-1 0,0 1 0,0 0 0,1-1 0,-1 1 1,0 0-1,1 0 0,-1 0 0,1-1 0,-1 1 0,0 1 0,-7 10 39,1-1-1,1 1 1,0 0 0,0 0-1,1 0 1,0 1 0,-2 13-1,0 3 60,2 0-1,-3 33 1,7-52-70,0 0-1,0 0 1,1 0 0,1-1 0,0 1-1,0 0 1,1 0 0,0 0 0,0-1 0,1 1-1,1-1 1,4 9 0,-8-16-25,1 0-1,0-1 1,1 1 0,-1 0 0,0-1-1,0 1 1,1-1 0,-1 1 0,1-1-1,-1 0 1,1 0 0,-1 1 0,1-1-1,0 0 1,0-1 0,-1 1 0,1 0-1,0 0 1,0-1 0,0 1 0,0-1-1,0 0 1,2 1 0,0-2-1,-1 1-1,0-1 1,1 0 0,-1 0 0,0 0-1,0 0 1,0 0 0,0-1 0,0 1-1,0-1 1,0 0 0,4-4 0,4-3 5,-1-2 0,0 1 1,-1-1-1,0-1 0,10-16 0,30-82 48,-48 107-78,-4 19 8,1-1 0,0 1 0,0 0 0,2 0 0,0 0 0,4 28 0,-4-42 7,1 0 1,-1 0 0,1 0-1,-1 0 1,1-1 0,0 1 0,0 0-1,-1-1 1,1 1 0,0 0-1,1-1 1,-1 1 0,2 1-1,-2-2 1,0 0 0,0-1-1,0 1 1,1-1-1,-1 1 1,0-1-1,0 1 1,0-1-1,1 0 1,-1 0-1,0 0 1,0 1 0,0-1-1,1 0 1,-1-1-1,0 1 1,0 0-1,1 0 1,-1 0-1,0-1 1,0 1-1,2-1 1,4-2-1,0-1 0,-1 1-1,1-1 1,-1 0 0,0-1 0,0 1-1,8-10 1,37-44-17,-17 18-25,-23 28 19,-6 5-9,1 1 0,0 0 0,0 0 0,1 0 0,-1 1-1,15-8 1,-21 12 28,1 1 1,0 0-1,-1 0 0,1-1 0,-1 1 0,1 0 1,0 0-1,0 0 0,-1 0 0,1 0 1,0 0-1,-1 0 0,1 0 0,0 0 0,-1 0 1,1 1-1,0-1 0,-1 0 0,1 0 0,-1 1 1,1-1-1,0 0 0,-1 1 0,1-1 0,-1 0 1,1 1-1,-1-1 0,1 1 0,-1-1 0,1 1 1,-1-1-1,1 1 0,-1-1 0,0 1 0,1 0 1,-1-1-1,0 1 0,0 0 0,1-1 0,-1 1 1,0 1-1,6 30-110,-6-29 102,0 18-40,0-17 57,0 1 0,0 0 0,0 0-1,0 0 1,1-1 0,-1 1-1,1 0 1,0 0 0,1-1-1,-1 1 1,3 4 0,-3-9-1,0 1 0,0-1 0,0 1 0,0-1 0,0 1 0,0-1 0,0 0 0,0 0 1,0 1-1,0-1 0,0 0 0,0 0 0,0 0 0,0 0 0,0 0 0,0 0 0,0-1 0,0 1 0,0 0 0,0 0 0,0-1 1,0 1-1,0-1 0,0 1 0,0-1 0,0 1 0,0-1 0,-1 1 0,1-1 0,1-1 0,29-25 55,-26 23-44,13-14 25,-2 3-71,0 0 0,19-14 0,-31 26-1,0 1-1,0-1 0,1 1 0,-1-1 1,0 1-1,1 0 0,0 1 0,-1-1 0,1 1 1,0 0-1,0 0 0,0 1 0,0-1 1,9 1-1,-12 1 14,0-1 0,0 0 0,0 1-1,0 0 1,0-1 0,0 1 0,0 0 0,0 0 0,0 0 0,0 0 0,0 1 0,-1-1 0,1 0 0,0 1 0,-1-1 0,1 1 0,1 2-1,0 1-27,0 1 0,0 0 0,0 0 0,2 8 0,-4-11 42,0 0 0,0 1 0,1-1 0,-1 0 1,1 1-1,-1-1 0,1 0 0,0 0 1,0 0-1,1 0 0,-1-1 0,1 1 0,-1-1 1,1 1-1,4 2 0,-5-4 5,0-1 0,-1 0 0,1 1 0,0-1-1,0 0 1,0 0 0,-1 0 0,1 0 0,0 0 0,0-1 0,-1 1 0,1-1 0,0 1 0,-1-1 0,1 1-1,0-1 1,-1 0 0,1 0 0,-1 0 0,1 0 0,-1 0 0,2-1 0,30-29-116,-33 30 115,26-29-164,-16 18 64,0 0 0,0 1 0,1 0 1,17-13-1,-27 24 96,-1-1 0,1 1-1,-1-1 1,1 1 0,-1 0-1,1-1 1,0 1 0,-1 0-1,1-1 1,0 1 0,-1 0 0,1 0-1,0 0 1,-1-1 0,1 1-1,0 0 1,-1 0 0,1 0-1,0 0 1,-1 0 0,1 0 0,0 0-1,-1 1 1,1-1 0,0 0-1,-1 0 1,1 0 0,0 1 0,-1-1-1,2 1 1,-1 0 3,0 0 1,-1 0-1,1 1 0,0-1 1,-1 0-1,1 1 0,-1-1 1,1 0-1,-1 1 0,1-1 1,-1 1-1,0-1 0,0 3 1,1 4 4,-1 1 0,-1-1 0,-2 17 0,-4-3 448,7-21-428,0 0 1,-1-1-1,1 1 1,0-1-1,0 1 1,-1-1-1,1 1 1,-1-1-1,1 1 1,-1-1 0,1 1-1,0-1 1,-1 1-1,0-1 1,1 1-1,-1-1 1,1 0-1,-1 1 1,1-1 0,-1 0-1,0 0 1,1 0-1,-1 1 1,0-1-1,1 0 1,-1 0-1,0 0 1,1 0-1,-1 0 1,0 0 0,1 0-1,-2 0 1,-10-4 171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7.127"/>
    </inkml:context>
    <inkml:brush xml:id="br0">
      <inkml:brushProperty name="width" value="0.05" units="cm"/>
      <inkml:brushProperty name="height" value="0.05" units="cm"/>
    </inkml:brush>
  </inkml:definitions>
  <inkml:trace contextRef="#ctx0" brushRef="#br0">0 4 15515,'3'-3'656,"1"3"-439,-10 1-290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7.735"/>
    </inkml:context>
    <inkml:brush xml:id="br0">
      <inkml:brushProperty name="width" value="0.05" units="cm"/>
      <inkml:brushProperty name="height" value="0.05" units="cm"/>
    </inkml:brush>
  </inkml:definitions>
  <inkml:trace contextRef="#ctx0" brushRef="#br0">1 240 17116,'0'2'121,"0"0"1,1 0-1,-1 0 1,1 0-1,-1 0 1,1 0-1,0-1 1,0 1-1,0 0 1,0 0-1,0-1 1,0 1-1,1 0 1,-1-1 0,1 0-1,-1 1 1,1-1-1,-1 0 1,1 1-1,0-1 1,-1 0-1,1 0 1,0-1-1,0 1 1,0 0-1,0 0 1,0-1-1,0 1 1,0-1-1,0 0 1,0 0-1,0 0 1,0 0 0,0 0-1,0 0 1,0 0-1,0 0 1,0-1-1,0 1 1,0-1-1,2-1 1,8-2 176,-1-1 1,1 0 0,-1-1-1,0 0 1,14-11 0,-5 2-34,0 0 1,29-31-1,-42 38-227,0 0 0,0-1 0,0 1 0,-1-2 0,0 1 0,-1-1 0,0 0-1,5-14 1,-9 22-35,-1-1 0,1 1 0,0 0-1,-1 0 1,0 0 0,1-1 0,-1 1-1,0 0 1,0 0 0,-1 0 0,1-1-1,0 1 1,-1 0 0,1 0-1,-1 0 1,0 0 0,-1-4 0,1 4 0,0 1-1,-1-1 1,1 1 0,0 0 0,-1 0 0,1-1 0,-1 1 0,1 0-1,-1 0 1,0 0 0,1 1 0,-1-1 0,0 0 0,0 1 0,1-1-1,-1 1 1,-2-1 0,-2 0 1,1 1 0,-1 0 0,1 0 0,-1 1 0,1-1 0,-1 1 0,1 0 0,-1 1 1,1-1-1,0 1 0,-1 0 0,1 0 0,-5 3 0,2 1-5,0 1 0,0-1-1,0 2 1,1-1 0,0 1 0,0 0 0,1 0 0,0 0 0,1 1 0,0 0 0,-6 14-1,3-5 0,2-1 0,0 1 0,2-1 0,0 2-1,-3 27 1,6-39 4,1-1-1,0 1 1,0 0-1,1-1 1,-1 1-1,4 10 1,-4-15-2,1-1 0,-1 0 1,1 1-1,-1-1 0,1 0 0,-1 0 1,1 1-1,0-1 0,-1 0 1,1 0-1,0 0 0,0 0 0,0 0 1,0 0-1,0 0 0,0 0 1,0-1-1,1 1 0,-1 0 0,0-1 1,0 1-1,0 0 0,1-1 0,-1 0 1,0 1-1,1-1 0,-1 0 1,0 1-1,1-1 0,-1 0 0,1 0 1,-1 0-1,0 0 0,1-1 1,-1 1-1,0 0 0,3-1 0,10-5-1,0-1 0,0 0 1,0 0-1,-1-1 0,-1-1 0,1-1 0,12-11 0,5-4-4,-15 13-1,44-30-23,-54 39 25,1-1-1,0 1 1,0 0 0,1 1-1,-1 0 1,0 0-1,1 0 1,7-1 0,-13 3 2,1 0-1,-1 0 1,0 0 0,1 0 0,-1 0 0,0 0-1,1 0 1,-1 0 0,0 1 0,1-1 0,-1 0-1,0 1 1,1-1 0,-1 1 0,0-1 0,0 1-1,0 0 1,0 0 0,1-1 0,-1 1 0,0 0-1,0 0 1,-1 0 0,1 0 0,1 2 0,0 1-2,0 0 0,0 0 0,-1 1 0,1-1 0,-1 0 0,1 6 0,7 21 1,-8-30 4,-1-1 0,1 1 1,0 0-1,-1-1 0,1 1 1,0 0-1,0-1 1,-1 1-1,1-1 0,0 1 1,0-1-1,0 1 0,0-1 1,0 0-1,0 0 0,0 1 1,0-1-1,0 0 0,0 0 1,0 0-1,0 0 1,0 0-1,0 0 0,0 0 1,0 0-1,-1 0 0,1-1 1,0 1-1,0 0 0,0-1 1,0 1-1,0-1 0,0 1 1,1-2-1,33-20 47,-33 20-43,51-43 29,-35 30-47,-1 0 1,2 0-1,30-17 1,-46 30 2,0 1-1,0 0 1,0-1 0,0 1 0,0 0 0,0 1 0,0-1 0,1 1-1,-1-1 1,0 1 0,4 0 0,-6 0 5,0 0 1,1 1-1,-1-1 1,0 1-1,1-1 0,-1 1 1,0-1-1,0 1 1,0 0-1,1-1 1,-1 1-1,0 0 0,0 0 1,0 0-1,0 0 1,0 0-1,-1 0 0,1 0 1,0 0-1,0 0 1,-1 1-1,1-1 1,-1 0-1,1 0 0,-1 1 1,1-1-1,-1 0 1,1 2-1,1 13-54,-1 0 0,0-1-1,-1 1 1,0 0 0,-4 20-1,1 2-582,4-19 31,-1-19 602,0-1-1,0 1 1,0 0 0,0 0 0,0-1 0,0 1 0,0 0 0,1 0-1,-1-1 1,0 1 0,0 0 0,0 0 0,0 0 0,0-1 0,1 1 0,-1 0-1,0 0 1,0 0 0,0-1 0,0 1 0,1 0 0,-1 0 0,0 0 0,0 0-1,1 0 1,-1 0 0,0 0 0,0-1 0,1 1 0,-1 0 0,0 0-1,0 0 1,1 0 0,-1 0 0,0 0 0,0 0 0,1 0 0,-1 0 0,0 0-1,0 0 1,1 0 0,-1 1 0,0-1 0,0 0 0,0 0 0,1 0 0,-1 0-1,0 0 1,0 0 0,0 1 0,1-1 0,-1 0 0,0 0 0,0 0-1,0 0 1,1 1 0,-1-1 0,0 0 0,0 0 0,0 1 0,0-1 0,0 0-1,0 0 1,0 0 0,0 1 0,0-1 0,1 0 0,-1 0 0,0 1 0,9-17-350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8.170"/>
    </inkml:context>
    <inkml:brush xml:id="br0">
      <inkml:brushProperty name="width" value="0.05" units="cm"/>
      <inkml:brushProperty name="height" value="0.05" units="cm"/>
    </inkml:brush>
  </inkml:definitions>
  <inkml:trace contextRef="#ctx0" brushRef="#br0">140 0 15803,'-105'69'6998,"71"-47"-5308,33-20-1509,10-1-209,21-4-335,-11 1 132,-10 2 125,0 0-1,0 0 0,1 1 0,-2 1 0,1-1 1,0 1-1,0 1 0,13 5 0,-19-7 107,0 0 0,0 1 0,-1-1-1,1 1 1,-1 0 0,1 0 0,-1 0 0,0 0-1,1 0 1,-1 1 0,0-1 0,-1 0 0,1 1-1,0 0 1,-1-1 0,1 1 0,-1 0 0,0 0 0,0 0-1,0 0 1,0 0 0,0 0 0,-1 0 0,0 0-1,1 0 1,-1 0 0,0 0 0,-1 6 0,-1-1 117,0 0 0,0 0 0,-1 0 0,0 0 0,0-1 0,-1 1 0,0-1 0,-1 1 0,1-2 0,-8 10 0,8-11-41,0 0 0,0-1-1,-1 1 1,0-1 0,0 1 0,0-2 0,0 1-1,-1 0 1,1-1 0,-1 0 0,0 0 0,0-1-1,-11 4 1,16-6-107,0 0 1,0 0-1,0 0 0,0 0 0,0 0 0,0 0 1,0 0-1,0 0 0,0 0 0,0 0 1,0-1-1,1 1 0,-1 0 0,0-1 1,0 1-1,0 0 0,0-1 0,0 1 0,1-1 1,-1 0-1,0 1 0,1-1 0,-1 1 1,0-1-1,1 0 0,-1 0 0,1 1 1,-1-1-1,1 0 0,-1 0 0,1 0 0,-1 0 1,1 1-1,0-1 0,0 0 0,-1 0 1,1-2-1,-1-1-42,1 0 0,0 0 1,0 0-1,0 0 0,0 0 1,1 0-1,1-7 0,9-19-387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8.559"/>
    </inkml:context>
    <inkml:brush xml:id="br0">
      <inkml:brushProperty name="width" value="0.05" units="cm"/>
      <inkml:brushProperty name="height" value="0.05" units="cm"/>
    </inkml:brush>
  </inkml:definitions>
  <inkml:trace contextRef="#ctx0" brushRef="#br0">57 155 19468,'0'18'1889,"-10"6"-1113,-2 3-296,1 3 824,1 0-240,3-2-520,1-4-231,6-10-578,3-7-407,2-9 1000,3-11-496,-3-9-128,1-4-128</inkml:trace>
  <inkml:trace contextRef="#ctx0" brushRef="#br0" timeOffset="1">32 1 17300,'-1'0'1912,"-1"0"-1312,-2 5-416,0 0 1425,0 5-1145,-1 0-208,1 3-320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9.154"/>
    </inkml:context>
    <inkml:brush xml:id="br0">
      <inkml:brushProperty name="width" value="0.05" units="cm"/>
      <inkml:brushProperty name="height" value="0.05" units="cm"/>
    </inkml:brush>
  </inkml:definitions>
  <inkml:trace contextRef="#ctx0" brushRef="#br0">214 15 15859,'-5'-3'265,"1"1"0,-1 0 0,0 0 0,0 1 0,1 0 0,-1-1 0,0 2 0,0-1 0,0 0 0,-1 1 0,1 0 0,0 0 0,0 1 0,0 0 0,0-1 0,0 2 0,0-1 0,1 0 0,-1 1-1,0 0 1,0 0 0,1 1 0,0-1 0,-1 1 0,1 0 0,0 0 0,-5 5 0,1-1-182,1 0 1,1 0-1,-1 0 0,1 1 0,1 0 1,-1 0-1,1 1 0,1-1 1,0 1-1,0 0 0,0 0 0,1 1 1,-3 14-1,6-23-73,0 1 0,-1 0-1,1-1 1,0 1 0,0 0 0,0 0 0,0-1 0,1 1-1,-1 0 1,0 0 0,1-1 0,-1 1 0,1 0 0,-1-1-1,2 4 1,-1-5-5,0 1 1,-1 0-1,1-1 0,0 1 0,0-1 0,-1 1 0,1-1 0,0 1 1,0-1-1,0 1 0,0-1 0,0 0 0,-1 0 0,1 1 1,0-1-1,0 0 0,0 0 0,0 0 0,0 0 0,2 0 1,2-1 7,1 0 1,-1-1-1,1 1 0,-1-1 1,1 0-1,-1-1 1,8-4-1,55-36 65,-34 21-40,38-19 0,-68 39-40,0 0 1,1 1-1,-1-1 0,0 1 1,1 0-1,-1 0 1,1 0-1,7 0 1,-11 1 0,1 0 0,-1 0 0,1 1 0,0-1 0,-1 0 0,1 1 0,-1-1 0,1 1 0,-1 0 0,1 0 0,-1-1 0,1 1 0,-1 0 0,0 0 0,1 0-1,-1 0 1,0 0 0,0 1 0,0-1 0,0 0 0,0 0 0,0 1 0,0-1 0,0 1 0,-1-1 0,2 2 0,2 9-10,-2-8 12,-1-1-1,0 1 1,1-1-1,0 0 1,0 1-1,0-1 1,4 5-1,-5-7-1,0 0 0,1 0 0,-1-1 0,0 1 0,1 0 0,-1-1 0,0 1 0,1-1 0,-1 1 0,1-1 0,-1 0 0,1 1 0,-1-1 0,0 0 0,1 0 0,-1 0 0,1 0 0,-1-1 0,1 1 0,-1 0 0,1-1 0,-1 1 0,1 0 0,1-2 0,8-2-25,0-2 1,-1 1-1,1-1 0,9-8 0,-13 9-11,-1 0 1,1 1-1,-1-1 1,1 2-1,1-1 1,-1 1-1,0 0 0,1 0 1,-1 1-1,1 0 1,13-1-1,-20 3 29,1 0-1,-1 0 1,1 0 0,-1 0-1,1 1 1,0-1 0,-1 1-1,1-1 1,-1 1 0,1-1-1,-1 1 1,0 0-1,1 0 1,-1-1 0,0 1-1,1 0 1,-1 0 0,0 0-1,0 1 1,0-1-1,1 2 1,1 1-6,0 1-1,-1 0 0,0 0 1,0 0-1,1 5 1,-2-6-107,0 0 0,0 0-1,1 0 1,-1 0 0,1-1 0,0 1 0,4 4 0,-6-7 82,1 0 0,0-1 1,-1 1-1,1-1 0,-1 0 0,1 1 0,0-1 1,-1 1-1,1-1 0,0 0 0,-1 0 0,1 1 1,0-1-1,0 0 0,-1 0 0,1 0 0,0 0 1,0 0-1,-1 0 0,1 0 0,0 0 0,0 0 1,0 0-1,-1 0 0,2-1 0,18-9-276,-19 10 263,22-15-360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09.852"/>
    </inkml:context>
    <inkml:brush xml:id="br0">
      <inkml:brushProperty name="width" value="0.05" units="cm"/>
      <inkml:brushProperty name="height" value="0.05" units="cm"/>
    </inkml:brush>
  </inkml:definitions>
  <inkml:trace contextRef="#ctx0" brushRef="#br0">70 308 15131,'-11'10'999,"1"0"0,0 1 1,1 0-1,0 0 0,-8 15 0,17-25-945,0-1-1,-1 0 1,1 0 0,0 1 0,-1-1-1,1 0 1,0 1 0,0-1-1,0 1 1,-1-1 0,1 0 0,0 1-1,0-1 1,0 1 0,0-1 0,0 0-1,0 1 1,0-1 0,0 1-1,0-1 1,0 0 0,0 1 0,0-1-1,0 1 1,0-1 0,0 0 0,0 1-1,1-1 1,-1 1 0,11-4 481,13-14-630,-15 9-177,0-1-1,-1 0 1,0-1 0,0 0-1,-1 0 1,8-15-1,-23 72 251,7-32 231,0-9-80,0 0 1,1 0-1,0 0 1,0 1-1,0-1 0,1 0 1,0 0-1,0 0 1,3 6-1,-4-10-93,1-1 0,0 1 0,-1-1 0,1 1 0,0-1 1,0 0-1,0 1 0,0-1 0,1 0 0,-1 0 0,0 0 0,0 0 0,1 0 0,-1 0 0,1 0 0,-1 0 0,1 0 0,-1-1 0,1 1 0,-1-1 0,1 1 0,0-1 1,-1 0-1,1 1 0,0-1 0,-1 0 0,1 0 0,0 0 0,-1 0 0,1 0 0,-1-1 0,1 1 0,0 0 0,-1-1 0,1 1 0,-1-1 0,1 0 0,1-1 0,10-3 36,-1-1-1,0 0 0,-1-1 0,0-1 1,19-15-1,47-51 60,-50 44-134,-1 0-1,-1-2 0,-2-1 1,-1-1-1,-2-1 1,20-47-1,-37 75-6,-2 5 5,0 1 0,0-1 1,0 0-1,0 0 0,0 1 0,-1-1 0,1 0 1,-1 0-1,1 0 0,-1 0 0,0 0 0,0 1 1,0-1-1,0 0 0,0-3 0,0 5 4,-1 0 1,1-1-1,0 1 0,0 0 0,0 0 0,0 0 0,-1 0 0,1 0 1,0 0-1,0 0 0,0 0 0,0-1 0,-1 1 0,1 0 1,0 0-1,0 0 0,0 0 0,-1 0 0,1 0 0,0 0 0,0 0 1,0 0-1,-1 0 0,1 0 0,0 0 0,0 1 0,0-1 1,-1 0-1,1 0 0,0 0 0,0 0 0,0 0 0,-1 0 0,1 0 1,0 0-1,0 1 0,0-1 0,0 0 0,0 0 0,0 0 0,-1 0 1,1 1-1,0-1 0,-11 12-4,1 0 1,0 1-1,1 0 0,1 1 1,0 0-1,-7 16 0,3-7 46,9-16-25,-13 22 137,-14 38 1,27-58-98,0 0 0,0 0 0,1 1 0,0-1 0,0 1 1,1-1-1,1 1 0,0-1 0,1 11 0,-1-16-35,0-1 0,1 0 0,0 0 1,0 0-1,0 0 0,0 0 0,0 0 0,0 0 0,1 0 0,0 0 0,-1 0 0,1-1 0,0 1 1,0-1-1,1 1 0,-1-1 0,0 0 0,1 0 0,-1 0 0,1 0 0,0 0 0,0-1 0,0 1 1,-1-1-1,1 0 0,1 0 0,-1 0 0,0 0 0,0 0 0,0-1 0,0 1 0,1-1 0,-1 0 1,0 0-1,5-1 0,3 1 7,-1-2 0,0 0 0,1 0 0,-1-1 0,0 0 0,0 0 0,-1-1 0,1-1 0,16-10 0,-10 4 4,-1-1 0,0 0-1,23-26 1,-32 31-27,-1 1 1,1-1-1,-2 0 0,1-1 1,-1 1-1,0-1 0,0 0 1,-1 0-1,0 0 0,3-14 1,-5 21-6,-1 0 1,0 0-1,0-1 1,0 1 0,1 0-1,-1 0 1,0 0-1,-1-1 1,1 1-1,0 0 1,0 0-1,0 0 1,-1-1 0,1 1-1,-1 0 1,1 0-1,-1 0 1,1 0-1,-1 0 1,0 0 0,0-1-1,0 1 0,0 0 0,0 1 0,0-1 0,0 1 0,0 0 0,0-1 0,0 1 0,0 0 0,0 0 0,-1-1 0,1 1 0,0 0 0,0 0 0,0 0 0,0 0 0,0 1 0,0-1 0,-2 0 1,-3 2-3,0 0 0,0 1 1,0-1-1,0 1 0,1 0 1,-10 7-1,5-2 3,0 1 0,0 0 0,1 0 0,1 1 0,0 0-1,-11 17 1,16-23-2,1 1 0,-1-1 0,1 1 0,-1 0 1,2 0-1,-1 0 0,0 0 0,1 0 0,0 0 0,0 0 0,0 0 0,1 1 0,0-1 0,0 0 0,0 0 0,1 1 0,0-1 0,2 10 0,-2-12-57,1-1 0,-1 1-1,1 0 1,0 0 0,0-1 0,0 1-1,0-1 1,1 0 0,-1 1 0,1-1 0,-1 0-1,1-1 1,0 1 0,-1 0 0,1-1-1,0 1 1,0-1 0,0 0 0,0 0 0,6 1-1,0 0-82,0-1 0,0 0 0,0-1 0,1 0 0,-1 0 0,11-3 0,14-3-271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0.517"/>
    </inkml:context>
    <inkml:brush xml:id="br0">
      <inkml:brushProperty name="width" value="0.05" units="cm"/>
      <inkml:brushProperty name="height" value="0.05" units="cm"/>
    </inkml:brush>
  </inkml:definitions>
  <inkml:trace contextRef="#ctx0" brushRef="#br0">75 1 17892,'-1'7'2088,"-6"11"-1352,-4 11-215,0 5 1151,-2 8-592,2 4-264,2 1-400,2-1-96,4-6-144,3-5-151,3-12-386,3-8-223,-2-9-560,0-6-248,-4-9 992,-6-5-272,-6-6-225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1.481"/>
    </inkml:context>
    <inkml:brush xml:id="br0">
      <inkml:brushProperty name="width" value="0.05" units="cm"/>
      <inkml:brushProperty name="height" value="0.05" units="cm"/>
    </inkml:brush>
  </inkml:definitions>
  <inkml:trace contextRef="#ctx0" brushRef="#br0">1 131 16179,'3'-9'297,"2"1"-1,-1 1 1,1-1-1,1 0 1,-1 1-1,1 0 1,0 1-1,1-1 1,-1 1-1,1 0 1,1 1-1,-1-1 1,1 2-1,10-6 1,-6 5 8,0 0 0,0 1 0,0 1 0,1 0 0,-1 1 1,1 0-1,0 1 0,0 0 0,20 2 0,-18 0-108,0 1-1,0 0 1,-1 2-1,27 8 1,-34-10-164,0 1 0,0 0 1,0 1-1,-1 0 0,1 0 0,-1 0 1,0 1-1,0-1 0,-1 1 0,1 1 1,6 8-1,-11-12-31,1 0 1,-1 0-1,0 0 0,0 0 1,0 0-1,0 0 0,-1 0 1,1 0-1,0 1 0,-1-1 1,0 0-1,1 1 0,-1-1 1,0 0-1,0 1 0,-1-1 0,1 0 1,-1 4-1,0-2 4,-1 0-1,1 0 1,-1 0-1,0-1 1,0 1 0,-1-1-1,1 1 1,-1-1-1,-4 5 1,-7 5 44,0-2 0,-1 0 0,-28 17 0,34-22-6,-162 88 56,170-94-150,1 0-1,0 1 1,-1-1-1,1 0 1,0 0-1,-1 0 1,1 0-1,0 1 1,-1-1-1,1 0 1,0 0-1,0 0 1,-1 1-1,1-1 1,0 0-1,0 1 1,-1-1-1,1 0 1,0 0 0,0 1-1,0-1 1,0 0-1,0 1 1,-1-1-1,1 0 1,0 1-1,0-1 1,0 1-1,0-1 1,0 1-1,10 4-1353,25-1-1066,-28-3 1765,73 5-4106,125-5 0,-107-15 10531,-98 15-5650,0-1 0,0 0 0,1 0 0,-1 0-1,0 1 1,0-1 0,0 0 0,1 1 0,-1-1 0,0 0 0,0 0 0,0 1 0,0-1 0,0 0-1,0 1 1,1-1 0,-1 0 0,0 1 0,0-1 0,0 0 0,0 1 0,0-1 0,0 0-1,0 1 1,0-1 0,-1 0 0,1 1 0,0-1 0,0 0 0,0 1 0,0-1 0,0 0 0,0 0-1,-1 1 1,1-1 0,0 0 0,0 0 0,0 1 0,-1-1 0,1 0 0,0 0 0,0 1 0,-1-1-1,-8 14 1145,1-3-499,1 1 0,0-1 0,-9 21 0,13-25-578,1-1-1,0 1 1,0 0 0,0 0 0,1 0 0,0 0 0,0 0 0,1 12-1,0-18-126,0-1 0,0 1-1,0 0 1,0-1 0,0 1-1,0-1 1,0 1 0,0-1-1,0 1 1,0-1-1,1 1 1,-1-1 0,0 1-1,0-1 1,1 1 0,-1-1-1,0 1 1,1-1 0,-1 1-1,0-1 1,1 0-1,-1 1 1,1-1 0,-1 0-1,1 1 1,-1-1 0,1 0-1,-1 1 1,1-1 0,0 0-1,0 0 1,0 0 0,0 0 0,1 0 0,-1 0 0,0-1 0,0 1 0,0 0 0,0-1 0,0 1 0,1-1 0,-1 1 0,0-1 0,1 0 0,2-2 9,1-1 1,-1 1-1,0-1 0,0 0 1,5-7-1,-4 3-11,0-1 1,-1-1-1,-1 1 0,1 0 0,-1-1 0,-1 0 1,0 0-1,0 0 0,-1 0 0,0 0 0,-1 0 1,0 0-1,-2-15 0,4 28-7,1 0 0,0-1 0,0 1 0,0-1 0,1 0 1,-1 1-1,0-1 0,1-1 0,0 1 0,-1 0 0,6 1 0,1-2-1,-1 0 1,1-1-1,-1 0 0,1 0 0,-1-1 1,1 0-1,-1 0 0,0-1 0,1 0 1,-1-1-1,0 0 0,0-1 0,11-6 1,3-2-3,0-2 1,0 0 0,32-29 0,-45 34-1,1-1 0,-2 0 0,0-1-1,0 0 1,12-19 0,-18 25-1,0 0-1,0-1 0,-1 1 1,1-1-1,-1 0 0,0 0 1,-1 1-1,0-1 1,0 0-1,0 0 0,0 0 1,-1-1-1,0 1 0,0 0 1,-2-8-1,2 13 3,0-1 0,0 1 0,-1-1 0,1 1-1,0-1 1,-1 1 0,1 0 0,-1-1 0,1 1 0,-1 0 0,0-1-1,0 1 1,1 0 0,-1 0 0,0 0 0,0-1 0,0 1 0,0 0-1,0 0 1,-1 1 0,1-1 0,0 0 0,0 0 0,-1 0 0,1 1-1,0-1 1,-1 1 0,1-1 0,0 1 0,-1 0 0,1-1 0,-1 1-1,1 0 1,-1 0 0,1 0 0,-1 0 0,1 0 0,0 0 0,-1 0-1,1 1 1,-1-1 0,1 1 0,-1-1 0,1 1 0,-2 0 0,-3 2 2,1 0 0,0 0 0,-1 1 0,1-1 0,0 1 0,1 1 0,-1-1 0,1 0 0,-5 7 0,-4 9 12,0 1 1,2-1-1,1 2 1,0 0-1,1 0 1,2 1 0,0 0-1,2 0 1,0 0-1,-2 32 1,7-52-11,0-1 1,0 1-1,0 0 0,0-1 1,0 1-1,0 0 0,1-1 0,0 1 1,-1 0-1,1-1 0,0 1 1,0-1-1,0 1 0,1-1 1,-1 0-1,0 0 0,1 1 1,2 1-1,-2-2 3,1 0 1,-1 0-1,1-1 0,-1 1 1,1-1-1,0 0 0,0 0 0,0 0 1,0 0-1,-1 0 0,1 0 1,0-1-1,0 1 0,1-1 1,4 0-1,4-1 4,1 0 1,-1-1-1,1 0 1,-1-1-1,0 0 1,0-1-1,0-1 1,-1 0-1,0 0 1,0-1-1,15-10 0,-7 3 17,0-2-1,-1 0 1,-1-2-1,0 1 1,14-21-1,-41 49 84,1 0 0,0 0 0,1 1 0,0 1-1,1-1 1,1 1 0,0 0 0,0 0 0,-5 27 0,11-39-85,0 0 0,-1 0 0,1-1 0,0 1 0,0 0 0,0 0 0,0-1 0,1 1 1,-1 0-1,0 0 0,1-1 0,-1 1 0,1 0 0,0-1 0,0 1 0,-1 0 0,1-1 0,0 1 0,0-1 0,0 1 0,3 1 0,-2-1-80,0-1-1,0 0 0,0 0 1,1 0-1,-1 0 0,1 0 1,-1 0-1,0 0 0,1-1 1,-1 1-1,1-1 0,0 0 1,3 0-1,5-1-429,0 0 0,-1 0 1,1-1-1,0-1 0,18-6 0,-2-3-104,-2 1-191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2.770"/>
    </inkml:context>
    <inkml:brush xml:id="br0">
      <inkml:brushProperty name="width" value="0.05" units="cm"/>
      <inkml:brushProperty name="height" value="0.05" units="cm"/>
    </inkml:brush>
  </inkml:definitions>
  <inkml:trace contextRef="#ctx0" brushRef="#br0">84 26 16756,'4'-24'2419,"-5"22"-1044,-4 15-346,-20 83 398,-23 172 0,46-252-1311,0-3 6,0-1 0,0 1 0,2 0 0,-1 0 0,2-1-1,0 1 1,3 17 0,-4-29-113,0 0 0,0 0-1,1-1 1,-1 1 0,0 0 0,0 0-1,1-1 1,-1 1 0,0 0 0,1-1-1,-1 1 1,0 0 0,1-1 0,-1 1-1,1-1 1,-1 1 0,1 0 0,-1-1-1,1 1 1,0-1 0,-1 0 0,1 1-1,0-1 1,-1 1 0,1-1 0,0 0-1,-1 0 1,1 1 0,0-1 0,0 0-1,-1 0 1,1 0 0,0 0 0,0 0-1,-1 0 1,1 0 0,0 0 0,0 0 0,-1 0-1,1 0 1,0-1 0,0 1 0,-1 0-1,1 0 1,0-1 0,-1 1 0,1-1-1,0 1 1,-1 0 0,1-1 0,-1 1-1,1-1 1,-1 1 0,1-1 0,-1 0-1,2 0 1,2-4-12,1 0 1,-1 0-1,0 0 0,5-11 1,-6 12-378,-1-1 1,0 1 0,0-1-1,0 1 1,-1-1 0,1 0-1,-1 1 1,0-9-1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6.063"/>
    </inkml:context>
    <inkml:brush xml:id="br0">
      <inkml:brushProperty name="width" value="0.05" units="cm"/>
      <inkml:brushProperty name="height" value="0.05" units="cm"/>
    </inkml:brush>
  </inkml:definitions>
  <inkml:trace contextRef="#ctx0" brushRef="#br0">0 74 14883,'0'-5'376,"1"1"0,0-1 0,0 0 0,0 0-1,1 0 1,-1 1 0,1-1 0,0 1 0,5-7-1,-6 9-160,1 0 0,0 0 0,0 0 0,0 1 0,0-1-1,0 1 1,0 0 0,1-1 0,-1 1 0,0 0 0,1 0-1,-1 1 1,1-1 0,-1 0 0,1 1 0,-1-1 0,1 1-1,-1 0 1,1 0 0,4 1 0,10 1-14,-1 0 1,0 2-1,0 0 1,0 1-1,0 0 1,0 1-1,-1 1 1,0 1-1,-1 0 1,0 0-1,14 12 1,-26-18-201,0-1 0,0 1 1,0-1-1,0 1 0,-1 0 1,1 0-1,-1 0 0,1 0 1,-1 0-1,0 1 0,1-1 1,-1 0-1,1 4 0,-2-4 3,0-1-1,0 1 0,0-1 1,0 1-1,0-1 1,0 1-1,0 0 1,0-1-1,-1 1 1,1-1-1,-1 1 0,1-1 1,-1 0-1,1 1 1,-1-1-1,-2 3 1,-2 3 36,-2-1 1,1 0-1,-1 0 0,0 0 1,0-1-1,-11 6 1,-17 15 300,33-24-317,0 0 0,1 0-1,-1 0 1,0 0 0,1 0-1,0 0 1,-1 0 0,1 1-1,0-1 1,0 1 0,0-1-1,1 1 1,-1-1 0,0 1-1,1-1 1,0 1 0,0 4-1,0-3-12,1 0-1,-1 0 0,1 0 0,1 0 1,-1 0-1,0 0 0,1 0 1,0 0-1,0 0 0,3 3 1,5 6-397,0 0 0,2-1 0,-1 0 0,18 14 1,-24-22 302,0 0-1,0 0 1,0-1 0,1 0 0,-1 0 0,1 0 0,0 0 0,7 1-1,21 5-389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3.162"/>
    </inkml:context>
    <inkml:brush xml:id="br0">
      <inkml:brushProperty name="width" value="0.05" units="cm"/>
      <inkml:brushProperty name="height" value="0.05" units="cm"/>
    </inkml:brush>
  </inkml:definitions>
  <inkml:trace contextRef="#ctx0" brushRef="#br0">11 72 17612,'-9'-7'1976,"8"4"-1144,2-3-296,6 2 1201,5-3-481,3-1-440,5 0-296,6-1-456,0 1-280,3 2-776,-3 2-1400,-5 2 2000,-2 4-337,-5 3-311</inkml:trace>
  <inkml:trace contextRef="#ctx0" brushRef="#br0" timeOffset="1">360 40 15579,'-7'19'1737,"-6"0"-1233,2 4-224,-1-2 1136,7-1-1512,0 0-296,5-8 368,5-7-152,3-3-184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3.627"/>
    </inkml:context>
    <inkml:brush xml:id="br0">
      <inkml:brushProperty name="width" value="0.05" units="cm"/>
      <inkml:brushProperty name="height" value="0.05" units="cm"/>
    </inkml:brush>
  </inkml:definitions>
  <inkml:trace contextRef="#ctx0" brushRef="#br0">124 1 17620,'-11'22'1243,"1"0"0,1 1 0,-6 26 0,-23 91-334,35-127-761,-8 32 184,2 0 1,1 1-1,-1 63 1,8-106-304,2 0 1,-1 0-1,0 0 0,0-1 1,1 1-1,0 0 1,0 0-1,-1 0 0,3 3 1,-3-6-18,1 1 1,-1-1-1,1 1 0,-1 0 1,1-1-1,-1 1 0,1-1 1,-1 1-1,1-1 0,-1 0 1,1 1-1,0-1 0,-1 1 1,1-1-1,0 0 0,-1 0 1,1 1-1,0-1 1,-1 0-1,1 0 0,0 0 1,0 0-1,-1 0 0,1 0 1,0 0-1,0 0 0,-1 0 1,1 0-1,0 0 0,0 0 1,-1-1-1,1 1 0,0 0 1,-1 0-1,1-1 0,0 1 1,-1-1-1,1 1 1,0-1-1,9-7 83,0 0 1,0 0-1,-1-1 0,-1 0 1,0-1-1,13-18 0,-5 7 2,19-24-292,-2-2 1,-2-1-1,29-62 0,-56 98-802,-8 10-816,-12 15-50,7-5 996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4.053"/>
    </inkml:context>
    <inkml:brush xml:id="br0">
      <inkml:brushProperty name="width" value="0.05" units="cm"/>
      <inkml:brushProperty name="height" value="0.05" units="cm"/>
    </inkml:brush>
  </inkml:definitions>
  <inkml:trace contextRef="#ctx0" brushRef="#br0">261 467 17332,'7'15'1736,"0"-5"-920,1 1-352,-1-1 809,1-1-209,-2-3-344,0-1-248,-2-2-568,-2-1-360,2 0 600,-4 1-424</inkml:trace>
  <inkml:trace contextRef="#ctx0" brushRef="#br0" timeOffset="1">15 0 20196,'8'0'1697,"-6"0"-1273,-4 0-216,2 2 704,3 0-568,-3 1-1088,-1-1 752,-9-2-192,-5 0-136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4.485"/>
    </inkml:context>
    <inkml:brush xml:id="br0">
      <inkml:brushProperty name="width" value="0.05" units="cm"/>
      <inkml:brushProperty name="height" value="0.05" units="cm"/>
    </inkml:brush>
  </inkml:definitions>
  <inkml:trace contextRef="#ctx0" brushRef="#br0">13 16 16420,'-8'0'2016,"5"-2"-1168,2 1-376,1-3 1313,0 1-985,5 0-936,0 0 456,8 3-456,-2 0-144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4.933"/>
    </inkml:context>
    <inkml:brush xml:id="br0">
      <inkml:brushProperty name="width" value="0.05" units="cm"/>
      <inkml:brushProperty name="height" value="0.05" units="cm"/>
    </inkml:brush>
  </inkml:definitions>
  <inkml:trace contextRef="#ctx0" brushRef="#br0">15 93 14515,'-6'20'6107,"-2"23"-4456,7-37-1581,1-1 1,1 1-1,-1 0 0,1-1 1,0 1-1,0-1 1,0 1-1,1-1 0,0 1 1,0-1-1,0 0 1,1 0-1,0 0 0,6 9 1,-6-11-32,0 0 1,0-1-1,0 1 1,0-1 0,0 0-1,1 0 1,-1 0-1,1 0 1,0-1-1,0 1 1,-1-1-1,1 0 1,0 0 0,0 0-1,0-1 1,0 1-1,0-1 1,0 0-1,0 0 1,0 0-1,0-1 1,4 0 0,4-2 66,-1 0 0,1-1 0,-1 0 0,0-1 0,-1 0 0,1-1 1,-1 0-1,0 0 0,0-1 0,-1-1 0,0 1 0,16-19 1,-19 20-52,0-1 1,-1 1 0,0-1-1,0-1 1,0 1 0,-1-1-1,0 0 1,0 0 0,-1 0-1,0 0 1,-1-1 0,0 1-1,0-1 1,-1 1 0,0-1-1,0 0 1,-1 0 0,-1-10-1,1 18-47,0 0-1,0 0 1,0 0 0,-1-1-1,1 1 1,0 0-1,-1 0 1,1 0-1,-1 0 1,1 0-1,-1 0 1,0 0 0,1 0-1,-1 0 1,0 0-1,0 0 1,-1-1-1,2 2-4,-1 0 0,0 0-1,1-1 1,-1 1 0,0 0-1,1 0 1,-1 0 0,1 0-1,-1 0 1,0 0 0,1 0-1,-1 0 1,0 0 0,1 0-1,-1 0 1,0 0 0,1 0-1,-1 1 1,0-1 0,1 0-1,-1 0 1,0 1 0,-1 1-3,-1-1 0,1 1 0,0-1 0,0 1 0,1 0 0,-1 0 0,0 0 0,0 0 1,1 0-1,-1 1 0,1-1 0,0 0 0,-2 5 0,1 0-148,0-1 0,1 1 0,0 0 1,0 0-1,1 0 0,0-1 0,0 1 0,0 0 0,1 0 0,0 0 0,0 0 1,4 11-1,-4-15-7,0-1-1,1 0 1,-1 1 0,0-1 0,0 0 0,1 0 0,0 0 0,-1 0 0,1 0 0,0 0 0,0-1-1,0 1 1,0-1 0,0 1 0,4 1 0,-4-2 32,1 0 0,0 0 0,0-1-1,0 1 1,0-1 0,0 0 0,0 0 0,0 0 0,0 0 0,0 0 0,0 0-1,0-1 1,-1 0 0,1 1 0,0-1 0,3-2 0,17-7-955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5.536"/>
    </inkml:context>
    <inkml:brush xml:id="br0">
      <inkml:brushProperty name="width" value="0.05" units="cm"/>
      <inkml:brushProperty name="height" value="0.05" units="cm"/>
    </inkml:brush>
  </inkml:definitions>
  <inkml:trace contextRef="#ctx0" brushRef="#br0">92 117 13955,'-1'0'132,"1"0"0,-1 1 0,0-1 0,0 0 1,0 0-1,1 0 0,-1 1 0,0-1 0,0 0 0,0 0 0,1 1 0,-1-1 1,0 1-1,1-1 0,-1 1 0,0-1 0,1 1 0,-1-1 0,1 1 0,-1 0 1,1-1-1,-1 1 0,1 0 0,-1-1 0,1 1 0,0 0 0,-1 0 0,1 0 1,-3 3 389,-41 65 4506,40-60-4729,0 0-1,0 0 0,0 0 0,1 0 1,1 0-1,-3 15 0,5-24-272,0 1-1,0 0 0,0 0 0,-1-1 1,1 1-1,0 0 0,0 0 0,1 0 0,-1 0 1,0-1-1,0 1 0,0 0 0,0 0 1,1-1-1,-1 1 0,0 0 0,1 0 0,-1-1 1,0 1-1,1 0 0,-1-1 0,1 1 1,-1 0-1,1-1 0,1 2 0,-1-2-7,0 0 1,0 1-1,0-1 0,0 0 0,1 0 0,-1 1 0,0-1 0,0 0 1,1 0-1,-1 0 0,0-1 0,0 1 0,1 0 0,-1 0 1,1-1-1,9-3 2,0 0 1,-1-1 0,12-7-1,-9 5 32,-8 4-48,1 0 1,-1 1-1,1 0 1,-1 0-1,1 1 1,0-1-1,0 1 1,0 0-1,10 1 1,-14 0-6,0 0 0,0 1 0,0-1 0,0 1 1,0-1-1,0 1 0,0 0 0,0 0 0,0 0 0,0 0 0,-1 0 0,1 0 1,0 1-1,-1-1 0,1 0 0,-1 1 0,0-1 0,1 1 0,-1 0 0,0-1 1,0 1-1,0 0 0,0 0 0,0 0 0,0 0 0,-1 0 0,1 0 0,-1 0 1,1 0-1,-1 0 0,0 2 0,3-2-2,-1-7 9,2-9 8,0-23 5,0-51 1,-3 32-207,-1 55 171,0 0-1,-1 1 1,1-1-1,0 0 1,0 1-1,0-1 1,0 0-1,0 0 1,0 1-1,1-1 1,-1 0-1,0 1 1,0-1-1,0 0 1,1 1-1,-1-1 1,0 0-1,1 1 0,-1-1 1,0 1-1,1-1 1,-1 1-1,1-1 1,-1 1-1,1-1 1,-1 1-1,1-1 1,-1 1-1,2-1 1,-1 1-81,1 0 0,0 1 1,-1-1-1,1 1 0,-1-1 1,1 1-1,-1-1 0,0 1 1,1 0-1,1 1 0,6 3-188,1-1-74,0 1 0,1-2 0,-1 0 0,1 0 0,0-1 0,0 0 0,0-1 0,0 0 0,0-1 1,0 0-1,0-1 0,0 0 0,18-5 0,-18 4 256,0-1-1,-1 0 1,1-1 0,0 0 0,-1-1-1,0 0 1,0 0 0,0-1-1,-1 0 1,0-1 0,0 0 0,-1-1-1,11-11 1,-10-2 1186,-11 17-145,-6 13 167,-4 10-637,1 2-1,1-1 0,1 2 1,1-1-1,0 1 0,2 0 1,0 1-1,-4 43 0,9-59-389,1-1-1,0 1 0,1-1 0,-1 1 1,3 10-1,-3-16-92,0 0 0,1 0-1,-1 0 1,0 0 0,0 0 0,1 0 0,-1 0-1,1 0 1,-1-1 0,1 1 0,-1 0 0,1 0-1,-1-1 1,1 1 0,0 0 0,-1-1 0,1 1 0,0 0-1,-1-1 1,1 1 0,0-1 0,0 1 0,0-1-1,0 0 1,-1 1 0,1-1 0,0 0 0,0 0-1,0 1 1,0-1 0,0 0 0,0 0 0,0 0-1,0 0 1,0 0 0,0 0 0,0 0 0,-1-1-1,1 1 1,0 0 0,0 0 0,0-1 0,0 1 0,0-1-1,0 1 1,-1-1 0,1 1 0,0-1 0,1 0-1,2-3 40,1 1 0,-1-1 0,0 0 0,0-1 0,-1 1 0,1-1 0,-1 1 0,0-1-1,0 0 1,0 0 0,-1 0 0,2-7 0,8-23-219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5.942"/>
    </inkml:context>
    <inkml:brush xml:id="br0">
      <inkml:brushProperty name="width" value="0.05" units="cm"/>
      <inkml:brushProperty name="height" value="0.05" units="cm"/>
    </inkml:brush>
  </inkml:definitions>
  <inkml:trace contextRef="#ctx0" brushRef="#br0">4 1 14659,'-1'0'1913,"-2"4"-1193,3 2-352,1 1 2088,7 5-2504,0-1 576,5 2-496,3 3-88,8-2-72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6.363"/>
    </inkml:context>
    <inkml:brush xml:id="br0">
      <inkml:brushProperty name="width" value="0.05" units="cm"/>
      <inkml:brushProperty name="height" value="0.05" units="cm"/>
    </inkml:brush>
  </inkml:definitions>
  <inkml:trace contextRef="#ctx0" brushRef="#br0">126 0 16115,'-28'36'1791,"7"-11"-217,-24 41 1,41-58-1281,-1 0 0,1 0 0,1 1 1,0-1-1,0 1 0,1-1 0,0 1 1,0 0-1,-1 18 0,3-26-260,0 0 0,0 1-1,0-1 1,0 0 0,0 0-1,0 1 1,0-1 0,1 0-1,-1 0 1,0 1 0,1-1 0,-1 0-1,1 0 1,-1 0 0,1 1-1,-1-1 1,1 0 0,0 0 0,0 0-1,0 0 1,-1 0 0,1-1-1,0 1 1,0 0 0,0 0-1,3 1 1,-2-2-12,0 1 0,0-1 1,1 0-1,-1 1 0,0-1 0,0 0 0,1-1 0,-1 1 0,0 0 1,0-1-1,1 1 0,-1-1 0,4-1 0,5-3-10,-1 0 1,0 0-1,0-1 0,18-13 1,-17 9 5,0 0 1,-1-1 0,0 0-1,14-22 1,-19 26-18,0-1-1,-1 0 1,0 0 0,0 0-1,-1 0 1,0-1 0,-1 1-1,0-1 1,1-10 0,-5 4-6,2 15 4,0 0 0,0 0 0,0 0 1,-1-1-1,1 1 0,0 0 0,0 0 0,0 0 0,-1 0 1,1 0-1,0 0 0,0 0 0,-1-1 0,1 1 1,0 0-1,0 0 0,-1 0 0,1 0 0,0 0 0,-1 0 1,1 0-1,0 0 0,0 0 0,-1 0 0,1 1 0,0-1 1,0 0-1,-1 0 0,1 0 0,0 0 0,-3 2-3,1-1 0,0 0 0,0 1 0,0 0 0,0 0 0,1-1 0,-1 1 0,0 0 0,-1 3 0,-5 8-16,0 0-1,0 1 0,1 0 1,1 0-1,0 1 1,1 0-1,1 0 1,0 0-1,1 1 0,1-1 1,-1 22-1,3-35-11,-1-1-1,1 0 1,0 0-1,0 1 1,1-1-1,-1 0 1,0 0-1,0 1 1,1-1-1,-1 0 1,1 0-1,-1 0 0,1 1 1,-1-1-1,1 0 1,0 0-1,-1 0 1,1 0-1,0 0 1,0 0-1,0 0 1,0-1-1,0 1 1,0 0-1,2 1 1,-1-1-85,0-1 1,0 0-1,0 1 1,0-1-1,0 0 1,0 0 0,0 0-1,0-1 1,1 1-1,-1 0 1,0-1-1,0 1 1,0-1 0,2-1-1,6-2-292,-1-1 0,1 0 0,-1-1 0,0 0 0,8-7 0,14-16-405,0-9-127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6.793"/>
    </inkml:context>
    <inkml:brush xml:id="br0">
      <inkml:brushProperty name="width" value="0.05" units="cm"/>
      <inkml:brushProperty name="height" value="0.05" units="cm"/>
    </inkml:brush>
  </inkml:definitions>
  <inkml:trace contextRef="#ctx0" brushRef="#br0">81 62 15355,'-1'0'31,"1"0"1,0 0-1,0 0 0,0 0 0,0 0 0,0 0 0,0 1 0,0-1 1,0 0-1,0 0 0,0 0 0,0 0 0,0 0 0,0 0 0,0 0 1,0 0-1,-1 0 0,1 0 0,0 0 0,0 0 0,0 0 1,0 0-1,0 0 0,0 0 0,0 0 0,0-1 0,0 1 0,0 0 1,0 0-1,0 0 0,0 0 0,0 0 0,-1 0 0,1 0 0,0 0 1,0 0-1,0 0 0,0 0 0,0 0 0,0 0 0,0 0 0,0 0 1,0 0-1,0 0 0,0 0 0,0 0 0,0-1 0,0 1 0,0 0 1,0 0-1,0 0 0,0 0 0,0 0 0,0 0 0,0 0 1,0 0-1,-6 10 630,-6 18-5,2-4 40,1 0 0,1 1 0,2 0 0,0 1 0,2 0 0,-2 37 0,5-59-639,1 0 1,0 0 0,1 0-1,-1 0 1,1 0 0,-1-1 0,1 1-1,0 0 1,1 0 0,-1-1-1,4 6 1,-4-7-43,0 0 0,1-1 0,-1 1 0,1 0 0,0-1 0,0 0 0,-1 1 0,1-1 0,0 0 0,0 0 0,0 0 0,0 0 0,0 0-1,0-1 1,1 1 0,-1-1 0,0 1 0,0-1 0,0 0 0,1 1 0,1-2 0,7 1-78,0-1 0,-1-1 0,0 0 0,18-6-1,30-5-380,-55 12 396,1 1 0,0 0 0,0 0 0,-1 0 0,1 0 0,0 0 0,0 1 0,-1 0 0,1 0 0,0 0 0,-1 0 0,5 3 0,-6-3 55,0 0 0,0 1 1,-1-1-1,1 1 0,0-1 1,-1 1-1,1 0 0,-1 0 0,0 0 1,1-1-1,-1 1 0,0 1 1,0-1-1,0 0 0,0 0 0,-1 0 1,1 0-1,-1 1 0,1-1 0,-1 0 1,0 1-1,0-1 0,0 0 1,0 1-1,0-1 0,0 0 0,-1 1 1,0 2-1,0 1 115,-1 1 0,0-1 0,0 1 0,-1-1 0,0 0-1,0 0 1,-1 0 0,-6 9 0,2-6 103,0 0 0,-1 0 0,-1 0 0,1-1 0,-1-1 0,-1 0 0,-14 8 0,18-12-212,0 1 0,0-1 0,0 0 1,-1-1-1,1 0 0,-1 0 0,1-1 0,-1 0 1,0 0-1,1-1 0,-1 1 0,-15-3 0,21 2-117,0-1-1,1 1 0,-1-1 1,0 0-1,1 1 0,-1-1 1,0 0-1,1 0 0,-1 0 1,1 0-1,-1 0 0,1 0 0,0 0 1,-1-1-1,1 1 0,0 0 1,0-1-1,0 1 0,0-1 1,0 1-1,0-1 0,0 0 1,1 1-1,-2-4 0,1 2-29,1 0-1,-1-1 1,1 1-1,0 0 0,0-1 1,0 1-1,0 0 1,1 0-1,-1-1 1,1 1-1,0 0 0,0 0 1,1-4-1,11-18-780</inkml:trace>
  <inkml:trace contextRef="#ctx0" brushRef="#br0" timeOffset="1">452 1 17588,'-5'18'2032,"-5"9"-1288,-4 11-184,-2 8 1633,2 7-1257,1 1-120,3 3-272,1-1-55,7-7-185,-1-5-192,4-12-472,3-11-281,4-12-663,-1-7-1208,-1-8 1959,-1-9-431,1-15-248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17.185"/>
    </inkml:context>
    <inkml:brush xml:id="br0">
      <inkml:brushProperty name="width" value="0.05" units="cm"/>
      <inkml:brushProperty name="height" value="0.05" units="cm"/>
    </inkml:brush>
  </inkml:definitions>
  <inkml:trace contextRef="#ctx0" brushRef="#br0">29 167 16099,'6'3'264,"-1"0"-1,1 0 1,0 0-1,0-1 1,0 0-1,0 0 0,0 0 1,0-1-1,0 0 1,1 0-1,-1 0 0,0-1 1,1 0-1,-1 0 1,0-1-1,1 0 1,-1 0-1,0 0 0,0-1 1,11-4-1,0 0 198,-1-1-1,0-1 0,-1-1 0,0 0 1,0 0-1,19-19 0,-29 25-399,-1-1-1,-1 0 1,1 0-1,-1-1 0,1 1 1,-1-1-1,-1 1 1,1-1-1,-1 0 0,4-10 1,-6 14-52,1 0 0,-1-1 0,0 1 0,0-1 0,0 1 1,0-1-1,0 1 0,0-1 0,0 1 0,0-1 0,0 1 0,-1 0 0,1-1 0,-1 1 1,1-1-1,-1 1 0,-1-3 0,1 3-6,-1-1 1,1 1-1,-1 0 1,1-1-1,-1 1 1,0 0-1,1 0 1,-1 0-1,0 0 1,0 0-1,0 1 1,0-1-1,0 1 1,0-1-1,0 1 1,-4-1-1,-3 1-3,0 0-1,0 0 0,0 1 1,0 0-1,1 1 0,-1-1 1,0 2-1,0-1 0,1 1 1,0 1-1,-1 0 0,-7 5 1,0 0 9,2 0 1,-1 1 0,1 1-1,0 1 1,-15 16 0,20-18 42,1 0-1,0 0 1,0 1 0,1 0 0,0 1 0,1 0-1,-8 22 1,12-30-27,1-1-1,0 1 0,0 0 0,0-1 1,1 1-1,0 0 0,-1 0 1,1 0-1,0-1 0,1 1 1,-1 0-1,1 0 0,0-1 1,0 1-1,0-1 0,0 1 0,0 0 1,1-1-1,0 0 0,-1 1 1,1-1-1,1 0 0,-1 0 1,0 0-1,1 0 0,-1-1 1,1 1-1,0-1 0,0 1 0,0-1 1,5 3-1,0-1-64,1 0-1,-1-1 1,0 0-1,1-1 1,0 1-1,-1-1 1,1-1-1,0 0 1,10 0-1,4-1-332,-1-1 0,34-6 0,-13-4 73,-3-12-86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6.423"/>
    </inkml:context>
    <inkml:brush xml:id="br0">
      <inkml:brushProperty name="width" value="0.05" units="cm"/>
      <inkml:brushProperty name="height" value="0.05" units="cm"/>
    </inkml:brush>
  </inkml:definitions>
  <inkml:trace contextRef="#ctx0" brushRef="#br0">152 66 22797,'-7'27'668,"-1"-1"-1,-1 0 1,-19 37 0,10-25-200,8-14-417,-51 103-1860,53-116 619,6-15-645,7-21-54,59-147-1090,-41 121 3767,37-62-1,-55 106-560,-3 3-27,0 1 0,0-1 1,0 1-1,1 0 0,-1-1 1,1 1-1,0 0 0,5-4 1,-8 7-170,0 0 0,1 0 0,-1 0 0,0-1 0,1 1 0,-1 0 0,0 0 1,1 0-1,-1 0 0,0 0 0,1 0 0,-1 0 0,1 0 0,-1 0 0,0 0 0,1 0 1,-1 0-1,0 0 0,1 0 0,-1 0 0,0 0 0,1 1 0,-1-1 0,0 0 0,1 0 1,-1 0-1,0 0 0,0 1 0,1-1 0,-1 0 0,0 0 0,0 1 0,1-1 1,-1 0-1,0 0 0,0 1 0,0-1 0,1 0 0,-1 1 0,0-1 0,0 0 0,0 1 1,0-1-1,0 0 0,0 1 0,0-1 0,0 0 0,0 1 0,0-1 0,0 0 1,0 1-1,0-1 0,0 0 0,0 1 0,0-1 0,0 1 0,-1 25 689,-18 70 637,13-72-1080,1 0-1,1 0 0,1 0 1,1 0-1,3 47 1,0-65-257,0 0 0,0 0 0,1-1 0,0 1-1,0 0 1,1-1 0,-1 0 0,1 0 0,1 0 0,-1 0 0,0 0 0,1 0 0,5 4 0,0-1-765,-1 0 1,1-1-1,13 7 1,-20-12-695,-3-3 1001,-7-3 21,-5-7-489</inkml:trace>
  <inkml:trace contextRef="#ctx0" brushRef="#br0" timeOffset="1">74 231 16339,'-13'-24'2329,"6"7"-1209,4 4-456,7 13 1393,6 1-465,7 11-520,5-1-391,6 0-1034,2-2 1250,-2-5-881,-4-8 8,-2-15 72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0.788"/>
    </inkml:context>
    <inkml:brush xml:id="br0">
      <inkml:brushProperty name="width" value="0.05" units="cm"/>
      <inkml:brushProperty name="height" value="0.05" units="cm"/>
    </inkml:brush>
  </inkml:definitions>
  <inkml:trace contextRef="#ctx0" brushRef="#br0">10 624 16876,'0'1'70,"-1"-1"0,0 0 1,1 1-1,-1-1 1,1 0-1,-1 1 0,1-1 1,-1 1-1,1-1 1,-1 1-1,1 0 0,-1-1 1,1 1-1,-1-1 1,1 1-1,0 0 0,-1-1 1,1 1-1,0 0 1,0-1-1,0 1 0,-1 0 1,1 0-1,0-1 1,0 1-1,0 0 0,0 0 1,0-1-1,0 1 1,0 0-1,1-1 0,-1 1 1,0 0-1,0 0 1,1-1-1,-1 1 0,1 1 1,0-1-2,0-1-1,0 1 1,0 0 0,0-1 0,1 1-1,-1-1 1,0 0 0,0 1 0,1-1 0,-1 0-1,0 0 1,1 1 0,-1-1 0,0 0-1,0 0 1,1-1 0,-1 1 0,0 0-1,1 0 1,-1-1 0,0 1 0,2-1 0,9-4 157,-1-1 0,1 0 0,-1 0 0,-1-1 0,1 0 0,-1-1 0,-1 0 0,14-15 0,64-82 414,-85 101-611,112-165 468,-96 137-430,-2 0 0,-1 0 0,18-57 0,-30 81-51,-1-1-1,0 0 1,0 0-1,-1 0 1,0 0 0,0 0-1,-1 0 1,-1-10-1,1 18-12,-1 0-1,1 0 0,0 0 1,0 0-1,-1 0 1,1 0-1,-1 0 0,1 0 1,-1 0-1,1 0 0,-1 0 1,1 0-1,-1 0 1,0 0-1,0 1 0,1-1 1,-1 0-1,0 0 1,0 1-1,0-1 0,0 0 1,0 1-1,0-1 0,-2 0 1,1 1-1,1 0 1,-1 0-1,0 0 1,0 0-1,0 0 1,0 0-1,0 1 0,0-1 1,0 1-1,1-1 1,-1 1-1,0 0 1,-2 1-1,-3 1 3,1 1-1,-1 1 1,1 0-1,-1-1 1,2 2-1,-7 6 1,-2 6 0,0 0 0,2 1 0,1 0 0,0 1 0,1 1 1,-13 39-1,14-32-6,2 1 0,1-1 0,1 1-1,-2 55 1,7-74 0,0 0-1,0 0 0,1 1 1,1-1-1,0 0 0,0 0 1,1-1-1,5 14 0,-6-20 1,0 1 0,0-1 0,0 0 0,0 0 0,0 0-1,1 0 1,-1 0 0,1 0 0,0-1 0,0 1 0,0-1-1,0 0 1,0 0 0,1 0 0,-1 0 0,1 0 0,-1-1-1,1 1 1,-1-1 0,1 0 0,0 0 0,0-1 0,-1 1-1,9-1 1,-3 0 1,1-1-1,-1-1 1,1 1-1,-1-2 1,1 1-1,-1-1 1,0-1-1,0 0 1,-1 0-1,1 0 1,-1-1-1,0-1 1,0 1-1,0-1 1,13-14-1,-14 13 19,-1 0-1,0 0 1,0 0 0,0-1-1,-1 0 1,0 0-1,-1 0 1,0-1-1,0 0 1,0 1 0,-1-1-1,-1-1 1,0 1-1,0 0 1,0-1-1,-1-10 1,-1 18-11,0 1-1,0-1 1,0 1 0,0-1-1,0 0 1,-1 1 0,1-1-1,-1 1 1,1 0 0,-1-1 0,1 1-1,-1-1 1,0 1 0,-1-2-1,2 3-4,0-1 0,-1 1 0,1 0 0,-1-1 0,1 1 0,-1 0 0,1 0 0,-1-1 0,1 1 0,-1 0 0,1 0 0,-1 0 0,0 0 0,1 0 1,-1-1-1,1 1 0,-1 0 0,1 0 0,-1 0 0,0 1 0,1-1 0,-1 0 0,1 0 0,-1 0 0,0 0 0,-2 2 0,1-1 1,-1 1 0,1-1-1,0 1 1,-1 0-1,1 0 1,0 0 0,0 0-1,0 0 1,0 0 0,0 0-1,-2 5 1,1 0-7,-1 1 1,1-1-1,1 1 1,-1 0-1,1 0 1,1 0 0,-1 0-1,1 0 1,1 0-1,0 11 1,0-16 2,0 0 0,0 0 0,1-1 0,0 1 0,-1 0 0,1 0 0,0-1 0,0 1 0,0-1 0,1 1 0,-1-1 0,0 0 0,1 1 0,3 2 0,-3-3 2,-1-1 1,1 0-1,0 1 0,0-1 0,0 0 1,1 0-1,-1-1 0,0 1 1,0 0-1,0-1 0,1 1 1,-1-1-1,0 0 0,1 0 1,-1 0-1,0 0 0,1 0 0,-1 0 1,0-1-1,4 0 0,2-1 2,0-1-1,1 0 0,-1 0 0,0-1 0,-1 0 0,1 0 0,-1-1 0,0 0 0,8-6 1,57-59 50,-66 63-49,13-12 9,-1-1 0,-2-1 0,0 0-1,-1-1 1,-1 0 0,-1-2 0,14-34 0,-24 43 16,-8 19 0,-12 24 14,0 7 77,-15 51 0,27-69-50,1 1 0,0-1 0,1 1 0,1 0 0,0 21 0,2-36-55,0-1 0,0 1 0,0-1 0,1 1 0,-1-1 0,1 1 0,-1-1 0,1 0 0,0 1 0,0-1 0,2 3 0,-3-4-7,1 0-1,0-1 1,0 1 0,0 0 0,0-1-1,0 1 1,0-1 0,-1 1 0,1-1-1,1 1 1,-1-1 0,0 1 0,0-1-1,0 0 1,0 0 0,0 1-1,0-1 1,0 0 0,0 0 0,0 0-1,0 0 1,1-1 0,-1 1 0,0 0-1,0 0 1,0-1 0,0 1 0,2-1-1,5-2 10,-1-1 0,1 0-1,-1 0 1,1 0 0,-1-1-1,-1 0 1,10-8 0,43-48 12,-48 49-21,25-30 43,53-78-1,-95 131-55,0 1 1,1 0-1,1 0 0,-6 23 0,-7 57-23,16-82 32,1-1 0,0 0-1,0 0 1,0 0-1,2 1 1,-1-1-1,1 0 1,0 0-1,4 9 1,-5-15-5,0 0 0,1 0 1,-1 0-1,1 0 0,0-1 0,-1 1 1,1 0-1,1-1 0,-1 1 1,0-1-1,0 0 0,1 0 0,-1 0 1,1 0-1,0 0 0,0-1 0,0 1 1,-1-1-1,1 0 0,1 0 0,-1 0 1,0 0-1,0 0 0,0-1 0,0 1 1,1-1-1,-1 0 0,0 0 1,4 0-1,-3-1-20,-1 1 0,1-1 1,0 0-1,-1 0 0,1 0 0,-1 0 1,1-1-1,-1 1 0,1-1 0,-1 0 1,0 0-1,0 0 0,0 0 1,0-1-1,0 1 0,-1-1 0,1 0 1,-1 0-1,3-4 0,-1 2 34,-1-1 0,0-1 0,0 1-1,0 0 1,-1-1 0,0 1 0,-1-1-1,1 0 1,0-11 0,0-27-110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1.222"/>
    </inkml:context>
    <inkml:brush xml:id="br0">
      <inkml:brushProperty name="width" value="0.05" units="cm"/>
      <inkml:brushProperty name="height" value="0.05" units="cm"/>
    </inkml:brush>
  </inkml:definitions>
  <inkml:trace contextRef="#ctx0" brushRef="#br0">18 6 19908,'-2'-6'2497,"-1"8"-2201,3-1 760,2 1-648,-6 3-344,-6-3-264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3.580"/>
    </inkml:context>
    <inkml:brush xml:id="br0">
      <inkml:brushProperty name="width" value="0.05" units="cm"/>
      <inkml:brushProperty name="height" value="0.05" units="cm"/>
    </inkml:brush>
  </inkml:definitions>
  <inkml:trace contextRef="#ctx0" brushRef="#br0">1 160 15939,'11'13'1367,"-2"-1"-422,0-2 0,0 1 0,1-1 0,19 14 0,-26-22-861,1 1 1,-1-1 0,1 0 0,0-1-1,0 1 1,0-1 0,0 1 0,0-1-1,0-1 1,0 1 0,0 0 0,1-1-1,-1 0 1,0 0 0,0 0 0,0-1-1,1 1 1,-1-1 0,0 0 0,5-2-1,-3 1-48,0-1 0,-1 0 0,1 0 0,-1 0-1,0-1 1,1 0 0,-1 0 0,-1 0 0,1 0 0,-1-1-1,0 0 1,0 0 0,0 0 0,0 0 0,-1-1-1,0 0 1,0 1 0,-1-1 0,0 0 0,0 0-1,2-11 1,-3 13-24,0-1 0,0 0 0,-1 0 0,1 0 0,-1 0 0,-1 0-1,1 0 1,-1 0 0,1 0 0,-2 0 0,1 1 0,0-1 0,-1 0 0,0 1-1,0-1 1,0 1 0,-1-1 0,1 1 0,-1 0 0,0 0 0,0 0 0,-1 1-1,1-1 1,-1 1 0,1 0 0,-1 0 0,0 0 0,-6-3 0,6 4-7,1 0 0,-1 0 0,1 1 0,-1-1 1,0 1-1,0 0 0,1 0 0,-1 1 0,0-1 0,0 1 1,0 0-1,0 0 0,0 0 0,0 0 0,0 1 0,0-1 1,1 1-1,-5 1 0,3 1-3,0-1 1,0 1-1,0 0 1,0 0-1,1 0 1,-1 1-1,1 0 1,0-1-1,0 1 1,1 1-1,-6 6 0,1 2-4,0 0-1,1 1 0,1 0 0,0 0 1,0 1-1,2-1 0,0 1 0,-3 21 0,6-30-1,0-1 0,1 1 0,0 0-1,0 0 1,1-1 0,0 1 0,0 0 0,0-1-1,0 1 1,4 8 0,-3-11 2,-1 0 0,1 0 0,0 0 0,0-1-1,0 1 1,0 0 0,0-1 0,0 0 0,1 1 0,-1-1 0,1 0 0,-1 0 0,1-1 0,0 1 0,0 0 0,0-1 0,0 0-1,0 1 1,7 0 0,-2-1 1,0 0 0,0-1 0,1 0 0,-1 0 0,0-1 0,0 0 0,1-1-1,-1 1 1,0-2 0,0 1 0,0-1 0,-1 0 0,1-1 0,-1 0 0,12-8-1,-1 0 13,0-2-1,0 0 0,-2 0 0,25-29 1,-26 24-7,17-27 1,-19 27-8,-13 18 3,0 1 0,0 0 0,0-1 0,0 1 0,0 0-1,0 0 1,1-1 0,-1 1 0,0 0 0,0 0 0,0-1-1,0 1 1,1 0 0,-1 0 0,0-1 0,0 1 0,1 0-1,-1 0 1,0 0 0,0-1 0,1 1 0,-1 0 0,0 0-1,1 0 1,-1 0 0,0 0 0,0 0 0,1 0 0,-1-1-1,0 1 1,1 0 0,-1 0 0,0 0 0,1 0 0,-1 0 0,0 1-1,1-1 1,-1 0 0,0 0 0,1 0 0,4 15-3,-4 33 2,-1-41 1,0 10 7,1 42 32,0-54-30,-1 1 1,1-1-1,0 1 1,1-1 0,0 1-1,-1-1 1,6 9-1,-6-12-5,0-1-1,0 0 0,0 0 1,0 0-1,0 1 0,0-1 1,0 0-1,1 0 0,-1-1 1,0 1-1,1 0 0,-1 0 1,1-1-1,-1 1 0,0 0 1,1-1-1,0 0 1,-1 1-1,1-1 0,-1 0 1,1 0-1,-1 0 0,1 0 1,0 0-1,-1 0 0,1 0 1,-1 0-1,1-1 0,-1 1 1,1-1-1,2-1 0,5-1 12,-1-1 1,1 0-1,-1-1 0,8-5 0,65-54 48,-58 44-44,1 1 0,31-19 0,-53 37-14,1-1-1,0 1 1,0-1-1,0 1 1,0 0-1,0 0 1,0 0-1,0 0 1,0 1-1,5-1 1,-6 1 1,-1 0 1,0 1-1,0-1 1,0 0-1,0 1 0,0-1 1,0 1-1,0-1 1,0 1-1,0-1 1,0 1-1,0 0 0,0-1 1,0 1-1,0 0 1,0 0-1,-1 0 1,1 0-1,0 0 0,-1 0 1,1 0-1,0 0 1,-1 0-1,0 0 1,1 0-1,-1 0 0,0 0 1,1 0-1,-1 3 1,4 35 197,-4-31-153,1-1 0,0 0 0,0 1 0,2 9 0,-2-17-47,-1 1 1,0-1 0,0 1 0,0-1-1,0 1 1,1-1 0,-1 1-1,0-1 1,0 1 0,1-1 0,-1 1-1,0-1 1,1 1 0,-1-1 0,1 0-1,-1 1 1,0-1 0,1 0 0,-1 1-1,1-1 1,-1 0 0,1 1-1,-1-1 1,1 0 0,-1 0 0,1 0-1,-1 0 1,1 1 0,0-1 0,-1 0-1,1 0 1,0 0 0,0-1-2,1 1 1,0-1-1,-1 1 1,1-1-1,-1 0 1,1 1-1,-1-1 1,1 0-1,-1 0 1,3-2-1,26-31-187,25-37-2392,-52 65 1475,-5 3 759,-8 6-324,7-1 151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4.015"/>
    </inkml:context>
    <inkml:brush xml:id="br0">
      <inkml:brushProperty name="width" value="0.05" units="cm"/>
      <inkml:brushProperty name="height" value="0.05" units="cm"/>
    </inkml:brush>
  </inkml:definitions>
  <inkml:trace contextRef="#ctx0" brushRef="#br0">22 11 18036,'-7'-10'1816,"3"10"-1144,-1 3-248,1 7 953,3 1-249,1 2-672,0 0-496,2-1-832,3-2 1024,-1-3-264,5-1-160,5-1-72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4.457"/>
    </inkml:context>
    <inkml:brush xml:id="br0">
      <inkml:brushProperty name="width" value="0.05" units="cm"/>
      <inkml:brushProperty name="height" value="0.05" units="cm"/>
    </inkml:brush>
  </inkml:definitions>
  <inkml:trace contextRef="#ctx0" brushRef="#br0">113 1 19724,'-28'30'3287,"19"-22"-2509,0 1-1,-12 18 0,15-19-643,1 0 0,0 0 1,0 0-1,1 1 1,0 0-1,0 0 0,1 0 1,0 1-1,1-1 0,0 1 1,-1 14-1,4-21-166,0 1 0,1-1-1,-1 0 1,1 0 0,-1-1 0,1 1 0,0 0-1,0 0 1,0-1 0,1 1 0,-1-1 0,1 0-1,-1 0 1,1 0 0,0 0 0,4 2 0,13 13-146,-12-7 140,0 1 0,0-1 0,-1 2 0,0-1 0,-1 1 0,0 0 0,-1 0 0,6 22 0,-3-4 23,-2-1 0,5 53 0,-9-50 79,-2-1 1,-5 56 0,3-70 40,-1-1 0,-1 0 0,0 0 0,-1 0 0,-1-1 0,0 1 1,-9 13-1,12-24-38,0-1-1,1 0 1,-2 0 0,1-1 0,0 1 0,-1-1-1,-6 5 1,10-7-52,-1 0 1,0-1-1,0 1 1,0-1-1,0 1 0,0-1 1,0 1-1,1-1 1,-1 1-1,0-1 0,0 0 1,0 0-1,-1 0 0,1 1 1,0-1-1,0 0 1,0 0-1,0 0 0,0-1 1,0 1-1,0 0 0,0 0 1,0 0-1,0-1 1,0 1-1,0-1 0,0 1 1,0-1-1,1 1 0,-1-1 1,0 1-1,0-1 1,0 0-1,1 1 0,-1-1 1,0 0-1,0 0 0,1 1 1,-1-1-1,1 0 1,-1-1-1,-2-4 1,0-1 1,1 1-1,0 0 1,0-1-1,1 0 1,0 1-1,0-1 1,0 0-1,1 0 1,0 0-1,1-6 1,1-13-78,10-41 0,-3 30-2,2 1 1,2-1-1,1 2 1,20-37-1,85-127-119,-37 66 181,-76 124 0,12-25 10,-17 32-7,1 0 1,-2 0-1,1 0 0,0 0 1,0-1-1,-1 1 1,1 0-1,-1-1 1,0 1-1,1 0 1,-2-5-1,0 7 0,0 1-1,-1 0 1,1 0-1,0 0 0,-1 0 1,1 0-1,0 0 1,0 0-1,0 0 1,0 1-1,0-1 0,-1 2 1,-15 23 59,2 1-1,0 0 1,2 1-1,1 0 1,2 1-1,-11 41 1,20-65-43,0 0 1,1 0-1,-1 0 0,1 0 1,0 1-1,1 5 1,-1-10-16,0 0 1,0 0-1,0 0 1,0 0-1,1 0 1,-1 0 0,0-1-1,1 1 1,-1 0-1,0 0 1,1-1-1,-1 1 1,1 0 0,0 0-1,-1-1 1,1 1-1,-1 0 1,1-1-1,0 1 1,0-1-1,-1 1 1,1-1 0,0 1-1,0-1 1,-1 0-1,1 1 1,0-1-1,0 0 1,0 0 0,0 1-1,0-1 1,0 0-1,-1 0 1,1 0-1,0 0 1,0 0 0,0 0-1,0-1 1,0 1-1,1 0 1,5-3-172,-1 0 1,1 0 0,-1 0 0,0 0 0,0-1-1,0 0 1,-1 0 0,0-1 0,1 0-1,-2 0 1,1 0 0,0 0 0,-1-1-1,0 1 1,0-1 0,-1 0 0,0-1-1,0 1 1,2-7 0,-1-5-492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5.141"/>
    </inkml:context>
    <inkml:brush xml:id="br0">
      <inkml:brushProperty name="width" value="0.05" units="cm"/>
      <inkml:brushProperty name="height" value="0.05" units="cm"/>
    </inkml:brush>
  </inkml:definitions>
  <inkml:trace contextRef="#ctx0" brushRef="#br0">138 82 19156,'11'-17'1987,"-11"17"-1961,0 0 1,0 0-1,0 0 1,0 0-1,0 0 1,0 0-1,0 0 1,0 0 0,0 0-1,1 0 1,-1 0-1,0-1 1,0 1-1,0 0 1,0 0-1,0 0 1,0 0-1,0 0 1,0 0 0,0 0-1,0 0 1,1 0-1,-1 0 1,0 0-1,0 0 1,0 0-1,0 0 1,0 0-1,0 0 1,0 0 0,0 0-1,1 0 1,-1 0-1,0 0 1,0 0-1,0 0 1,0 0-1,0 0 1,0 0-1,0 0 1,0 0 0,0 1-1,1-1 1,-1 0-1,0 0 1,0 0-1,0 0 1,0 0-1,0 0 1,0 0-1,0 0 1,0 0 0,0 0-1,0 0 1,0 1-1,0-1 1,0 0-1,0 0 1,0 0-1,0 0 1,0 0-1,0 0 1,0 0 0,0 0-1,0 1 1,-4 35 2033,-57 196-32,7-29-1546,41-147-280,-7 93 0,21-204-114,13-19-198,2 1 0,4 1 0,3 1 0,3 0 0,3 2 0,39-67 0,-63 127 88,31-53-103,-32 57 118,0 0-1,0 0 1,0 0 0,1 1-1,-1-1 1,1 1 0,0 0-1,10-6 1,-14 10 5,0-1 0,0 1 0,0-1 1,0 1-1,1-1 0,-1 1 0,0 0 0,0-1 1,0 1-1,1 0 0,-1 0 0,0 0 0,0 0 1,1 0-1,-1 0 0,0 1 0,0-1 1,0 0-1,1 0 0,-1 1 0,0-1 0,0 1 1,0-1-1,0 1 0,0 0 0,0-1 0,0 1 1,0 0-1,0 0 0,0 0 0,0-1 0,0 1 1,-1 0-1,1 0 0,0 0 0,-1 0 1,1 1-1,0 0 0,2 4-6,-1 0 0,1 0-1,-1 0 1,0 1 0,1 10 0,-2-4 50,0 1 0,0-1 0,-2 1 0,0-1 0,0 1 0,-1-1-1,-1 0 1,0 1 0,-1-1 0,0-1 0,-1 1 0,-1-1 0,0 1 0,0-2 0,-2 1 0,1-1 0,-1 0 0,-1 0-1,0-1 1,0 0 0,-1-1 0,0 0 0,-1-1 0,0 0 0,0 0 0,0-1 0,-16 7 0,24-13-79,0 0 1,0 0-1,0 0 1,0-1-1,0 1 1,0-1-1,0 0 1,0 1 0,0-1-1,0 0 1,-6-2-1,8 2-51,1 0 0,-1-1 0,0 1 0,0 0 0,0-1 0,1 1 0,-1-1 0,0 1-1,1-1 1,-1 0 0,0 1 0,1-1 0,-1 0 0,1 1 0,-1-1 0,1 0 0,-1 0 0,1 0 0,-1 1 0,1-1-1,0 0 1,-1 0 0,1 0 0,0 0 0,0 0 0,0 0 0,0 1 0,0-1 0,0 0 0,0 0 0,0 0 0,0 0 0,0 0-1,0 0 1,1 0 0,-1 0 0,0 1 0,1-1 0,-1 0 0,1 0 0,0-1 0,2-5-588,1 0 0,-1 1 0,1-1 1,0 1-1,1 0 0,0 0 0,7-8 0,10-7-909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5.890"/>
    </inkml:context>
    <inkml:brush xml:id="br0">
      <inkml:brushProperty name="width" value="0.05" units="cm"/>
      <inkml:brushProperty name="height" value="0.05" units="cm"/>
    </inkml:brush>
  </inkml:definitions>
  <inkml:trace contextRef="#ctx0" brushRef="#br0">209 1 18028,'-3'1'157,"0"0"0,0 0 0,0 1 0,1-1 1,-1 1-1,1-1 0,-1 1 0,1 0 0,0 0 0,0 0 1,0 1-1,0-1 0,0 0 0,0 1 0,-1 2 0,-21 44 928,24-48-1031,-28 72 1725,-24 107-1,-2 81 343,51-244-2009,1-4-15,-1 0-1,2 0 1,-1 0-1,2 24 1,0-37-95,0 0 0,0 1 0,0-1 1,0 0-1,0 1 0,0-1 0,0 0 0,0 1 1,0-1-1,0 0 0,0 1 0,0-1 0,0 0 0,0 1 1,0-1-1,1 0 0,-1 1 0,0-1 0,0 0 0,0 0 1,0 1-1,1-1 0,-1 0 0,0 0 0,0 1 1,0-1-1,1 0 0,-1 0 0,0 0 0,0 1 0,1-1 1,-1 0-1,0 0 0,1 0 0,-1 0 0,0 0 0,0 0 1,1 1-1,-1-1 0,0 0 0,1 0 0,-1 0 1,0 0-1,1 0 0,-1 0 0,0 0 0,1 0 0,-1 0 1,0-1-1,1 1 0,-1 0 0,0 0 0,1 0 0,-1 0 1,0 0-1,1-1 0,11-11 39,-6-1-76,-1 0-1,0 0 0,-1 0 1,-1 0-1,0-1 0,-1 1 1,2-20-1,-2 12-52,6-154-1058,-8 162 984,2 2-160,3 13 168,11 17 101,-5-5-20,-8-12 67,0 1 0,0 0 0,0-1 0,1 0 0,-1 0 0,1 0 0,0 0 0,0-1 0,-1 0 1,1 1-1,0-1 0,0 0 0,0-1 0,8 1 0,-5-1 0,-1 0 1,1-1-1,0 0 0,0-1 1,-1 1-1,1-1 1,-1 0-1,9-5 1,-1 0 2,0-1 1,0-1 0,0-1-1,-1 1 1,-1-2 0,19-20-1,-16 15 21,-2 0 0,0-2-1,11-20 1,-18 29 3,-2 0 0,0 0 0,0 0 1,0-1-1,-1 0 0,-1 1 0,1-1 0,0-19 1,-2 28-20,-1-1 0,0 1 0,0-1 0,0 1 1,-1 0-1,1-1 0,0 1 0,-1 0 0,1-1 1,0 1-1,-1 0 0,0-3 0,0 4 0,1 0-1,0-1 1,-1 1 0,1 0-1,0 0 1,-1-1 0,1 1-1,0 0 1,-1 0 0,1-1-1,-1 1 1,1 0-1,0 0 1,-1 0 0,1 0-1,-1 0 1,1-1 0,-1 1-1,1 0 1,0 0 0,-1 0-1,1 0 1,-1 0-1,1 0 1,-1 1 0,-2 0 1,1 0 1,0 0-1,0 0 0,0 0 1,0 0-1,0 1 1,0-1-1,0 1 1,0 0-1,1-1 1,-1 1-1,-2 4 1,-6 9 7,1 1 1,0 0 0,1 1 0,-10 29 0,8-10 92,-10 48 1,19-80-94,-1 5 15,0 0 1,1 1 0,-1-1-1,2 1 1,-1-1 0,1 1-1,1-1 1,0 1-1,0-1 1,5 15 0,-6-22-21,0-1 0,1 0 0,0 1-1,-1-1 1,1 0 0,0 0 0,0 1 0,-1-1 0,1 0 0,0 0 0,0 0 0,0 0 0,0 0 0,1 0 0,-1-1 0,0 1 0,0 0 0,0 0 0,1-1 0,-1 1 0,0-1 0,3 1 0,-1-1-2,-1 1 1,1-1 0,-1-1-1,1 1 1,0 0 0,-1-1-1,1 1 1,-1-1 0,1 0-1,-1 0 1,4-1 0,4-3-6,-1-1 1,0 0-1,0 0 1,-1-1 0,9-8-1,4-8-34,-1-1-1,18-27 0,-27 35-9,-10 15 36,-1 0 0,1 0-1,0 0 1,-1 0-1,1 0 1,0 0 0,0 0-1,0 0 1,-1 1-1,1-1 1,0 0 0,0 1-1,2-2 1,-2 2 6,-1 0 1,0 1-1,0-1 0,1 0 1,-1 0-1,0 1 0,0-1 1,0 0-1,1 0 1,-1 1-1,0-1 0,0 0 1,0 1-1,0-1 1,0 0-1,1 1 0,-1-1 1,0 0-1,0 1 1,0-1-1,0 0 0,0 1 1,0-1-1,0 0 1,0 1-1,0-1 0,-1 0 1,1 0-1,0 1 0,-8 40-52,6-34 51,-4 18 102,1 0 0,1 0 0,1 0 1,0 35-1,3-60-89,0 1 0,0 0 0,0 0 0,0 0 0,0 0 0,0 0 0,0 0 0,1 0 0,-1 0 0,0 0 0,1 0 0,-1 0 0,1 0 0,-1-1 0,1 1 0,-1 0 0,1 0 0,-1 0 0,1-1 0,1 2 0,-2-2-10,1 0 0,0 0 0,-1 0 0,1 1 0,-1-1 0,1 0 0,0 0 0,-1-1 0,1 1 0,0 0 0,-1 0 0,1 0 0,0 0 0,-1 0 0,1-1 0,-1 1 0,1 0 1,-1 0-1,1-1 0,0 1 0,-1-1 0,1 1 0,3-4-134,0 1 1,0-1 0,-1 1-1,0-1 1,1 0 0,2-6-1,2-6-396,0-1 0,-1-1 0,-1 0 0,0 0-1,-1 0 1,3-32 0,0-1-390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6.319"/>
    </inkml:context>
    <inkml:brush xml:id="br0">
      <inkml:brushProperty name="width" value="0.05" units="cm"/>
      <inkml:brushProperty name="height" value="0.05" units="cm"/>
    </inkml:brush>
  </inkml:definitions>
  <inkml:trace contextRef="#ctx0" brushRef="#br0">17 1 17180,'-5'8'1776,"0"4"-1136,0 2-256,4 1 897,1 0-617,4 0-1000,3-4 1232,3-4-880,3-2-80,5-5-88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6.737"/>
    </inkml:context>
    <inkml:brush xml:id="br0">
      <inkml:brushProperty name="width" value="0.05" units="cm"/>
      <inkml:brushProperty name="height" value="0.05" units="cm"/>
    </inkml:brush>
  </inkml:definitions>
  <inkml:trace contextRef="#ctx0" brushRef="#br0">138 107 15267,'-29'79'2420,"17"-51"-600,-15 59 1,24-76-1575,2 0 0,-1 0 0,1 0 1,1 1-1,0-1 0,1 0 1,0 0-1,1 0 0,3 14 0,-3-17-238,0 1 0,-1 0-1,0 1 1,-1-1 0,0 0 0,0 0-1,-1 0 1,0 0 0,-3 12-1,0-8 4,0-1-1,0 1 1,-1-1-1,-1 0 1,-12 21-1,16-31-5,1 0-1,-1 1 1,0-1-1,0 0 1,0 0-1,0 0 0,-3 2 1,-3-4 24,4-13-20,4 4-16,1 0 1,0 0-1,0 0 0,1 1 1,1-1-1,-1 0 0,1 1 1,1-1-1,6-11 1,6-9-81,24-32 0,80-87-81,-81 104 138,-2-3-1,59-94 1,-93 136 43,-1 0-1,0 0 1,0 0-1,0-1 1,-1 1 0,2-8-1,-3 12-10,0 1 0,0-1 0,0 1 0,0-1 0,0 0-1,0 1 1,0-1 0,0 0 0,0 1 0,0-1 0,0 1-1,-1-1 1,1 0 0,0 1 0,0-1 0,-1 1 0,1-1-1,0 1 1,-1-1 0,1 1 0,0-1 0,-1 1 0,0-1-1,0 0 1,0 1 0,0 0 0,0 0 0,-1 0 0,1 0 0,0 0 0,0 0-1,0 0 1,0 0 0,0 0 0,0 0 0,0 0 0,0 1 0,0-1 0,0 1-1,0-1 1,0 0 0,-2 2 0,-6 3 15,0 1 1,1 0-1,-1 0 1,1 1-1,1 0 0,-1 0 1,-10 15-1,5-4 86,0 0 0,-16 32 0,26-44-63,0 1-1,0-1 1,1 1-1,-1 0 1,2 0-1,-1 0 1,0 9-1,1-15-27,1 1-1,0-1 1,0 1-1,0-1 1,0 1-1,1-1 1,-1 1-1,0-1 1,1 1-1,-1-1 1,1 0-1,-1 1 1,1-1-1,-1 0 1,1 1-1,0-1 0,0 0 1,0 0-1,0 0 1,0 1-1,0-1 1,0 0-1,0 0 1,0-1-1,0 1 1,0 0-1,1 0 1,-1 0-1,0-1 1,1 1-1,-1-1 1,1 1-1,-1-1 1,0 0-1,1 1 1,-1-1-1,1 0 1,-1 0-1,1 0 1,1 0-1,5 0 8,0-1 1,0 0-1,0 0 1,0 0-1,0-1 0,-1 0 1,1-1-1,8-3 1,9-6 9,24-17 0,-35 20-19,0 1 0,0 0 0,1 1-1,0 0 1,32-8 0,-45 14-6,0 0-1,0 1 1,-1 0-1,1-1 1,0 1 0,0 0-1,0 0 1,0 0-1,0 0 1,0 0-1,0 1 1,0-1 0,0 1-1,-1-1 1,1 1-1,0 0 1,0-1-1,0 1 1,-1 0 0,1 0-1,0 0 1,-1 0-1,1 1 1,-1-1 0,0 0-1,1 1 1,-1-1-1,1 2 1,1 3 26,-1 0 0,1-1-1,-2 1 1,1 0 0,0 0 0,-1 0 0,0 8 0,7 26 204,-7-39-224,-1 0 0,1 0 0,0 1 0,-1-1 0,1 0 0,0 0 0,0 0 0,0 0 0,-1 0 0,1 0 0,0 0 0,0 0 0,1 0 0,-1 0 0,0-1 0,0 1-1,0 0 1,0-1 0,1 1 0,-1-1 0,0 1 0,1-1 0,-1 0 0,0 1 0,1-1 0,-1 0 0,0 0 0,1 0 0,-1 0 0,0 0 0,1 0 0,-1-1 0,0 1-1,1 0 1,-1-1 0,0 1 0,2-1 0,5-2 3,0-1-1,-1 1 1,1-2-1,10-6 1,21-20-146,19-12-244,-54 40 300,1 0 0,0 0 1,1 1-1,-1 0 0,0 0 1,1 0-1,-1 0 1,1 1-1,8-1 0,-12 2 58,-1 0-1,1 0 1,-1 1 0,1-1-1,-1 1 1,0-1-1,1 1 1,-1-1-1,1 1 1,-1 0 0,0 0-1,0 0 1,1-1-1,-1 1 1,0 0-1,0 1 1,0-1 0,0 0-1,0 0 1,0 0-1,0 1 1,-1-1-1,1 0 1,0 1 0,-1-1-1,1 1 1,-1-1-1,1 1 1,-1-1-1,0 1 1,1-1-1,-1 1 1,0-1 0,0 3-1,-1-2 24,-4-3 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7.179"/>
    </inkml:context>
    <inkml:brush xml:id="br0">
      <inkml:brushProperty name="width" value="0.05" units="cm"/>
      <inkml:brushProperty name="height" value="0.05" units="cm"/>
    </inkml:brush>
  </inkml:definitions>
  <inkml:trace contextRef="#ctx0" brushRef="#br0">2 48 18756,'-2'-10'1952,"6"-2"-1271,8 4-409,2-2 1160,1 2-2296,-1 10 888,-3 4-232,-3 5-360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6.845"/>
    </inkml:context>
    <inkml:brush xml:id="br0">
      <inkml:brushProperty name="width" value="0.05" units="cm"/>
      <inkml:brushProperty name="height" value="0.05" units="cm"/>
    </inkml:brush>
  </inkml:definitions>
  <inkml:trace contextRef="#ctx0" brushRef="#br0">0 21 20036,'6'-8'2345,"-3"3"-1401,-4-3 2937,3 14-3641,3 0-568,3 0 960,0-2-704,-3 2-88,1-1-80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8.136"/>
    </inkml:context>
    <inkml:brush xml:id="br0">
      <inkml:brushProperty name="width" value="0.05" units="cm"/>
      <inkml:brushProperty name="height" value="0.05" units="cm"/>
    </inkml:brush>
  </inkml:definitions>
  <inkml:trace contextRef="#ctx0" brushRef="#br0">66 1 17532,'0'1'1744,"-3"12"-1080,0 17-272,-1 18 969,-2 9-425,1 16-368,-1 7-176,0 5-224,2-2-8,1-9-104,2-5-24,-1-14-112,2-11-160,-1-18-464,-1-10-256,-3-15 760,-3-5-208,1-9-113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8.573"/>
    </inkml:context>
    <inkml:brush xml:id="br0">
      <inkml:brushProperty name="width" value="0.05" units="cm"/>
      <inkml:brushProperty name="height" value="0.05" units="cm"/>
    </inkml:brush>
  </inkml:definitions>
  <inkml:trace contextRef="#ctx0" brushRef="#br0">0 236 14355,'18'-28'1313,"1"1"-1,2 1 1,0 0 0,37-32 0,-49 50-1132,0 1 0,0 0 0,0 0 0,1 1 0,0 1 0,0 0 0,1 0 0,-1 1 0,1 0 0,0 1 0,0 0 0,0 0 0,1 2 0,-1-1 0,0 1 0,20 2 0,-25-1-156,0 1 0,0 0 0,1 0-1,-1 1 1,0 0 0,0 0 0,0 1 0,-1-1 0,1 1 0,0 0 0,-1 1 0,0-1 0,0 1 0,0 0 0,0 1 0,-1-1 0,0 1-1,1 0 1,3 7 0,-4-6 3,0 1-1,-1 0 1,0 0-1,-1 0 1,1 0-1,-1 0 1,-1 1-1,1-1 1,-1 1-1,0-1 1,-1 1-1,0-1 0,0 1 1,-1 0-1,0-1 1,-2 9-1,-2 2 57,-1-1-1,0 1 0,-1-1 0,-1 0 1,-1-1-1,-16 23 0,8-15-12,-2 0 1,0-2-1,-28 26 1,4-13-417,41-33 193,-1 0 0,1-1 0,0 1 0,-1-1 0,1 0 0,-1 0 0,1 0 0,-1 0 0,1 0 0,-1-1 0,0 1 0,1-1 0,-1 1 0,0-1 0,1 0 0,-6 0 0,7-1 77,1 1 1,0 0 0,-1 0-1,1-1 1,-1 1-1,1 0 1,0-1-1,-1 1 1,1 0-1,0-1 1,-1 1 0,1-1-1,0 1 1,0 0-1,-1-1 1,1 1-1,0-1 1,0 1-1,0-1 1,0 1-1,0-1 1,-1 1 0,1-1-1,0 1 1,0-1-1,0 1 1,0-1-1,0 1 1,0-1-1,1 1 1,-1-1 0,0 0-1,5-14-795,6 3-228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9.008"/>
    </inkml:context>
    <inkml:brush xml:id="br0">
      <inkml:brushProperty name="width" value="0.05" units="cm"/>
      <inkml:brushProperty name="height" value="0.05" units="cm"/>
    </inkml:brush>
  </inkml:definitions>
  <inkml:trace contextRef="#ctx0" brushRef="#br0">64 0 17572,'3'21'727,"-1"1"0,0-1 0,-2 0 0,-3 24 0,-16 83 1734,2-14-657,12-271-1232,-6 86-516,-3-23-14,14 93-43,-1-1 0,1 1 0,0-1 0,0 1 0,0 0 0,0-1 1,0 1-1,0 0 0,0-1 0,0 1 0,1-1 0,-1 1 0,0 0 0,1-1 1,-1 1-1,1 0 0,0 0 0,1-2 0,-1 3-1,0-1 0,0 1 0,0 0 0,0 0 0,0 0 0,0 0 0,0 1 0,0-1 0,0 0 0,0 0 0,0 0 0,0 1 0,0-1 0,0 1 0,0-1 0,0 1-1,-1-1 1,1 1 0,0-1 0,0 1 0,0 0 0,-1 0 0,2 1 0,11 8-179,1 0 0,0 0 0,1-1 0,-1-1 0,18 6 0,-27-11 7,0-2 1,0 1-1,0-1 0,0 1 1,1-2-1,-1 1 0,1 0 1,-1-1-1,1 0 0,-1 0 1,0-1-1,1 0 0,-1 0 1,0 0-1,1 0 0,-1-1 1,0 0-1,0 0 0,7-4 1,13-12-536,-2-4-127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29.397"/>
    </inkml:context>
    <inkml:brush xml:id="br0">
      <inkml:brushProperty name="width" value="0.05" units="cm"/>
      <inkml:brushProperty name="height" value="0.05" units="cm"/>
    </inkml:brush>
  </inkml:definitions>
  <inkml:trace contextRef="#ctx0" brushRef="#br0">59 1 14515,'-1'7'517,"0"0"-1,0 0 1,-1 0 0,1 0 0,-2 0-1,-3 8 1,-3 13 740,-20 97 2012,27-112-3061,0-1 0,1 1 0,1 0 1,0-1-1,0 1 0,2 0 0,-1-1 1,5 14-1,-6-25-188,0 0 0,1 1 0,-1-1 0,1 1 0,-1-1 0,1 0 0,-1 1 0,1-1 0,0 0 0,0 0 0,0 0 0,0 0-1,0 1 1,0-1 0,0 0 0,0-1 0,0 1 0,0 0 0,1 0 0,-1 0 0,0-1 0,3 2 0,-3-2-7,1 0 0,0 0 0,0 0 0,0 0 0,0 0 0,0 0 0,0-1 0,-1 1-1,1-1 1,0 1 0,0-1 0,0 0 0,-1 0 0,1 1 0,1-3 0,5-2 2,0-1 0,0 0 0,-1-1 0,0 0 0,10-13 0,-1-2 16,-1 0-1,0-1 1,-2-1 0,-1 0-1,-1-1 1,-1 0 0,-2-1-1,10-45 1,-15 44 15,-3 28-45,0-1 1,0 0-1,0 0 0,0 0 0,0 0 0,0 0 0,0 0 0,0 0 0,0 0 0,0 0 1,0 0-1,0 0 0,0 0 0,0 0 0,0 0 0,-1 0 0,1 0 0,0 0 1,0 1-1,0-1 0,0 0 0,0 0 0,0 0 0,0 0 0,0 0 0,0 0 0,0 0 1,-1 0-1,1 0 0,0 0 0,0 0 0,0 0 0,0-1 0,0 1 0,0 0 1,0 0-1,0 0 0,0 0 0,0 0 0,0 0 0,0 0 0,-1 0 0,-1 7 10,0 1-1,0-1 1,-2 14-1,3-2-50,0-1 0,0 1 0,2 0 0,1-1 0,0 1 0,7 28 0,-7-40 26,0 0 0,1 1 0,0-1 0,0 0-1,0-1 1,1 1 0,0 0 0,0-1 0,1 0 0,0 0 0,0 0 0,0-1 0,0 0 0,1 0-1,0 0 1,0-1 0,1 0 0,11 7 0,6-5-77,-2-7-37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0.328"/>
    </inkml:context>
    <inkml:brush xml:id="br0">
      <inkml:brushProperty name="width" value="0.05" units="cm"/>
      <inkml:brushProperty name="height" value="0.05" units="cm"/>
    </inkml:brush>
  </inkml:definitions>
  <inkml:trace contextRef="#ctx0" brushRef="#br0">38 0 16676,'14'248'5098,"-3"-85"-3511,-6-64-802,0 290 1424,-7-383-2058,0-7-54,-3-19-18,-6-36-72,10 54-4,-12-71-13,-23-147-196,36 216 197,-2-25-113,4 23 40,7 15 6,1 10 1,-4-7 29,0-1 0,1 0 0,1 0 0,12 14 0,-18-23 31,-1-1 0,1 1 0,0 0 0,0-1-1,0 1 1,0-1 0,0 0 0,0 1-1,0-1 1,0 0 0,0 0 0,0-1 0,1 1-1,-1 0 1,0-1 0,1 1 0,-1-1 0,1 0-1,-1 0 1,0 0 0,1 0 0,-1 0-1,1 0 1,-1-1 0,0 1 0,1-1 0,-1 0-1,0 0 1,0 1 0,4-3 0,3-3-52,0-1 0,-1 1-1,0-1 1,0-1 0,-1 0 0,0 0 0,12-17 0,36-69-225,-49 85 274,-2 0 3,24-49-61,-25 53 82,-2 0 0,1 0 1,0-1-1,-1 1 0,0 0 1,-1-1-1,1 1 0,-1-1 1,0-7-1,0 13-5,0 0 1,0-1-1,0 1 0,0 0 1,0 0-1,0-1 0,0 1 1,0 0-1,0 0 0,0-1 1,0 1-1,0 0 0,0 0 1,-1 0-1,1-1 0,0 1 0,0 0 1,0 0-1,0-1 0,0 1 1,0 0-1,-1 0 0,1 0 1,0 0-1,0-1 0,0 1 1,0 0-1,-1 0 0,1 0 1,0 0-1,0 0 0,-1 0 1,1 0-1,0-1 0,0 1 1,0 0-1,-1 0 0,1 0 1,0 0-1,0 0 0,-1 0 1,1 0-1,0 0 0,0 0 1,-1 0-1,1 0 0,0 0 1,0 0-1,0 1 0,-1-1 1,1 0-1,0 0 0,0 0 1,-1 0-1,1 0 0,0 0 1,0 1-1,0-1 0,0 0 1,-1 0-1,1 0 0,0 0 1,0 1-1,0-1 0,0 0 1,0 0-1,-1 1 0,-11 17 62,0 13 37,1 0 0,2 1 0,1 0 0,1 1 0,2 0 0,-1 35 0,6-66-88,0 0 0,0 0 0,0 0 0,0 1 0,0-1 0,0 0 0,1 0 0,-1 0 0,1 0 0,1 3 0,-2-4-7,1-1-1,-1 1 0,1 0 0,0-1 1,-1 1-1,1-1 0,0 1 1,-1-1-1,1 1 0,0-1 0,0 1 1,-1-1-1,1 0 0,0 0 0,0 1 1,0-1-1,0 0 0,-1 0 0,1 0 1,0 0-1,0 0 0,0 0 0,0 0 1,0 0-1,-1 0 0,1 0 0,0 0 1,0-1-1,0 1 0,1-1 0,16-5 29,0-1-1,28-15 1,12-6-9,-49 25-20,11-6 5,1 2-1,0 0 0,0 1 0,36-5 1,-52 10-8,0 1 0,1 0 1,-1 0-1,0 1 1,0-1-1,1 1 1,-1 0-1,0 1 0,0-1 1,9 5-1,-11-4 0,0 0 0,1 0 0,-1 1 0,0-1 0,0 1 0,-1 0 0,1 0 0,-1 0 0,1 0 0,-1 0 0,0 1 0,0-1 0,0 0 0,-1 1 0,1 0 1,1 4-1,2 18 122,-4-18 51,-5-19 117,-18-62 148,9 32-357,1-1 1,-9-66-1,21 107-96,-1 0-1,1-1 0,0 1 0,0-1 0,0 1 0,0 0 0,0-1 1,0 1-1,0-1 0,0 1 0,1 0 0,-1-1 0,0 1 0,1 0 1,-1 0-1,1-1 0,0 1 0,-1 0 0,1 0 0,0-1 0,0 1 0,0 0 1,1-1-1,0 1-124,1 0 0,-1 0 0,1 0 0,-1 1 0,1-1 1,0 0-1,-1 1 0,1 0 0,0 0 0,-1 0 0,4 0 0,-1 0-297,-3 1 398,-1-1 0,1 0-1,0 0 1,0 0 0,0 0-1,0 0 1,0 0 0,0 0-1,0-1 1,0 1 0,0-1-1,-1 1 1,1-1 0,0 0-1,0 0 1,-1 0 0,1 0-1,0 0 1,-1 0-1,1 0 1,-1 0 0,1-1-1,1-1 1,-1-9-378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0.713"/>
    </inkml:context>
    <inkml:brush xml:id="br0">
      <inkml:brushProperty name="width" value="0.05" units="cm"/>
      <inkml:brushProperty name="height" value="0.05" units="cm"/>
    </inkml:brush>
  </inkml:definitions>
  <inkml:trace contextRef="#ctx0" brushRef="#br0">0 55 17964,'20'-12'1816,"5"2"-1232,3 0-248,7 0 665,2 2-441,2 3-1344,2 7 920,-3 9-416,-4 3-169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1.586"/>
    </inkml:context>
    <inkml:brush xml:id="br0">
      <inkml:brushProperty name="width" value="0.05" units="cm"/>
      <inkml:brushProperty name="height" value="0.05" units="cm"/>
    </inkml:brush>
  </inkml:definitions>
  <inkml:trace contextRef="#ctx0" brushRef="#br0">3 155 14571,'-1'1'131,"1"-1"-1,0 1 0,0 0 1,-1-1-1,1 1 1,0-1-1,0 1 1,0 0-1,0-1 0,0 1 1,0 0-1,0-1 1,0 1-1,0 0 0,0-1 1,0 1-1,0 0 1,0-1-1,0 1 1,0-1-1,1 1 0,-1 0 1,0-1-1,1 1 1,-1-1-1,0 1 1,1-1-1,-1 1 0,1 0 1,1 1 82,0-1 0,0 0 0,-1 0 0,1 0 0,0 0 0,0 0 0,0 0 0,0 0 0,4 0 0,0 0 83,1 1-1,1-2 1,-1 1-1,0-1 1,8 0-1,-7-2-180,0 1 0,0-2 0,0 1 0,0-1-1,0 0 1,-1-1 0,0 0 0,0 0 0,0-1-1,0 1 1,0-1 0,-1-1 0,0 1 0,0-1-1,-1-1 1,1 1 0,-1-1 0,-1 1 0,1-1-1,-1-1 1,-1 1 0,1 0 0,-1-1 0,4-15-1,-6 21-100,-1 0 0,0 0 0,1 0 0,-1 0 0,0 0 1,0 1-1,0-1 0,-1 0 0,1 0 0,0 0 0,-1 0 0,1 0 0,-1 1 0,1-1 0,-1 0 0,0 0 0,-1-2 0,1 3-8,0 0 1,0 0-1,0 1 1,0-1-1,0 0 1,-1 0-1,1 1 1,0-1-1,0 0 0,0 1 1,-1 0-1,1-1 1,0 1-1,-1 0 1,1-1-1,0 1 1,-1 0-1,1 0 1,-2 0-1,-1 1-4,0-1 0,0 1 0,0 0 0,-1 0-1,1 0 1,0 1 0,1-1 0,-1 1 0,0 0 0,0 0-1,1 1 1,-1-1 0,1 1 0,-5 4 0,-4 7-15,1 0 1,1 1-1,0 0 0,1 1 1,1 0-1,0 1 1,1-1-1,1 1 0,0 1 1,2-1-1,0 1 1,1 0-1,0 0 0,2 0 1,0 0-1,1 0 1,4 31-1,-4-46 9,1 0 0,0 0 0,0 0 1,0 0-1,0 1 0,1-2 0,-1 1 0,1 0 0,0 0 0,-1 0 1,6 4-1,-6-6 4,1 1 0,-1-1 0,1 0 0,-1 0 0,1 0 0,0 0 0,0-1 0,-1 1 1,1 0-1,0-1 0,0 0 0,0 1 0,0-1 0,-1 0 0,1 0 0,0 0 0,0 0 0,0 0 1,0 0-1,0 0 0,0-1 0,0 1 0,1-1 0,5-2 1,-1 0 0,0-1 0,0 1 0,0-1 0,-1-1 0,1 1-1,-1-1 1,0 0 0,8-9 0,47-60 29,-49 58-17,85-117 103,-96 132-115,23-26 17,-24 26-17,1 0 1,0 1-1,-1-1 1,1 1-1,0-1 1,-1 1 0,1-1-1,0 1 1,0 0-1,0-1 1,-1 1-1,1 0 1,0-1-1,0 1 1,0 0-1,0 0 1,-1 0-1,1 0 1,0 0-1,0 0 1,0 0-1,0 0 1,0 0-1,-1 0 1,1 0-1,0 1 1,0-1-1,0 0 1,0 1-1,-1-1 1,1 0-1,0 1 1,0-1-1,-1 1 1,1-1-1,0 1 1,0 1-1,2 4 14,0 0 0,0 1 0,0-1 1,-1 1-1,0 0 0,-1 0 0,0 0 0,0 0 0,0 0 0,-1 8 0,2 0 17,0 20 38,-3-24-41,2-1 0,-1 1 0,2-1 0,-1 1 0,1-1 0,1 0 0,0 0 1,4 11-1,-7-21-27,1 1 1,-1-1 0,0 1-1,1-1 1,-1 1 0,0-1-1,1 1 1,-1-1 0,1 1-1,-1-1 1,0 0 0,1 1-1,-1-1 1,1 0 0,-1 1-1,1-1 1,0 0 0,-1 0-1,1 1 1,-1-1 0,1 0-1,-1 0 1,1 0 0,0 0-1,-1 0 1,1 0 0,-1 0-1,2 0 1,0 0 0,-1-1 1,1 0-1,-1 1 0,1-1 0,-1 0 1,0 0-1,1 0 0,-1 0 1,0 0-1,3-2 0,26-36 24,-27 34-19,12-16 4,-1-2-12,1 1-1,1 1 0,0 1 0,2 0 0,26-22 1,-42 40-4,0 1 1,0-1 0,-1 1 0,1-1-1,0 1 1,1 0 0,-1 0 0,0 0 0,0 0-1,0 1 1,1-1 0,-1 1 0,0-1-1,0 1 1,1 0 0,-1 0 0,1 0-1,-1 0 1,0 0 0,1 0 0,-1 0 0,0 1-1,0 0 1,5 1 0,-4 0-2,0 0 0,-1 0 1,1 0-1,-1 1 0,1-1 0,-1 1 1,0-1-1,0 1 0,0 0 0,0 0 1,-1 0-1,1 0 0,-1 0 0,1 0 1,-1 0-1,1 4 0,3 13-177,-1 0 0,0 0 0,-1 0 0,-2 0 0,0 0-1,-2 24 1,1-44 163,0 0-1,0 0 0,0 0 1,0 0-1,0 0 1,0 0-1,0 0 0,-1 0 1,1 0-1,0 0 0,0 0 1,0 0-1,0 0 0,0 0 1,0 0-1,0 0 1,-1 0-1,1 0 0,0 0 1,0 0-1,0 0 0,0 0 1,0 0-1,0 0 0,0 0 1,-1 0-1,1 0 1,0 0-1,0 0 0,0 0 1,0 1-1,0-1 0,0 0 1,0 0-1,0 0 0,0 0 1,0 0-1,0 0 1,-1 0-1,1 0 0,0 0 1,0 1-1,0-1 0,0 0 1,0 0-1,0 0 1,0 0-1,0 0 0,0 0 1,0 0-1,0 1 0,0-1 1,0 0-1,0 0 0,0 0 1,0 0-1,0 0 1,0 0-1,0 0 0,0 0 1,0 1-1,1-1 0,-1 0 1,0 0-1,0 0 1,-4-8-274,1-8-187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2.124"/>
    </inkml:context>
    <inkml:brush xml:id="br0">
      <inkml:brushProperty name="width" value="0.05" units="cm"/>
      <inkml:brushProperty name="height" value="0.05" units="cm"/>
    </inkml:brush>
  </inkml:definitions>
  <inkml:trace contextRef="#ctx0" brushRef="#br0">21 34 13379,'10'-8'1600,"18"-12"1390,-27 20-2802,0-1 1,0 0 0,0 1 0,-1-1-1,1 1 1,0 0 0,0-1 0,0 1-1,0 0 1,0-1 0,0 1-1,0 0 1,0 0 0,0 0 0,0 0-1,0 0 1,0 0 0,1 0 0,-1 0-1,0 0 1,0 1 0,0-1-1,1 1 1,-1 0-93,-1-1 0,1 1-1,0 0 1,-1 0 0,1 0-1,-1 0 1,1 0 0,-1 0 0,1 0-1,-1 0 1,0 0 0,0 0 0,1 0-1,-1 0 1,0 0 0,0 0-1,0 0 1,0 3 0,-4 22 526,3-22-470,-36 132 1103,25-101-1101,2 0 1,1 1-1,-8 73 0,17-108-149,0 0-1,0 0 1,0 0-1,0-1 1,0 1-1,0 0 1,0 0 0,0 0-1,0 0 1,1 0-1,-1-1 1,0 1-1,0 0 1,1 0-1,-1 0 1,1-1 0,-1 1-1,1 0 1,-1 0-1,1-1 1,-1 1-1,1-1 1,-1 1-1,1 0 1,0-1 0,0 1-1,1 0 4,-1-1-1,0 0 1,1 1-1,-1-1 1,1 0-1,-1 0 1,1 0 0,-1 0-1,0 0 1,1 0-1,-1-1 1,1 1-1,-1 0 1,2-1-1,6-3 26,-1 1 0,0-1-1,14-9 1,-7 3-231,0 0-1,0-1 1,17-18 0,-28 25 0,-1 0 0,0 0 1,0 0-1,0 0 0,0-1 1,-1 1-1,4-8 0,-6 9 87,1 1 1,0-1-1,-1 1 0,0 0 0,1-1 0,-1 1 1,0-1-1,0 1 0,0-1 0,-1 1 0,1-1 1,0 1-1,-1 0 0,0-1 0,0 1 0,-1-4 1,-9-11-701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2.514"/>
    </inkml:context>
    <inkml:brush xml:id="br0">
      <inkml:brushProperty name="width" value="0.05" units="cm"/>
      <inkml:brushProperty name="height" value="0.05" units="cm"/>
    </inkml:brush>
  </inkml:definitions>
  <inkml:trace contextRef="#ctx0" brushRef="#br0">11 17 17900,'-7'8'1744,"4"0"-1128,3-2-280,4-3 913,6-2-305,3-1-608,1 2-384,4-5-736,0-1-224,-1-4 767,1-6-199,0-2-168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3.118"/>
    </inkml:context>
    <inkml:brush xml:id="br0">
      <inkml:brushProperty name="width" value="0.05" units="cm"/>
      <inkml:brushProperty name="height" value="0.05" units="cm"/>
    </inkml:brush>
  </inkml:definitions>
  <inkml:trace contextRef="#ctx0" brushRef="#br0">1 230 12971,'1'2'226,"0"-1"0,1 1-1,-1-1 1,1 0 0,-1 0 0,1 0 0,-1 0 0,1 0 0,0 0-1,-1 0 1,1 0 0,0 0 0,0-1 0,0 1 0,-1-1 0,1 1 0,0-1-1,0 0 1,0 0 0,0 0 0,0 0 0,0 0 0,0 0 0,0-1-1,-1 1 1,1 0 0,0-1 0,0 0 0,0 1 0,1-2 0,6-1 225,-1-1 1,1-1 0,-1 1 0,14-11-1,-10 5-239,0 0 0,-1-1-1,0 0 1,17-23-1,-23 27-180,0 0 1,-1 0-1,0 0 0,0-1 1,-1 1-1,0-1 0,0 0 0,-1 0 1,0 0-1,1-14 0,-2 21-27,-1-1-1,0 0 1,0 0-1,0 0 1,0 0 0,-1 0-1,1 1 1,0-1-1,-1 0 1,1 0 0,-1 0-1,0 1 1,0-1 0,-1-2-1,1 3 0,1 1-1,-1-1 0,0 0 1,0 1-1,1-1 1,-1 0-1,0 1 1,0-1-1,0 1 1,0-1-1,0 1 0,0 0 1,0-1-1,0 1 1,0 0-1,0 0 1,0 0-1,0 0 1,-1 0-1,-2 0 1,1 1-1,-1 0 1,1-1-1,-1 1 1,1 1-1,-1-1 1,1 1-1,0-1 1,0 1-1,0 0 1,0 0 0,-5 4-1,-3 4 1,1 2-1,0-1 1,1 1 0,0 0-1,1 1 1,0 0 0,-9 22-1,9-16 34,0-1-1,2 2 0,0-1 1,2 1-1,-3 23 0,6-36-18,1-1 0,-1 1-1,2-1 1,-1 1-1,1-1 1,0 1-1,2 6 1,-3-12-11,1 1 0,-1-1 0,0 0 0,1 0 1,-1 1-1,1-1 0,0 0 0,-1 0 0,1 0 0,0 0 1,0 0-1,0 0 0,0 0 0,0 0 0,0 0 0,0 0 0,0-1 1,0 1-1,0 0 0,0-1 0,0 1 0,1 0 0,-1-1 0,0 0 1,0 1-1,1-1 0,-1 0 0,0 0 0,1 1 0,-1-1 0,0 0 1,1 0-1,-1 0 0,0-1 0,1 1 0,-1 0 0,0-1 0,3 0 1,4-2 7,0-1 0,0 1 0,0-2 0,0 1 0,-1-1 0,13-11 0,39-41-24,-40 37 14,13-13-20,-22 21-9,1 0 0,0 1 0,1 0 1,0 1-1,0 0 0,26-14 0,-37 23 30,0 0-1,1 1 1,-1-1-1,0 1 1,0-1-1,1 1 1,-1-1-1,1 1 1,-1 0-1,0 0 1,1 0-1,-1-1 1,1 1-1,-1 1 1,0-1-1,1 0 1,-1 0-1,0 0 1,1 1 0,-1-1-1,1 1 1,-1-1-1,0 1 1,0-1-1,1 1 1,-1 0-1,0 0 1,0 0-1,0-1 1,0 1-1,0 0 1,0 0-1,0 0 1,0 1-1,0-1 1,-1 0-1,1 0 1,0 0-1,-1 1 1,1-1-1,-1 0 1,1 1-1,-1-1 1,0 0-1,1 3 1,1 7 115,0 1-1,-1 0 1,0 0-1,-1 16 1,0-19-12,-1 58 825,4-64-602,2-9-211,4-7-52,-3 3-35,5-10-1,0 0 0,17-19-1,-25 34-36,1 1-1,0 0 1,-1 0-1,1 0 1,1 0 0,-1 1-1,0 0 1,1 0-1,0 0 1,0 0-1,0 1 1,0 0 0,0 0-1,8-2 1,-10 3-1,-1 1 0,1 0 0,-1 0 0,1 0 0,0 0 1,-1 0-1,1 1 0,-1-1 0,1 1 0,-1-1 0,1 1 1,-1 0-1,0 0 0,1 0 0,-1 0 0,0 1 0,4 2 1,-2-1 14,-1 1 0,1-1 0,-1 1 0,0 0 0,0 0 0,-1 0 0,1 0 0,-1 0 0,2 5 1,0 1 72,-1 0 0,0 0 0,0 0 0,-1 0 0,-1 0 1,1 0-1,-2 1 0,0 15 0,-2-15-300,0 1 0,-2-1 0,1 0 0,-1 0 0,-1 0 0,0-1 0,0 0-1,-1 1 1,-1-2 0,1 1 0,-2-1 0,-7 9 0,-1-4-357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7.216"/>
    </inkml:context>
    <inkml:brush xml:id="br0">
      <inkml:brushProperty name="width" value="0.05" units="cm"/>
      <inkml:brushProperty name="height" value="0.05" units="cm"/>
    </inkml:brush>
  </inkml:definitions>
  <inkml:trace contextRef="#ctx0" brushRef="#br0">1 12 18188,'0'11'1728,"0"-7"-1176,3-1-216,5-3 385,1 0-649,1-7 240,6-1-152,1-7-360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7.136"/>
    </inkml:context>
    <inkml:brush xml:id="br0">
      <inkml:brushProperty name="width" value="0.05" units="cm"/>
      <inkml:brushProperty name="height" value="0.05" units="cm"/>
    </inkml:brush>
  </inkml:definitions>
  <inkml:trace contextRef="#ctx0" brushRef="#br0">141 182 15643,'0'-1'196,"0"0"-1,0 0 0,0 0 0,0 0 0,0 0 0,0 0 0,0 0 1,0 1-1,0-1 0,-1 0 0,1 0 0,0 0 0,-1 0 1,1 0-1,-1 0 0,1 0 0,-1 1 0,1-1 0,-1 0 1,1 0-1,-1 1 0,0-1 0,1 0 0,-1 1 0,-1-2 1,0 2-14,1 0 1,0-1 0,-1 1 0,1 0 0,0 0-1,-1 0 1,1 0 0,0 0 0,-1 1 0,1-1-1,0 0 1,-1 1 0,1-1 0,0 1 0,-3 0-1,-1 2 62,-1 0 0,0 1 0,1 0 0,0-1 0,0 2 0,-8 7-1,5-2-194,1 0-1,1 1 1,-1 0-1,2 0 1,-1 1-1,2-1 1,0 1-1,0 0 1,1 0-1,0 1 0,-1 15 1,4-27-48,-1 1 1,1-1-1,0 1 1,0-1-1,0 1 0,0 0 1,0-1-1,1 1 1,-1 0-1,0-1 1,1 1-1,-1-1 0,1 1 1,-1-1-1,1 1 1,1 1-1,-2-3 0,1 0-1,-1 1 1,1-1-1,-1 0 1,1 0-1,0 1 1,-1-1-1,1 0 1,-1 0 0,1 0-1,-1 0 1,1 0-1,0 0 1,-1 0-1,1 0 1,-1 0-1,1 0 1,0 0-1,-1 0 1,1 0-1,-1-1 1,1 1-1,-1 0 1,1 0-1,-1-1 1,1 1 0,-1 0-1,1-1 1,5-3 2,-2 0 1,1 0 0,0 0 0,-1-1 0,0 0 0,7-9 0,11-22 67,-1 0 0,-2-2 0,-2 0 1,-1-1-1,-2 0 0,13-63 0,-26 94 33,-5 12-31,-3 12-10,-3 18-56,3-1 0,0 2 0,3-1 0,0 1 0,3 37 0,0-59-6,2-1 1,0 1 0,0 0 0,1-1 0,6 21-1,-6-30 0,-1 0-1,0 0 0,1 1 0,-1-2 0,1 1 1,0 0-1,0 0 0,0-1 0,0 1 0,0-1 1,5 4-1,-5-4 1,0-1-1,0 0 1,0 0 0,0-1-1,0 1 1,0 0 0,0 0-1,0-1 1,0 0 0,1 1-1,-1-1 1,0 0 0,0 0-1,0 0 1,1 0 0,-1-1-1,0 1 1,0 0 0,3-2-1,3-1 4,0-1-1,0 1 1,0-1-1,-1-1 1,1 0-1,-1 0 1,-1 0-1,1-1 1,-1 0-1,9-10 1,8-12 24,22-34 1,-37 51-19,2-7 3,1 1 1,8-23-1,-16 33-16,-3 7 2,0 1 0,0-1 0,0 0 0,0 0-1,0 0 1,0 0 0,0 0 0,0 0 0,0 0 0,0 0 0,0 0-1,0 0 1,0 0 0,0 0 0,0 0 0,0 0 0,0 0 0,1 0 0,-1 0-1,0 0 1,0 0 0,0 0 0,0 0 0,0 0 0,0 0 0,0 0-1,0 0 1,0 0 0,0 0 0,0 0 0,0 0 0,0 0 0,0 0 0,0 0-1,0 0 1,0 0 0,1 0 0,-1 0 0,0 0 0,0 0 0,0 0 0,0 0-1,0 0 1,0 0 0,0 0 0,0 0 0,0-1 0,0 1 0,0 0-1,0 0 1,0 10-21,-1 13-6,-3 1-6,0 37 0,4-54 33,0-1 1,0 1-1,1 0 0,0-1 0,0 1 0,1-1 0,-1 1 0,1-1 0,1 0 1,4 10-1,-6-15 2,0 0 0,0 1 1,0-1-1,0 0 0,0 1 0,0-1 1,0 0-1,1 0 0,-1 0 1,0 0-1,1 0 0,-1-1 0,1 1 1,-1 0-1,1-1 0,-1 1 1,1-1-1,-1 1 0,1-1 0,2 1 1,-1-1 0,0-1 0,0 1 0,0 0 1,-1-1-1,1 0 0,0 1 0,0-1 1,-1 0-1,1-1 0,0 1 0,2-2 0,3-2 8,0-1-1,-1 0 0,1-1 1,-1 0-1,11-13 0,-6 6 6,-1-2-1,0 0 1,0 0-1,-2-1 1,0 0-1,-1-1 1,-1 1-1,7-25 1,-14 13-11,0 29-6,0-1 1,0 1-1,0-1 1,0 1-1,0 0 1,0-1 0,0 1-1,0-1 1,0 1-1,0 0 1,0-1-1,0 1 1,0-1-1,0 1 1,0 0-1,-1-1 1,1 1-1,0 0 1,0-1-1,0 1 1,-1 0-1,1-1 1,0 1-1,0 0 1,-1-1-1,1 1 1,0 0-1,-1 0 1,1-1-1,0 1 1,-1 0-1,1 0 1,0 0-1,-1-1 1,1 1-1,-1 0 1,1 0 0,0 0-1,-1 0 1,1 0-1,-1 0 1,1 0-1,0 0 1,-1 0-1,1 0 1,-1 0-1,1 0 1,0 0-1,-1 0 1,1 1-1,-1-1 1,1 0-1,0 0 1,-1 0-1,1 0 1,0 1-1,-1-1 1,1 0-1,0 0 1,-1 1-1,1-1 1,0 1-1,-3 2-9,0 0 0,0 1 0,1-1-1,0 1 1,0 0 0,0-1 0,0 1-1,0 0 1,1 0 0,-2 8 0,-8 45-66,11-57 77,-1 11-2,1 0 0,-1 0 0,2 0 1,-1 0-1,2-1 0,-1 1 0,6 17 0,-6-25-2,0-1 1,0 1-1,0 0 1,0-1 0,1 1-1,-1-1 1,1 1-1,0-1 1,-1 0 0,1 0-1,0 0 1,0 0-1,1 0 1,2 2 0,-3-3-14,0 0-1,0 0 1,0-1 0,1 1 0,-1-1 0,0 1 0,0-1 0,0 0 0,1 0 0,-1 0 0,0 0 0,0 0 0,1-1 0,-1 1 0,0-1 0,0 1 0,0-1 0,0 0 0,0 0 0,0 0 0,3-1 0,0-1-119,0 0-1,-1 0 1,1-1-1,0 0 1,-1 0 0,0 0-1,0 0 1,0-1 0,-1 1-1,1-1 1,-1 0-1,0 0 1,-1 0 0,1 0-1,-1-1 1,0 1-1,0-1 1,1-6 0,4-20-419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7.555"/>
    </inkml:context>
    <inkml:brush xml:id="br0">
      <inkml:brushProperty name="width" value="0.05" units="cm"/>
      <inkml:brushProperty name="height" value="0.05" units="cm"/>
    </inkml:brush>
  </inkml:definitions>
  <inkml:trace contextRef="#ctx0" brushRef="#br0">16 1 20700,'-13'10'1681,"12"-3"-1241,-1-3-296,8 2 304,3-3-760,5-6 360,3-6-200,-2-2-232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8.711"/>
    </inkml:context>
    <inkml:brush xml:id="br0">
      <inkml:brushProperty name="width" value="0.05" units="cm"/>
      <inkml:brushProperty name="height" value="0.05" units="cm"/>
    </inkml:brush>
  </inkml:definitions>
  <inkml:trace contextRef="#ctx0" brushRef="#br0">331 1 16235,'-4'7'1052,"-1"1"-1,0-1 1,-7 10 0,11-17-996,-164 237 1840,126-173-1411,-55 124 0,88-169-1807,16-38-466,16-53 501,-8 24 444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9.127"/>
    </inkml:context>
    <inkml:brush xml:id="br0">
      <inkml:brushProperty name="width" value="0.05" units="cm"/>
      <inkml:brushProperty name="height" value="0.05" units="cm"/>
    </inkml:brush>
  </inkml:definitions>
  <inkml:trace contextRef="#ctx0" brushRef="#br0">89 2 12619,'0'0'48,"0"0"1,1 0-1,-1 0 0,0 0 1,0-1-1,0 1 1,0 0-1,0 0 0,1 0 1,-1 0-1,0 0 1,0 0-1,0 0 1,0 0-1,1 0 0,-1 0 1,0 0-1,0 0 1,0 0-1,0 0 1,1 0-1,-1 0 0,0 0 1,0 0-1,0 0 1,0 0-1,1 0 0,-1 0 1,0 0-1,0 0 1,0 0-1,0 0 1,1 0-1,-1 1 0,0-1 1,0 0-1,0 0 1,0 0-1,0 0 1,0 0-1,1 0 0,-1 1 1,0-1-1,0 0 1,0 0-1,0 0 0,0 0 1,0 0-1,0 1 1,-2 13 1713,-14 27 459,10-26-1453,-7 22-258,2 1 1,2-1-1,1 2 1,2-1-1,-2 45 1,7-24-1266,6 68 1,-4-123 497,-1 19-1290,-3-18 352,-4-10-373,-5-9 505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39.515"/>
    </inkml:context>
    <inkml:brush xml:id="br0">
      <inkml:brushProperty name="width" value="0.05" units="cm"/>
      <inkml:brushProperty name="height" value="0.05" units="cm"/>
    </inkml:brush>
  </inkml:definitions>
  <inkml:trace contextRef="#ctx0" brushRef="#br0">11 377 15171,'-2'-2'221,"-7"-16"2197,10 18-2321,-1-1 1,0 1 0,0-1-1,0 1 1,1-1 0,-1 1-1,0-1 1,0 1 0,1 0-1,-1-1 1,1 1 0,-1-1-1,0 1 1,1 0 0,-1-1-1,1 1 1,-1 0 0,0 0-1,1-1 1,-1 1 0,1 0-1,-1 0 1,1 0 0,-1-1-1,1 1 1,-1 0 0,1 0-1,0 0 1,-1 0 0,1 0 0,-1 0-1,1 0 1,-1 0 0,1 0-1,0 1 1,120-14 3196,-85 7-3305,-1-2 1,0-1-1,41-16 0,-60 18-140,1 0 0,-1-1 0,0 0 0,0-2 0,-1 1 0,-1-2 0,0 0 0,0-1 1,-1 0-1,0-1 0,-1-1 0,-1 0 0,0 0 0,-1-1 0,9-17 0,-16 26 191,-1-1 0,1 1-1,-1 0 1,-1-1 0,1 1-1,-1-1 1,0 1 0,0-8-1,-1 13-16,0 0-1,0-1 1,-1 1-1,1 0 0,0 0 1,0 0-1,0 0 0,-1 0 1,1 0-1,-1-1 0,1 1 1,-1 0-1,1 0 0,-1 0 1,0 1-1,1-1 0,-1 0 1,0 0-1,0 0 0,-1-1 1,0 1-2,1 1 1,-1-1-1,0 1 0,1 0 1,-1 0-1,0-1 1,0 1-1,1 0 1,-1 0-1,0 1 0,1-1 1,-1 0-1,0 1 1,1-1-1,-1 1 0,0-1 1,1 1-1,-4 1 1,-5 3 41,-1 1 1,1 1-1,1-1 1,-1 1-1,1 1 0,0 0 1,-9 10-1,1 2-28,1 0-1,-17 26 0,20-25 36,1 0 0,2 1 0,0 0 0,1 1-1,-8 30 1,14-42-23,1 1-1,-1-1 1,2 1 0,0 0 0,0-1-1,1 1 1,1 0 0,-1 0-1,2 0 1,0-1 0,0 1-1,8 20 1,-8-29-66,-1 1 1,1 0-1,0-1 0,0 0 1,0 1-1,1-1 0,-1 0 1,1 0-1,0-1 0,-1 1 1,1 0-1,0-1 0,1 0 1,-1 1-1,0-1 0,1-1 1,-1 1-1,1 0 0,0-1 1,-1 0-1,1 0 0,0 0 1,0 0-1,0-1 0,0 1 1,0-1-1,-1 0 0,1 0 1,0 0-1,0-1 0,0 1 1,0-1-1,0 0 0,-1 0 1,1-1-1,6-2 0,-2 0-45,0 0-1,0 0 1,-1-1-1,0 0 1,12-10-1,8-14-180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0.539"/>
    </inkml:context>
    <inkml:brush xml:id="br0">
      <inkml:brushProperty name="width" value="0.05" units="cm"/>
      <inkml:brushProperty name="height" value="0.05" units="cm"/>
    </inkml:brush>
  </inkml:definitions>
  <inkml:trace contextRef="#ctx0" brushRef="#br0">118 1 14811,'-1'16'950,"-1"-1"0,-1 1 0,0 0 1,-9 25-1,-1 3 394,-3 20 27,-7 27 415,-20 152 1,42-218-1567,1-25-215,0 0 0,0 1 0,0-1-1,0 0 1,0 0 0,0 0 0,0 1 0,0-1 0,0 0 0,0 0 0,0 0 0,0 1 0,0-1 0,0 0 0,0 0 0,0 0 0,0 0 0,0 1 0,0-1 0,0 0 0,0 0 0,0 0 0,0 1 0,0-1 0,0 0 0,1 0 0,-1 0 0,0 0 0,0 0 0,0 1 0,0-1 0,0 0 0,1 0 0,-1 0 0,0 0 0,0 0 0,0 0 0,0 0 0,1 0 0,-1 1 0,6-8 92,3-13-1,0-17 32,-2 0 0,-1 0 0,-2 0 0,-1-61 0,-1 109-173,0 1 0,1 0 0,1-1 0,6 16 0,-8-24 46,-1 1 0,1-1 0,0 0 0,0 0-1,0-1 1,0 1 0,0 0 0,1-1 0,-1 1 0,1-1 0,0 0 0,3 3-1,-4-4 6,0-1 0,0 1-1,0 0 1,0-1-1,0 0 1,0 1-1,0-1 1,0 0 0,0 0-1,0 0 1,0 0-1,0 0 1,0-1-1,0 1 1,0-1-1,0 1 1,0-1 0,0 0-1,-1 1 1,1-1-1,0 0 1,0 0-1,-1-1 1,3-1-1,6-4 37,0-1 0,-1 0-1,0-1 1,13-16 0,-17 19-15,-1-1 0,1 0 1,-1 1-1,0-1 1,-1-1-1,0 1 0,0 0 1,2-11-1,-4 18-26,-1 0-1,0 0 1,0-1-1,0 1 0,0 0 1,1 0-1,-1 0 1,0-1-1,0 1 1,0 0-1,0 0 0,0-1 1,0 1-1,0 0 1,0 0-1,0-1 1,0 1-1,0 0 0,0-1 1,0 1-1,0 0 1,0 0-1,0-1 1,0 1-1,0 0 0,0 0 1,0-1-1,0 1 1,-1 0-1,1 0 1,0-1-1,0 1 0,0 0 1,0 0-1,0 0 1,-1-1-1,1 1 1,0 0-1,0 0 0,0 0 1,-1 0-1,1 0 1,0-1-1,0 1 1,-1 0-1,1 0 0,0 0 1,-1 0-1,-12 10-1,-13 21-13,14-15 4,2 2 0,-1-1 0,2 2 1,1-1-1,0 1 0,-7 25 1,15-43 10,0 0 1,-1 0-1,1 0 1,0 1-1,-1-1 1,1 0 0,0 0-1,0 1 1,0-1-1,0 0 1,0 0 0,1 0-1,-1 1 1,0-1-1,0 0 1,1 0 0,-1 0-1,1 1 1,-1-1-1,1 0 1,-1 0 0,2 1-1,-1-1 1,0-1-1,0 1 1,0-1 0,0 1-1,0-1 1,1 0 0,-1 1-1,0-1 1,0 0-1,0 0 1,0 0 0,0 0-1,1 0 1,-1 0 0,0 0-1,0 0 1,0 0-1,2-1 1,8-3 14,-1 0-1,1 0 1,16-11-1,-21 12-4,8-5 3,2-2-8,2 0-1,-1 1 1,1 1 0,1 1 0,-1 0-1,28-5 1,-44 12-9,-1-1 0,2 1 0,-1 0 0,0 0 0,0 0 0,0 0 0,0 0 0,0 0 0,0 0 0,0 1 0,0-1 0,0 1 0,0-1 0,0 1 0,-1 0 0,1 0 0,0 0-1,0 0 1,-1 0 0,1 0 0,0 0 0,-1 0 0,1 1 0,-1-1 0,1 1 0,0 1 0,0 1 7,0 1 0,-1-1 0,1 1 0,-1-1 0,0 1 1,0 0-1,-1-1 0,1 1 0,-1 0 0,-1 4 0,11-143 448,-5 86-408,-5 44-32,3-13-36,-2 17 21,-1-1 1,0 1-1,0 0 1,1 0-1,-1 0 1,0-1-1,1 1 1,-1 0-1,0 0 1,1 0-1,-1-1 1,0 1-1,1 0 1,-1 0-1,0 0 1,1 0-1,-1 0 1,0 0-1,1 0 1,-1 0-1,0 0 0,1 0 1,-1 0-1,1 0 1,-1 0-1,0 0 1,1 0-1,-1 0 1,0 0-1,1 1 1,-1-1-1,0 0 1,1 0-1,-1 0 1,0 0-1,0 1 1,1-1-1,-1 0 1,0 0-1,1 1 1,-1-1-1,0 0 1,0 1-1,1 0 1,2 1-62,1 1 1,0 0 0,0-1 0,0 0-1,0 0 1,0 0 0,0 0 0,0 0-1,1-1 1,-1 0 0,1 0 0,-1 0 0,1-1-1,8 1 1,0-2-344,-1-1 0,0 0 0,24-8 0,19-4-808,-53 14 1194,0 0-1,-1-1 1,1 1 0,0 0-1,-1 0 1,1 0-1,0 0 1,-1 0 0,1 0-1,0 0 1,-1 1 0,1-1-1,-1 1 1,1-1-1,-1 1 1,1 0 0,-1-1-1,1 1 1,-1 0-1,1 0 1,-1 0 0,0 0-1,1 0 1,-1 0-1,0 1 1,0-1 0,0 0-1,0 0 1,0 1 0,0-1-1,-1 1 1,1-1-1,0 1 1,-1-1 0,1 1-1,-1 0 1,1-1-1,-1 1 1,0-1 0,0 1-1,1 0 1,-2 2 0,2 9 198,-2 0 0,0 0 0,0 0 0,-6 19 0,4-12 199,1-10-171,1-6-41,0 0 0,1 1 0,-1-1 0,1 1 0,0 7 0,2-13-216,-1 0 1,0 0-1,1 0 0,-1 0 1,0 0-1,0 0 0,0-1 1,0 1-1,0 0 0,0-1 1,1-1-1,19-44-1820,-15 31 1285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1.004"/>
    </inkml:context>
    <inkml:brush xml:id="br0">
      <inkml:brushProperty name="width" value="0.05" units="cm"/>
      <inkml:brushProperty name="height" value="0.05" units="cm"/>
    </inkml:brush>
  </inkml:definitions>
  <inkml:trace contextRef="#ctx0" brushRef="#br0">119 10 19420,'-1'-1'112,"1"1"0,-1-1 0,0 0 0,1 0 0,-1 1 0,0-1 0,1 1 0,-1-1 0,0 1-1,0-1 1,0 1 0,0-1 0,0 1 0,1 0 0,-1-1 0,0 1 0,0 0 0,0 0 0,0-1 0,0 1 0,0 0 0,0 0 0,0 0 0,0 1 0,0-1-1,0 0 1,0 0 0,0 0 0,0 1 0,0-1 0,1 0 0,-1 1 0,0-1 0,0 1 0,0-1 0,0 1 0,1-1 0,-1 1 0,0 0 0,-1 0-1,-3 4 240,0 0 0,1 0 0,-1 1-1,-4 6 1,8-11-318,-6 9 162,1 0 0,0 1 0,0 0-1,1 0 1,0 0 0,1 1 0,0-1 0,1 1 0,0 0-1,1 0 1,-1 15 0,3-25-180,0-1 0,0 0 0,0 1 1,0-1-1,0 1 0,1-1 0,-1 0 0,0 1 0,1-1 0,-1 1 1,1-1-1,-1 0 0,1 0 0,0 1 0,-1-1 0,1 0 0,0 0 0,2 2 1,-2-2-13,0 0 0,0-1 0,0 1 0,0-1 0,0 0 0,0 1 0,0-1 1,0 0-1,1 0 0,-1 1 0,0-1 0,0 0 0,0 0 0,0 0 0,0 0 0,1-1 1,-1 1-1,1 0 0,3-2-24,0 0 0,0 0 0,-1 0 0,1 0 0,-1-1 0,1 0 1,-1 0-1,7-6 0,-2 0-55,1-1 1,-1 0-1,-1-1 0,0 1 1,-1-2-1,0 1 1,0-1-1,-2 0 1,1-1-1,-1 1 0,4-20 1,-9 31 64,1 1 1,-1-1-1,0 1 1,0-1-1,0 1 1,0-1-1,1 1 1,-1-1-1,0 0 1,0 1-1,0-1 1,0 1-1,0-1 1,0 1-1,-1-1 1,1 0-1,0 1 1,0-1 0,0 1-1,0-1 1,-1 1-1,1-2 1,-9 10-131,-9 22 12,17-28 123,-28 79-28,26-72 60,1 0 0,0-1 1,1 1-1,0 0 0,0 0 0,1 0 0,1 14 0,-1-21-19,0-1 0,0 0 0,1 0-1,-1 0 1,0 0 0,0 0 0,1 1-1,-1-1 1,1 0 0,-1 0-1,1 0 1,-1 0 0,1 0 0,0 0-1,0 0 1,-1-1 0,1 1 0,0 0-1,2 1 1,-3-2-51,1 1 0,0-1 0,0 0 0,0 0 0,0 0 0,0 0 0,0 0 0,0 0 0,-1 0 0,1 0 0,0 0 0,0 0 0,0 0 0,0-1 0,0 1 0,0 0 0,-1-1 0,1 1 0,1-1 0,2-2-199,0 0 0,0 0-1,0-1 1,0 1 0,0-1 0,-1 0-1,4-4 1,4-10-226,2 0-170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3.214"/>
    </inkml:context>
    <inkml:brush xml:id="br0">
      <inkml:brushProperty name="width" value="0.05" units="cm"/>
      <inkml:brushProperty name="height" value="0.05" units="cm"/>
    </inkml:brush>
  </inkml:definitions>
  <inkml:trace contextRef="#ctx0" brushRef="#br0">9 1 17316,'1'3'360,"0"0"0,-1 0 0,1 0 0,-1 0 0,1 1 0,-1-1 0,-1 0 0,1 4 0,-6 139 3196,0-42-2202,14 171-1,-8-273-1334,0 0 1,0 0-1,0 0 0,1-1 0,-1 1 0,1 0 1,-1 0-1,1-1 0,0 1 0,1 2 1,-2-4-15,0 0-1,0 0 1,0 0 0,1 0 0,-1 0 0,0 0 0,0 0 0,0 1 0,1-1 0,-1 0 0,0 0 0,0 0 0,0 0 0,1 0 0,-1 0 0,0 0-1,0 0 1,0 0 0,1 0 0,-1 0 0,0 0 0,0-1 0,1 1 0,-1 0 0,0 0 0,0 0 0,0 0 0,0 0 0,1 0 0,-1 0 0,0-1-1,0 1 1,0 0 0,0 0 0,1 0 0,-1 0 0,0 0 0,0-1 0,0 1 0,0 0 0,0 0 0,0 0 0,0-1 0,0 1 0,3-4 27,-2 0 1,1 0-1,0 0 1,-1 0-1,0-1 1,2-6 0,0-12 38,-1 0 0,-1 0 1,-1 0-1,-1 0 0,-5-26 1,6 48-74,0-1 0,0 1 0,0 0 0,-1 0 0,1 0 0,0-1 0,-1 1 0,1 0 0,-1 0 1,1 0-1,-1 0 0,1 0 0,-1 0 0,0 0 0,0 0 0,1 0 0,-1 0 0,-1-1 0,-3 6-30,2 12 5,3-4 8,0-1 0,1 0 0,1 1 0,0-1 1,0 0-1,1 0 0,0 0 0,6 12 0,-8-20 21,0 0-1,0 0 1,1 0-1,-1 0 0,1-1 1,0 1-1,0 0 1,0-1-1,0 1 0,1-1 1,-1 0-1,0 0 1,1 0-1,0 0 1,-1 0-1,1 0 0,0-1 1,0 1-1,0-1 1,0 0-1,0 0 0,0 0 1,1 0-1,-1-1 1,0 1-1,0-1 0,1 0 1,-1 0-1,0 0 1,0 0-1,1-1 0,-1 1 1,4-2-1,1-1 35,-1 0 0,1-1 0,-1 0 0,0 0-1,0-1 1,0 0 0,0 0 0,-1 0 0,0-1 0,0 0-1,-1 0 1,1-1 0,-1 0 0,-1 0 0,1 0-1,-1 0 1,-1-1 0,1 1 0,-1-1 0,0 0 0,3-16-1,-7 15 57,-5 15-61,-7 17-34,8-6-3,0 0 0,1 1 0,1-1-1,1 1 1,0 0 0,2 23-1,0-39 8,0-1-1,0 0 0,0 0 0,0 0 0,0 0 1,0 1-1,0-1 0,1 0 0,-1 0 0,0 0 0,1 0 1,-1 0-1,1 0 0,-1 1 0,1-1 0,0-1 1,-1 1-1,1 0 0,0 0 0,0 0 0,-1 0 1,1 0-1,0-1 0,2 2 0,-2-2 1,0 1-1,1-1 1,-1 0 0,1 0 0,-1 0-1,1 0 1,-1 0 0,0-1-1,1 1 1,-1 0 0,1-1-1,-1 1 1,0 0 0,1-1-1,-1 0 1,2-1 0,6-3 5,0-1 0,-1 0 0,0-1 0,8-9 0,9-12 25,-19 21-45,-1 0 0,1 0-1,0 1 1,1-1 0,0 1 0,0 1 0,0-1 0,1 1 0,10-5-1,-17 10 8,0 0 0,0 0 0,1-1-1,-1 1 1,0 0 0,0 0 0,0 1-1,0-1 1,1 0 0,-1 0 0,0 1-1,0-1 1,0 0 0,0 1 0,0-1-1,0 1 1,0-1 0,0 1 0,0 0-1,0-1 1,0 1 0,0 0 0,0 0-1,-1 0 1,1 0 0,0 0 0,-1-1-1,1 1 1,0 0 0,-1 1 0,1-1-1,-1 0 1,1 0 0,-1 0-1,0 0 1,1 2 0,2 8-43,0-1-1,3 23 1,-4-22 33,0 4-29,-1-10 10,-1 0-1,1 0 1,0-1 0,0 1-1,0 0 1,1-1 0,-1 1-1,1-1 1,0 1-1,0-1 1,5 7 0,-6-11 27,-1 0 1,1 1-1,-1-1 1,1 1 0,-1-1-1,0 0 1,1 0-1,-1 1 1,1-1 0,-1 0-1,1 0 1,0 0-1,-1 0 1,1 1 0,-1-1-1,1 0 1,-1 0-1,1 0 1,-1 0 0,1 0-1,0 0 1,-1-1-1,1 1 1,-1 0 0,1 0-1,-1 0 1,1-1-1,14-12-167,5-26 20,-17 34 159,1-5 5,-3 8-9,-1-1 0,1 1 0,0 0 0,0 0 0,0-1-1,0 1 1,0 0 0,0 0 0,1 0 0,-1 0 0,1 1 0,-1-1-1,1 0 1,2-1 0,-1 7-20,-2-2 28,-1-1 1,1 0 0,0 1 0,0-1 0,0 0-1,0 0 1,0 0 0,0 0 0,0 0 0,0 0 0,0 0-1,2 1 1,1-3 20,1 1 0,-1-1 0,0 0 0,1-1 0,-1 1 0,0-1 0,0 1 0,0-1 0,0-1 0,0 1 0,-1 0 0,1-1 0,4-4 0,2-1 22,12-6 11,-1-2 1,-1 0 0,0-1-1,-2-1 1,0-1 0,22-30 0,-35 39-41,-14 16-24,-11 16 1,9-7 25,0 0 1,-8 19 0,17-30-10,0 0 1,0 0 0,0 0 0,1 1-1,-1-1 1,1 1 0,0-1 0,1 0-1,-1 1 1,1 0 0,0-1-1,0 1 1,0-1 0,1 8 0,0-10-9,0 0 0,0-1 0,0 1 0,1 0 0,-1 0 1,0-1-1,1 1 0,-1 0 0,1-1 0,-1 0 0,1 1 1,0-1-1,-1 0 0,1 0 0,0 0 0,0 0 0,0 0 0,0 0 1,0 0-1,0-1 0,0 1 0,0-1 0,0 0 0,0 1 1,1-1-1,-1 0 0,0 0 0,0 0 0,2-1 0,3 1-117,0-1-1,0 0 0,0 0 1,-1-1-1,1 1 0,0-2 1,-1 1-1,7-4 1,-11 5 44,1 0 1,-1-1 0,1 0 0,-1 1-1,0-1 1,0 0 0,0 0 0,0 0-1,0 0 1,0-1 0,-1 1 0,1 0-1,-1-1 1,0 1 0,1-1 0,-1 1 0,0-1-1,0 0 1,-1 0 0,1 1 0,-1-1-1,1 0 1,-1-4 0,-6-24-436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3.638"/>
    </inkml:context>
    <inkml:brush xml:id="br0">
      <inkml:brushProperty name="width" value="0.05" units="cm"/>
      <inkml:brushProperty name="height" value="0.05" units="cm"/>
    </inkml:brush>
  </inkml:definitions>
  <inkml:trace contextRef="#ctx0" brushRef="#br0">17 1 17468,'-11'3'1936,"6"7"-1232,4 1-496,2-2 3073,5-4-2425,4-2-376,0-1-32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4.749"/>
    </inkml:context>
    <inkml:brush xml:id="br0">
      <inkml:brushProperty name="width" value="0.05" units="cm"/>
      <inkml:brushProperty name="height" value="0.05" units="cm"/>
    </inkml:brush>
  </inkml:definitions>
  <inkml:trace contextRef="#ctx0" brushRef="#br0">155 44 16412,'0'0'49,"0"0"1,0 0 0,0 0-1,0 0 1,0 0 0,0 0-1,0-1 1,0 1 0,0 0-1,0 0 1,1 0 0,-1 0-1,0 0 1,0 0 0,0 0-1,0 0 1,0 0 0,0 0-1,0 0 1,0-1 0,0 1-1,0 0 1,0 0 0,0 0-1,0 0 1,0 0 0,0 0-1,0 0 1,0 0 0,0 0-1,0 0 1,0-1 0,0 1-1,0 0 1,-1 0 0,1 0-1,0 0 1,0 0 0,0 0-1,0 0 1,0 0 0,0 0-1,0 0 1,0 0 0,0 0-1,0 0 1,0 0 0,0 0-1,0-1 1,0 1 0,-1 0-1,1 0 1,0 0 0,0 0-1,0 0 1,0 0 0,0 0 0,0 0-1,0 0 1,0 0 0,0 0-1,0 0 1,-1 0 0,-8 4 1197,-10 7 593,7-1-1629,1 1 0,0-1 0,0 2-1,2-1 1,-1 1 0,1 1 0,1 0 0,1 0-1,0 1 1,0 0 0,1 0 0,1 0 0,-5 21-1,10-34-207,0 0-1,-1 0 1,1 1-1,0-1 0,0 0 1,0 1-1,0-1 0,0 0 1,0 0-1,0 1 0,1-1 1,-1 0-1,0 1 0,1-1 1,0 2-1,0-3-1,-1 1-1,0-1 1,1 0-1,-1 0 1,1 1-1,-1-1 1,1 0-1,-1 0 1,0 0-1,1 1 1,-1-1-1,1 0 1,-1 0-1,1 0 1,-1 0-1,1 0 1,-1 0-1,1 0 1,-1 0-1,1 0 1,-1 0-1,1 0 1,-1 0-1,1-1 1,-1 1-1,0 0 1,2-1-1,2-1 3,0 0 0,0-1 0,0 0 0,0 0 0,-1 0 0,1 0 0,3-5 0,35-46 63,-28 35 7,1 0 0,28-26 0,-42 43-70,0 1 0,0 0 1,0 0-1,0 0 0,0 1 0,1-1 1,-1 0-1,0 0 0,1 0 1,-1 1-1,0-1 0,1 1 1,-1-1-1,1 1 0,-1 0 1,1 0-1,-1-1 0,1 1 1,-1 0-1,1 0 0,1 1 1,-1-1-3,-1 1 0,0 0 1,1 0-1,-1 0 0,0 0 1,0 0-1,0 0 0,0 0 1,0 0-1,0 0 0,0 1 1,0-1-1,-1 0 0,1 1 1,0-1-1,-1 0 1,1 1-1,-1-1 0,1 1 1,-1-1-1,0 2 0,6 28-6,-1 0-1,-1 0 1,-1 31 0,-7 96 30,3-147-15,-3 60 125,-17 81 1,13-112 36,-2-1 0,-1 0 0,-26 57-1,34-87-116,2-6-25,-1 0 0,1 1 0,0-1 1,-1 0-1,0 0 0,0 1 0,0-1 1,0-1-1,0 1 0,0 0 0,-1 0 0,0-1 1,1 0-1,-1 1 0,0-1 0,-5 3 1,7-5-24,1 0 0,-1 0 0,0 0 0,1 1 0,-1-1 0,0 0 0,1 0 0,-1 0 0,1 0 0,-1-1 0,0 1 0,1 0 0,-1 0 0,1 0 0,-1 0 0,0-1 0,1 1 0,-1 0 0,1 0 0,-1-1 0,1 1 0,-1-1 0,1 1 0,-1 0 0,1-1 0,-1 1 0,1-1 0,0 1 0,-1-1 0,1 1 0,0-1 0,-1 1 0,1-1 1,0 1-1,0-1 0,0 0 0,-1 1 0,1-1 0,0-1 0,-4-27 105,5 9-82,1 0 0,0-1 1,1 1-1,2 1 0,0-1 0,14-34 0,59-108-26,64-73-160,1-2-486,-138 227 591,16-31-156,-20 38 180,0 1 0,-1 0 0,1-1 0,0 1 0,-1 0 0,1-1 0,-1 1 0,0-1 0,0 1 0,0-1 0,0 1 0,0-1 0,0 1 0,-2-5 0,2 7 21,0 0 0,0 0 0,0-1 0,-1 1 0,1 0 0,0 0-1,0-1 1,0 1 0,-1 0 0,1 0 0,0 0 0,0 0 0,-1 0-1,1-1 1,0 1 0,0 0 0,-1 0 0,1 0 0,0 0 0,-1 0-1,1 0 1,0 0 0,0 0 0,-1 0 0,1 0 0,0 0 0,-1 0-1,1 0 1,0 0 0,-1 0 0,1 0 0,0 0 0,0 1 0,-1-1-1,1 0 1,-12 7-106,1 2 92,2 0-1,-1 0 1,2 1-1,-1 1 1,1-1 0,1 1-1,-8 13 1,10-14 9,0 0 1,0 0-1,1 0 1,1 0-1,-1 1 1,2 0-1,-1-1 1,2 1-1,-2 12 1,3-21 10,0-1 0,0 0 1,1 1-1,-1-1 0,0 0 0,0 1 0,1-1 1,-1 0-1,1 1 0,-1-1 0,1 0 1,-1 0-1,1 0 0,0 1 0,0-1 0,-1 0 1,1 0-1,0 0 0,0 0 0,0 0 1,0 0-1,0-1 0,1 1 0,-1 0 0,0 0 1,0-1-1,0 1 0,1-1 0,-1 1 1,0-1-1,0 0 0,1 1 0,-1-1 0,1 0 1,-1 0-1,0 0 0,1 0 0,-1 0 1,0 0-1,1 0 0,0-1 0,6 0 2,-1 0-1,1 0 0,-1-1 1,0 0-1,1-1 0,9-4 1,-3-1 15,1-1 0,-1 0 0,0-1 0,-1-1 0,0 0 0,-1 0 0,14-18 0,-8 7 19,-1-1 0,-1-1 0,19-38 0,-39 70-29,1 0 0,1 1 0,0-1 0,-2 10 0,-1 9 40,0-9 7,1 0 1,1 0-1,0 0 0,2 0 0,0 1 0,2 21 0,-1-38-38,0 0 0,0-1-1,0 1 1,0 0 0,1-1 0,-1 1-1,1-1 1,-1 1 0,1-1 0,-1 1-1,1-1 1,0 1 0,0-1 0,0 0-1,0 1 1,0-1 0,0 0 0,0 0-1,0 0 1,1 0 0,1 2 0,-1-3 2,-1 1 1,1-1-1,0 0 0,-1 1 1,1-1-1,0 0 1,-1 0-1,1 0 0,0 0 1,0-1-1,-1 1 0,1 0 1,-1-1-1,1 1 1,0-1-1,-1 0 0,2 0 1,5-3 37,0-1-1,-1 0 1,1 0 0,-1-1 0,-1 0 0,10-10-1,0-4-1,-1 0-1,0-1 0,-2-1 1,-1 0-1,19-47 0,-35 84-116,0-1-1,0 0 0,2 1 0,0 0 0,0 0 0,1 0 0,2 18 0,0-28 68,-1 0 0,1 0 0,0 0 0,0-1 0,0 1 0,1 0 0,0-1 0,0 0 0,0 1 0,0-1 0,1 0 0,4 7 0,-4-9 2,-1 0-1,1 0 1,-1 0-1,1 0 1,0 0-1,0-1 1,0 1-1,0-1 1,0 0-1,1 0 1,-1 0-1,0 0 0,0 0 1,1-1-1,-1 1 1,0-1-1,1 0 1,-1 0-1,0-1 1,7 0-1,-2-1 30,1 0-1,-1 0 1,0-1-1,1 0 0,-1-1 1,0 1-1,-1-2 1,1 1-1,-1-1 0,0 0 1,0 0-1,0-1 1,6-8-1,-10 11 2,0 0-1,0-1 1,0 1-1,0-1 1,-1 0-1,1 1 1,-1-1 0,0 0-1,0-1 1,-1 1-1,1 0 1,-1 0-1,0-1 1,0 1 0,0-1-1,-1 1 1,0-1-1,0 1 1,0-1-1,0 1 1,-1-1 0,1 1-1,-1-1 1,0 1-1,-1 0 1,1-1-1,-3-3 1,1 1 14,-1 1 1,0 0-1,0 0 1,-1 1-1,-6-8 1,9 11-56,1 1-1,-1-1 1,0 1 0,0-1 0,0 1 0,1 0 0,-1 0 0,0 0 0,0 0 0,-1 0 0,1 0 0,0 0-1,0 1 1,0-1 0,-1 1 0,1-1 0,0 1 0,0 0 0,-1 0 0,1 0 0,-4 1 0,6-1-20,0 0 1,-1 0 0,1 0 0,-1 0 0,1 0-1,-1 1 1,1-1 0,0 0 0,-1 0-1,1 1 1,0-1 0,-1 0 0,1 0 0,0 1-1,-1-1 1,1 0 0,0 1 0,-1-1-1,1 0 1,0 1 0,0-1 0,-1 1 0,1-1-1,0 0 1,0 1 0,0-1 0,0 1-1,0-1 1,0 1 0,-1 0 0,7 14-1026,17 11-1453,-16-21 2073,0 0 0,1-1-1,-1 0 1,1 0 0,0 0 0,0-1-1,9 2 1,17 5-672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8.007"/>
    </inkml:context>
    <inkml:brush xml:id="br0">
      <inkml:brushProperty name="width" value="0.05" units="cm"/>
      <inkml:brushProperty name="height" value="0.05" units="cm"/>
    </inkml:brush>
  </inkml:definitions>
  <inkml:trace contextRef="#ctx0" brushRef="#br0">299 1 17812,'-2'5'3430,"-12"22"-1526,-147 225-38,48-79-2888,105-159 398,10-18-483,15-23-665,109-209-5154,-60 109 8284,-63 120-893,-2 4-227,0 1 1,1-1-1,-1 0 0,0 1 1,1 0-1,-1-1 1,1 1-1,0 0 0,0 0 1,0 0-1,0 0 1,0 0-1,5-3 0,-7 5-147,1 0-1,0 0 1,-1 0-1,1 0 1,-1 0-1,1 0 1,-1 1-1,1-1 1,-1 0-1,1 0 0,0 0 1,-1 1-1,1-1 1,-1 0-1,1 0 1,-1 1-1,1-1 1,-1 0-1,0 1 1,1-1-1,-1 1 1,1-1-1,-1 1 1,0-1-1,1 1 0,-1-1 1,0 1-1,0-1 1,1 1-1,-1 0 1,8 18 811,-8-18-809,33 128 2190,8 27-1803,-27-119-500,-8-23-348,0 1-1,-1 0 1,-1 0 0,5 32-1,-9-47 286,1 1-1,-1-1 1,0 1-1,0-1 0,0 1 1,0 0-1,0-1 0,0 1 1,0-1-1,0 1 1,0-1-1,0 1 0,-1-1 1,1 1-1,0-1 1,0 1-1,0-1 0,-1 1 1,1-1-1,0 1 1,-1-1-1,1 1 0,0-1 1,-1 1-1,1-1 1,0 0-1,-1 1 0,1-1 1,-1 0-1,1 1 0,-1-1 1,1 0-1,-1 0 1,1 1-1,-1-1 0,-1 0-94,0 0 0,0 0 0,1-1 0,-1 1 0,0 0-1,1-1 1,-1 1 0,0-1 0,1 1 0,-1-1 0,-1-1-1,-38-27-2176,41 29 2351,-24-20-318,1-2 0,-23-27 0,36 37 1443,0-1 0,1 0 0,-10-19 0,19 32-1058,0 0-1,0-1 0,0 1 0,0 0 0,0-1 0,0 1 0,0 0 0,0-1 0,0 1 0,0 0 0,0-1 0,0 1 0,0 0 0,0 0 0,0-1 1,0 1-1,0 0 0,0-1 0,1 1 0,-1 0 0,0-1 0,0 1 0,0 0 0,0 0 0,1-1 0,-1 1 0,0 0 0,0 0 0,1-1 0,-1 1 0,0 0 1,0 0-1,1 0 0,-1-1 0,0 1 0,1 0 0,-1 0 0,0 0 0,1 0 0,-1 0 0,0 0 0,1 0 0,-1 0 0,0 0 0,1 0 0,-1 0 1,1 0-1,19-1 446,-17 1-264,11 0-20,66 3-60,-55 0-192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5.205"/>
    </inkml:context>
    <inkml:brush xml:id="br0">
      <inkml:brushProperty name="width" value="0.05" units="cm"/>
      <inkml:brushProperty name="height" value="0.05" units="cm"/>
    </inkml:brush>
  </inkml:definitions>
  <inkml:trace contextRef="#ctx0" brushRef="#br0">128 25 18140,'-3'1'162,"-17"14"1359,1 1 0,-19 21 0,33-32-1233,0 1 0,0 0-1,1 0 1,0 1-1,0-1 1,1 1-1,-1 0 1,2-1 0,-1 2-1,1-1 1,-2 11-1,3-17-248,1 0-1,0 0 1,-1 1-1,1-1 1,0 0-1,0 0 0,0 1 1,0-1-1,0 0 1,0 1-1,0-1 1,1 0-1,-1 1 1,0-1-1,1 0 1,-1 0-1,1 0 1,-1 1-1,1-1 0,0 0 1,0 0-1,0 1 1,0-1-23,0-1 0,0 1 0,0-1 0,0 0 1,1 1-1,-1-1 0,0 0 0,0 0 0,0 1 0,0-1 1,0 0-1,1 0 0,-1 0 0,0-1 0,0 1 0,0 0 1,0 0-1,0-1 0,2 1 0,3-3-12,0 1 1,0-1-1,0 0 0,0-1 0,-1 1 0,0-1 1,7-6-1,-2 0 3,0-1 1,-1-1-1,0 1 0,13-25 1,-18 28-28,0 0 1,0-1 0,-1 1-1,0-1 1,0 0 0,-1 0-1,0 0 1,1-17 0,-3 26 15,0 0 1,0 0 0,0-1 0,0 1 0,1 0 0,-1 0 0,0 0 0,0 0 0,0-1 0,0 1 0,0 0 0,0 0 0,0 0 0,0 0 0,0 0-1,0-1 1,0 1 0,0 0 0,0 0 0,0 0 0,0 0 0,0-1 0,0 1 0,0 0 0,0 0 0,-1 0 0,1 0 0,0-1 0,0 1 0,0 0-1,0 0 1,0 0 0,0 0 0,0 0 0,0 0 0,-1 0 0,1-1 0,0 1 0,0 0 0,0 0 0,0 0 0,0 0 0,-1 0 0,1 0 0,0 0-1,0 0 1,0 0 0,0 0 0,-1 0 0,1 0 0,-7 9-117,-4 17-21,6-11 80,1 1 0,-5 30 0,9-41 18,-1-1 0,1 1 0,0-1 1,0 1-1,0-1 0,1 1 1,-1-1-1,1 1 0,0-1 1,1 0-1,-1 0 0,1 1 0,0-1 1,0 0-1,3 5 0,-3-7-51,-1-1 0,0 0 0,1 0-1,0 0 1,-1 0 0,1 0 0,-1 0-1,1-1 1,0 1 0,0 0 0,-1-1-1,1 1 1,0-1 0,0 0 0,0 0-1,0 0 1,-1 0 0,1 0 0,0 0-1,0 0 1,0 0 0,0-1 0,-1 1-1,1-1 1,0 1 0,0-1 0,-1 0-1,3-1 1,4-2-83,0 0 0,-1 0-1,1-1 1,11-10 0,-11 7 45,0 0 1,0 0-1,-1-1 0,-1 1 1,7-11-1,8-21-350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5.618"/>
    </inkml:context>
    <inkml:brush xml:id="br0">
      <inkml:brushProperty name="width" value="0.05" units="cm"/>
      <inkml:brushProperty name="height" value="0.05" units="cm"/>
    </inkml:brush>
  </inkml:definitions>
  <inkml:trace contextRef="#ctx0" brushRef="#br0">175 25 15171,'0'-20'1546,"0"20"-1530,0 0-1,1 0 1,-1 0-1,0 0 1,0-1 0,0 1-1,0 0 1,0 0 0,0 0-1,0 0 1,0 0 0,0 0-1,0 0 1,0-1 0,0 1-1,0 0 1,0 0-1,0 0 1,0 0 0,0 0-1,0 0 1,0-1 0,0 1-1,0 0 1,0 0 0,0 0-1,0 0 1,0 0 0,0 0-1,0 0 1,0-1-1,0 1 1,0 0 0,0 0-1,-1 0 1,1 0 0,0 0-1,0 0 1,0 0 0,0 0-1,0 0 1,0 0 0,0 0-1,0-1 1,-1 1-1,1 0 1,0 0 0,0 0-1,0 0 1,0 0 0,0 0-1,0 0 1,0 0 0,-1 0-1,1 0 1,0 0 0,0 0-1,0 0 1,0 0-1,0 0 1,-1 0 0,-4 8 537,-39 84 2900,-60 179-1,99-257-3233,1 1 0,1 0 0,-3 29-1,6-42-207,0-1 0,0 0-1,-1 0 1,2 0 0,-1 0 0,0 1-1,0-1 1,0 0 0,0 0 0,1 0-1,-1 0 1,1 1 0,-1-1 0,1 0-1,-1 0 1,1 0 0,-1 0 0,1 0-1,0 0 1,0 0 0,-1 0 0,1-1-1,0 1 1,2 1 0,-2-1-10,1-1 1,0 1-1,-1-1 1,1 0-1,0 1 0,0-1 1,0 0-1,-1 0 1,1 0-1,0 0 1,0-1-1,-1 1 0,1 0 1,2-1-1,7-3-45,0 0 1,0-1-1,18-11 0,-29 15 43,41-25-118,-25 15 31,0 1 1,32-15-1,-46 24 81,-1 0 0,1 1-1,0-1 1,0 0 0,-1 1-1,1-1 1,0 1 0,0 0-1,0-1 1,0 1 0,-1 0 0,1 0-1,0 1 1,0-1 0,0 0-1,0 0 1,-1 1 0,1-1-1,0 1 1,0 0 0,2 1 0,-2-1 5,-1 1 1,0-1 0,1 1 0,-1-1 0,0 1-1,0 0 1,0-1 0,0 1 0,-1 0 0,1 0-1,0 0 1,-1 0 0,1 0 0,-1-1-1,0 1 1,1 4 0,-1 6-44,0 0 0,-1 1 0,-1-1 0,1 0 0,-5 14 0,-8 18-2028,15-42 1697,6-2-135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6.023"/>
    </inkml:context>
    <inkml:brush xml:id="br0">
      <inkml:brushProperty name="width" value="0.05" units="cm"/>
      <inkml:brushProperty name="height" value="0.05" units="cm"/>
    </inkml:brush>
  </inkml:definitions>
  <inkml:trace contextRef="#ctx0" brushRef="#br0">129 0 19796,'-14'37'1104,"-57"172"3233,58-165-3592,3 0 0,-9 80 1,18-120-724,1 0 1,0 1 0,0-1-1,0 0 1,1 1 0,-1-1-1,1 1 1,0-1 0,3 7 0,-3-10-27,-1 0 1,1 0 0,-1 0 0,1 0 0,-1 0-1,1-1 1,0 1 0,-1 0 0,1-1 0,0 1 0,0 0-1,0-1 1,0 1 0,-1-1 0,1 1 0,0-1 0,2 1-1,-1-1-17,0 0-1,0 1 1,-1-1-1,1 0 1,0-1-1,0 1 0,0 0 1,-1-1-1,1 1 1,0 0-1,0-1 1,-1 0-1,3-1 1,4-2-269,0-1 1,0 0 0,0-1-1,-1 0 1,0 0 0,0 0 0,8-12-1,41-56-2618,-45 58 2371,59-95-1437,-35 50 787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6.438"/>
    </inkml:context>
    <inkml:brush xml:id="br0">
      <inkml:brushProperty name="width" value="0.05" units="cm"/>
      <inkml:brushProperty name="height" value="0.05" units="cm"/>
    </inkml:brush>
  </inkml:definitions>
  <inkml:trace contextRef="#ctx0" brushRef="#br0">1043 43 13707,'-1'4'397,"-1"-1"0,0 0-1,1 0 1,-1 0 0,0 0 0,-4 5 0,-4 7 102,-11 22 810,2 1 1,1 1 0,-20 68 0,29-76-907,1 1 0,2 0 0,1 0 0,2 1 0,1 46 0,2-67-268,1-1 0,1 1-1,4 16 1,-5-25-108,0 1 1,0-1-1,0 0 0,1 0 1,-1 0-1,1 0 0,0 0 1,0 0-1,0 0 0,0 0 1,0-1-1,0 1 0,1-1 1,0 1-1,2 1 0,-4-4-42,0 1 0,-1-1 0,1 1 0,0-1 0,-1 1 1,1-1-1,0 0 0,0 1 0,0-1 0,-1 0 0,1 0 0,0 0 0,0 0 0,0 0 0,-1 0 0,1 0 0,0 0 0,0 0 0,0 0 0,0 0 0,-1 0 0,1 0 0,0-1 0,0 1 0,-1 0 0,1-1 0,0 1 0,0 0 0,-1-1 0,1 1 0,0-1 0,-1 1 0,1-1 0,-1 0 0,1 1 0,0-1 0,-1 1 0,0-1 0,1 0 0,-1 0 0,1 1 0,-1-1 0,0 0 0,1 0 0,-1 1 0,0-1 0,0 0 0,0 0 0,0 0 0,1-1 0,-1-3-175,1 0 0,-1 0 1,1 0-1,-1 0 1,-1 0-1,1 0 0,-2-5 1,-1-1-191,0 1 1,-1-1-1,-1 1 1,0 0-1,0 0 1,-1 1-1,-12-16 1,-6-3-43,-27-25 1,29 32 1083,21 20-579,1 1 1,-1-1-1,0 0 0,1 1 1,-1-1-1,0 0 1,1 0-1,-1 1 0,1-1 1,-1 0-1,1 0 0,0 0 1,-1 0-1,1 0 0,0 0 1,0 0-1,-1 1 0,1-3 1,0 3-31,1-1 0,-1 1 1,0-1-1,0 1 0,1-1 0,-1 1 1,0-1-1,1 1 0,-1-1 0,0 1 1,1-1-1,-1 1 0,1 0 1,-1-1-1,1 1 0,-1 0 0,0-1 1,1 1-1,0 0 0,-1 0 0,1-1 1,0 1-1,6-2 225,-1 1 0,1 0 0,0 0 1,8 1-1,-2-1-114,9 0-10,36-6-1006,-55 7 790,0-1 1,0 0 0,0 0-1,1 0 1,-1 0 0,0 0-1,0-1 1,0 0 0,-1 1 0,1-1-1,0 0 1,-1 0 0,5-5-1,1-11-347</inkml:trace>
  <inkml:trace contextRef="#ctx0" brushRef="#br0" timeOffset="1">1 50 18404,'8'-7'1888,"10"0"-1312,2-3-544,3-1 961,1-1-433,-3 9-296,-2 3-184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7.665"/>
    </inkml:context>
    <inkml:brush xml:id="br0">
      <inkml:brushProperty name="width" value="0.05" units="cm"/>
      <inkml:brushProperty name="height" value="0.05" units="cm"/>
    </inkml:brush>
  </inkml:definitions>
  <inkml:trace contextRef="#ctx0" brushRef="#br0">0 137 16676,'4'-4'463,"9"-11"1706,30-25 0,-39 36-1919,0 1 1,0 0-1,1 0 1,-1 1 0,1-1-1,0 1 1,0 0 0,0 0-1,0 1 1,0-1-1,0 1 1,8-1 0,-12 2-221,0 0 0,0 0 0,-1 0 0,1 0 0,0 1 0,0-1 0,0 0 0,0 0 0,0 0-1,0 1 1,0-1 0,-1 1 0,1-1 0,0 0 0,0 1 0,-1-1 0,1 1 0,0 0 0,0-1 0,-1 1 0,1 0 0,0 1 0,0 0 5,0-1-1,0 1 0,0 0 1,0 1-1,-1-1 1,1 0-1,-1 0 0,1 0 1,-1 4-1,0 6 35,0 0 0,-5 23 0,3-23-13,-1 11-1,-5 24 98,0 59 0,8-102-143,0 0 0,1 0 0,-1 1 0,1-1 0,0 0 0,0 0 0,0 0-1,0 0 1,1 0 0,2 4 0,-3-7-3,0 1 0,-1-1 0,1 0 0,0 0 0,0 0 0,0 0 0,0 0 0,0-1 0,0 1 0,0 0 0,1 0 0,-1-1 0,0 1 0,0-1 0,0 1 0,1-1 0,-1 1 0,0-1 0,1 0 0,-1 0 0,0 1 0,1-1 0,-1 0 0,0 0 0,1 0 0,-1-1 0,0 1 0,1 0 0,-1 0 0,0-1 0,1 1 0,-1-1 0,0 1 0,2-2 0,4-2 30,0 0 0,-1 0 1,1-1-1,-1 0 0,0 0 1,0-1-1,-1 1 0,9-12 1,2-6 131,16-27 1,-20 28-61,0 0 0,-2-1 0,0 0 0,-2 0 0,-1-1 1,9-46-1,-16 57-55,-4 21-46,-4 22-54,-5 65-46,12-83 81,1 0 0,0 0 1,1-1-1,0 1 0,1 0 1,3 11-1,-5-21 12,0 0-1,1-1 1,-1 1 0,1 0-1,-1 0 1,1-1 0,0 1-1,0 0 1,0-1 0,-1 1-1,2-1 1,-1 1 0,0-1-1,0 0 1,0 0 0,1 1-1,-1-1 1,0 0-1,1 0 1,-1 0 0,1 0-1,0 0 1,-1-1 0,1 1-1,0 0 1,-1-1 0,1 1-1,0-1 1,-1 1 0,1-1-1,0 0 1,0 0 0,0 0-1,-1 0 1,1 0 0,0 0-1,0-1 1,0 1 0,-1-1-1,1 1 1,0-1 0,-1 1-1,1-1 1,2-2 0,5-2 15,0 0 0,0-1 0,0 0 0,-1-1 0,0 0 1,9-10-1,-8 6 19,0-1 1,0 1 0,-1-1-1,-1-1 1,12-25 0,-15 29-19,-1 0 0,1-1 0,-2 0 1,0 0-1,0 0 0,0 0 1,-1 0-1,-1 0 0,0-13 0,0 22-16,0 1-1,0-1 0,0 0 1,0 0-1,0 1 1,0-1-1,0 0 0,-1 1 1,1-1-1,0 0 0,0 0 1,0 1-1,-1-1 0,1 0 1,0 1-1,-1-1 0,1 0 1,-1 1-1,1-1 0,-1 1 1,1-1-1,-1 1 0,1-1 1,-1 1-1,0-1 0,1 1 1,-1 0-1,1-1 1,-1 1-1,0 0 0,1-1 1,-1 1-1,0 0 0,0 0 1,1 0-1,-2-1 0,1 2-1,0-1 0,-1 1-1,1-1 1,0 1-1,0-1 1,-1 1 0,1 0-1,0-1 1,0 1 0,0 0-1,0 0 1,0 0-1,0 0 1,0 0 0,0 0-1,1 0 1,-1 0 0,0 0-1,-1 3 1,-3 6 9,1 1 1,0 0-1,0 0 0,1 0 1,0 0-1,1 1 0,0-1 1,1 1-1,1-1 0,0 16 1,0-26-6,0 0 1,0 0 0,0 0 0,0 0-1,1 0 1,-1 0 0,0-1-1,0 1 1,1 0 0,-1 0-1,1 0 1,-1 0 0,1 0 0,-1 0-1,1 0 1,-1-1 0,1 1-1,0 0 1,0-1 0,-1 1-1,1 0 1,0-1 0,0 1 0,0-1-1,0 1 1,-1-1 0,1 1-1,0-1 1,1 1 0,1-1 1,-1 0 0,1 0-1,-1 0 1,0-1 0,1 1 0,-1-1 0,0 1 0,1-1 0,-1 0 0,0 0 0,4-2 0,6-4 3,0 0 0,-1-1 0,13-12 1,18-26-21,-11 11-55,-31 35 64,0 0 1,0 0 0,0 0-1,0 0 1,0-1-1,0 1 1,0 0 0,1 0-1,-1 0 1,0 0-1,0 0 1,0 0 0,0-1-1,0 1 1,0 0-1,0 0 1,0 0 0,1 0-1,-1 0 1,0 0-1,0 0 1,0 0 0,0 0-1,0 0 1,1 0-1,-1 0 1,0 0 0,0 0-1,0 0 1,0 0-1,0 0 1,1 0 0,-1 0-1,0 0 1,0 0-1,0 0 1,0 0 0,0 0-1,1 0 1,-1 0-1,0 0 1,0 0 0,0 0-1,0 0 1,0 0-1,1 0 1,-1 0 0,0 0-1,0 1 1,0-1-1,0 0 1,0 0-1,0 0 1,0 0 0,1 13-64,-9 26-2,6-33 38,0 4 15,-2 7-4,1 0 1,0 0 0,1 0-1,0 22 1,2-38 19,0 1 0,0-1 0,1 0 1,-1 0-1,0 0 0,0 1 0,1-1 0,-1 0 0,0 0 0,1 0 0,-1 0 1,1 0-1,0 0 0,-1 0 0,1 0 0,0 0 0,0 0 0,-1 0 0,1 0 1,0 0-1,0-1 0,0 1 0,0 0 0,0-1 0,0 1 0,0 0 0,0-1 1,0 1-1,1-1 0,-1 0 0,0 1 0,0-1 0,0 0 0,0 0 0,1 0 1,-1 0-1,0 0 0,0 0 0,0 0 0,1 0 0,-1 0 0,0-1 1,2 1-1,7-3 3,1 0 0,-1-1-1,1 0 1,9-6 0,-1 2-9,-11 5-6,0 0 0,0 1 0,0 0 1,0 0-1,1 1 0,-1 0 0,17 0 0,-22 1 6,1 1 1,-1-1-1,0 1 1,0 0-1,0-1 1,0 1-1,0 0 0,0 1 1,-1-1-1,1 1 1,0-1-1,-1 1 1,1 0-1,-1 0 0,1 0 1,-1 0-1,0 0 1,0 0-1,0 1 1,0-1-1,0 1 0,0-1 1,-1 1-1,3 5 1,-4-7 4,0 0 0,0 0 1,0-1-1,0 1 1,1 0-1,-1 0 0,0-1 1,1 1-1,-1 0 0,0-1 1,1 1-1,-1 0 1,1-1-1,-1 1 0,1 0 1,-1-1-1,1 1 1,0-1-1,-1 1 0,1-1 1,-1 1-1,1-1 0,0 0 1,0 1-1,-1-1 1,1 0-1,0 1 0,1-1 1,-1-1 4,0 0 0,1 0 0,-1 0 1,0 0-1,0 0 0,0-1 0,0 1 0,0 0 1,0-1-1,0 1 0,0-1 0,0 1 0,0-3 1,64-109-302,-34 62-1357,-25 40 1436,0 0 0,-1 0-1,6-18 1,-2-8-349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8.097"/>
    </inkml:context>
    <inkml:brush xml:id="br0">
      <inkml:brushProperty name="width" value="0.05" units="cm"/>
      <inkml:brushProperty name="height" value="0.05" units="cm"/>
    </inkml:brush>
  </inkml:definitions>
  <inkml:trace contextRef="#ctx0" brushRef="#br0">19 0 18348,'-11'12'1952,"4"2"-1392,7-2-343,5-1 1511,8 3-1920,3 2-448,4 3 528,1-1-192,4 5-144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8.487"/>
    </inkml:context>
    <inkml:brush xml:id="br0">
      <inkml:brushProperty name="width" value="0.05" units="cm"/>
      <inkml:brushProperty name="height" value="0.05" units="cm"/>
    </inkml:brush>
  </inkml:definitions>
  <inkml:trace contextRef="#ctx0" brushRef="#br0">204 188 18236,'-1'-1'130,"0"0"1,0 0-1,0 1 1,0-1-1,0 0 1,0 1-1,0-1 1,0 1-1,-1-1 1,1 1-1,0-1 1,0 1-1,0 0 1,-1-1-1,1 1 1,0 0-1,0 0 1,0 0-1,-1 0 1,1 0-1,0 0 1,0 0-1,-1 1 1,1-1-1,0 0 1,0 1-1,0-1 1,0 1-1,-2 0 1,-3 2 271,0 0-1,0 1 1,0 0 0,-6 5 0,-2 2 148,0 2 1,1 0 0,0 0-1,1 1 1,-11 18-1,17-24-418,1 0 0,0 0 0,1 1 0,0-1 0,0 1 0,1 0 0,0 0 0,1 1 0,0-1 1,0 0-1,0 17 0,1-24-119,1-1 1,0 1 0,0 0 0,0-1 0,0 1 0,1 0-1,-1-1 1,0 1 0,1 0 0,-1-1 0,1 1 0,-1-1 0,1 1-1,0-1 1,-1 1 0,1-1 0,0 1 0,0-1 0,0 0-1,0 1 1,1-1 0,-1 0 0,0 0 0,0 0 0,1 0-1,-1 0 1,0 0 0,1 0 0,-1-1 0,1 1 0,0 0 0,-1-1-1,1 1 1,-1-1 0,1 0 0,0 1 0,-1-1 0,1 0-1,0 0 1,-1 0 0,1 0 0,0 0 0,1-1 0,5-1-1,-1 1 0,0-1 0,0-1 1,0 1-1,0-1 0,-1-1 0,1 1 0,8-7 1,0-2-28,-1 0 0,0-1 1,-1 0-1,-1-1 1,0-1-1,0 0 0,-2-1 1,16-31-1,-12 19-78,-2 0-1,-1-1 0,-2-1 1,10-48-1,-17 69 20,-1-1 0,1 0-1,-2 0 1,1 1-1,-3-16 1,2 25 66,0-1 0,1 1-1,-1-1 1,0 1 0,0-1-1,0 1 1,-1-1 0,1 0-1,0 1 1,0-1 0,0 1 0,0-1-1,0 1 1,-1-1 0,1 1-1,0-1 1,0 1 0,-1 0-1,1-1 1,0 1 0,-1-1-1,1 1 1,0 0 0,-1-1 0,1 1-1,-1 0 1,1-1 0,-1 1-1,1 0 1,-1-1 0,1 1-1,-1 0 1,1 0 0,-1 0 0,1 0-1,-1-1 1,1 1 0,-1 0-1,1 0 1,-1 0 0,1 0-1,-1 0 1,0 0 0,1 0 0,-1 1-1,1-1 1,-1 0 0,1 0-1,-1 0 1,1 0 0,-2 1-1,0 1-11,0 0 0,0-1-1,0 1 1,0 0 0,0 0 0,0 0-1,0 1 1,-2 2 0,-5 12-5,0 1 1,1 0-1,0 0 1,2 1-1,0-1 1,-3 22-1,4-11 44,1 0 1,2 1-1,1 42 0,1-61-193,1 1 0,1 0 0,0-1 0,6 21 0,-7-29 93,0-1 0,0 1 0,0 0 0,0 0 0,1 0 0,-1-1 0,1 1 0,0 0 0,0-1 0,0 0 0,0 1 0,0-1 0,0 0 0,1 0 0,-1 0 0,1-1 0,-1 1 0,1 0 0,0-1 0,-1 0 0,1 0 0,0 1 0,4-1 0,10-1-499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8.920"/>
    </inkml:context>
    <inkml:brush xml:id="br0">
      <inkml:brushProperty name="width" value="0.05" units="cm"/>
      <inkml:brushProperty name="height" value="0.05" units="cm"/>
    </inkml:brush>
  </inkml:definitions>
  <inkml:trace contextRef="#ctx0" brushRef="#br0">16 7 15419,'-1'-5'2105,"2"4"-1201,1 1-216,1 4 1040,-2 9-343,0 4-121,-2 8-400,-2 3-184,0 8-288,-3 0-216,2 1-616,1-1-400,0-10 696,3-6-152,13-14-144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49.697"/>
    </inkml:context>
    <inkml:brush xml:id="br0">
      <inkml:brushProperty name="width" value="0.05" units="cm"/>
      <inkml:brushProperty name="height" value="0.05" units="cm"/>
    </inkml:brush>
  </inkml:definitions>
  <inkml:trace contextRef="#ctx0" brushRef="#br0">206 180 18044,'0'-2'151,"0"-1"0,0 1-1,-1-1 1,1 0 0,-1 1 0,0-1 0,0 1 0,1 0 0,-2-1 0,1 1 0,0 0-1,0-1 1,-1 1 0,1 0 0,-1 0 0,0 0 0,1 0 0,-5-3 0,5 5-93,-1-1 0,0 0 0,0 0 0,1 1 1,-1-1-1,0 1 0,0-1 0,0 1 1,0 0-1,1 0 0,-1 0 0,0 0 0,0 0 1,0 0-1,0 0 0,0 1 0,1-1 1,-1 1-1,0-1 0,0 1 0,1 0 0,-1 0 1,0-1-1,1 1 0,-1 0 0,1 1 1,-2 0-1,-6 5 27,0 1 0,1 0 1,0 1-1,1 0 0,0 0 1,0 0-1,1 1 0,-8 17 1,2-3-21,2 0 0,-12 43 0,22-67-65,-4 16 55,-4 29 0,7-41-39,1 0 1,0 0 0,0 0 0,0-1-1,0 1 1,0 0 0,1 0-1,0-1 1,0 1 0,0 0 0,0-1-1,1 1 1,3 5 0,-4-8-4,0 1-1,0-1 1,0 0 0,0 0 0,1 0 0,-1 0-1,0 0 1,1 0 0,-1 0 0,1-1 0,-1 1 0,1 0-1,-1-1 1,1 1 0,0-1 0,-1 0 0,1 0-1,0 1 1,-1-1 0,1 0 0,0 0 0,-1-1-1,1 1 1,0 0 0,-1 0 0,1-1 0,-1 1 0,1-1-1,2 0 1,4-3 38,0 1 0,0-1 1,0-1-1,10-7 0,6-7 139,-1 0 1,-1-2-1,-1 0 0,-1-1 0,21-31 1,-21 23 101,0 0 1,-2-1-1,-1-1 1,12-35-1,-26 58-185,0 0-1,0 0 1,-1 0-1,0 0 0,-1 0 1,0-1-1,0-11 0,-1 20-88,0 0-1,0 0 1,0 0-1,0 0 0,-1 0 1,1 0-1,0-1 1,0 1-1,-1 0 1,1 0-1,-1 0 0,1 0 1,-1 0-1,1 0 1,-1 0-1,1 1 1,-1-1-1,0 0 0,-1-1 1,2 2-12,-1 0 1,1 0-1,-1-1 1,0 1 0,1 0-1,-1 0 1,0 0-1,1 0 1,-1 0-1,0 0 1,1 0 0,-1 1-1,1-1 1,-1 0-1,0 0 1,1 0-1,-1 1 1,1-1-1,-1 0 1,0 1 0,1-1-1,-1 0 1,0 1-1,-3 3 1,1-1 0,-1 0 0,1 1-1,0 0 1,0 0 0,0 0 0,-2 5-1,-8 17 7,2 0-1,1 1 1,1 1-1,1-1 0,2 1 1,0 1-1,2-1 0,1 1 1,2 0-1,3 43 0,-2-65-6,1 0 0,0 0 0,1 0-1,0 0 1,0-1 0,0 1 0,1-1-1,4 7 1,-6-11-3,0 0 0,0-1-1,0 1 1,0-1 0,1 0 0,-1 1-1,0-1 1,1 0 0,-1 0 0,1 0-1,-1 0 1,1 0 0,-1 0 0,1-1-1,0 1 1,-1 0 0,1-1 0,0 1-1,0-1 1,0 0 0,-1 1 0,1-1-1,0 0 1,0 0 0,0 0 0,0 0-1,-1-1 1,1 1 0,0 0 0,0-1-1,-1 0 1,1 1 0,0-1 0,3-1-1,2-3 2,0 1 0,0-1-1,-1 0 1,1 0 0,-1-1-1,-1 0 1,1 0 0,-1-1-1,0 1 1,0-1-1,0 0 1,4-10 0,0-3 17,0 0 0,0-1 0,7-32 1,-11 34-15,-1 0 1,-1-1 0,1-23-1,-5 41-36,-3 9 17,-1 13-7,-1 15-8,2 1-1,2-1 1,0 1-1,6 43 1,-4-74 37,1 0 1,0 0-1,0 0 1,0-1 0,1 1-1,0 0 1,0-1-1,4 8 1,-5-11-6,0 1 0,0-1 0,0 0-1,0 0 1,0 0 0,0 0 0,1 0 0,-1 0 0,0 0 0,0 0 0,1-1 0,-1 1 0,1 0 0,-1-1-1,1 1 1,-1-1 0,0 0 0,1 1 0,0-1 0,-1 0 0,1 0 0,-1 0 0,1 0 0,-1 0 0,1 0-1,-1-1 1,1 1 0,-1 0 0,1-1 0,-1 1 0,2-2 0,6-2 30,-1 0 1,1-1-1,-1-1 1,0 1 0,-1-1-1,0 0 1,1-1-1,-2 0 1,8-9-1,7-10 150,22-38 0,1-16 58,-39 70-218,0-2 0,-1 1 0,-1 0 0,0-1 1,3-17-1,-8 20-7,-4 12-18,-7 12-34,4 3 23,0 1-1,1 1 1,1-1 0,1 1 0,0 0 0,2 0 0,0 1 0,2-1-1,0 1 1,1 24 0,1-40 10,0-1 0,1 1 0,-1 0 0,1-1 0,0 1 0,1-1 0,-1 1 0,1-1 0,0 0 0,0 0 0,3 5 0,-3-6-2,0-1 1,0 0-1,0 0 1,0 0-1,0 0 1,0 0-1,1 0 1,-1-1-1,1 1 1,0-1-1,-1 0 1,1 1-1,0-1 1,0-1-1,-1 1 1,1 0-1,0-1 1,4 1-1,-2 0-93,0-1-1,0 0 1,-1-1 0,1 1-1,0-1 1,0 0 0,-1 0-1,1 0 1,-1-1 0,1 0-1,-1 1 1,1-2 0,-1 1-1,0 0 1,0-1 0,0 0-1,0 0 1,-1 0 0,1 0-1,-1-1 1,0 1 0,0-1-1,0 0 1,0 0 0,-1 0 0,1 0-1,-1 0 1,0-1 0,-1 1-1,1-1 1,-1 1 0,1-1-1,-2 0 1,1 1 0,0-1-1,-1 0 1,0 0 0,0-5-1,-4-35-618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0.136"/>
    </inkml:context>
    <inkml:brush xml:id="br0">
      <inkml:brushProperty name="width" value="0.05" units="cm"/>
      <inkml:brushProperty name="height" value="0.05" units="cm"/>
    </inkml:brush>
  </inkml:definitions>
  <inkml:trace contextRef="#ctx0" brushRef="#br0">5 1 20676,'-3'0'1953,"3"10"-1361,-2-1-416,4-4 808,1 2-1104,1 1 280,0 0-296,-1-2-304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09.984"/>
    </inkml:context>
    <inkml:brush xml:id="br0">
      <inkml:brushProperty name="width" value="0.05" units="cm"/>
      <inkml:brushProperty name="height" value="0.05" units="cm"/>
    </inkml:brush>
  </inkml:definitions>
  <inkml:trace contextRef="#ctx0" brushRef="#br0">61 87 14283,'2'-4'308,"0"1"0,0-1-1,-1 0 1,1 1 0,-1-1-1,0 0 1,0 0 0,-1 0 0,1 0-1,-1 0 1,0-6 0,0 10-293,-2-15 2495,1 14-2421,0 1 0,1 0 0,-1 0 0,0-1 0,0 1 0,1 0 0,-1 0 0,0 0 0,0 0 0,1 0 0,-1 0 0,0 0 0,0 0 0,1 0 0,-1 0 0,0 1 0,1-1 0,-1 0 0,0 0 0,0 1 0,1-1 0,-2 1-1,-3 1 74,-5 2-381,16-10 118,-5 6 132,15-12 25,-17 12-25,1 0 0,0 0 1,0 0-1,0 0 0,0 0 1,-1 0-1,1 0 0,0 0 0,0 0 1,0 0-1,-1 0 0,1 0 1,0-1-1,0 1 0,0 0 1,0 0-1,-1 0 0,1 0 0,0 0 1,0 0-1,0-1 0,0 1 1,0 0-1,0 0 0,0 0 1,-1 0-1,1-1 0,0 1 0,0 0 1,0 0-1,0 0 0,0-1 1,0 1-1,0 0 0,0 0 1,0 0-1,0 0 0,0-1 1,0 1-1,0 0 0,0 0 0,0 0 1,0-1-1,0 1 0,0 0 1,0 0-1,1 0 0,-1-1 1,0 1-1,0 0 0,0 0 0,0 0 1,0 0-1,0 0 0,1-1 1,-1 1-1,0 0 0,0 0 1,0 0-1,1 0 0,-3 0 38,1 1 0,0-1 0,0 1 0,0-1 0,0 1 0,0 0 0,0 0 0,0-1 0,0 1 0,0 0 0,0 0 0,0 0 0,1 0 0,-1 0 0,0 0 0,1 0 0,-1 0 0,1 0 0,-2 3 0,-11 28 249,11-25-219,-4 6-63,2 0 1,0 1 0,0 0 0,1-1-1,1 1 1,0 0 0,1 0 0,2 27-1,-1-39-34,0-1 0,0 1-1,0-1 1,1 1 0,-1-1 0,1 1-1,-1-1 1,1 1 0,-1-1-1,1 1 1,0-1 0,0 1-1,0-1 1,0 0 0,0 0 0,0 1-1,0-1 1,0 0 0,0 0-1,0 0 1,1 0 0,-1 0 0,2 0-1,-1 0 9,1 0 0,-1-1 0,0 0 0,1 1 0,-1-1 0,1 0-1,-1 0 1,0-1 0,1 1 0,-1 0 0,0-1 0,1 1 0,3-3 0,4-1 50,-1 0 1,0-1-1,0 0 1,0-1 0,15-12-1,4-9 374,43-54-1,-37 40-74,-34 40-358,0 1 1,1 0 0,-1 0 0,0 0-1,0 0 1,0-1 0,0 1-1,0 0 1,0 0 0,0 0-1,0 0 1,0-1 0,0 1 0,1 0-1,-1 0 1,0 0 0,0 0-1,0 0 1,0 0 0,0 0 0,1-1-1,-1 1 1,0 0 0,0 0-1,0 0 1,0 0 0,1 0 0,-1 0-1,0 0 1,0 0 0,0 0-1,0 0 1,1 0 0,-1 0-1,0 0 1,0 0 0,0 0 0,0 0-1,1 0 1,-1 0 0,0 0-1,0 0 1,0 0 0,0 0 0,1 1-1,-1-1 1,0 0 0,0 0-1,1 12 20,-7 23-45,5-30 28,-1 7-11,-1 3-2,0 1 1,1-1-1,0 30 0,2-45 7,0 1-1,0 0 1,0 0-1,0-1 0,0 1 1,0 0-1,0 0 1,0-1-1,0 1 0,0 0 1,0 0-1,1-1 1,-1 1-1,0 0 0,1-1 1,-1 1-1,0 0 1,1-1-1,-1 1 1,1-1-1,-1 1 0,1-1 1,-1 1-1,1-1 1,-1 1-1,1-1 0,0 1 1,-1-1-1,1 0 1,0 1-1,-1-1 0,1 0 1,0 1-1,0-1 1,-1 0-1,1 0 0,0 0 1,-1 0-1,1 0 1,0 0-1,0 0 0,-1 0 1,1 0-1,0 0 1,0 0-1,-1 0 0,1-1 1,0 1-1,-1 0 1,1 0-1,0-1 1,-1 1-1,1-1 0,0 0 1,5-2-135,0 0 1,-1-1-1,1 0 0,7-7 1,-4 2-393,0-1-1,0 0 1,-1 0 0,-1-1-1,1 1 1,-2-2 0,10-19 0,-4 2-362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1.893"/>
    </inkml:context>
    <inkml:brush xml:id="br0">
      <inkml:brushProperty name="width" value="0.05" units="cm"/>
      <inkml:brushProperty name="height" value="0.05" units="cm"/>
    </inkml:brush>
  </inkml:definitions>
  <inkml:trace contextRef="#ctx0" brushRef="#br0">199 261 17396,'0'-4'351,"0"1"0,0-1 0,0 0 0,-1 1 0,1-1 0,-1 0 0,0 1 0,-2-6 0,2 8-265,1 0 0,-1 0 0,0 0 1,1 1-1,-1-1 0,0 0 0,0 0 0,0 0 1,0 1-1,0-1 0,0 0 0,0 1 1,0-1-1,0 1 0,0-1 0,0 1 0,0 0 1,0-1-1,-1 1 0,1 0 0,0 0 1,0 0-1,0 0 0,0 0 0,-1 0 0,1 0 1,0 0-1,0 0 0,0 0 0,-2 1 1,-1 0 13,0 1 1,0-1-1,0 1 1,0 0 0,0 0-1,0 1 1,1-1 0,-1 1-1,1-1 1,-1 1-1,1 0 1,-4 6 0,-5 5 28,-15 26 1,17-25-114,0 1 0,2 1 0,0 0 0,1 0 0,0 1 0,1-1 0,-5 35 0,10-50-13,1 0 0,0-1 0,-1 1 1,1 0-1,0 0 0,0 0 1,1 0-1,-1 0 0,0 0 0,0 0 1,1-1-1,0 1 0,1 3 0,-2-4 1,0-1-1,1 0 1,-1 0-1,1 1 1,-1-1-1,0 0 1,1 0-1,-1 1 0,1-1 1,-1 0-1,1 0 1,-1 0-1,1 0 1,-1 0-1,1 0 1,-1 0-1,1 0 1,-1 0-1,1 0 0,-1 0 1,1 0-1,-1 0 1,1 0-1,-1 0 1,1-1-1,-1 1 1,0 0-1,1 0 1,-1-1-1,1 1 0,-1 0 1,1-1-1,5-3 35,0-1 0,0-1 1,0 1-1,-1-1 0,6-8 0,30-41 488,-3-2 0,-3-2 1,-2-1-1,-3-1 0,36-105 1,-80 195-90,-2 39-532,4-1-1,-9 136 0,21-197 59,-2 16-318,0 1 0,2-1 0,1 1 0,0-1 0,8 35 0,-9-55 250,1 0-1,-1 0 0,1-1 1,-1 1-1,1 0 0,0-1 1,-1 1-1,1-1 0,0 1 1,0-1-1,0 1 0,0-1 1,1 1-1,-1-1 0,0 0 1,0 0-1,3 2 0,-3-3 73,0 0 0,0 0 0,0 0 0,0 0 0,1 0 0,-1 0 0,0 0 0,0 0 0,0-1 0,0 1 0,1 0 0,-1-1 0,0 1 0,0-1 0,0 1 0,0-1 0,0 1 0,0-1 0,0 0 0,0 0 0,-1 1 0,1-1 0,0 0 0,0 0 0,0 0 0,-1 0 0,1 0 0,0-2 0,8-10-287,0-1 1,-2 1-1,12-29 0,1-14-421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2.417"/>
    </inkml:context>
    <inkml:brush xml:id="br0">
      <inkml:brushProperty name="width" value="0.05" units="cm"/>
      <inkml:brushProperty name="height" value="0.05" units="cm"/>
    </inkml:brush>
  </inkml:definitions>
  <inkml:trace contextRef="#ctx0" brushRef="#br0">7 66 13179,'8'25'1491,"-2"-6"237,18 37-1,-22-52-1455,0 0 0,1 0 0,-1-1 0,1 1-1,-1 0 1,1-1 0,0 0 0,1 0-1,-1 0 1,0 0 0,1 0 0,-1-1 0,1 0-1,8 4 1,-9-5-143,0-1-1,0 1 1,0-1-1,0 0 1,0 0-1,1 0 1,-1 0-1,0 0 1,0-1-1,0 1 1,0-1-1,0 0 1,0 0-1,0 0 1,0-1-1,0 1 1,-1-1-1,1 1 1,0-1-1,-1 0 1,1 0-1,-1 0 1,3-3 0,2-2 83,0 0 1,-1-1 0,0 0 0,-1 0 0,0 0 0,6-12-1,-8 14-122,-1 0 0,0 0 0,0-1 0,0 1 0,-1 0 0,0-1 0,0 1 0,-1 0 0,0-1 0,0 1 0,-2-13 0,1 17-81,1 0 1,-1 0 0,1 0 0,-1 0-1,0 0 1,0 0 0,0 0 0,0 0 0,0 1-1,0-1 1,0 0 0,0 1 0,-1-1-1,1 1 1,-1-1 0,1 1 0,-1 0-1,0-1 1,0 1 0,1 0 0,-1 0-1,0 0 1,0 0 0,0 1 0,0-1-1,0 0 1,0 1 0,0 0 0,0-1-1,0 1 1,0 0 0,0 0 0,-1 0 0,1 0-1,0 1 1,0-1 0,0 0 0,0 1-1,-3 1 1,-1 0-13,1 0 0,-1 0 0,1 1 1,-1-1-1,1 1 0,0 1 0,1-1 0,-1 1 0,0 0 0,1 0 1,0 0-1,0 1 0,-4 5 0,-3 5-17,2 0-1,0 0 1,-9 20 0,9-13-5,0 0 0,-8 33 0,14-46 18,1 0-1,1 1 0,0-1 0,0 1 1,1-1-1,0 1 0,0-1 0,4 19 1,-3-26 5,-1-1 1,0 1 0,1 0 0,-1-1 0,1 1 0,-1-1-1,1 1 1,0-1 0,0 1 0,-1-1 0,1 0-1,0 1 1,0-1 0,1 0 0,-1 0 0,0 1 0,0-1-1,1 0 1,-1 0 0,0-1 0,1 1 0,-1 0 0,1 0-1,-1-1 1,1 1 0,-1-1 0,1 1 0,0-1-1,-1 1 1,1-1 0,0 0 0,-1 0 0,1 0 0,-1 0-1,1 0 1,0 0 0,-1-1 0,1 1 0,0-1-1,-1 1 1,3-1 0,4-3 1,1 0-1,0 0 1,-1-1 0,0 1-1,0-2 1,8-5 0,95-91 68,2 0 61,-111 100-127,0 0 0,0 1 0,0-1 1,0 1-1,0 0 0,0-1 0,1 1 0,-1 0 0,1 0 0,-1 0 0,0 1 1,1-1-1,-1 1 0,1-1 0,-1 1 0,1 0 0,4 0 0,-6 1-1,1-1 0,-1 1-1,1 0 1,-1 0 0,0 0 0,1 0-1,-1 1 1,0-1 0,0 0-1,0 0 1,0 1 0,0-1 0,0 1-1,0-1 1,0 1 0,-1-1-1,1 1 1,-1-1 0,1 1-1,-1 0 1,1-1 0,-1 1 0,0 0-1,0-1 1,0 1 0,0 1-1,3 137 31,-3-139-30,0 0 0,0 0 0,0 0 0,0 0-1,1 0 1,-1 0 0,0 0 0,0 0 0,1 0 0,-1 0 0,1 0 0,-1 0 0,1 0 0,-1 0-1,1 0 1,-1 0 0,1 0 0,0-1 0,0 1 0,-1 0 0,1 0 0,0-1 0,1 2-1,-1-2 1,0 0 0,1 0-1,-1 0 1,0 0-1,0 0 1,0 0-1,0 0 1,0-1 0,0 1-1,0 0 1,0-1-1,1 1 1,-1 0-1,0-1 1,0 1 0,-1-1-1,1 0 1,2 0-1,5-7-1,1 1-1,-1-1 1,10-14-1,-12 16-4,12-15 0,44-47-52,-57 63 34,0 0 0,1 1-1,0-1 1,0 1 0,0 0 0,1 1-1,-1-1 1,1 1 0,10-3-1,-16 6 16,1-1 0,-1 1 0,0 0 0,0 0-1,0 0 1,0 0 0,0 0 0,1 0 0,-1 0-1,0 0 1,0 0 0,0 1 0,0-1 0,0 0-1,0 1 1,0-1 0,0 1 0,0-1 0,0 1-1,0-1 1,0 1 0,0 0 0,2 1 0,-2 0-18,1 0 0,-1 0 0,0 1 0,0-1 1,0 0-1,0 0 0,0 1 0,0-1 1,0 1-1,0 3 0,0 5-306,0 0 0,-1-1 0,-2 21 0,2-23-68,-4 24-440,3-30 806,1-1 0,0 0 0,0 0 0,-1 1-1,1-1 1,-1 0 0,1 0 0,-1 1 0,0-1 0,1 0 0,-1 0-1,0 0 1,0 0 0,0 0 0,0 0 0,0 0 0,0 0 0,-2 1-1,-10-3-505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4.081"/>
    </inkml:context>
    <inkml:brush xml:id="br0">
      <inkml:brushProperty name="width" value="0.05" units="cm"/>
      <inkml:brushProperty name="height" value="0.05" units="cm"/>
    </inkml:brush>
  </inkml:definitions>
  <inkml:trace contextRef="#ctx0" brushRef="#br0">181 174 18372,'16'190'4096,"-11"95"-2737,-3-81-1565,-3-186-643,-4-32-684,1-2 1090,-77-175-3840,9 27 3273,63 138 1290,1 0 0,1 0 0,1 0 0,-3-42 1,8 55-20,1 1-1,0-1 1,1 1 0,0 0 0,1-1 0,1 1 0,0 0 0,0 0 0,1 0 0,1 1 0,0-1 0,1 1 0,0 0 0,0 1 0,1-1-1,1 1 1,-1 1 0,2-1 0,-1 2 0,1-1 0,1 1 0,0 0 0,0 1 0,0 0 0,12-5 0,-12 6-132,1 1 0,0 0 0,0 1 0,0 0 1,1 1-1,-1 0 0,1 1 0,0 0 0,0 1 0,14 0 1,-21 1-104,-1 0 0,0 1 1,1 0-1,-1 0 0,0 0 0,0 0 1,0 0-1,0 1 0,0 0 1,0 0-1,0 0 0,-1 0 1,1 0-1,-1 1 0,1 0 1,-1 0-1,0 0 0,0 0 0,0 0 1,0 1-1,-1-1 0,0 1 1,1-1-1,-1 1 0,0 0 1,-1 0-1,1 0 0,-1 0 1,0 0-1,1 7 0,1 5 56,-2-1-1,0 1 1,-1 0-1,0-1 1,-1 1-1,-1-1 1,-1 1 0,0-1-1,-1 0 1,-7 19-1,-7 12 324,-45 81 0,50-104-322,-22 31 1,30-47-231,-1 0 0,0 0 0,-1 0 0,1-1 0,-1 0 1,-1 0-1,-11 7 0,18-12 74,0-1-1,1 1 1,-1-1-1,0 0 1,1 1-1,-1-1 1,0 0-1,0 1 1,1-1-1,-1 0 1,0 0-1,0 0 1,0 0-1,1 0 1,-1 0-1,0 0 1,0 0-1,1 0 1,-1 0-1,-1 0 1,1-1-27,1 1 1,0 0-1,0-1 0,-1 1 1,1-1-1,0 1 1,0-1-1,-1 1 1,1 0-1,0-1 1,0 1-1,0-1 1,0 1-1,0-1 1,0 1-1,0-1 0,0 1 1,0-1-1,0 1 1,0-1-1,0 1 1,0-1-1,0 1 1,0-1-1,1-2-254,0 0 0,0 0 1,0 1-1,0-1 0,0 0 0,1 1 0,-1-1 0,1 1 0,0-1 1,2-2-1,5-2-235,0 0 1,1 0 0,-1 1 0,1 1 0,0 0-1,12-5 1,70-19-174,-66 21 847,-7 2 92,8-2 390,34-7 1,-54 14-342,-1 0 0,1 0 0,-1 1 0,1 0 0,0 0 0,-1 0 0,1 1-1,0 0 1,-1 0 0,13 5 0,-16-5-62,0 1-1,0 0 1,0 1-1,0-1 1,0 0-1,-1 1 1,1-1-1,-1 1 1,1 0-1,-1 0 1,0 0-1,0 0 1,-1 0-1,1 1 1,-1-1-1,1 0 1,-1 1-1,0-1 1,0 1 0,0 4-1,1 9 600,0 1 1,-2 33-1,0-39-508,-1 23 674,-1 1 0,-9 38 0,12-86-847,-1 0 0,0 1 0,0-1 0,-1 0 0,-1 1 0,-4-15 0,2 6-9,-28-150 49,32 170-130,0-1-1,0 1 0,0 0 0,0-1 1,0 1-1,0 0 0,0-1 0,0 1 0,0 0 1,0 0-1,0-1 0,0 1 0,0 0 1,0-1-1,0 1 0,0 0 0,0-1 0,0 1 1,0 0-1,0-1 0,1 1 0,-1 0 1,0 0-1,0-1 0,0 1 0,0 0 1,1 0-1,-1-1 0,0 1 0,1 0 0,8 3-376,15 17-546,-19-15 626,3 2-112,0-1 0,0 1 0,1-1 0,-1 0 0,1-1 0,1 0 0,-1-1 0,1 1 0,0-2 0,-1 0 0,2 0 0,-1 0 0,14 0 1,8-2-630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4.545"/>
    </inkml:context>
    <inkml:brush xml:id="br0">
      <inkml:brushProperty name="width" value="0.05" units="cm"/>
      <inkml:brushProperty name="height" value="0.05" units="cm"/>
    </inkml:brush>
  </inkml:definitions>
  <inkml:trace contextRef="#ctx0" brushRef="#br0">51 42 12699,'5'-20'2614,"-7"17"-1259,-5 12-60,0 4-644,1 0 0,1 1 1,0 0-1,0 0 0,-3 22 1,4-6-88,-2 50-1,6-73-480,0 1-1,1-1 0,-1 0 1,1 0-1,1 0 1,3 11-1,-5-17-64,0 0 1,1 0-1,-1 0 0,1-1 1,-1 1-1,1 0 0,-1 0 1,1 0-1,0 0 1,-1-1-1,1 1 0,0 0 1,0-1-1,-1 1 0,1-1 1,0 1-1,0-1 0,0 1 1,0-1-1,0 1 0,2 0 1,-2-2 1,1 1 0,0 0 0,-1 0 0,1-1 0,0 1 1,-1-1-1,1 1 0,0-1 0,-1 0 0,1 0 0,-1 1 0,1-1 1,-1 0-1,0-1 0,1 1 0,-1 0 0,2-3 0,10-9 55,-1-1 0,-1 0 0,-1-1 1,0 0-1,14-28 0,31-89 174,-43 102-221,-12 28-31,1 0 0,-1 0-1,1 0 1,0 0-1,0 0 1,0 1-1,0-1 1,0 0 0,0 1-1,1-1 1,-1 0-1,0 1 1,3-3 0,-3 4 1,-1 0 0,0 0 1,1 0-1,-1 0 0,0 0 1,0 0-1,1 0 0,-1 0 1,0 0-1,1 0 1,-1 0-1,0 1 0,0-1 1,1 0-1,-1 0 0,0 0 1,0 0-1,1 0 0,-1 0 1,0 1-1,0-1 1,1 0-1,-1 0 0,0 0 1,0 1-1,0-1 0,0 0 1,1 0-1,-1 1 0,7 17-22,4 33-83,12 43-1013,-19-82 903,0 0 0,1 0 1,0-1-1,1 0 0,10 16 1,4-5-167,0-9-154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6.004"/>
    </inkml:context>
    <inkml:brush xml:id="br0">
      <inkml:brushProperty name="width" value="0.05" units="cm"/>
      <inkml:brushProperty name="height" value="0.05" units="cm"/>
    </inkml:brush>
  </inkml:definitions>
  <inkml:trace contextRef="#ctx0" brushRef="#br0">47 12 16436,'-1'-11'2306,"-2"21"-1189,-1 25-32,1 121 1325,33 289-1,-15-340-1688,-72-296-712,34 116-183,23 73 43,3 6 32,12 15-23,-4-3 81,2-1 0,22 24 0,-28-34 63,0 0-1,0-1 1,1 0 0,0 0-1,0-1 1,0 0 0,0 0-1,0-1 1,0 0-1,1 0 1,-1-1 0,1 0-1,0 0 1,-1-1-1,1 0 1,-1-1 0,1 0-1,0 0 1,-1-1 0,0 0-1,1-1 1,-1 0-1,0 0 1,0 0 0,-1-1-1,1 0 1,-1-1-1,0 0 1,0 0 0,0 0-1,-1-1 1,0 0 0,0 0-1,0-1 1,-1 0-1,0 0 1,0 0 0,0 0-1,-1-1 1,-1 0-1,1 0 1,3-14 0,-4 13 27,-2 0 1,1 0 0,-1 0-1,0-12 1,-1 18-43,0 1 1,0-1 0,0 0-1,0 0 1,-1 1-1,1-1 1,-1 0-1,1 1 1,-1-1 0,0 1-1,0-1 1,0 0-1,-1 1 1,1 0-1,-1-1 1,1 1 0,-1 0-1,-2-3 1,2 5-9,1-1 0,0 1-1,0-1 1,0 1 0,0 0 0,0 0 0,-1 0 0,1-1-1,0 1 1,0 0 0,0 1 0,-1-1 0,1 0 0,0 0 0,0 0-1,0 1 1,0-1 0,-1 1 0,1-1 0,0 1 0,0-1 0,0 1-1,0-1 1,0 1 0,0 0 0,0 0 0,0-1 0,1 1 0,-1 0-1,0 0 1,0 0 0,1 0 0,-2 2 0,-2 2-12,0 1 1,0-1-1,1 1 1,-5 11-1,3-3-15,1-1 0,0 1 0,-2 27 0,5-36 24,0 1 1,1 0-1,0 0 1,0 0-1,1 0 1,-1 0-1,1-1 1,1 1-1,-1 0 1,1-1-1,4 11 1,-5-15 4,0 0 1,0 1-1,0-1 1,0 0 0,1 0-1,-1 0 1,0 1-1,1-2 1,-1 1 0,1 0-1,-1 0 1,1 0-1,-1-1 1,1 1-1,0 0 1,-1-1 0,1 0-1,0 1 1,-1-1-1,1 0 1,0 0-1,-1 0 1,1 0 0,0 0-1,0 0 1,-1-1-1,1 1 1,0 0 0,-1-1-1,3-1 1,6-1 10,0-1 1,-1-1 0,16-9-1,-18 10-7,11-7 10,-7 3-15,0 1 1,1 1-1,0 0 1,0 0-1,1 1 1,-1 1-1,22-5 0,-33 9-1,1-1-1,-1 1 0,1 0 0,-1 0 0,1 0 0,-1 0 0,1 0 0,-1 1 0,1-1 0,-1 0 0,1 1 0,-1-1 1,1 1-1,-1-1 0,1 1 0,-1 0 0,0 0 0,1 0 0,-1-1 0,0 1 0,0 0 0,0 1 0,0-1 0,0 0 1,0 0-1,0 0 0,0 1 0,0-1 0,0 0 0,-1 1 0,2 1 0,-2-32 250,-7-17-98,3 22-109,-1-37 0,7 61-91,3 6 25,5 8-25,-2 0 1,0-1 0,1 0 0,1 0 0,16 16 1,-23-26 38,-1-1 1,1 1-1,0 0 1,1-1-1,-1 0 1,0 0-1,1 0 1,-1 0-1,1 0 1,0-1-1,-1 0 1,1 0-1,0 0 1,0 0-1,0 0 1,0-1-1,0 0 1,0 1-1,-1-2 1,1 1-1,0 0 1,0-1-1,7-1 1,-4-1 2,0 0 0,0-1 0,0 1 0,0-1 0,-1-1 0,1 1 0,10-11 0,1-3-17,16-23 0,-10 12 16,-23 28 8,0 0 0,0 0 0,0 0 0,0 0 1,0 0-1,0 0 0,0 1 0,0-1 0,0 0 1,0 0-1,0 1 0,0-1 0,1 1 0,-1-1 0,0 1 1,1-1-1,-1 1 0,0 0 0,1 0 0,-1-1 1,2 1-1,-2 1 0,0-1 0,1 1 0,-1-1 0,0 1 1,0 0-1,0 0 0,0-1 0,1 1 0,-1 0 1,0 0-1,0 0 0,-1 0 0,1 0 0,0 0 1,0 0-1,0 0 0,-1 1 0,1-1 0,0 0 1,0 2-1,11 29 26,-7-18 11,1 0 1,8 15-1,-12-26-31,-1 0 1,1 0-1,0 0 0,0-1 1,0 1-1,1-1 0,-1 0 1,0 1-1,1-1 1,0 0-1,-1 0 0,1-1 1,0 1-1,0-1 0,4 2 1,-5-2 3,1-1 1,0 0-1,-1 0 0,1 0 1,-1 0-1,1 0 1,-1 0-1,1-1 1,-1 1-1,1-1 0,-1 0 1,1 1-1,-1-1 1,0 0-1,0-1 1,1 1-1,-1 0 0,0-1 1,0 1-1,0-1 1,2-2-1,6-6 35,-1 0 1,15-20-1,-15 19-26,4-6-3,26-33-50,-37 47 21,1 1 0,-1 0 0,0 0 0,1 0 0,-1 0 0,1 0 0,0 0 0,-1 1 0,1-1 0,0 1 0,0 0 0,0-1 0,0 2 0,0-1 0,5-1 0,-6 2 2,0 0 0,0 1-1,0-1 1,0 0-1,0 1 1,0-1 0,0 1-1,0 0 1,0 0-1,0 0 1,-1-1 0,1 2-1,0-1 1,0 0-1,-1 0 1,1 0 0,-1 1-1,3 2 1,0 2-21,1 1 0,-1-1 1,6 13-1,-8-14-3,1 1 1,-1-1-1,1-1 0,0 1 0,1 0 1,-1-1-1,6 6 0,-8-9-24,0-1 1,0 1-1,0-1 0,0 1 0,-1-1 1,1 0-1,0 1 0,0-1 0,0 0 1,0 0-1,0 0 0,0 0 1,0 0-1,0 0 0,0 0 0,0 0 1,0 0-1,0 0 0,0 0 1,0-1-1,0 1 0,0 0 0,0-1 1,0 1-1,0-1 0,-1 1 0,1-1 1,0 1-1,0-1 0,0 0 1,-1 1-1,1-1 0,0 0 0,-1 1 1,1-1-1,-1 0 0,1 0 1,-1 0-1,2-1 0,3-7-394,0 1 1,-1-1-1,4-10 0,-4 12 361,8-21-674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6.481"/>
    </inkml:context>
    <inkml:brush xml:id="br0">
      <inkml:brushProperty name="width" value="0.05" units="cm"/>
      <inkml:brushProperty name="height" value="0.05" units="cm"/>
    </inkml:brush>
  </inkml:definitions>
  <inkml:trace contextRef="#ctx0" brushRef="#br0">93 1 15859,'2'2'272,"0"0"-1,0 0 1,0 0-1,0 1 1,0-1-1,0 0 1,-1 1 0,1 0-1,-1-1 1,1 1-1,-1 0 1,0-1-1,0 1 1,0 0-1,-1 0 1,1 0-1,-1 0 1,0 0-1,1 0 1,-1 0-1,0 0 1,-1 5-1,-2 10 880,0-1 0,-9 31 0,4-21-373,-2 9 14,-6 22-61,15-53-726,0 0 1,0 0-1,1 0 0,-1 1 0,1-1 0,1 0 0,-1 0 0,2 6 1,-2-10-16,0-1 1,0 1-1,1 0 1,-1 0-1,1 0 1,-1-1-1,1 1 1,-1 0-1,1 0 1,-1-1-1,1 1 1,0-1-1,-1 1 1,1 0-1,0-1 1,0 1-1,-1-1 1,1 0-1,0 1 1,0-1-1,0 0 1,0 1-1,0-1 1,-1 0-1,1 0 1,0 0-1,0 1 1,0-1-1,0 0 1,0-1-1,0 1 1,0 0-1,-1 0 1,1 0-1,2-1 1,30-11-497,-31 11 421,8-3-382,0-1-1,-1 0 0,16-13 0,-21 15 404,-1 0 0,1 0 0,-1 0 0,0-1 1,0 1-1,-1-1 0,1 0 0,-1 0 0,0 0 0,0 0 0,3-8 1,0-6-451</inkml:trace>
  <inkml:trace contextRef="#ctx0" brushRef="#br0" timeOffset="1">19 176 15971,'-12'6'1969,"6"-2"-1241,9-1-256,5 0 1352,7-2-943,5-1-185,4-1-528,5-5-336,5-6-632,-1-2 39,0-7 505,-3-4-208,-1-3-160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6.883"/>
    </inkml:context>
    <inkml:brush xml:id="br0">
      <inkml:brushProperty name="width" value="0.05" units="cm"/>
      <inkml:brushProperty name="height" value="0.05" units="cm"/>
    </inkml:brush>
  </inkml:definitions>
  <inkml:trace contextRef="#ctx0" brushRef="#br0">25 0 17556,'-7'27'1912,"3"-11"-786,0 1 0,1-1 0,0 1 0,0 28 1,3-45-1111,0 0 0,0 1 1,0-1-1,0 0 0,0 0 1,0 0-1,0 0 0,0 1 1,0-1-1,0 0 0,0 0 1,0 0-1,0 0 0,0 1 0,0-1 1,0 0-1,0 0 0,0 0 1,0 0-1,0 1 0,0-1 1,0 0-1,1 0 0,-1 0 1,0 0-1,0 0 0,0 0 1,0 1-1,0-1 0,0 0 1,1 0-1,-1 0 0,0 0 1,0 0-1,0 0 0,0 0 1,1 0-1,-1 0 0,0 0 0,0 0 1,0 0-1,0 0 0,1 0 1,-1 0-1,0 0 0,0 0 1,0 0-1,0 0 0,1 0 1,-1 0-1,0 0 0,0 0 1,0 0-1,0 0 0,1 0 1,-1 0-1,0 0 0,0 0 1,0 0-1,0-1 0,0 1 1,0 0-1,1 0 0,-1 0 0,0 0 1,0 0-1,0-1 0,9-8 82,-9 9-72,21-30-84,-16 22-45,0 0 1,1 0-1,0 0 0,0 1 0,1-1 1,0 2-1,0-1 0,10-6 0,-16 12 84,0 1-1,0-1 1,0 1-1,0-1 0,0 1 1,0 0-1,1-1 1,-1 1-1,0 0 0,0 0 1,0-1-1,0 1 1,1 0-1,-1 0 1,0 0-1,0 1 0,0-1 1,1 0-1,-1 0 1,0 1-1,0-1 0,0 1 1,0-1-1,0 1 1,0-1-1,0 1 0,0-1 1,0 1-1,0 0 1,0 0-1,0 0 0,0-1 1,0 1-1,-1 0 1,1 0-1,0 0 0,-1 0 1,1 0-1,0 2 1,3 6 53,-1-1 1,1 1-1,-2 0 1,3 12 0,-1-4 161,-3-13-121,0 0 1,1 0-1,-1 0 0,1 0 1,0 0-1,0 0 1,0-1-1,6 7 1,-7-9-52,0 0 1,0 0-1,0 0 1,0 0-1,0 0 1,1-1-1,-1 1 1,0 0-1,1-1 1,-1 1-1,1-1 1,-1 1-1,0-1 1,1 0-1,-1 0 1,1 0-1,-1 0 0,1 0 1,-1 0-1,1 0 1,-1 0-1,1 0 1,-1-1-1,1 1 1,-1 0-1,0-1 1,1 0-1,-1 1 1,2-2-1,9-5 61,0 0 0,-1-1 1,18-17-1,-16 14-71,29-19 0,-38 27-19,0 1 0,1 0 0,-1 0 0,1 0 0,0 0 0,-1 1 0,1 0 0,0 0 0,0 0-1,0 0 1,6 1 0,-8 0 3,-1 0 0,1 1 0,-1-1 0,1 1 0,0-1 0,-1 1 0,0 0 0,1 0 0,-1 0 0,1 0 0,-1 1 0,0-1 0,0 1 0,0-1 0,0 1 0,0 0 0,0 0 0,0-1 0,-1 1 0,1 1 0,0-1 0,1 4 0,2 4 26,0 1 0,-1 1-1,6 22 1,-8-25 17,1 0-1,0 0 0,0 0 1,8 15-1,-11-24-56,0 1 0,0-1-1,1 0 1,-1 1 0,0-1 0,0 0-1,1 1 1,-1-1 0,0 0 0,0 1 0,1-1-1,-1 0 1,0 1 0,1-1 0,-1 0-1,1 0 1,-1 0 0,0 1 0,1-1 0,-1 0-1,1 0 1,-1 0 0,0 0 0,1 0-1,0 0 1,3-7-1168,-3-18-267,-4 11 878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7.315"/>
    </inkml:context>
    <inkml:brush xml:id="br0">
      <inkml:brushProperty name="width" value="0.05" units="cm"/>
      <inkml:brushProperty name="height" value="0.05" units="cm"/>
    </inkml:brush>
  </inkml:definitions>
  <inkml:trace contextRef="#ctx0" brushRef="#br0">7 14 20508,'-6'-2'1913,"6"-2"-1345,1 0-288,14 2 992,10 1-296,18 1-816,8 1-440,10 5-848,4 1 960,9-1-160,-1-2-96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8.703"/>
    </inkml:context>
    <inkml:brush xml:id="br0">
      <inkml:brushProperty name="width" value="0.05" units="cm"/>
      <inkml:brushProperty name="height" value="0.05" units="cm"/>
    </inkml:brush>
  </inkml:definitions>
  <inkml:trace contextRef="#ctx0" brushRef="#br0">130 261 16748,'2'-5'538,"0"1"0,0 0 1,0-1-1,0 1 0,-1-1 1,3-9-1,-4 14-437,0-1 0,0 0 0,0 0-1,0 1 1,0-1 0,0 0 0,0 0-1,0 1 1,0-1 0,0 0 0,-1 1-1,1-1 1,0 0 0,0 0 0,-1 1 0,1-1-1,0 0 1,-1 1 0,1-1 0,-1 1-1,0-2 1,0 2-11,0 0 0,0-1-1,0 1 1,0 0 0,0-1-1,0 1 1,0 0 0,0 0 0,0 0-1,0 0 1,0 0 0,0 0-1,0 0 1,0 0 0,0 0 0,0 1-1,0-1 1,0 0 0,0 1 0,-1 0-1,-3 1-17,0 0-1,1 1 0,0-1 1,0 1-1,-1 0 1,2 1-1,-1-1 0,0 0 1,1 1-1,-1 0 0,1 0 1,-4 8-1,-2 2-59,1 0 0,-9 25 0,12-26-22,0 0 0,0 0-1,2 1 1,-1-1-1,2 1 1,0 0 0,1 0-1,0 0 1,1 21-1,1-34 8,-1 1 0,0-1-1,0 1 1,1 0 0,-1-1-1,1 1 1,-1-1-1,1 1 1,0-1 0,0 0-1,-1 1 1,1-1-1,0 0 1,0 1 0,0-1-1,0 0 1,1 0-1,1 2 1,-2-3 1,0 1-1,1-1 1,-1 0-1,0 0 1,1 1-1,-1-1 1,0 0-1,1 0 1,-1 0-1,1 0 1,-1 0-1,0-1 1,1 1-1,-1 0 1,0-1-1,1 1 1,-1-1-1,0 1 1,0-1-1,1 0 1,-1 1-1,0-1 1,0 0-1,2-1 1,10-9-13,1-1 1,-1 0-1,-1-1 1,17-23 0,39-64 66,-41 59 176,-2-1 0,-3-1 1,-1-1-1,21-63 0,-36 81 35,-6 25-253,0 1 0,0-1 1,0 1-1,0-1 0,0 1 0,0-1 0,0 1 1,0-1-1,0 1 0,0-1 0,0 1 0,0-1 0,0 1 1,-1-1-1,1 1 0,0 0 0,0-1 0,0 1 1,-1-1-1,1 1 0,0-1 0,-1 1 0,1 0-4,-1-1 0,1 1 0,0 0-1,0 0 1,-1 0 0,1 0 0,0 0 0,-1 0-1,1 0 1,0 0 0,-1 0 0,1 0 0,0 0-1,0 0 1,-1 0 0,1 1 0,0-1 0,-1 0-1,1 0 1,0 0 0,0 0 0,-1 0 0,1 1-1,0-1 1,0 0 0,-1 0 0,1 0 0,0 1-1,-1-1 1,-2 4 13,1-1 0,-1 1 1,1 0-1,-1 0 0,1 0 0,0 0 0,0 1 1,-1 6-1,-9 40 20,10-41-32,-6 31-4,2-1 0,0 42 0,6-63-4,0 1 0,1-1 1,1 0-1,1 0 0,1 0 1,8 26-1,-10-40 1,0 1 0,1-1 0,-1 1-1,1-1 1,0 0 0,0 0 0,1 0 0,0-1 0,0 1 0,0-1 0,0 0 0,5 4-1,-6-6 3,0-1-1,0 1 1,0-1-1,-1 0 0,1 1 1,0-1-1,1-1 1,-1 1-1,0 0 0,0-1 1,0 0-1,0 0 1,0 0-1,1 0 0,-1 0 1,0 0-1,0-1 1,0 0-1,0 1 0,0-1 1,0 0-1,0-1 0,5-2 1,2-2 4,-1 0 1,1-1 0,-2 0-1,1 0 1,-1-1 0,0 0-1,0-1 1,-1 0 0,0 0-1,-1-1 1,7-12-1,-3 2 12,0 1-1,-2-1 1,0-1-1,-2 1 0,5-24 1,-8 35-7,-2-1 1,1 0-1,-1 0 1,0 0-1,-1 0 1,0 0-1,-1 0 1,0 0-1,-4-14 1,5 23-12,0 1 0,0 0 0,0-1 1,0 1-1,0 0 0,0-1 1,0 1-1,0 0 0,0 0 1,-1-1-1,1 1 0,0 0 1,0-1-1,0 1 0,-1 0 0,1 0 1,0 0-1,0-1 0,-1 1 1,1 0-1,0 0 0,0 0 1,-1-1-1,1 1 0,0 0 0,-1 0 1,1 0-1,0 0 0,0 0 1,-1 0-1,1 0 0,0 0 1,-1 0-1,1 0 0,0 0 0,-1 0 1,1 0-1,0 0 0,-1 0 1,1 0-1,0 0 0,-1 0 1,1 0-1,0 0 0,0 0 1,-1 1-1,1-1 0,0 0 0,-1 0 1,1 0-1,0 0 0,0 1 1,-1-1-1,1 0 0,0 0 1,0 1-1,0-1 0,-1 1 0,-10 17-18,10-17 17,-11 27 3,1 1-1,1 0 0,2 1 1,0 0-1,3 0 0,0 1 1,0 37-1,4-59-3,1 0 1,0 0 0,1 0-1,0 0 1,2 11-1,-3-19-40,1 0 0,-1 1-1,0-1 1,1 0 0,-1 1-1,1-1 1,-1 0 0,1 0 0,0 0-1,0 0 1,-1 1 0,1-1-1,0 0 1,0 0 0,0 0-1,0-1 1,0 1 0,0 0-1,0 0 1,1 0 0,-1-1 0,0 1-1,0-1 1,1 1 0,-1-1-1,0 1 1,0-1 0,1 0-1,-1 0 1,0 0 0,1 1 0,-1-1-1,1 0 1,-1-1 0,0 1-1,1 0 1,-1 0 0,0-1-1,1 1 1,-1 0 0,0-1-1,0 1 1,1-1 0,0-1 0,7-3-113,0 0 0,-1-1 0,0 0 0,0-1 0,-1 0 1,0 0-1,0-1 0,0 0 0,-1 0 0,5-9 0,11-16-402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9.096"/>
    </inkml:context>
    <inkml:brush xml:id="br0">
      <inkml:brushProperty name="width" value="0.05" units="cm"/>
      <inkml:brushProperty name="height" value="0.05" units="cm"/>
    </inkml:brush>
  </inkml:definitions>
  <inkml:trace contextRef="#ctx0" brushRef="#br0">93 0 20340,'-4'4'489,"1"-1"0,-1 1-1,0-1 1,1 1-1,0 0 1,0 1 0,0-1-1,0 0 1,1 1-1,-3 6 1,3-8-579,0 1 0,1 0 1,-1 0-1,1 0 0,0 0 0,0 0 1,1 0-1,-1 0 0,1 0 0,0 0 0,0 0 1,0 0-1,0 0 0,1 0 0,0 0 0,0 0 1,0 0-1,3 6 0,-1-5-85,1 1 0,0-2 0,0 1 0,0 0 1,1-1-1,0 0 0,0 0 0,0 0 0,0-1 0,0 0 0,1 0 0,0 0 0,-1 0 0,12 2 0,-8-2 112,0 1 0,-1 0-1,0 0 1,0 1 0,0 0-1,8 6 1,-14-9 134,0 0 0,-1 1-1,1-1 1,0 0 0,-1 1 0,0 0 0,1-1 0,-1 1 0,0 0 0,0-1 0,0 1-1,-1 0 1,1 0 0,-1 0 0,0 0 0,1 0 0,-1-1 0,-1 1 0,1 0-1,0 0 1,-1 0 0,1 0 0,-1 0 0,0-1 0,0 1 0,0 0 0,0 0 0,-2 2-1,-2 6 225,-1-1-1,0 0 0,0 0 0,-1 0 0,-13 13 1,14-17-243,0 0 0,-1-1 0,1 1 0,-1-1 0,0-1 0,-1 1 0,-11 4 0,15-7-102,1-1 1,-1 0 0,1 1 0,-1-2 0,1 1-1,-1 0 1,0-1 0,0 0 0,1 0 0,-1 0-1,0 0 1,0 0 0,1-1 0,-1 0 0,0 1-1,1-1 1,-1-1 0,1 1 0,-5-3 0,-10-8-285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1.150"/>
    </inkml:context>
    <inkml:brush xml:id="br0">
      <inkml:brushProperty name="width" value="0.05" units="cm"/>
      <inkml:brushProperty name="height" value="0.05" units="cm"/>
    </inkml:brush>
  </inkml:definitions>
  <inkml:trace contextRef="#ctx0" brushRef="#br0">99 1 21605,'0'0'64,"1"0"0,-1 0 0,0 0 0,1 1 0,-1-1 0,0 0 0,1 0 0,-1 0 0,0 1 0,0-1 0,1 0 0,-1 0 0,0 1 0,0-1 0,0 0 1,0 1-1,1-1 0,-1 0 0,0 1 0,0-1 0,0 0 0,0 1 0,0-1 0,0 0 0,0 1 0,0-1 0,0 0 0,0 1 0,0-1 0,0 0 0,0 1 0,0-1 0,0 0 1,0 1-1,0-1 0,0 1 0,-4 19 133,2-12 138,-16 105 1138,-4 137 0,20-227-1463,1-12-9,0 0 0,1 0 0,0 0 0,0 0 0,1 0 0,1 0 0,3 13 0,-5-24 0,0 0-1,0 1 0,0-1 0,0 0 1,0 0-1,0 0 0,0 1 1,0-1-1,0 0 0,0 0 1,0 0-1,0 1 0,0-1 1,0 0-1,0 0 0,1 0 1,-1 1-1,0-1 0,0 0 0,0 0 1,0 0-1,0 0 0,0 1 1,1-1-1,-1 0 0,0 0 1,0 0-1,0 0 0,0 0 1,1 0-1,-1 0 0,0 1 1,0-1-1,0 0 0,0 0 0,1 0 1,-1 0-1,0 0 0,0 0 1,0 0-1,1 0 0,1-10 8,-4-18 13,-2 3 9,-9-28 1,11 46-5,0 0-1,-1 0 1,0 0-1,0 0 0,-1 1 1,0-1-1,0 1 1,-8-10-1,3 10 41,5 11-64,4-4-40,0 1 0,1-1-1,-1 1 1,0-1 0,1 1 0,-1-1 0,1 1 0,-1-1 0,1 1 0,0-1-1,0 0 1,1 3 0,2 0-234,1 0-1,-1 0 0,1 0 1,0 0-1,0-1 1,0 0-1,0 0 1,1 0-1,-1-1 1,1 1-1,0-1 0,-1-1 1,1 1-1,0-1 1,0 0-1,12 0 1,1 0-550,1-2 1,0 0 0,36-7-1,-54 7 890,0 1 1,0 0-1,0-1 0,0 1 1,0 0-1,0 0 0,0 1 0,0-1 1,0 0-1,0 1 0,0-1 0,0 1 1,0 0-1,0-1 0,0 1 1,2 2-1,0 0 168,-1 0 1,1 0-1,0 1 1,-1-1-1,3 5 0,-2-4-82,-1 0-1,0 0 0,1 0 1,0-1-1,0 1 1,7 4-1,11 1 771,-19-8-807,0 0 0,0 0-1,0 0 1,0 1 0,0 0 0,0-1 0,0 1 0,-1 0 0,4 3-1,-34-59 1115,27 52-1213,0 0-1,0 1 0,0-1 1,1 0-1,-1 0 0,0 0 1,1 0-1,0 0 0,-1 0 1,1-2-1,0 4-17,0 0 0,0-1 0,0 1 0,0 0 0,0 0 0,0 0 0,0-1 0,0 1-1,0 0 1,1 0 0,-1 0 0,0 0 0,0-1 0,0 1 0,0 0 0,0 0 0,0 0 0,1 0 0,-1 0 0,0 0 0,0-1 0,0 1 0,0 0 0,1 0 0,-1 0 0,0 0 0,0 0 0,0 0 0,1 0 0,-1 0 0,0 0-1,0 0 1,0 0 0,1 0 0,12 5-33,-12-5-12,0 0 1,-1 1-1,1-1 0,0 0 0,-1 0 0,1 0 0,0 0 0,-1 0 1,1 0-1,0 0 0,-1 0 0,1 0 0,-1-1 0,1 1 0,0 0 1,-1 0-1,1-1 0,0 1 0,-1 0 0,1-1 0,-1 1 0,1 0 1,-1-1-1,1 1 0,-1-1 0,1 1 0,-1-1 0,0 1 0,1-1 1,-1 1-1,1-1 0,-1 1 0,0-1 0,0 0 0,1 1 0,-1-1 1,0 1-1,0-1 0,0 0 0,0 1 0,0-1 0,0 0 0,0 1 1,0-1-1,0-1 0,1 2 69,-1-1 1,0 1 0,0-1-1,0 1 1,0-1-1,0 1 1,0-1 0,1 1-1,-1-1 1,0 0-1,0 1 1,-1-1 0,1 1-1,0-1 1,0 1-1,0-1 1,0 1 0,0-1-1,-1 1 1,1-1-1,0 1 1,0-1 0,-1 1-1,1-1 1,0 1-1,-1-1 1,1 1-1,0 0 1,-1-1 0,1 1-1,-1-1 1,1 1-1,-1 0 1,1 0 0,-1-1-1,1 1 1,-1 0-1,1 0 1,-1 0 0,1-1-1,-1 1 1,1 0-1,-1 0 1,1 0 0,-1 0-1,0 0 1,1 0-1,-1 0 1,1 0 0,-1 0-1,1 0 1,-1 1-1,1-1 1,-2 0 0,-9 5 165,-1 1 1,2 0 0,-1 0 0,1 1 0,-1 0 0,2 1 0,-1 0 0,1 1 0,1 0 0,-1 0 0,-7 12 0,15-19-179,0 0 0,0 0 1,0 0-1,0 0 0,0 0 0,1 0 1,-1 0-1,1 0 0,-1 0 1,1 0-1,0 0 0,0 3 1,0-4-10,0 0 1,0 0 0,1 0-1,-1 0 1,0 0 0,1 0 0,-1 0-1,1 0 1,-1 0 0,1 0 0,0 0-1,-1 0 1,1 0 0,0 0-1,-1 0 1,1-1 0,0 1 0,1 0-1,1 1-1,-1-1-1,1 0 0,0 0 1,0 0-1,0 0 0,0 0 1,0-1-1,0 1 0,0-1 1,0 0-1,0 0 0,0 0 1,0 0-1,0-1 0,5-1 1,3 0 1,-1-2 1,0 1 0,1-2-1,-2 1 1,1-1 0,15-11-1,50-44 56,-51 39-41,-19 20-83,-8 9 24,-9 21-6,6-18 19,6-11 26,0 0 1,0 1-1,-1-1 0,1 0 1,0 1-1,0-1 1,0 0-1,0 1 0,-1-1 1,1 0-1,0 1 0,0-1 1,0 0-1,0 1 0,0-1 1,0 0-1,0 1 0,0-1 1,0 0-1,0 1 0,0-1 1,0 0-1,0 1 0,1-1 1,-1 0-1,0 1 0,0-1 1,0 0-1,0 1 1,0-1-1,1 0 0,-1 1 1,12-3-28,20-17 12,-27 16 14,4-2-275,1 1 0,0 0-1,0 0 1,17-4 0,9-3-2115,-22 6 1663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5:59.890"/>
    </inkml:context>
    <inkml:brush xml:id="br0">
      <inkml:brushProperty name="width" value="0.05" units="cm"/>
      <inkml:brushProperty name="height" value="0.05" units="cm"/>
    </inkml:brush>
  </inkml:definitions>
  <inkml:trace contextRef="#ctx0" brushRef="#br0">48 120 16900,'8'-12'1746,"-3"11"-515,-6 29 578,-26 166 1319,13-113-2797,-5 113 0,21-160-352,4-22-14,-6-12 33,1 0 1,-1 0-1,0 0 0,1 0 1,-1 0-1,0 1 0,1-1 0,-1 0 1,1 0-1,-1 0 0,0 0 1,1-1-1,-1 1 0,0 0 1,1 0-1,-1 0 0,0 0 1,1 0-1,-1 0 0,0 0 0,1-1 1,-1 1-1,0 0 0,1 0 1,-1 0-1,0-1 0,0 1 1,1 0-1,-1 0 0,0-1 0,0 1 1,1-1-1,4-7-7,0 0 1,0 0-1,-1 0 0,0-1 0,-1 0 0,1 1 1,-2-1-1,1-1 0,1-14 0,0 4-10,9-46 44,-3-1 1,-2 0-1,-4 0 0,-6-89 0,1 140 7,0 0 0,-5-16 0,5 72 22,2-33-52,12 111 47,-11-107-35,1-1-1,0 1 0,0-1 1,1 1-1,0-1 0,0 0 1,1-1-1,10 14 0,-13-20 0,0-1 0,0 1-1,0-1 1,1 0 0,-1 0-1,1 0 1,-1 0 0,1 0-1,0-1 1,-1 1 0,1-1-1,0 0 1,0 1 0,0-1-1,0-1 1,1 1 0,-1 0-1,0-1 1,0 0 0,0 0-1,0 0 1,1 0 0,-1 0-1,0 0 1,0-1 0,0 0-1,0 1 1,0-1 0,0 0-1,0-1 1,4-1 0,5-3 36,-1-1 0,0 0 0,-1 0 0,0-1 0,0 0 1,11-13-1,-4 3 25,0 0 0,-2-2 0,0 0 0,-1 0 0,-1-2 0,-2 1 0,0-2 0,-1 1 0,9-30 0,-17 31-43,-1 21-30,-1 0-1,0-1 1,0 1 0,-1 0-1,1-1 1,0 1 0,0 0-1,0 0 1,0-1 0,0 1-1,0 0 1,0-1 0,0 1-1,0 0 1,-1 0 0,1-1-1,0 1 1,0 0-1,0 0 1,-1-1 0,1 1-1,0 0 1,0 0 0,-1 0-1,1 0 1,0-1 0,0 1-1,-1 0 1,1 0 0,-1 0-1,0 0 1,0 1-1,-1 0 0,1-1 0,0 1 1,-1 0-1,1 0 0,0 0 1,0 0-1,0 0 0,0 0 1,0 0-1,0 0 0,0 0 0,0 1 1,0-1-1,1 0 0,-1 1 1,0-1-1,0 3 0,-9 17-14,1 0 0,1 1 1,1 1-1,2-1 0,-4 25 0,3-9-244,3 0 1,1 49-1,2-77 113,0 1 1,1-1-1,0 0 0,0 0 1,1 0-1,1 0 1,0 0-1,0 0 0,1-1 1,6 12-1,-10-20 128,1 0 0,-1 0 0,1 0 1,-1 0-1,1 0 0,0 0 0,0 0 0,0 0 0,0 0 0,-1 0 1,1 0-1,0 0 0,0 0 0,1-1 0,-1 1 0,0 0 0,0-1 1,0 1-1,0-1 0,1 1 0,-1-1 0,0 0 0,0 1 0,1-1 1,-1 0-1,0 0 0,1 0 0,-1 0 0,0 0 0,0 0 1,1 0-1,1-1 0,21-9-578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0.337"/>
    </inkml:context>
    <inkml:brush xml:id="br0">
      <inkml:brushProperty name="width" value="0.05" units="cm"/>
      <inkml:brushProperty name="height" value="0.05" units="cm"/>
    </inkml:brush>
  </inkml:definitions>
  <inkml:trace contextRef="#ctx0" brushRef="#br0">83 107 17084,'22'0'4210,"-20"0"-4082,0 0-1,-1 1 1,1-1-1,0 0 1,0 0-1,-1 0 1,1 0-1,0-1 1,-1 1-1,1 0 1,0-1-1,-1 1 1,1-1 0,0 0-1,-1 0 1,1 1-1,-1-1 1,3-2-1,1-1 16,0 0-1,0-1 1,0 0-1,-1 0 0,6-8 1,-8 10-66,0 0 0,0 0 0,0 0 1,-1 0-1,0 0 0,1-1 0,-1 1 0,-1 0 0,1-1 0,0 1 1,-1 0-1,1-6 0,-1 8-55,0 1 1,0-1-1,0 1 1,0-1-1,0 0 0,-1 1 1,1-1-1,0 0 1,0 1-1,0-1 1,-1 1-1,1-1 0,0 0 1,-1 1-1,1-1 1,-1 1-1,1-1 1,0 1-1,-1-1 0,1 1 1,-1 0-1,1-1 1,-1 1-1,1-1 1,-1 1-1,-1-1 0,1 1 9,0 0-1,-1 0 0,1-1 0,-1 1 0,1 0 0,-1 0 0,1 0 0,-1 1 0,1-1 0,-1 0 0,-1 1 0,-2 1 26,-1 0-1,1 0 1,0 0-1,0 1 0,-5 3 1,0 2-31,0 0 1,1 1-1,0 1 1,0-1-1,1 1 1,1 0-1,-1 1 1,2 0-1,-1 0 1,-5 16-1,6-13-78,1 0 1,1 0-1,0 0 0,1 1 0,0-1 0,1 1 1,1 0-1,0 24 0,1-37-27,0 1 0,0-1-1,0 0 1,1 1 0,-1-1-1,1 0 1,-1 1 0,1-1 0,0 0-1,0 0 1,0 0 0,0 1 0,0-1-1,0 0 1,1 0 0,-1-1 0,1 1-1,-1 0 1,1 0 0,0-1-1,0 1 1,0-1 0,0 1 0,0-1-1,0 0 1,0 0 0,0 0 0,0 0-1,0 0 1,1 0 0,-1-1 0,0 1-1,1-1 1,-1 0 0,0 0-1,1 1 1,-1-1 0,1-1 0,-1 1-1,0 0 1,1-1 0,3 0 0,30-12-582,9-8-203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0.844"/>
    </inkml:context>
    <inkml:brush xml:id="br0">
      <inkml:brushProperty name="width" value="0.05" units="cm"/>
      <inkml:brushProperty name="height" value="0.05" units="cm"/>
    </inkml:brush>
  </inkml:definitions>
  <inkml:trace contextRef="#ctx0" brushRef="#br0">210 195 14547,'-6'-1'287,"1"1"-1,0 0 0,-1 1 1,1-1-1,0 1 1,-1 0-1,1 0 0,0 1 1,0 0-1,0-1 1,0 2-1,0-1 0,1 0 1,-1 1-1,-8 7 1,1-1 235,0 1-1,1 1 1,0 0 0,-12 15 0,15-16-235,1 0-1,0 1 1,-10 22-1,15-29-227,0 1 0,0-1 0,1 1 0,0-1 0,0 1 0,0 0 1,0 0-1,1-1 0,0 1 0,0 0 0,0 0 0,0 0 0,2 6 0,-2-10-44,1 0 1,-1 1 0,1-1 0,-1 0 0,1 1-1,-1-1 1,1 0 0,0 1 0,-1-1-1,1 0 1,0 0 0,0 0 0,0 0-1,0 0 1,0 0 0,0 0 0,0 0-1,0 0 1,1-1 0,-1 1 0,0 0 0,1-1-1,-1 1 1,0-1 0,1 1 0,-1-1-1,0 0 1,1 1 0,-1-1 0,1 0-1,-1 0 1,0 0 0,1 0 0,2-1-1,0 0 16,1 0 0,0 0-1,-1-1 1,1 0-1,-1 0 1,1 0 0,-1 0-1,0-1 1,5-3-1,7-8 49,0-1-1,0 0 1,-2-1-1,0-1 1,-1-1-1,0 1 1,-2-2-1,13-24 1,-3-3 153,-2 0 1,19-71 0,-35 108-200,-1 5-16,-1 0-1,0 0 0,0 0 0,-1-1 0,1 1 0,-1 0 0,0-5 0,-3 14-12,0 1 0,0-1 0,0 0 0,0 1 0,-2 8 0,-9 32 72,1 2-1,3 0 0,2 0 1,2 0-1,0 59 0,6-99-41,0 0-1,1 0 1,0 0-1,1 0 1,4 15-1,-6-22-26,1 1 0,-1-1 0,1 0-1,-1 1 1,1-1 0,0 0 0,0 1-1,-1-1 1,1 0 0,0 0 0,0 0-1,0 0 1,1 0 0,-1 0 0,0 0-1,0 0 1,0 0 0,1-1-1,-1 1 1,0 0 0,1-1 0,-1 1-1,1-1 1,-1 1 0,0-1 0,1 0-1,-1 0 1,1 0 0,-1 0 0,1 0-1,-1 0 1,1 0 0,-1 0 0,1 0-1,-1-1 1,1 1 0,-1 0 0,2-2-1,4-1 1,-1 0 0,1 0 0,-1-1 0,0 0 0,0-1 0,0 1-1,-1-1 1,10-10 0,36-51 5,-40 51-6,25-39 4,-22 32-42,1 1 1,30-34-1,-39 53 17,-4 10 16,-2 13 23,-1-20-23,-2 29 49,-2 55 125,5-77-149,0-1 0,1 1 0,0-1-1,0 1 1,0-1 0,1 1 0,1-1-1,4 12 1,-7-18-48,1 0-1,-1 0 1,1 0-1,-1 0 1,1 0 0,0 0-1,-1 0 1,1 0-1,0 0 1,0 0-1,-1 0 1,1-1-1,0 1 1,0 0 0,0 0-1,0-1 1,0 1-1,0-1 1,0 1-1,0-1 1,0 1-1,0-1 1,1 0-1,-1 1 1,0-1 0,0 0-1,0 0 1,0 0-1,1 0 1,-1 0-1,0 0 1,0 0-1,0-1 1,0 1 0,1 0-1,-1 0 1,0-1-1,0 1 1,0-1-1,0 1 1,0-1-1,0 0 1,0 1 0,0-1-1,1-1 1,3-2-153,-1 0 0,0-1 0,1 1 0,-1-1 1,-1 0-1,1 0 0,2-6 0,11-23-240,0-4-129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1.230"/>
    </inkml:context>
    <inkml:brush xml:id="br0">
      <inkml:brushProperty name="width" value="0.05" units="cm"/>
      <inkml:brushProperty name="height" value="0.05" units="cm"/>
    </inkml:brush>
  </inkml:definitions>
  <inkml:trace contextRef="#ctx0" brushRef="#br0">15 0 17628,'-4'7'1448,"0"9"-1112,-1 3-320,4-1 232,4 2-1912,5 2 1480,2 1-320,10-2-240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1.633"/>
    </inkml:context>
    <inkml:brush xml:id="br0">
      <inkml:brushProperty name="width" value="0.05" units="cm"/>
      <inkml:brushProperty name="height" value="0.05" units="cm"/>
    </inkml:brush>
  </inkml:definitions>
  <inkml:trace contextRef="#ctx0" brushRef="#br0">122 1 15835,'-5'2'491,"0"1"0,0 0 0,0 0 0,0 1 0,0-1 1,1 1-1,0 0 0,-7 8 0,-27 38 2612,34-44-2844,0 1 0,0-1 0,0 1 0,1 0 0,0 0 0,0 0 0,1 1 0,0-1 0,0 1-1,0-1 1,1 1 0,1 0 0,-1 12 0,1-19-232,0 1 0,0-1-1,1 0 1,-1 0 0,0 0-1,0 0 1,1 0 0,-1 0-1,1 0 1,-1 0 0,1 0 0,-1-1-1,1 1 1,-1 0 0,1 0-1,0 0 1,-1-1 0,1 1-1,0 0 1,0 0 0,0-1 0,0 1-1,-1-1 1,2 1 0,0 0-12,0-1 1,-1 0 0,1 0-1,0 0 1,-1 0 0,1 0-1,0 0 1,-1 0 0,1 0 0,0-1-1,-1 1 1,1 0 0,2-2-1,3-1-19,0-1 0,0 0 0,0 0 0,12-11 0,-5 2-60,-2 0 1,14-18-1,-14 16-166,24-23 0,-36 37 222,1 1 0,-1-1 0,0 1 0,0 0 0,1-1 0,-1 1 0,0 0 0,1-1 0,-1 1 0,0 0 0,1 0 0,-1-1 0,1 1 0,-1 0 0,1 0 0,-1 0 0,0-1 0,1 1 0,-1 0 0,1 0 0,-1 0 0,1 0 0,-1 0 0,1 0 0,-1 0 0,1 0 0,-1 0 0,0 0 0,1 0 0,-1 1-1,1-1 1,-1 0 0,1 0 0,-1 0 0,0 0 0,1 1 0,-1-1 0,1 0 0,-1 0 0,0 1 0,1-1 0,-1 0 0,0 1 0,1-1 0,-1 0 0,0 1 0,0-1 0,1 1 0,-1-1 0,0 0 0,0 1 0,0-1 0,1 1 0,-1-1 0,0 1 0,0-1 0,0 1 0,0-1 0,0 0 0,0 1 0,0-1 0,0 1 0,1 36-116,-1-31 102,0 0 14,0 5 13,0 1-1,1-1 1,0 0 0,3 12-1,-4-21 2,1-1 0,-1 1 0,0-1 0,1 1 0,-1-1 0,1 0 0,-1 1 0,1-1 0,0 1 0,-1-1 0,1 0 0,0 0 0,0 1 0,0-1-1,0 0 1,0 0 0,0 0 0,1 0 0,-1 0 0,0 0 0,0 0 0,1-1 0,-1 1 0,0 0 0,1-1 0,-1 1 0,1-1 0,-1 0 0,1 1 0,-1-1 0,1 0-1,-1 0 1,1 0 0,-1 0 0,1 0 0,-1 0 0,1 0 0,2-1 0,10-4-7,-1-1 0,1-1 0,-1 1 0,-1-2 0,1 0 0,18-17 0,24-14-312,-47 35 220,0-1 1,1 1-1,-1 0 0,1 0 0,0 1 1,0 1-1,13-3 0,-19 5 76,-1-1-1,1 1 1,-1 0 0,1 0 0,0 0-1,-1 1 1,1-1 0,0 0 0,-1 1-1,1 0 1,-1 0 0,1 0-1,-1 0 1,0 0 0,1 0 0,-1 0-1,0 1 1,0-1 0,0 1-1,0 0 1,0 0 0,0 0 0,0 0-1,0 0 1,-1 0 0,1 0-1,-1 0 1,0 1 0,0-1 0,2 4-1,0 4 128,1 1-1,-2 0 0,3 21 1,1 3 359,-4-33-623,2-9 211,2-16 21,-5 20-132,3-16-35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2.256"/>
    </inkml:context>
    <inkml:brush xml:id="br0">
      <inkml:brushProperty name="width" value="0.05" units="cm"/>
      <inkml:brushProperty name="height" value="0.05" units="cm"/>
    </inkml:brush>
  </inkml:definitions>
  <inkml:trace contextRef="#ctx0" brushRef="#br0">36 36 16484,'-6'15'538,"0"1"1,0-1 0,2 1-1,0 0 1,1 1 0,0-1-1,1 0 1,1 1 0,1-1-1,0 1 1,1-1 0,1 1-1,7 29 1,-8-42-468,0 1 0,1-1-1,-1 0 1,1 1 0,0-1-1,1 0 1,-1 0 0,1-1 0,-1 1-1,1 0 1,7 5 0,-8-7-39,0-1 0,0 1 1,1-1-1,-1 0 0,0 0 1,1 0-1,-1 0 0,1 0 1,-1 0-1,1-1 1,0 1-1,-1-1 0,1 0 1,-1 1-1,1-1 0,0-1 1,-1 1-1,1 0 0,0-1 1,-1 1-1,6-3 0,4-1 34,-1-2-1,0 1 1,1-1-1,-2-1 1,1 0-1,-1-1 1,0 0-1,11-12 1,8-11 135,29-39 1,-51 62-167,33-47 141,-37 50-160,0 0-1,0 0 1,-1 0 0,0 0 0,1-1 0,-2 1-1,1-1 1,1-9 0,-3 15-15,0 0 0,0 0 0,0 0 0,0-1 0,1 1-1,-1 0 1,0 0 0,0 0 0,0 0 0,0 0 0,0 0 0,0-1 0,0 1 0,0 0-1,0 0 1,0 0 0,0 0 0,0 0 0,0 0 0,0-1 0,0 1 0,0 0 0,0 0-1,-1 0 1,1 0 0,0 0 0,0 0 0,0-1 0,0 1 0,0 0 0,0 0 0,0 0-1,0 0 1,0 0 0,0 0 0,-1 0 0,1 0 0,0 0 0,0-1 0,0 1 0,0 0-1,0 0 1,0 0 0,0 0 0,-1 0 0,1 0 0,0 0 0,0 0 0,0 0-1,-7 6 20,-4 10 0,4-1 11,1 0 0,1 1-1,1 0 1,0 0 0,-2 19-1,5-25 5,0 1-1,1-1 1,0 1-1,0-1 1,1 1 0,1-1-1,0 0 1,0 1-1,4 9 1,-5-17-16,0-1 0,0 0 1,0 1-1,0-1 1,0 0-1,0 0 1,1 0-1,-1 0 0,1 0 1,0 0-1,-1 0 1,1-1-1,0 1 1,0 0-1,0-1 0,0 0 1,0 1-1,0-1 1,1 0-1,-1 0 1,0 0-1,1-1 0,-1 1 1,1 0-1,-1-1 1,0 0-1,1 1 1,-1-1-1,1 0 0,-1 0 1,1-1-1,-1 1 1,1 0-1,-1-1 1,1 0-1,-1 1 0,0-1 1,1 0-1,-1 0 1,0 0-1,0 0 1,0-1-1,3-1 0,6-5 68,0 0-1,-1-1 1,0 0-1,0-1 1,-1 0-1,0 0 1,-1-1-1,0 0 1,10-20-1,-11 18-32,0-1 0,-1 0-1,-1 0 1,-1-1 0,1 1 0,-2-1-1,0 0 1,0-21 0,-3 29-46,0 1 1,-1 0-1,0 0 0,0-1 1,-4-9-1,4 15-11,0-1 1,1 0-1,-1 1 0,0 0 0,0-1 1,0 1-1,1-1 0,-2 1 0,1 0 0,0 0 1,0 0-1,-2-2 0,3 3-5,-1 0 0,0-1 0,1 1 0,-1 0 0,0 0 0,0 0 0,1 0 0,-1-1 0,0 1 0,0 0 0,1 0 0,-1 0 0,0 0 0,0 1-1,1-1 1,-1 0 0,0 0 0,0 0 0,1 1 0,-1-1 0,0 0 0,1 1 0,-1-1 0,0 0 0,1 1 0,-1-1 0,0 1 0,-1 1-105,1-1-1,0 0 1,-1 0-1,1 1 1,0-1 0,0 1-1,0-1 1,0 1-1,0 0 1,0-1 0,1 1-1,-1 0 1,1-1 0,-1 1-1,1 0 1,-1 0-1,1-1 1,0 1 0,0 0-1,0 0 1,0 0-1,0 0 1,0-1 0,1 1-1,-1 0 1,0 0-1,1 0 1,0-1 0,-1 1-1,2 2 1,0 0-254,0-1 1,0 1-1,0 0 1,0-1 0,1 1-1,0-1 1,0 0-1,-1 0 1,2 0-1,-1 0 1,0-1-1,6 4 1,-1-2-88,1 0 0,0-1 0,0 0 0,16 2 0,15 1-674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2.706"/>
    </inkml:context>
    <inkml:brush xml:id="br0">
      <inkml:brushProperty name="width" value="0.05" units="cm"/>
      <inkml:brushProperty name="height" value="0.05" units="cm"/>
    </inkml:brush>
  </inkml:definitions>
  <inkml:trace contextRef="#ctx0" brushRef="#br0">192 44 15491,'27'-19'2329,"-27"19"-2274,0 0 0,1 0-1,-1-1 1,1 1 0,-1 0 0,0-1-1,1 1 1,-1-1 0,0 1-1,1-1 1,-1 1 0,0 0-1,0-1 1,1 1 0,-1-1-1,0 1 1,0-1 0,0 1 0,0-1-1,0 1 1,0-1 0,0 1-1,0-1 1,0 1 0,0-1-1,0 1 1,0-1 0,0 0-1,0 1 1,0-1 0,0 1 0,0 0-1,-1-1 1,1 1 0,0-1-1,0 1 1,-1-1 0,1 1-1,0-1 1,-1 1 0,1 0-1,-1-1 1,1 1 0,0 0 0,-1-1-1,1 1 1,-1 0 0,1 0-1,-1-1 1,1 1 0,-1 0-1,1 0 1,0 0 0,-1 0-1,0-1 1,1 1 0,-1 0 0,0 0-1,-4-1 141,0 1 0,1-1-1,-1 1 1,0 0 0,0 0 0,0 0 0,0 0-1,1 1 1,-1 0 0,0 0 0,1 1-1,-1-1 1,0 1 0,1 0 0,0 0 0,-1 0-1,1 1 1,0-1 0,-6 7 0,-1-1-38,0 1-1,1 1 1,1 0 0,0 0 0,-14 20 0,17-20-50,0 0-1,1 0 0,0 1 1,0 0-1,-4 16 0,8-21-54,0 0 0,0 0 0,0-1 0,0 1 0,1 0-1,0 0 1,0 0 0,1 0 0,0 0 0,0 0 0,0 0 0,3 7-1,-3-11-37,0 0-1,0 0 0,0 0 0,0 0 1,0 0-1,1 0 0,-1 0 0,0-1 0,1 1 1,0-1-1,-1 1 0,1-1 0,0 0 1,0 1-1,0-1 0,0 0 0,0 0 0,0 0 1,0 0-1,0-1 0,0 1 0,0-1 1,0 1-1,0-1 0,1 0 0,-1 1 0,0-1 1,0 0-1,4-1 0,1 0-3,0 0-1,0-1 1,-1 0-1,1 0 1,0 0 0,-1-1-1,1 0 1,6-5-1,4-3-7,0 0 0,-1-1 0,-1-1-1,0-1 1,23-28 0,-32 35-10,0-1 1,0 1 0,-1-2-1,0 1 1,0-1-1,-1 1 1,0-1-1,-1 0 1,0-1 0,0 1-1,-1 0 1,-1-1-1,2-19 1,-3 28-1,0-1 0,0 0 0,0 0 1,0 1-1,-1-1 0,1 0 0,-1 1 0,1-1 1,-1 0-1,1 1 0,-3-3 0,3 3 3,0 1-1,-1 0 1,1-1-1,0 1 0,-1-1 1,1 1-1,-1 0 1,1-1-1,-1 1 1,1 0-1,-1 0 1,1 0-1,-1-1 0,1 1 1,-1 0-1,1 0 1,-1 0-1,1 0 1,-1 0-1,1 0 0,-1 0 1,1 0-1,-1 0 1,0 0-1,-1 1-5,0-1 0,0 1 0,0 0 0,0 0 0,1 0 0,-1 1 0,0-1 0,1 0 0,-1 1 0,1-1 0,-1 1 0,1-1 0,0 1 0,0 0 0,0-1 0,-2 4 0,-1 5-58,0 0-1,0 0 1,1 1 0,0-1-1,1 1 1,0-1 0,1 1 0,0 0-1,1-1 1,0 1 0,1 0 0,0 0-1,1-1 1,0 1 0,0-1-1,6 16 1,-7-24-9,0 0 0,-1-1 0,1 1 0,0-1 0,0 0-1,0 1 1,0-1 0,0 0 0,0 1 0,1-1 0,-1 0 0,0 0-1,1 0 1,-1 0 0,0 0 0,1 0 0,-1-1 0,1 1 0,0 0-1,-1-1 1,1 1 0,-1-1 0,1 1 0,2-1 0,0 0-3,-1 0 0,0-1-1,1 0 1,-1 1 0,0-1 0,0 0 0,0-1 0,0 1 0,0-1 0,0 1 0,5-4 0,3-4-116,0 1 0,-1-2 0,0 1 0,17-22 0,3-9-347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3.142"/>
    </inkml:context>
    <inkml:brush xml:id="br0">
      <inkml:brushProperty name="width" value="0.05" units="cm"/>
      <inkml:brushProperty name="height" value="0.05" units="cm"/>
    </inkml:brush>
  </inkml:definitions>
  <inkml:trace contextRef="#ctx0" brushRef="#br0">81 49 15539,'1'-8'488,"0"5"-273,-1 0 1,1-1-1,-1 1 0,0 0 0,0-1 1,0 1-1,0 0 0,0-1 1,-2-5-1,1 9-192,1-1 1,0 1-1,0 0 0,0 0 0,0 0 1,-1 0-1,1 0 0,0 0 1,0 0-1,0-1 0,-1 1 1,1 0-1,0 0 0,0 0 1,0 0-1,-1 0 0,1 0 1,0 0-1,0 0 0,0 0 1,-1 0-1,1 0 0,0 0 0,0 0 1,-1 0-1,1 1 0,0-1 1,0 0-1,0 0 0,0 0 1,-1 0-1,1 0 0,0 0 1,0 0-1,0 1 0,0-1 1,-1 0-1,1 0 0,0 0 1,0 0-1,0 1 0,0-1 0,0 0 1,0 0-1,0 0 0,-1 1 1,1-1-1,0 0 0,0 0 1,0 0-1,0 1 0,0-1 1,0 0-1,0 1 0,-7 13 937,-10 32 1063,-15 60 0,27-82-1640,1-1 0,0 1 0,2 0 0,1 40 0,1-63-359,0 1 0,0 0 0,0 0 0,0 0-1,0-1 1,1 1 0,-1 0 0,1 0 0,-1-1 0,1 1 0,-1 0 0,1-1 0,0 1 0,0 0 0,0-1-1,0 1 1,0-1 0,0 0 0,0 1 0,1-1 0,-1 0 0,1 0 0,-1 0 0,0 0 0,4 2 0,-3-2-18,1-1 0,0 0 0,-1 0 0,1 0 0,0 0 0,0 0 0,-1 0 0,1-1 0,-1 1 0,1-1 0,0 0 0,-1 0 0,1 0 0,-1 0 0,0 0 0,4-2 0,8-5-4,-7 4-25,0 0 0,0 0 0,0 1 0,1 0 0,-1 0 0,11-2 0,-17 5 19,1-1-1,-1 1 0,1 0 0,-1 0 1,1 0-1,-1 1 0,0-1 0,1 0 0,-1 0 1,1 1-1,-1-1 0,0 1 0,1-1 1,-1 1-1,0 0 0,2 1 0,-1-1 5,0 1-1,-1 0 1,0-1-1,1 1 1,-1 0-1,0 0 0,0 0 1,0 0-1,0 0 1,0 0-1,-1 0 1,1 0-1,0 0 1,-1 3-1,4 20 5,-2 0-1,-2 47 1,-1-36-2477,1-80 1357,0 13 352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3.574"/>
    </inkml:context>
    <inkml:brush xml:id="br0">
      <inkml:brushProperty name="width" value="0.05" units="cm"/>
      <inkml:brushProperty name="height" value="0.05" units="cm"/>
    </inkml:brush>
  </inkml:definitions>
  <inkml:trace contextRef="#ctx0" brushRef="#br0">141 1 21653,'-3'2'241,"1"0"0,-1 0 0,1 1 0,0-1 1,0 1-1,0 0 0,0-1 0,0 1 0,1 0 1,0 0-1,-3 6 0,1-1 119,-16 38 856,3 0 0,-16 69-1,-3 98-25,35-211-1185,-9 115 493,9-107-540,0 0 0,1 0 0,0 1 0,1-1 0,0 0 0,0 0 0,1 0-1,1-1 1,4 11 0,-7-19-2,-1 0 0,0 0 0,1 0-1,-1 0 1,1-1 0,-1 1 0,1 0-1,0 0 1,-1-1 0,1 1 0,0-1-1,-1 1 1,1 0 0,0-1 0,0 1-1,0-1 1,0 1 0,0-1-17,-1 0 0,1 0 1,-1 0-1,1 0 1,-1 0-1,1 0 0,-1-1 1,1 1-1,-1 0 0,0 0 1,1 0-1,-1 0 0,1-1 1,-1 1-1,0 0 0,1 0 1,-1-1-1,0 1 0,1 0 1,-1-1-1,0 1 0,1 0 1,-1-1-1,1 0 1,0-2-126,1 0 1,0-1-1,-1 1 1,1-1-1,-1 1 1,0-1-1,0-4 1,5-27-558,3-6-179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3.990"/>
    </inkml:context>
    <inkml:brush xml:id="br0">
      <inkml:brushProperty name="width" value="0.05" units="cm"/>
      <inkml:brushProperty name="height" value="0.05" units="cm"/>
    </inkml:brush>
  </inkml:definitions>
  <inkml:trace contextRef="#ctx0" brushRef="#br0">0 107 19284,'1'3'276,"1"-1"-1,-1 1 1,1-1 0,-1 1-1,1-1 1,0 0-1,0 1 1,0-1 0,0 0-1,1-1 1,-1 1-1,0 0 1,1-1 0,4 3-1,-5-4-180,-1 1 0,0-1 0,1 0 0,-1 0 0,1 0 0,-1-1 0,1 1 0,-1 0 0,1 0 0,-1-1 0,0 1 0,1-1 0,-1 1 0,1-1 0,-1 0 0,0 1 0,0-1 0,0 0 0,1 0 0,-1 0 0,0 0 0,0 0 0,0 0 0,0 0 0,0 0 0,-1-1 0,1 1 0,0 0 0,0 0 0,-1-1 0,1-1 0,2-2 55,0-1 0,-1 0 0,0 1 0,0-1 0,1-8 0,-3 13-132,1-1 0,-1 0 0,0 0 0,1 0 1,-1 1-1,0-1 0,0 0 0,0 0 0,-1 0 1,1 1-1,0-1 0,-1 0 0,1 0 0,-1 1 1,0-1-1,1 0 0,-1 1 0,0-1 0,0 0 1,0 1-1,-1-2 0,1 2-16,0 1 1,0-1 0,0 1-1,0 0 1,1-1-1,-1 1 1,0 0-1,0 0 1,0 0 0,0-1-1,0 1 1,0 0-1,0 0 1,0 0-1,0 1 1,0-1 0,0 0-1,1 0 1,-1 0-1,0 1 1,0-1-1,0 0 1,0 1-1,0-1 1,1 1 0,-1-1-1,0 1 1,0-1-1,1 1 1,-1 0-1,0-1 1,0 2 0,-20 24 16,18-20-24,-1 1-1,1 0 1,0 0-1,1 0 1,0 0-1,0 0 1,0 0 0,1 1-1,0-1 1,0 10-1,1-15 3,0 0 0,0 0-1,1 0 1,-1 0-1,1 0 1,-1 0 0,1 0-1,-1 0 1,1 0-1,0 0 1,0 0-1,0 0 1,0-1 0,0 1-1,1 0 1,-1-1-1,0 1 1,1-1 0,-1 1-1,1-1 1,0 0-1,-1 1 1,1-1 0,0 0-1,0 0 1,0 0-1,-1 0 1,1-1-1,0 1 1,0-1 0,0 1-1,1-1 1,-1 1-1,0-1 1,0 0 0,0 0-1,0 0 1,0 0-1,4-1 1,73-10-45,5 0-25,-75 10 104,1 1 1,-1 1 0,1-1-1,-1 1 1,0 1-1,15 4 1,-29-10 147,0 1 1,0-1-1,0 0 1,1-1-1,-1 1 1,1-1-1,0 0 1,0 0-1,1 0 1,-6-11-1,-36-68 63,44 83-232,-22-44-93,36 49-1300,-2 3 835,0-2-1,0 0 1,0 0 0,1-1-1,-1 0 1,1-1-1,0-1 1,0 0 0,23 1-1,9-3-384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1.555"/>
    </inkml:context>
    <inkml:brush xml:id="br0">
      <inkml:brushProperty name="width" value="0.05" units="cm"/>
      <inkml:brushProperty name="height" value="0.05" units="cm"/>
    </inkml:brush>
  </inkml:definitions>
  <inkml:trace contextRef="#ctx0" brushRef="#br0">97 0 20924,'-7'8'411,"1"0"0,-1 1-1,2-1 1,-1 1 0,1 1-1,0-1 1,1 0 0,-5 16-1,-1 9 165,-6 39-1,14-65-475,-3 19 63,1 0 0,1 0 0,1 0-1,2 0 1,5 55 0,-5-80-143,1 1 0,-1 0 1,1-1-1,0 1 0,0 0 0,0-1 0,0 1 0,0-1 1,0 1-1,1-1 0,-1 0 0,1 1 0,0-1 0,-1 0 1,1 0-1,0 0 0,3 1 0,-3-2 2,-1 0-1,1 0 0,0-1 1,0 1-1,0-1 1,0 0-1,0 0 0,0 1 1,0-1-1,0-1 1,-1 1-1,1 0 0,0 0 1,0-1-1,0 1 1,0-1-1,0 1 1,0-1-1,-1 0 0,1 1 1,0-1-1,-1 0 1,1 0-1,-1-1 0,1 1 1,1-2-1,12-10 108,-1 0-1,0-1 0,-1 0 1,0-1-1,-2 0 0,12-21 1,51-105 241,-45 70-1063,-27 60-181,-5 10-273,-8 12 162,-22 46-303,13-20 378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4.392"/>
    </inkml:context>
    <inkml:brush xml:id="br0">
      <inkml:brushProperty name="width" value="0.05" units="cm"/>
      <inkml:brushProperty name="height" value="0.05" units="cm"/>
    </inkml:brush>
  </inkml:definitions>
  <inkml:trace contextRef="#ctx0" brushRef="#br0">1540 277 17412,'-3'0'244,"0"1"0,0 0 1,-1 0-1,1 0 0,0 0 1,0 0-1,1 0 1,-1 1-1,0-1 0,0 1 1,1 0-1,-1 0 0,1 0 1,-1 0-1,1 1 0,-4 3 1,1 1 169,0-1 0,0 1 0,1 0 0,-1 1 0,-3 8 0,7-13-312,-1 1 0,1-1 0,0 0-1,0 1 1,0-1 0,1 1-1,-1-1 1,1 1 0,0 0 0,0-1-1,0 1 1,1 4 0,0-6-98,-1 0 0,1-1 0,0 1 0,0 0 0,0-1 1,0 1-1,0 0 0,0-1 0,0 1 0,0-1 0,1 0 0,-1 0 1,1 1-1,-1-1 0,1 0 0,-1 0 0,1 0 0,0 0 0,-1-1 0,1 1 1,0 0-1,0-1 0,0 1 0,2 0 0,45 5-457,-41-6 403,0 1 0,0 0 1,-1 0-1,1 0 0,0 1 0,-1 0 0,1 1 0,11 5 1,-17-7 61,-1-1 0,0 1 0,0 0 0,0 0 0,1 0 1,-1 0-1,0 0 0,0 0 0,0 0 0,0 1 0,-1-1 0,1 0 1,0 1-1,-1-1 0,1 0 0,0 1 0,-1-1 0,1 0 1,-1 1-1,0-1 0,1 3 0,-1-2 14,-1 1 0,1-1 0,0 0 0,-1 1 0,0-1 0,1 0 0,-1 1 0,0-1 1,0 0-1,0 0 0,-1 0 0,0 3 0,-3 1 10,1-1 1,-1 1 0,0-1-1,-1 0 1,1 0-1,-1-1 1,-11 7-1,6-6-399,0 0-1,0-1 1,0 0-1,-1-1 1,1 0-1,-1-1 1,0 0-1,-16-1 1,3-1-380,-1-1-1,-45-8 1,4-5-329</inkml:trace>
  <inkml:trace contextRef="#ctx0" brushRef="#br0" timeOffset="1">1 51 18772,'18'7'2136,"7"-4"-1191,0-3-393,6-5 1584,3 1-1112,3-2-799,-1-2-594,-2-2 433,-2-3-160,-6-2-240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5.715"/>
    </inkml:context>
    <inkml:brush xml:id="br0">
      <inkml:brushProperty name="width" value="0.05" units="cm"/>
      <inkml:brushProperty name="height" value="0.05" units="cm"/>
    </inkml:brush>
  </inkml:definitions>
  <inkml:trace contextRef="#ctx0" brushRef="#br0">2 488 19044,'-1'2'289,"1"1"0,0 0 0,0-1 0,0 1-1,0 0 1,0-1 0,1 1 0,-1 0 0,1-1 0,0 1 0,1 3 0,-1-5-234,-1 0 0,1 0 0,0 0 0,-1 0 0,1 0 0,0-1 0,0 1 0,0 0 0,0-1 0,0 1 0,-1-1 0,1 1 0,0-1 1,0 1-1,0-1 0,0 1 0,0-1 0,1 0 0,-1 0 0,0 0 0,0 1 0,0-1 0,0 0 0,0 0 0,0 0 0,0-1 0,0 1 1,0 0-1,0 0 0,0-1 0,0 1 0,2-1 0,4-2 9,0 0-1,-1 0 1,1-1-1,-1 0 1,0 0 0,0 0-1,0-1 1,0 0 0,-1 0-1,9-10 1,-3 1-14,-1 0 0,0-1 0,11-23 0,-15 27-10,-1 0 0,-1-1 0,5-20 0,-8 30-28,0-1 1,0 1-1,-1 0 0,0-1 0,1 1 1,-1-1-1,0 1 0,0-1 0,0 1 1,0-1-1,-1 1 0,1-1 1,-1 1-1,0-1 0,1 1 0,-1-1 1,0 1-1,0 0 0,-1 0 0,1 0 1,0-1-1,-1 1 0,1 0 1,-4-2-1,4 3-4,0 0 0,0 1 0,-1-1 0,1 0 0,0 1 0,-1-1 0,1 1 0,0 0 0,-1-1 0,1 1 0,-1 0 0,1 0 0,0 0 0,-1 0 0,1 0 0,-1 0 0,1 0 0,-3 1 0,1 0 7,-1 1 1,1-1-1,0 1 0,0 0 1,0-1-1,0 1 0,-4 4 1,-1 1 20,0 1 0,1-1 0,0 2 1,-8 10-1,8-6-17,0 0 0,0 0 1,1 0-1,0 1 0,2 0 0,-1 0 1,2 1-1,0-1 0,0 1 0,2-1 0,-1 24 1,2-34-18,0-1 1,0 1-1,1 0 1,-1-1-1,1 1 1,0-1-1,0 1 1,0 0 0,0-1-1,1 0 1,-1 1-1,1-1 1,0 0-1,0 0 1,0 0-1,4 4 1,-3-5 2,-1 0 0,1 0 0,0 0 0,0-1 0,0 1 0,0-1 0,0 0 0,0 0 0,0 0-1,1 0 1,-1 0 0,0-1 0,1 1 0,-1-1 0,0 0 0,1 0 0,-1 0 0,5-2 0,10-1 45,1 0 0,-2-2 0,1 0 0,33-16 0,65-40 223,-82 41-128,0 1 0,60-23 1,-90 41-134,0 0 1,-1 0 0,1 0-1,0 0 1,0 0-1,-1 1 1,1 0 0,0-1-1,0 1 1,0 1 0,4 0-1,-7-1-8,1 1 0,0 0 0,-1 0-1,1-1 1,-1 1 0,1 0 0,-1 0 0,0 1-1,1-1 1,-1 0 0,0 0 0,0 1 0,0-1 0,0 1-1,0-1 1,0 1 0,0-1 0,0 1 0,-1-1-1,1 1 1,-1 0 0,1-1 0,-1 1 0,1 2 0,12 109 102,-13-112-104,0 1 1,0-1-1,0 0 0,0 0 0,1 0 0,-1 0 1,0 1-1,1-1 0,-1 0 0,1 0 0,-1 0 0,1 0 1,0 0-1,-1 0 0,1 0 0,0 0 0,0-1 1,0 1-1,-1 0 0,1 0 0,0-1 0,0 1 0,2 1 1,-1-2-2,-1 0 1,0 0 0,1 0 0,-1 0 0,0-1-1,0 1 1,1 0 0,-1-1 0,0 1-1,0 0 1,1-1 0,-1 0 0,0 1 0,0-1-1,0 0 1,0 1 0,2-3 0,5-4 2,0-1 1,-1-1 0,12-15-1,-18 22-4,6-7-9,-1 0-63,-1 1 0,1 0 0,1 0 0,0 1 0,0 0 0,0 0 0,16-11 0,-22 18 56,0 0 0,-1-1 0,1 1 0,0 0 0,-1 0 0,1 0 0,0 0 1,-1 0-1,1-1 0,0 1 0,0 1 0,-1-1 0,1 0 0,0 0 1,-1 0-1,1 0 0,0 0 0,-1 1 0,1-1 0,0 0 0,-1 1 0,1-1 1,0 0-1,-1 1 0,1-1 0,-1 1 0,1-1 0,-1 1 0,1-1 1,-1 1-1,1-1 0,-1 1 0,1-1 0,-1 1 0,0 0 0,1-1 0,-1 2 1,10 28-499,-9-26 404,1 4-31,-1-2-111,1 1 1,0-1-1,0 1 0,1-1 1,3 8-1,-5-12 178,0-1-1,0 0 1,0 0 0,0 0-1,0 0 1,0 0 0,0 0-1,0 0 1,0 0 0,0 0-1,0-1 1,0 1 0,1 0-1,-1-1 1,0 1 0,1-1-1,-1 1 1,0-1 0,1 1 0,-1-1-1,1 0 1,-1 0 0,0 0-1,1 0 1,-1 0 0,1 0-1,-1 0 1,0-1 0,1 1-1,-1 0 1,2-1 0,4-2-202,-1 0 0,0 0 0,1-1 0,-2 1-1,1-1 1,0-1 0,-1 1 0,0-1 0,0 0 0,6-7 0,4-7-584,21-35 0,-16 21 515,-2-2 1,-2 0-1,-1-1 0,17-66 1,-25 72 850,-1 0 1,-1-1 0,0-49 0,-8 57 559,3 22-1040,0 1-1,0 0 1,0 0-1,0 0 1,-1 0-1,1 0 1,0 0-1,0 0 1,0 0-1,0 0 1,-1-1-1,1 1 1,0 0-1,0 0 1,0 0-1,0 0 1,-1 0-1,1 0 1,0 0-1,0 0 1,0 0-1,0 0 1,-1 0 0,1 0-1,0 1 1,0-1-1,0 0 1,0 0-1,-1 0 1,1 0-1,0 0 1,0 0-1,0 0 1,0 0-1,0 0 1,-1 1-1,1-1 1,0 0-1,0 0 1,0 0-1,0 0 1,0 0-1,0 1 1,0-1 0,0 0-1,0 0 1,0 0-1,0 0 1,-1 1-1,1-1 1,0 0-1,0 0 1,-3 8 371,0-1-1,0 1 1,-3 12 0,-13 52 402,4 1 1,3 0-1,4 1 0,0 135 1,8-208-801,0 4-47,0 1 0,1-1 0,-1 1 0,1-1 0,0 0 0,0 1-1,1-1 1,-1 0 0,1 0 0,5 9 0,-10-28-1571,-5-11 1106,-5 4 322,0 0 0,-1 1 0,-24-26-1,-20-29 1924,57 75-1681,1-1 1,-1 0-1,1 0 1,-1 1-1,1-1 1,-1 0 0,1 0-1,0 1 1,-1-1-1,1 0 1,0 0-1,0 0 1,-1 1-1,1-1 1,0 0-1,0 0 1,0 0 0,0 0-1,0 0 1,0 0-1,0 1 1,1-1-1,-1 0 1,0 0-1,0 0 1,1 0-1,-1 1 1,0-1-1,1 0 1,-1 0 0,1 1-1,-1-1 1,1 0-1,-1 1 1,1-1-1,0 0 1,-1 1-1,1-1 1,0 1-1,-1-1 1,1 1 0,0-1-1,0 1 1,-1 0-1,1-1 1,0 1-1,0 0 1,0 0-1,0-1 1,0 1-1,-1 0 1,3 0-1,7-2 243,1 1-1,0 0 0,17 0 0,-13 1-50,225-11-1971,-209 8 1247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6.487"/>
    </inkml:context>
    <inkml:brush xml:id="br0">
      <inkml:brushProperty name="width" value="0.05" units="cm"/>
      <inkml:brushProperty name="height" value="0.05" units="cm"/>
    </inkml:brush>
  </inkml:definitions>
  <inkml:trace contextRef="#ctx0" brushRef="#br0">335 61 18036,'3'-4'437,"0"-1"-18,0 0 0,0 0 0,0 0 1,3-9-1,-6 13-366,0 1 0,0-1 0,0 0 0,1 1 0,-1-1 0,0 0 0,0 1 0,0-1 0,0 0 0,0 1 0,0-1 0,0 0 0,0 0 0,0 1 0,-1-1 0,1 0 0,0 1 0,0-1 0,-1 1 0,1-1 0,0 0 0,-1 1 0,1-1 0,-1 1 0,1-1 0,0 1 0,-1-1 0,1 1 0,-1-1 0,1 1 0,-1-1 0,0 1 0,1 0 0,-1-1 0,1 1 0,-1 0 0,0-1 0,1 1 0,-1 0 0,0 0 0,1 0 0,-1 0 0,0 0 0,0 0 0,1 0 0,-1 0 0,-1 0 0,-5 0 271,-1 0 0,1 1 1,0 0-1,0 0 0,-1 1 0,1-1 1,-9 5-1,-51 24 653,54-23-799,-21 9 82,1 1 0,1 2 0,-49 39 0,71-47-277,10-11 15,0 0 0,0 1 0,0-1 0,0 0 1,0 0-1,0 0 0,0 0 0,0 0 1,0 0-1,0 1 0,0-1 0,0 0 1,0 0-1,0 0 0,0 0 0,0 0 1,0 0-1,0 1 0,0-1 0,0 0 1,0 0-1,0 0 0,0 0 0,0 0 0,0 0 1,0 0-1,0 1 0,1-1 0,-1 0 1,0 0-1,0 0 0,0 0 0,0 0 1,0 0-1,0 0 0,0 0 0,1 0 1,-1 0-1,0 0 0,0 0 0,0 0 1,0 0-1,0 0 0,0 0 0,1 0 0,-1 0 1,0 0-1,3 0-13,-1 0 0,1 0 0,-1-1 0,1 1 0,-1-1-1,1 0 1,4-1 0,24-12-53,0 3-1,1 0 0,41-7 0,-61 16 58,0 0 0,0 1 0,0 0 1,0 1-1,0 1 0,0-1 0,0 2 0,-1 0 0,1 0 0,0 1 0,-1 0 0,20 9 0,-27-9 5,1-1 1,-1 0-1,0 1 1,0 0-1,-1 0 1,1 0-1,-1 1 1,1-1-1,-1 1 1,0 0-1,0-1 1,0 2-1,-1-1 0,0 0 1,0 0-1,0 1 1,2 4-1,-3-5 8,-1-1-1,1 1 1,-1 0-1,0-1 0,0 1 1,0 0-1,0 0 0,0-1 1,-1 1-1,0 0 0,0-1 1,0 1-1,0-1 1,0 1-1,-1-1 0,0 0 1,1 1-1,-1-1 0,-1 0 1,1 0-1,0 0 0,-5 4 1,-6 5-39,-1-1-1,0 0 1,-1-1 0,-1 0 0,1-2 0,-1 0-1,-1 0 1,1-1 0,-1-2 0,-1 1 0,1-2-1,-1 0 1,1-1 0,-1-1 0,0-1 0,0 0 0,-35-4-1,50 2-136,1 1 0,-1-1 1,1 1-1,-1-1 0,1 0 0,0 0 0,-1 0 0,1 0 0,0 0 0,0-1 0,0 1 0,0-1 0,0 1 0,0-1 0,-3-4 0,4 5 92,1 0 0,0 0 0,-1 0 0,1 0 0,-1 0-1,1 0 1,0 0 0,0 0 0,0 0 0,0 0 0,0 0 0,0-1-1,0 1 1,0 0 0,0 0 0,0 0 0,0 0 0,1 0-1,-1 0 1,0 0 0,1 0 0,-1 0 0,1 0 0,-1 0 0,1 0-1,0 0 1,-1 0 0,1 0 0,0 0 0,0 1 0,-1-1 0,1 0-1,0 1 1,0-1 0,0 0 0,1 0 0,17-12-1040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6.942"/>
    </inkml:context>
    <inkml:brush xml:id="br0">
      <inkml:brushProperty name="width" value="0.05" units="cm"/>
      <inkml:brushProperty name="height" value="0.05" units="cm"/>
    </inkml:brush>
  </inkml:definitions>
  <inkml:trace contextRef="#ctx0" brushRef="#br0">95 28 17460,'0'-1'53,"11"-20"2112,-7 16-1165,-5 14-52,-34 136 3524,-25 198-2925,51-265-1299,5 1 0,8 138 0,-4-217-248,0 0 0,0 0 0,0 0 0,0 1 0,0-1 1,0 0-1,0 0 0,0 0 0,0 0 0,0 0 0,0 0 0,0 0 0,0 1 1,0-1-1,0 0 0,0 0 0,0 0 0,0 0 0,0 0 0,0 0 1,0 0-1,0 0 0,1 0 0,-1 0 0,0 1 0,0-1 0,0 0 0,0 0 1,0 0-1,0 0 0,0 0 0,0 0 0,0 0 0,1 0 0,-1 0 1,0 0-1,0 0 0,0 0 0,0 0 0,0 0 0,0 0 0,0 0 0,0 0 1,1 0-1,-1 0 0,0 0 0,0 0 0,0 0 0,0 0 0,0 0 1,0 0-1,0 0 0,0 0 0,1 0 0,-1 0 0,0 0 0,0-1 0,0 1 1,0 0-1,0 0 0,0 0 0,0 0 0,0 0 0,0 0 0,0 0 0,0 0 1,0 0-1,1-1 0,3-6-7,2-10-37,-2-1-1,0 0 0,1-33 0,0 9-50,104-512-1551,-103 533 1484,0-1 0,18-38 1,-10 41 33,-14 19 121,0 0 0,1-1-1,-1 1 1,1 0-1,-1 0 1,1 0-1,-1-1 1,0 1 0,1 0-1,-1 0 1,1 0-1,-1 0 1,1 0 0,-1 0-1,1 0 1,-1 0-1,1 0 1,-1 0-1,1 0 1,-1 0 0,1 0-1,-1 0 1,1 0-1,0 1 1,1 1-11,0-1 1,0 1-1,-1 0 1,1 0-1,0 0 0,-1 0 1,0 1-1,1-1 1,-1 0-1,0 0 0,0 1 1,1 3-1,1 3 28,0 1 1,-1-1-1,0 0 0,-1 1 1,0-1-1,0 1 1,-1 0-1,0-1 0,-1 1 1,0-1-1,0 1 0,-1-1 1,-1 1-1,1-1 0,-1 0 1,-9 17-1,5-12 35,-1-1 0,-1 0 0,0 0 0,-1-1 0,0 0 1,-1 0-1,0-1 0,-1-1 0,-21 15 0,29-22-218,-1 0 0,1-1-1,0 1 1,-1-1 0,0 0 0,-6 1 0,11-3 115,-1 1 1,1-1-1,-1 0 1,0 0-1,1 0 1,-1 0-1,0 0 1,1 0-1,-1 0 1,0 0-1,1 0 1,-1-1-1,0 1 0,1 0 1,-1 0-1,1 0 1,-1-1-1,1 1 1,-1 0-1,0-1 1,1 1-1,-1-1 1,0 0 10,1 0 1,-1 0 0,1 0-1,0 0 1,-1 0-1,1 0 1,0 0 0,0 0-1,0 0 1,0 0-1,0 0 1,0 0 0,0 0-1,0 0 1,0 0-1,0 0 1,1 0 0,0-2-1,6-15-730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7.521"/>
    </inkml:context>
    <inkml:brush xml:id="br0">
      <inkml:brushProperty name="width" value="0.05" units="cm"/>
      <inkml:brushProperty name="height" value="0.05" units="cm"/>
    </inkml:brush>
  </inkml:definitions>
  <inkml:trace contextRef="#ctx0" brushRef="#br0">110 65 18436,'-38'87'4057,"24"-58"-2538,-14 42 0,20-46-951,3-15-361,2 1 0,-1 0 0,1 0 0,1 0 0,0 0 0,1 0 0,0 1 0,0 12 0,1-24-196,0 1 1,0-1-1,0 1 1,0-1-1,0 1 1,1-1-1,-1 1 1,0-1-1,0 1 1,0-1-1,1 1 1,-1-1-1,0 1 1,0-1-1,1 0 0,-1 1 1,0-1-1,1 1 1,-1-1-1,0 0 1,1 1-1,-1-1 1,1 0-1,-1 1 1,1-1-1,-1 0 1,1 0-1,-1 0 1,1 1-1,0-1 1,0 0 0,0-1 0,0 1 1,0 0-1,0 0 0,0-1 0,0 1 0,0-1 0,0 1 1,0-1-1,0 1 0,0-1 0,1-1 0,3-2 13,-1 0 0,0 0 0,0 0 0,4-8 0,-1 1-33,-1 0 0,-1-1 0,0 0 0,-1 0 0,0 0 0,-1-1 0,0 1 0,-1-1 0,0 0 0,-1 0 0,0 0 0,-1 0 0,-1 1 0,0-1 0,-5-24 0,5 36-8,1-1 0,0 1 0,-1 0 0,1-1 1,-1 1-1,1 0 0,-1 0 0,0 0 0,1-1 0,-1 1 1,0 0-1,-1-1 0,2 2 9,-1-1 0,1 1 0,0 0 0,0 0 0,-1 0 1,1 0-1,0 0 0,0 0 0,-1 0 0,1 0 0,0 0 0,0 0 0,-1 0 1,1 0-1,0 0 0,0 0 0,-1 0 0,1 0 0,0 0 0,0 0 0,-1 0 1,1 0-1,0 1 0,0-1 0,-1 0 0,1 0 0,0 0 0,0 0 0,0 1 1,-1-1-1,1 0 0,0 0 0,0 0 0,0 1 0,-1-1 0,0 2-17,0 1 0,0-1 0,0 0 0,0 1 0,0-1 0,0 1 0,0-1 0,1 1 0,-1 0 0,1 3 0,0-1 14,0 1 0,0-1 0,1 0-1,-1 1 1,1-1 0,1 0 0,-1 0-1,1 0 1,4 10 0,-5-13 15,0 0 0,0-1 0,0 1 1,1-1-1,-1 1 0,0-1 0,1 1 0,-1-1 0,1 0 0,-1 1 1,1-1-1,0 0 0,-1 0 0,1 0 0,0 0 0,0-1 1,0 1-1,-1 0 0,1-1 0,0 1 0,0-1 0,0 0 0,0 0 1,0 0-1,0 0 0,0 0 0,0 0 0,0 0 0,0-1 0,2 0 1,5-1 10,0-2 1,-1 1 0,0-1 0,0 0 0,0-1 0,-1 0 0,1 0 0,-1-1-1,0 0 1,-1 0 0,8-8 0,2-5 23,0-1 0,23-38 0,-28 39-50,0-1 0,9-24 0,-29 72 34,1 0 0,-5 39 0,11-49 24,0 1 0,1 0-1,0 0 1,2-1 0,3 24-1,-3-38-32,0 0 0,-1-1 0,2 1 0,-1 0 0,0-1 0,1 1 0,-1-1 0,1 1 0,0-1 0,0 0 0,1 0 0,-1 0 0,1 0 0,-1 0 0,1 0 0,0-1 0,4 3 0,-5-3-38,1-1 0,0 0 0,-1 0 0,1 0 0,0 0 0,0 0 0,0-1 0,0 0 0,0 1 0,0-1 0,0 0 0,0 0 0,0 0 0,0-1 0,0 1 0,0-1 0,-1 0 1,1 0-1,0 0 0,0 0 0,0 0 0,4-3 0,-3 2-127,-1 0 1,0 0 0,0-1-1,0 1 1,0 0 0,0-1-1,0 0 1,-1 0 0,1 0 0,-1 0-1,0 0 1,0 0 0,0-1-1,0 1 1,1-5 0,-1 0-22,0 1 1,-1-1 0,0 1-1,0-1 1,0 1 0,-1-1 0,-1-9-1,-4-33-629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7.969"/>
    </inkml:context>
    <inkml:brush xml:id="br0">
      <inkml:brushProperty name="width" value="0.05" units="cm"/>
      <inkml:brushProperty name="height" value="0.05" units="cm"/>
    </inkml:brush>
  </inkml:definitions>
  <inkml:trace contextRef="#ctx0" brushRef="#br0">1 1 17420,'0'17'1896,"0"6"-1184,2 0-320,6-3 1785,3-1-1609,2-1-1080,0-3 568,0-4-144,1 2-120,0 0-112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8.637"/>
    </inkml:context>
    <inkml:brush xml:id="br0">
      <inkml:brushProperty name="width" value="0.05" units="cm"/>
      <inkml:brushProperty name="height" value="0.05" units="cm"/>
    </inkml:brush>
  </inkml:definitions>
  <inkml:trace contextRef="#ctx0" brushRef="#br0">162 332 19652,'0'0'59,"0"-1"0,0 1 0,0 0 0,1-1 0,-1 1 0,0 0 0,0-1 0,0 1 0,0-1-1,-1 1 1,1 0 0,0-1 0,0 1 0,0 0 0,0-1 0,0 1 0,0 0 0,0-1 0,-1 1 0,1 0 0,0 0 0,0-1-1,0 1 1,-1 0 0,1 0 0,0-1 0,0 1 0,-1 0 0,1 0 0,0-1 0,-1 1 0,1 0 0,0 0 0,-1 0 0,1 0 0,0 0-1,-1 0 1,1-1 0,0 1 0,-1 0 0,1 0 0,0 0 0,-1 0 0,1 0 0,0 0 0,-1 0 0,1 0 0,0 1 0,-1-1-1,1 0 1,-1 0 0,-20 7 1255,12 1-995,0 0-1,1 0 1,-1 0-1,2 1 0,-1 1 1,1-1-1,1 1 0,-6 11 1,1 0-52,2 0 1,0 0-1,-7 27 1,13-39-181,1-1 0,1 1-1,-1 0 1,1 0 0,1 0 0,0 0 0,1 15 0,-1-22-69,1 0 0,-1 0 1,1-1-1,-1 1 1,1 0-1,0 0 1,-1-1-1,1 1 1,0-1-1,0 1 1,0-1-1,0 1 0,1-1 1,-1 0-1,0 1 1,0-1-1,1 0 1,1 1-1,-1-1-9,0 0 0,1 0 1,-1-1-1,1 1 0,-1-1 0,0 0 0,1 0 0,-1 0 0,1 0 1,-1 0-1,0 0 0,1 0 0,-1-1 0,0 1 0,1-1 0,-1 0 0,4-1 1,4-3-3,-1 1 0,0-2 0,0 1 0,0-1 0,0 0 1,-1-1-1,0 0 0,-1 0 0,1-1 0,6-9 0,6-10 13,31-54 0,-29 40-25,-2-1-1,22-64 0,-34 83-24,-2 0 0,0 0 0,-2-1 0,0 0 0,-2 0 1,0-36-1,-2 57 16,-1-1 0,1 0 1,0 1-1,-1-1 1,0 1-1,0-1 0,0 1 1,0-1-1,-1 1 1,1 0-1,-1 0 0,0 0 1,0 0-1,0 0 1,0 0-1,-3-3 0,3 5 4,0 0 0,0-1 0,0 1 0,0 0 0,0 0 0,-1 1 0,1-1 0,0 0 0,0 1 1,-1-1-1,1 1 0,0-1 0,-1 1 0,1 0 0,0 0 0,-1 1 0,1-1 0,0 0 0,-1 1 0,1-1 0,0 1 0,0 0 0,-1-1 0,1 1 0,-2 2 0,-7 2-12,1 1 0,0 1-1,0 0 1,0 1 0,1-1 0,0 2 0,1-1 0,0 1 0,0 1 0,-9 14-1,1 1 29,1 1-1,1 1 0,-11 31 0,18-42 9,2 0 1,0 1-1,1-1 1,0 1-1,-1 26 1,5-39-16,0 0 0,0 0 1,0 0-1,1 0 1,-1 0-1,1 0 1,0 0-1,0 0 1,1 0-1,-1 0 0,1-1 1,3 7-1,-3-8-7,0 0 1,0 0-1,0 0 0,0 0 0,0 0 0,1-1 0,-1 1 1,1-1-1,-1 0 0,1 1 0,-1-1 0,1 0 0,0 0 1,0-1-1,-1 1 0,1 0 0,0-1 0,0 0 0,0 0 1,2 0-1,10 0-84,-1-2 0,0 0 0,0 0-1,25-9 1,-24 6-10,1 2 0,-1-1-1,19 0 1,-31 3 88,0 1 0,0 0 1,-1 0-1,1 0 0,0 1 0,-1-1 0,1 1 0,-1-1 0,1 1 1,0 0-1,-1 0 0,1 0 0,-1 0 0,0 0 0,1 1 1,-1-1-1,0 1 0,0 0 0,3 2 0,-3-1 8,0 0 1,0 0-1,0 0 0,-1 0 1,1 1-1,-1-1 0,1 1 1,-1-1-1,0 1 0,-1-1 1,1 1-1,0 5 0,-1 4-111,0 0-1,-1 1 0,0-1 0,-1 0 0,-1 0 0,-6 19 0,1-10-544,5-12-2276,10-25 643,63-133-2478,36-73 4165,11 10 5740,-104 193-3577,-13 18-1526,0 1-1,0-1 1,0 0 0,0 0-1,0 0 1,0 0 0,0 0-1,0 0 1,0 0 0,0 0-1,0 0 1,0 0-1,0 1 1,0-1 0,0 0-1,0 0 1,0 0 0,0 0-1,0 0 1,0 0 0,0 0-1,0 0 1,0 0-1,0 0 1,0 0 0,0 0-1,0 1 1,0-1 0,0 0-1,0 0 1,1 0 0,-1 0-1,0 0 1,0 0-1,0 0 1,0 0 0,0 0-1,0 0 1,0 0 0,0 0-1,0 0 1,0 0 0,1 0-1,-1 0 1,0 0-1,0 0 1,0 0 0,0 0-1,0 0 1,0 0 0,0 0-1,0 0 1,0 0 0,0 0-1,0 0 1,1 0-1,-1 0 1,0 0 0,0 0-1,0 0 1,0-1 0,0 1-1,-10 36 1821,-12 33-1261,2 1 0,4 1-1,2 0 1,4 2 0,-2 95 0,12-151-721,1 0 1,0 0-1,1-1 0,5 21 0,-7-33-874,-3-5 280,-7-14-123,-15-28-131,-34-65-241,32 61 1717,1 0 1,-27-75-1,52 118-371,-1 1 0,1-1 0,1 1 0,-1-1 0,0 1 0,1-1 0,0 1 0,-1-1 0,1 1 0,1-7 0,0 8-52,0 1 0,-1-1 0,1 1 0,0-1 0,0 1 0,0-1 1,0 1-1,0 0 0,0 0 0,0-1 0,1 1 0,-1 0 0,0 0 0,1 0 0,-1 0 0,1 0 1,-1 1-1,1-1 0,-1 0 0,1 1 0,-1-1 0,1 1 0,0-1 0,2 1 0,21-4 159,1 1 0,0 2 0,-1 0 0,29 4 0,-17-2-539,-25-1 62,26 2-21,-1-2 0,50-7 0,-52 1-94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6:09.087"/>
    </inkml:context>
    <inkml:brush xml:id="br0">
      <inkml:brushProperty name="width" value="0.05" units="cm"/>
      <inkml:brushProperty name="height" value="0.05" units="cm"/>
    </inkml:brush>
  </inkml:definitions>
  <inkml:trace contextRef="#ctx0" brushRef="#br0">70 0 23261,'0'35'2240,"-5"2"-1679,-3 6-257,-2 4 1264,3 8-952,0-1-264,2 2-448,1-4-360,2-4-760,2-2 1672,0 0-640,0 0-168,-1 3-208</inkml:trace>
  <inkml:trace contextRef="#ctx0" brushRef="#br0" timeOffset="1">8 1012 24469,'-4'9'1961,"2"-6"-1681,1-3-320,1-8 160,1-3-2017,1-1 1689,-2 1-472,0-3-344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07.859"/>
    </inkml:context>
    <inkml:brush xml:id="br0">
      <inkml:brushProperty name="width" value="0.05" units="cm"/>
      <inkml:brushProperty name="height" value="0.05" units="cm"/>
    </inkml:brush>
  </inkml:definitions>
  <inkml:trace contextRef="#ctx0" brushRef="#br0">1 62 14035,'15'-7'1744,"0"-2"-1111,9 3-225,2-4 1024,5 2-688,2-1-96,5 3-264,-2 1-120,-1 3-136,1 2-48,-1 3-96,-5 1-136,-6 2-296,-2 0-144,-8 1-496,-8-4 872,-8 4-224,-11 2-152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08.279"/>
    </inkml:context>
    <inkml:brush xml:id="br0">
      <inkml:brushProperty name="width" value="0.05" units="cm"/>
      <inkml:brushProperty name="height" value="0.05" units="cm"/>
    </inkml:brush>
  </inkml:definitions>
  <inkml:trace contextRef="#ctx0" brushRef="#br0">1 102 15299,'3'6'1713,"5"-5"-1049,7-6-144,3-7 808,12-2-408,2-3-103,5-1-209,2 1-80,1 4-304,-1 3-288,-4 7-600,-2 3-241,-10 3 689,-3 4-176,-5 1-128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37:59.274"/>
    </inkml:context>
    <inkml:brush xml:id="br0">
      <inkml:brushProperty name="width" value="0.05" units="cm"/>
      <inkml:brushProperty name="height" value="0.05" units="cm"/>
    </inkml:brush>
  </inkml:definitions>
  <inkml:trace contextRef="#ctx0" brushRef="#br0">1 1 15643,'6'3'937,"2"10"-897,4 5-24,4 8 160,8 10-144,6 15-104,5 5-56,3 4-80,2 1-41,-1-4-79,-1-4-128,-1-10 296,-7-2-112,-11-13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1.928"/>
    </inkml:context>
    <inkml:brush xml:id="br0">
      <inkml:brushProperty name="width" value="0.05" units="cm"/>
      <inkml:brushProperty name="height" value="0.05" units="cm"/>
    </inkml:brush>
  </inkml:definitions>
  <inkml:trace contextRef="#ctx0" brushRef="#br0">5 0 12219,'-5'26'2320,"5"-1"-1040,5-5-487,0-2 1647,5-3-968,3-4-287,5-8-1017,0-3-488,4-9 336,-2-4-240,0-11-201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08.695"/>
    </inkml:context>
    <inkml:brush xml:id="br0">
      <inkml:brushProperty name="width" value="0.05" units="cm"/>
      <inkml:brushProperty name="height" value="0.05" units="cm"/>
    </inkml:brush>
  </inkml:definitions>
  <inkml:trace contextRef="#ctx0" brushRef="#br0">0 53 18652,'17'-3'684,"-1"-1"-1,32-12 1,12-3-52,-49 16-569,1 0-1,0 1 0,1 1 1,-1 0-1,14 1 0,-23 0-60,-1 0 0,1 1 0,0-1 0,0 1 0,0-1 0,-1 1 0,1 0 0,0 0 0,-1 1-1,1-1 1,-1 0 0,0 1 0,1-1 0,-1 1 0,0 0 0,0 0 0,0 0 0,0 0 0,0 0 0,0 0-1,-1 1 1,1-1 0,-1 1 0,0-1 0,1 1 0,-1-1 0,0 1 0,0 3 0,3 9 16,-2 0 1,0 1 0,-1-1 0,0 1 0,-1 0 0,-1-1-1,0 1 1,-6 20 0,0-3 91,-2-1 1,-25 59-1,34-90-111,-31 63-79,28-59-134,0 0 0,0 0 0,-1 0 0,0 0 1,0-1-1,0 1 0,0-1 0,-1 0 0,-5 4 1,15-11-245</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09.695"/>
    </inkml:context>
    <inkml:brush xml:id="br0">
      <inkml:brushProperty name="width" value="0.05" units="cm"/>
      <inkml:brushProperty name="height" value="0.05" units="cm"/>
    </inkml:brush>
  </inkml:definitions>
  <inkml:trace contextRef="#ctx0" brushRef="#br0">4 18 17884,'-2'6'1754,"0"16"-1012,3 26-11,0-25-617,1-1 1,1 0-1,1 0 0,1 0 0,14 37 1,-19-58-104,0 0 1,0 0-1,1 0 1,-1 0-1,1 0 1,-1-1-1,1 1 1,-1 0-1,1 0 1,0-1-1,-1 1 1,1 0-1,0-1 1,-1 1-1,1-1 1,0 1-1,0-1 1,0 1-1,-1-1 1,1 1-1,0-1 1,0 0-1,0 1 1,0-1-1,1 0 1,0 0 7,-1 0 1,1-1 0,-1 1-1,0-1 1,1 1 0,-1-1-1,0 0 1,1 0 0,-1 1-1,0-1 1,0 0 0,0 0-1,0 0 1,2-2 0,5-7 101,-1 0 1,0 0 0,7-14-1,-9 15-41,10-19 165,33-50 412,-43 72-592,-1 0-1,1 0 0,0 1 1,1-1-1,-1 1 0,1 0 1,0 0-1,0 1 0,8-5 1,-12 9-51,0-1-1,0 0 1,0 1 0,-1-1 0,1 1 0,0 0 0,0 0 0,0 0 0,0-1 0,0 2 0,0-1 0,0 0 0,0 0 0,-1 1 0,1-1 0,0 1 0,0-1 0,0 1 0,-1 0 0,1 0 0,0-1 0,-1 1 0,1 1 0,-1-1 0,1 0-1,-1 0 1,1 0 0,-1 1 0,0-1 0,0 1 0,2 2 0,4 6 30,-1-1 0,-1 1 0,1 1 0,3 11 0,-6-15-20,4 12 42,-6-15-55,1 1 0,-1-1 0,1 0 0,0 0 0,0 0 0,0 0 0,1 0 0,-1 0 0,1 0 0,0-1 0,4 4 0,-6-6-9,-1-1 1,1 1-1,0-1 1,0 0-1,0 1 0,0-1 1,-1 0-1,1 1 1,0-1-1,0 0 1,0 0-1,0 0 1,0 0-1,0 0 1,0 0-1,0 0 1,0 0-1,0 0 0,-1 0 1,1-1-1,0 1 1,0 0-1,0-1 1,0 1-1,0-1 1,-1 1-1,1 0 1,0-1-1,0 0 1,1 0-1,20-25 18,-20 23-12,29-44 20,-23 32-19,2 1 0,0 0-1,0 0 1,1 1 0,1 0-1,17-15 1,-28 27-9,1 0 0,-1 0 0,0 1 1,1-1-1,-1 0 0,0 0 0,1 1 0,-1-1 0,1 0 0,0 1 0,-1 0 1,1-1-1,-1 1 0,1 0 0,-1 0 0,1 0 0,0 0 0,-1 0 0,1 0 1,-1 0-1,1 1 0,0-1 0,-1 0 0,1 1 0,-1 0 0,1-1 0,-1 1 1,0 0-1,1 0 0,-1-1 0,0 1 0,1 0 0,-1 0 0,0 1 0,0-1 0,0 0 1,0 0-1,0 0 0,0 1 0,0-1 0,0 1 0,0 1 0,5 7 3,-1 1 0,-1 0-1,0 0 1,4 17-1,-7-26-1,6 26-191,0-1 0,-2 1 0,-1 1 0,0 43 0,-8-59-843,4-13 1012,0 0 0,-1 0 0,1 0 1,0 0-1,-1 0 0,1 0 0,-1 0 0,1 0 0,0-1 1,-1 1-1,1 0 0,-1 0 0,1 0 0,0 0 1,-1 0-1,1-1 0,0 1 0,-1 0 0,1 0 1,0-1-1,0 1 0,-1 0 0,1-1 0,0 1 0,0 0 1,-1 0-1,1-1 0,0 1 0,0-1 0,0 1 1,0 0-1,-1-1 0,-6-13-507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0.091"/>
    </inkml:context>
    <inkml:brush xml:id="br0">
      <inkml:brushProperty name="width" value="0.05" units="cm"/>
      <inkml:brushProperty name="height" value="0.05" units="cm"/>
    </inkml:brush>
  </inkml:definitions>
  <inkml:trace contextRef="#ctx0" brushRef="#br0">54 21 22005,'6'0'1600,"-9"0"-1928,-6-4-408,-2-2 1168,-5 0-264,-4 2-360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0.920"/>
    </inkml:context>
    <inkml:brush xml:id="br0">
      <inkml:brushProperty name="width" value="0.05" units="cm"/>
      <inkml:brushProperty name="height" value="0.05" units="cm"/>
    </inkml:brush>
  </inkml:definitions>
  <inkml:trace contextRef="#ctx0" brushRef="#br0">18 2 16924,'4'-2'1440,"-3"6"-1024,1 9-160,-2 12 688,0 6-216,1 12-263,1 3-145,0 10-128,1-2-16,0 1-40,1-6-96,1-12-368,-2-6-216,-2-10-329,-4-6 1073,-8-13-400,-4-2-112,-5-6-136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1.364"/>
    </inkml:context>
    <inkml:brush xml:id="br0">
      <inkml:brushProperty name="width" value="0.05" units="cm"/>
      <inkml:brushProperty name="height" value="0.05" units="cm"/>
    </inkml:brush>
  </inkml:definitions>
  <inkml:trace contextRef="#ctx0" brushRef="#br0">0 204 14899,'3'-11'383,"0"0"1,0 0-1,1 1 0,0-1 0,1 1 0,0 0 1,1 0-1,0 0 0,0 1 0,1 0 1,1 0-1,-1 1 0,1 0 0,13-10 0,-14 12-311,1 1-1,-1 0 0,1 0 0,0 1 1,1 0-1,-1 0 0,1 1 0,-1 0 0,1 0 1,0 1-1,0 0 0,0 1 0,0 0 1,0 1-1,0-1 0,0 2 0,1-1 0,12 4 1,-17-3-71,0 0 0,0 1 0,0 0 1,0 0-1,0 0 0,0 1 0,-1-1 0,1 1 1,-1 0-1,0 1 0,0-1 0,0 1 0,7 7 1,-6-4 5,-1-1 0,0 1 0,0 0 0,-1 0 0,0 1 0,0-1 0,-1 0 0,3 14 0,-2 1 78,-1 0 1,-1 1 0,0-1 0,-2 1 0,-6 36-1,2-26 134,-1 1 0,-2-1 0,-1-1-1,-2 0 1,-1 0 0,-17 29-1,28-57-207,-1-1-1,0 1 0,0-1 1,0 0-1,0 0 0,-1 0 1,1 0-1,-1 0 0,0 0 1,0-1-1,0 1 0,0-1 0,0 0 1,-1 0-1,1 0 0,-1 0 1,1-1-1,-1 0 0,0 1 1,1-1-1,-1 0 0,0-1 1,0 1-1,0-1 0,0 0 1,0 0-1,1 0 0,-1 0 0,0 0 1,0-1-1,0 0 0,0 0 1,1 0-1,-1 0 0,1-1 1,-5-2-1,1 2-151,-4-2-691,0-1 1,1 0 0,-19-12 0,29 17 817,-3-2-528,6 5-90,3 3-138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1.973"/>
    </inkml:context>
    <inkml:brush xml:id="br0">
      <inkml:brushProperty name="width" value="0.05" units="cm"/>
      <inkml:brushProperty name="height" value="0.05" units="cm"/>
    </inkml:brush>
  </inkml:definitions>
  <inkml:trace contextRef="#ctx0" brushRef="#br0">1 251 17180,'5'-4'409,"1"0"1,-1 0-1,0-1 0,0 1 1,-1-1-1,1-1 1,-1 1-1,0 0 0,0-1 1,-1 0-1,4-9 1,3-2-192,0-1 1,-2 0 0,0-1 0,-1 0-1,-1 0 1,6-29 0,-12 47-199,0-1-1,0 1 1,0 0 0,1-1 0,-1 1 0,-1 0 0,1-1-1,0 1 1,0 0 0,0-1 0,-1 1 0,1 0 0,-2-2-1,2 2-6,0 1-1,0 0 1,-1-1-1,1 1 1,0 0-1,-1 0 1,1-1-1,0 1 1,-1 0-1,1 0 1,0 0-1,-1 0 1,1 0-1,-1-1 1,1 1-1,0 0 1,-1 0-1,1 0 1,-1 0-1,1 0 1,0 0-1,-1 0 1,1 0-1,0 0 1,-1 0-1,1 0 1,-1 1-1,1-1 1,-1 0-1,-1 1 23,-1 1 1,1-1-1,0 0 1,0 1-1,0 0 0,0 0 1,0-1-1,0 1 0,0 0 1,0 1-1,1-1 1,-2 3-1,-6 12 14,0 1 0,1 0 0,2 0 0,0 1 0,0-1 0,2 1 0,0 1 0,2-1 0,0 0 0,1 1 0,0 0 0,2-1-1,3 23 1,-3-40-37,-1 0 0,1 0 0,-1 0 0,1 1 0,0-1-1,0 0 1,0 0 0,0 0 0,0 0 0,0 0-1,3 3 1,-3-5-3,0 1-1,-1 0 1,1-1 0,0 1-1,0-1 1,0 0 0,0 1-1,0-1 1,0 0-1,0 1 1,0-1 0,0 0-1,0 0 1,-1 0-1,1 0 1,0 0 0,0 0-1,0 0 1,0 0-1,0 0 1,0-1 0,0 1-1,0 0 1,0 0-1,0-1 1,0 1 0,0-1-1,0 1 1,1-2 0,10-6 56,-1-2 1,0 1-1,-1-1 1,0-1 0,-1 0-1,13-19 1,3-2 47,-24 30-106,11-12 83,26-24 0,-36 35-83,1 1 0,-1-1 0,1 1 1,0 0-1,0 0 0,0 1 0,0-1 0,0 0 0,1 1 0,-1 0 0,0 0 0,1 0 0,-1 0 0,1 0 0,-1 1 0,1 0 0,4 0 0,-6 0-4,0 1-1,0 0 1,0-1-1,0 1 1,0 0-1,0 0 0,0 1 1,0-1-1,-1 0 1,1 1-1,0-1 1,-1 1-1,1-1 1,-1 1-1,0 0 1,1 0-1,-1-1 0,0 1 1,0 0-1,1 3 1,2 6 9,0 0-1,4 19 1,-5-16 0,20 77 75,-23-90-84,0 0-1,1 0 1,-1 0 0,0 0 0,1 0-1,-1 0 1,1 0 0,-1-1 0,1 1-1,0 0 1,-1 0 0,1 0 0,0 0-1,-1-1 1,1 1 0,0 0 0,0-1 0,0 1-1,0-1 1,1 2 0,-1-2-1,0 0 1,0 0 0,0 0-1,0 0 1,0 0-1,0-1 1,0 1-1,0 0 1,-1 0 0,1-1-1,0 1 1,0 0-1,0-1 1,0 1 0,-1-1-1,1 1 1,0-1-1,1 0 1,3-5 9,1 0-1,-1 0 1,-1 0 0,6-9-1,-7 11-8,5-8 10,-5 5-8,1 0 0,1 1 0,-1-1 0,1 1 0,0 0 0,0 1 0,1-1 0,-1 1 0,1 0 0,10-6 0,-14 10-7,-1 1 0,0 0 0,1 0 0,-1-1 0,1 1 0,-1 0 0,1 0 0,-1 0 0,0 1 0,1-1 0,-1 0 0,1 0 0,-1 1 0,0-1 0,1 1 0,-1-1 0,0 1 0,1 0 0,-1 0 0,0-1 0,0 1 0,0 0 0,0 0 0,1 0 0,-1 0 0,-1 0 0,1 0 0,0 1 0,0-1 0,0 0 0,-1 0 0,2 3 0,3 5-7,0 0-1,-1 0 1,4 14-1,-6-17 4,0 0 0,0-1 1,-1 1 0,2-1 0,-1 1 0,1-1 0,5 9 1,-7-13 3,-1-1 1,1 1 0,-1-1 0,1 1 0,-1-1 0,1 1-1,0-1 1,-1 1 0,1-1 0,0 1 0,-1-1 0,1 0 0,0 1-1,0-1 1,-1 0 0,1 0 0,0 0 0,0 0 0,0 1-1,1-1 1,-1-1 1,0 1-1,1-1 1,-1 1-1,0-1 1,0 1-1,1-1 1,-1 0 0,0 0-1,0 1 1,0-1-1,0 0 1,0 0-1,0 0 1,0 0-1,1-3 1,17-21 7,27-54 0,-33 54-4,1 1 0,1 1 0,21-25 0,-33 45-6,0-1 1,0 1 0,1 0-1,-1 0 1,1 0 0,0 0-1,0 1 1,5-3-1,-8 5 2,0-1 0,0 1-1,0 0 1,0 0-1,0 0 1,0-1-1,0 1 1,0 0-1,0 0 1,0 0-1,0 1 1,0-1-1,0 0 1,0 0 0,0 0-1,0 1 1,0-1-1,0 1 1,0-1-1,0 0 1,0 1-1,0 0 1,-1-1-1,1 1 1,0 0 0,0-1-1,0 1 1,-1 0-1,1 0 1,0-1-1,-1 1 1,1 0-1,-1 0 1,1 0-1,-1 0 1,0 0 0,1 0-1,-1 0 1,1 2-1,4 15-67,-1 2 1,0-1-1,-2 0 0,0 1 1,-1-1-1,-1 1 0,-2 21 1,-2-28 466,4-13-397,-1 0-1,1 0 1,-1 0-1,1 0 1,0-1-1,-1 1 1,1 0-1,-1 0 1,1 0 0,0-1-1,-1 1 1,1 0-1,0 0 1,0-1-1,-1 1 1,1 0-1,0-1 1,-1 1-1,1 0 1,0-1 0,0 1-1,0 0 1,0-1-1,-1 1 1,1-1-1,0 1 1,0-1-1,-6-16-31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2.618"/>
    </inkml:context>
    <inkml:brush xml:id="br0">
      <inkml:brushProperty name="width" value="0.05" units="cm"/>
      <inkml:brushProperty name="height" value="0.05" units="cm"/>
    </inkml:brush>
  </inkml:definitions>
  <inkml:trace contextRef="#ctx0" brushRef="#br0">192 56 17420,'3'-1'2632,"-8"0"-1249,-11 0 172,7 3-1237,0 1-1,1 0 0,-1 0 1,0 1-1,1 0 0,0 1 1,0 0-1,0 0 0,-12 12 1,12-10-286,1-1 0,1 2 1,-1-1-1,1 1 1,1 0-1,-1 0 0,1 0 1,1 1-1,-1 0 0,2-1 1,-1 2-1,1-1 1,1 0-1,-1 1 0,0 11 1,3-18-31,-1-1 0,1 1 0,0 0 0,1 0 0,-1-1 0,0 1 0,1 0 0,0-1 0,-1 1 0,1 0 0,0-1 0,0 1 0,0-1 0,1 1 0,-1-1 0,3 4 0,-2-5 2,-1 0 1,0 0 0,1 0 0,-1 0-1,1 0 1,-1 0 0,1-1-1,0 1 1,-1 0 0,1-1 0,0 1-1,0-1 1,-1 0 0,1 1-1,0-1 1,0 0 0,0 0 0,-1 0-1,1 0 1,0-1 0,0 1-1,-1 0 1,1-1 0,0 1 0,-1-1-1,3-1 1,4-1 40,1-2 0,-1 1 0,0-2 0,-1 1 0,1-1 0,-1 0-1,0 0 1,0-1 0,-1 0 0,0 0 0,0 0 0,7-14 0,-2 3 131,0-2 0,-2 1-1,0-1 1,8-29 0,-17 47-160,10-40 320,-10 40-309,1-1 0,-1 1 0,0-1 0,0 1 0,0-1 0,0 1 0,-1-1 0,1 1 1,-1-1-1,1 1 0,-1 0 0,0-1 0,-2-3 0,3 5-23,-1 1 1,1 0-1,0-1 1,0 1 0,-1 0-1,1-1 1,0 1-1,0 0 1,-1 0-1,1 0 1,0-1-1,-1 1 1,1 0-1,0 0 1,-1 0-1,1-1 1,-1 1-1,1 0 1,0 0-1,-1 0 1,1 0 0,-1 0-1,1 0 1,0 0-1,-1 0 1,1 0-1,-1 0 1,1 0-1,0 0 1,-1 0-1,1 1 1,0-1-1,-1 0 1,1 0-1,-1 0 1,1 0 0,0 1-1,-1-1 1,1 0-1,0 0 1,0 1-1,-1-1 1,1 0-1,0 1 1,0-1-1,-1 0 1,1 1-1,0-1 1,0 0-1,-1 1 1,-9 17-12,6-7-301,1 0 1,0 1-1,1-1 1,0 1-1,1 0 1,0 0-1,2 14 0,-1-23 200,-1-3 82,1 1 1,0 0 0,0-1-1,0 1 1,0 0 0,0 0-1,0-1 1,0 1-1,0 0 1,0 0 0,0-1-1,0 1 1,1 0 0,-1-1-1,0 1 1,0 0 0,1-1-1,-1 1 1,0 0 0,1-1-1,-1 1 1,1 0-1,-1-1 1,1 1 0,-1-1-1,1 1 1,-1-1 0,1 1-1,0-1 1,-1 0 0,1 1-1,-1-1 1,1 0 0,0 1-1,0-1 1,12-2-629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3.565"/>
    </inkml:context>
    <inkml:brush xml:id="br0">
      <inkml:brushProperty name="width" value="0.05" units="cm"/>
      <inkml:brushProperty name="height" value="0.05" units="cm"/>
    </inkml:brush>
  </inkml:definitions>
  <inkml:trace contextRef="#ctx0" brushRef="#br0">7 76 15651,'6'-75'5983,"-8"114"-5285,-8 218 1001,21 0-1206,-10-250-470,0 5 64,0-1 0,1 1 0,1 0 1,7 20-1,-10-31-70,0 0-1,1 0 1,-1 0 0,1 0 0,-1 0 0,1 0 0,-1 0 0,1 0 0,-1 0 0,1-1-1,0 1 1,0 0 0,0 0 0,-1-1 0,1 1 0,0 0 0,0-1 0,0 1 0,0-1 0,0 1-1,0-1 1,0 0 0,0 1 0,0-1 0,2 0 0,-2 0 10,1 0 1,0 0-1,-1-1 1,1 1-1,-1-1 0,1 0 1,0 1-1,-1-1 1,1 0-1,-1 0 0,0 0 1,1 0-1,-1 0 1,2-2-1,5-6 127,0 0 0,-1 0 0,10-17 0,-17 25-147,31-53 367,-3-1 0,-3-2-1,-2-1 1,20-74 0,-36 104-571,5-40 0,-12 68 164,0-1 1,0 1-1,0 0 0,0 0 0,0-1 0,0 1 0,0 0 1,0 0-1,0-1 0,0 1 0,0 0 0,0 0 0,0-1 1,0 1-1,0 0 0,0 0 0,0 0 0,0-1 0,0 1 0,0 0 1,0 0-1,0-1 0,0 1 0,-1 0 0,1 0 0,0 0 1,0-1-1,0 1 0,0 0 0,0 0 0,-1 0 0,1 0 0,0-1 1,0 1-1,0 0 0,-1 0 0,1 0 0,0 0 0,0 0 1,-1 0-1,1 0 0,0 0 0,0-1 0,0 1 0,-1 0 1,1 0-1,0 0 0,0 0 0,-1 0 0,1 0 0,0 0 0,0 0 1,-1 1-1,1-1 0,0 0 0,0 0 0,-1 0 0,1 0 1,0 0-1,0 0 0,0 0 0,-1 0 0,1 1 0,0-1 1,-13 9-936,-30 36-371,15-14 414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4.907"/>
    </inkml:context>
    <inkml:brush xml:id="br0">
      <inkml:brushProperty name="width" value="0.05" units="cm"/>
      <inkml:brushProperty name="height" value="0.05" units="cm"/>
    </inkml:brush>
  </inkml:definitions>
  <inkml:trace contextRef="#ctx0" brushRef="#br0">1 569 15259,'7'0'377,"0"-1"0,0 0 0,0 0 0,0-1 0,0 1 0,-1-1 0,1-1 0,-1 1 0,1-1 0,7-5 0,-8 4-133,0 1 1,0 0 0,0 0-1,1 1 1,-1-1 0,1 2 0,0-1-1,-1 1 1,1 0 0,0 0-1,7 0 1,-11 2-216,-1 0 0,1 0 0,-1 0 0,1 0 1,-1 0-1,1 0 0,-1 1 0,1-1 0,-1 1 0,0-1 0,0 1 0,0 0 0,0 0 0,0 0 0,-1 0 0,1 0 1,0 0-1,-1 1 0,0-1 0,1 1 0,-1-1 0,1 5 0,4 7 24,-1 1 0,5 26 1,-8-29 35,3 23 255,-14-154 2270,7 107-2434,-7-108 1213,18 138-1881,1 0 0,13 18 0,-21-34 252,0 0 0,0 1 0,0-1 1,1 0-1,-1 0 0,1 0 0,0-1 0,-1 1 0,1-1 1,0 1-1,0-1 0,0 0 0,0 0 0,0 0 0,0 0 1,5 0-1,-3-1-204,1 0-1,-1 0 1,0-1 0,0 0 0,0 0 0,-1 0 0,1 0 0,0-1 0,8-3-1,-5 1 47,0-1-1,0 1 0,-1-1 1,1-1-1,-1 0 0,-1 0 1,1 0-1,-1 0 0,0-1 1,-1 0-1,9-13 0,-11 7 2516,-8 10-432,3 3-1524,1 0 1,-1 1-1,1-1 0,-1 1 0,1-1 0,0 1 0,-1 0 0,1 0 0,0-1 0,-1 1 0,1 0 0,-2 2 0,-4 6 158,1 0-1,0 0 1,1 0-1,0 1 1,0 0-1,1 0 1,0 0-1,1 1 1,0-1 0,0 1-1,1 0 1,1 0-1,-1 14 1,2-24-307,0 0 0,0 0 0,0 0 0,0 1 0,0-1 0,0 0 0,0 0 0,0 1 0,0-1 0,1 0 0,-1 0-1,0 0 1,1 1 0,-1-1 0,1 0 0,-1 0 0,1 0 0,0 0 0,0 1 0,0-1-7,0-1 0,-1 0 0,1 0 0,0 0 0,-1 0 0,1 0 0,0 0 0,-1 0 0,1 0 0,0 0 0,-1 0 0,1 0 0,0 0-1,-1-1 1,1 1 0,-1 0 0,1 0 0,0-1 0,-1 1 0,1 0 0,-1-1 0,1 1 0,-1-1 0,2 0 0,3-4 18,0 0 0,0 0-1,0-1 1,-1 1 0,5-8 0,7-17 78,-2 0-1,16-46 1,-11 26 32,-19 50-137,0 0 1,0 0-1,1 0 0,-1 0 1,0 0-1,0 0 1,0 1-1,0-1 1,0 0-1,0 0 1,0 0-1,0 0 1,1 0-1,-1 0 0,0 0 1,0 0-1,0 0 1,0 0-1,0 1 1,0-1-1,1 0 1,-1 0-1,0 0 1,0 0-1,0 0 0,0 0 1,0 0-1,1 0 1,-1 0-1,0 0 1,0 0-1,0 0 1,0 0-1,0 0 0,0-1 1,1 1-1,-1 0 1,0 0-1,0 0 1,0 0-1,0 0 1,0 0-1,0 0 1,1 0-1,-1 0 0,0 0 1,0 0-1,0-1 1,0 1-1,0 0 1,0 0-1,0 0 1,2 15-19,-1 1 0,-1 22 0,1 22-4,1-44 4,6 49-63,-7-62 48,-1-1 0,1 1 0,0 0 0,0 0 0,0 0 0,0 0-1,0-1 1,1 1 0,-1-1 0,1 1 0,0-1 0,0 1 0,0-1-1,0 0 1,0 0 0,0 0 0,3 2 0,-4-4-8,1 1 0,-1-1 0,0 0 1,1 1-1,-1-1 0,0 0 0,1 0 1,-1 0-1,0 0 0,1 0 0,-1-1 0,0 1 1,1 0-1,-1-1 0,0 1 0,1 0 1,-1-1-1,0 0 0,0 1 0,0-1 0,0 0 1,1 1-1,-1-1 0,0 0 0,0 0 1,0 0-1,1-2 0,23-31-976,-23 32 929,15-29-747,0 0 0,-3-1 0,0-1 1,-2 0-1,12-54 0,20-177-425,-41 242 1415,5-33 1214,-5 106 1405,-7 51-1009,1-45-1065,2-1 0,2 1 1,14 86-1,-15-140-679,3 14 50,0-1-1,1 1 0,1-1 0,0 0 0,1 0 0,15 27 0,-21-43-69,1 1 0,-1 0 1,0-1-1,1 1 0,-1-1 0,1 1 1,-1-1-1,0 1 0,1-1 0,-1 1 0,1-1 1,0 0-1,-1 1 0,1-1 0,-1 1 1,1-1-1,-1 0 0,1 0 0,0 1 0,0-1 1,0 0-1,-1 0 0,0-1 0,1 1 0,-1 0 0,0 0 0,1-1 0,-1 1 0,0 0 0,0-1 0,1 1 0,-1 0 1,0-1-1,0 1 0,0 0 0,0-1 0,1 1 0,-1 0 0,0-1 0,0 1 0,0-1 0,0 1 0,0 0 0,0-2 1,0-27 31,-5-5 18,-2 1 0,-19-60-1,17 79-41,9 14-8,0 0-1,-1 0 0,1 0 0,0 0 0,0 0 1,-1 0-1,1 0 0,0 0 0,0 0 0,0 0 1,-1 0-1,1 1 0,0-1 0,0 0 0,0 0 1,-1 0-1,1 0 0,0 0 0,0 1 0,0-1 1,0 0-1,0 0 0,-1 0 0,1 1 0,0-1 1,0 0-1,0 0 0,0 1 0,0-1 0,0 0 1,0 0-1,0 0 0,0 1 0,0-1 0,0 0 1,0 1-1,-1 3 1,1 1 1,-1-1-1,1 1 1,0-1-1,2 9 1,-1-6 3,0-1 1,1 0-1,0 1 1,0-1-1,0 0 1,1 0-1,0-1 1,0 1-1,1 0 1,0-1-1,4 6 1,-6-9-6,0-1 0,0 1 1,0 0-1,0-1 0,0 1 0,0-1 1,0 0-1,0 0 0,0 0 1,1 0-1,-1 0 0,1 0 0,-1-1 1,0 1-1,1-1 0,-1 1 0,1-1 1,-1 0-1,1 0 0,-1 0 0,1-1 1,-1 1-1,1 0 0,-1-1 1,1 0-1,-1 1 0,0-1 0,1 0 1,-1 0-1,0-1 0,4-1 0,0-1-1,0 0 0,-1-1 0,1 0-1,-1 0 1,0 0 0,0 0 0,-1-1-1,0 0 1,1 0 0,-2 0 0,1 0-1,2-7 1,0-2 36,-1 0-1,0 0 1,-1-1-1,3-22 0,-15 53 16,4 9-32,0 30 1,4-47 0,0 0-1,0 0 1,1 0-1,0-1 1,0 1-1,1 0 1,0 0-1,0 0 1,3 6-1,-5-12-10,0-1-1,1 1 0,-1-1 0,0 1 1,1 0-1,-1-1 0,1 1 0,-1-1 1,0 1-1,1-1 0,0 1 0,-1-1 0,1 1 1,-1-1-1,1 1 0,-1-1 0,1 0 1,0 0-1,-1 1 0,1-1 0,0 0 0,-1 0 1,1 1-1,0-1 0,-1 0 0,1 0 1,0 0-1,-1 0 0,1 0 0,1 0 0,-1-1 8,1 0-1,0 1 0,-1-1 0,1 0 0,-1 0 0,1 0 0,-1 0 0,0 0 0,1 0 0,-1-1 0,2-1 1,3-5 32,0-1 1,0 1 0,4-10 0,26-68 137,-4 10-92,-32 76-93,0 0 0,0 0-1,0 0 1,0 0 0,0 0-1,0 0 1,0 0 0,0 0-1,0 0 1,0 0 0,0 0-1,1 0 1,-1 0 0,0 0-1,0 0 1,0 0 0,0 1-1,0-1 1,0 0 0,0 0-1,0 0 1,0 0 0,0 0-1,0 0 1,0 0 0,0 0-1,0 0 1,0 0 0,0 0-1,0 0 1,0 0 0,1 0-1,-1 0 1,0 0 0,0 0-1,0 0 1,0 0 0,0 0-1,0 0 1,0 0 0,0 0-1,0 0 1,0 0 0,0 0-1,0 0 1,0-1 0,0 1-1,0 0 1,0 0 0,1 0 0,-1 0-1,0 0 1,0 0 0,0 0-1,0 0 1,0 0 0,0 0-1,0 0 1,0 0 0,0 0-1,0 0 1,0 0 0,1 9-6,0 12 4,-2 23 59,0 33 189,1-69-192,1 1 0,0-1 1,1 0-1,0 0 0,0 0 1,6 14-1,-8-21-78,0 0 1,1 0-1,-1 0 0,1 0 1,-1 0-1,1 0 0,0 0 1,0 0-1,-1 0 0,1 0 1,0-1-1,0 1 0,0 0 1,0 0-1,0-1 0,0 1 1,0-1-1,0 1 0,0-1 1,0 1-1,0-1 0,0 1 1,0-1-1,0 0 0,0 0 1,1 0-1,-1 1 0,0-1 0,0 0 1,0-1-1,1 1 0,-1 0 1,1 0-1,-1-1-74,1 0 0,-1 1 0,0-1 0,0 0 0,1 0 0,-1 0 1,0 1-1,0-1 0,0-1 0,0 1 0,0 0 0,0 0 0,0 0 0,0 0 0,-1-1 0,1 1 0,0 0 0,-1-1 0,1 1 0,-1-1 0,0 1 0,1 0 1,-1-1-1,0 1 0,0-3 0,0-14-490,-5-2-159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5.324"/>
    </inkml:context>
    <inkml:brush xml:id="br0">
      <inkml:brushProperty name="width" value="0.05" units="cm"/>
      <inkml:brushProperty name="height" value="0.05" units="cm"/>
    </inkml:brush>
  </inkml:definitions>
  <inkml:trace contextRef="#ctx0" brushRef="#br0">14 19 20124,'-3'-3'1665,"-2"-1"-1249,4 0-192,0-1 400,1 2-408,-3 3-248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2.360"/>
    </inkml:context>
    <inkml:brush xml:id="br0">
      <inkml:brushProperty name="width" value="0.05" units="cm"/>
      <inkml:brushProperty name="height" value="0.05" units="cm"/>
    </inkml:brush>
  </inkml:definitions>
  <inkml:trace contextRef="#ctx0" brushRef="#br0">7 1 17156,'-6'1'1200,"7"6"-1408,7-1 136,0 3 1080,-8-1-920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5.977"/>
    </inkml:context>
    <inkml:brush xml:id="br0">
      <inkml:brushProperty name="width" value="0.05" units="cm"/>
      <inkml:brushProperty name="height" value="0.05" units="cm"/>
    </inkml:brush>
  </inkml:definitions>
  <inkml:trace contextRef="#ctx0" brushRef="#br0">1 140 16612,'0'1'196,"1"0"0,-1 0 0,0 0 0,0 1 1,0-1-1,1 0 0,-1 0 0,0 0 1,1 1-1,-1-1 0,1 0 0,0 0 1,-1 0-1,1 0 0,0 0 0,1 1 0,-2-2-101,1 0 0,-1 0 0,1 0 0,-1 0 0,1 0 0,-1 0 0,1 0 0,-1 0-1,0 0 1,1-1 0,-1 1 0,1 0 0,-1 0 0,0 0 0,1-1 0,-1 1-1,0 0 1,1-1 0,-1 1 0,0 0 0,1-1 0,-1 1 0,0 0 0,0-1-1,1 1 1,-1-1 0,0 1 0,0-1 0,4-5 323,-2-1 1,1 1-1,-1-1 0,3-10 1,0-6-202,-2 0 1,2-40 0,-2 85-157,-11-31-1874,7 8 969,-1 0 0,1 0-1,-1 0 1,1 1 0,-1-1 0,0 0 0,1 1 0,-1 0 0,0-1-1,0 1 1,-2 0 0,-8-2 2184,2 0-1463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6.667"/>
    </inkml:context>
    <inkml:brush xml:id="br0">
      <inkml:brushProperty name="width" value="0.05" units="cm"/>
      <inkml:brushProperty name="height" value="0.05" units="cm"/>
    </inkml:brush>
  </inkml:definitions>
  <inkml:trace contextRef="#ctx0" brushRef="#br0">49 8 16011,'2'-7'2158,"-4"9"-683,-4 14 263,0 5-958,-22 100 1279,24-102-1866,2 1-1,0-1 1,1 0-1,2 26 1,-1-44-182,0-1 1,0 1-1,0-1 1,0 1-1,0-1 0,0 1 1,0-1-1,1 1 1,-1 0-1,0-1 0,0 1 1,0-1-1,0 1 1,1-1-1,-1 1 0,0-1 1,0 1-1,1-1 0,-1 0 1,1 1-1,-1-1 1,0 1-1,1-1 0,-1 0 1,1 1-1,-1-1 1,1 0-1,-1 0 0,1 1 1,0-1-1,0 0 0,0 0 0,0-1 0,-1 1 0,1 0 0,0-1 0,0 1 0,0 0 0,-1-1 0,1 1 0,0-1 0,0 1 0,-1-1 0,1 0 0,1 0 0,24-33 128,-25 32-124,36-55 152,19-29 26,-48 75-178,0 1 0,1 0 1,0 0-1,1 1 0,14-10 0,-23 18-14,0 0 0,1 0-1,-1 0 1,1 0 0,-1 0 0,1 0 0,-1 0 0,1 1-1,0-1 1,-1 1 0,1-1 0,0 1 0,-1 0 0,1 0-1,0 0 1,-1-1 0,1 2 0,0-1 0,2 0 0,-3 1 3,1-1 1,-1 1 0,0 0-1,0 0 1,0 0 0,1 0-1,-1 0 1,0 0 0,0 0-1,0 0 1,0 0 0,0 0-1,-1 1 1,1-1 0,0 0-1,-1 0 1,2 3 0,1 6 40,-1 0 0,0 1 1,0-1-1,0 21 1,-1-24-21,0 78 482,-1-66-3117,3-53 379,-1 14 1310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7.353"/>
    </inkml:context>
    <inkml:brush xml:id="br0">
      <inkml:brushProperty name="width" value="0.05" units="cm"/>
      <inkml:brushProperty name="height" value="0.05" units="cm"/>
    </inkml:brush>
  </inkml:definitions>
  <inkml:trace contextRef="#ctx0" brushRef="#br0">49 10 15691,'6'-10'1556,"-3"14"-527,-5 24 317,-17 51 2165,8-40-2999,3-1-1,0 2 0,-1 43 1,9-81-497,0 1 0,0-1 0,0 0 1,0 1-1,0-1 0,1 1 0,-1-1 0,1 0 0,-1 1 1,1-1-1,0 0 0,0 0 0,0 0 0,0 1 1,3 2-1,-3-4-13,0-1 0,0 1 1,0 0-1,0-1 0,1 1 0,-1-1 1,0 0-1,0 0 0,1 1 0,-1-1 0,0 0 1,0 0-1,1 0 0,-1 0 0,0 0 1,1 0-1,-1-1 0,0 1 0,0 0 1,1-1-1,-1 1 0,0-1 0,0 1 1,0-1-1,0 1 0,0-1 0,1 0 1,0-1-1,34-22-38,-24 15 25,0 1 0,1 0 0,0 0 0,1 1 0,19-7 0,-30 13 13,1 0 0,-1 1 0,0-1 0,0 1 0,0-1 0,1 1 0,-1 0 0,0 0 0,1 1 0,-1-1 0,0 1 0,0 0 0,0-1 0,0 1 0,1 0 0,-1 1 1,0-1-1,-1 1 0,1-1 0,0 1 0,0 0 0,-1 0 0,1 0 0,-1 0 0,0 1 0,1-1 0,-1 1 0,0-1 0,0 1 0,2 4 0,0 0 23,-1 0-1,1 0 1,-1 0 0,0 0-1,-1 1 1,0 0-1,0-1 1,0 1 0,-1 0-1,-1 0 1,1 0-1,-1 0 1,0 0 0,-3 14-1,1-13 34,0 1-1,-1-1 0,1 0 1,-2-1-1,1 1 1,-1-1-1,-1 1 0,0-1 1,0 0-1,0-1 0,-1 0 1,-9 10-1,12-14-52,-1 0 0,1 0 0,-1 0 0,1-1 0,-1 0 0,0 1 0,0-1 0,0 0 0,0-1 0,0 1 0,-1-1 0,1 0 0,0 0 0,-1 0 0,1-1 0,-1 1 0,1-1 0,-1 0 0,1-1 0,-1 1 0,1-1 0,0 1 0,-1-1 0,1-1 0,0 1 0,-1-1 0,1 1 0,0-1 0,0 0 0,1-1 0,-1 1 0,-5-5 0,2 2-286,0-1 0,0 0 0,1 0 0,0-1 0,0 1 0,1-1 0,-1-1 0,2 1 0,-1-1 0,1 0-1,0 0 1,0 0 0,1 0 0,0-1 0,-2-12 0,5 18 185,0 1 0,-1-1 0,1 1-1,0-1 1,1 1 0,-1 0 0,0-1-1,1 1 1,-1-1 0,1 1 0,0 0-1,0-1 1,0 1 0,0 0 0,0 0-1,2-3 1,13-9-791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7.794"/>
    </inkml:context>
    <inkml:brush xml:id="br0">
      <inkml:brushProperty name="width" value="0.05" units="cm"/>
      <inkml:brushProperty name="height" value="0.05" units="cm"/>
    </inkml:brush>
  </inkml:definitions>
  <inkml:trace contextRef="#ctx0" brushRef="#br0">1 205 17324,'7'-1'305,"0"-2"0,0 1 1,0-1-1,-1 0 1,1 0-1,-1-1 0,0 0 1,0 0-1,0-1 0,0 1 1,-1-1-1,1 0 1,-1-1-1,4-5 0,-3 3-23,-1 0 0,0 0 0,-1 0 0,0 0 0,0-1 0,0 0 0,-1 0 0,-1 0 0,0 0-1,2-15 1,-3 22-248,-1 1-1,0-1 0,1 0 0,-1 1 1,0-1-1,0 1 0,-1-1 1,1 0-1,0 1 0,0-1 0,-1 1 1,1-1-1,-1 1 0,1-1 1,-1 1-1,-1-4 0,1 5-20,1 0 1,-1-1-1,0 1 0,1 0 1,-1 0-1,1-1 0,-1 1 1,0 0-1,1 0 0,-1 0 0,0 0 1,1 0-1,-1 0 0,0 0 1,1 0-1,-1 0 0,0 0 1,1 0-1,-1 0 0,0 0 0,1 1 1,-1-1-1,1 0 0,-1 0 1,0 1-1,0 0 0,-4 2 20,1 0-1,-1 0 1,1 1 0,0-1-1,0 1 1,0 0-1,-6 9 1,0 4 39,0 0-1,1 0 1,1 1-1,0 0 1,1 0 0,2 1-1,-1-1 1,2 1-1,1 1 1,0-1 0,2 0-1,0 28 1,1-43-43,0 0 0,1 0 1,-1 0-1,1 0 0,0 0 1,0-1-1,1 1 0,2 5 0,-4-8-32,1 0 1,0 0-1,-1-1 0,1 1 0,0 0 0,0 0 0,-1-1 0,1 1 0,0 0 0,0-1 0,0 1 0,0-1 0,0 1 0,0-1 0,0 0 0,0 1 0,0-1 0,0 0 0,0 0 0,0 0 0,0 0 0,0 0 1,1 0-1,-1 0 0,0 0 0,0 0 0,0 0 0,0 0 0,0-1 0,0 1 0,0 0 0,0-1 0,0 1 0,0-1 0,1 0 0,14-9-496,0-1 0,0 0 1,-1-1-1,-1-1 0,0 0 0,16-20 0,-5 6 177,10-7-442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8.183"/>
    </inkml:context>
    <inkml:brush xml:id="br0">
      <inkml:brushProperty name="width" value="0.05" units="cm"/>
      <inkml:brushProperty name="height" value="0.05" units="cm"/>
    </inkml:brush>
  </inkml:definitions>
  <inkml:trace contextRef="#ctx0" brushRef="#br0">175 0 17084,'-15'10'839,"0"-1"1,1 2-1,1 0 1,0 0 0,0 2-1,-17 21 1,22-25-614,1 1 1,1 0-1,-1 0 0,2 1 1,-1-1-1,2 1 0,-1 0 1,2 1-1,-1-1 0,-2 17 1,6-24-191,-1-1 1,1 1-1,0 0 0,0-1 1,0 1-1,1-1 1,-1 1-1,1-1 0,0 1 1,0-1-1,0 0 1,0 1-1,4 5 1,-4-8-23,0 1 0,1-1 0,-1 1 0,1-1 1,-1 1-1,1-1 0,-1 0 0,1 0 0,0 0 0,0 0 1,-1 0-1,1 0 0,0-1 0,0 1 0,0 0 1,0-1-1,0 0 0,0 1 0,0-1 0,0 0 1,0 0-1,0 0 0,0 0 0,0 0 0,2-1 1,4-1 24,0 0 1,0 0 0,0-1-1,0 0 1,0-1 0,-1 1 0,1-1-1,-1-1 1,0 0 0,-1 0-1,12-10 1,-8 5 44,0-1 0,-1 0-1,0 0 1,-1 0 0,0-1 0,7-16 0,-13 25-65,0-1 0,-1 0 0,0 1 0,1-1 0,-1 0 0,-1 0 0,1 0 0,-1 0 0,1 0 0,-1 0 0,0 0 0,-1 0 0,1 0 0,-1 0 0,-1-6-1,1 8-42,0 0-1,0 0 0,0 0 0,0-1 0,-1 1 0,1 0 0,0 0 0,-1 1 0,0-1 1,1 0-1,-1 0 0,0 1 0,0-1 0,0 1 0,0 0 0,0-1 0,0 1 0,0 0 1,-1 0-1,1 1 0,0-1 0,-1 0 0,1 1 0,0-1 0,-1 1 0,-3 0 0,2-1-149,-1 1-1,1 0 1,-1 0-1,1 0 1,-1 1-1,1 0 1,-1 0-1,1 0 1,0 0-1,-1 1 1,1-1-1,0 1 0,0 0 1,0 1-1,-6 4 1,-5 5-485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8.951"/>
    </inkml:context>
    <inkml:brush xml:id="br0">
      <inkml:brushProperty name="width" value="0.05" units="cm"/>
      <inkml:brushProperty name="height" value="0.05" units="cm"/>
    </inkml:brush>
  </inkml:definitions>
  <inkml:trace contextRef="#ctx0" brushRef="#br0">36 52 15827,'1'-17'719,"-2"-17"2225,-1 37-1369,-3 23-263,-3 35-794,2 0-1,3 1 1,5 62 0,-1-119-508,-1 0 0,1 0 1,0 0-1,0-1 0,0 1 0,1 0 0,2 5 1,-4-9-10,1 0 1,-1-1-1,0 1 0,1-1 1,-1 1-1,1-1 1,-1 1-1,1-1 1,-1 1-1,1-1 0,-1 1 1,1-1-1,0 0 1,-1 1-1,1-1 1,-1 0-1,1 0 1,0 1-1,-1-1 0,1 0 1,1 0-1,-1 0 0,1 0 0,-1 0 0,0-1 1,1 1-1,-1-1 0,0 1 0,1-1 0,-1 1 0,0-1 0,0 0 0,0 0 0,0 0 0,1 1 0,-1-1 1,1-1-1,35-41 17,-25 28-1,24-24 1,-33 36-14,1 0 1,-1 0 0,1 1-1,0-1 1,0 1-1,0-1 1,0 1 0,0 1-1,0-1 1,0 1 0,1-1-1,6 0 1,-10 2 0,1 0-1,0 0 1,0 0 0,-1 0 0,1 1 0,0-1-1,-1 1 1,1-1 0,0 1 0,-1-1 0,1 1-1,-1 0 1,1 0 0,-1 0 0,1 0-1,-1 0 1,0 0 0,1 0 0,-1 0 0,0 1-1,0-1 1,0 0 0,0 1 0,0-1-1,0 1 1,0-1 0,-1 1 0,1 0 0,0-1-1,-1 1 1,0-1 0,1 1 0,-1 0-1,0 1 1,2 5 29,-1 0 1,0-1-1,-1 1 0,0-1 0,0 1 0,-2 10 1,-1-8 43,0 1 0,0 0 0,-1-1 0,0 0 0,-1 0 0,0 0 0,0 0 0,-1-1 0,-1 0 0,0 0 0,-11 11 0,14-16-31,0 0 0,-1 0-1,0 0 1,0-1-1,0 0 1,0 0 0,0 0-1,-1-1 1,1 0 0,-7 2-1,8-3-37,0 0 0,0-1 0,0 1 0,-1-1-1,1 0 1,0 0 0,0-1 0,0 1 0,0-1 0,0 0 0,0 0-1,0 0 1,0-1 0,0 1 0,-6-5 0,7 5-134,0-1 1,0 0-1,1 0 1,-1 0-1,0 0 1,1 0-1,-1 0 1,1-1-1,0 0 1,0 1 0,0-1-1,0 0 1,0 0-1,1 0 1,-1 0-1,1 0 1,0 0-1,0 0 1,0-1-1,-1-5 1,2 8 56,1 0 0,-1 0 1,0 1-1,0-1 0,0 0 0,1 1 0,-1-1 1,0 1-1,1-1 0,-1 0 0,0 1 1,1-1-1,-1 1 0,1-1 0,-1 1 1,1-1-1,-1 1 0,1-1 0,0 1 1,-1 0-1,1-1 0,-1 1 0,1 0 0,0-1 1,-1 1-1,1 0 0,0 0 0,0-1 1,22-1-460,-20 2 349,24 0-632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9.396"/>
    </inkml:context>
    <inkml:brush xml:id="br0">
      <inkml:brushProperty name="width" value="0.05" units="cm"/>
      <inkml:brushProperty name="height" value="0.05" units="cm"/>
    </inkml:brush>
  </inkml:definitions>
  <inkml:trace contextRef="#ctx0" brushRef="#br0">147 41 17676,'-4'-2'197,"0"1"-1,0 0 1,0 1 0,0-1-1,0 1 1,0 0 0,0 0 0,-1 0-1,1 0 1,0 1 0,0 0-1,0 0 1,0 0 0,0 0 0,1 0-1,-1 1 1,0 0 0,1 0 0,-1 0-1,1 0 1,-1 0 0,-3 4-1,2-2-116,1-1 0,0 1 0,0 0-1,0 0 1,0 1 0,0-1-1,1 1 1,0 0 0,0-1-1,0 1 1,1 1 0,0-1 0,0 0-1,0 1 1,-2 8 0,4-13-77,0 0 0,0-1 0,-1 1 0,1 0 0,0-1 0,0 1 0,0 0 1,0-1-1,0 1 0,0 0 0,0-1 0,0 1 0,1 0 0,-1-1 0,0 1 0,0 0 1,1-1-1,-1 1 0,0 0 0,1-1 0,-1 1 0,0-1 0,1 1 0,-1-1 0,1 1 1,-1-1-1,1 1 0,-1-1 0,1 1 0,-1-1 0,1 0 0,-1 1 0,1-1 0,0 0 1,-1 0-1,1 1 0,0-1 0,-1 0 0,1 0 0,0 0 0,-1 0 0,1 0 0,0 0 1,-1 0-1,1 0 0,0 0 0,-1 0 0,1 0 0,0 0 0,-1 0 0,1-1 0,-1 1 1,1 0-1,0 0 0,-1-1 0,1 1 0,-1 0 0,2-1 0,3-2 11,1 1 0,-1-1 0,0 0 0,0-1 0,7-5-1,12-15 54,-1-1 0,33-49 0,-49 65-22,-7 9-42,0 0 0,0-1 0,0 1 0,0 0 1,0 0-1,0 0 0,1 0 0,-1-1 0,0 1 0,0 0 0,0 0 1,0 0-1,0 0 0,0 0 0,0-1 0,0 1 0,0 0 0,1 0 1,-1 0-1,0 0 0,0 0 0,0 0 0,0-1 0,0 1 0,0 0 0,1 0 1,-1 0-1,0 0 0,0 0 0,0 0 0,0 0 0,1 0 0,-1 0 1,0 0-1,0 0 0,0 0 0,0 0 0,1 0 0,-1 0 0,0 0 1,0 0-1,0 0 0,0 0 0,1 0 0,-1 0 0,0 0 0,0 0 1,0 1-1,1-1 0,-1 11 106,-4 19 58,-4 13 29,3 1 0,-1 55 0,6-95-200,1 1-1,-1 0 0,1 0 1,-1-1-1,3 6 0,-3-9-9,0-1 0,0 1-1,1 0 1,-1-1 0,0 1 0,0-1-1,1 1 1,-1-1 0,0 1-1,1-1 1,-1 0 0,1 1 0,-1-1-1,0 1 1,1-1 0,-1 0-1,1 1 1,-1-1 0,1 0 0,0 1-1,0-1-24,0 0 0,-1 0-1,1 0 1,0-1 0,0 1 0,-1 0-1,1 0 1,0 0 0,-1-1 0,1 1-1,0 0 1,-1-1 0,1 1-1,0-1 1,-1 1 0,1 0 0,-1-1-1,1 0 1,-1 1 0,1-1-1,0 0 1,3-4-161,0-1 1,-1 1-1,1-1 0,-1 0 0,0 0 0,0 0 1,2-10-1,3-6-136,8-13-222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19.908"/>
    </inkml:context>
    <inkml:brush xml:id="br0">
      <inkml:brushProperty name="width" value="0.05" units="cm"/>
      <inkml:brushProperty name="height" value="0.05" units="cm"/>
    </inkml:brush>
  </inkml:definitions>
  <inkml:trace contextRef="#ctx0" brushRef="#br0">139 288 14691,'1'-1'236,"0"1"0,0-1 0,0 0 0,0 1 0,0-1 0,0 0 0,0 0 0,0 1 0,0-1 0,0 0-1,0 0 1,-1 0 0,1 0 0,0 0 0,-1 0 0,1 0 0,-1 0 0,1-1 0,-1 1 0,0 0 0,1 0 0,-1-2 0,0 3-132,0-1-1,0 1 1,0-1 0,0 1 0,0 0-1,-1-1 1,1 1 0,0 0 0,0-1-1,0 1 1,-1 0 0,1-1 0,0 1 0,0 0-1,-1-1 1,1 1 0,0 0 0,-1 0-1,1-1 1,0 1 0,-1 0 0,1 0-1,0 0 1,-1-1 0,-17 1 1178,13 2-1188,0-1 0,0 1 0,0 0 0,1 1-1,-1-1 1,1 1 0,-1 0 0,1 0 0,0 1-1,0-1 1,0 1 0,1 0 0,-1-1 0,1 2 0,-3 4-1,-2 4-36,0 0 0,1 0-1,0 1 1,-4 14 0,5-13-26,2 1 1,-4 17 0,7-29-26,1 0 1,-1 0-1,1 0 1,-1 0-1,1 1 1,1-1 0,-1 0-1,1 0 1,-1 0-1,1 0 1,0 0-1,0 0 1,4 6 0,-5-9-5,1 0-1,0 0 1,-1 0 0,1 0 0,0 0 0,-1-1 0,1 1 0,0 0 0,0-1 0,0 1 0,0 0 0,0-1 0,0 1 0,0-1 0,0 1 0,0-1 0,0 0 0,0 1 0,0-1 0,0 0 0,0 0 0,0 0 0,0 0 0,2 0 0,0 0-1,0-1 0,-1 0-1,1 1 1,0-1 0,0 0 0,0-1 0,-1 1-1,1 0 1,2-3 0,6-4-9,0 0-1,18-20 1,-29 28 8,21-23-6,-1 0 0,-1-2 1,-1 0-1,-2-1 0,19-39 0,-24 43 7,-1-2-1,-2 1 1,0-2-1,-1 1 1,-2-1-1,6-49 1,-11 68 0,0 0 0,-1 0 0,1 0-1,-1 0 1,0 0 0,-4-11 0,5 16-1,0 0 0,-1 0 0,1 1 0,0-1 0,-1 0 0,1 0 0,-1 0 0,1 0 0,-1 1 0,1-1 0,-1 0 0,0 0 0,1 1 0,-1-1 0,0 1 0,1-1 0,-1 0 0,0 1 0,0 0 0,0-1 0,0 1 0,1-1 0,-1 1 0,0 0 0,0-1 0,0 1 0,0 0 0,0 0 0,0 0 0,0 0 0,0 0 0,0 0 0,0 0 0,0 0 0,1 0 0,-1 1 0,0-1 0,0 0 0,0 0 0,0 1 0,0-1 0,0 1 0,1-1 0,-1 1 0,0-1 0,0 1 0,1-1 0,-1 1 0,0 0 0,1-1 0,-2 2 1,-5 5-3,0 1 0,0 0 1,0 0-1,1 0 1,1 0-1,-1 1 0,2 0 1,-7 14-1,1 4-5,-14 51 1,22-71-2,-1 3-1,1 0 1,0 0-1,0 0 0,1 12 0,1-21 8,-1 0 0,1 1 0,0-1-1,0 0 1,0 0 0,1 1 0,-1-1-1,0 0 1,0 0 0,1 1 0,-1-1-1,1 0 1,-1 0 0,1 0 0,-1 0-1,1 0 1,0 0 0,-1 0 0,1 0-1,0 0 1,0 0 0,0 0-1,0 0 1,0 0 0,0-1 0,0 1-1,0 0 1,0-1 0,0 1 0,0-1-1,0 1 1,1-1 0,-1 1 0,0-1-1,0 0 1,0 0 0,1 1 0,-1-1-1,0 0 1,0 0 0,1 0-1,1-1 1,40-9-108,-34 8 16,1-1 0,-1 1 0,1 0 0,18 0 0,-25 2 59,-1 0 1,1 0 0,-1 1-1,1-1 1,-1 1 0,0-1-1,1 1 1,-1 0 0,0 0-1,1 0 1,-1 1-1,0-1 1,0 0 0,0 1-1,0-1 1,0 1 0,0 0-1,-1-1 1,1 1 0,-1 0-1,1 0 1,-1 0 0,1 1-1,0 1 1,1 4 35,-1 0 0,0 0 0,0 0 1,0 1-1,-1-1 0,-1 0 0,1 1 0,-1-1 0,-1 0 0,0 1 1,0-1-1,-3 11 0,-3 13 39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0.543"/>
    </inkml:context>
    <inkml:brush xml:id="br0">
      <inkml:brushProperty name="width" value="0.05" units="cm"/>
      <inkml:brushProperty name="height" value="0.05" units="cm"/>
    </inkml:brush>
  </inkml:definitions>
  <inkml:trace contextRef="#ctx0" brushRef="#br0">53 0 18124,'-21'138'4606,"8"-59"-2901,-5 131-1,18-210-1691,0 1 0,0 0 0,0 0 0,0 0 0,0 0 0,0 0 0,0 0 1,0 0-1,0-1 0,0 1 0,1 0 0,-1 0 0,0 0 0,0 0 0,1-1 0,-1 1 0,1 0 0,-1 0 0,1-1 0,0 2 1,-1-2-4,1 0 0,-1 0 1,1-1-1,-1 1 1,1 0-1,-1 0 1,1-1-1,-1 1 1,1 0-1,-1-1 1,1 1-1,-1 0 1,1-1-1,-1 1 1,0-1-1,1 1 1,-1 0-1,0-1 1,1 1-1,-1-1 1,1 0-1,17-39 156,-3-7-84,-2-2 0,-3 1 1,7-69-1,-18 136-103,1-3 27,-3 30 0,3-46-8,0 0 1,0 0 0,0 0 0,0 0-1,0 0 1,0 0 0,0 0-1,-1 0 1,1 0 0,0 0 0,0 0-1,0-1 1,0 1 0,0 0-1,0 0 1,0 0 0,0 0-1,0 0 1,0 0 0,0 0 0,0 0-1,0 0 1,0 0 0,-1 0-1,1 0 1,0 0 0,0 0 0,0 0-1,0 0 1,0 0 0,0 0-1,0 0 1,0 0 0,0 0-1,0 0 1,0 0 0,-1 0 0,1 0-1,0 0 1,0 0 0,0 0-1,0 0 1,0 0 0,0 0 0,0 0-1,0 0 1,0 0 0,0 1-1,0-1 1,0 0 0,0 0-1,-1 0 1,1 0 0,0 0 0,0 0-1,0 0 1,0 0 0,0 0-1,0 0 1,0 0 0,0 0 0,0 1-1,0-1 1,0 0 0,0 0-1,-5-11 326,-2-9-3419,-3 28 489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1.021"/>
    </inkml:context>
    <inkml:brush xml:id="br0">
      <inkml:brushProperty name="width" value="0.05" units="cm"/>
      <inkml:brushProperty name="height" value="0.05" units="cm"/>
    </inkml:brush>
  </inkml:definitions>
  <inkml:trace contextRef="#ctx0" brushRef="#br0">6 69 15715,'-4'1'2153,"3"2"-1185,1 2-240,5-4 1289,10-2-545,2-2-144,6-4-424,4-2-159,2-1-233,-1-3-184,4 0-400,-5 2-352,-2 3-857,-5 4 1970,-6 6-882,-4-1-119,-3 6-96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2.812"/>
    </inkml:context>
    <inkml:brush xml:id="br0">
      <inkml:brushProperty name="width" value="0.05" units="cm"/>
      <inkml:brushProperty name="height" value="0.05" units="cm"/>
    </inkml:brush>
  </inkml:definitions>
  <inkml:trace contextRef="#ctx0" brushRef="#br0">100 17 21717,'0'-1'246,"1"1"0,0-1 0,0 0 0,-1 1 0,1-1 0,0 0 0,-1 0 0,1 1 0,-1-1 0,1 0 0,-1 0 0,1 0 1,-1 0-1,0 0 0,1 0 0,-3-2 2394,-6 11-1473,-10 18-926,1 0 1,-16 35-1,28-49-245,0 1-1,0-1 1,1 1-1,1 0 1,0 0-1,1 0 1,-1 25-1,3-34-11,0-1 0,0 0 1,0 1-1,1-1 0,-1 0 0,1 1 0,0-1 0,0 0 0,0 0 1,1 0-1,-1 0 0,1 0 0,0 0 0,3 5 0,-3-7-40,-1 0-1,0 0 0,1 0 0,-1 0 1,0 0-1,1 0 0,-1-1 1,1 1-1,-1 0 0,1-1 0,0 0 1,-1 1-1,1-1 0,-1 0 1,1 1-1,0-1 0,-1 0 1,1 0-1,0-1 0,-1 1 0,1 0 1,-1 0-1,1-1 0,0 1 1,-1-1-1,1 0 0,-1 1 0,1-1 1,-1 0-1,1 0 0,1-2 1,3-1-230,-1 0 0,0 0 0,0-1 1,0 0-1,-1 0 0,0-1 0,0 1 1,0-1-1,6-11 0,1-7-213,9-28 0,-17 44 250,8-23-458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1.610"/>
    </inkml:context>
    <inkml:brush xml:id="br0">
      <inkml:brushProperty name="width" value="0.05" units="cm"/>
      <inkml:brushProperty name="height" value="0.05" units="cm"/>
    </inkml:brush>
  </inkml:definitions>
  <inkml:trace contextRef="#ctx0" brushRef="#br0">1 400 17748,'3'2'213,"0"0"0,0 0 1,0 0-1,1 0 0,-1-1 1,0 0-1,1 1 0,0-1 1,-1 0-1,1-1 0,-1 1 1,1-1-1,0 0 0,-1 0 0,1 0 1,0 0-1,-1 0 0,1-1 1,0 0-1,-1 1 0,1-2 1,6-2-1,-1 1 88,0-1 0,0-1 0,0 1 0,-1-2 0,0 1-1,0-1 1,12-11 0,-13 9-139,0 0-1,0-1 0,-1 1 0,10-18 1,-14 23-144,-1 0 0,1 1 0,-1-1 1,0 0-1,0 0 0,0 0 1,0 0-1,0 0 0,-1-1 1,1 1-1,-1 0 0,0 0 1,0 0-1,0 0 0,0-1 1,-1 1-1,1 0 0,-1 0 1,0 0-1,-1-4 0,1 6-14,0-1 0,0 1 0,0 0 0,-1-1 0,1 1 0,0 0 0,-1 0 0,1 0 0,0 0 0,-1 0-1,1 1 1,-1-1 0,1 0 0,-1 1 0,0-1 0,1 1 0,-1-1 0,0 1 0,1 0 0,-1-1 0,0 1 0,1 0 0,-1 0 0,0 1-1,0-1 1,1 0 0,-1 0 0,0 1 0,1-1 0,-1 1 0,1-1 0,-1 1 0,1 0 0,-1 0 0,-1 1 0,-4 2 1,0 0 0,0 0 0,0 1-1,1 0 1,0 0 0,-7 8 0,3-2-5,1 0 0,1 0 0,0 1 0,1 1 0,0-1 0,-9 25 0,13-29 0,0 1 0,0 0-1,1 0 1,1 0-1,-1 0 1,1 0-1,1 0 1,0 0-1,0 0 1,0 0-1,4 15 1,-4-21-1,1-1 0,0 0 1,-1 1-1,1-1 0,0 0 0,0 0 0,0 0 0,0 0 1,1 0-1,-1 0 0,0 0 0,1 0 0,0-1 0,-1 1 1,1 0-1,0-1 0,0 0 0,0 1 0,0-1 1,2 1-1,-1-1-1,0 0 1,0 0-1,0-1 1,0 0-1,0 1 1,0-1-1,0 0 0,0 0 1,0-1-1,0 1 1,0-1-1,0 1 1,4-3-1,5-2-15,0 0 0,0-1-1,-1-1 1,0 1 0,-1-2-1,12-9 1,-3-1-52,0-1 0,-1-1 1,-1-1-1,0 0 0,-2-1 0,-1 0 1,19-42-1,-18 30-80,-1-1-1,-2-1 1,-1 0 0,11-71 0,-22 105 144,1 0 3,-1 1 1,0 0-1,0-1 0,1 1 1,-1 0-1,0 0 0,0-1 0,0 1 1,0 0-1,0-1 0,-1 1 1,1-2-1,-1 4 4,0-1 0,1 1 0,-1-1 0,0 1 0,1-1 0,-1 1 0,0 0 0,1-1 0,-1 1 0,1 0 0,-1-1 0,1 1 0,-1 0 0,1 0-1,0-1 1,-1 1 0,1 0 0,0 0 0,0 0 0,0 0 0,-1-1 0,1 2 0,-7 25 90,-2 36 113,2 0-1,3 0 0,2 1 0,4-1 1,15 105-1,-2-99-333,-18-110-2340,-55-140-2019,10 63 4902,47 117-282,0-1-1,0 0 1,0 0-1,1 0 1,-1 0 0,0 0-1,1 0 1,-1 0 0,1 0-1,-1 0 1,1 0 0,0 0-1,0 0 1,0 0 0,0 0-1,1 0 1,-1 0 0,1-4-1,1 4 32,0 1 0,0-1 0,0 0 0,0 0 0,0 1 0,1 0 0,-1-1 0,0 1 0,1 0 0,-1 0-1,0 0 1,1 0 0,4 0 0,88-31-1410,-72 22 910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2.354"/>
    </inkml:context>
    <inkml:brush xml:id="br0">
      <inkml:brushProperty name="width" value="0.05" units="cm"/>
      <inkml:brushProperty name="height" value="0.05" units="cm"/>
    </inkml:brush>
  </inkml:definitions>
  <inkml:trace contextRef="#ctx0" brushRef="#br0">1 0 17100,'2'8'558,"0"0"0,0 0 0,-1 0 0,0 0 0,0 1 1,-1-1-1,0 0 0,-1 0 0,-1 10 0,0 9 193,1-3-403,-1 22 244,7 72 0,-5-117-588,0 3 18,1 1 0,0 0-1,0 0 1,0-1 0,3 7-1,-4-10-18,1-1 0,-1 1 0,0 0 0,1 0 0,-1-1 0,1 1 0,-1 0-1,1-1 1,0 1 0,-1-1 0,1 1 0,-1 0 0,1-1 0,0 1 0,0-1-1,-1 0 1,1 1 0,0-1 0,0 0 0,-1 1 0,1-1 0,0 0 0,0 0 0,0 1-1,0-1 1,0 0 0,-1 0 0,1 0 0,0 0 0,0 0 0,0-1 0,0 1-1,-1 0 1,1 0 0,0 0 0,0-1 0,0 1 0,1-1 0,7-5 8,0 0 1,0-1 0,0 0-1,-1 0 1,0-1-1,0 0 1,-1 0 0,11-16-1,-5 7 3,21-27 31,-2 3 43,65-66-1,-95 105-83,1-1 4,0 0 1,0 0-1,0 0 1,0 1-1,0-1 1,1 1 0,-1 0-1,1 0 1,0 0-1,-1 1 1,1-1-1,0 1 1,6-2-1,-9 4-1,0-1-1,1 0 1,-1 0 0,0 1-1,0-1 1,1 1-1,-1-1 1,0 1 0,0 0-1,0-1 1,0 1 0,0 0-1,0 0 1,0 0-1,0 0 1,0-1 0,0 1-1,0 1 1,-1-1-1,1 0 1,0 0 0,-1 0-1,1 0 1,-1 0 0,1 1-1,-1-1 1,0 0-1,1 0 1,-1 1 0,0-1-1,0 3 1,2 8 45,0 0 0,-1 18 0,-1-20-14,2 86 310,-2-95-342,-1-1 1,1 1-1,0-1 1,0 1-1,0 0 1,0-1 0,0 1-1,0-1 1,1 1-1,-1 0 1,0-1-1,0 1 1,0-1-1,1 1 1,-1 0-1,0-1 1,0 1 0,1-1-1,-1 1 1,1-1-1,-1 1 1,0-1-1,2 1 1,-2-1-3,1 0 0,-1 0 0,1 0 0,-1 0 0,1 0 0,-1-1 0,1 1 0,0 0-1,-1 0 1,0-1 0,1 1 0,-1 0 0,1 0 0,-1-1 0,1 1 0,-1-1 0,1 1 0,-1 0 0,0-1 0,1 0 0,19-29 63,-19 29-62,16-32 34,19-30 26,-32 57-58,0 0 0,1 0 1,0 0-1,0 1 0,0 0 1,1 0-1,6-5 0,-11 9-6,-1 1 0,1-1 0,0 1 0,-1 0-1,1-1 1,0 1 0,0-1 0,-1 1 0,1 0-1,0 0 1,0-1 0,0 1 0,-1 0 0,1 0-1,0 0 1,0 0 0,0 0 0,0 0 0,-1 0-1,1 0 1,0 0 0,0 0 0,0 0-1,-1 1 1,1-1 0,0 0 0,0 1 0,-1-1-1,1 0 1,0 1 0,0-1 0,-1 1 0,1-1-1,-1 1 1,1 0 0,0-1 0,-1 1 0,1-1-1,-1 1 1,1 0 0,-1 0 0,0-1 0,1 1-1,-1 0 1,0 0 0,1-1 0,-1 1 0,0 1-1,2 5 14,0 0 1,0 1-1,-1-1 0,0 10 0,-1-15-9,2 35 26,-2 0 0,-7 54 0,5-81-640,0-14-116,0-19 144,2-5 169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3.176"/>
    </inkml:context>
    <inkml:brush xml:id="br0">
      <inkml:brushProperty name="width" value="0.05" units="cm"/>
      <inkml:brushProperty name="height" value="0.05" units="cm"/>
    </inkml:brush>
  </inkml:definitions>
  <inkml:trace contextRef="#ctx0" brushRef="#br0">233 69 14939,'0'-2'192,"0"-1"0,0 1 0,0 0 0,-1 0 0,1 0 0,0-1 0,-1 1 0,0 0 0,1 0 0,-1 0 0,0 0-1,0 0 1,0 0 0,-1 0 0,1 0 0,0 0 0,-1 1 0,1-1 0,-1 1 0,0-1 0,1 1 0,-1-1 0,0 1 0,0 0 0,0 0 0,0 0 0,0 0-1,0 0 1,0 0 0,0 0 0,0 1 0,0-1 0,-1 1 0,1 0 0,0 0 0,-4 0 0,0 0 52,0 1 0,0 0-1,0 0 1,0 0 0,0 1 0,0 0 0,1 0 0,-1 1-1,1 0 1,-1 0 0,1 0 0,-8 7 0,3-2-165,1 1 0,0 0 0,1 1 0,0 0 1,0 0-1,1 1 0,-9 18 0,12-21-80,1 0 0,0-1-1,0 1 1,1 0 0,0 0 0,0 1-1,1-1 1,0 0 0,1 1 0,0-1 0,0 0-1,2 15 1,-2-22-1,1 1 1,-1-1-1,0 1 0,1-1 0,-1 1 0,1-1 0,-1 1 0,1-1 1,0 0-1,-1 1 0,1-1 0,0 0 0,0 0 0,0 1 1,0-1-1,0 0 0,0 0 0,0 0 0,1 0 0,-1 0 1,0-1-1,0 1 0,1 0 0,-1-1 0,1 1 0,-1 0 1,2-1-1,0 1-1,0-1 0,-1 0 0,1-1 0,-1 1 0,1 0 1,0-1-1,-1 1 0,1-1 0,-1 0 0,1 0 0,-1 0 0,0 0 0,1-1 1,-1 1-1,4-3 0,6-7-3,0-1 1,0 0-1,-2 0 1,1-1-1,-2-1 1,0 0-1,9-16 1,20-31-23,-38 61 27,0-1 0,0 1 0,0 0 0,1 0 0,-1 0-1,0-1 1,0 1 0,0 0 0,0 0 0,0 0 0,0-1 0,0 1 0,1 0 0,-1 0 0,0 0 0,0 0 0,0-1 0,0 1 0,0 0 0,1 0 0,-1 0 0,0 0-1,0 0 1,0 0 0,1 0 0,-1-1 0,0 1 0,0 0 0,1 0 0,-1 0 0,0 0 0,0 0 0,0 0 0,1 0 0,-1 0 0,0 0 0,0 0 0,0 0 0,1 0-1,-1 0 1,0 1 0,0-1 0,1 0 0,-1 0 0,0 0 0,0 0 0,3 15-36,-5 33-25,1-32 29,-1 14-10,0-20 17,1 0 0,1 1 1,0-1-1,0 0 0,1 1 1,0-1-1,5 19 0,-6-28 22,0-1 0,0 1 1,1-1-1,-1 1 0,0-1 0,0 1 0,1-1 0,-1 1 1,1-1-1,-1 1 0,0-1 0,1 0 0,-1 1 0,1-1 1,-1 0-1,1 1 0,-1-1 0,1 0 0,-1 0 0,1 1 1,-1-1-1,1 0 0,-1 0 0,1 0 0,0 0 0,-1 0 1,1 0-1,-1 0 0,1 0 0,0 0 0,-1 0 0,1 0 1,-1 0-1,1 0 0,-1 0 0,1-1 0,-1 1 0,1 0 1,-1 0-1,1-1 0,-1 1 0,1 0 0,0-1 0,18-16-74,-8 1 29,0 0-1,14-32 0,-16 31-62,0 0-1,17-23 1,-25 39 91,0-1 1,0 1-1,1-1 1,-1 1-1,0 0 1,0 0 0,1 0-1,-1 0 1,1 0-1,-1 0 1,1 0-1,-1 0 1,3 0 0,-4 1 5,1 0 1,0 0 0,0 0 0,0 0 0,-1 0 0,1 0 0,0 0 0,0 0 0,0 0-1,-1 0 1,1 1 0,0-1 0,0 0 0,-1 0 0,1 1 0,0-1 0,-1 1-1,1-1 1,0 1 0,0 0 0,3 3-53,0 1 0,-1-1 0,0 1 0,0 0 0,0 0 0,3 8 0,8 14-28,-13-25 101,1-1 0,-1 1-1,0-1 1,1 0 0,-1 0 0,1 0 0,0 1 0,-1-2 0,1 1 0,0 0 0,0 0 0,-1 0 0,1-1 0,0 1 0,0-1 0,0 1 0,0-1 0,0 0 0,0 0 0,0 0-1,0 0 1,0 0 0,-1 0 0,1-1 0,0 1 0,0-1 0,0 1 0,0-1 0,0 0 0,-1 1 0,1-1 0,2-2 0,8-3 65,-2-1 0,1-1 0,17-15 0,-21 17-35,49-46 235,-40 35-144,1 1 0,1 0 0,1 1-1,37-22 1,-55 36-120,0 0 0,0 1 0,0-1 0,1 1-1,-1-1 1,0 1 0,0-1 0,1 1 0,-1 0-1,0 0 1,1 0 0,-1 0 0,0 0 0,1 0 0,-1 0-1,0 0 1,1 0 0,-1 0 0,2 1 0,-2 0-4,0 0 1,0-1 0,0 1 0,0 0 0,0 0 0,-1 0-1,1 0 1,0 0 0,-1 0 0,1 0 0,0 0-1,-1 0 1,1 0 0,-1 0 0,0 0 0,1 0 0,-1 3-1,1 4 8,0 1-1,-1 0 0,0 0 0,-3 15 0,3-19-3,-2 13-53,-1 10-390,-8 36 0,3-95-949,3 5 909</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3.595"/>
    </inkml:context>
    <inkml:brush xml:id="br0">
      <inkml:brushProperty name="width" value="0.05" units="cm"/>
      <inkml:brushProperty name="height" value="0.05" units="cm"/>
    </inkml:brush>
  </inkml:definitions>
  <inkml:trace contextRef="#ctx0" brushRef="#br0">6 0 14467,'2'9'2321,"-1"2"-1201,-1 5-424,-1 3 2089,-1 5-1561,1 2-224,-1-2-704,1 2-528,-1-7 296,2-2-120,5-6-184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4.159"/>
    </inkml:context>
    <inkml:brush xml:id="br0">
      <inkml:brushProperty name="width" value="0.05" units="cm"/>
      <inkml:brushProperty name="height" value="0.05" units="cm"/>
    </inkml:brush>
  </inkml:definitions>
  <inkml:trace contextRef="#ctx0" brushRef="#br0">198 174 16652,'-1'-1'91,"1"-1"0,-1 1 1,1 0-1,-1-1 0,0 1 1,1 0-1,-1 0 1,0 0-1,0 0 0,0 0 1,0 0-1,0 0 0,0 0 1,0 0-1,-1 0 0,1 0 1,0 0-1,0 1 1,-1-1-1,1 1 0,0-1 1,-1 1-1,1-1 0,0 1 1,-1 0-1,1 0 1,-1-1-1,1 1 0,-1 0 1,1 0-1,0 1 0,-3-1 1,0 1 77,-1-1 1,0 1-1,1 0 1,-1 1-1,1-1 1,-1 1-1,1 0 1,0 0-1,-5 2 1,0 4-69,-1 1-1,1-1 1,1 2 0,0-1-1,0 1 1,1 0-1,0 1 1,0 0 0,2 0-1,-1 0 1,1 0 0,1 1-1,0 0 1,1 0 0,0 0-1,0 1 1,2-1 0,-1 23-1,1-34-99,1-1 0,0 1 0,0 0 0,0 0 0,0 0 0,1 0 0,-1 0 0,0 0 0,0 0 1,0 0-1,1 0 0,-1 0 0,1 0 0,-1-1 0,0 1 0,1 0 0,-1 0 0,1 0 0,0-1 0,-1 1 0,1 0 0,0-1 0,1 2 0,-1-2 0,0 0 0,0 0 0,-1 0 0,1 0 0,0 0-1,0 0 1,0 0 0,0 0 0,0-1 0,0 1 0,0 0 0,0 0 0,0-1 0,-1 1 0,1-1 0,0 1 0,0-1 0,0 1 0,0-2 0,6-3 2,0-1-1,-1 0 1,0-1 0,5-7 0,40-58 267,-3-3 0,64-137 0,-106 200 2,-4 14-129,-8 25-69,1-4-16,-3 26-30,2 0 0,3 0-1,1 1 1,7 60 0,-3-98-170,0 1 1,1-1-1,0 0 0,1-1 1,8 19-1,-11-28 105,1 0-1,-1 1 1,0-1 0,1 0 0,0 1-1,0-1 1,0 0 0,0 0-1,0-1 1,0 1 0,0 0 0,0-1-1,5 3 1,-6-4 56,1 1 0,0-1 0,0 1 0,0-1 0,0 0 0,0 0 0,0 0 0,0 0 0,0 0 0,0-1 0,0 1 0,0 0-1,0-1 1,-1 0 0,1 1 0,0-1 0,0 0 0,0 0 0,-1 0 0,1 0 0,2-2 0,1-1-53,-1 0 0,0 0 0,0 0 1,5-8-1,18-25-225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4.949"/>
    </inkml:context>
    <inkml:brush xml:id="br0">
      <inkml:brushProperty name="width" value="0.05" units="cm"/>
      <inkml:brushProperty name="height" value="0.05" units="cm"/>
    </inkml:brush>
  </inkml:definitions>
  <inkml:trace contextRef="#ctx0" brushRef="#br0">73 179 15643,'-8'36'2626,"-19"54"0,18-63-1860,1-1-1,0 1 1,-4 46 0,13-62-421,4-15-126,8-15-33,-12 17-178,62-140 202,-21 45-289,-42 96 66,0 0 0,1-1 1,-1 1-1,1 0 0,0-1 1,-1 1-1,1 0 0,0 0 1,0 0-1,0 0 1,0 0-1,0 0 0,0 0 1,0 0-1,0 0 0,2-1 1,-3 2 4,1 1 0,-1-1 0,1 0 0,-1 0 1,1 1-1,-1-1 0,0 1 0,1-1 0,-1 0 1,0 1-1,1-1 0,-1 1 0,0-1 0,1 0 1,-1 1-1,0-1 0,0 1 0,1-1 0,-1 1 1,0-1-1,0 1 0,0 0 0,0-1 0,0 1 1,0-1-1,0 1 0,0 0 0,3 54-367,-3-49 321,-1 16-101,1-7-96,0-1 1,2 17-1,-2-30 226,0-1 0,0 1 0,0-1 1,0 0-1,0 1 0,0-1 0,0 1 0,0-1 1,0 1-1,0-1 0,1 0 0,-1 1 0,0-1 0,0 1 1,0-1-1,0 0 0,1 1 0,-1-1 0,0 1 0,0-1 1,1 0-1,-1 1 0,0-1 0,1 0 0,-1 1 1,0-1-1,1 0 0,-1 0 0,0 1 0,1-1 0,-1 0 1,1 0-1,-1 0 0,0 0 0,1 0 0,-1 1 0,1-1 1,-1 0-1,1 0 0,-1 0 0,0 0 0,1 0 1,-1 0-1,1 0 0,-1 0 0,1 0 0,-1-1 0,0 1 1,1 0-1,-1 0 0,1 0 0,-1 0 0,0-1 0,1 1 1,-1 0-1,1 0 0,-1-1 0,0 1 0,1 0 1,-1-1-1,0 1 0,0 0 0,1-1 0,-1 1 0,0-1 1,20-25-975,7-23-144,-16 28 696,16-24 1,-26 44 443,-1 0 0,1 0 0,0 0 0,0 0 0,0 0 0,0 0 1,0 0-1,0 0 0,0 0 0,0 0 0,0 1 0,1-1 0,1-1 0,-3 2 13,1 0 1,-1 0-1,0 0 0,1 0 1,-1 0-1,0 0 0,1 0 1,-1 1-1,1-1 0,-1 0 1,0 0-1,1 0 0,-1 0 1,0 0-1,1 1 0,-1-1 1,0 0-1,1 0 0,-1 1 1,0-1-1,0 0 0,1 0 1,-1 1-1,0-1 0,0 0 1,0 1-1,1-1 0,-1 0 1,0 1-1,0 0 0,2 3 113,-1 1 0,0-1 0,0 1-1,0 0 1,-1 0 0,0 6 0,0 29 692,-3 0 0,-9 53 0,-25 79 1339,17-85-1172,3-9-228,9-46-419,7-25-206,1-10-36,14-60-225,34-136-256,-31 142 234,34-80 0,24-14-85,-60 123 180,2 1 1,2 1 0,24-28 0,-39 49 56,1 1 0,0-1 0,0 1 0,0 0 0,0 0 0,1 1 0,0 0 0,0 0 0,7-3 0,-12 6 3,0-1-1,0 1 1,0 0 0,0 0 0,1-1 0,-1 1-1,0 0 1,0 0 0,0 0 0,0 0-1,0 0 1,0 1 0,0-1 0,0 0-1,1 0 1,-1 1 0,0-1 0,0 1 0,0-1-1,0 1 1,1 1 0,-1-1 2,0 1-1,0-1 1,0 1 0,0-1-1,0 1 1,0 0 0,-1 0-1,1-1 1,-1 1 0,1 0-1,-1 0 1,0 0 0,0-1-1,0 1 1,0 0 0,0 0-1,0 0 1,-1 1 0,-10 48 75,9-44-102,-1 0 1,2 1 0,-1 0 0,1-1-1,0 1 1,0 0 0,1 8 0,1-15 4,-1-1 0,0 1 1,0-1-1,1 0 0,-1 1 0,0-1 1,0 1-1,1-1 0,-1 1 1,1-1-1,-1 0 0,0 1 0,1-1 1,-1 0-1,1 0 0,-1 1 1,1-1-1,-1 0 0,0 0 1,1 1-1,-1-1 0,1 0 0,-1 0 1,1 0-1,0 0 0,-1 0 1,1 0-1,-1 0 0,1 0 0,-1 0 1,1 0-1,-1 0 0,1 0 1,0-1-1,25-4-481,-15 2 226,-9 3 233,1 0 0,-1 0 0,1 0-1,-1 0 1,1 1 0,-1-1 0,1 1 0,-1-1-1,1 1 1,-1 0 0,0 0 0,1 0-1,-1 0 1,0 0 0,0 0 0,0 1-1,3 2 1,-2-1 21,0 0 0,0 0 0,-1 0-1,1 1 1,-1-1 0,0 1 0,0 0 0,-1 0 0,4 7-1,-3-1 94,0-1 0,0 1 0,-1 0 0,0 0 1,0 0-1,-1 0 0,-1 0 0,-1 12 0,-1-10 119,0 1 0,-1-1 0,0 0 0,-1 0 0,0-1 0,-1 0 0,-13 20 0,16-27-165,0 1 0,-1-1-1,1 0 1,-1 0 0,0 0 0,0 0-1,0-1 1,0 1 0,-1-1-1,0 0 1,1 0 0,-1-1 0,0 0-1,0 0 1,0 0 0,-1 0 0,1-1-1,0 1 1,-1-2 0,-7 2-1,11-2-78,-1-1 0,1 1-1,0-1 1,-1 1-1,1-1 1,0 0 0,0 1-1,0-1 1,-1 0 0,1-1-1,0 1 1,0 0-1,0-1 1,1 1 0,-1-1-1,-2-1 1,-20-32-254,5 1-102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5.881"/>
    </inkml:context>
    <inkml:brush xml:id="br0">
      <inkml:brushProperty name="width" value="0.05" units="cm"/>
      <inkml:brushProperty name="height" value="0.05" units="cm"/>
    </inkml:brush>
  </inkml:definitions>
  <inkml:trace contextRef="#ctx0" brushRef="#br0">138 165 17564,'1'-1'100,"-1"1"0,0-1 0,1 0 0,-1 0 0,0 0 0,1 1 0,-1-1 0,0 0 0,0 0 0,0 0 0,0 0 0,0 0 0,0 1 1,0-1-1,0 0 0,0 0 0,0 0 0,0 0 0,0 0 0,-1 1 0,1-1 0,0 0 0,-1 0 0,1 0 0,0 1 0,-1-1 0,1 0 0,-1 1 0,0-1 0,1 0 0,-1 1 1,0-2-1,-1 2 8,0 0 1,1 0 0,-1 0 0,0 0 0,1 0 0,-1 0 0,0 0-1,1 1 1,-1-1 0,1 0 0,-1 1 0,0 0 0,1-1-1,-1 1 1,1 0 0,-1 0 0,-1 1 0,-4 3-24,0 0-1,0 1 1,0 0 0,1 0 0,0 1 0,0 0-1,0 0 1,1 0 0,0 1 0,0-1-1,1 1 1,-6 16 0,6-12-84,0-1 1,0 0-1,1 1 0,1 0 0,0 0 1,1 0-1,0 0 0,1 0 1,1 12-1,-1-21-1,0 0 0,1-1 0,-1 1-1,1-1 1,-1 1 0,1-1 0,0 1 0,0-1 0,0 0 0,0 1 0,1-1 0,-1 0 0,1 0 0,-1 0 0,1 0 0,0 0 0,0 0-1,-1 0 1,5 2 0,-4-3 1,0 0-1,1-1 0,-1 1 0,0-1 1,0 1-1,1-1 0,-1 0 1,0 0-1,0 0 0,1 0 0,-1 0 1,0 0-1,0-1 0,1 1 1,-1-1-1,0 0 0,0 0 0,0 1 1,0-1-1,0-1 0,0 1 1,0 0-1,2-2 0,11-8 28,0 0-1,-1-2 1,-1 0-1,0 0 1,-1-1 0,16-23-1,-1-3 175,29-59-1,-43 75-38,0-2 0,-2 0 0,12-44 0,-22 69-148,-1 0-1,0 0 0,1-1 0,-1 1 0,0 0 0,0-1 0,0 1 0,0 0 0,0-1 1,0 1-1,0 0 0,0-1 0,-1 1 0,1-2 0,-1 3-9,1 0-1,0 0 1,0 0 0,-1 0-1,1 0 1,0-1 0,-1 1-1,1 0 1,0 0 0,-1 0-1,1 0 1,0 0-1,-1 0 1,1 0 0,0 0-1,0 0 1,-1 0 0,1 0-1,0 0 1,-1 0 0,1 1-1,0-1 1,-1 0 0,1 0-1,0 0 1,0 0-1,-1 0 1,1 1 0,0-1-1,0 0 1,-1 0 0,1 0-1,0 1 1,-1-1 0,-2 3 12,0 1 0,-1-1 1,1 1-1,1-1 1,-1 1-1,-4 7 0,-4 17 6,0 1-1,2 0 0,1 0 0,2 1 0,1 0 1,1 0-1,0 56 0,4-74-13,1 1 0,0-1 0,1 0 1,0 1-1,6 18 0,-7-29-7,0 1 0,0-1 1,0 0-1,0 1 0,1-1 0,-1 0 1,1 0-1,-1 0 0,1 0 1,0 0-1,0 0 0,0 0 0,0-1 1,3 3-1,-3-3 0,0-1 1,-1 1-1,1-1 0,0 1 1,0-1-1,0 0 0,0 0 1,0 0-1,0 0 0,0 0 1,0 0-1,0 0 0,-1-1 1,1 1-1,0-1 0,0 0 1,0 1-1,0-1 0,-1 0 1,1 0-1,0 0 0,1-2 1,6-3 4,-2 0 1,1-1 0,-1 0 0,0 0-1,0-1 1,-1 1 0,7-13 0,2-4 21,16-36 1,6-35 72,-36 94-100,4-7 49,-3 15-28,-1 19-11,-1-24-9,0-2-3,0 26 16,4 30-1,-3-50-11,0 0-1,0 0 1,0 0 0,1 0 0,0 0-1,0-1 1,0 1 0,1 0 0,0-1 0,7 10-1,-9-14 1,0 1-1,1-1 0,-1 0 1,0 0-1,1 0 1,-1 0-1,1 0 0,-1 0 1,1 0-1,-1 0 0,1-1 1,-1 1-1,1 0 1,0-1-1,0 0 0,-1 1 1,1-1-1,0 0 0,2 0 1,-1 0 2,0-1 0,1 1 0,-1-1 0,0 0 0,0 0 0,0 0 0,-1-1 0,1 1 0,0-1 0,3-1 0,2-4 16,0 0 1,0 0 0,0 0 0,-1-1 0,9-12 0,-3 1 64,22-39-1,-32 50-68,1 0 0,-1 0-1,0-1 1,0 1 0,-1-1-1,0 1 1,-1-1-1,1-9 1,-5 4 29,2 14-46,1-1 0,0 1 0,0 0-1,0 0 1,-1 0 0,1 0 0,0 0-1,-1-1 1,1 1 0,0 0 0,0 0-1,-1 0 1,1 0 0,0 0 0,-1 0-1,1 0 1,0 0 0,-1 0-1,1 0 1,0 0 0,0 0 0,-1 0-1,1 0 1,0 0 0,-1 0 0,1 0-1,0 1 1,-2 0-1,0 0 0,0 0 0,0 1 1,0-1-1,1 1 0,-1-1 0,1 1 0,-1 0 0,-1 3 0,-3 4-5,1 0 0,0 1 0,1 0 0,1 0 0,-1 0-1,1 1 1,1-1 0,0 1 0,1-1 0,-1 1 0,2-1-1,0 1 1,0 0 0,1 0 0,0-1 0,4 15-1,-4-23-18,-1-1-1,0 1 1,1-1-1,-1 0 0,1 1 1,-1-1-1,1 0 1,0 1-1,0-1 1,-1 0-1,1 0 0,0 0 1,0 0-1,0 0 1,0 0-1,1 0 0,-1 0 1,0 0-1,0 0 1,0 0-1,1-1 0,-1 1 1,0-1-1,1 1 1,-1-1-1,0 1 0,1-1 1,-1 0-1,1 0 1,-1 1-1,1-1 0,-1 0 1,1 0-1,2-1 1,-1 0-48,-1 0 0,1 0 0,0-1 1,-1 1-1,1-1 0,-1 1 0,0-1 1,1 0-1,-1 0 0,0 0 0,0 0 1,0 0-1,0 0 0,-1-1 0,1 1 1,1-4-1,10-22-264,-4-5-95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6.283"/>
    </inkml:context>
    <inkml:brush xml:id="br0">
      <inkml:brushProperty name="width" value="0.05" units="cm"/>
      <inkml:brushProperty name="height" value="0.05" units="cm"/>
    </inkml:brush>
  </inkml:definitions>
  <inkml:trace contextRef="#ctx0" brushRef="#br0">16 1 15067,'-8'5'1849,"5"8"-1449,-1 3-712,4 3 3192,5 4-2320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6.731"/>
    </inkml:context>
    <inkml:brush xml:id="br0">
      <inkml:brushProperty name="width" value="0.05" units="cm"/>
      <inkml:brushProperty name="height" value="0.05" units="cm"/>
    </inkml:brush>
  </inkml:definitions>
  <inkml:trace contextRef="#ctx0" brushRef="#br0">60 74 18468,'3'50'1287,"-3"1"-1,-3-1 1,-12 75 0,9-73-673,-8 44 20,-11 132 111,25-218-739,1-21-11,0-3-7,34-274-181,-23 228 198,3 0 0,38-99 0,-47 144 11,1 1 0,1 0 0,0 0 0,0 1 0,21-24 1,-26 33-13,1 1 0,0-1 0,0 1 1,1-1-1,-1 1 0,1 1 1,-1-1-1,1 1 0,7-4 0,-9 6-2,0-1 1,0 0-1,0 1 0,1-1 0,-1 1 0,0 0 0,0 0 0,0 0 0,1 1 0,-1-1 0,0 1 1,0 0-1,0 0 0,0 0 0,0 0 0,0 0 0,3 2 0,-2 0-3,1 0 0,-1 0 0,0 1 1,-1 0-1,1-1 0,0 1 0,-1 0 0,0 1 0,0-1 0,0 0 0,-1 1 0,1 0 0,-1 0 1,0-1-1,-1 1 0,1 1 0,-1-1 0,0 0 0,0 0 0,0 7 0,0 0 30,-1 0 0,0 0 0,0 1 0,-1-1 0,-1 0-1,0 0 1,-7 21 0,2-17 58,1 0 0,-2 0-1,0 0 1,-1-1 0,-1 0-1,-15 17 1,21-27-51,0 0 0,0 0 0,-1 0 0,0 0-1,0-1 1,-1 0 0,1 0 0,-1-1 0,0 1 0,1-1 0,-2 0 0,1-1-1,0 1 1,0-1 0,-1-1 0,1 1 0,-1-1 0,0 0 0,-9 0-1,12-2-40,0 1 0,0-1-1,1 1 1,-1-1-1,0-1 1,1 1-1,-1 0 1,0-1-1,1 0 1,0 0-1,-1 0 1,1 0-1,0 0 1,0-1 0,0 1-1,0-1 1,-2-3-1,2 1-82,-1 1-1,2-1 1,-1 0-1,0 0 1,1 0 0,0-1-1,0 1 1,1 0-1,-1-1 1,1 1 0,0-7-1,0 5-144,1 0-1,-1 1 1,1-1 0,1 0-1,0 0 1,0 1 0,0-1-1,0 0 1,1 1 0,0 0-1,1-1 1,-1 1-1,1 0 1,1 0 0,-1 0-1,1 0 1,0 1 0,0 0-1,0 0 1,7-6 0,-2 5-50,1 0 1,0 1 0,0 0 0,0 0 0,13-3 0,22-5-686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7.775"/>
    </inkml:context>
    <inkml:brush xml:id="br0">
      <inkml:brushProperty name="width" value="0.05" units="cm"/>
      <inkml:brushProperty name="height" value="0.05" units="cm"/>
    </inkml:brush>
  </inkml:definitions>
  <inkml:trace contextRef="#ctx0" brushRef="#br0">77 508 14723,'9'-5'911,"5"-3"549,-12 8-355,-8 5 387,-1 1-1186,-1 0 0,1 1 0,1 0 0,-1 1 1,1 0-1,1 0 0,-1 0 0,1 0 0,-4 10 0,4-6-209,-1 1 0,2 1 0,0-1 0,0 0 0,-2 24 0,5-33-64,1-1 0,0 0-1,0 0 1,0 0 0,1 0-1,-1 0 1,0 0 0,1 0-1,1 4 1,-1-6-20,-1-1 1,0 1-1,0-1 0,1 1 0,-1-1 1,0 1-1,1-1 0,-1 0 1,1 1-1,-1-1 0,0 1 0,1-1 1,-1 0-1,1 1 0,-1-1 0,1 0 1,-1 0-1,1 1 0,-1-1 1,1 0-1,0 0 0,0 0 10,1 0-1,-1 0 1,0 0-1,0 0 1,0-1-1,0 1 1,0 0-1,1-1 1,-1 1-1,0-1 1,0 1-1,0-1 1,0 0-1,1 0 1,5-5 64,-1 0 0,0 0 0,0-1 1,-1 0-1,0 0 0,0 0 1,0 0-1,-1-1 0,5-13 1,1-2 184,-2-1 0,7-27 0,-10 31-124,-1-1 0,-1 0 0,-1 0 0,-1 0 0,-2-30 0,1 50-141,0 0 0,0 0 0,0 0 0,0 0 0,0 0 0,0-1 0,-1 1 0,1 0 0,0 0 0,-1 0-1,1 0 1,-1 0 0,1 0 0,-1 0 0,0 0 0,1 0 0,-2-1 0,-3 5 18,4 11-29,1-10 2,0 0 0,0-1 0,1 1 0,-1 0 0,1 0 0,0-1 0,0 1 0,0-1 0,1 1 0,-1-1 0,1 1 0,0-1 0,0 0 0,4 5 0,-4-6 1,0 0-1,0 0 0,0 0 1,0-1-1,1 1 0,-1-1 1,0 1-1,1-1 1,-1 0-1,1 0 0,-1 0 1,1 0-1,0-1 0,-1 1 1,1-1-1,0 1 1,0-1-1,-1 0 0,1 0 1,0 0-1,3-1 0,4-1 0,-1-1 0,1 0 0,0-1 0,-1 0-1,0 0 1,0-1 0,0 0 0,-1-1-1,1 0 1,-1 0 0,9-10 0,4-4-1,-1-1 0,30-42-1,-39 48 11,-1-1 0,16-34 0,-24 45-7,1-1 0,-1 1 0,0-1 0,-1 0 0,1 0 0,-1 0 0,0 0 0,-1 0 1,0 0-1,0 0 0,0 0 0,0 0 0,-2-7 0,1 12 0,1 0 0,0 0 0,0 0 0,0 0 0,-1 1 0,1-1 0,0 0 0,-1 0 0,1 0 0,-1 1 0,1-1 0,-1 0 0,1 0 0,-1 1 0,1-1 0,-1 1 0,0-1 0,1 0 0,-1 1 0,0-1 0,0 1 0,1-1 0,-1 1 0,0 0 0,0-1 0,0 1 0,0 0 0,0-1 0,-1 2-1,0-1 1,1 0 0,-1 1-1,0-1 1,1 1 0,-1-1-1,1 1 1,-1 0 0,1 0-1,-1-1 1,1 1 0,-1 0-1,-1 3 1,-5 3-3,0 1 0,1 0 1,-11 17-1,-1 4 1,3 2 1,0 0 0,2 1-1,1 0 1,2 1 0,1 1-1,2 0 1,1 0 0,-4 63-1,11-88 2,0-1-1,0 0 0,1 1 1,0-1-1,0 0 0,1 0 0,3 10 1,-4-16 0,0 0 0,-1 0-1,1 0 1,0 0 0,1 0 0,-1 0 0,0 0 0,1 0 0,-1 0 0,1-1-1,-1 1 1,1-1 0,0 1 0,0-1 0,-1 0 0,1 0 0,0 1 0,0-1-1,0 0 1,0-1 0,1 1 0,-1 0 0,0-1 0,0 1 0,0-1 0,1 0 0,-1 1-1,0-1 1,0 0 0,3-1 0,2 0 1,0-1 1,0 0-1,0 0 1,0 0-1,-1-1 0,1 0 1,-1 0-1,0-1 0,0 0 1,0 0-1,0 0 1,-1-1-1,1 0 0,4-6 1,3-3 8,-1-1 1,-1 0-1,0-1 1,9-19-1,-4 2 8,-1 0 0,9-36 0,-32 94-35,2-1 1,0 1-1,2 0 1,1 0 0,-1 51-1,4-75 15,0 1 1,0 0-1,1-1 1,-1 1-1,0-1 0,0 1 1,1-1-1,-1 1 1,1-1-1,-1 1 0,1-1 1,0 1-1,-1-1 0,1 0 1,0 0-1,0 1 1,0-1-1,2 2 0,-2-3 1,0 0-1,-1 1 1,1-1 0,0 0-1,0 0 1,0 0-1,0 1 1,0-1-1,0 0 1,-1 0 0,1 0-1,0-1 1,0 1-1,0 0 1,0 0-1,0 0 1,0-1 0,-1 1-1,1 0 1,0-1-1,0 1 1,1-2-1,3-2-4,1 0-1,-1 0 0,0-1 1,0 0-1,-1 0 0,7-9 0,6-13-7,-2 0-1,-1 0 0,-1-1 0,-2-1 0,14-50 0,21-153-18,-41 204 19,-3 17 6,0 0 0,0 0 0,-1 1 0,0-1-1,-1 0 1,-2-11 0,2 22 7,0 0 0,0 0 1,0 0-1,0 0 0,0 0 0,0 0 0,0 0 1,0 1-1,0-1 0,0 0 0,0 0 0,0 0 1,0 0-1,0 0 0,0 0 0,0 0 1,0 0-1,0 0 0,0 0 0,0 0 0,0 0 1,0 0-1,0 1 0,0-1 0,0 0 0,0 0 1,0 0-1,0 0 0,0 0 0,-1 0 0,1 0 1,0 0-1,0 0 0,0 0 0,0 0 0,0 0 1,0 0-1,0 0 0,0 0 0,0 0 0,0 0 1,0 0-1,-1 0 0,1 0 0,0 0 0,0 0 1,0 0-1,0 0 0,0 0 0,0 0 0,0 0 1,0 0-1,0 0 0,0 0 0,0 0 1,0 0-1,0-1 0,-6 15-26,-3 21-8,-9 62 121,3 1-1,5 1 1,3 111 0,7-206-76,3 28 59,-3-31-65,0 0 0,0 1 0,1-1 0,-1 0 1,0 0-1,1 0 0,-1 0 0,1 0 0,-1 0 0,1 0 1,-1 0-1,1 0 0,0 0 0,-1 0 0,1-1 0,0 1 0,0 0 1,0 0-1,0-1 0,0 1 0,-1 0 0,3 0 0,-3-1-2,0 0-1,1 0 1,-1 0-1,1 0 0,-1 0 1,1 0-1,-1 0 0,0-1 1,1 1-1,-1 0 0,1 0 1,-1 0-1,0 0 1,1-1-1,-1 1 0,0 0 1,1 0-1,-1-1 0,0 1 1,1 0-1,-1-1 1,0 1-1,1 0 0,-1-1 1,0 1-1,0 0 0,0-1 1,1 1-1,-1-1 1,0 1-1,0 0 0,0-1 1,0 1-1,0-1 0,0 1 1,0-1-1,0 0 0,2-19 26,-2 2-21,-2 1 0,0-1 0,-2 1 0,1 0 0,-8-18 0,-34-81-112,41 108 96,6 11 29,0 0-1,0 1 1,1-1 0,-1 0-1,1 0 1,-1 0-1,1-1 1,0 1 0,0 0-1,0-1 1,0 0-1,1 0 1,-1 0 0,1 0-1,-1-1 1,1 1 0,0-1-1,-1 0 1,1 0-1,0 0 1,0 0 0,7 0-1,-6-2-71,-1 0 0,1 0 0,-1 0 0,1 0-1,-1-1 1,1 0 0,-1 0 0,0 0 0,0 0 0,0 0 0,0-1-1,0 0 1,-1 0 0,1 0 0,-1 0 0,0-1 0,0 1 0,0-1-1,0 0 1,0 0 0,-1 0 0,0 0 0,0 0 0,0 0 0,0-1-1,-1 1 1,0-1 0,1 1 0,-2-1 0,1 1 0,0-1 0,-1 0-1,0 1 1,0-1 0,-1 0 0,1 1 0,-1-1 0,0 0 0,-2-6-1,-4-4-65,-1-1 0,0 1 0,-17-22 0,4 7-385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3.233"/>
    </inkml:context>
    <inkml:brush xml:id="br0">
      <inkml:brushProperty name="width" value="0.05" units="cm"/>
      <inkml:brushProperty name="height" value="0.05" units="cm"/>
    </inkml:brush>
  </inkml:definitions>
  <inkml:trace contextRef="#ctx0" brushRef="#br0">0 457 19684,'38'4'3203,"-9"-1"-1544,0 0 0,41-3 0,-61-1-1611,0 0 1,1-1 0,-1 0-1,0 0 1,0-1 0,0 0-1,-1-1 1,1 0 0,-1 0-1,1-1 1,11-8-1,-18 11-40,1-1 0,-1 1-1,0 0 1,0-1 0,0 1-1,0-1 1,0 0-1,0 1 1,-1-1 0,1 0-1,-1 0 1,0 0 0,0 0-1,2-7 1,-3 9-5,0-1-1,0 0 1,0 1 0,0-1-1,0 1 1,0-1 0,-1 0 0,1 1-1,-1-1 1,1 1 0,-1-1-1,1 1 1,-1-1 0,0 1 0,0-1-1,1 1 1,-1 0 0,0-1-1,0 1 1,-1 0 0,1 0 0,0 0-1,0 0 1,0 0 0,-1 0-1,1 0 1,-1 0 0,1 1 0,0-1-1,-1 0 1,1 1 0,-4-1-1,-1-1 0,0 1 0,0 0 0,-1 1 0,1-1-1,-1 1 1,1 0 0,0 1 0,-1 0-1,1 0 1,0 0 0,-1 1 0,1 0 0,0 0-1,0 0 1,-7 5 0,2-2-5,1 1-1,1 0 1,-1 1-1,1-1 1,0 2 0,1-1-1,-14 17 1,18-19 0,0 0 0,0 1 0,1-1 0,0 1 0,0 0 0,1 0 1,-1 0-1,1 1 0,0-1 0,1 0 0,-1 9 0,1-13-3,1 1 0,0 0-1,0-1 1,1 1 0,-1 0 0,0-1-1,1 1 1,0 0 0,-1-1-1,1 1 1,0-1 0,1 1 0,-1-1-1,0 0 1,1 1 0,-1-1 0,1 0-1,-1 0 1,1 0 0,0 0 0,0 0-1,0-1 1,0 1 0,0 0-1,1-1 1,-1 0 0,0 1 0,1-1-1,3 1 1,-2 0-55,0-1 1,0 0-1,0 0 0,1 0 0,-1 0 1,0-1-1,1 0 0,-1 0 0,0 0 1,1 0-1,-1-1 0,0 1 1,1-1-1,-1 0 0,0-1 0,0 1 1,0-1-1,0 0 0,0 0 0,0 0 1,0 0-1,-1-1 0,4-2 0,12-15-217</inkml:trace>
  <inkml:trace contextRef="#ctx0" brushRef="#br0" timeOffset="1">138 3 20276,'-13'0'897,"7"0"-889,5-2-8,4 1 408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8.235"/>
    </inkml:context>
    <inkml:brush xml:id="br0">
      <inkml:brushProperty name="width" value="0.05" units="cm"/>
      <inkml:brushProperty name="height" value="0.05" units="cm"/>
    </inkml:brush>
  </inkml:definitions>
  <inkml:trace contextRef="#ctx0" brushRef="#br0">12 10 18604,'-4'-6'2376,"-1"2"-1503,3 4 1503,4 3-1288,3 0-439,2 3-1074,1-1-599,3 0 824,0 3-184,3 4-152</inkml:trace>
  <inkml:trace contextRef="#ctx0" brushRef="#br0" timeOffset="1">350 363 20604,'3'31'1873,"-9"4"-1273,-2 2-248,2 2 824,2 1-296,-1-7-479,0-5-225,3-6-488,2-6-225,3-11-591,1-5-232,-1-10 928,-1-7-296,-2-9-145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8.704"/>
    </inkml:context>
    <inkml:brush xml:id="br0">
      <inkml:brushProperty name="width" value="0.05" units="cm"/>
      <inkml:brushProperty name="height" value="0.05" units="cm"/>
    </inkml:brush>
  </inkml:definitions>
  <inkml:trace contextRef="#ctx0" brushRef="#br0">25 0 21661,'0'7'1600,"-4"5"-1280,-5 2-128,3 5 512,1 1-576,5 1-1160,2 1-1128,6-4 1808,-3-5-313,8-7-279</inkml:trace>
  <inkml:trace contextRef="#ctx0" brushRef="#br0" timeOffset="1">228 165 19204,'-44'41'2227,"24"-25"-1273,-19 23 1,33-33-790,1 1 0,0-1 0,1 1 0,-1 0 0,1 1 0,1-1 0,-6 14 0,9-20-158,0 0 1,-1 0-1,1 0 0,0 0 1,-1 0-1,1 0 1,0 0-1,0 0 0,0 0 1,0 0-1,0 0 0,0 0 1,0 0-1,0 0 0,1 0 1,-1 0-1,0 0 1,0 0-1,1-1 0,-1 1 1,1 0-1,-1 0 0,1 0 1,-1 0-1,1 0 1,-1-1-1,2 2 0,0-1-8,0 0-1,0 0 1,-1 0-1,1 0 0,0-1 1,0 1-1,0-1 1,0 1-1,0-1 1,0 0-1,0 0 1,4 0-1,6-1-65,0-1 1,-1 0-1,17-5 1,-11 3-80,0 0 0,0 0 0,34-1 0,-45 5 103,-1 0 0,0 1 0,1-1 0,-1 1 0,0 0 0,0 1 0,9 2 0,-11-2 23,-1-1 1,0 0-1,1 1 0,-1-1 1,0 1-1,0 0 0,0 0 1,0 0-1,0 0 0,0 0 0,0 0 1,-1 0-1,1 0 0,-1 1 1,3 4-1,-4-4 46,1 0 0,0-1 1,-1 1-1,0 0 0,0 0 0,0-1 0,0 1 1,0 0-1,0 0 0,0-1 0,-1 1 0,0 0 0,1-1 1,-1 1-1,0 0 0,0-1 0,-1 1 0,1-1 1,0 0-1,-1 1 0,0-1 0,1 0 0,-1 0 1,0 0-1,0 0 0,-4 3 0,-4 3 162,0 0-1,0-1 0,-1 0 1,-18 8-1,21-12-220,1 1-1,-1-1 0,0-1 0,0 0 0,0 0 1,-1 0-1,1-1 0,0 0 0,-1-1 0,1 0 1,-15-2-1,21 2-5,1 0 0,0-1 1,0 1-1,0-1 0,0 0 0,0 1 0,0-1 1,0 0-1,0 1 0,0-1 0,0 0 0,0 0 1,1 0-1,-1 0 0,0 0 0,1 0 0,-1 0 1,0 0-1,1 0 0,-1 0 0,1 0 0,0 0 1,-1 0-1,1-1 0,0 1 0,0 0 0,-1 0 1,1 0-1,0-1 0,0 1 0,0 0 0,1 0 1,-1 0-1,0-1 0,0 1 0,1 0 0,-1 0 1,1 0-1,-1 0 0,1 0 0,-1 0 0,2-2 1,9-17-577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9.156"/>
    </inkml:context>
    <inkml:brush xml:id="br0">
      <inkml:brushProperty name="width" value="0.05" units="cm"/>
      <inkml:brushProperty name="height" value="0.05" units="cm"/>
    </inkml:brush>
  </inkml:definitions>
  <inkml:trace contextRef="#ctx0" brushRef="#br0">181 249 13675,'-1'4'228,"0"1"1,-1-1-1,0 0 1,0 1-1,0-1 0,0 0 1,-1 0-1,1 0 1,-1-1-1,0 1 1,-1-1-1,1 1 0,-5 2 1,-4 7 260,-9 11 691,1 1 0,-19 29 0,31-41-813,1 0 0,0 0-1,1 0 1,1 0 0,0 1-1,-5 25 1,9-37-348,1 0-1,-1 0 1,1-1 0,0 1-1,0 0 1,-1 0 0,1 0-1,1-1 1,-1 1 0,0 0-1,0 0 1,1 0 0,-1-1-1,1 1 1,-1 0 0,1 0-1,0-1 1,0 1-1,-1-1 1,1 1 0,2 1-1,-2-2 8,1 0-1,-1 0 0,1 0 0,-1-1 0,1 1 0,-1-1 0,1 1 0,-1-1 0,1 0 0,-1 0 0,1 1 0,0-1 0,-1 0 0,1 0 1,-1-1-1,1 1 0,0 0 0,2-1 0,5-2 55,0 0 0,-1 0-1,1-1 1,-1 0 0,0-1 0,14-10 0,-1-3-77,-1-1 0,0 0 1,-2-2-1,0-1 0,-1 0 0,14-25 1,-13 17 1,-2-1 1,-1 0 0,-2-2 0,14-46 0,-24 69-4,14-64 13,-16 68-14,0 0 1,-1-1-1,0 1 1,0-1-1,0 1 1,-1-1-1,1 1 1,-5-13-1,5 18-2,0-1-1,-1 1 0,1 0 0,-1 0 0,0 0 1,1-1-1,-1 1 0,0 0 0,0 0 0,1 0 0,-1 0 1,0 0-1,0 0 0,0 1 0,0-1 0,-1 0 1,1 0-1,0 1 0,0-1 0,0 1 0,0-1 1,-1 1-1,1-1 0,0 1 0,-1 0 0,1-1 1,0 1-1,-1 0 0,1 0 0,0 0 0,0 0 1,-1 0-1,1 0 0,0 1 0,-1-1 0,1 0 1,0 1-1,-1-1 0,1 1 0,0-1 0,0 1 1,-2 1-1,-3 1 2,0 1 1,0 0-1,1 0 1,-1 0-1,1 0 1,0 1-1,-5 6 1,0 2 65,0 0 0,1 1 0,1 0 0,-13 30 0,17-35-18,0 1 0,1 0-1,1 0 1,-1 0 0,1 1 0,1-1 0,0 0 0,1 1-1,0 10 1,1-18-29,-1 0-1,1 0 1,-1 0-1,1 0 0,0 0 1,0 0-1,1 0 1,-1 0-1,0 0 1,1 0-1,0-1 1,0 1-1,0-1 0,0 1 1,0-1-1,0 0 1,0 0-1,1 0 1,-1 0-1,1 0 1,3 1-1,5 2-42,0 0 1,0-1-1,0 0 1,18 2-1,-18-3-66,0 0 0,0 0-1,0 1 1,12 5-1,-17-5 42,-1 0 0,0 0-1,1 1 1,-1-1 0,-1 1-1,1 0 1,-1 1 0,0-1-1,0 1 1,0-1 0,-1 1-1,0 0 1,0 1 0,-1-1-1,0 0 1,0 1 0,0-1-1,1 12 1,-1-1-191,0 0 0,-1 0 0,-1 0 0,-1 0 0,-1 0 1,-4 21-1,7-34 61,2 1-45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29.600"/>
    </inkml:context>
    <inkml:brush xml:id="br0">
      <inkml:brushProperty name="width" value="0.05" units="cm"/>
      <inkml:brushProperty name="height" value="0.05" units="cm"/>
    </inkml:brush>
  </inkml:definitions>
  <inkml:trace contextRef="#ctx0" brushRef="#br0">83 91 17788,'6'14'1065,"-5"-11"-895,0 0 0,0 0 1,0 0-1,1 0 0,-1 0 0,1 0 0,0 0 0,0 0 0,0-1 0,3 4 0,-4-5-110,0-1 0,0 0 0,-1 1 0,1-1 0,0 0 0,0 0 0,0 0 0,0 0 0,0 0 0,-1 0 0,1 0 0,0 0 0,0 0 0,0 0 0,0-1 0,0 1 0,-1 0 0,1-1 0,0 1 0,0 0-1,-1-1 1,1 1 0,0-1 0,0 1 0,-1-1 0,1 1 0,0-1 0,-1 0 0,1 1 0,-1-1 0,1 0 0,-1 1 0,1-1 0,-1 0 0,1-1 0,15-28 230,-13 24-267,-1-1 0,0 1 0,-1-1 0,1 1 0,-1-1 0,0-12 0,-1 17-25,0 1-1,0-1 1,0 1 0,0-1 0,0 1-1,0-1 1,-1 1 0,1-1 0,0 1-1,-1-1 1,1 1 0,-1-1 0,0 1-1,1 0 1,-1-1 0,0 1 0,0 0-1,0-1 1,0 1 0,0 0 0,0 0-1,0 0 1,0 0 0,-1 0 0,1 0-1,0 0 1,-1 1 0,1-1 0,0 0-1,-1 1 1,1-1 0,-1 1 0,1-1-1,-1 1 1,-2 0 0,1 0 20,-1 1-1,1-1 1,-1 1 0,1 0 0,0 0-1,-1 0 1,1 1 0,0-1-1,0 1 1,0 0 0,0 0 0,0 0-1,0 0 1,0 0 0,1 1-1,-1-1 1,-2 5 0,-3 2 99,0 1 0,1 0 1,-11 19-1,13-18 5,0 1-1,0-1 1,1 1-1,1 1 1,0-1-1,0 0 1,0 17-1,3-24-66,0 0 0,0 0 0,0 0 0,1 0 0,-1 0 0,1 0-1,1 0 1,-1-1 0,4 8 0,-4-9-27,1-1-1,-1 1 0,1-1 1,-1 0-1,1 0 1,0 1-1,0-1 1,0-1-1,1 1 1,-1 0-1,0 0 1,1-1-1,-1 1 0,1-1 1,-1 0-1,1 0 1,5 2-1,-1-2-3,1 0 0,-1 0 0,1 0-1,0-1 1,0 0 0,-1 0 0,1-1 0,0 0-1,-1 0 1,1-1 0,-1 0 0,15-6-1,5-5-9,0 0-1,26-18 1,-4 2 22,-34 20-33,-9 5-4,1 0 0,0 0 0,0 1 0,1 0 0,-1 0 0,1 1 0,-1-1 0,1 2 0,0-1 0,7 0 0,-13 2 3,-1 0 0,0 0 0,1 1 0,-1-1 1,0 0-1,0 0 0,1 1 0,-1-1 0,0 1 1,0-1-1,0 1 0,1-1 0,-1 1 0,0 0 1,0-1-1,0 1 0,0 0 0,0 0 0,0 0 1,1 2-1,-1-1 4,1 1 0,-1-1 0,0 1-1,0 0 1,0-1 0,0 1 0,0 0 0,-1 0 0,1 3 0,0 9 32,-1-1 0,0 1 0,-4 15 1,3-15 11,0-6-36,0-5-54,1 0 0,-1 0 1,1 0-1,0 0 1,1 0-1,-1 0 1,2 6-1,-2-10 1,0 0 1,0 1-1,0-1 0,1 0 1,-1 0-1,0 0 0,0 0 1,0 1-1,1-1 0,-1 0 1,0 0-1,0 0 1,1 0-1,-1 0 0,0 0 1,0 0-1,1 0 0,-1 0 1,0 0-1,0 0 0,1 0 1,-1 0-1,0 0 0,0 0 1,1 0-1,-1 0 0,0 0 1,0 0-1,1 0 0,-1 0 1,3-1-70,2 1-220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0.764"/>
    </inkml:context>
    <inkml:brush xml:id="br0">
      <inkml:brushProperty name="width" value="0.05" units="cm"/>
      <inkml:brushProperty name="height" value="0.05" units="cm"/>
    </inkml:brush>
  </inkml:definitions>
  <inkml:trace contextRef="#ctx0" brushRef="#br0">1 1 19140,'0'34'1408,"0"16"-1152,-1-2-136,1 15 425,0 13-265,7 3-88,2-2-32,-3-10-280,1-8-168,0-17-369,-1-9-151,-5-20-824,-1-11 1264,-10-12-288,-6-8-256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1.213"/>
    </inkml:context>
    <inkml:brush xml:id="br0">
      <inkml:brushProperty name="width" value="0.05" units="cm"/>
      <inkml:brushProperty name="height" value="0.05" units="cm"/>
    </inkml:brush>
  </inkml:definitions>
  <inkml:trace contextRef="#ctx0" brushRef="#br0">1 160 14923,'9'-11'403,"1"0"0,1 0 0,-1 1 0,2 0 0,-1 1 0,1 1-1,1 0 1,0 0 0,0 1 0,20-7 0,-3 2 367,1 3 0,0 0 0,56-8 0,-71 15-611,1 0 0,-1 1 0,1 1 0,0 0 0,-1 2 0,1-1 0,25 8-1,-37-8-144,0 1-1,0-1 0,0 1 0,-1 1 0,1-1 0,0 1 0,-1-1 0,0 1 0,1 1 0,-1-1 0,-1 1 0,1-1 0,0 1 0,-1 0 0,0 0 0,0 1 0,0-1 0,0 1 0,-1-1 0,0 1 0,0 0 1,0 0-1,0 0 0,-1 0 0,0 0 0,0 0 0,0 9 0,-1-1 35,0-1 0,-1 0 0,0 1 1,-1-1-1,-1 0 0,0 0 0,-1 0 0,0-1 1,-6 14-1,-1-3 50,-1 0 0,0-1-1,-26 31 1,32-44-61,-28 31-660,32-36 513,-1 0 0,-1 0-1,1 0 1,0-1-1,-1 0 1,1 1 0,-1-1-1,0-1 1,-7 4 0,10-4-238,9 0-123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1.616"/>
    </inkml:context>
    <inkml:brush xml:id="br0">
      <inkml:brushProperty name="width" value="0.05" units="cm"/>
      <inkml:brushProperty name="height" value="0.05" units="cm"/>
    </inkml:brush>
  </inkml:definitions>
  <inkml:trace contextRef="#ctx0" brushRef="#br0">231 107 16708,'-12'-4'701,"0"0"1,0 1-1,0 1 1,0 0-1,-1 1 1,-21 0-1,29 1-576,0 1 1,1 0-1,-1 0 0,0 0 0,0 0 0,1 1 0,-1 0 0,1 0 1,-1 0-1,1 1 0,0-1 0,0 1 0,0 0 0,0 0 0,0 1 1,1-1-1,-1 1 0,1-1 0,-4 8 0,1-2-72,1 1 1,1 0-1,0 0 0,0 0 0,1 1 1,0-1-1,1 1 0,0 0 0,1-1 1,0 1-1,0 0 0,1 0 0,1 0 1,3 19-1,-4-29-46,0 0-1,0 0 1,1 0-1,-1 0 1,0 0-1,0 1 1,1-1-1,-1 0 1,1 0 0,-1 0-1,1 0 1,-1-1-1,1 1 1,0 0-1,0 0 1,-1 0 0,1 0-1,0-1 1,0 1-1,0 0 1,0-1-1,0 1 1,-1 0-1,1-1 1,0 1 0,1-1-1,-1 0 1,0 1-1,0-1 1,0 0-1,0 0 1,0 0-1,0 1 1,0-1 0,0 0-1,0-1 1,1 1-1,-1 0 1,0 0-1,0 0 1,0-1 0,1 1-1,4-3 19,0 0 1,0 0-1,-1 0 0,1-1 0,-1 1 1,6-6-1,48-47 132,-45 41-110,1 1 1,0 0-1,1 1 0,1 1 0,35-21 0,-50 32-38,1 0 1,-1 0-1,1 0 1,0 0-1,-1 0 0,1 1 1,0-1-1,-1 1 1,1 0-1,0 0 0,0 0 1,0 0-1,-1 0 1,1 0-1,0 1 1,0-1-1,-1 1 0,1 0 1,0 0-1,4 3 1,-4-2 16,1 1 0,-1 0 0,1 0 0,-1 0 0,0 0 0,0 0 0,-1 1 0,1 0 0,-1-1 0,0 1 0,1 0 0,1 7 0,7 24 302,9 51 0,-17-70 367,-7-57-513,-2 1 1,-1 1-1,-20-59 1,1 1-150,24 81-127,2 16 89,0 0 0,0 0 0,0-1 0,0 1 0,0 0 0,0 0 0,0 0 0,0 0-1,0 0 1,0-1 0,0 1 0,0 0 0,0 0 0,0 0 0,0 0 0,0 0 0,0 0-1,1 0 1,-1-1 0,0 1 0,0 0 0,0 0 0,0 0 0,0 0 0,0 0 0,0 0 0,1 0-1,-1 0 1,0 0 0,0 0 0,0 0 0,0 0 0,0 0 0,0 0 0,1 0 0,-1 0-1,0 0 1,0 0 0,0 0 0,0 0 0,0 0 0,1 0 0,-1 0 0,0 0 0,19 15-706,-3-1 87,-12-11 383,0-1 0,0 0 0,0 0 1,1 0-1,-1 0 0,1-1 0,0 1 0,-1-1 0,1 0 0,0-1 0,-1 1 0,6-1 0,-6 0 118,-1 0 0,1-1 0,-1 0 0,1 0 0,-1 0 0,0 0 0,1 0 0,-1-1 0,0 1 0,0-1 0,0 0 0,0 0 0,0 0 0,0 0 0,0 0 0,-1-1 0,3-2 0,16-23-818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2.380"/>
    </inkml:context>
    <inkml:brush xml:id="br0">
      <inkml:brushProperty name="width" value="0.05" units="cm"/>
      <inkml:brushProperty name="height" value="0.05" units="cm"/>
    </inkml:brush>
  </inkml:definitions>
  <inkml:trace contextRef="#ctx0" brushRef="#br0">1 1 19372,'7'45'1465,"2"55"-1,3 14-256,-5-71-950,2 0 0,2-1 0,2 0-1,1-1 1,32 62 0,-45-101-247,22 37 103,-21-37-108,0 1 0,-1-1 0,1 0 0,0 0 0,0 0 1,0 0-1,1 0 0,-1 0 0,0-1 0,1 1 0,-1-1 0,5 3 0,-6-4-6,-1 0 1,0 0-1,0 0 1,1 0-1,-1 0 1,0 0-1,0 0 0,1 0 1,-1 0-1,0 0 1,0 0-1,1 0 1,-1 0-1,0 0 0,0 0 1,1 0-1,-1 0 1,0 0-1,0 0 0,1-1 1,-1 1-1,0 0 1,0 0-1,1 0 1,-1 0-1,0 0 0,0-1 1,0 1-1,0 0 1,1 0-1,-1 0 1,0-1-1,0 1 0,0 0 1,0 0-1,0-1 1,1-11 7,-8-12 9,-10-11 16,-1 1 0,-2 1 0,-28-35 0,14 29-13,26 34-7,6 10 0,7 10-7,-1-6 3,1 0-1,1 0 1,-1-1-1,1 1 1,1-1-1,-1-1 1,2 1-1,-1-1 1,1-1-1,0 1 0,0-1 1,12 6-1,-15-9 10,1 0-1,-1-1 0,1 0 0,0 0 0,0 0 1,0-1-1,0 0 0,0 0 0,1 0 0,-1-1 0,0 0 1,0 0-1,0 0 0,1-1 0,-1 0 0,0-1 1,0 1-1,0-1 0,0 0 0,-1 0 0,8-4 1,-3 0 21,-1 0 0,0 0 0,0-1 1,-1 0-1,0-1 0,0 0 0,-1 0 1,11-14-1,-14 16-18,0 0 1,0-1-1,-1 1 1,0-1-1,0 0 0,0 0 1,-1 0-1,0 0 1,-1 0-1,1 0 1,-1 0-1,-1-1 1,1-12-1,-1 19-20,0 0 1,0 0-1,0 0 1,0 0-1,0 0 1,0 0-1,-1 0 1,1 0-1,0 0 1,0 0-1,-1 0 1,1 0-1,-1 1 1,1-1-1,-1 0 0,1 0 1,-1 0-1,1 0 1,-1 1-1,0-1 1,1 0-1,-1 1 1,0-1-1,0 1 1,0-1-1,1 0 1,-1 1-1,0 0 1,0-1-1,0 1 0,0-1 1,0 1-1,0 0 1,-1 0-1,0 0 1,0 0-1,0 0 0,1 1 0,-1-1 1,0 1-1,0 0 0,1 0 0,-1-1 0,1 1 1,-1 0-1,1 0 0,-1 0 0,1 0 1,-1 1-1,1-1 0,0 0 0,0 1 0,-2 1 1,-2 4-3,0 1 0,0 1 1,1-1-1,0 1 0,1-1 0,0 1 1,0 0-1,-3 16 0,3-3-1,1 0-1,0 35 0,2-45 2,1 1 0,0-1-1,4 13 1,-5-23 0,1 1 1,-1-1-1,1 1 1,0-1-1,-1 1 0,2-1 1,-1 0-1,0 1 1,0-1-1,1 0 1,-1 0-1,1 0 0,-1 0 1,1 0-1,0 0 1,0 0-1,0-1 0,0 1 1,0 0-1,5 1 1,-6-2-1,1-1 1,-1 0-1,1 0 1,-1 0-1,1 0 1,-1 0-1,1 0 1,-1-1-1,1 1 1,-1-1-1,1 1 1,-1 0-1,0-1 1,1 0-1,-1 1 1,0-1-1,1 0 1,-1 0 0,0 0-1,0 0 1,0 0-1,2-1 1,21-28-25,-23 28 22,15-24-62,-1-1 0,16-42 0,-2 4-68,-9 35-11,-20 29 141,0 1 1,1-1-1,-1 1 1,0 0 0,1-1-1,-1 1 1,0-1-1,1 1 1,-1 0-1,1-1 1,-1 1-1,1 0 1,-1 0 0,1-1-1,-1 1 1,1 0-1,-1 0 1,1 0-1,-1 0 1,1 0-1,0 0 1,-1-1 0,1 1-1,-1 0 1,1 1-1,-1-1 1,1 0-1,-1 0 1,1 0-1,0 0 1,-1 0 0,1 0-1,-1 1 1,1-1-1,-1 0 1,1 0-1,-1 1 1,1-1 0,-1 0-1,0 1 1,1-1-1,-1 1 1,1-1-1,-1 0 1,0 1-1,1-1 1,-1 1 0,0-1-1,0 1 1,1-1-1,-1 1 1,0-1-1,0 2 1,5 9-7,-1 0 0,-1 1-1,0-1 1,2 15 0,-3-15 44,0 1 0,1-1-1,0 0 1,6 14 0,-9-25-32,1 0-1,-1 1 1,0-1 0,0 0 0,0 1-1,0-1 1,1 0 0,-1 0-1,0 1 1,0-1 0,0 0 0,1 1-1,-1-1 1,0 0 0,1 0-1,-1 0 1,0 1 0,1-1 0,-1 0-1,0 0 1,1 0 0,-1 0-1,0 0 1,1 1 0,-1-1 0,0 0-1,1 0 1,-1 0 0,0 0 0,1 0-1,-1 0 1,1 0 0,-1 0-1,0-1 1,1 1 0,-1 0 0,0 0-1,1 0 1,-1 0 0,0 0-1,1 0 1,-1-1 0,0 1 0,1 0-1,-1 0 1,0-1 0,1 1-1,10-14 76,5-12 4,19-28-30,-33 51-52,0 0 1,1 0-1,-1 1 0,1-1 0,-1 1 0,1 0 1,0 0-1,0 0 0,0 0 0,0 0 0,0 1 1,0-1-1,0 1 0,5-1 0,-6 2-2,0 0 0,0 0 1,0 0-1,0 0 0,0 0 0,0 1 0,-1-1 0,1 1 0,0 0 0,0-1 0,0 1 0,-1 0 0,1 0 0,0 0 1,-1 0-1,1 0 0,-1 1 0,1-1 0,-1 0 0,1 1 0,-1-1 0,0 1 0,0-1 0,0 1 0,0 0 0,2 3 0,1 5 6,1 0 0,-1 0 0,4 14 0,-8-22-1,24 85 90,-45-145-2277,7 27 1765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2.798"/>
    </inkml:context>
    <inkml:brush xml:id="br0">
      <inkml:brushProperty name="width" value="0.05" units="cm"/>
      <inkml:brushProperty name="height" value="0.05" units="cm"/>
    </inkml:brush>
  </inkml:definitions>
  <inkml:trace contextRef="#ctx0" brushRef="#br0">11 33 19244,'-3'-16'1712,"1"5"-1375,0 7-489,0 2-353,1 5 673,1 4-592,0 3-176</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3.589"/>
    </inkml:context>
    <inkml:brush xml:id="br0">
      <inkml:brushProperty name="width" value="0.05" units="cm"/>
      <inkml:brushProperty name="height" value="0.05" units="cm"/>
    </inkml:brush>
  </inkml:definitions>
  <inkml:trace contextRef="#ctx0" brushRef="#br0">91 181 15867,'11'4'5119,"13"0"-3854,-21-4-1220,1-1-1,0 1 0,-1-1 1,1 0-1,0 0 0,-1 0 0,1 0 1,-1-1-1,0 0 0,1 1 0,-1-1 1,0 0-1,0-1 0,0 1 1,0-1-1,0 1 0,-1-1 0,1 0 1,-1 0-1,0 0 0,0 0 1,0 0-1,0 0 0,0-1 0,-1 1 1,2-5-1,-1 3-6,0 0 1,0 0-1,-1 0 1,1 0-1,-1 0 1,-1 0-1,1 0 0,-1 0 1,1-1-1,-2 1 1,1 0-1,0 0 1,-1 0-1,0-1 0,0 1 1,-1 0-1,1 0 1,-5-7-1,5 10-20,0 1 0,0-1 0,-1 0 0,1 1-1,-1-1 1,1 1 0,-1-1 0,1 1 0,-1 0 0,0 0-1,0 0 1,0 0 0,0 0 0,0 0 0,0 0 0,0 1-1,0-1 1,0 1 0,0-1 0,0 1 0,0 0 0,0 0-1,0 0 1,-1 0 0,1 0 0,0 0 0,0 1 0,0-1-1,0 1 1,0-1 0,0 1 0,0 0 0,0 0 0,0 0-1,-2 1 1,-3 2 19,0 0 0,0 1 1,1 0-1,-1 0 0,1 0 0,1 1 0,-1 0 0,-5 8 0,1 0-32,1 0 0,1 1 0,1 1 0,0-1 0,1 1 0,0 0 0,2 1 0,-5 26 0,7-31-8,0 0 0,1 0-1,1 0 1,0 0 0,0-1-1,1 1 1,1 0 0,0 0 0,1 0-1,0-1 1,0 0 0,1 1-1,6 10 1,-9-20 3,0-1 0,0 1-1,0 0 1,0-1 0,0 1 0,0 0-1,0-1 1,0 0 0,1 1 0,-1-1 0,0 0-1,1 1 1,-1-1 0,1 0 0,0 0-1,-1 0 1,1 0 0,0-1 0,0 1 0,-1 0-1,1-1 1,0 1 0,0-1 0,0 0-1,0 1 1,0-1 0,0 0 0,-1 0 0,1-1-1,0 1 1,0 0 0,0 0 0,0-1-1,0 1 1,0-1 0,-1 0 0,1 1 0,0-1-1,-1 0 1,1 0 0,1-2 0,7-4 17,0 0 0,0-1 1,-1 0-1,0-1 1,8-11-1,38-55 50,-3 4-26,-44 61-39,0 1 0,0 1 0,0 0-1,1 0 1,18-12 0,-25 19-3,0-1 0,0 1 1,0 0-1,0 0 0,1 0 0,-1 0 0,0 1 0,0-1 0,1 0 0,-1 1 0,0 0 0,1 0 0,-1-1 0,0 1 0,1 1 1,-1-1-1,0 0 0,1 0 0,-1 1 0,0 0 0,0-1 0,1 1 0,-1 0 0,0 0 0,0 0 0,0 0 0,0 1 0,0-1 0,0 0 1,0 1-1,-1-1 0,1 1 0,0 0 0,-1 0 0,1-1 0,1 4 0,4 8 15,0 0 0,0 1 0,-2-1 0,0 1 0,7 26 0,8 26 129,-20-65-140,0-1 1,1 1-1,-1-1 1,0 1-1,0-1 1,0 1-1,0 0 1,1-1-1,-1 1 1,0-1-1,1 1 1,-1-1-1,0 1 1,1-1 0,-1 1-1,1-1 1,-1 0-1,0 1 1,1-1-1,-1 1 1,1-1-1,-1 0 1,1 0-1,0 1 1,-1-1-1,1 0 1,-1 0-1,1 0 1,-1 1-1,1-1 1,0 0-1,-1 0 1,1 0-1,-1 0 1,1 0-1,0 0 1,-1 0-1,1 0 1,-1-1-1,1 1 1,0 0-1,-1 0 1,1 0-1,-1-1 1,1 1-1,-1 0 1,1 0-1,-1-1 1,1 1-1,-1-1 1,1 1 0,-1 0-1,0-1 1,1 1-1,-1-1 1,1 1-1,-1-1 1,0 1-1,1-1 1,-1 0-1,5-6 23,0 0-1,-1-1 1,5-10 0,-7 14-24,25-57 71,-15 32-55,24-40 1,-34 65-26,1 0 0,-1 1 0,1-1 0,0 1 0,7-6 0,-10 8 4,1 0 1,0 1 0,-1-1 0,1 1-1,0-1 1,0 1 0,0-1-1,0 1 1,0 0 0,-1-1-1,1 1 1,0 0 0,0 0 0,0-1-1,0 1 1,0 0 0,0 0-1,0 0 1,0 0 0,0 0-1,0 0 1,0 1 0,0-1 0,0 0-1,0 0 1,-1 1 0,1-1-1,0 1 1,0-1 0,0 0-1,0 1 1,-1 0 0,1-1-1,0 1 1,0 0 0,4 6-11,-1 0 1,0 0 0,0 1-1,-1-1 1,0 1 0,0 0-1,-1 0 1,0 0-1,2 12 1,-2-12 2,20 128-375,-20-121-20,1-3-328,-1-15 307,3-22 43,-2-11-17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3.738"/>
    </inkml:context>
    <inkml:brush xml:id="br0">
      <inkml:brushProperty name="width" value="0.05" units="cm"/>
      <inkml:brushProperty name="height" value="0.05" units="cm"/>
    </inkml:brush>
  </inkml:definitions>
  <inkml:trace contextRef="#ctx0" brushRef="#br0">50 0 17988,'-3'8'500,"0"-1"0,1 1 1,0 0-1,0 0 0,1 0 1,0 16-1,-1 0 401,-2 8-218,-11 85 585,0 146 1,15-257-1246,0-1 1,1 1-1,-1-1 1,1 0-1,0 1 1,0-1-1,3 6 1,-4-10-10,1 0 1,0 0-1,-1 0 1,1 0-1,0 0 1,0 0-1,-1 0 1,1 0-1,0 0 1,0-1 0,0 1-1,0 0 1,0-1-1,0 1 1,0-1-1,0 1 1,0-1-1,0 1 1,0-1-1,1 0 1,-1 1-1,0-1 1,0 0-1,0 0 1,1 0-1,-1 0 1,0 0 0,0 0-1,0 0 1,0-1-1,1 1 1,-1 0-1,0-1 1,0 1-1,0-1 1,2 0-1,7-4 108,1-1 0,-1 0 0,-1-1 0,1 0 0,-1 0-1,0-1 1,13-15 0,-4 5 60,36-34-69,-2-3 1,-3-1-1,-3-3 1,50-80 0,-94 134-230,14-26-1340,-15 29 1347,0 0-1,-1 0 1,1 0 0,0 0 0,-1 0 0,0 1-1,0-1 1,1 0 0,-1 0 0,0 0 0,0 0-1,-1 0 1,1 0 0,-1-2 0,-7-4-580,-7 6-220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4.958"/>
    </inkml:context>
    <inkml:brush xml:id="br0">
      <inkml:brushProperty name="width" value="0.05" units="cm"/>
      <inkml:brushProperty name="height" value="0.05" units="cm"/>
    </inkml:brush>
  </inkml:definitions>
  <inkml:trace contextRef="#ctx0" brushRef="#br0">1 614 14123,'-1'8'430,"1"1"1,0-1-1,1 1 0,-1-1 0,2 0 0,2 12 1,-3-18-363,-1 0 1,1 0-1,0 0 1,0 0-1,0-1 1,0 1-1,0 0 1,0-1 0,0 1-1,0-1 1,1 1-1,-1-1 1,1 0-1,-1 0 1,1 1-1,0-1 1,-1 0-1,1 0 1,0 0-1,0-1 1,-1 1 0,1 0-1,0-1 1,0 1-1,0-1 1,0 0-1,0 0 1,0 1-1,0-1 1,0 0-1,0-1 1,0 1-1,0 0 1,2-1 0,4-1 7,0-1 0,-1 1 0,1-1 0,-1-1 1,0 1-1,0-1 0,0-1 0,0 1 0,-1-1 1,0 0-1,10-11 0,8-10 82,27-39 0,-16 17-57,-3-2-1,-1-2 0,-3 0 0,-3-2 0,-1-1 1,-4-1-1,15-59 0,-33 106-67,0 0 1,0 0 0,-1 0-1,0 0 1,0 0-1,-2-17 1,1 26-32,0-1 1,0 1-1,-1 0 1,1-1-1,0 1 1,0 0-1,0-1 1,0 1-1,0 0 1,0 0-1,-1-1 1,1 1-1,0 0 1,0 0-1,0-1 1,-1 1-1,1 0 1,0 0-1,0 0 1,0-1-1,-1 1 1,1 0-1,0 0 1,-1 0-1,1 0 1,0 0-1,0-1 1,-1 1-1,1 0 1,0 0-1,-1 0 1,1 0-1,0 0 1,-1 0-1,1 0 1,0 0-1,0 0 1,-1 0-1,1 0 1,0 0-1,-1 1 0,1-1 1,0 0-1,-1 0 1,1 0-1,0 0 1,0 0-1,-1 1 1,1-1-1,-13 11 62,3 1-32,2 0 1,0 1 0,0 0 0,1 0 0,-9 27-1,-21 77 118,35-110-139,-38 171 254,37-159-219,1 0 0,1-1 0,0 1 0,1 0 0,2 0 0,-1-1 0,9 32 1,-10-48-38,1 0 0,-1 0 0,1 0 0,0 0 0,-1 0 0,1 0 0,0 0 1,1-1-1,-1 1 0,0 0 0,0 0 0,1-1 0,-1 1 0,1-1 0,-1 1 0,1-1 1,0 0-1,0 0 0,-1 0 0,3 1 0,-1-1-2,-1-1 0,0 0 0,0 0 0,1 0 0,-1 0 0,0 0 0,0 0 0,1 0 0,-1-1 0,0 1 0,0-1 0,0 0 0,0 0 0,0 0 0,0 0 0,0 0 0,0 0 0,0 0 0,0-1 0,3-2 0,10-10 18,0 0 1,0-1-1,-1-1 0,-1 0 0,14-23 0,52-99 242,-61 104-175,5-7 36,27-53 592,-68 118-133,5 6-536,1 0 0,1 1 0,-7 34 0,13-46-51,2 1 0,0 0 0,1 0 0,1 0 0,1-1 0,3 25 0,-2-42-4,-1 0 1,0 0-1,0 0 0,1 0 1,-1 0-1,1 0 0,0 0 1,0-1-1,-1 1 1,1 0-1,0-1 0,3 4 1,-4-5 4,1 1 0,-1-1 0,1 0 0,-1 1 1,1-1-1,-1 0 0,1 1 0,-1-1 0,1 0 1,-1 0-1,1 0 0,-1 0 0,1 0 0,-1 0 1,1 0-1,0 0 0,-1 0 0,1 0 0,-1 0 1,1 0-1,-1 0 0,1 0 0,-1 0 0,1 0 1,-1-1-1,1 1 0,0 0 0,2-2-60,-1 0 1,0 0-1,0 1 0,0-1 0,0 0 1,-1-1-1,1 1 0,0 0 0,-1 0 1,0-1-1,1 1 0,-1-1 0,0 1 1,0-1-1,0-3 0,0 5-99,-1-1-1,1 0 1,-1 0-1,0 1 1,0-1-1,0 0 1,0 0-1,0 1 1,0-1-1,0 0 1,0 0-1,-1 1 1,1-1-1,-1 0 1,1 1-1,-1-1 1,0 0-1,-1-1 1,-3-9-556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5.588"/>
    </inkml:context>
    <inkml:brush xml:id="br0">
      <inkml:brushProperty name="width" value="0.05" units="cm"/>
      <inkml:brushProperty name="height" value="0.05" units="cm"/>
    </inkml:brush>
  </inkml:definitions>
  <inkml:trace contextRef="#ctx0" brushRef="#br0">79 0 18828,'-6'109'5078,"-18"70"-4097,11-86-661,4-26-243,-3 14-1,-1 99 0,13-180-76,-1 1 1,1-1-1,0 0 0,0 1 0,0-1 0,0 1 1,0-1-1,0 1 0,0-1 0,0 1 0,0-1 1,0 1-1,0-1 0,0 1 0,0-1 0,1 1 1,-1-1-1,0 1 0,0-1 0,0 1 0,1-1 1,-1 1-1,0-1 0,0 0 0,1 1 0,-1-1 1,0 0-1,1 1 0,0 0 0,9-13 3,10-31 1,-18 38-4,9-22 11,25-55 6,-31 74-12,0-1-1,0 1 1,1 0 0,0 0-1,0 1 1,12-11-1,-18 17-4,1 0 0,0 0 0,-1 0 0,1 0 0,0 1 0,0-1 0,0 0-1,0 1 1,0-1 0,0 1 0,0-1 0,0 1 0,0-1 0,0 1-1,0 0 1,0-1 0,0 1 0,0 0 0,0 0 0,1 0 0,-1 0 0,0 0-1,0 0 1,0 0 0,0 0 0,0 1 0,0-1 0,0 0 0,0 1 0,1-1-1,-1 0 1,0 1 0,0-1 0,-1 1 0,1 0 0,0-1 0,0 1-1,0 0 1,0 0 0,0-1 0,-1 1 0,1 0 0,0 0 0,-1 0 0,1 0-1,-1 0 1,1 1 0,2 4-3,0 0-1,-1 1 1,0-1-1,0 1 1,-1-1-1,1 8 1,1 59 12,-4-58-10,1 1 0,1 0 0,1-1 0,0 1 1,4 15-1,-5-30 1,-1 0 1,0 0 0,0-1 0,1 1-1,-1 0 1,1 0 0,-1-1-1,0 1 1,1-1 0,-1 1-1,1 0 1,0-1 0,-1 1-1,1-1 1,-1 1 0,1-1-1,0 1 1,-1-1 0,1 0-1,0 1 1,0-1 0,-1 0-1,1 1 1,0-1 0,0 0 0,-1 0-1,1 0 1,0 0 0,0 0-1,0 0 1,-1 0 0,1 0-1,0 0 1,0 0 0,-1 0-1,1-1 1,0 1 0,0 0-1,-1 0 1,1-1 0,0 1-1,0 0 1,0-2 0,6-2-3,0 0 0,0 0 0,9-9 1,-8 7-2,-1 1 40,49-41-674,-50 40 459,0 0-1,0 0 0,-1 0 0,0-1 0,0 1 1,6-13-1,-6 0-136,-9 3-105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6.026"/>
    </inkml:context>
    <inkml:brush xml:id="br0">
      <inkml:brushProperty name="width" value="0.05" units="cm"/>
      <inkml:brushProperty name="height" value="0.05" units="cm"/>
    </inkml:brush>
  </inkml:definitions>
  <inkml:trace contextRef="#ctx0" brushRef="#br0">1 118 18020,'20'2'1992,"3"-2"-1320,8-9-263,3-2 951,11-7-816,1 3-448,-5-4 136,2-2-48,-8-5-224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7.018"/>
    </inkml:context>
    <inkml:brush xml:id="br0">
      <inkml:brushProperty name="width" value="0.05" units="cm"/>
      <inkml:brushProperty name="height" value="0.05" units="cm"/>
    </inkml:brush>
  </inkml:definitions>
  <inkml:trace contextRef="#ctx0" brushRef="#br0">19 0 16219,'-8'111'5787,"10"20"-4146,16 140-1472,-17-256 12,1 6-144,0 18 95,2-1 0,14 58 1,-18-95-133,0-1 1,0 0 0,0 1 0,0-1 0,0 1 0,0-1 0,0 0-1,0 1 1,0-1 0,0 1 0,0-1 0,0 0 0,0 1 0,1-1-1,-1 1 1,0-1 0,0 0 0,0 1 0,1-1 0,-1 0 0,0 1-1,0-1 1,1 0 0,-1 0 0,0 1 0,1-1 0,-1 0 0,0 0-1,1 1 1,-1-1 0,1 0 0,-1 0 0,4-14 13,-2-26 13,-7 3-12,-1 0 0,-2 0 0,-1 1-1,-2 1 1,-19-44 0,30 74-39,5 8 11,6 6-6,5 7 12,0 0-1,1-1 0,1-1 1,26 16-1,-39-27 8,1 0-1,-1-1 1,1 0-1,-1 0 1,1 0-1,0-1 1,-1 0-1,1 0 1,10 1-1,-12-3 4,0 1-1,-1 0 1,1-1-1,0 0 1,0 0-1,-1 0 0,1 0 1,-1-1-1,1 0 1,-1 1-1,0-1 1,1 0-1,-1 0 1,0-1-1,0 1 0,4-5 1,1-3 27,0 0 0,-1 0 0,0-1-1,0 0 1,-1 0 0,-1-1 0,0 1 0,0-1 0,3-18 0,-1 1 103,-1-1-1,3-55 1,-8 56-23,-1-1 0,-2 0 0,-8-50 0,9 74-91,1 4-15,0 0 1,0 0-1,0 0 1,-1 0-1,1 1 1,0-1-1,-1 0 1,0 0-1,1 0 1,-1 0-1,0 1 1,0-1-1,0 0 1,0 1-1,0-1 1,0 1-1,-1-1 0,1 1 1,0 0-1,-1-1 1,1 1-1,-4-2 1,5 3-5,-1 0 1,1 0-1,-1 0 1,1 0-1,-1 0 1,0 0-1,1 0 1,-1 0-1,1 0 1,-1 0-1,0 0 1,1 0-1,-1 0 1,1 0-1,-1 1 1,1-1-1,-1 0 1,1 0-1,-1 1 1,1-1-1,-1 0 1,1 1-1,-1-1 1,1 1-1,-1-1 1,1 0-1,0 1 1,-1-1-1,1 1 1,-1 0-1,-7 19 4,7-15-4,-8 27-5,2 0 0,-7 64 1,6 68 14,8-140-6,-2 12-2,2-1 0,1 0 0,13 70 0,-13-99-3,1-1 0,0 1 0,0 0 0,0-1 0,5 8 0,-7-12 0,1 0 1,-1 0-1,1 0 1,0 0-1,-1 0 1,1 0 0,0 0-1,0 0 1,0-1-1,-1 1 1,1 0-1,0-1 1,0 1 0,0-1-1,0 1 1,0-1-1,0 1 1,0-1-1,0 1 1,0-1 0,0 0-1,1 0 1,-1 0-1,0 1 1,0-1-1,0 0 1,0 0 0,0-1-1,0 1 1,1 0-1,-1 0 1,0 0-1,0-1 1,0 1 0,0-1-1,0 1 1,0-1-1,1 0 1,2-2-3,1-1 0,-1 1 0,0-1 0,0 0 0,0-1 1,0 1-1,-1-1 0,0 1 0,4-8 0,22-51-22,-25 55 19,45-137 7,-10 25 10,-39 119-12,1 0 0,-1 0 1,0-1-1,1 1 0,-1 0 0,1 0 1,-1 0-1,1 0 0,0 0 0,-1 1 1,1-1-1,0 0 0,0 0 0,0 0 1,1 0-1,-2 1 1,0 0 0,1 0 0,-1 0 0,0 0 0,1 0-1,-1 0 1,0 1 0,1-1 0,-1 0 0,0 0 0,1 0 0,-1 1 0,0-1 0,0 0 0,1 0 0,-1 1 0,0-1 0,0 0 0,0 0-1,1 1 1,-1-1 0,0 0 0,0 1 0,0-1 0,0 0 0,0 1 0,0-1 0,0 0 0,0 1 0,1-1 0,5 40-1,-6-38 0,4 77-26,-4-53 46,1 1 0,2 0-1,0 0 1,2-1 0,8 27-1,-13-52-15,0 0 0,0 0 0,0-1 0,1 1 0,-1 0 0,0 0 0,0-1 0,1 1 0,-1 0 0,0-1 0,1 1 0,-1 0 0,1-1 0,-1 1 0,1-1 0,-1 1 0,1 0 0,-1-1 0,1 1 0,0-1 0,-1 0 0,1 1 0,0-1 0,-1 0-1,1 1 1,0-1 0,-1 0 0,1 1 0,1-1 0,-1-1-8,1 1-1,-1-1 0,0 1 1,0-1-1,0 0 0,0 0 1,0 1-1,-1-1 0,1 0 0,0 0 1,0 0-1,0 0 0,-1 0 1,1 0-1,1-3 0,2-5-190,0-1 0,0 1 1,3-12-1,-3 1-93,-1 1 0,-1-1 1,0 0-1,-3-39 1,-3 0-175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7.484"/>
    </inkml:context>
    <inkml:brush xml:id="br0">
      <inkml:brushProperty name="width" value="0.05" units="cm"/>
      <inkml:brushProperty name="height" value="0.05" units="cm"/>
    </inkml:brush>
  </inkml:definitions>
  <inkml:trace contextRef="#ctx0" brushRef="#br0">13 0 16668,'-3'7'1960,"1"2"-1336,-3-5-400,2 1 1649,3-2-2065,2-2-601,1-1 641,0 0-240,2 0-184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7.906"/>
    </inkml:context>
    <inkml:brush xml:id="br0">
      <inkml:brushProperty name="width" value="0.05" units="cm"/>
      <inkml:brushProperty name="height" value="0.05" units="cm"/>
    </inkml:brush>
  </inkml:definitions>
  <inkml:trace contextRef="#ctx0" brushRef="#br0">132 294 16083,'-23'36'2888,"-5"8"-913,-26 84 1210,48-110-2944,1 0 0,0 0 0,2 0 0,0 1 0,-1 25 0,4-42-225,0 0 0,0 0 0,0 0 0,0 0 0,0 0 0,1 0 0,-1 0 0,1 0 0,-1 0 0,1-1 0,0 1 0,-1 0 0,1 0 0,0 0-1,0-1 1,0 1 0,1-1 0,-1 1 0,0 0 0,1-1 0,-1 0 0,2 2 0,-1-2-9,0-1-1,0 1 1,0 0-1,0-1 1,0 0 0,0 1-1,0-1 1,0 0 0,0 0-1,0 0 1,0 0-1,1 0 1,-1-1 0,0 1-1,0-1 1,0 1-1,0-1 1,0 0 0,-1 0-1,5-2 1,4-3 0,1-1 0,-1 0 0,-1-1 0,1 0 0,-1 0 0,-1-1 0,1 0 0,11-19 1,2-4 27,24-50 1,-29 49-48,-2-1 1,-1 0 0,-2-1 0,-1-1 0,-2 1 0,-2-2 0,-1 1 0,3-70 0,-9 98-19,-1 0 0,1 1 1,-1-1-1,-1 1 0,-3-14 1,4 19 20,1 1 1,-1 0 0,1-1 0,-1 1-1,1 0 1,-1 0 0,0-1-1,0 1 1,0 0 0,1 0 0,-1 0-1,0 0 1,0 0 0,-1 0 0,1 0-1,0 0 1,0 1 0,0-1-1,-1 0 1,1 1 0,0-1 0,-1 1-1,1-1 1,0 1 0,-1-1 0,1 1-1,-1 0 1,1 0 0,0 0-1,-1 0 1,1 0 0,-1 0 0,1 0-1,0 1 1,-1-1 0,-2 1-1,-1 1-10,0 1 0,0 0-1,0 0 1,0 0-1,0 0 1,1 1-1,-1 0 1,1 0-1,0 0 1,0 0-1,0 1 1,1 0-1,-3 4 1,-7 12-20,-17 38 0,17-31 23,-10 36 1,19-51 6,1-1-1,0 1 1,1 0 0,0 0-1,1 19 1,1-30 7,0 0 1,0 0-1,0 0 0,0 0 0,0 0 1,1 0-1,-1-1 0,0 1 1,1 0-1,0 0 0,-1 0 0,1-1 1,0 1-1,0 0 0,0-1 1,0 1-1,0-1 0,1 1 0,-1-1 1,0 0-1,1 1 0,-1-1 1,1 0-1,-1 0 0,1 0 0,-1 0 1,1 0-1,0 0 0,0-1 1,2 2-1,4-1-13,0 0 1,-1-1 0,1 0 0,0 0-1,-1-1 1,11-1 0,15-2-24,-29 4 42,1 0 1,-1 1-1,1-1 0,-1 1 0,0 0 0,1 0 0,-1 0 0,0 0 1,1 1-1,-1 0 0,0 0 0,0 0 0,0 0 0,-1 1 0,6 4 0,-4-3-30,0 1 0,-1 1 0,1-1 0,-1 1-1,-1-1 1,1 1 0,-1 0 0,0 0 0,3 10-1,-2-3-84,0 0-1,-1 0 0,0 1 1,-2-1-1,1 1 1,-2 0-1,1-1 0,-2 1 1,-3 23-1,3-33-136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8.695"/>
    </inkml:context>
    <inkml:brush xml:id="br0">
      <inkml:brushProperty name="width" value="0.05" units="cm"/>
      <inkml:brushProperty name="height" value="0.05" units="cm"/>
    </inkml:brush>
  </inkml:definitions>
  <inkml:trace contextRef="#ctx0" brushRef="#br0">38 0 17156,'-1'0'98,"0"1"0,1-1 0,-1 0 0,0 1 0,1-1 0,-1 0 0,0 1 0,1-1 0,-1 1 0,1-1 1,-1 1-1,1-1 0,-1 1 0,1 0 0,0-1 0,-1 1 0,1-1 0,0 1 0,-1 0 0,1-1 0,0 1 0,0 0 1,-1 1-1,-5 21 184,5-17 0,-5 20 219,1 1 1,2 0-1,0 0 0,2 0 1,1 0-1,4 37 1,-3-58-454,0 0 1,1-1-1,-1 1 1,5 9-1,-6-14-39,1 0-1,-1 0 0,1 0 1,-1 0-1,1 0 0,0 0 1,-1 0-1,1 0 0,0 0 1,0 0-1,0-1 0,0 1 1,-1 0-1,1-1 0,0 1 1,0 0-1,0-1 0,0 1 1,0-1-1,1 1 0,-1-1 1,0 0-1,0 0 0,0 1 1,0-1-1,0 0 0,1 0 1,-1 0-1,0 0 0,0 0 1,2-1-1,1 0 12,1-1 0,-1 0-1,0-1 1,0 1 0,0-1-1,-1 0 1,1 1 0,0-2 0,-1 1-1,0 0 1,0-1 0,0 1-1,0-1 1,3-6 0,6-10 30,13-32 1,-23 49-42,34-95 220,-13 32-22,-16 55-98,-2 17-43,-1 25-3,-3-24-47,1 14-2,13 73 1,-13-82-10,1-1 0,1 0 1,0 0-1,0 0 0,12 20 0,-15-29-2,0 0 0,1 0-1,-1 0 1,1 0 0,-1 0-1,1-1 1,0 1-1,0 0 1,0-1 0,0 1-1,0-1 1,0 0 0,0 0-1,1 0 1,-1 0 0,0 0-1,1 0 1,-1 0-1,0-1 1,5 1 0,-3-1 3,0 0-1,-1-1 1,1 1 0,0-1 0,-1 0 0,1 0 0,-1 0 0,1-1-1,-1 1 1,0-1 0,1 0 0,-1 0 0,4-3 0,10-9 30,-2 0 1,24-27-1,-27 27-14,-1 1-1,2 1 1,0 0 0,20-14-1,-32 25-21,1 0-1,0 0 0,-1 0 1,1 0-1,0 0 1,0 1-1,0-1 1,-1 0-1,1 1 1,0-1-1,0 1 1,0 0-1,0 0 0,0-1 1,0 1-1,0 1 1,0-1-1,0 0 1,2 1-1,-2 0 1,-1-1 0,1 1-1,-1 0 1,1 0 0,-1 1-1,1-1 1,-1 0 0,0 0 0,0 1-1,1-1 1,-1 1 0,0-1-1,0 1 1,0-1 0,-1 1 0,2 2-1,2 8 2,-1 0 0,0 1 0,-1-1-1,2 23 1,-3-19 2,6 13 26,-7-29-28,0 1 1,0-1-1,0 0 1,0 1-1,1-1 0,-1 0 1,0 1-1,0-1 1,1 0-1,-1 1 0,0-1 1,1 0-1,-1 0 1,0 0-1,0 1 1,1-1-1,-1 0 0,0 0 1,1 0-1,-1 0 1,1 1-1,-1-1 0,0 0 1,1 0-1,0 0 0,0-1 0,0 1 0,-1 0-1,1-1 1,0 1 0,-1 0 0,1-1-1,0 1 1,-1-1 0,1 1 0,0-1-1,-1 1 1,1-1 0,-1 0 0,1 1-1,0-2 1,29-48 36,-25 40-29,1-1-1,0 2 1,0-1 0,1 1-1,11-12 1,-17 20-8,0 0 0,0 0 0,0 0 1,-1 0-1,1 0 0,0 0 0,0 1 0,0-1 0,0 0 1,0 1-1,1-1 0,-1 1 0,0-1 0,0 1 1,0 0-1,0-1 0,0 1 0,1 0 0,-1 0 0,0 0 1,0 0-1,1 0 0,-1 0 0,0 0 0,0 0 1,0 0-1,1 1 0,-1-1 0,0 0 0,0 1 1,0-1-1,0 1 0,0-1 0,0 1 0,1 0 0,-2-1 1,1 1-1,0 0 0,0 0 0,0 0 0,0 0 1,0 0-1,-1 0 0,1 0 0,1 1 0,2 6 1,0 1-1,0-1 1,0 1-1,4 16 1,-6-16-3,1 0-6,-2-3 10,1-1 0,0 1 0,0 0 0,0-1-1,7 10 1,-9-14-1,1 0 1,0 0-1,-1 0 0,1-1 0,0 1 0,0 0 0,0-1 1,-1 1-1,1-1 0,0 1 0,0-1 0,0 1 0,0-1 0,0 1 1,0-1-1,0 0 0,0 0 0,0 0 0,0 1 0,1-1 1,-1 0-1,0 0 0,0 0 0,0-1 0,0 1 0,0 0 0,0 0 1,0 0-1,0-1 0,0 1 0,0-1 0,0 1 0,0-1 1,0 1-1,0-1 0,-1 1 0,1-1 0,0 0 0,1-1 1,9-7 12,-2-1 0,1 1 0,-1-2 0,0 0 1,11-19-1,-12 18-22,0 1 0,0 0 0,1 0 1,1 0-1,13-11 0,-22 21 0,1 0 0,-1 0 0,0 0 0,0 0 0,1 0-1,-1 1 1,1-1 0,-1 0 0,0 1 0,1-1 0,-1 1 0,1-1 0,0 1-1,-1 0 1,1 0 0,-1 0 0,1 0 0,-1 0 0,1 0 0,2 0 0,-2 1-5,-1 0 1,0 0-1,1 0 1,-1 0 0,0 0-1,0 0 1,0 0 0,1 0-1,-1 0 1,-1 0-1,1 1 1,0-1 0,0 0-1,0 1 1,-1-1-1,1 1 1,0-1 0,-1 1-1,0-1 1,1 3-1,2 9-379,-1 0 0,0-1 0,0 1-1,-2 0 1,0 0 0,-2 22 0,1-31-55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39.627"/>
    </inkml:context>
    <inkml:brush xml:id="br0">
      <inkml:brushProperty name="width" value="0.05" units="cm"/>
      <inkml:brushProperty name="height" value="0.05" units="cm"/>
    </inkml:brush>
  </inkml:definitions>
  <inkml:trace contextRef="#ctx0" brushRef="#br0">182 388 14315,'-2'-6'285,"0"-1"1,0 1-1,0 0 0,0-1 1,-1 1-1,0 0 0,-1 1 1,1-1-1,-1 1 0,-6-7 1,8 10-159,0 0 1,1 0 0,-1 0 0,0 1 0,0-1-1,-1 1 1,1 0 0,0 0 0,0-1 0,-1 1-1,1 1 1,0-1 0,-1 0 0,1 1 0,-1-1-1,1 1 1,-1-1 0,1 1 0,-1 0 0,0 0-1,1 1 1,-1-1 0,1 0 0,-1 1-1,1-1 1,-1 1 0,1 0 0,0 0 0,-1 0-1,-3 3 1,1-1 34,0 1 0,1 0 0,-1 0 0,1 0-1,0 0 1,0 1 0,0 0 0,0 0 0,1 0 0,0 0 0,0 1-1,1-1 1,-1 1 0,-1 6 0,1-4-68,1 1 1,0-1-1,0 1 1,1 0-1,0 0 1,0 0-1,1-1 1,0 1-1,2 11 1,-2-18-87,1 1 1,-1-1 0,1 0-1,-1 0 1,1 1-1,0-1 1,0 0-1,0 0 1,0 0-1,0 0 1,0 0-1,1 0 1,-1 0-1,1-1 1,-1 1-1,1 0 1,0-1 0,-1 1-1,1-1 1,0 1-1,0-1 1,0 0-1,0 0 1,0 0-1,0 0 1,3 0-1,-1 0-6,-1-1 0,1 0 0,-1 0 1,1 0-1,0 0 0,-1-1 0,1 1 0,0-1 0,-1 0 0,1 0 0,-1 0 0,0-1 0,1 1 0,-1-1 0,0 0 0,4-2 0,9-8 6,-1 0-1,0-2 1,0 1-1,-1-2 1,-1 0 0,-1-1-1,13-19 1,-2-3 3,-1-1 0,19-46 0,-26 52 5,-2 0 0,-2-1 0,-1-1 0,7-41 0,-18 69-16,-3 17-7,-6 42 54,2 1 0,3 0 0,2 77 0,2-110 2,1 0 1,1 0-1,1 0 0,1-1 1,0 1-1,12 35 1,-14-53-39,0 1 0,0-1 0,0 0 0,0 1 1,0-1-1,1 0 0,-1 0 0,1 0 0,-1 0 1,1 0-1,0-1 0,0 1 0,-1 0 0,1-1 1,1 1-1,-1-1 0,2 2 0,-2-3-2,0 0-1,0 1 1,-1-1 0,1 0-1,0 0 1,0 0 0,0 0-1,-1 0 1,1 0 0,0-1-1,0 1 1,-1-1 0,1 1-1,0-1 1,-1 1 0,1-1-1,0 0 1,1-1 0,4-3 6,0-1 1,0 0 0,0 0 0,-1-1-1,0 1 1,0-2 0,7-11 0,4-11-3,-1 0 1,-1-1 0,-2-1 0,-1 0 0,10-43-1,-19 51-28,-3 20 3,-1 13 6,-8 115 4,9-110 3,1 1 1,0-1-1,1 0 1,0 0-1,2 0 0,8 24 1,-11-35 1,0 0 1,1 0-1,-1 0 0,1 0 0,0 0 1,-1-1-1,2 1 0,-1-1 1,0 1-1,0-1 0,1 0 1,-1 0-1,1 0 0,0 0 1,-1 0-1,5 1 0,-4-2 1,-1 0 1,1-1-1,0 1 0,-1-1 0,1 1 0,0-1 0,-1 0 1,1 0-1,0-1 0,-1 1 0,1 0 0,-1-1 1,1 0-1,0 1 0,-1-1 0,1 0 0,-1 0 0,0-1 1,1 1-1,3-3 0,3-3 10,1-1 0,-1 0 1,-1-1-1,1 0 0,-1 0 0,-1 0 1,0-1-1,0 0 0,6-15 0,-6 12 1,-1-1 0,0 0 0,-1 0 1,-1-1-1,0 1 0,-1-1 0,1-16 0,-4 18-24,-3 16-10,-4 23-19,4-11 30,1 0 0,1 1 0,1-1 0,1 27 0,0-34 9,0 0 0,1 0 1,-1 0-1,1 0 0,1 0 0,0 0 1,0 0-1,0-1 0,1 0 0,7 11 1,-10-16 0,1 0 0,-1 0 0,1 0 0,0-1 0,0 1 0,0 0 0,-1-1 0,2 1 1,-1-1-1,0 0 0,0 0 0,0 0 0,0 0 0,1 0 0,-1 0 0,3 0 0,-3-1-81,0 0 0,0 0-1,0 0 1,0 0-1,0-1 1,0 1 0,0 0-1,0-1 1,0 0-1,0 1 1,-1-1 0,1 0-1,0 0 1,-1 0-1,1 0 1,2-2 0,0-1-124,0 0 0,0-1 0,0 1 0,-1-1 0,0 0 0,1 0 0,-2 0 1,1 0-1,-1 0 0,1-1 0,-1 1 0,1-9 0,4-33-428,-3-4-215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0.045"/>
    </inkml:context>
    <inkml:brush xml:id="br0">
      <inkml:brushProperty name="width" value="0.05" units="cm"/>
      <inkml:brushProperty name="height" value="0.05" units="cm"/>
    </inkml:brush>
  </inkml:definitions>
  <inkml:trace contextRef="#ctx0" brushRef="#br0">0 1 20484,'0'0'1465,"0"7"-1641,1 3-320,4 0 984,-2 3-288,-5 1-368</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0.627"/>
    </inkml:context>
    <inkml:brush xml:id="br0">
      <inkml:brushProperty name="width" value="0.05" units="cm"/>
      <inkml:brushProperty name="height" value="0.05" units="cm"/>
    </inkml:brush>
  </inkml:definitions>
  <inkml:trace contextRef="#ctx0" brushRef="#br0">0 290 17460,'35'-42'933,"2"2"0,1 2 1,2 2-1,1 1 0,56-35 1,-92 67-844,0-1 1,0 1-1,0 0 1,1 0-1,-1 1 1,1 0 0,0 0-1,-1 0 1,1 0-1,0 1 1,9-1-1,-14 2-74,0 0-1,0 1 1,0-1-1,0 0 1,0 0-1,0 0 1,0 1-1,0-1 1,0 0-1,0 1 1,0-1-1,0 1 1,0-1-1,0 1 1,0 0-1,0-1 1,-1 1-1,1 0 1,0 0-1,0-1 1,-1 1-1,1 0 0,0 0 1,-1 0-1,1 0 1,-1 0-1,1 0 1,-1 0-1,0 0 1,1 0-1,-1 0 1,0 0-1,0 0 1,0 0-1,0 0 1,0 0-1,0 2 1,0 4 14,-1 0 0,1 1 1,-2-1-1,-2 12 1,-67 182 107,13-43 9,47-126-59,2 0 1,1 1-1,1 0 0,2 0 0,-1 57 0,6-86-67,0 1 0,0-1-1,1 0 1,-1 0-1,1 1 1,0-1-1,2 4 1,-2-7-14,-1 1-1,1-1 1,0 0 0,0 0 0,-1 0 0,1 0 0,0 0 0,0-1 0,0 1 0,0 0 0,0 0 0,0 0 0,0-1 0,1 1 0,-1-1 0,0 1-1,0-1 1,0 1 0,1-1 0,-1 0 0,0 1 0,0-1 0,1 0 0,-1 0 0,0 0 0,1 0 0,-1 0 0,0 0 0,2-1 0,8-1 5,0 0 0,-1-1 0,1 0 1,-1-1-1,15-7 0,53-32 19,-45 24-7,-9 6-7,-1-2 1,28-21-1,-42 28-12,0-1 0,0 1 0,-1-1 0,-1-1 0,1 1 0,-1-1 0,9-19 0,-9 13 0,-2 0 0,6-21 0,-7 23-13,0 1 0,0 0 0,10-18 1,-15 51-9,-2-2 15,-12 134-11,14-129 9,1 0 1,1 1 0,1-1 0,8 35 0,-9-54 3,0 0-1,0 0 1,1 0 0,-1-1 0,1 1 0,0 0 0,0 0 0,0-1 0,0 1 0,1-1 0,-1 0 0,1 0 0,4 4 0,-5-6 3,-1 0 0,1-1 0,0 1 0,-1 0 0,1-1 0,0 1 1,0-1-1,-1 1 0,1-1 0,0 0 0,0 0 0,0 0 0,0 0 0,-1 0 1,1 0-1,0 0 0,0-1 0,0 1 0,-1 0 0,1-1 0,0 0 1,-1 1-1,1-1 0,0 0 0,-1 0 0,1 0 0,-1 0 0,1 0 1,-1-1-1,1 1 0,1-2 0,7-8 29,0 0 1,-1 0-1,0-1 0,-1 0 0,0 0 1,-1-1-1,0 0 0,5-13 1,2-12 125,17-67-1,-6-29 74,-24 121-197,-5 23-29,-3 26-9,-1 30-204,3 1 0,5 87 1,5-115-1553,-3-38 285,0-7 958,0-8 2,-5-8-380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4.179"/>
    </inkml:context>
    <inkml:brush xml:id="br0">
      <inkml:brushProperty name="width" value="0.05" units="cm"/>
      <inkml:brushProperty name="height" value="0.05" units="cm"/>
    </inkml:brush>
  </inkml:definitions>
  <inkml:trace contextRef="#ctx0" brushRef="#br0">45 0 10986,'-18'52'1865,"6"0"-553,2-5-384,7-6 1761,2-2-1073,2-9-256,2-4-255,7-9-873,5-2-456,7-11 312,3-4-208,6-10-176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1.043"/>
    </inkml:context>
    <inkml:brush xml:id="br0">
      <inkml:brushProperty name="width" value="0.05" units="cm"/>
      <inkml:brushProperty name="height" value="0.05" units="cm"/>
    </inkml:brush>
  </inkml:definitions>
  <inkml:trace contextRef="#ctx0" brushRef="#br0">9 56 17620,'-7'3'1824,"5"-3"-624,8-4 201,1-1-329,5 0-544,3-4-352,5-1-840,3 0-1641,-3 3 1953,0 1-296,3 3-224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1.490"/>
    </inkml:context>
    <inkml:brush xml:id="br0">
      <inkml:brushProperty name="width" value="0.05" units="cm"/>
      <inkml:brushProperty name="height" value="0.05" units="cm"/>
    </inkml:brush>
  </inkml:definitions>
  <inkml:trace contextRef="#ctx0" brushRef="#br0">137 20 18804,'0'0'105,"1"-1"-1,-1 0 1,1 1 0,-1-1 0,1 0-1,-1 1 1,0-1 0,1 0-1,-1 1 1,0-1 0,0 0-1,0 0 1,1 0 0,-1 1 0,0-1-1,0 0 1,0 0 0,0 1-1,0-1 1,0 0 0,-1-1-1,1 2-46,0 0-1,-1-1 0,1 1 0,-1 0 1,1-1-1,-1 1 0,1 0 0,-1 0 0,1 0 1,-1 0-1,1-1 0,-1 1 0,1 0 1,-1 0-1,1 0 0,-1 0 0,1 0 1,-1 0-1,1 0 0,-1 0 0,1 1 0,-1-1 1,0 0-1,-3 1 143,0 0 0,1 1 0,-1-1 0,0 1 0,1 0 0,-1 0 0,-3 3 0,-4 4-34,1 1 0,0 1 0,1 0 1,1 0-1,-15 24 0,20-28-174,-1-1 0,1 0 0,0 1 0,1-1 1,0 1-1,0 0 0,0-1 0,1 1 0,0 0 0,0 0 1,1 0-1,0 0 0,1 13 0,0-17-13,0-1 1,0 1-1,0 0 1,0-1-1,0 1 1,1-1-1,-1 1 1,1-1-1,-1 0 1,1 1-1,0-1 1,0 0-1,0 0 1,0 0-1,0-1 1,1 1-1,-1-1 1,1 1-1,-1-1 1,1 1-1,-1-1 0,1 0 1,3 1-1,7 1-101,1 0 0,-1-1 0,25 1 0,1 0-19,-30-1 127,0 0-1,0 1 0,-1 0 0,1 0 0,-1 1 0,1 0 0,-1 1 0,0-1 1,0 2-1,10 8 0,-16-12 31,1 0 0,0 1 0,-1-1 1,0 1-1,0 0 0,1 0 0,-2 0 0,1 0 1,0 0-1,-1 0 0,1 0 0,-1 1 0,0-1 1,0 0-1,0 1 0,0-1 0,-1 1 0,0-1 1,1 1-1,-1-1 0,0 1 0,-1-1 0,1 1 1,-1-1-1,1 1 0,-1-1 0,0 0 1,0 1-1,-1-1 0,-2 5 0,0-2 43,0 0 0,0 0-1,-1-1 1,0 1 0,0-1 0,-1-1-1,1 1 1,-1-1 0,0 0 0,0 0-1,-1 0 1,1-1 0,-1 0 0,1 0-1,-10 1 1,5 0-41,0-1-1,0-1 0,-1 0 1,1 0-1,-1-1 0,0-1 1,1 0-1,-21-3 0,29 3-92,-1-1-1,1 1 0,0-1 1,0 0-1,-1 0 0,1 0 0,0-1 1,0 1-1,0-1 0,0 0 0,1 0 1,-1 0-1,0 0 0,1 0 1,-1 0-1,1-1 0,0 0 0,0 1 1,-3-4-1,3 1 55,1 1 0,-1-1-1,1 1 1,0-1 0,0 0 0,0 1 0,1-1-1,-1 0 1,1 1 0,0-1 0,1 0 0,-1 0 0,2-5-1,9-31-382,7-6-9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2.253"/>
    </inkml:context>
    <inkml:brush xml:id="br0">
      <inkml:brushProperty name="width" value="0.05" units="cm"/>
      <inkml:brushProperty name="height" value="0.05" units="cm"/>
    </inkml:brush>
  </inkml:definitions>
  <inkml:trace contextRef="#ctx0" brushRef="#br0">53 29 17996,'10'-27'2256,"-10"27"-2227,0 0 0,0 0 0,0 0 0,0 0 0,0 0 0,0 0 1,0 0-1,0 0 0,0 0 0,1 0 0,-1 0 0,0 0 0,0 0 0,0 0 0,0 0 0,0 0 1,0 0-1,0 0 0,0 0 0,0 0 0,0 0 0,0 0 0,0 0 0,0 0 0,0 0 1,1 0-1,-1 0 0,0 0 0,0 0 0,0 0 0,0 0 0,0 0 0,0 0 0,0 0 1,0 0-1,0 0 0,0 0 0,0 0 0,0 0 0,0 0 0,0 0 0,0 0 0,0-1 0,0 1 1,0 0-1,0 0 0,0 0 0,0 0 0,0 0 0,0 0 0,0 0 0,-2 17 1183,-42 299 2413,40-254-3461,2 0 1,3 0 0,10 70-1,-10-122-143,-1-8-17,0 0 0,0 1 1,0-1-1,0 0 0,1 0 1,-1 0-1,1 0 0,0 0 1,-1 0-1,1 0 0,0 0 1,0 0-1,0 0 0,0 0 1,3 3-1,-4-5-3,0 0-1,0 0 1,1 0 0,-1 0 0,0 0 0,0 1-1,0-1 1,0 0 0,1 0 0,-1 0-1,0 0 1,0 0 0,0 0 0,1 0 0,-1 0-1,0 0 1,0 0 0,1 0 0,-1 0-1,0 0 1,0 0 0,0 0 0,1 0 0,-1 0-1,0 0 1,0 0 0,0 0 0,1 0 0,-1 0-1,0 0 1,0-1 0,0 1 0,0 0-1,1 0 1,-1 0 0,0 0 0,0 0 0,0-1-1,0 1 1,0 0 0,1 0 0,-1 0-1,0-1 1,5-13 22,-2-18 8,-2 3-8,-2 1 0,-1-1-1,-1 0 1,-2 1 0,0 0 0,-16-46 0,12 60-70,8 14 45,1 0 0,0 0 0,0 0 1,0 0-1,0 0 0,-1 0 0,1 0 0,0 0 0,0 0 0,0 0 1,0 0-1,-1 0 0,1 0 0,0 0 0,0 0 0,0 0 0,0 0 1,-1 0-1,1 0 0,0 0 0,0 1 0,0-1 0,0 0 0,0 0 1,-1 0-1,1 0 0,0 0 0,0 0 0,0 1 0,0-1 0,0 0 1,0 0-1,0 0 0,0 0 0,-1 1 0,1-1 0,0 0 0,0 0 1,0 0-1,0 0 0,0 1 0,-1 2-14,1 1 1,-1-1-1,1 1 1,0-1-1,0 1 1,1 5-1,1 9-44,2 0-1,8 27 0,-11-39 48,2 0 0,-1 0 0,1 0 0,0 0 0,0 0 0,1-1 0,-1 1 0,1-1 0,0 0 0,8 7 0,-10-11 10,-1 0 1,1 0-1,-1 0 0,1 0 1,-1 0-1,1-1 0,-1 1 0,1 0 1,0-1-1,-1 1 0,1-1 0,0 0 1,0 1-1,-1-1 0,1 0 1,0 0-1,0 0 0,-1 0 0,1-1 1,3 0-1,-2 0 0,0 0 0,1-1 0,-1 1 0,0-1 0,0 0 0,0 0 0,0 0 0,0-1 0,4-3 0,3-6-8,0 0 0,0 0 0,12-23 0,0-9-20,-1-2 0,24-77 0,-56 190 17,-4 118 0,15-174 18,0 1 0,0-1-1,1 0 1,1 0 0,0 0 0,5 15-1,-6-24-1,-1 0-1,1 0 0,0 0 0,0 0 0,0 0 0,1 0 0,-1-1 0,0 1 0,1 0 0,-1-1 0,1 1 0,-1-1 0,1 0 0,0 1 1,0-1-1,3 2 0,-3-3-1,1 1 0,-1-1 1,0 0-1,1 1 1,-1-1-1,1 0 0,-1-1 1,0 1-1,1 0 1,-1-1-1,0 1 0,1-1 1,-1 0-1,0 1 1,1-1-1,-1 0 0,0-1 1,3-1-1,8-6 5,-1 1 0,0-2 0,0 1 0,14-17 1,41-52 1,-38 41-11,3-3-26,-19 23-23,1 0 0,27-25 0,-40 41 46,1 0 1,-1-1-1,1 1 0,-1 0 0,1 0 1,0 0-1,0 0 0,-1 1 1,4-2-1,-4 2 1,-1 0 1,1 0-1,0 0 0,-1 0 0,1 0 1,0 0-1,-1 0 0,1 0 1,0 0-1,-1 0 0,1 0 1,0 0-1,-1 1 0,1-1 0,-1 0 1,1 0-1,0 1 0,-1-1 1,2 1-1,-1 1-6,0 0 0,1 0 0,-1 0 0,0 0 0,0 0 0,0 0 0,-1 0 0,1 0 1,0 0-1,-1 0 0,1 0 0,-1 1 0,0-1 0,0 5 0,0 108-40,-1-114 54,1-1 0,0 1 0,0-1 0,0 1 1,0-1-1,0 1 0,0-1 0,0 1 0,0-1 0,0 1 0,0-1 0,0 1 1,1-1-1,-1 1 0,0-1 0,0 1 0,0-1 0,1 0 0,-1 1 1,0-1-1,1 1 0,-1-1 0,0 0 0,1 1 0,-1-1 0,1 1 0,8-9 69,6-22 12,-7 12-66,0-1 0,2 2 1,-1 0-1,2 0 0,14-18 1,-23 34-20,-1-1 0,0 1 0,1-1 0,-1 1 0,1 0 0,0 0 0,-1-1 0,1 1 0,0 0 0,0 1 0,-1-1 0,4-1 0,-4 2 1,0 0-1,0 0 0,-1 0 0,1 0 1,0 1-1,0-1 0,0 0 0,0 0 1,0 1-1,0-1 0,-1 0 0,1 1 0,0-1 1,0 1-1,0-1 0,-1 1 0,1-1 1,0 1-1,-1 0 0,1-1 0,0 1 1,-1 0-1,1-1 0,-1 1 0,1 0 0,-1 0 1,0 0-1,1-1 0,-1 1 0,1 2 1,3 10-13,1 1 1,-2 0-1,0 0 1,-1 1-1,0-1 0,-1 23 1,-1-20 24,1-1 0,1 0 1,0 0-1,7 23 0,-9-38-9,0-1-1,0 1 1,0-1 0,0 1-1,0-1 1,0 1 0,0-1-1,0 0 1,1 1 0,-1-1-1,0 1 1,0-1 0,0 1-1,1-1 1,-1 1 0,0-1-1,1 0 1,-1 1 0,0-1-1,1 0 1,-1 1 0,0-1-1,1 0 1,-1 1 0,1-1-1,-1 0 1,0 0 0,1 1-1,-1-1 1,1 0 0,-1 0-1,1 0 1,-1 0 0,1 0-1,-1 0 1,1 0 0,-1 0-1,1 0 1,-1 0 0,1 0-1,-1 0 1,1 0 0,-1 0-1,1 0 1,-1 0 0,1 0-1,-1-1 1,1 1 0,-1 0-1,0 0 1,1-1 0,-1 1-1,1 0 1,-1-1 0,18-21 52,-18 21-51,53-96 58,-38 65-378,2 1 0,32-45 1,-48 75 251,0-1 0,0 0 1,1 1-1,-1 0 0,1-1 0,-1 1 1,1 0-1,-1 0 0,1 0 0,-1 0 1,1 0-1,3-2 0,-4 3 40,-1 0 1,0 0-1,0 0 1,1 0-1,-1 0 0,0 0 1,1 0-1,-1 0 1,0 0-1,0 0 0,0 1 1,1-1-1,-1 0 1,0 0-1,0 0 0,1 0 1,-1 0-1,0 0 1,0 1-1,0-1 0,1 0 1,-1 0-1,0 0 1,0 1-1,0-1 0,0 0 1,1 0-1,-1 0 1,0 1-1,0-1 0,0 1 1,0 16-709,-1-12 602,0 1-1,-1 0 1,0-1 0,0 0-1,-1 0 1,0 1-1,0-1 1,0-1 0,0 1-1,-1 0 1,1-1 0,-1 0-1,-7 6 1,-14 4-170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2.632"/>
    </inkml:context>
    <inkml:brush xml:id="br0">
      <inkml:brushProperty name="width" value="0.05" units="cm"/>
      <inkml:brushProperty name="height" value="0.05" units="cm"/>
    </inkml:brush>
  </inkml:definitions>
  <inkml:trace contextRef="#ctx0" brushRef="#br0">9 0 19268,'-6'0'1464,"5"4"-1880,0-1 976,1 3 505,2-2-801,4 2-312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3.646"/>
    </inkml:context>
    <inkml:brush xml:id="br0">
      <inkml:brushProperty name="width" value="0.05" units="cm"/>
      <inkml:brushProperty name="height" value="0.05" units="cm"/>
    </inkml:brush>
  </inkml:definitions>
  <inkml:trace contextRef="#ctx0" brushRef="#br0">0 34 17796,'1'1'125,"0"1"0,0-1 0,0 0 0,0 0 0,0 0 0,-1 1 0,1-1 0,0 0 0,-1 1 0,1-1 0,-1 1-1,1-1 1,-1 1 0,0-1 0,0 0 0,0 1 0,0-1 0,0 1 0,0-1 0,0 1 0,-1 2 0,1 5 252,0 73 2075,-1-35-1750,3-1 1,7 54-1,-9-98-685,0 0 0,1 0-1,-1 1 1,1-1-1,0 0 1,-1 0-1,1 0 1,0 0-1,0 0 1,0 0 0,1 0-1,-1 0 1,3 2-1,-4-4-11,1 1 0,0-1 0,0 1 0,-1-1 0,1 1 0,0-1 0,0 0 0,0 0 0,-1 1 0,1-1 0,0 0 0,0 0 0,0 0 0,0 0 0,-1 0 0,1 0 0,0 0 0,0 0 0,0 0-1,0 0 1,0-1 0,-1 1 0,3-1 0,2-2 2,0 0-1,0-1 1,-1 1-1,1-1 1,-1 0-1,1 0 1,-1-1-1,5-7 1,96-148 17,0 1 40,-103 156-63,0 0 1,0 1 0,0 0-1,1-1 1,-1 1-1,1 0 1,4-2-1,-7 3 0,1 1-1,-1 0 1,1 0-1,-1 0 1,1-1-1,-1 1 1,0 0-1,1 0 1,-1 0-1,1 0 1,-1 0-1,1 0 1,-1 0-1,1 0 1,-1 0-1,1 0 0,-1 1 1,1-1-1,-1 0 1,1 0-1,-1 0 1,1 1-1,-1-1 1,1 0-1,-1 0 1,0 1-1,1-1 1,-1 0-1,1 1 1,-1-1-1,0 0 1,0 1-1,1-1 1,-1 1-1,0-1 1,1 1-1,-1-1 1,0 0-1,0 1 1,0-1-1,0 1 1,0-1-1,1 1 0,-1-1 1,0 1-1,0-1 1,0 1-1,0 0 1,2 16 4,0 0 1,-1 0-1,-1 0 1,-2 21-1,1-20 12,0 0 0,1-1 1,5 32-1,-5-48-15,0 0-1,0 0 1,0 0 0,0 0-1,0 0 1,1-1-1,-1 1 1,0 0 0,1 0-1,-1 0 1,0 0 0,1 0-1,-1-1 1,1 1 0,0 0-1,-1 0 1,1-1 0,-1 1-1,1 0 1,0-1 0,0 1-1,-1-1 1,1 1 0,0-1-1,0 1 1,0-1 0,0 0-1,0 1 1,-1-1 0,1 0-1,0 0 1,0 1-1,0-1 1,0 0 0,0 0-1,0 0 1,0 0 0,0 0-1,0 0 1,0-1 0,0 1-1,0 0 1,0 0 0,-1-1-1,1 1 1,2-1 0,3-2 7,-1 0 1,1-1 0,0 0 0,-1 1-1,9-9 1,39-40 37,-37 34-53,1 0 0,1 2-1,1 0 1,40-25 0,-57 40 0,0-1 1,1 1-1,-1 0 1,0 0-1,1 0 1,-1 1-1,1-1 1,-1 1-1,1-1 1,0 1-1,-1 0 1,1 0-1,-1 0 1,1 0-1,0 0 1,2 1-1,-3 0 1,0 0 0,0 0 0,0 0-1,0 0 1,0 0 0,0 1 0,-1-1 0,1 0-1,-1 1 1,1-1 0,-1 1 0,0 0 0,1-1-1,-1 1 1,2 4 0,2 6-13,-1 0 1,-1 0-1,1 0 0,-2 1 0,2 18 1,0-2 7,-2-23 5,-2 0 12,2 0 1,-1 0 0,1 0-1,0 0 1,2 6 0,-3-12-6,-1 1 0,1 0 0,-1-1 1,0 1-1,1 0 0,-1-1 0,1 1 1,0 0-1,-1-1 0,1 1 1,-1-1-1,1 1 0,0-1 0,-1 0 1,1 1-1,0-1 0,0 1 1,-1-1-1,1 0 0,0 0 0,0 0 1,-1 1-1,1-1 0,0 0 0,0 0 1,0 0-1,-1 0 0,1 0 1,0 0-1,0 0 0,0-1 0,-1 1 1,1 0-1,0 0 0,0-1 1,0 1-1,-1 0 0,1-1 0,0 1 1,-1-1-1,1 1 0,0-1 0,-1 1 1,1-1-1,-1 1 0,1-2 1,12-10 27,-1-1 0,0-1 0,-1 0 0,0-1 0,-1 0 0,11-24 0,9-12 12,-23 39-36,15-20-7,-20 30 0,-1 1 0,1-1-1,-1 1 1,1-1 0,-1 1 0,1-1-1,0 1 1,0 0 0,0 0 0,-1 0-1,1 0 1,0 0 0,5-1 0,-6 2-1,0 0 1,-1 0 0,1 0 0,0 1 0,0-1-1,0 0 1,0 0 0,0 1 0,0-1 0,0 1-1,-1-1 1,1 1 0,0-1 0,0 1-1,0-1 1,-1 1 0,1 0 0,0-1 0,-1 1-1,1 0 1,-1-1 0,1 1 0,-1 0 0,1 0-1,-1 0 1,1 0 0,-1 0 0,0-1 0,0 1-1,1 0 1,-1 0 0,0 2 0,6 38-43,-4-31 33,-1-1 3,-1 1 6,2 0 0,0 0 0,0 0 0,0-1 0,7 15 0,-8-22 3,-1-1 0,1 1 0,0-1 0,0 1 0,0-1 0,0 0 0,0 1 0,0-1 0,1 0 0,-1 0 0,0 0 1,1 0-1,-1 0 0,1 0 0,-1 0 0,1 0 0,-1-1 0,1 1 0,-1 0 0,1-1 0,0 1 0,-1-1 0,1 0 0,0 0 0,0 0 1,-1 0-1,1 0 0,0 0 0,-1 0 0,1 0 0,0 0 0,-1-1 0,1 1 0,0-1 0,-1 1 0,1-1 0,-1 0 0,1 0 1,2-1-1,10-7 7,0 0 0,-1-1 0,0 0 0,0-1 0,-1 0 1,12-16-1,-9 11-36,1 0 0,25-19 0,-39 34 20,-1 0 1,0 0-1,1 0 1,-1 0-1,1 0 1,-1 0-1,1 0 1,-1 1-1,1-1 1,0 1-1,-1-1 1,1 1-1,0 0 1,-1-1-1,1 1 1,2 0-1,-3 1 3,0-1 0,0 1 0,0 0 0,0-1 0,-1 1 0,1 0-1,0 0 1,0 0 0,-1-1 0,1 1 0,0 0 0,-1 0 0,1 0 0,-1 0 0,1 0 0,-1 0 0,1 0 0,-1 0-1,0 0 1,0 1 0,1-1 0,-1 0 0,0 0 0,0 0 0,0 2 0,1 10-24,40 233-63,-36-222 98,30 154 18,-33-160-3,-1 0-1,0 0 0,-2 0 0,0 1 0,-1-1 0,0 0 0,-10 31 1,11-44 12,-1-1 1,0 1 0,0-1 0,0 1 0,-1-1 0,1 0-1,-1 0 1,0 0 0,0 0 0,-8 6 0,9-9-14,0 1 1,1-1 0,-1 0-1,0 0 1,0 0 0,0 0-1,0 0 1,-1-1-1,1 1 1,0-1 0,0 1-1,0-1 1,-1 0 0,1 0-1,0 0 1,0 0 0,0 0-1,-1 0 1,1-1 0,0 1-1,0-1 1,0 1 0,0-1-1,0 0 1,0 0-1,-4-2 1,-1-2 13,1 0 0,0 0 0,0 0 0,1-1 0,0 1 0,0-1 0,0-1 0,0 1 0,1-1 0,0 0 0,0 0 0,1 0 0,0 0 0,0 0 1,-2-15-1,3 15-42,0 0 0,1 0 1,0 0-1,0 0 0,0 0 1,1 0-1,1 0 0,-1 0 1,1 0-1,0 0 0,0 0 1,1 0-1,0 0 0,0 0 1,1 0-1,0 1 1,6-11-1,5 0-291,1 2 0,0 0 1,25-18-1,-6 5 151,9-10-133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4.624"/>
    </inkml:context>
    <inkml:brush xml:id="br0">
      <inkml:brushProperty name="width" value="0.05" units="cm"/>
      <inkml:brushProperty name="height" value="0.05" units="cm"/>
    </inkml:brush>
  </inkml:definitions>
  <inkml:trace contextRef="#ctx0" brushRef="#br0">184 319 14619,'-2'-6'506,"1"0"0,-1 0 1,0 0-1,-1 0 0,0 1 0,0-1 0,0 1 0,0-1 1,-1 1-1,-5-6 0,7 9-382,1 1-1,-1-1 1,1 1 0,-1 0-1,0 0 1,0 0 0,1 0-1,-1 0 1,0 0 0,0 0-1,0 1 1,0-1 0,0 1-1,0-1 1,0 1 0,0 0 0,0 0-1,0 0 1,-1 0 0,1 0-1,0 0 1,0 0 0,0 1-1,0-1 1,0 1 0,0 0-1,0-1 1,0 1 0,1 0-1,-1 0 1,0 0 0,0 1 0,1-1-1,-3 2 1,-1 2 11,-1 0-1,1 0 1,0 1 0,1 0 0,-1 0-1,1 0 1,1 0 0,-1 1-1,-4 11 1,0 2-41,2 0 0,-5 23 1,8-32-76,2 0 0,-1 0 0,2-1 0,-1 1 0,3 20 0,-2-29-17,0-1 0,0 1 0,1 0 0,-1-1-1,1 1 1,-1-1 0,1 1 0,0-1 0,-1 1-1,1-1 1,0 1 0,0-1 0,0 0 0,0 1-1,0-1 1,0 0 0,0 0 0,1 0 0,1 2 0,-1-3-1,0 1 0,0-1 0,0 0 1,0 0-1,1 0 0,-1 0 1,0 0-1,0 0 0,0 0 1,0-1-1,0 1 0,0-1 1,0 1-1,0-1 0,0 0 1,-1 0-1,1 0 0,0 0 1,0 0-1,2-3 0,16-9 12,-1-2 0,-1-1 0,-1 0 0,0-1 0,-1-1 0,15-21 0,77-126 184,-8-15 186,-90 154-277,-10 26-104,0 0 1,0 0 0,0 1-1,-1-1 1,1 0-1,0 0 1,0 0 0,0 0-1,0 0 1,0 0 0,0 0-1,0 0 1,0 0-1,0 0 1,0 0 0,-1 0-1,1 0 1,0 0-1,0 0 1,0 0 0,0 0-1,0 0 1,0 0-1,0 0 1,0 0 0,0 0-1,0 0 1,-1 0-1,1 0 1,0 0 0,0 0-1,0 0 1,0 0 0,0 0-1,0-1 1,0 1-1,0 0 1,0 0 0,0 0-1,0 0 1,0 0-1,0 0 1,0 0 0,0 0-1,-1 0 1,1 0-1,0 0 1,0-1 0,-4 7 20,1-1 0,-1 1 0,1 0 0,-5 12 1,-15 47 9,3 2 0,-12 78 1,27-127-18,2 0 1,1 1 0,0-1 0,1 1-1,1-1 1,1 1 0,1-1-1,4 22 1,-5-37-13,-1 1 1,1-1-1,1 0 0,-1 0 0,0 0 0,1-1 0,-1 1 0,1 0 1,0 0-1,0-1 0,0 1 0,4 3 0,-5-5-1,1-1 0,-1 1 0,1 0 0,-1 0 0,1-1 0,-1 1 0,1-1 0,0 1 0,-1-1 0,1 0-1,0 1 1,-1-1 0,1 0 0,0 0 0,-1 0 0,1 0 0,0-1 0,-1 1 0,1 0 0,0-1 0,-1 1 0,1-1 0,-1 0 0,1 1-1,-1-1 1,1 0 0,1-1 0,8-6 11,0 0 0,0-1 0,0 0 0,-1 0 0,-1-1 0,16-20 0,-3-2 8,23-42 1,-22 34-4,-3-2-1,24-66 1,-41 90-37,-3 18 18,0 0 0,0 0 0,0 0 0,0 0 0,0 0-1,0 0 1,0 0 0,0-1 0,0 1 0,0 0 0,0 0 0,0 0 0,0 0 0,0 0-1,0 0 1,0 0 0,0 0 0,0-1 0,0 1 0,0 0 0,0 0 0,0 0-1,-1 0 1,1 0 0,0 0 0,0 0 0,0 0 0,0 0 0,0 0 0,0 0-1,0 0 1,0 0 0,-1 0 0,1 0 0,0 0 0,0 0 0,0-1 0,0 1 0,0 0-1,0 0 1,0 1 0,-1-1 0,1 0 0,0 0 0,0 0 0,0 0 0,0 0-1,0 0 1,0 0 0,0 0 0,-1 0 0,1 0 0,0 0 0,0 0 0,0 0-1,0 0 1,-2 2 3,-1 1-1,1-1 0,0 0 0,0 0 1,0 1-1,1 0 0,-3 4 0,-16 31 7,2 1 1,2 1-1,2 0 0,2 1 0,-9 52 0,19-83-21,-4 36 1,6-43-14,0-1-1,0 1 1,0 0-1,0 0 1,1-1 0,-1 1-1,1 0 1,0-1-1,0 1 1,0 0 0,0-1-1,0 1 1,2 2-1,-2-4-7,-1-1-1,1 1 1,0 0-1,-1-1 1,1 1-1,0-1 1,0 1-1,-1-1 1,1 0-1,0 1 1,0-1-1,0 0 1,0 0-1,0 1 1,-1-1 0,1 0-1,0 0 1,0 0-1,0 0 1,0 0-1,0 0 1,0 0-1,-1 0 1,1-1-1,0 1 1,0 0-1,0 0 1,0-1-1,-1 1 1,1 0-1,0-1 1,0 1-1,-1-1 1,2 0-1,25-22-1202,-26 22 1222,12-13-339,-1-1 0,14-23 0,0 0-352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5.119"/>
    </inkml:context>
    <inkml:brush xml:id="br0">
      <inkml:brushProperty name="width" value="0.05" units="cm"/>
      <inkml:brushProperty name="height" value="0.05" units="cm"/>
    </inkml:brush>
  </inkml:definitions>
  <inkml:trace contextRef="#ctx0" brushRef="#br0">234 0 16379,'-64'57'3965,"42"-39"-2495,-36 39 1,57-56-1442,0 1 1,0-1-1,0 0 0,0 0 1,0 0-1,0 1 0,0-1 0,0 0 1,1 1-1,-1-1 0,1 1 1,-1-1-1,1 1 0,-1 2 1,1-4-26,0 0 0,0 1 0,1-1 0,-1 1 0,0-1 0,0 0 0,1 1 0,-1-1 0,0 0 0,0 1 0,1-1 0,-1 0 0,0 1 0,1-1-1,-1 0 1,0 1 0,1-1 0,-1 0 0,1 0 0,-1 0 0,1 0 0,-1 1 0,0-1 0,1 0 0,-1 0 0,1 0 0,-1 0 0,1 0 0,-1 0 0,1 0 0,8 0-37,-1-1-1,1 0 1,-1 0-1,8-3 0,0 0 2,-9 3 7,1 0 1,-1 1 0,0-1-1,1 1 1,-1 1 0,0-1-1,1 1 1,-1 1 0,0-1 0,13 6-1,-16-5 27,-1 0 1,1-1-1,-1 2 0,0-1 0,0 0 1,0 1-1,-1-1 0,1 1 0,0 0 1,-1 0-1,0 0 0,0 0 0,0 1 1,0-1-1,0 0 0,-1 1 0,1-1 0,-1 1 1,0 0-1,0 0 0,0-1 0,0 8 1,0-3 34,-1 1 0,-1-1 0,1 1 1,-1-1-1,-1 0 0,1 1 0,-1-1 0,-1 0 1,0 0-1,0 0 0,0 0 0,-1-1 0,0 1 1,-1-1-1,-7 10 0,4-7-12,0 0 0,-1-1 0,-1 1 0,1-2-1,-1 0 1,0 0 0,-1-1 0,0 0 0,-18 8 0,25-13-205,-1 0 0,1 0-1,-1-1 1,0 0 0,1 0 0,-1 0 0,0-1 0,0 1 0,1-1-1,-1 0 1,0 0 0,0-1 0,-6-1 0,8 1 88,-1 0-1,1-1 1,-1 1-1,1-1 1,0 0 0,-1 0-1,1 0 1,0 0-1,0 0 1,0-1 0,1 0-1,-1 1 1,1-1 0,-1 0-1,1 0 1,0 0-1,-2-5 1,-11-30-747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5.658"/>
    </inkml:context>
    <inkml:brush xml:id="br0">
      <inkml:brushProperty name="width" value="0.05" units="cm"/>
      <inkml:brushProperty name="height" value="0.05" units="cm"/>
    </inkml:brush>
  </inkml:definitions>
  <inkml:trace contextRef="#ctx0" brushRef="#br0">17 258 13931,'2'-7'644,"-2"5"-480,1 0 0,-1 0-1,1 0 1,-1 0 0,1 1 0,-1-1 0,1 0 0,0 1 0,0-1 0,0 1-1,0-1 1,0 1 0,0-1 0,3-1 0,-4 3-130,0 0 1,0 0-1,0 0 0,1 0 1,-1 0-1,0 0 0,0 0 1,0 0-1,1 0 1,-1 0-1,0 0 0,0 0 1,0 0-1,1 1 0,-1-1 1,0 0-1,0 0 0,0 0 1,1 0-1,-1 0 0,0 0 1,0 1-1,0-1 1,0 0-1,0 0 0,1 0 1,-1 1-1,0-1 0,0 0 1,0 0-1,0 0 0,0 1 1,0-1-1,0 0 0,0 0 1,0 0-1,0 1 1,0-1-1,0 0 0,0 0 1,0 0-1,0 1 0,0-1 1,0 0-1,0 0 0,0 1 1,0-1-1,0 16 947,0-15-765,-3 68 2093,-13 75 0,-3 47-1554,21-171-698,-2-20-55,0 0 0,0 0-1,0 1 1,0-1 0,0 0-1,0 0 1,0 0-1,0 0 1,0 1 0,0-1-1,1 0 1,-1 0 0,0 0-1,0 0 1,0 0-1,0 1 1,0-1 0,0 0-1,0 0 1,1 0-1,-1 0 1,0 0 0,0 0-1,0 0 1,0 0 0,0 0-1,1 0 1,-1 1-1,0-1 1,0 0 0,0 0-1,1 0 1,-1 0 0,0 0-1,0 0 1,0 0-1,0 0 1,1 0 0,-1 0-1,0 0 1,0-1 0,0 1-1,1 0 1,0-1 3,1-1 0,-1 0 0,1 0 0,-1 0 1,1 0-1,-1 0 0,0 0 0,0 0 0,0-1 0,0 1 1,0-3-1,14-46 108,16-99 0,-8-53 258,-19 134-141,-5 89-199,2 1 0,0 0 0,1 0 0,1 0 0,2-1 0,7 27 0,-11-44-30,0-1-1,0 0 1,0 0-1,0 0 1,0 0 0,0 0-1,1 0 1,-1 0 0,1 0-1,-1 0 1,1 0-1,-1-1 1,1 1 0,0-1-1,0 1 1,0-1-1,0 0 1,0 0 0,0 0-1,0 0 1,1 0 0,-1 0-1,0-1 1,1 1-1,-1-1 1,0 1 0,1-1-1,-1 0 1,0 0-1,1 0 1,-1 0 0,0 0-1,1-1 1,-1 1 0,0-1-1,1 0 1,-1 1-1,3-3 1,5-2 7,-1 0-1,0-1 1,0-1-1,0 1 1,-1-1-1,0-1 1,0 0-1,12-15 1,48-77 149,-68 100-157,16-25 68,-1 0 0,-1-1 0,-1-1 0,-2 0-1,11-38 1,-21 55 54,-5 17-59,-5 17-29,-26 104-199,-28 196 0,60-304-126,1-13 12,1 1 0,-1 0 0,2-1-1,-1 1 1,1 0 0,0 0 0,1 0 0,-1-1 0,2 1 0,2 11-1,-4-18 198,0-1-1,1 1 1,-1 0-1,0-1 1,1 1 0,-1-1-1,0 1 1,1-1-1,-1 1 1,1-1-1,-1 1 1,1-1-1,-1 1 1,1-1-1,-1 1 1,1-1-1,-1 0 1,1 1-1,0-1 1,-1 0-1,1 0 1,-1 1-1,1-1 1,0 0-1,-1 0 1,1 0-1,0 0 1,-1 0-1,1 0 1,0 0-1,-1 0 1,1 0-1,0 0 1,-1 0 0,1 0-1,0-1 1,-1 1-1,2 0 1,1-2-113,0 0 0,1 0 1,-1 0-1,-1 0 0,1-1 0,3-2 1,16-18-1229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6.142"/>
    </inkml:context>
    <inkml:brush xml:id="br0">
      <inkml:brushProperty name="width" value="0.05" units="cm"/>
      <inkml:brushProperty name="height" value="0.05" units="cm"/>
    </inkml:brush>
  </inkml:definitions>
  <inkml:trace contextRef="#ctx0" brushRef="#br0">34 133 16820,'3'-1'418,"0"0"1,1 0 0,-1 1 0,1 0 0,-1-1 0,0 1 0,1 0 0,-1 1 0,0-1 0,1 1 0,4 1-1,-6-2-318,1 1 0,-1 0-1,0-1 1,1 1-1,-1-1 1,0 0 0,1 0-1,-1 0 1,1 0-1,-1 0 1,1 0 0,-1-1-1,0 1 1,1-1-1,-1 0 1,0 0 0,0 0-1,1 0 1,-1 0-1,0 0 1,0 0 0,2-2-1,0-1-68,-1 0-1,0 0 1,0-1-1,0 1 1,0-1-1,-1 1 1,1-1-1,-1 0 1,2-8-1,-3 10-13,0 0 0,0 0 0,-1 0 0,1-1 0,-1 1 0,0 0 0,0 0 0,0 0 0,0 0 0,0 0 0,-1 0 0,1 0 0,-1 0 0,0 0 0,0 0 0,0 0 0,-3-4 0,4 6-10,-1 0-1,1 0 1,-1 1 0,0-1-1,1 0 1,-1 0-1,0 1 1,1-1 0,-1 1-1,0-1 1,0 0 0,0 1-1,0 0 1,0-1 0,1 1-1,-1 0 1,0-1 0,0 1-1,0 0 1,0 0 0,0 0-1,0-1 1,0 1-1,0 1 1,0-1 0,-1 0-1,-1 1 7,0-1 0,1 1 0,-1 1-1,1-1 1,-1 0 0,1 0 0,-1 1-1,1 0 1,-3 2 0,-3 4 28,0-1 0,0 2 0,-12 17 0,11-11-56,1 0-1,0 0 1,1 1 0,0-1 0,2 2 0,0-1-1,0 1 1,2 0 0,0 0 0,1 0 0,1 0 0,0 20-1,1-33-77,1 1 1,-1-1-1,1 0 0,0 1 0,0-1 0,0 0 0,1 0 0,-1 1 0,1-1 0,0 0 0,3 4 0,-4-7 9,0 0 0,0 1 0,1-1-1,-1 0 1,0 0 0,1 0 0,-1 0 0,1 0-1,-1 0 1,1 0 0,0 0 0,-1-1-1,1 1 1,0-1 0,0 1 0,-1-1-1,1 0 1,0 0 0,0 1 0,-1-1-1,1 0 1,0-1 0,0 1 0,-1 0-1,1 0 1,0-1 0,0 1 0,-1-1-1,4-1 1,7-4-287,-1 0 0,1-1-1,-1 0 1,-1-1 0,1 0-1,-1-1 1,-1 0 0,15-17-1,15-19-709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6.582"/>
    </inkml:context>
    <inkml:brush xml:id="br0">
      <inkml:brushProperty name="width" value="0.05" units="cm"/>
      <inkml:brushProperty name="height" value="0.05" units="cm"/>
    </inkml:brush>
  </inkml:definitions>
  <inkml:trace contextRef="#ctx0" brushRef="#br0">161 198 15299,'0'-1'54,"-1"1"0,1 0 0,0 0 0,0 0 0,0 0 0,-1-1 0,1 1 0,0 0 0,0 0 0,-1 0-1,1 0 1,0 0 0,0 0 0,-1 0 0,1 0 0,0 0 0,-1 0 0,1 0 0,0 0 0,0 0 0,-1 0 0,1 0 0,0 0 0,0 0-1,-1 0 1,1 0 0,0 0 0,0 0 0,-1 1 0,1-1 0,0 0 0,0 0 0,-1 0 0,1 0 0,0 1 0,0-1 0,0 0 0,0 0-1,-1 0 1,1 1 0,0-1 0,0 0 0,0 0 0,0 1 0,0-1 0,0 0 0,-1 1 0,-14 18 768,1 0 1,1 2 0,0-1 0,-18 42-1,26-50-673,1-4-23,-33 75 873,33-74-893,1 0 0,1 0-1,-1 0 1,1 0-1,1 0 1,0 1-1,0 9 1,1-18-98,0 0-1,0-1 1,0 1 0,0 0-1,0-1 1,0 1 0,0 0 0,0-1-1,0 1 1,0 0 0,0-1 0,0 1-1,1-1 1,-1 1 0,0 0 0,1-1-1,-1 1 1,0-1 0,1 1 0,-1-1-1,1 1 1,-1-1 0,0 1-1,1-1 1,0 1 0,-1-1 0,1 0-1,-1 1 1,1-1 0,-1 0 0,1 0-1,0 1 1,-1-1 0,1 0 0,-1 0-1,1 0 1,0 0 0,-1 1 0,1-1-1,0 0 1,-1 0 0,1 0-1,0-1 1,-1 1 0,1 0 0,0 0-1,0-1 1,3 0 3,0 0-1,-1-1 1,1 0-1,-1 0 1,1 0 0,3-3-1,9-9-1,-1-1 1,0 0-1,-1-1 0,0 0 0,18-30 0,-7 3 24,25-57 1,-29 54 4,-3-1 1,23-93 0,-38 112-13,-6 24-10,-3 17-26,-18 64 52,-22 121 1,43-181-14,0 0 1,1 0 0,1 0-1,0 0 1,1 0-1,1 0 1,4 19-1,-5-34-26,0 0 0,1 0-1,-1 0 1,1 0 0,-1 0 0,1 0-1,0 0 1,0 0 0,0 0 0,0 0 0,0 0-1,0-1 1,1 1 0,-1 0 0,1-1-1,-1 1 1,1-1 0,-1 0 0,1 1 0,0-1-1,0 0 1,0 0 0,3 1 0,-2-1 4,0-1 0,0 1-1,1-1 1,-1 0 0,1 0 0,-1 0 0,0-1 0,1 1 0,-1-1 0,0 1 0,0-1 0,1 0 0,3-3 0,6-2 11,-1-1 0,0 0 0,0 0 0,-1-2 0,0 1-1,11-13 1,2-4-8,-1-2-1,-1-1 0,-1-1 0,23-44 0,-42 69-8,5-8 4,-9 16 7,-7 21 27,-3 14 174,2 0-1,1 1 1,2 0-1,-4 75 1,11-110-171,1-1 0,-1 1 0,1 0 0,0-1 0,0 1 0,0-1 0,2 5 0,-3-8-41,1-1 1,-1 1-1,0-1 1,1 1 0,-1-1-1,0 1 1,1-1-1,-1 1 1,0-1-1,1 1 1,-1-1 0,1 0-1,-1 1 1,1-1-1,-1 0 1,1 1-1,-1-1 1,1 0 0,-1 1-1,1-1 1,0 0-1,-1 0 1,2 0-1,-1 0-17,0 0-1,0-1 0,0 1 0,0 0 0,0-1 0,0 1 0,0-1 0,0 1 0,0-1 1,0 0-1,0 1 0,0-1 0,0 0 0,-1 0 0,1 1 0,0-1 0,0-2 0,6-6-339,0-1 0,-1 0 0,0 0 0,-1-1 0,-1 0 0,1 0 0,-2 0 0,4-16 0,0-6-736,4-56-1,-7 17 137,-3 1-151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4.634"/>
    </inkml:context>
    <inkml:brush xml:id="br0">
      <inkml:brushProperty name="width" value="0.05" units="cm"/>
      <inkml:brushProperty name="height" value="0.05" units="cm"/>
    </inkml:brush>
  </inkml:definitions>
  <inkml:trace contextRef="#ctx0" brushRef="#br0">103 51 18252,'-10'12'989,"1"-1"0,-17 15 0,18-19-567,0 1 1,0 0-1,1 0 0,0 1 0,-10 17 0,17-26-398,0 0 1,0 1 0,-1-1 0,1 0-1,0 1 1,0-1 0,-1 0 0,1 1-1,0-1 1,0 1 0,0-1-1,0 0 1,0 1 0,0-1 0,0 1-1,0-1 1,0 0 0,0 1 0,0-1-1,0 1 1,0-1 0,0 0-1,0 1 1,0-1 0,0 1 0,0-1-1,0 0 1,1 1 0,-1-1 0,0 0-1,0 1 1,0-1 0,1 0-1,-1 1 1,0-1 0,0 0 0,1 1-1,1-1 11,-1 1 0,1-1-1,-1 0 1,0 0-1,1 1 1,-1-1-1,1 0 1,-1-1-1,1 1 1,-1 0-1,2-1 1,42-13 266,-42 13-245,53-23 340,-37 15-264,0 1 0,0 0-1,1 2 1,0 0 0,31-5 0,-49 11-132,0 0 0,0 0 0,0-1 0,0 1 1,0 0-1,0 0 0,0 1 0,0-1 0,0 0 1,0 1-1,-1-1 0,1 1 0,0 0 0,0-1 1,0 1-1,-1 0 0,1 0 0,0 0 0,-1 0 1,1 1-1,-1-1 0,1 0 0,-1 1 0,0-1 0,1 1 1,-1-1-1,0 1 0,0-1 0,0 1 0,1 3 1,0 2-10,0 0 0,-1 1-1,0 0 1,0-1 0,0 1 0,-2 10 0,2 9 53,-1-27-42,0 1 0,0-1 0,0 0 0,0 1 0,0-1 0,0 0 0,0 1 0,1-1 0,-1 0 0,0 1 0,0-1-1,0 0 1,0 1 0,1-1 0,-1 0 0,0 1 0,0-1 0,1 0 0,-1 1 0,0-1 0,0 0 0,1 0 0,-1 1 0,0-1-1,1 0 1,-1 0 0,0 0 0,1 0 0,-1 1 0,0-1 0,1 0 0,-1 0 0,1 0 0,15-4 34,13-14-398,-27 17 268,2-2-123,-1 1-1,0-1 0,0 1 0,0-1 0,0 0 0,0 0 0,-1 0 0,1-1 0,-1 1 0,4-7 0,-4 0-294</inkml:trace>
  <inkml:trace contextRef="#ctx0" brushRef="#br0" timeOffset="1">693 9 17028,'1'0'146,"14"-6"1868,-11 3-644,-9 5 1745,-16 6-2662,0 2-1,1 0 1,0 1-1,1 2 1,-29 22-1,45-32-450,-20 17-32,23-20 30,0 0-1,0 0 1,-1 1 0,1-1 0,0 0 0,0 0 0,0 0 0,0 1 0,0-1 0,0 0 0,0 0 0,0 1-1,-1-1 1,1 0 0,0 0 0,0 1 0,0-1 0,0 0 0,0 0 0,0 1 0,0-1 0,1 0 0,-1 0-1,0 1 1,0-1 0,0 0 0,0 0 0,0 1 0,0-1 0,0 0 0,0 0 0,1 0 0,-1 1 0,0-1-1,17 3 39,35-4-61,-34-1 25,0 2 0,0 0 1,0 0-1,0 2 0,0 0 1,33 10-1,-49-12-4,0 1 0,0 0 0,0-1 0,0 1 0,-1 0 0,1 0 0,0 0 0,0 0 0,-1 0 0,1 1 0,-1-1 0,0 1 0,1-1 0,-1 1 0,0-1 0,0 1 0,1-1 0,-1 1 0,-1 0 0,2 2 0,-2-2-1,0-1 1,0 1 0,0-1 0,0 1 0,0-1 0,0 1 0,-1-1 0,1 1 0,-1-1 0,1 1 0,-1-1 0,0 0 0,1 1 0,-1-1 0,0 0 0,0 1 0,0-1 0,0 0-1,0 0 1,0 0 0,0 0 0,-1 0 0,1 0 0,0 0 0,0-1 0,-1 1 0,-1 1 0,-8 4-21,0 0 0,-1-1 0,1 0 0,-1-1 0,0 0 0,0-1 0,0 0 0,-1-1 1,-22 1-1,34-3-31,-1 0 0,1 0 1,0 0-1,0 0 1,-1 0-1,1 0 1,0 0-1,-1-1 0,1 1 1,0 0-1,0-1 1,0 1-1,-1-1 1,1 1-1,0-1 1,0 0-1,-2-1 0,3 1 43,-1 1-1,1-1 0,0 0 0,0 1 0,0-1 0,-1 0 1,1 1-1,0-1 0,0 0 0,0 1 0,0-1 0,0 0 1,0 0-1,0 1 0,0-1 0,0 0 0,0 1 0,1-1 1,-1 0-1,0 1 0,0-1 0,1 0 0,0 0 0,2-5-49,1 1 1,0-1-1,0 1 0,1 0 0,6-6 0,17-16-378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7"/>
    </inkml:context>
    <inkml:brush xml:id="br0">
      <inkml:brushProperty name="width" value="0.05" units="cm"/>
      <inkml:brushProperty name="height" value="0.05" units="cm"/>
    </inkml:brush>
  </inkml:definitions>
  <inkml:trace contextRef="#ctx0" brushRef="#br0">14 0 15315,'-4'6'1225,"-1"14"-953,2 4-240,2 5 2024,1 0-1536,1-4-224,4 0 32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7.452"/>
    </inkml:context>
    <inkml:brush xml:id="br0">
      <inkml:brushProperty name="width" value="0.05" units="cm"/>
      <inkml:brushProperty name="height" value="0.05" units="cm"/>
    </inkml:brush>
  </inkml:definitions>
  <inkml:trace contextRef="#ctx0" brushRef="#br0">183 1 16916,'-28'27'2603,"0"0"-14,-43 54 0,64-72-2423,0 1 0,1 0 0,0 0 0,1 1 0,0-1-1,1 1 1,0 0 0,1 1 0,0-1 0,-2 16 0,5-26-151,-1 0 1,1 1-1,0-1 1,0 1 0,0-1-1,0 1 1,0-1-1,1 0 1,-1 1 0,0-1-1,1 1 1,-1-1-1,1 0 1,-1 1 0,1-1-1,0 0 1,0 2-1,0-2-10,0-1 0,0 1 0,0-1-1,0 1 1,0-1 0,0 1 0,0-1-1,0 0 1,0 0 0,0 1 0,0-1-1,1 0 1,-1 0 0,0 0 0,0 0-1,0 0 1,0-1 0,0 1 0,0 0-1,0 0 1,0-1 0,0 1-1,0 0 1,0-1 0,2 0 0,14-9-9,0 0 0,0-1-1,-1-1 1,-1 0 0,0-1 0,0-1 0,12-16 0,37-31-130,-61 58 115,0 0 0,1 1 0,0-1 0,-1 1 0,1 0 0,0 0 1,5-2-1,-9 4 14,1 0 0,-1 0 1,1-1-1,-1 1 1,1 0-1,-1 0 1,1 0-1,0 0 1,-1 0-1,1 0 0,-1 0 1,1 1-1,-1-1 1,1 0-1,0 0 1,-1 0-1,1 1 0,-1-1 1,1 0-1,-1 0 1,1 1-1,0 0 1,-1-1-3,1 1 1,0 0 0,-1 1-1,1-1 1,-1 0 0,1 0-1,-1 0 1,0 0 0,0 0 0,1 0-1,-1 0 1,0 1 0,0-1-1,0 0 1,0 2 0,-1 22-46,-7 34 0,0 17 190,8-75-131,0 0 0,-1 0 0,1 0 0,0 0 0,0 1 0,0-1 0,1 0-1,-1 0 1,0 0 0,0 0 0,0 0 0,1 0 0,-1 0 0,1 0 0,-1 0-1,1 0 1,-1 0 0,1 0 0,-1 0 0,1-1 0,0 1 0,-1 0 0,3 1 0,-2-2 0,0 1 0,0-1 1,0 0-1,0 0 1,0 0-1,0 0 1,1 0-1,-1 0 1,0 0-1,0 0 0,0 0 1,0-1-1,0 1 1,0 0-1,0-1 1,0 1-1,0-1 1,2 0-1,3-3 20,1 0 0,-1 0 0,0-1 1,0 0-1,8-8 0,18-24 49,-22 23-95,0 2 1,1 0 0,1 0 0,0 1-1,1 0 1,20-14 0,-32 25 12,0 0 0,-1-1 1,1 1-1,0-1 0,-1 1 0,1 0 1,0-1-1,0 1 0,0 0 1,-1 0-1,1 0 0,0 0 0,0 0 1,0 0-1,-1 0 0,1 0 1,0 0-1,0 0 0,0 0 0,-1 0 1,1 1-1,0-1 0,0 0 1,-1 0-1,2 2 0,-1-1-2,0 0 1,0 0-1,0 0 0,0 0 1,-1 0-1,1 0 0,0 1 1,-1-1-1,1 0 0,-1 1 1,0-1-1,1 0 0,-1 1 1,0 0-1,1 8-27,0 0 1,-1 0 0,-2 14-1,1-19 25,-17 113-1263,17-116 732,5-7 206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7.883"/>
    </inkml:context>
    <inkml:brush xml:id="br0">
      <inkml:brushProperty name="width" value="0.05" units="cm"/>
      <inkml:brushProperty name="height" value="0.05" units="cm"/>
    </inkml:brush>
  </inkml:definitions>
  <inkml:trace contextRef="#ctx0" brushRef="#br0">0 68 15299,'3'0'2241,"6"-2"-1129,11-2-272,6-3 1289,12-2-561,7-2-176,6 1-552,2-2-271,-3 5-842,-5 1-663,-18 8 784,-10 6-216,-11 2-208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8.614"/>
    </inkml:context>
    <inkml:brush xml:id="br0">
      <inkml:brushProperty name="width" value="0.05" units="cm"/>
      <inkml:brushProperty name="height" value="0.05" units="cm"/>
    </inkml:brush>
  </inkml:definitions>
  <inkml:trace contextRef="#ctx0" brushRef="#br0">69 24 13915,'0'-1'206,"-1"-1"1,0 1-1,1-1 1,-1 1-1,0 0 1,0-1-1,0 1 1,0 0-1,0 0 1,0-1-1,0 1 0,0 0 1,0 0-1,-1 0 1,1 0-1,0 0 1,-1 1-1,-2-2 1,3 2-94,0 0 0,0 0 0,-1 0 0,1 0 1,0 0-1,0 0 0,0 0 0,0 0 1,0 1-1,0-1 0,0 1 0,0-1 0,0 0 1,0 1-1,0 0 0,0-1 0,0 1 0,0 0 1,1-1-1,-1 1 0,0 0 0,0 0 1,1-1-1,-1 1 0,0 0 0,1 0 0,-1 0 1,1 0-1,-1 0 0,1 1 0,-4 7 73,1-1-1,0 1 1,0 0-1,1-1 1,0 1-1,1 0 1,0 1-1,1 16 1,0-7-52,1 0 1,2-1-1,5 25 0,-6-33-82,1-1-1,0 0 0,0-1 0,1 1 0,0-1 1,1 1-1,0-1 0,8 11 0,-10-16-34,-1 0 0,1-1-1,0 1 1,0 0 0,0-1 0,0 0-1,0 0 1,0 0 0,1 0 0,-1 0-1,1-1 1,-1 0 0,1 1 0,-1-1-1,1 0 1,0-1 0,0 1 0,-1-1-1,1 0 1,0 0 0,0 0 0,0 0-1,6-1 1,-3-2 5,0 1-1,1-1 1,-1 0-1,0-1 1,-1 0-1,1 0 1,0 0-1,-1-1 1,0 0-1,0 0 1,-1-1-1,0 1 1,1-1-1,3-7 1,-3 5 32,-1 1 0,0-1 1,-1 0-1,0 0 0,0 0 1,-1 0-1,0-1 1,0 0-1,-1 1 0,0-1 1,2-18-1,-4 27-47,0-1-1,0 1 1,0-1 0,0 1-1,0-1 1,0 1 0,0 0-1,0-1 1,0 1 0,0-1-1,0 1 1,0-1 0,0 1-1,0-1 1,0 1 0,0 0-1,0-1 1,0 1 0,-1-1-1,1 1 1,0 0 0,0-1-1,0 1 1,-1-1 0,1 1-1,0 0 1,-1-1 0,1 1-1,0 0 1,-1 0 0,1-1-1,0 1 1,-1 0 0,0 0 3,0 1 0,1 0 0,-1-1 0,0 1 1,1 0-1,-1 0 0,1 0 0,-1-1 1,1 1-1,-1 0 0,1 0 0,-1 0 0,1 0 1,0 0-1,0 0 0,-1 2 0,-1 12 8,-1 0 0,2 0 1,0 1-1,1-1 0,0 1 0,1-1 0,1 0 0,1 0 0,0 0 1,1 0-1,0 0 0,1-1 0,1 1 0,10 18 0,-15-31-12,0 0-1,0 0 0,1 0 1,-1 0-1,1 0 1,0 0-1,-1 0 0,1 0 1,0 0-1,0-1 0,0 1 1,0-1-1,0 1 1,1-1-1,-1 0 0,0 0 1,0 0-1,1 0 1,-1 0-1,1-1 0,-1 1 1,1-1-1,-1 0 1,1 1-1,-1-1 0,1 0 1,-1-1-1,1 1 0,0 0 1,-1-1-1,1 1 1,-1-1-1,0 0 0,1 0 1,-1 0-1,4-2 1,2-2 20,-1 0 0,1-1 0,-1 0 1,1 0-1,-2-1 0,1 0 1,-1 0-1,7-10 0,8-13-4,-2-1-1,-2 0 1,0-1-1,-2-1 1,-2 0-1,-1-1 1,10-42-1,-21 53-928,-4 18-454,-4 14 533,0 6 246,3 2-151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9.299"/>
    </inkml:context>
    <inkml:brush xml:id="br0">
      <inkml:brushProperty name="width" value="0.05" units="cm"/>
      <inkml:brushProperty name="height" value="0.05" units="cm"/>
    </inkml:brush>
  </inkml:definitions>
  <inkml:trace contextRef="#ctx0" brushRef="#br0">143 238 15459,'0'0'46,"0"-1"0,1 1 0,-1 0 1,0-1-1,0 1 0,0-1 0,0 1 0,1 0 0,-1-1 0,0 1 0,0-1 0,0 1 0,0 0 0,0-1 0,0 1 0,0-1 0,0 1 0,0-1 1,0 1-1,0 0 0,-1-1 0,1 1 0,0-1 0,0 1 0,0 0 0,0-1 0,-1 1 0,1 0 0,0-1 0,0 1 0,-1 0 0,1-1 0,0 1 0,-1 0 1,1 0-1,0-1 0,-1 1 0,1 0 0,0 0 0,-1 0 0,1-1 0,0 1 0,-1 0 0,1 0 0,-1 0 0,1 0 0,0 0 0,-1 0 0,1 0 0,-1 0 1,1 0-1,-1 0 0,1 0 0,0 0 0,-1 0 0,1 0 0,-1 0 0,1 0 0,0 0 0,-1 1 0,0-1 0,-2 1 168,0 0 0,0 0 0,0 0-1,-1 0 1,1 0 0,0 1 0,-4 2 0,-1 4 19,0 0 1,0 0 0,1 0-1,0 1 1,0 0 0,1 0-1,0 1 1,1 0 0,0 0-1,0 0 1,-4 16 0,4-10-85,1 1 0,0-1-1,1 1 1,1 0 0,1 0 0,1 30 0,0-43-114,0-1 0,0 1 0,1-1 0,0 0 1,0 1-1,0-1 0,0 0 0,0 1 0,0-1 0,1 0 0,0 0 1,0 0-1,2 3 0,-3-5-21,1 0 1,-1 0-1,0 0 0,0 0 1,1-1-1,-1 1 1,0-1-1,1 1 0,-1-1 1,1 1-1,-1-1 1,0 0-1,1 0 0,-1 0 1,1 1-1,-1-2 1,1 1-1,-1 0 0,1 0 1,-1 0-1,1-1 1,-1 1-1,0 0 0,1-1 1,-1 0-1,1 1 1,-1-1-1,0 0 0,0 1 1,1-1-1,-1 0 1,0 0-1,1-2 0,10-6 24,-2-1-1,1 0 1,-1-1-1,-1 0 1,0-1-1,14-23 1,-4 2 81,21-53 1,-33 71-89,-1-1 0,-1 1 0,0-1 0,-2 0 0,3-21 0,-6 26-6,-4 10 0,-6 15-4,5 0-19,1 0 0,0 1 0,1-1-1,1 1 1,-1 23 0,2-9 2,6 54 0,-3-69-14,0 0 0,7 19 0,-8-28 1,1-1 1,0 1-1,0-1 0,0 0 1,0 0-1,1 0 0,0 0 1,0 0-1,0 0 0,6 5 0,-8-8-2,0 0 0,0 0-1,0 0 1,1-1 0,-1 1-1,0 0 1,1-1-1,-1 1 1,0-1 0,1 1-1,-1-1 1,1 0 0,-1 1-1,0-1 1,1 0-1,-1 0 1,1 0 0,-1 0-1,1 0 1,1-1 0,-1 0-36,1 0 0,-1 0 0,1 0 1,0 0-1,-1-1 0,0 1 0,1-1 1,-1 0-1,4-3 0,2-4-269,0 0 0,-1 0-1,11-19 1,-17 28 304,18-35-1421,0 0 0,-3-1-1,19-60 1,21-118-4580,-50 190 6590,2-30 1,-17 67 4633,-4 14-3908,-47 148 2697,52-144-3540,2 0 0,0 1-1,-1 57 1,7-84-415,0-1 1,1 0-1,-1 0 0,1 0 0,2 6 1,-3-9-42,0-1 1,0 1 0,0 0 0,0-1 0,1 1-1,-1-1 1,0 1 0,1-1 0,-1 1 0,0-1-1,1 1 1,-1-1 0,1 1 0,-1-1 0,1 0-1,-1 1 1,1-1 0,-1 0 0,1 1-1,-1-1 1,1 0 0,-1 0 0,1 1 0,-1-1-1,1 0 1,0 0 0,-1 0 0,1 0 0,-1 0-1,1 0 1,0 0 0,-1 0 0,1 0 0,-1 0-1,1 0 1,0 0 0,-1 0 0,1-1 0,-1 1-1,1 0 1,-1 0 0,1-1 0,0 1 0,-1 0-1,1-1 1,-1 1 0,0 0 0,1-1 0,-1 1-1,1-1 1,8-7 0,-1-1 0,0 1 0,-1-1 1,0-1-1,0 1 0,7-16 0,13-17 6,-21 34-6,0 0-1,0 0 1,1 1 0,0 0 0,9-7 0,-14 13-6,-1 0 1,0 0 0,0 0 0,1 0-1,-1 1 1,1-1 0,-1 0-1,0 1 1,1-1 0,-1 1-1,1-1 1,0 1 0,-1 0-1,1-1 1,-1 1 0,1 0-1,-1 0 1,1 0 0,0 1-1,-1-1 1,1 0 0,-1 0 0,1 1-1,-1-1 1,1 1 0,-1 0-1,1-1 1,-1 1 0,0 0-1,1 0 1,-1 0 0,0 0-1,0 0 1,1 0 0,-1 0-1,0 0 1,0 0 0,0 1 0,0-1-1,1 2 1,3 8-20,-1-1 0,1 1 0,-2 0 0,1 0 0,-1 0 0,-1 0 0,0 0 0,-1 1 0,0-1 0,-1 1 0,0-1 0,0 1 0,-2-1 0,-2 15 0,-2-14-695,1-17-188,-2-24 183,5-1 236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49.732"/>
    </inkml:context>
    <inkml:brush xml:id="br0">
      <inkml:brushProperty name="width" value="0.05" units="cm"/>
      <inkml:brushProperty name="height" value="0.05" units="cm"/>
    </inkml:brush>
  </inkml:definitions>
  <inkml:trace contextRef="#ctx0" brushRef="#br0">41 1 19028,'4'23'1784,"-8"20"-1103,-6 4-249,0 15 872,0 1-368,4 4-264,1-4-128,5-8-248,5-7-159,5-13-370,3-7-311,0-12-648,1-9 2016,-3-11-1016,-2-6-104,-2-11-56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0.169"/>
    </inkml:context>
    <inkml:brush xml:id="br0">
      <inkml:brushProperty name="width" value="0.05" units="cm"/>
      <inkml:brushProperty name="height" value="0.05" units="cm"/>
    </inkml:brush>
  </inkml:definitions>
  <inkml:trace contextRef="#ctx0" brushRef="#br0">0 89 18420,'4'4'505,"0"0"-1,1 1 1,0-2-1,0 1 1,0 0 0,10 5-1,-13-9-438,-1 1 0,1-1 0,0 1-1,0-1 1,-1 0 0,1 0-1,0 1 1,0-1 0,0-1 0,-1 1-1,1 0 1,0 0 0,0-1 0,-1 1-1,1-1 1,0 1 0,-1-1-1,1 0 1,0 1 0,-1-1 0,1 0-1,-1 0 1,1 0 0,-1 0 0,0-1-1,1 1 1,-1 0 0,2-3-1,1-1-13,0 0-1,0 0 1,0 0-1,0-1 0,-1 1 1,0-1-1,0 0 1,-1 0-1,0 0 0,0-1 1,0 1-1,-1 0 0,0-1 1,1-11-1,-4 10-28,-2 9-4,-4 15 14,3 0-25,1 1-1,0 0 1,2 0 0,-2 19-1,4-25-10,0-1-1,0 1 0,1-1 1,1 0-1,-1 0 0,2 1 1,-1-1-1,6 11 0,-7-19 2,0 0 1,0 1-1,0-1 0,0 0 0,0 0 0,1 0 1,-1-1-1,1 1 0,0 0 0,-1 0 0,1-1 1,0 1-1,0-1 0,0 0 0,0 1 0,0-1 1,0 0-1,0 0 0,0 0 0,1-1 0,-1 1 0,0 0 1,1-1-1,-1 0 0,0 1 0,1-1 0,-1 0 1,0 0-1,1 0 0,3-1 0,7-2-10,0 0-1,-1-1 1,0-1 0,21-9-1,17-6-43,-47 20 46,0-1 1,1 1 0,-1 0-1,1-1 1,-1 2 0,1-1 0,-1 0-1,1 1 1,-1-1 0,1 1 0,-1 0-1,0 0 1,5 3 0,-6-4 16,0 1 0,0 0 0,-1 1 0,1-1 0,0 0-1,-1 0 1,0 1 0,1-1 0,-1 1 0,0-1 0,1 1 0,-1-1 0,0 1 0,0 0 0,0 0 0,-1 0 0,1-1 0,0 1 0,-1 0 0,1 0 0,-1 0 0,0 0 0,1 0 0,-1 2 0,-3 6 425,-4-16-100,-4-15 129,-43-174 986,54 195-1464,0 0 0,-1-1 0,1 1 0,0 0 0,0-1 0,0 1 0,0-1 0,0 1 0,0-1-1,-1 1 1,1 0 0,0-1 0,0 1 0,0-1 0,0 1 0,1 0 0,-1-1 0,0 1 0,0-1 0,0 1 0,0-1 0,0 1 0,0 0-1,1-1 1,-1 1 0,0 0 0,0-1 0,1 1 0,-1 0 0,0-1 0,0 1 0,1-1 0,12 4-1170,0 1-7,-7-4 790,0 0 0,1 0 0,-1 0 0,0 0 1,0-1-1,0 0 0,0-1 0,11-3 0,10-5-712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0.600"/>
    </inkml:context>
    <inkml:brush xml:id="br0">
      <inkml:brushProperty name="width" value="0.05" units="cm"/>
      <inkml:brushProperty name="height" value="0.05" units="cm"/>
    </inkml:brush>
  </inkml:definitions>
  <inkml:trace contextRef="#ctx0" brushRef="#br0">1587 228 17916,'-2'7'426,"-1"-1"0,1 0 0,-1 0 0,-1 0 1,1-1-1,-1 1 0,-8 9 0,-1 2 500,0 0-180,-21 33 620,32-47-1290,0 1 0,1-1-1,-1 1 1,1 0 0,-1 0 0,1 0-1,0 0 1,1 0 0,-1 0 0,1 0-1,0 7 1,0-11-68,0 1-1,0 0 0,0-1 1,0 1-1,1-1 1,-1 1-1,0 0 1,1-1-1,-1 1 1,0-1-1,1 1 1,-1-1-1,1 0 0,-1 1 1,1-1-1,-1 1 1,1-1-1,-1 0 1,1 1-1,-1-1 1,1 0-1,-1 1 0,1-1 1,0 0-1,-1 0 1,1 0-1,-1 0 1,1 0-1,0 1 1,-1-1-1,1 0 1,0 0-1,-1 0 0,1-1 1,-1 1-1,1 0 1,0 0-1,-1 0 1,1 0-1,0-1 1,30-10-17,-25 9 19,1-1-10,12-5-32,0 1 0,1 0 0,36-6 0,-51 12 21,1 1 1,-1-1-1,1 1 1,-1 1 0,0-1-1,1 1 1,-1 0-1,9 2 1,-11-2 7,0 1-1,0-1 1,-1 0-1,1 1 1,-1 0-1,1-1 1,-1 1-1,1 0 0,-1 0 1,0 1-1,0-1 1,0 0-1,0 1 1,0-1-1,-1 1 1,3 4-1,-3-3 4,1 0 0,-1 0 0,0 1 0,0-1 0,-1 0 0,1 1 0,-1-1 1,0 1-1,0-1 0,0 1 0,-1-1 0,0 1 0,0-1 0,0 0 0,0 1 0,0-1 0,-1 0 0,0 0 0,0 0 0,0 0 0,-1 0 0,1-1 0,-1 1 0,0-1 0,-4 5 0,0 0-26,0-1 1,0-1 0,0 1-1,-1-1 1,0 0 0,-1-1-1,1 0 1,-1 0-1,0-1 1,-16 5 0,13-6-72,-1-1 0,0 0 0,1-1 0,-1 0 0,0-1 0,0-1 0,0 0 0,0-1 0,1 0 1,-1-1-1,-17-6 0,-33-14-146</inkml:trace>
  <inkml:trace contextRef="#ctx0" brushRef="#br0" timeOffset="1">0 6 17188,'2'-6'1552,"8"11"-1024,1 3-248,9 5 888,8 2-391,5-1-889,7 2-353,4-3 473,5-5-104,1-8-168</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1.270"/>
    </inkml:context>
    <inkml:brush xml:id="br0">
      <inkml:brushProperty name="width" value="0.05" units="cm"/>
      <inkml:brushProperty name="height" value="0.05" units="cm"/>
    </inkml:brush>
  </inkml:definitions>
  <inkml:trace contextRef="#ctx0" brushRef="#br0">1 49 18236,'8'-48'2526,"-3"172"1764,-5-118-4252,2 82 447,25 174-1,-27-262-484,1 8 12,0-1 0,1 0-1,-1 0 1,2-1-1,-1 1 1,1 0 0,0-1-1,0 1 1,1-1-1,4 6 1,-7-10-6,0-1 0,0 0 0,0 0 1,0-1-1,0 1 0,0 0 0,0 0 0,1 0 1,-1-1-1,0 1 0,1-1 0,-1 1 0,0-1 0,1 1 1,-1-1-1,0 0 0,1 0 0,-1 0 0,0 0 0,1 0 1,-1 0-1,1 0 0,-1 0 0,0 0 0,1 0 1,-1-1-1,1 1 0,-1-1 0,0 1 0,0-1 0,1 0 1,0 0-1,4-3 23,-1 0 1,1 0 0,-1 0-1,0-1 1,7-9-1,27-37 157,-2-2 1,-3-1-1,28-60 0,-4 8-25,-5 19-2480,-64 109 1917,-3 5-138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1.713"/>
    </inkml:context>
    <inkml:brush xml:id="br0">
      <inkml:brushProperty name="width" value="0.05" units="cm"/>
      <inkml:brushProperty name="height" value="0.05" units="cm"/>
    </inkml:brush>
  </inkml:definitions>
  <inkml:trace contextRef="#ctx0" brushRef="#br0">0 5 18108,'19'22'1968,"2"-1"-1392,-2-6-288,1-5 873,3-6-513,0-4-320,0-6-856,4-2-408,-1-11 728,1-1-201,-1-3-111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5.584"/>
    </inkml:context>
    <inkml:brush xml:id="br0">
      <inkml:brushProperty name="width" value="0.05" units="cm"/>
      <inkml:brushProperty name="height" value="0.05" units="cm"/>
    </inkml:brush>
  </inkml:definitions>
  <inkml:trace contextRef="#ctx0" brushRef="#br0">0 274 15731,'1'0'166,"0"1"0,1 0 0,-1 0 0,0 0 0,0 0 0,0 0 0,0 0 0,0 0 0,0 0 0,-1 0 0,1 1 0,0-1 0,-1 0 0,1 1 0,0-1 0,-1 0 0,0 1 0,1-1 0,-1 0 0,0 1 0,0-1 0,1 1 0,-1-1 0,-1 3 0,-4 44 2207,1-21-1026,4-23-1220,0-1 0,0 1-1,0-1 1,0 0 0,1 1 0,-1-1 0,1 1-1,0-1 1,0 0 0,0 1 0,0-1 0,1 0-1,3 5 1,-3-6-75,-1 0-1,1 0 1,0-1-1,0 1 1,0-1-1,1 0 1,-1 0-1,0 1 0,0-1 1,1-1-1,-1 1 1,1 0-1,-1 0 1,1-1-1,-1 0 1,1 1-1,-1-1 1,1 0-1,4-1 1,15-1 99,1-1 0,-1-1 0,-1-1 0,1-1 1,24-11-1,-21 8-111,0 1 0,0 1 0,31-4 0,-55 11-46,0 0 1,0-1-1,0 1 1,0 0-1,0 0 1,0 0 0,0 0-1,0 0 1,0 0-1,0 1 1,0-1-1,0 0 1,0 0 0,0 1-1,0-1 1,0 1-1,0-1 1,0 0 0,0 1-1,0 0 1,0-1-1,-1 1 1,1 0-1,1 0 1,-1 1-11,0 0 0,-1 0-1,1 0 1,-1 0 0,1 0 0,-1 0-1,0 0 1,1 0 0,-1 3 0,0-4 10,-1 0 1,1 0 0,0 0-1,0 1 1,0-1-1,0 0 1,0 0 0,1 1-1,-1-1 1,0 0-1,0 0 1,1 0 0,-1 0-1,1 1 1,-1-1-1,1 0 1,0 0 0,-1 0-1,1 0 1,0 0-1,0 0 1,-1 0 0,1-1-1,0 1 1,0 0-1,0 0 1,0-1 0,0 1-1,0 0 1,0-1-1,1 1 1,-1-1-1,2 1 1,5 0-5,1-1 0,0 1 0,0-2-1,0 1 1,-1-1 0,1-1 0,15-3 0,61-25-70,-67 23 21,17-8-42,-19 8 27,0 1 0,30-8 0,-46 14 65,1-1-1,-1 1 1,1 0-1,0 0 1,-1 0-1,1 0 1,0 0-1,0 0 1,-1 0-1,1 0 0,0 0 1,-1 0-1,1 0 1,0 0-1,-1 0 1,1 1-1,-1-1 1,1 0-1,0 1 1,-1-1-1,1 0 1,-1 1-1,1-1 1,0 0-1,-1 1 1,1 0-1,4 17-66,-5-17 75,0 1-1,0-1 1,0 1 0,0 0-1,1-1 1,-1 1-1,0-1 1,1 1-1,-1-1 1,1 1 0,0-1-1,0 1 1,0-1-1,-1 1 1,1-1-1,2 2 1,-1-2 10,1 0 0,-1 1 0,1-1 0,-1 0 1,1-1-1,-1 1 0,1 0 0,-1-1 0,1 1 0,0-1 0,-1 0 1,1 0-1,0 0 0,3-1 0,39-7 61,-28 2-188,0 1 0,-1-2 1,1 0-1,-2-1 0,1-1 0,-1 0 1,-1-2-1,1 1 0,-2-1 1,1-1-1,-2-1 0,0 0 0,14-19 1,-10 10-302,-2-1 1,0 0 0,-1-1-1,-2-1 1,-1 0 0,0 0-1,-2-1 1,6-32-1,-48 202 2150,16-78-1286,3 0 0,3 1 0,-4 71 0,16-135-403,0-1 1,0 1-1,0-1 1,1 1 0,-1 0-1,0-1 1,1 1 0,0-1-1,0 0 1,0 1 0,0-1-1,0 0 1,1 3-1,-1-5-20,-1 1-1,0-1 0,1 0 0,-1 1 0,0-1 1,1 0-1,-1 0 0,0 1 0,1-1 0,-1 0 1,0 0-1,1 0 0,-1 0 0,1 1 0,-1-1 0,1 0 1,-1 0-1,0 0 0,1 0 0,-1 0 0,1 0 1,-1 0-1,1 0 0,-1 0 0,0 0 0,1 0 1,0-1-1,0 1 20,0-1 0,1 0 0,-1 0 0,0 0 1,0 0-1,0 0 0,0 0 0,0 0 0,0 0 1,0 0-1,0 0 0,1-2 0,4-7 132,-1 0-1,-1 0 0,1-1 1,-1 1-1,-1-1 1,0 0-1,2-18 0,-1-1 97,-1-48 0,-3 65-318,4 32-58,-2-13 86,1 0 0,0 1 0,0-1 1,0 0-1,1-1 0,0 1 0,0-1 1,1 1-1,-1-1 0,1 0 0,0-1 1,0 1-1,1-1 0,0 0 0,-1-1 1,1 1-1,11 3 0,-9-4 25,0 0-1,1-1 1,-1 0 0,1 0-1,0-1 1,0-1-1,0 1 1,-1-1 0,1-1-1,0 1 1,0-2 0,0 1-1,11-4 1,2-3 40,-13 5-7,-1 0-1,0 1 1,12-2 0,-20 4-33,1 0 0,-1 0 0,1 1 1,-1-1-1,0 0 0,1 0 1,-1 1-1,0-1 0,1 0 0,-1 1 1,0-1-1,1 0 0,-1 1 1,0-1-1,1 0 0,-1 1 0,0-1 1,0 1-1,0-1 0,1 1 0,-1-1 1,0 1-1,0-1 0,0 0 1,0 1-1,0-1 0,0 1 0,0-1 1,0 1-1,0-1 0,0 1 1,0-1-1,0 1 0,0-1 0,0 1 1,-1-1-1,1 2 1,0-1 0,0 0 0,0 0 0,0 0 0,0 0 0,0 0-1,0 0 1,1 0 0,-1 0 0,0 0 0,1 0 0,-1 0 0,1 0 0,-1 0 0,1 0 0,-1 0 0,1 0 0,1 1 0,2 0 2,1 1 1,-1-2-1,1 1 1,0-1-1,0 1 1,0-1-1,0-1 1,0 1-1,0-1 1,6 0-1,55-5-215,-55 4 98,23-4-994,48-15 1,-62 15 941,7-2-349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2.149"/>
    </inkml:context>
    <inkml:brush xml:id="br0">
      <inkml:brushProperty name="width" value="0.05" units="cm"/>
      <inkml:brushProperty name="height" value="0.05" units="cm"/>
    </inkml:brush>
  </inkml:definitions>
  <inkml:trace contextRef="#ctx0" brushRef="#br0">168 4 16500,'-12'7'276,"1"-1"0,-1 1 1,2 1-1,-1 0 0,1 1 1,0 0-1,1 0 1,0 1-1,0 0 0,1 1 1,0 0-1,1 0 1,1 0-1,-1 1 0,2 0 1,0 1-1,0-1 1,1 1-1,-4 21 0,8-31-216,-1 1-1,1-1 0,-1 1 0,1-1 0,0 1 0,1-1 0,-1 1 1,1 0-1,-1-1 0,1 1 0,0-1 0,2 4 0,-3-6-40,0 0 1,1 0-1,-1-1 0,1 1 0,0 0 0,-1-1 0,1 1 1,-1 0-1,1-1 0,0 1 0,0-1 0,-1 1 0,1-1 1,0 0-1,0 1 0,-1-1 0,1 0 0,0 1 0,0-1 1,1 0-1,0 0 1,0 0 0,0 0 1,0 0-1,0 0 1,0-1-1,0 1 0,0-1 1,-1 0-1,1 1 0,0-1 1,0 0-1,-1 0 0,3-1 1,18-14 101,-1-1 0,0-1 0,33-38 0,-7 7-9,-30 32-69,54-47 106,-65 59-142,1 0-1,0 0 1,1 0-1,-1 1 1,1 0-1,0 1 1,0 0-1,12-3 1,-17 5-8,-1 1 0,0 0 1,0 0-1,1 0 0,-1 0 1,0 0-1,0 1 0,1-1 1,-1 1-1,0-1 0,0 1 1,0 0-1,0 0 0,0 0 1,0 0-1,0 0 0,0 0 1,0 1-1,-1-1 0,1 0 1,0 1-1,-1 0 0,1-1 1,-1 1-1,1 0 0,-1 0 1,0 0-1,0 0 0,0 0 1,0 0-1,0 0 0,0 3 1,3 7 3,0 0 1,-1 0-1,-1 0 0,1 16 1,-1 0 11,-2-20 12,0 0-1,1 1 1,0-1-1,0 0 1,1 0 0,0 0-1,0 0 1,0 0-1,7 12 1,-9-20-24,1 0 0,-1 1 0,0-1 0,1 1 0,-1-1 0,0 0 0,1 1 0,-1-1 0,1 0 0,-1 0 0,0 1 0,1-1 0,-1 0 0,1 0 0,-1 0 0,1 0 0,-1 1 0,1-1 0,-1 0 1,1 0-1,-1 0 0,1 0 0,-1 0 0,1 0 0,-1 0 0,1 0 0,-1-1 0,1 1 0,-1 0 0,1 0 0,-1 0 0,1 0 0,-1-1 0,1 1 0,-1 0 0,0 0 0,1-1 0,-1 1 0,1 0 0,-1-1 0,1 0 0,16-20 102,-15 18-92,19-28 64,-11 15-74,0 0 0,1 1 0,1 0 0,1 0 1,0 2-1,24-21 0,-35 33-14,1-1 0,0 0-1,0 1 1,0-1 0,-1 1 0,1 0 0,1 0-1,-1 0 1,0 0 0,0 1 0,0-1-1,0 1 1,5 0 0,-6 0 1,0 0 0,0 1 0,1-1 0,-1 1 0,0 0 0,0-1 0,0 1-1,0 0 1,0 0 0,0 1 0,0-1 0,-1 0 0,1 1 0,0-1 0,-1 1 0,1-1 0,-1 1 0,1 0 0,-1 0 0,2 2 0,1 4-36,1 1 0,-2 0 1,6 15-1,7 17-30,-15-40 75,-1 0-1,0-1 1,1 1-1,-1 0 1,0-1-1,1 1 1,-1 0-1,1-1 1,-1 1-1,1-1 1,0 1 0,-1-1-1,1 1 1,0-1-1,-1 1 1,1-1-1,0 0 1,-1 1-1,1-1 1,0 0-1,-1 0 1,1 0-1,0 1 1,0-1-1,0 0 1,-1 0-1,2 0 1,0-1-13,0 1 0,0-1 0,-1 1 0,1-1 0,0 0 0,0 0 0,-1 0 0,1 0 0,0 0 0,-1 0 0,2-1 0,7-7-295,-1 0-1,14-19 1,-16 18-166,1 2-139,0-1-1,0 1 1,0 0 0,1 1-1,0 0 1,1 0 0,10-5 0,-3 5-558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2.587"/>
    </inkml:context>
    <inkml:brush xml:id="br0">
      <inkml:brushProperty name="width" value="0.05" units="cm"/>
      <inkml:brushProperty name="height" value="0.05" units="cm"/>
    </inkml:brush>
  </inkml:definitions>
  <inkml:trace contextRef="#ctx0" brushRef="#br0">0 6 14139,'1'-1'86,"-1"1"0,0 0 0,0-1 0,1 1 1,-1 0-1,0-1 0,1 1 0,-1 0 0,0-1 0,1 1 0,-1 0 0,0 0 0,1 0 1,-1-1-1,1 1 0,-1 0 0,0 0 0,1 0 0,-1 0 0,1 0 0,-1 0 0,1 0 1,-1 0-1,0 0 0,1 0 0,-1 0 0,1 0 0,0 0 0,5 12 1431,-4 28 158,-2-32-1196,-4 228 2044,1 55-1641,3-282-895,0-2-58,0-1 1,0 0 0,1 1 0,0-1 0,0 0 0,0 0-1,1 0 1,0 0 0,3 8 0,-5-14 59,0 0 1,0 0-1,0 0 0,0 0 1,1 0-1,-1 0 1,0 1-1,0-1 0,0 0 1,0 0-1,0 0 0,0 0 1,0 0-1,0 0 1,0 0-1,1 0 0,-1 1 1,0-1-1,0 0 0,0 0 1,0 0-1,0 0 1,0 0-1,1 0 0,-1 0 1,0 0-1,0 0 1,0 0-1,0 0 0,0 0 1,1 0-1,-1 0 0,0 0 1,0 0-1,0 0 1,0 0-1,0 0 0,1 0 1,-1 0-1,0 0 0,0 0 1,0-1-1,0 1 1,0 0-1,0 0 0,1 0 1,-1 0-1,0 0 0,0 0 1,4-10-259,-1-12 7,1-78-160,17-181 1004,-18 259-480,18-82 293,-19 95-340,1 1 1,0-1-1,0 1 1,1 0-1,0 0 1,0 1-1,1-1 0,0 1 1,8-10-1,-11 16-36,-1-1 0,1 1-1,-1 0 1,1-1 0,0 1-1,0 0 1,0 0 0,0 0 0,0 0-1,0 0 1,0 1 0,0-1-1,0 0 1,0 1 0,0 0-1,0-1 1,0 1 0,0 0 0,1 0-1,-1 0 1,2 1 0,1 0-5,-1 0 0,0 1 1,0-1-1,0 1 1,0 0-1,0 0 0,0 1 1,-1-1-1,7 6 1,1 3 9,0 0 1,-1 0-1,0 1 1,-1 1 0,8 13-1,-15-22 25,1 0 0,-1-1 1,-1 1-1,1 1 0,0-1 0,-1 0 0,0 0 0,0 1 0,0-1 1,-1 0-1,1 1 0,-1-1 0,0 1 0,-1 7 0,0-9-12,0-1 0,0 1 0,0-1 0,0 0 0,0 1 0,-1-1 0,1 0 0,-1 0 0,1 0-1,-1 0 1,0 0 0,0 0 0,0 0 0,0 0 0,0-1 0,0 1 0,0-1 0,-1 0 0,1 1-1,0-1 1,-1 0 0,1 0 0,-1-1 0,1 1 0,-1-1 0,-3 1 0,-1 0-122,-1 0 0,0 0 0,0-1 0,0 0 0,1-1 0,-1 0 0,0 0 0,0-1 0,1 1 0,-1-2 0,1 1 0,0-1 0,0 0 0,0-1 0,0 1-1,0-1 1,1-1 0,-1 1 0,1-1 0,0-1 0,1 1 0,-1-1 0,-4-6 0,-1-6-484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3.158"/>
    </inkml:context>
    <inkml:brush xml:id="br0">
      <inkml:brushProperty name="width" value="0.05" units="cm"/>
      <inkml:brushProperty name="height" value="0.05" units="cm"/>
    </inkml:brush>
  </inkml:definitions>
  <inkml:trace contextRef="#ctx0" brushRef="#br0">114 8 16852,'-1'-1'67,"1"0"0,0 1 1,-1-1-1,1 1 0,-1-1 1,1 1-1,-1 0 0,1-1 1,-1 1-1,0 0 0,1-1 1,-1 1-1,1 0 0,-1-1 0,0 1 1,1 0-1,-1 0 0,0 0 1,1 0-1,-1 0 0,0 0 1,1 0-1,-1 0 0,0 0 1,1 0-1,-1 0 0,1 0 1,-2 1-1,0 0 7,0-1-1,1 1 1,-1 1 0,1-1-1,-1 0 1,1 0-1,0 1 1,-1-1 0,1 0-1,-2 3 1,-1 3 214,-1 1-1,1 0 1,-5 14-1,-5 23 286,2 1 0,2-1 0,2 2 0,2-1-1,3 1 1,1 0 0,2 0 0,3 0 0,15 88-1,-17-132-535,3 18 231,12 34-1,-15-51-246,0 0-1,1 0 1,-1 0-1,1-1 0,0 1 1,0 0-1,1-1 1,-1 0-1,1 1 1,0-1-1,0 0 0,0-1 1,0 1-1,0 0 1,6 3-1,-8-6-21,0 1 0,0-1 0,0 0 0,0 1 0,0-1 0,0 0 0,0 0 0,0 0 0,0 0 0,0 0 0,0 0 0,0 0 0,0 0 0,0 0 0,0-1 0,0 1 0,0 0 0,0-1 0,0 1 0,0-1 0,0 1 0,0-1 0,0 1 0,0-1 0,0 1 0,-1-1 0,1 0 0,0 1 0,-1-1 0,1 0 1,0 0-1,-1 0 0,1 0 0,-1 0 0,1 1 0,-1-1 0,1 0 0,-1 0 0,0 0 0,0 0 0,1-1 0,1-6-20,0 1 1,-1 0-1,0-1 1,1-10-1,-1-8-80,0 0-1,-2 0 1,-1 0-1,-1 0 0,-1 0 1,-9-30-1,13 56 102,3 6-67,-1 0 0,1 0 1,0 0-1,0 0 1,7 9-1,-8-13 68,0 1 1,-1-1-1,1 0 0,0 0 0,0-1 1,0 1-1,1 0 0,-1-1 0,0 1 1,1-1-1,-1 0 0,1 0 0,-1 0 1,1 0-1,-1 0 0,1 0 0,0-1 0,-1 1 1,1-1-1,0 0 0,-1 0 0,1 0 1,0 0-1,0 0 0,-1-1 0,1 1 1,2-2-1,2 0 9,0-1 0,0-1 0,-1 1 0,0-1 1,0 0-1,0 0 0,0-1 0,-1 0 0,1 0 0,-1 0 0,-1-1 1,6-7-1,-3 5 8,-2-1 0,1 0 0,-1 0 0,-1-1 0,1 0 0,-2 1 0,6-20 0,-9 27-17,0 0 1,1 0-1,-1 0 1,0 0-1,0 0 1,0-1-1,0 1 1,-1 0-1,1 0 1,0 0-1,-1 0 1,0 0-1,-1-3 1,2 5-2,0-1 0,-1 1 1,1 0-1,0-1 0,0 1 1,-1 0-1,1-1 0,0 1 1,0 0-1,-1 0 0,1 0 0,0-1 1,-1 1-1,1 0 0,0 0 1,-1 0-1,1 0 0,-1 0 1,1 0-1,0-1 0,-1 1 1,1 0-1,-1 0 0,1 0 1,0 0-1,-1 1 0,0-1 1,-1 0 0,1 1 0,0-1 0,0 1 0,0 0 0,0-1 0,0 1 0,0 0 0,0 0 0,1 0-1,-1-1 1,-2 3 0,-2 5 23,0 0 0,0 0 0,1 0 0,0 0 1,1 1-1,-1-1 0,2 1 0,-3 9 0,3-12 1,1 0 0,0 1 1,0-1-1,1 0 0,0 0 1,0 0-1,0 0 0,1 0 1,-1 0-1,2 0 0,-1 0 0,1 0 1,2 6-1,-4-11-15,1 1 1,0-1-1,0 0 0,0 0 1,0 0-1,0 0 0,0 0 1,0 0-1,0 0 0,0 0 1,0 0-1,0 0 0,1-1 1,-1 1-1,0 0 0,1-1 1,-1 1-1,0-1 0,1 0 1,-1 1-1,1-1 0,-1 0 1,1 0-1,-1 0 0,0 0 1,1 0-1,-1 0 0,1 0 1,-1-1-1,1 1 0,-1 0 1,3-2-1,4-1 17,0 0 0,0-1 0,0 0 1,8-6-1,-15 9-26,67-48 106,22-14-171,-81 57 16,0 1 1,0 1-1,1-1 0,0 2 1,0-1-1,0 1 1,20-2-1,-28 4 30,1 1-1,0-1 1,0 1 0,0 0-1,0 0 1,0 1-1,0-1 1,0 0 0,-1 1-1,1 0 1,0 0 0,0 0-1,-1 0 1,1 0-1,0 0 1,-1 1 0,1-1-1,-1 1 1,0 0 0,1 0-1,-1 0 1,0 0-1,3 4 1,-1 1-20,0 1 0,0-1 0,-1 1 1,0 0-1,0 0 0,1 13 0,11 25 204,-15-45-156,1 0-1,-1 0 1,1 0-1,-1 0 1,1 0-1,0 0 1,-1 0 0,1 0-1,0 0 1,0-1-1,0 1 1,-1 0-1,1-1 1,0 1 0,0 0-1,0-1 1,0 1-1,0-1 1,0 1-1,0-1 1,1 0 0,-1 1-1,0-1 1,0 0-1,0 0 1,0 0-1,0 0 1,0 0 0,1 0-1,-1 0 1,0 0-1,0-1 1,0 1-1,0 0 1,0 0 0,0-1-1,0 1 1,0-1-1,0 1 1,1-2-1,6-2 39,0-1-1,-1 0 0,0 0 1,7-7-1,-8 7-27,19-18-86,-10 10-1,0 0-1,33-22 1,-44 33-97,0 0 1,0-1-1,0 1 0,0 1 1,1-1-1,-1 1 0,1-1 1,-1 1-1,1 1 0,-1-1 1,1 1-1,0-1 0,-1 1 1,1 1-1,-1-1 0,1 1 1,0-1-1,4 3 0,-8-3 114,0 0-1,1 1 0,-1-1 0,0 1 0,0-1 0,0 1 0,0 0 1,0-1-1,0 1 0,0 0 0,0 0 0,0 0 0,0 0 0,0 0 1,-1-1-1,1 2 0,0-1 0,0 0 0,-1 0 0,1 0 0,-1 0 0,1 0 1,-1 0-1,0 1 0,1-1 0,-1 0 0,0 0 0,0 1 0,0-1 1,0 0-1,0 0 0,0 1 0,0-1 0,0 0 0,-1 2 0,-6 9-627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3.578"/>
    </inkml:context>
    <inkml:brush xml:id="br0">
      <inkml:brushProperty name="width" value="0.05" units="cm"/>
      <inkml:brushProperty name="height" value="0.05" units="cm"/>
    </inkml:brush>
  </inkml:definitions>
  <inkml:trace contextRef="#ctx0" brushRef="#br0">14 155 18524,'-12'-12'1968,"11"10"-1159,3-1-249,23-3 1032,12 0-184,16-2-479,7-5-369,11-4-688,2-1-417,0-5 569,-3-1-152,-13 1-200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4.490"/>
    </inkml:context>
    <inkml:brush xml:id="br0">
      <inkml:brushProperty name="width" value="0.05" units="cm"/>
      <inkml:brushProperty name="height" value="0.05" units="cm"/>
    </inkml:brush>
  </inkml:definitions>
  <inkml:trace contextRef="#ctx0" brushRef="#br0">2 145 14835,'-1'-43'1977,"2"6"-841,1 7-376,1 10 1008,0 6 1169,-3 21-1889,0 11-456,-2 5-160,2 9-264,0 1-200,0 7-624,2 3-512,-2-1 992,1-1-184,2 2-144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8:54.894"/>
    </inkml:context>
    <inkml:brush xml:id="br0">
      <inkml:brushProperty name="width" value="0.05" units="cm"/>
      <inkml:brushProperty name="height" value="0.05" units="cm"/>
    </inkml:brush>
  </inkml:definitions>
  <inkml:trace contextRef="#ctx0" brushRef="#br0">3 54 19572,'3'6'2065,"-1"-3"-897,-4-6 440,2-3-680,0-2-648,0-1-384,0-1-992,-3-1 928,2 2-208,-1 2-152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3:39.349"/>
    </inkml:context>
    <inkml:brush xml:id="br0">
      <inkml:brushProperty name="width" value="0.05" units="cm"/>
      <inkml:brushProperty name="height" value="0.05" units="cm"/>
    </inkml:brush>
  </inkml:definitions>
  <inkml:trace contextRef="#ctx0" brushRef="#br0">0 1615 10834,'5'-4'142,"-1"1"0,1 0 0,0 1 0,0-1 0,0 1 0,0 0 0,1 0 0,-1 0-1,0 1 1,1 0 0,-1 0 0,8 0 0,83-3-223,-65 4 235,1468-80 488,-1445 76-624,1736-82 591,-1281 67-422,1623-74-232,-571 19 4,-536 24 13,612 19 20,-962 26-2,97 17 15,-5 53 262,-576-38-99,-212-38 90,-29-19 1,-114-93-796,25 16 400,-284-207 411,398 295-211,-75-55 36,-3 5-1,-3 5 1,-135-61-1,176 98-147,-1 3 0,-111-25 0,-144-10-22,218 42 45,-337-45-4106,-527-5-1,842 65 4331,-5 0-80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3:40.060"/>
    </inkml:context>
    <inkml:brush xml:id="br0">
      <inkml:brushProperty name="width" value="0.05" units="cm"/>
      <inkml:brushProperty name="height" value="0.05" units="cm"/>
    </inkml:brush>
  </inkml:definitions>
  <inkml:trace contextRef="#ctx0" brushRef="#br0">6443 94 6585,'-2566'-83'3835,"1569"79"-8013,-221-2 1423,619 12 4262,448 4-1392,-290 56 0,414-60-17,-77 20 531,92-22-492,-1 0-1,1 1 1,1 1-1,-1 0 1,1 0-1,-10 8 1,17-11-134,1 1 0,0-1 0,0 0 0,0 1 0,1-1 0,-1 1 0,1 0 0,0 0 0,0 0 0,0 0 0,0 0 0,0 6 0,-3 8-301,-2 31 0,2-13 349,-106 379 2743,55-229-1196,47-153-1321,2 0 0,1 1 0,2 0-1,1 0 1,1 36 0,3-43-299,2-1 0,0 1 0,2-1 0,1 0 0,1-1 0,1 1 1,11 24-1,30 45-206,-25-53 76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51.598"/>
    </inkml:context>
    <inkml:brush xml:id="br0">
      <inkml:brushProperty name="width" value="0.05" units="cm"/>
      <inkml:brushProperty name="height" value="0.05" units="cm"/>
    </inkml:brush>
  </inkml:definitions>
  <inkml:trace contextRef="#ctx0" brushRef="#br0">64 85 8914,'0'-10'813,"-1"0"0,1 0 0,-2 0 0,1 0 1,-2 1-1,-4-17 0,5 57 1073,-10 434-873,4-234-716,7-217-224,1-16 31,-2-23-24,-18-510-31,17 694-476,3-107 431,-1 8 13,8 70-1,-1-105-5,-6-24-11,0-1 0,0 0 1,0 0-1,0 1 0,1-1 0,-1 0 0,0 0 0,0 1 0,0-1 0,0 0 1,0 0-1,1 0 0,-1 1 0,0-1 0,0 0 0,0 0 0,1 0 0,-1 0 1,0 1-1,0-1 0,1 0 0,-1 0 0,0 0 0,0 0 0,1 0 0,-1 0 1,0 0-1,0 0 0,1 0 0,-1 0 0,0 0 0,1 0 0,-1 0 0,0 0 1,0 0-1,1 0 0,-1 0 0,0 0 0,0 0 0,1 0 0,-1 0 0,0 0 1,0-1-1,1 1 0,-1 0 0,0 0 0,10-13 2,3-18-20,-2 0 1,-1-1-1,-2 0 0,6-39 0,-6 31 2,32-195-426,-39 303-843,-16 162-753,6-155 1534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53.734"/>
    </inkml:context>
    <inkml:brush xml:id="br0">
      <inkml:brushProperty name="width" value="0.05" units="cm"/>
      <inkml:brushProperty name="height" value="0.05" units="cm"/>
    </inkml:brush>
  </inkml:definitions>
  <inkml:trace contextRef="#ctx0" brushRef="#br0">25 301 7082,'0'26'1207,"1"-1"322,-2 0 1,-4 32-1,35-190 129,-30 131-1651,10-54 638,4-93-1,-16 133-237,-2 21-71,-5 27-44,-4 38-228,3-1 0,3 1 0,2 74 0,9-118-93,-4-26 28,0 0 1,0 0-1,0 1 0,0-1 1,0 0-1,0 0 1,0 1-1,0-1 0,0 0 1,0 0-1,0 0 0,1 1 1,-1-1-1,0 0 1,0 0-1,0 0 0,0 0 1,1 1-1,-1-1 0,0 0 1,0 0-1,0 0 1,1 0-1,-1 0 0,0 0 1,0 1-1,0-1 0,1 0 1,-1 0-1,0 0 1,0 0-1,1 0 0,-1 0 1,0 0-1,0 0 0,1 0 1,-1 0-1,0 0 1,0 0-1,0 0 0,1 0 1,-1-1-1,0 1 0,0 0 1,1 0-1,-1 0 1,0 0-1,0 0 0,0 0 1,1-1-1,8-11-23,2-12 8,-1 0-1,-1-1 1,7-34-1,12-84 3,-24 122 18,-3 12-2,5-18 74,-2-1 1,-1 0-1,-1-50 1,-8 61 49,6 17-122,0 0 1,0 0-1,-1 0 0,1-1 0,0 1 0,-1 0 0,1 0 0,0 0 0,-1 0 0,1 0 0,0-1 0,-1 1 0,1 0 0,0 0 0,-1 0 1,1 0-1,0 0 0,-1 0 0,1 0 0,0 0 0,-1 0 0,1 0 0,0 0 0,-1 1 0,1-1 0,0 0 0,-1 0 0,1 0 0,0 0 1,-1 0-1,1 1 0,0-1 0,0 0 0,-1 0 0,1 1 0,0-1 0,0 0 0,-1 0 0,1 1 0,0-1 0,0 0 0,-1 1 0,-3 5 32,0 0 0,0 0 0,0 0-1,0 1 1,1-1 0,-4 12-1,-13 48 133,14-43-116,-12 42-26,2 1 0,3 1 0,-5 77 0,21-118-116,-3-25 87,0-1 1,0 0-1,0 0 1,0 0-1,0 0 0,1 1 1,-1-1-1,0 0 0,0 0 1,0 0-1,0 0 1,1 0-1,-1 0 0,0 0 1,0 1-1,0-1 1,0 0-1,1 0 0,-1 0 1,0 0-1,0 0 1,0 0-1,1 0 0,-1 0 1,0 0-1,0 0 0,0 0 1,1 0-1,-1 0 1,0 0-1,0 0 0,0 0 1,1 0-1,-1-1 1,0 1-1,0 0 0,0 0 1,0 0-1,1 0 1,-1 0-1,0 0 0,0 0 1,0-1-1,0 1 0,0 0 1,1 0-1,-1 0 1,0 0-1,0-1 0,0 1 1,0 0-1,3-5-27,1 0-1,-2 0 1,1-1 0,-1 1-1,4-11 1,11-45-48,-3 0 0,12-115 0,-37 218-70,-11 121-564,16-105 578,1-13-51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6.579"/>
    </inkml:context>
    <inkml:brush xml:id="br0">
      <inkml:brushProperty name="width" value="0.05" units="cm"/>
      <inkml:brushProperty name="height" value="0.05" units="cm"/>
    </inkml:brush>
  </inkml:definitions>
  <inkml:trace contextRef="#ctx0" brushRef="#br0">30 320 21437,'-4'9'378,"0"1"0,0-1 1,0 1-1,1 0 0,1 0 1,0 1-1,-1 12 0,0 76 278,3-79-463,0-18-176,0 0 0,0 1 0,0-1 0,0 0 0,0 0 0,1 0 0,-1 0 0,1 0 0,0 0 0,-1 0 0,1 0 0,0 0 0,0-1 0,2 4 0,-2-4-12,-1-1 0,0 0 0,1 0 0,-1 0 0,0 1 0,0-1 0,1 0 0,-1 0 0,1 0 0,-1 0 0,0 0 0,1 0 0,-1 1 0,0-1 0,1 0 0,-1 0 0,0 0 0,1 0 0,-1 0 0,1-1 0,-1 1 0,0 0 0,1 0 0,-1 0 0,0 0 0,1 0 0,-1 0 0,0-1 0,1 1 0,1-1 5,-1-1-1,1 1 1,-1 0 0,0-1-1,1 1 1,-1-1 0,0 0-1,0 1 1,1-4-1,8-13 13,-2-1-1,0 0 0,-1 0 0,-1-1 0,0 0 0,3-31 1,-9 55-40,1 0 0,0-1 1,0 1-1,0 0 0,0-1 1,0 1-1,1-1 1,0 1-1,0-1 0,0 0 1,0 1-1,4 4 0,-3-4 19,0-1 0,1 1-1,-1 0 1,1-1-1,0 0 1,-1 0-1,2 0 1,-1 0-1,0-1 1,0 1-1,10 2 1,-7-3 16,0-1 0,0 0 1,0 0-1,0-1 0,0 1 1,0-2-1,0 1 0,0-1 1,12-3-1,2-2 138,36-15 1,-26 9 32,-31 11-182,0 1 0,1 0 0,-1-1 1,1 1-1,-1 0 0,1 0 0,-1 0 0,1-1 1,0 1-1,-1 0 0,1 0 0,-1 0 0,1 0 0,-1 0 1,1 0-1,-1 0 0,1 0 0,0 0 0,-1 0 0,1 1 1,-1-1-1,1 0 0,-1 0 0,1 0 0,-1 1 0,1-1 1,-1 0-1,1 0 0,-1 1 0,1-1 0,-1 1 1,0-1-1,1 0 0,-1 1 0,1-1 0,-1 1 0,1 0 1,2 24 49,-4-22-55,1 0-1,1 0 1,-1 0 0,0 0 0,1 0 0,1 6 0,-1-8-1,0 1 0,0 0-1,0-1 1,0 1 0,0-1-1,0 1 1,0-1-1,1 1 1,-1-1 0,0 0-1,1 0 1,-1 0 0,1 0-1,0 0 1,-1 0 0,1 0-1,0 0 1,0-1-1,-1 1 1,4 0 0,-1-1-32,0 1 0,0-1 0,0 0 0,0 0 0,0-1 0,0 1 0,0-1 1,0 0-1,5-2 0,1-1-176,0 0 0,0-1 0,-1 0 0,0 0 0,0-1 1,14-12-1,-3-1-543,-2-1 0,0-1 0,24-38 0,37-77-2378,-70 120 2755,36-72-1068,-40 75 1424,0-1 1,0 1 0,-1-1 0,4-24 0,-8 38 36,0 0 1,0-1-1,0 1 1,0 0-1,0 0 1,1-1-1,-1 1 1,0 0-1,0 0 1,0-1 0,0 1-1,0 0 1,0 0-1,0-1 1,0 1-1,0 0 1,0 0-1,0-1 1,0 1-1,0 0 1,0 0-1,0-1 1,0 1-1,0 0 1,0 0 0,-1-1-1,1 1 1,0 0-1,0 0 1,0-1-1,0 1 1,0 0-1,-1 0 1,1 0-1,0-1 1,0 1-1,0 0 1,-1 0 0,1 0-1,0 0 1,0 0-1,-1-1 1,1 1-1,0 0 1,0 0-1,-1 0 1,-11 11 896,-10 23 514,12-14-1053,2 1-1,1 0 0,0 1 0,2-1 0,0 1 0,1 0 1,0 37-1,3 1 30,11 94-1,-9-143-395,-1-8-6,0 0 0,0 1 1,1-1-1,-1 0 0,1 0 0,-1 0 0,1 0 0,0 0 0,1 0 1,-1 0-1,0 0 0,1 0 0,2 3 0,-4-5-4,0-1 1,1 0-1,-1 0 1,0 0-1,1 0 0,-1 1 1,0-1-1,1 0 0,-1 0 1,0 0-1,1 0 0,-1 0 1,0 0-1,1 0 0,-1 0 1,0 0-1,1 0 0,-1 0 1,1 0-1,-1 0 1,0 0-1,1 0 0,-1 0 1,0-1-1,1 1 0,-1 0 1,0 0-1,1 0 0,-1-1 1,0 1-1,0 0 0,1 0 1,-1 0-1,0-1 1,0 1-1,1 0 0,-1-1 1,0 1-1,0 0 0,0-1 1,1 1-1,9-18 22,-10 17-20,20-43 21,-8 18 192,29-51 0,-41 77-199,0-1 0,1 0 0,0 1 0,-1-1 0,1 1 0,-1-1 0,1 0 0,0 1 0,-1-1 0,1 1-1,0 0 1,-1-1 0,1 1 0,0-1 0,0 1 0,0 0 0,-1 0 0,1 0 0,0-1 0,0 1 0,0 0 0,-1 0 0,1 0 0,0 0-1,0 0 1,0 0 0,0 0 0,-1 1 0,1-1 0,0 0 0,0 0 0,0 1 0,-1-1 0,1 0 0,1 2 0,27 21 342,-17-12-211,1-2-76,1 0 1,0-1-1,0 0 0,0-1 0,31 9 0,-38-13-51,1-1-1,0-1 1,-1 1-1,1-1 1,0-1-1,0 1 0,0-1 1,0-1-1,0 1 1,0-1-1,-1-1 1,1 1-1,0-1 1,7-4-1,-13 6-13,0-1 0,0 0-1,0 0 1,0-1 0,0 1 0,0 0 0,0-1 0,0 1-1,-1-1 1,1 1 0,-1-1 0,1 0 0,-1 1 0,0-1 0,1 0-1,-1 0 1,0 0 0,0 0 0,0-1 0,-1 1 0,1 0-1,0 0 1,-1 0 0,0-1 0,1 1 0,-1 0 0,0 0-1,0-1 1,0 1 0,0 0 0,-1 0 0,1-1 0,-1 1-1,1 0 1,-1 0 0,0 0 0,0 0 0,0-1 0,0 1-1,-2-3 1,0 1 1,1-1 0,-2 0 0,1 1 0,0 0 0,-1-1 0,0 1 0,0 1 0,0-1 0,0 1 0,0-1 0,-1 1 0,0 1 0,1-1 0,-1 0-1,0 1 1,-7-2 0,9 3 3,1 1-1,-1-1 0,0 1 0,0 0 1,0 0-1,0 0 0,0 0 0,0 0 1,0 1-1,0-1 0,0 1 0,0 0 0,0 0 1,0 0-1,1 0 0,-1 0 0,0 1 1,1-1-1,-1 1 0,1-1 0,0 1 1,-1 0-1,1 0 0,0 0 0,0 1 1,0-1-1,0 0 0,1 1 0,-1-1 1,1 1-1,-1 0 0,1-1 0,0 1 0,0 0 1,0 0-1,0 0 0,1-1 0,-1 7 1,0-3-55,0 0-1,1 0 1,-1 0 0,1 1 0,1-1 0,-1 0 0,1 0 0,0 0-1,1 0 1,-1 0 0,1-1 0,1 1 0,-1 0 0,1-1-1,-1 1 1,2-1 0,-1 0 0,7 8 0,-3-7-242,0 0-1,0-1 1,0 0 0,1 0 0,0 0-1,0-1 1,1 0 0,-1-1-1,1 0 1,-1 0 0,14 2 0,22-4-536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4.302"/>
    </inkml:context>
    <inkml:brush xml:id="br0">
      <inkml:brushProperty name="width" value="0.05" units="cm"/>
      <inkml:brushProperty name="height" value="0.05" units="cm"/>
    </inkml:brush>
  </inkml:definitions>
  <inkml:trace contextRef="#ctx0" brushRef="#br0">487 52 9906,'-26'-7'379,"0"0"-1,0 2 1,0 0 0,-1 2-1,-43 0 1,61 3-299,-1 1 1,1 0-1,-1 1 0,1 0 0,-1 0 1,1 1-1,0 0 0,0 0 0,0 1 1,1 0-1,-1 1 0,1 0 0,0 0 1,0 1-1,1 0 0,0 0 0,0 1 1,-11 13-1,4 1-40,1 1 0,0 0 1,2 0-1,1 1 0,1 1 1,1-1-1,0 2 0,2-1 0,-3 31 1,3-4 51,2 1 0,3-1 0,7 77 0,-2-81-61,3 0 0,2 0-1,2-1 1,1-1 0,3 0 0,2-1 0,1 0 0,30 48 0,-33-68-33,1-1-1,1-1 1,0 0-1,2-1 1,1-1 0,30 24-1,-32-30-2,1-1 0,0-2-1,1 0 1,0 0 0,0-2-1,1-1 1,0 0-1,39 7 1,-46-12 13,1-1 1,0-1-1,0 0 0,0-1 0,0-1 0,0 0 1,0-1-1,0 0 0,0-1 0,-1-1 0,1-1 1,-1 0-1,0 0 0,0-2 0,-1 1 1,0-2-1,0 0 0,17-14 0,6-7 67,-2-2-1,-1-1 0,30-38 1,75-119 145,-112 148-147,-3-1 1,-1-1-1,-2-1 1,-2-1-1,17-62 0,-27 70 17,0 1-1,-2-1 0,-2-1 1,-2 1-1,-1 0 0,-2-1 0,-7-53 1,5 75-40,0 0 0,-1 0 0,-1 1 0,-1-1 0,0 1 0,-1 0 1,0 0-1,-1 1 0,-1 0 0,-20-24 0,21 29-21,-1 0 0,0 1 0,0 0 0,-1 1 0,0 0 0,0 0 0,-1 1 0,0 0 0,0 1 0,0 0 0,-1 1 0,1 0 0,-1 1 0,0 0-1,-14-1 1,9 3-4,-1 0-1,1 1 0,0 1 1,-1 1-1,1 0 0,-21 7 1,-96 36-176,15-3-1558,109-39 1613,0 0 1,0-1-1,0 0 0,0 0 1,0-1-1,-1-1 1,1 0-1,-20-2 1,24 0 6,0-1 1,0 1 0,0-1 0,0 0-1,-8-6 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11.915"/>
    </inkml:context>
    <inkml:brush xml:id="br0">
      <inkml:brushProperty name="width" value="0.05" units="cm"/>
      <inkml:brushProperty name="height" value="0.05" units="cm"/>
    </inkml:brush>
  </inkml:definitions>
  <inkml:trace contextRef="#ctx0" brushRef="#br0">66 1 13339,'-2'16'4773,"-11"31"-3167,3-9-686,-19 74 915,25-92-1481,1-1 0,1 2-1,0 29 1,2-50-338,0 1 0,0 0 0,0 0 0,0-1 1,0 1-1,0 0 0,0 0 0,0-1 0,0 1 1,0 0-1,1 0 0,-1-1 0,0 1 0,0 0 0,1-1 1,-1 1-1,1 0 0,-1-1 0,1 1 0,-1-1 0,1 1 1,-1 0-1,1-1 0,0 1 0,0-1-3,0 0 0,-1 0 0,1 0-1,0 0 1,0 0 0,-1 0 0,1 0 0,0 0 0,0 0-1,-1 0 1,1-1 0,0 1 0,0 0 0,-1-1-1,1 1 1,0 0 0,-1-1 0,2 0 0,3-3 33,-1 0 0,1 0-1,-1-1 1,5-6 0,25-39 220,-23 32-76,20-25 0,-31 43-187,1-1 0,-1 1 0,0 0 0,0 0 0,0 0 0,0 0 0,0 0 0,0-1 0,0 1 0,0 0 0,0 0 0,0 0-1,0 0 1,0 0 0,0 0 0,1 0 0,-1-1 0,0 1 0,0 0 0,0 0 0,0 0 0,0 0 0,0 0 0,1 0 0,-1 0 0,0 0 0,0 0 0,0 0 0,0 0 0,0 0 0,1 0 0,-1 0 0,0 0 0,0 0 0,0 0 0,0 0 0,0 0 0,1 0 0,-1 0 0,0 0 0,0 0 0,0 0 0,0 0 0,0 0 0,0 0 0,1 0 0,-1 0 0,0 1 0,0-1 0,0 0 0,0 0 0,0 0 0,0 0 0,2 12 61,-6 16-16,-10 19-17,8-27-224,0 0-1,1 1 1,-3 37-1,8-56 138,0-1 0,0 0 0,0 1-1,0-1 1,0 0 0,0 0 0,0 1 0,1-1-1,-1 0 1,0 0 0,1 1 0,-1-1-1,1 0 1,0 0 0,-1 0 0,2 2 0,-1-2 26,0-1 0,1 1 0,-1 0 0,0-1 0,0 1 0,0-1 0,1 1 0,-1-1 0,0 0 0,1 1 0,-1-1 0,0 0 1,1 0-1,-1 0 0,0 0 0,1 0 0,-1 0 0,3-1 0,30-7-406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6.511"/>
    </inkml:context>
    <inkml:brush xml:id="br0">
      <inkml:brushProperty name="width" value="0.05" units="cm"/>
      <inkml:brushProperty name="height" value="0.05" units="cm"/>
    </inkml:brush>
  </inkml:definitions>
  <inkml:trace contextRef="#ctx0" brushRef="#br0">97 84 17756,'-43'-7'2475,"43"6"-1398,6-2-648,9-2-91,78-27 375,-64 20-649,45-11 0,-74 23-63,1 0 1,0 0-1,-1-1 1,1 1-1,0 0 1,-1 0-1,1 0 1,0 0-1,-1 0 1,1 1-1,0-1 1,-1 0-1,1 0 1,0 0-1,-1 0 1,1 1-1,0-1 1,-1 0-1,1 1 1,-1-1-1,1 1 1,0-1-1,-1 0 1,1 1-1,-1-1 1,1 1-1,-1-1 1,0 1-1,1 0 0,-1-1 1,0 1-1,1-1 1,-1 1-1,0 0 1,1-1-1,-1 1 1,0 0-1,0-1 1,0 1-1,0 0 1,0-1-1,0 1 1,0 0-1,0 0 1,-3 39 59,2-32-43,-3 17 42,-26 226 224,23-171 163,5 94 0,3-174-416,-1 1-1,0 0 1,0 0 0,0-1 0,0 1 0,0 0 0,-1 0-1,1-1 1,0 1 0,0 0 0,0 0 0,-1-1 0,1 1-1,0 0 1,-1-1 0,1 1 0,-1 0 0,1-1 0,-1 1-1,1-1 1,-1 1 0,1-1 0,-1 1 0,1-1-1,-1 1 1,0-1 0,1 1 0,-1-1 0,0 0 0,1 1-1,-1-1 1,0 0 0,1 0 0,-1 0 0,0 1 0,0-1-1,1 0 1,-1 0 0,0 0 0,0 0 0,1 0 0,-1 0-1,0 0 1,-1-1 0,-4 0 108,0 0 0,-1-1 1,1 1-1,-7-4 0,7 3-39,-44-17 503,15 6-501,-45-12 0,68 25-652,13 5-1117,1-4 1396,0 1-1,0-1 1,0 0 0,0 1-1,1-1 1,-1 0 0,0 0-1,0-1 1,4 2-1,44 4-1440,-18-6 693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6.990"/>
    </inkml:context>
    <inkml:brush xml:id="br0">
      <inkml:brushProperty name="width" value="0.05" units="cm"/>
      <inkml:brushProperty name="height" value="0.05" units="cm"/>
    </inkml:brush>
  </inkml:definitions>
  <inkml:trace contextRef="#ctx0" brushRef="#br0">0 1 17348,'1'0'140,"0"0"0,0 0 1,0 0-1,-1-1 0,1 1 1,0 0-1,0 0 0,0 0 1,0 0-1,0 0 0,0 1 1,-1-1-1,1 0 0,0 0 0,0 1 1,0-1-1,0 0 0,-1 1 1,1-1-1,0 1 0,0-1 1,-1 1-1,1-1 0,0 1 1,-1-1-1,1 1 0,-1 0 1,1-1-1,0 1 0,-1 0 1,0 0-1,1-1 0,-1 1 1,1 0-1,-1 0 0,1 1 0,1 6 373,0-1 0,0 1 0,1 12 0,2 4-56,-5-22-417,1 1 0,0 0 0,0-1 0,0 1 0,0-1-1,1 1 1,-1-1 0,1 0 0,-1 0 0,1 1 0,0-1 0,0 0 0,0 0 0,0-1 0,0 1 0,5 3 0,-3-4-32,-1 0 1,0 0-1,0 0 1,1-1-1,-1 1 1,1-1 0,-1 0-1,1 0 1,-1 0-1,1 0 1,-1 0 0,0-1-1,5-1 1,8-2 1,-1-1 0,21-10 0,-27 11-2,0 0 1,0 0 0,0 0 0,0 1-1,1 1 1,-1 0 0,1 0-1,0 1 1,-1 0 0,13 0-1,-20 2 5,-1-1-1,1 1 1,0-1 0,-1 1-1,1 0 1,-1-1 0,1 1-1,-1 0 1,0 0 0,1 0-1,-1 0 1,0 0-1,0 0 1,0 0 0,1 1-1,-1-1 1,0 0 0,-1 1-1,1-1 1,0 1 0,0-1-1,-1 1 1,1-1-1,0 1 1,-1-1 0,1 4-1,0 4 81,1 0-1,-1 0 1,-1 15 0,0-9 57,0-11 23,2 13-421,0-16-109,3-8 105,1-1 86,2 0-68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7.422"/>
    </inkml:context>
    <inkml:brush xml:id="br0">
      <inkml:brushProperty name="width" value="0.05" units="cm"/>
      <inkml:brushProperty name="height" value="0.05" units="cm"/>
    </inkml:brush>
  </inkml:definitions>
  <inkml:trace contextRef="#ctx0" brushRef="#br0">75 0 18764,'-9'20'1896,"-1"11"-1359,-4 12-225,1 7 1256,0 7-1056,4 2-112,4-3-200,3-2-192,2-11-608,2-6-344,2-14-1553,0-8 2041,-5-20-1528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7.859"/>
    </inkml:context>
    <inkml:brush xml:id="br0">
      <inkml:brushProperty name="width" value="0.05" units="cm"/>
      <inkml:brushProperty name="height" value="0.05" units="cm"/>
    </inkml:brush>
  </inkml:definitions>
  <inkml:trace contextRef="#ctx0" brushRef="#br0">8 133 16043,'-2'-4'288,"1"0"0,0 0-1,0-1 1,0 1 0,0 0-1,1-1 1,0-7-1,0 10-185,0 0 0,1 0 0,-1 0 0,1 0-1,-1 0 1,1 0 0,0 0 0,0 0 0,0 0 0,0 0-1,0 0 1,1 0 0,-1 1 0,0-1 0,1 1 0,0-1-1,-1 1 1,4-3 0,6-3 174,0 1 0,1 0 0,0 0 0,0 2 0,0-1 0,1 1 0,0 1 0,13-2 0,1 1-105,-1 2-1,1 0 1,27 3-1,-41 0-160,0 0 0,-1 1 0,1 1 0,0-1 0,-1 2 1,1 0-1,-1 1 0,0 0 0,0 0 0,-1 2 0,18 11 0,-21-12-4,-1 0 0,-1 1 0,1-1 0,-1 1 0,-1 0 0,1 1 0,-1-1 0,0 1 0,-1 0 0,0 0 0,0 1 0,0-1 0,-1 1 0,-1 0 0,0 0 0,0 0 0,1 12 0,-3-5 87,0 0-1,0 0 1,-2 0-1,0 0 1,-1 0-1,-1 0 1,0 0-1,-1-1 1,-1 0-1,0 0 1,-10 16-1,5-10 132,-1-1 0,-1-1 0,-1-1 0,-1 0 0,0 0-1,-1-2 1,-22 18 0,29-27-148,0 0 0,-1-1 1,1 0-1,-1-1 0,-1 0 0,1-1 0,-1 0 1,-11 3-1,19-6-153,1 0 0,-1-1 0,1 1 0,-1-1-1,0 0 1,1 0 0,-1 0 0,1 0 0,-1 0 0,0-1 0,1 1 0,-1-1 0,1 1 0,-1-1 0,1 0 0,0 0 0,-1 0 0,1-1 0,0 1 0,-1 0 0,1-1 0,0 0-1,0 1 1,0-1 0,1 0 0,-1 0 0,0 0 0,1 0 0,-1 0 0,1 0 0,0-1 0,-1 1 0,1 0 0,0-1 0,0 1 0,1-1 0,-1 1 0,1-1 0,-1-4-1,0 0-68,0 1-1,0-1 0,1 0 0,0 0 0,1 0 0,0 0 1,0 0-1,3-12 0,13-25-769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8.354"/>
    </inkml:context>
    <inkml:brush xml:id="br0">
      <inkml:brushProperty name="width" value="0.05" units="cm"/>
      <inkml:brushProperty name="height" value="0.05" units="cm"/>
    </inkml:brush>
  </inkml:definitions>
  <inkml:trace contextRef="#ctx0" brushRef="#br0">12 184 17452,'1'3'356,"1"0"0,-1 0 0,1 0 0,-1 0 0,1 0 0,0 0 0,0 0 0,4 4 0,-5-7-282,0 1 1,0-1 0,0 1-1,0-1 1,0 0-1,0 1 1,0-1-1,0 0 1,0 0-1,0 0 1,0 1-1,0-1 1,0 0 0,0 0-1,0-1 1,0 1-1,-1 0 1,1 0-1,0 0 1,0-1-1,0 1 1,0 0 0,0-1-1,0 1 1,0-1-1,0 1 1,-1-1-1,1 0 1,0 1-1,0-1 1,-1 0 0,1 1-1,0-1 1,-1 0-1,1 0 1,0-1-1,5-5 50,-1 0-1,0 0 0,0-1 0,-1 0 0,0 0 1,0 0-1,-1 0 0,0-1 0,-1 0 1,0 1-1,0-1 0,0 0 0,-1 0 1,-1-18-1,0 27-122,0-1 1,0 1 0,0-1-1,0 1 1,0-1 0,0 1-1,0-1 1,-1 1 0,1 0-1,0-1 1,0 1 0,0-1 0,-1 1-1,1-1 1,0 1 0,0 0-1,-1-1 1,1 1 0,0 0-1,-1-1 1,1 1 0,-1 0-1,1-1 1,0 1 0,-1 0-1,1 0 1,-1 0 0,1-1-1,-1 1 1,1 0 0,-1 0-1,1 0 1,-1 0 0,1 0-1,-1 0 1,1 0 0,0 0-1,-1 0 1,1 0 0,-1 0-1,1 0 1,-1 0 0,1 0-1,-1 1 1,1-1 0,-1 0-1,1 0 1,-1 0 0,1 1 0,-1-1-1,-19 16 32,13-7-19,0 1-1,1-1 0,0 1 1,0 1-1,1-1 1,0 1-1,-4 16 0,3-5 0,0 1 0,-4 40 0,10-56-9,-1 0 0,1 0 0,0 0 0,1 0 0,0 0 0,0 0 0,4 13 0,-4-17-3,0-1 0,0 0 0,0 1-1,0-1 1,1 0 0,-1 0 0,1 0 0,-1 0 0,1 0 0,0 0 0,-1 0 0,1-1 0,0 1-1,0 0 1,1-1 0,-1 0 0,0 1 0,0-1 0,1 0 0,-1 0 0,0 0 0,1-1 0,-1 1 0,5 0-1,-1-1 1,0 0-1,0-1 0,-1 0 0,1 0 1,0 0-1,-1 0 0,1-1 1,-1 0-1,1 0 0,-1-1 0,0 0 1,0 1-1,0-2 0,0 1 0,-1 0 1,1-1-1,3-4 0,8-7 1,-1-1-1,-1 0 1,15-23-1,-19 26 21,-1 0-1,-1-1 0,0 0 1,-1-1-1,-1 1 0,9-28 1,-16 40 60,-4 9-26,-4 12 42,4-4-17,0-1-1,1 1 0,1 0 1,0 0-1,0 27 0,3-40-72,0-1 0,-1 0 1,1 1-1,1-1 0,-1 0 0,0 0 0,0 1 0,0-1 0,1 0 0,-1 0 0,1 0 0,-1 1 0,1-1 0,-1 0 0,1 0 0,0 0 0,-1 0 1,1 0-1,0 0 0,0 0 0,0 0 0,0 0 0,0-1 0,2 2 0,-1-1-1,0-1 1,-1 1-1,1-1 1,0 0-1,0 0 0,0 0 1,0 0-1,0 0 0,0 0 1,0 0-1,-1-1 1,1 1-1,0-1 0,3-1 1,7-3 8,-1-1-1,0 0 1,19-14 0,-28 19-13,34-28 17,35-35 1,-4 3-19,-49 50-27,-18 11 25,1 0 0,-1 0 0,0 0 0,0 0 0,0 0 0,1 0 0,-1 0 0,0 0 0,0 0 0,0 0 0,1 0 0,-1 0 0,0 0 0,0 0 0,0 0 0,1 0 0,-1 0 0,0 0 0,0 1 0,0-1 0,0 0 0,0 0 0,1 0 0,-1 0 0,0 0 0,0 0 0,0 1 0,0-1 0,0 0 0,0 0 0,1 0 0,-1 0 0,0 1 0,0-1 0,0 0 0,0 0 0,0 0 1,0 1-1,0-1 0,0 0 0,0 0 0,0 0 0,0 1 0,0 4-13,-1 0 1,0-1 0,0 1 0,-1 0 0,-1 4 0,-1 5 7,3-10 2,-2 4-2,1-1-1,0 1 1,0 0 0,1 1 0,0-1 0,0 0 0,1 0 0,0 0 0,1 1-1,2 13 1,-3-21 5,1 0 0,0 1-1,-1-1 1,1 0 0,0 1 0,0-1-1,0 0 1,0 0 0,0 0-1,0 0 1,0 0 0,0 0-1,0 0 1,0 0 0,0 0-1,1 0 1,-1-1 0,0 1 0,1-1-1,2 2 1,0-1-23,-1-1 1,1 1-1,0-1 0,-1 0 0,1 0 1,0 0-1,-1-1 0,6 0 1,1-2-165,0 1 1,0-2-1,0 1 1,-1-2-1,13-6 1,-15 7-131,-1-1 1,1 0-1,-1 0 1,0 0-1,-1-1 1,1 0-1,-1 0 1,0-1-1,-1 1 1,0-1-1,0 0 1,6-13-1,-3-1-308,0 0 0,-2-1 0,5-29 0,-2 3-57</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8.781"/>
    </inkml:context>
    <inkml:brush xml:id="br0">
      <inkml:brushProperty name="width" value="0.05" units="cm"/>
      <inkml:brushProperty name="height" value="0.05" units="cm"/>
    </inkml:brush>
  </inkml:definitions>
  <inkml:trace contextRef="#ctx0" brushRef="#br0">151 2 12699,'1'0'72,"-1"0"1,1-1-1,-1 1 1,0 0-1,1 0 1,-1 0-1,1-1 0,-1 1 1,1 0-1,-1 0 1,1 0-1,-1 0 1,1 0-1,-1 0 1,1 0-1,-1 0 1,1 0-1,0 0 1,-1 1-1,0-1 1,1 0-1,-1 0 0,1 0 1,-1 1-1,1-1 1,-1 0-1,1 0 1,-1 1-1,0-1 1,1 0-1,-1 1 1,1 0-1,0 0 83,-1 0 0,1 1 1,-1-1-1,1 1 0,-1-1 0,0 1 0,0-1 0,1 1 0,-1-1 1,0 1-1,-1 2 0,-8 50 2343,6-43-2017,-11 59 222,3 0 0,2 1-1,4 0 1,3 0 0,10 99 0,-3-119-1171,-5-51 460,0 0 0,0 0 1,-1 0-1,1 0 0,0-1 1,0 1-1,0 0 0,0 0 1,0 0-1,0 0 0,0 0 0,0 0 1,-1 0-1,1 0 0,0-1 1,0 1-1,0 0 0,0 0 1,0 0-1,0 0 0,-1 0 1,1 0-1,0 0 0,0 0 0,0 0 1,0 0-1,0 0 0,-1 0 1,1 0-1,0 0 0,0 0 1,0 0-1,0 0 0,0 0 1,-1 0-1,1 0 0,0 0 1,0 0-1,0 1 0,0-1 0,0 0 1,-1 0-1,1 0 0,0 0 1,0 0-1,0 0 0,0 0 1,0 0-1,0 1 0,0-1 1,0 0-1,0 0 0,0 0 1,-1 0-1,1 0 0,0 0 0,0 1 1,0-1-1,0 0 0,0 0 1,0 0-1,0 0 0,0 1 1,-4-8-53,-1 0 0,1 1 0,0-2 1,1 1-1,0 0 0,-4-14 0,-2-5-5,-12-23 127,6 16 280,2 0-1,1-1 1,-9-46 0,21 79-318,-1 0-1,1 0 1,0 0 0,0 0-1,0 0 1,0 0 0,0 0-1,0 0 1,0 0-1,0 0 1,0 0 0,1 0-1,-1 0 1,0 0 0,1 0-1,-1 0 1,1 0 0,-1 0-1,1 0 1,-1 0-1,1 0 1,0 0 0,-1 1-1,1-1 1,0 0 0,0 1-1,-1-1 1,1 0-1,0 1 1,0-1 0,0 1-1,0-1 1,0 1 0,0-1-1,0 1 1,0 0 0,0 0-1,0-1 1,0 1-1,0 0 1,0 0 0,0 0-1,2 0 1,7 1-193,-1-1-1,1 1 1,0 1 0,9 2 0,0 0-558,4-1 407,0 0 0,0-2 1,26-2-1,-3-4-292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9.217"/>
    </inkml:context>
    <inkml:brush xml:id="br0">
      <inkml:brushProperty name="width" value="0.05" units="cm"/>
      <inkml:brushProperty name="height" value="0.05" units="cm"/>
    </inkml:brush>
  </inkml:definitions>
  <inkml:trace contextRef="#ctx0" brushRef="#br0">203 1 13747,'-16'6'737,"0"1"0,0 0 0,0 1-1,1 1 1,1 1 0,-1 0 0,2 1 0,-1 0 0,1 1 0,-21 26 0,31-34-654,0 0 1,0 0 0,1 1 0,0-1 0,-3 8-1,4-10-86,1-1 0,-1 0 0,1 0 0,0 1 0,-1-1 0,1 0 0,0 0-1,0 1 1,0-1 0,0 0 0,0 0 0,0 1 0,1-1 0,-1 0 0,0 0-1,1 0 1,-1 1 0,1-1 0,-1 0 0,1 0 0,-1 0 0,1 0 0,0 0-1,-1 0 1,1 0 0,0 0 0,0 0 0,2 1 0,1 0-87,0 0 0,0 0 1,1 0-1,-1-1 1,0 0-1,1 0 0,-1 0 1,1-1-1,-1 1 0,1-1 1,0 0-1,8-1 0,60-11-1244,-68 11 1225,62-17-1068,-46 11 934,1 1 0,-1 1-1,1 1 1,29-1-1,-49 5 293,-1 0 0,1 0 0,-1 0-1,1 0 1,-1 0 0,1 0 0,-1 1-1,1-1 1,-1 0 0,1 1 0,-1 0 0,1-1-1,-1 1 1,0 0 0,1 0 0,1 1-1,-2-1 27,-1 0-1,1 0 1,-1 0 0,1 0-1,-1 0 1,1-1-1,-1 1 1,0 0-1,1 0 1,-1 0 0,0 0-1,0 0 1,0 0-1,0 0 1,0 1-1,0-1 1,0 0 0,0 0-1,0 1 1,-2 3 185,1-1 0,-1 1 0,0-1 0,0 1 0,-1-1 0,1 0 0,-1 1 0,0-1 0,-4 4 0,-6 7 82,-1-2 1,0 0-1,-1-1 0,0 0 0,0-1 0,-2-1 0,1-1 0,-1 0 0,0-1 0,-1-1 0,-32 9 0,48-15-305,0-1-1,0 1 0,0-1 1,0 0-1,0 0 0,-1 0 1,1 0-1,0 0 0,0 0 1,0-1-1,0 1 0,0-1 0,0 1 1,-2-2-1,3 1-36,1 1-1,-1-1 1,0 0 0,0 0-1,1 1 1,-1-1 0,1 0-1,-1 0 1,0 0-1,1 0 1,0 0 0,-1 0-1,1 0 1,0 0 0,-1 0-1,1 0 1,0 0-1,0 0 1,0 0 0,0 0-1,0 0 1,0 0 0,0 0-1,0 0 1,0 0-1,1-2 1,6-26-97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39.638"/>
    </inkml:context>
    <inkml:brush xml:id="br0">
      <inkml:brushProperty name="width" value="0.05" units="cm"/>
      <inkml:brushProperty name="height" value="0.05" units="cm"/>
    </inkml:brush>
  </inkml:definitions>
  <inkml:trace contextRef="#ctx0" brushRef="#br0">97 246 14307,'-3'11'496,"-1"-1"0,0 0 0,-1 0-1,0-1 1,0 1 0,-7 8 0,-13 23 1289,18-26-1048,1 1-1,-9 29 1,13-40-633,1 0 0,0-1 0,0 1 0,1 0 0,0 0 0,0 0 0,0 0 0,0 0 0,1 0 0,-1-1 0,1 1 0,1 0 0,-1 0 0,3 5 0,-3-8-76,1 0-1,-1 0 1,1 0-1,-1 0 1,1 0 0,0-1-1,0 1 1,0 0-1,0-1 1,0 0 0,0 1-1,0-1 1,0 0-1,1 0 1,-1 0 0,0-1-1,1 1 1,-1 0-1,1-1 1,-1 0 0,1 1-1,-1-1 1,1 0-1,-1 0 1,0 0 0,1-1-1,-1 1 1,1-1-1,2 0 1,7-2-8,-1-1 0,0 0-1,0 0 1,0-1 0,10-6 0,2-3-2,1-2 1,-2 0-1,0-2 0,-1 0 1,-1-2-1,35-42 0,-41 44 11,0-2-1,-2 0 1,0 0-1,-1-1 0,-1 0 1,-1-1-1,-1 0 1,8-36-1,-14 49-15,0 1 0,-1-1 0,-1 0 0,1 1 0,-1-1 1,-1 0-1,-1-8 0,2 14-8,-1 1 1,0 0-1,1-1 1,-1 1 0,0 0-1,0-1 1,0 1-1,-1 0 1,1 0 0,0 0-1,-1 0 1,1 0-1,-1 0 1,0 1-1,0-1 1,0 0 0,1 1-1,-1-1 1,-1 1-1,1 0 1,0 0 0,0 0-1,0 0 1,-1 0-1,1 0 1,0 1 0,-1-1-1,-4 0 1,0 1 17,-1 0 0,0 1 0,0-1 0,0 2 0,0-1 0,1 1 0,-1 0 0,1 1 0,-1-1 0,1 2 0,0-1 0,-13 9 0,0 1 106,0 1-1,-34 33 1,48-42-99,1 0-1,0 0 1,1 1 0,-1 0 0,1 0-1,-6 12 1,9-16-31,0-1 0,1 1 1,-1 0-1,0 0 0,1 0 0,0 0 1,-1-1-1,1 1 0,0 0 0,0 0 0,0 0 1,0 0-1,1 0 0,-1 0 0,0 0 1,1-1-1,-1 1 0,1 0 0,0 0 1,-1 0-1,1-1 0,0 1 0,0-1 1,0 1-1,0 0 0,1-1 0,-1 0 0,0 1 1,1-1-1,1 2 0,11 6-145,0 0-1,1-1 1,-1-1-1,2 0 1,-1-1-1,0-1 1,31 7-1,-28-8-106,-1 0 0,0 1 0,0 2 0,-1-1 0,1 2 0,21 14 0,-33-19 80,-1 1-1,1 0 1,-1 0 0,0 0-1,-1 1 1,5 5 0,-7-8 109,0 0 1,1 0 0,-1 0-1,0 0 1,0 0 0,-1 0 0,1 0-1,0 0 1,-1 0 0,1 1-1,-1-1 1,0 0 0,1 0 0,-1 1-1,0-1 1,-1 0 0,1 4-1,-6 3-348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7.657"/>
    </inkml:context>
    <inkml:brush xml:id="br0">
      <inkml:brushProperty name="width" value="0.05" units="cm"/>
      <inkml:brushProperty name="height" value="0.05" units="cm"/>
    </inkml:brush>
  </inkml:definitions>
  <inkml:trace contextRef="#ctx0" brushRef="#br0">68 0 19756,'-9'1'1649,"-1"12"-1153,0 3-232,-5 23 920,3 17-664,6 8-240,5 6-72,5 1-88,5-4-40,1-4-176,-2-3-120,1-10-360,-5-4-224,-4-14-400,-4-8-241,-6-14 969,-4-5-352,-6-20-144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0.093"/>
    </inkml:context>
    <inkml:brush xml:id="br0">
      <inkml:brushProperty name="width" value="0.05" units="cm"/>
      <inkml:brushProperty name="height" value="0.05" units="cm"/>
    </inkml:brush>
  </inkml:definitions>
  <inkml:trace contextRef="#ctx0" brushRef="#br0">95 0 20364,'3'26'1913,"-11"12"-1137,-2 6-232,-4 12 848,0 4-271,-2 7-217,2 2-104,4-4-224,1-7-192,6-6-272,3-5-112,4-11-320,4-6-184,4-12-632,3-10-401,2-12 1081,0-6-232,2-9-112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0.521"/>
    </inkml:context>
    <inkml:brush xml:id="br0">
      <inkml:brushProperty name="width" value="0.05" units="cm"/>
      <inkml:brushProperty name="height" value="0.05" units="cm"/>
    </inkml:brush>
  </inkml:definitions>
  <inkml:trace contextRef="#ctx0" brushRef="#br0">209 167 18132,'-8'1'349,"0"0"-1,-1 1 1,1-1 0,0 2 0,0-1-1,1 1 1,-1 0 0,0 0 0,1 1-1,0 0 1,0 1 0,0-1 0,-11 12-1,7-7-56,2 0-1,-1 1 0,2 0 0,-1 1 0,1 0 1,1 0-1,-10 21 0,15-29-237,0 1 0,1 0-1,-1 0 1,1 0 0,0 1 0,0-1 0,1 0-1,-1 0 1,1 0 0,0 1 0,0-1-1,2 8 1,-2-10-41,1 0 0,0 0-1,-1 0 1,1 0 0,0 0-1,1 0 1,-1-1 0,0 1 0,0 0-1,1-1 1,-1 1 0,1-1-1,-1 1 1,1-1 0,0 0 0,-1 0-1,1 0 1,0 0 0,0 0-1,0 0 1,0 0 0,0 0-1,0-1 1,0 1 0,0-1 0,0 0-1,3 1 1,7-1-37,-1 0-1,0 0 1,0-1 0,0-1 0,1 0-1,-1 0 1,-1-1 0,1-1 0,18-8-1,10-6-211,43-29 0,-44 21 84,-26 17 65,-1 1 1,2 0 0,-1 1-1,1 0 1,20-7-1,-32 14 88,-1 0 0,1 0 0,0 0 0,-1 0 0,1 0 0,0 0 0,-1 0 0,1 0 0,0 0 0,-1 0 0,1 0 0,0 1 0,-1-1 0,1 0 0,0 0 0,-1 1 0,1-1 0,-1 0 0,1 1 0,-1-1 0,1 1 0,-1-1 0,1 1 0,-1-1 0,1 1-1,-1-1 1,1 1 0,-1-1 0,0 1 0,1-1 0,-1 1 0,0 0 0,0-1 0,1 1 0,-1 0 0,0-1 0,0 1 0,0 0 0,0-1 0,0 1 0,0 0 0,0-1 0,0 2 0,-2 38 187,1-28-153,1-9-38,0 0-1,0 0 1,0 0 0,1 0 0,-1 0 0,1 0 0,-1 0 0,1 0 0,0 0 0,0 0-1,3 4 1,-3-6-19,0 1 1,0-1-1,0 0 0,0 0 0,0 0 0,0 0 1,1 0-1,-1 0 0,1 0 0,-1-1 0,0 1 1,1 0-1,-1-1 0,1 1 0,0-1 0,-1 0 0,1 1 1,-1-1-1,1 0 0,-1 0 0,1 0 0,0 0 1,-1 0-1,4-1 0,11-1-359,0-2 0,-1 0 1,1 0-1,14-8 0,63-30-493,-72 32 717,46-23-423</inkml:trace>
  <inkml:trace contextRef="#ctx0" brushRef="#br0" timeOffset="1">1019 167 12755,'-7'12'945,"0"-1"0,-1 0 0,0-1 0,-11 11 0,13-14-487,-1 0-1,1 0 1,0 0-1,1 1 1,0 0-1,0 0 1,0 0-1,1 1 1,-3 10-1,7-19-438,-1 1-1,1-1 0,0 1 1,0-1-1,0 1 0,-1-1 0,1 1 1,0 0-1,0-1 0,0 1 1,0-1-1,0 1 0,0-1 1,0 1-1,0-1 0,0 1 0,1-1 1,-1 1-1,0-1 0,0 1 1,0-1-1,1 1 0,-1-1 1,0 1-1,1-1 0,-1 1 0,0-1 1,1 1-1,-1-1 0,0 0 1,1 1-1,-1-1 0,1 0 1,-1 1-1,1-1 0,-1 0 0,1 0 1,-1 1-1,1-1 0,-1 0 1,1 0-1,-1 0 0,1 0 1,-1 0-1,1 1 0,-1-1 0,1 0 1,-1 0-1,1 0 0,-1-1 1,1 1-1,0 0 0,-1 0 1,1 0-1,-1 0 0,1 0 0,0-1 1,33-12-70,15-14-72,-2-3 0,-1-1 1,-1-3-1,-2-1 0,-2-3 0,38-43 0,-72 74 251,-4 5-28,0-1 0,-1 0 0,1 0 0,0 0 0,-1-1 0,0 1-1,0 0 1,0-1 0,2-6 0,-4 10-91,0 0 0,0 0 0,0 0 0,0 0 0,0 0 0,0 0 0,0 0 0,0 0 0,0 0-1,0 0 1,0 0 0,0-1 0,0 1 0,0 0 0,0 0 0,0 0 0,0 0 0,0 0 0,0 0 0,0 0 0,0 0 0,0 0 0,0 0 0,0 0 0,0 0 0,0 0 0,0-1 0,0 1-1,0 0 1,0 0 0,0 0 0,0 0 0,0 0 0,0 0 0,0 0 0,-1 0 0,1 0 0,0 0 0,0 0 0,0 0 0,0 0 0,0 0 0,0 0 0,0 0 0,0 0 0,0 0 0,0 0-1,0 0 1,0 0 0,-1 0 0,1 0 0,0 0 0,0 0 0,0 0 0,0 0 0,0 0 0,0 0 0,0 0 0,0 0 0,0 0 0,0 0 0,0 0 0,0 1 0,-9 4 346,-8 9 139,3-1-230,1 0 1,1 1 0,0 0 0,-18 30-1,27-40-238,1 1-1,0-1 1,0 1-1,1-1 1,-1 1-1,1 0 1,0 0-1,0-1 1,1 1-1,-1 7 1,1-8-22,1-1 1,0 1-1,-1-1 0,1 0 1,0 1-1,1-1 1,-1 0-1,0 0 0,1 0 1,0 0-1,0 0 1,0 0-1,0 0 0,0 0 1,0-1-1,5 4 1,-2-1-111,1 0 0,0-1 1,0 0-1,0 0 1,0 0-1,0-1 1,1 0-1,0 0 0,0 0 1,0-1-1,0 0 1,0-1-1,0 1 0,0-2 1,0 1-1,0-1 1,1 0-1,-1 0 0,0-1 1,0 1-1,1-2 1,10-2-1,13-7-334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4.340"/>
    </inkml:context>
    <inkml:brush xml:id="br0">
      <inkml:brushProperty name="width" value="0.05" units="cm"/>
      <inkml:brushProperty name="height" value="0.05" units="cm"/>
    </inkml:brush>
  </inkml:definitions>
  <inkml:trace contextRef="#ctx0" brushRef="#br0">98 1 16820,'0'0'57,"0"0"0,0 0 0,1 0 0,-1 0 0,0 1 0,0-1 0,0 0 0,1 0-1,-1 0 1,0 0 0,0 1 0,0-1 0,0 0 0,0 0 0,1 1 0,-1-1 0,0 0 0,0 0 0,0 0 0,0 1 0,0-1 0,0 0 0,0 0 0,0 1 0,0-1 0,0 0 0,0 0 0,0 1 0,0-1 0,0 0 0,0 0 0,0 1 0,0-1 0,0 0 0,0 0 0,0 1 0,-1-1 0,1 0 0,0 0 0,0 0 0,0 1 0,-3 18 425,-87 503 4455,84-425-4580,6-96-339,0 0 0,0 0 0,0 0 0,0 0 0,0 0 0,0 1-1,0-1 1,1 0 0,-1 0 0,0 0 0,1 0 0,-1 0 0,1 0 0,0 1-1,-1-2-9,1 0 0,-1 1 0,0-1 0,1 0 0,-1 0 0,0 0 0,0 0 0,1 0 0,-1 0 0,0 0 0,1 0 0,-1 0 0,0 0 0,1 0 0,-1 0 0,0-1 0,0 1 0,1 0 0,-1 0 0,0 0 0,0 0 0,1 0-1,-1 0 1,0-1 0,0 1 0,1 0 0,-1 0 0,0 0 0,0-1 0,0 1 0,1-1 0,16-25 295,131-300 915,-106 226-1103,-25 59-111,34-86-349,-47 106-402,-4 21 719,0 0-1,0-1 1,0 1-1,0 0 1,-1-1 0,1 1-1,0 0 1,0-1-1,0 1 1,0 0 0,0 0-1,-1-1 1,1 1-1,0 0 1,0 0-1,0-1 1,-1 1 0,1 0-1,0 0 1,0-1-1,-1 1 1,1 0-1,0 0 1,0 0 0,-1 0-1,1 0 1,0-1-1,-1 1 1,0 0 0,0 0-23,-1 1 0,0-1 0,0 1 0,0-1 0,1 1 1,-1-1-1,0 1 0,0 0 0,1 0 0,-1 0 1,1 0-1,-1 0 0,1 1 0,-1-1 0,0 2 1,-17 19-476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4.801"/>
    </inkml:context>
    <inkml:brush xml:id="br0">
      <inkml:brushProperty name="width" value="0.05" units="cm"/>
      <inkml:brushProperty name="height" value="0.05" units="cm"/>
    </inkml:brush>
  </inkml:definitions>
  <inkml:trace contextRef="#ctx0" brushRef="#br0">0 0 15243,'3'37'3945,"0"4"-2801,2 6-407,0-1-321,1 0 1000,2-3-368,4-6-408,2-6-272,6-8-888,1-6-392,4-9 1832,-1-8-1016,-2-6-112,-4-8-48</inkml:trace>
  <inkml:trace contextRef="#ctx0" brushRef="#br0" timeOffset="1">384 115 17332,'-7'31'1784,"-6"-1"-1040,-1 3-320,4-4 817,1 0-233,6-8-520,6-6-272,10-14-864,1-8-152,8-16 576,2-12-168,2-5-169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5.206"/>
    </inkml:context>
    <inkml:brush xml:id="br0">
      <inkml:brushProperty name="width" value="0.05" units="cm"/>
      <inkml:brushProperty name="height" value="0.05" units="cm"/>
    </inkml:brush>
  </inkml:definitions>
  <inkml:trace contextRef="#ctx0" brushRef="#br0">18 22 20620,'-9'-10'1929,"6"7"-1313,-1 0-272,2 0 2105,4 3-2593,5-1-1129,2-1 1137,2 2-216,3 5-128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5.658"/>
    </inkml:context>
    <inkml:brush xml:id="br0">
      <inkml:brushProperty name="width" value="0.05" units="cm"/>
      <inkml:brushProperty name="height" value="0.05" units="cm"/>
    </inkml:brush>
  </inkml:definitions>
  <inkml:trace contextRef="#ctx0" brushRef="#br0">48 22 18180,'-40'249'4412,"34"-185"-3342,5 123 0,3-168-1076,1 0-1,1-1 1,7 22 0,-8-28-56,-6-29 45,0 0-1,1-1 0,1 1 1,0 0-1,1 0 0,3-21 0,20-109-91,14-14 0,-30 134 97,2 1 0,1 0 1,25-46-1,-33 68 8,0 1 1,0 0-1,0 1 1,0-1-1,1 0 1,-1 1-1,4-3 0,-5 4 5,-1 1 1,1-1-1,0 1 0,-1 0 0,1-1 0,0 1 0,-1 0 0,1 0 0,0-1 0,-1 1 0,1 0 0,0 0 0,0 0 0,-1 0 0,1 0 0,0 0 1,0 0-1,-1 0 0,1 0 0,0 0 0,-1 0 0,1 1 0,0-1 0,0 0 0,-1 1 0,1-1 0,-1 0 0,1 1 0,0-1 0,-1 0 0,1 1 0,-1-1 1,1 1-1,-1-1 0,1 1 0,-1 0 0,1-1 0,-1 1 0,1-1 0,-1 1 0,0 0 0,1 1 0,2 4 7,-1 1 0,1-1 0,-1 1 0,-1 0-1,1 0 1,-1 0 0,-1 0 0,1 0 0,-1 0 0,0 0-1,-2 12 1,-1 3 16,-1 0-1,-9 29 0,6-28 55,-2 0 1,-17 35-1,21-49-69,0-1-1,0 0 1,0 0 0,-1 0 0,-1-1 0,1 0 0,-1 0-1,0 0 1,-11 7 0,16-13-48,1 0-1,-1 0 1,1 0 0,-1-1-1,1 1 1,-1 0 0,0-1-1,1 1 1,-1-1-1,0 1 1,0-1 0,1 0-1,-1 0 1,-2 0 0,3 0 17,0 0 0,0-1 0,0 1 1,0 0-1,1-1 0,-1 1 0,0 0 1,0-1-1,1 1 0,-1-1 0,0 0 1,0 1-1,1-1 0,-1 1 0,1-1 0,-1 0 1,1 0-1,-1 1 0,1-1 0,-1-1 1,-1-3-22,1 1 1,0 0 0,0-1 0,0 0 0,0 1-1,1-1 1,0 0 0,0 1 0,1-8-1,7-36-314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6.093"/>
    </inkml:context>
    <inkml:brush xml:id="br0">
      <inkml:brushProperty name="width" value="0.05" units="cm"/>
      <inkml:brushProperty name="height" value="0.05" units="cm"/>
    </inkml:brush>
  </inkml:definitions>
  <inkml:trace contextRef="#ctx0" brushRef="#br0">203 5 17812,'-8'34'678,"0"-1"1,-3 0 0,-1 0-1,-21 40 1,-6 18 599,35-81-1130,-56 159 1734,53-144-1714,1 0 0,1 1-1,1 0 1,-1 47 0,4-69-180,1 1 0,0 0 0,1 0 0,-1-1 1,1 1-1,0 0 0,0 0 0,1-1 0,-1 1 0,1-1 0,0 0 0,0 1 0,1-1 0,2 5 0,-5-9 7,1 0 1,-1 1-1,0-1 0,0 0 0,1 0 0,-1 1 0,0-1 0,1 0 0,-1 0 0,0 0 0,0 1 0,1-1 0,-1 0 0,1 0 0,-1 0 1,0 0-1,1 0 0,-1 0 0,0 1 0,1-1 0,-1 0 0,0 0 0,1 0 0,-1 0 0,1 0 0,-1-1 0,0 1 0,1 0 0,-1 0 0,0 0 1,1 0-1,-1 0 0,0 0 0,1-1 0,0 1 0,9-15-129,2-26-58,-11 38 170,8-33-173,67-254-1194,-56 227 1070,3 1 0,48-90 0,-67 143 299,-2 4 23,0 1 0,0-1 0,1 1 0,-1 0 0,1 0 0,0 0 0,0 1 0,0-1 0,1 1 0,-1 0 0,1-1 0,-1 1 0,9-4 0,-12 7 6,1-1 0,0 1 1,0 0-1,0-1 0,0 1 0,0 0 1,0 0-1,0 0 0,-1 0 0,1 0 1,0 0-1,0 0 0,0 0 0,0 0 1,0 0-1,0 0 0,0 1 0,0-1 1,0 0-1,-1 1 0,1-1 1,0 0-1,0 1 0,0-1 0,0 2 1,1-1 7,-1 1-1,0-1 1,0 1 0,0 0 0,1-1 0,-2 1 0,1 0 0,0 0 0,0 0 0,0 0 0,0 2 0,1 8 53,-1-1 1,1 1 0,-2 14 0,0-21-51,0 21 107,-1 0 0,-1 0 0,-8 35 0,9-52-61,-2 1 1,0-1-1,0 1 1,0-1-1,-1 0 1,0 0-1,-1-1 1,0 1-1,-1-1 1,1 0-1,-2-1 0,-7 9 1,11-13-56,-1-1 0,1 1 1,-1-1-1,0 1 0,0-1 1,0 0-1,0-1 0,0 1 0,-1-1 1,1 0-1,0 0 0,-1 0 1,1 0-1,-1-1 0,1 0 0,-1 0 1,1 0-1,-1 0 0,1-1 1,0 0-1,-1 0 0,1 0 0,0 0 1,-1-1-1,1 1 0,0-1 1,0 0-1,0 0 0,-6-5 0,6 3-121,-1 1 0,1-1 0,0 0 0,0 0 0,0 0 0,0 0 0,1-1 0,-1 0 0,1 1 0,1-1 0,-1 0 0,1-1-1,-1 1 1,1 0 0,1-1 0,-1 1 0,1-1 0,0 1 0,0-1 0,1 0 0,0 1 0,0-1 0,1-7 0,6-18-534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6.494"/>
    </inkml:context>
    <inkml:brush xml:id="br0">
      <inkml:brushProperty name="width" value="0.05" units="cm"/>
      <inkml:brushProperty name="height" value="0.05" units="cm"/>
    </inkml:brush>
  </inkml:definitions>
  <inkml:trace contextRef="#ctx0" brushRef="#br0">199 1 18852,'-7'12'2243,"5"-7"-2001,-11 22 348,2 2 1,2-1 0,0 2-1,2-1 1,1 1 0,-4 57-1,9-60-553,1 0 0,1 0-1,1 1 1,1-1-1,2 0 1,1-1 0,18 51-1,-8-44-860,-14-33-235,-2-6 475,-3-7-171,-14-24-671,-30-51-1,-31-31 2165,59 90 104,16 24-671,-12-21 1159,15 25-1285,0 1 0,0-1 0,0 0-1,0 1 1,0-1 0,0 0 0,0 1 0,0-1 0,0 0 0,0 1 0,0-1 0,1 0 0,-1 1 0,0-1 0,0 0 0,1 1 0,-1-1 0,0 1 0,1-1 0,-1 1 0,0-1 0,1 1 0,-1-1 0,1 1 0,-1-1 0,1 1 0,-1-1 0,1 1 0,-1 0 0,1-1 0,0 1 0,-1 0 0,1 0 0,-1-1 0,1 1 0,0 0 0,-1 0 0,2 0 0,25-6-173,0 1 0,0 2 1,32-1-1,-16 2-91,7-2-55,5 2-81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7.174"/>
    </inkml:context>
    <inkml:brush xml:id="br0">
      <inkml:brushProperty name="width" value="0.05" units="cm"/>
      <inkml:brushProperty name="height" value="0.05" units="cm"/>
    </inkml:brush>
  </inkml:definitions>
  <inkml:trace contextRef="#ctx0" brushRef="#br0">182 157 17348,'-1'-1'153,"1"-1"-1,-1 1 1,0 0 0,0 0 0,0 0 0,1 0-1,-1-1 1,0 1 0,-1 1 0,1-1 0,0 0 0,0 0-1,0 0 1,0 0 0,-1 1 0,1-1 0,0 1 0,-1-1-1,1 1 1,-2-1 0,0 1 56,0 0-1,0 0 1,0 0 0,0 0 0,0 0-1,0 1 1,0-1 0,0 1-1,-4 1 1,-3 2 140,-1 1-1,1 0 1,0 1-1,-10 7 1,14-9-271,-1 1 1,1 0 0,-1 0 0,1 1 0,1-1 0,-1 1-1,1 1 1,-8 12 0,13-19-78,0 0 1,0 0-1,-1 0 0,1 0 1,0 1-1,0-1 0,0 0 1,0 0-1,0 0 0,0 0 1,0 1-1,0-1 0,0 0 1,0 0-1,0 0 0,0 0 1,0 1-1,0-1 0,0 0 1,0 0-1,0 0 1,0 0-1,0 1 0,0-1 1,0 0-1,0 0 0,0 0 1,0 0-1,0 1 0,1-1 1,-1 0-1,0 0 0,0 0 1,0 0-1,0 0 0,0 0 1,0 1-1,1-1 0,-1 0 1,0 0-1,0 0 0,12 1 18,23-8-48,-16 3-2,-14 3 27,0 1 1,0 0-1,0 0 1,0 0-1,-1 1 1,1-1-1,0 1 1,0 0-1,0 1 1,0-1-1,-1 1 1,1 0-1,-1 0 1,1 1-1,6 4 1,-5-2-3,0 0 0,0 1 0,-1 0 0,0 0 0,0 0 1,0 0-1,-1 1 0,0 0 0,4 8 0,-1 3-5,0 0-1,-1 1 1,-1 0-1,-1 0 1,0 0-1,-1 0 1,-1 26-1,-2-26 32,-1-1 0,0 1 0,-2-1 0,0 0 0,-1 0-1,-8 22 1,9-33 37,1 1-1,-1-1 0,-1 0 0,1 0 1,-1-1-1,-1 1 0,1-1 1,-1 0-1,0 0 0,0 0 0,-1-1 1,1 0-1,-1 0 0,-1 0 0,1-1 1,-1 0-1,-9 5 0,14-9-35,1 1 0,-1 0 0,1-1 0,0 1 0,-1-1 0,1 0 0,-1 0 1,1 1-1,-1-1 0,0 0 0,1 0 0,-1-1 0,1 1 0,-1 0 0,-2-1 0,4 1-11,-1-1-1,0 1 1,0-1 0,1 1-1,-1-1 1,0 0 0,1 1 0,-1-1-1,1 1 1,-1-1 0,1 0 0,-1 0-1,1 1 1,-1-1 0,1 0 0,0 0-1,-1 0 1,1 1 0,0-3 0,-1-2-1,1 1 1,0-1 0,0 0-1,0 1 1,0-1 0,1 0 0,0 1-1,2-7 1,8-17-31,0 2-1,2-1 0,1 2 1,33-46-1,-26 39-1,55-78-36,-19 27-45,52-97 1,-96 150 64,-13 30 38,0 0-1,0-1 1,0 1 0,0 0-1,0-1 1,1 1 0,-1 0-1,0-1 1,0 1 0,0-1-1,0 1 1,0 0 0,0-1 0,0 1-1,0 0 1,0-1 0,0 1-1,-1 0 1,1-1 0,0 1-1,0 0 1,0-1 0,0 1-1,0 0 1,-1-1 0,1 1-1,0 0 1,0 0 0,-1-1-1,1 1 1,0 0 0,0 0 0,-1-1-1,-12 3-29,-11 10-5,10-1 34,0 0 0,1 0 0,0 1 0,1 1 0,1 0 0,-1 1 0,2 0 0,0 0 0,-10 21 0,19-34 2,1 1 0,-1-1 0,1 1 0,-1-1 1,1 1-1,0-1 0,-1 0 0,1 1 0,0-1 0,0 1 0,0-1 0,0 1 0,0-1 1,1 1-1,-1-1 0,1 3 0,-1-3 0,1 0 0,0 0 0,-1 0 0,1-1 0,0 1 1,-1 0-1,1-1 0,0 1 0,0 0 0,-1-1 0,1 1 0,0-1 0,0 1 0,0-1 0,0 1 1,0-1-1,0 0 0,1 1 0,5 0 2,-1-1-1,0 1 1,0-1 0,0-1-1,0 1 1,11-3 0,178-48-5,-19 3 17,-68 27 118,-108 21-127,0 0 1,0 0-1,-1 0 1,1 0-1,0 0 1,0 0-1,0 0 1,0-1-1,0 1 1,0 0-1,-1 0 1,1 0-1,0 0 1,0-1-1,0 1 1,0 0-1,0 0 1,0 0-1,0 0 1,0-1-1,0 1 1,0 0 0,0 0-1,0 0 1,0-1-1,0 1 1,0 0-1,0 0 1,0 0-1,0 0 1,0-1-1,0 1 1,0 0-1,0 0 1,0 0-1,1-1 1,-1 1-1,0 0 1,0 0-1,0 0 1,0 0-1,0 0 1,0 0-1,1-1 1,-1 1-1,0 0 1,0 0-1,0 0 1,0 0-1,0 0 1,1 0 0,-1 0-1,0 0 1,0 0-1,0 0 1,1 0-1,-1 0 1,0-1-1,0 1 1,0 0-1,1 1 1,-15-7 159,14 6-164,-23-8 173,0 0 0,1-1 0,0-1 1,0-2-1,1 0 0,1-1 0,-31-25 0,35 17-575,17 12-324,12 8-272,73 20-4526,18 3 2199,-42-14 1810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7.637"/>
    </inkml:context>
    <inkml:brush xml:id="br0">
      <inkml:brushProperty name="width" value="0.05" units="cm"/>
      <inkml:brushProperty name="height" value="0.05" units="cm"/>
    </inkml:brush>
  </inkml:definitions>
  <inkml:trace contextRef="#ctx0" brushRef="#br0">235 93 16788,'-9'0'500,"0"-1"1,1 1 0,-1 1 0,0-1-1,1 2 1,-1-1 0,1 1 0,-1 0-1,1 1 1,0 0 0,-10 5 0,5-2-149,1 1 0,1 0 1,-1 1-1,1 0 0,0 1 0,-11 13 1,17-17-247,1-1 0,0 2 1,0-1-1,-4 9 0,7-13-88,0 0-1,1 0 1,-1 0 0,0 1-1,1-1 1,0 0-1,-1 0 1,1 0-1,0 1 1,-1-1 0,1 0-1,0 0 1,0 1-1,0-1 1,0 0-1,0 0 1,1 1 0,-1-1-1,0 0 1,0 0-1,1 0 1,-1 1-1,1-1 1,-1 0 0,1 0-1,-1 0 1,1 0-1,0 0 1,0 0-1,1 2 1,0-2-8,1 0 1,-1 1-1,1-1 0,-1 0 1,1 0-1,0 0 0,-1-1 1,1 1-1,0-1 0,-1 1 1,1-1-1,0 0 0,0 0 0,-1 0 1,1-1-1,0 1 0,0-1 1,2 0-1,8-2-6,-1-1-1,17-8 1,-2 0-88,-1-2 1,0-1-1,-1-1 1,-1-1 0,-1-1-1,0-1 1,-1-1-1,-2-1 1,0-1 0,31-45-1,-57 78-164,0 0 0,0 0-1,1 0 1,-4 14 0,7-18-27,0-1 1,1 0 0,0 0-1,0 1 1,0-1 0,0 1-1,1-1 1,0 1 0,2 9-1,-2-15 234,1 0-1,-1 0 0,0 0 1,1 0-1,-1 1 0,1-1 1,-1 0-1,1 0 0,0-1 1,-1 1-1,1 0 0,0 0 1,-1 0-1,1 0 0,0-1 1,0 1-1,0 0 0,0-1 1,0 1-1,0 0 0,0-1 1,0 0-1,0 1 0,0-1 1,0 1-1,0-1 0,1 0 1,1 0-1,21-3-789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37:59.648"/>
    </inkml:context>
    <inkml:brush xml:id="br0">
      <inkml:brushProperty name="width" value="0.05" units="cm"/>
      <inkml:brushProperty name="height" value="0.05" units="cm"/>
    </inkml:brush>
  </inkml:definitions>
  <inkml:trace contextRef="#ctx0" brushRef="#br0">2 583 14171,'-2'-13'1216,"2"-4"-768,5-4-120,8-7 553,4-5-329,14-12-80,4-6-32,12-11-128,3-1-184,2-5-512,-1 1 384,-3 5-88,-2 10-24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8.077"/>
    </inkml:context>
    <inkml:brush xml:id="br0">
      <inkml:brushProperty name="width" value="0.05" units="cm"/>
      <inkml:brushProperty name="height" value="0.05" units="cm"/>
    </inkml:brush>
  </inkml:definitions>
  <inkml:trace contextRef="#ctx0" brushRef="#br0">11 416 13675,'-3'-32'740,"-1"-1"309,2 0-1,1 0 1,5-55 0,-3 79-772,0 0 1,1 0-1,1 0 1,-1 0-1,1 1 1,1-1-1,0 1 1,0 0-1,0 0 1,1 0-1,0 1 1,1 0-1,0 0 1,0 0-1,0 1 1,1-1-1,0 1 1,9-6-1,-4 6-147,1-1-1,-1 2 0,1-1 0,1 2 0,-1 0 0,0 0 0,1 2 0,0-1 0,-1 2 0,1 0 1,0 0-1,20 3 0,-25-2-128,1 1 0,0 0 0,0 1 0,-1 0 0,1 1 0,-1 0 0,0 0 0,0 1 1,0 0-1,0 1 0,-1 0 0,1 0 0,-1 1 0,-1 0 0,1 0 0,-1 1 0,0 0 0,8 9 0,-12-10 0,0-1-1,0 0 1,0 1-1,0 0 1,-1-1-1,0 1 0,0 0 1,0 0-1,-1 0 1,0 1-1,0-1 1,-1 0-1,0 0 0,0 1 1,-1 10-1,-1-9 29,0 0 1,0-1-1,-1 1 0,0 0 0,-1-1 0,1 1 0,-1-1 0,0 0 1,-1-1-1,0 1 0,-6 6 0,4-5-32,0-1-1,-1 0 1,0 0-1,0-1 1,0 0-1,-1 0 1,0-1 0,0 0-1,0-1 1,-1 0-1,1 0 1,-1-1 0,0 0-1,0-1 1,0 0-1,-1-1 1,1 0-1,0 0 1,-14-2 0,21 1-58,0-1 1,0 0-1,-1 1 1,1-1-1,0 0 1,0-1-1,0 1 1,0 0-1,0-1 1,1 0 0,-1 1-1,0-1 1,1-1-1,-1 1 1,1 0-1,0 0 1,-1-1-1,1 1 1,0-1-1,-1-3 1,-3-9-319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8.096"/>
    </inkml:context>
    <inkml:brush xml:id="br0">
      <inkml:brushProperty name="width" value="0.05" units="cm"/>
      <inkml:brushProperty name="height" value="0.05" units="cm"/>
    </inkml:brush>
  </inkml:definitions>
  <inkml:trace contextRef="#ctx0" brushRef="#br0">131 359 16900,'-10'5'333,"1"1"0,0 0 1,0 1-1,0 0 1,1 0-1,0 1 0,0 0 1,1 0-1,0 1 1,0 0-1,1 0 0,0 1 1,1 0-1,0 0 1,0 0-1,1 0 0,-3 15 1,6-23-278,1 0 0,0 1 0,-1-1 0,1 0 0,0 1 0,0-1 0,0 0 0,1 1 0,-1-1 0,0 0 0,1 0 0,0 1 0,1 2 0,-1-3-30,0-1 1,-1 0 0,1 0 0,1 1-1,-1-1 1,0 0 0,0 0 0,0 0-1,0 0 1,1-1 0,-1 1 0,1 0-1,-1 0 1,0-1 0,1 1 0,-1-1-1,1 1 1,-1-1 0,1 0 0,0 0-1,-1 1 1,3-1 0,5-1 0,1 1 0,-1-1 0,1-1 0,-1 1 0,0-2 0,0 1 0,0-1 0,0-1 0,14-7 0,-3 1-35,-1-2 0,0 0 0,20-18 1,-14 7-6,-1-1 1,-1-1-1,-1-1 1,-2-1-1,-1-1 1,-1-1-1,-1-1 1,-1 0-1,-2-1 1,13-42-1,-23 61 11,0 0-1,-1 0 1,-1-1-1,0 1 1,0-1-1,-1-20 1,-1 32 8,0-1-1,0 1 1,0-1 0,0 0-1,0 1 1,-1-1 0,1 1-1,0-1 1,-1 0 0,1 1-1,-1-1 1,0 1 0,1-1 0,-1 1-1,0 0 1,0-1 0,0 1-1,-2-2 1,3 3-1,-1 0 0,1 0 0,-1-1 0,1 1 0,-1 0-1,1 0 1,-1 0 0,1 0 0,-1 0 0,1 0 0,-1 0 0,1 0 0,-1 0 0,1 0 0,-1 1-1,1-1 1,-1 0 0,1 0 0,-1 0 0,1 1 0,-1-1 0,0 1 0,-15 16 139,0 7 61,1 0-1,1 2 0,2 0 1,0 0-1,2 1 0,1 0 0,1 1 1,1 0-1,-5 51 0,11-73-171,1-1-1,0 1 1,0-1-1,1 0 1,-1 1-1,1-1 1,0 0-1,0 1 1,1-1-1,0 0 1,0 0-1,3 6 0,-3-7-59,1-1-1,0 0 0,0 0 0,0 0 0,0 0 1,0 0-1,1-1 0,-1 1 0,1-1 1,0 0-1,0 0 0,-1 0 0,1-1 0,0 1 1,8 0-1,-2 1-641,1-2 0,0 1 1,0-2-1,13 0 0,-18 0 147,-3 0-233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8.586"/>
    </inkml:context>
    <inkml:brush xml:id="br0">
      <inkml:brushProperty name="width" value="0.05" units="cm"/>
      <inkml:brushProperty name="height" value="0.05" units="cm"/>
    </inkml:brush>
  </inkml:definitions>
  <inkml:trace contextRef="#ctx0" brushRef="#br0">21 123 19124,'-4'9'724,"0"0"1,1 0-1,0 1 0,1-1 0,-3 16 1,5-22-627,0 0 0,0 0 0,1 0 0,-1 0 1,1 0-1,-1 0 0,1 0 0,0 0 0,0 0 0,0 0 1,1 0-1,-1 0 0,1 0 0,-1-1 0,1 1 0,0-1 1,0 1-1,0-1 0,0 0 0,1 1 0,2 1 0,0 0-51,-1-1 0,1 0 0,0 0 0,0-1 0,0 0 0,0 1 0,1-1 0,-1-1 0,0 1 0,1-1 0,-1 0 0,1 0 0,-1-1 0,1 0 0,6 0 0,-3-1-20,-1 0-1,1-1 0,-1 0 1,0 0-1,0-1 1,0 0-1,0 0 1,0-1-1,10-7 1,-9 5-23,0 0 0,-1-1 1,0 0-1,0 0 1,-1-1-1,0 0 0,10-13 1,-13 15 0,-1-1 0,1 1 1,-1 0-1,0-1 0,-1 1 1,1-1-1,-1 0 0,-1 0 0,1 0 1,-1 0-1,0-9 0,-1 12-8,0 0-1,0 0 0,0 0 0,-1 0 1,0 0-1,0 0 0,0 0 1,0 0-1,0 0 0,-1 1 0,0-1 1,0 0-1,0 1 0,0-1 0,0 1 1,-1 0-1,1 0 0,-1 0 1,0 0-1,-5-4 0,5 5-1,-1 0-1,0 1 0,0-1 1,1 0-1,-1 1 0,0 0 1,0 0-1,-1 0 1,1 1-1,0 0 0,0-1 1,0 1-1,0 0 1,0 1-1,0-1 0,0 1 1,0 0-1,0 0 1,0 0-1,-6 3 0,-2 2-5,0 0 1,0 0-1,1 2 0,0-1 0,0 1 0,1 1 0,0 0 0,0 0 0,-16 22 0,19-22 0,0 1 1,1-1-1,0 1 0,0 1 0,1-1 0,0 1 1,1 0-1,0 0 0,1 0 0,0 0 0,-2 22 1,5-30-40,0 1 0,0-1 1,0 1-1,1-1 0,-1 0 1,1 1-1,0-1 0,0 0 1,0 0-1,0 1 1,0-1-1,1 0 0,-1 0 1,1 0-1,0 0 0,0-1 1,0 1-1,0-1 0,1 1 1,4 3-1,-1-2-7,0 0 0,1 0 0,-1-1 0,1 0 0,0-1 0,0 1 1,0-1-1,13 2 0,35 2-253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9.285"/>
    </inkml:context>
    <inkml:brush xml:id="br0">
      <inkml:brushProperty name="width" value="0.05" units="cm"/>
      <inkml:brushProperty name="height" value="0.05" units="cm"/>
    </inkml:brush>
  </inkml:definitions>
  <inkml:trace contextRef="#ctx0" brushRef="#br0">181 330 15867,'-2'-6'322,"0"1"-1,-1 0 1,0 0-1,1 1 1,-2-1-1,-5-7 1,8 11-266,0 0 0,0 0 0,-1 0 0,1 0 0,0 0 0,-1 0 0,1 1 1,0-1-1,-1 0 0,1 1 0,-1-1 0,1 1 0,-1 0 0,1-1 0,-1 1 1,1 0-1,-1 0 0,1 0 0,-1 0 0,1 0 0,-1 0 0,1 0 1,-1 1-1,1-1 0,-1 1 0,1-1 0,-1 1 0,1-1 0,0 1 0,-3 1 1,-2 2 114,0 1 0,0 0 1,0 0-1,0 1 0,1 0 1,0 0-1,0 0 0,0 1 1,1-1-1,0 1 1,-6 14-1,1 0 74,1 0 1,-10 43-1,16-55-175,0 0-1,1 1 0,0-1 1,1 0-1,0 12 0,0-20-54,0 1-1,0-1 0,1 1 1,-1-1-1,0 1 0,0-1 1,1 1-1,-1-1 0,1 0 1,-1 1-1,1-1 0,0 0 1,-1 1-1,1-1 0,0 0 1,0 0-1,0 1 0,0-1 1,0 0-1,0 0 0,0 0 1,1 0-1,-1-1 0,0 1 1,0 0-1,1 0 0,-1-1 1,1 1-1,-1-1 0,0 1 1,1-1-1,-1 0 0,1 1 1,-1-1-1,1 0 0,-1 0 1,1 0-1,-1 0 0,3-1 1,2 0 19,0 0 0,-1-1 0,1 0 0,0 0 0,-1 0 0,1-1 0,-1 0 0,0 0 0,0 0 0,9-8 0,2-3 83,25-30 0,-16 13 71,-1-1 1,-2-1-1,36-70 1,-46 77-89,0-1 0,-2-1 0,-1 0 0,-1 0 0,-2-1 0,3-30-1,-8 54-79,-1 0-1,0 0 1,0 0-1,0 1 1,-1-1-1,0 0 0,-2-8 1,3 13-18,0-1-1,-1 0 1,1 1 0,0-1 0,-1 0 0,1 1-1,-1-1 1,1 0 0,0 1 0,-1-1 0,1 1-1,-1-1 1,0 0 0,1 1 0,-1 0 0,1-1-1,-1 1 1,0-1 0,1 1 0,-1 0 0,0-1-1,1 1 1,-1 0 0,0 0 0,0-1 0,1 1-1,-1 0 1,0 0 0,0 0 0,0 0 0,1 0-1,-1 0 1,0 0 0,0 1 0,1-1 0,-1 0-1,0 0 1,1 0 0,-1 1 0,0-1 0,0 0-1,1 1 1,-1-1 0,1 1 0,-1-1 0,0 1-1,1-1 1,-1 1 0,0 0 0,-3 3-1,-1 0 0,1 0-1,0 0 1,0 1 0,0-1 0,1 1 0,0 0-1,0 0 1,-4 9 0,-18 54 10,21-54-3,-7 22 7,-12 66 0,21-85-12,0 0 1,1 1 0,1-1-1,0 0 1,1 0 0,5 22 0,-5-34-3,0 0 1,1 1 0,0-1-1,0 0 1,0 0 0,1-1-1,0 1 1,0 0-1,0-1 1,0 0 0,0 1-1,1-1 1,0-1 0,0 1-1,0 0 1,0-1 0,1 0-1,-1 0 1,1 0 0,0-1-1,0 0 1,0 0 0,0 0-1,0 0 1,0-1 0,1 0-1,-1 0 1,1 0 0,-1 0-1,0-1 1,1 0 0,-1 0-1,1-1 1,-1 0 0,0 0-1,8-2 1,1-1 4,-1-1 0,0 0 1,0-1-1,0 0 0,-1-1 0,0 0 1,0-1-1,-1-1 0,15-13 0,-13 9 8,-1 0 0,0 0 0,-1-1 1,0 0-1,-1-1 0,-1-1 0,8-17 0,-12 23-6,-1 0 1,-1-1-1,3-12 1,-5 21-7,-1-1 1,1 1-1,-1-1 1,0 0 0,0 1-1,0-1 1,0 0 0,0 1-1,0-1 1,-1 0 0,1 1-1,-1-1 1,0 0-1,0 1 1,0-1 0,0 1-1,0 0 1,-2-3 0,3 4-3,0 1 1,-1 0 0,1-1 0,-1 1-1,1 0 1,-1 0 0,1-1-1,-1 1 1,1 0 0,-1 0 0,1 0-1,-1-1 1,1 1 0,-1 0 0,1 0-1,-1 0 1,0 0 0,1 0 0,-1 0-1,1 0 1,-1 0 0,1 0-1,-1 1 1,1-1 0,-1 0 0,1 0-1,-1 0 1,1 1 0,-1-1 0,1 0-1,-2 1 1,-13 14 8,7-2-5,1 0 0,1 0 0,0 1 0,0 0 0,2 0 0,0 0 0,0 0 0,1 1 0,1 0 1,1-1-1,0 1 0,1 0 0,2 28 0,-1-39-1,0 0-1,0 0 1,0 0-1,0 0 1,0 0 0,1-1-1,0 1 1,0 0 0,0-1-1,0 1 1,0-1-1,1 0 1,0 1 0,4 3-1,-5-5 2,1-1-1,-1 1 1,1-1-1,-1 0 1,1 1 0,0-1-1,-1 0 1,1-1-1,0 1 1,0 0-1,0-1 1,-1 0-1,1 1 1,0-1 0,0 0-1,0-1 1,0 1-1,0 0 1,0-1-1,-1 0 1,5-1-1,3-2 7,0 0-1,0 0 1,-1-1-1,0-1 1,0 0-1,0 0 1,-1 0-1,1-1 1,-2-1-1,1 1 1,-1-1-1,0 0 0,6-10 1,-6 7 3,0 0-1,-1 0 1,0 0 0,-1-1-1,0 0 1,-1 0 0,-1 0-1,0-1 1,0 1 0,1-21-1,-4 31-10,0-1-1,0 1 0,0 0 1,0-1-1,0 1 1,-1 0-1,1 0 0,-1-1 1,1 1-1,-1 0 0,0 0 1,0 0-1,0 0 0,0 0 1,-3-3-1,4 5-1,-1-1 1,1 1-1,0 0 0,-1-1 1,1 1-1,-1 0 0,1-1 1,-1 1-1,1 0 0,-1 0 1,1 0-1,-1-1 0,1 1 1,-1 0-1,1 0 0,-1 0 1,1 0-1,-1 0 0,1 0 0,-1 0 1,1 0-1,-1 0 0,1 0 1,-1 0-1,0 1 0,0 0 1,0-1-1,-1 1 0,1 0 0,0 0 1,0 0-1,-1 0 0,1 0 0,0 0 1,0 0-1,0 1 0,1-1 0,-3 3 1,-2 6-7,1 0 1,0 1-1,1-1 1,0 1-1,0 0 1,1 0-1,0 0 1,1 0 0,1 0-1,0 1 1,0-1-1,1 0 1,0 0-1,1 0 1,0 0-1,1 0 1,0 0-1,1-1 1,5 11-1,-8-18-34,1-1 0,-1 1-1,1-1 1,-1 1-1,1-1 1,0 0 0,0 1-1,0-1 1,1 0 0,-1-1-1,0 1 1,1 0-1,-1-1 1,1 1 0,-1-1-1,1 0 1,0 1-1,0-1 1,-1-1 0,1 1-1,0 0 1,0-1 0,5 1-1,-6-2-40,1 1 0,-1-1 0,1 1 0,-1-1 0,1 0-1,-1 0 1,0 0 0,0 0 0,0-1 0,1 1 0,-1-1 0,0 1 0,-1-1-1,1 0 1,0 0 0,0 1 0,-1-1 0,1 0 0,-1-1 0,0 1 0,1 0-1,-1 0 1,0 0 0,0-1 0,-1 1 0,1-1 0,1-4 0,3-31-423,-5-8-155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49.685"/>
    </inkml:context>
    <inkml:brush xml:id="br0">
      <inkml:brushProperty name="width" value="0.05" units="cm"/>
      <inkml:brushProperty name="height" value="0.05" units="cm"/>
    </inkml:brush>
  </inkml:definitions>
  <inkml:trace contextRef="#ctx0" brushRef="#br0">19 7 18836,'-9'-7'1560,"7"10"-1168,-3 3-352,2-1 1361,3 4-817,3-5-400,2-1-80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0.281"/>
    </inkml:context>
    <inkml:brush xml:id="br0">
      <inkml:brushProperty name="width" value="0.05" units="cm"/>
      <inkml:brushProperty name="height" value="0.05" units="cm"/>
    </inkml:brush>
  </inkml:definitions>
  <inkml:trace contextRef="#ctx0" brushRef="#br0">40 20 19332,'0'0'72,"0"-1"-1,1 0 1,-1 1-1,0-1 0,1 1 1,-1-1-1,1 1 1,-1-1-1,0 1 1,1 0-1,-1-1 1,1 1-1,-1-1 1,1 1-1,0 0 1,-1-1-1,1 1 0,-1 0 1,1 0-1,0-1 1,4 10 850,-6 28 51,1-31-789,-25 220 1897,11-121-1695,0 126-1,13-219-353,1 1 0,1-1 0,0 1 0,1-1 0,0 1 0,6 18 0,-7-30-22,0 0-1,-1 0 1,1 0 0,0 0-1,-1 0 1,1 0-1,0 0 1,0 0-1,0-1 1,0 1 0,0 0-1,0-1 1,0 1-1,0 0 1,0-1 0,0 1-1,0-1 1,0 0-1,0 1 1,0-1-1,0 0 1,1 1 0,-1-1-1,0 0 1,0 0-1,0 0 1,1 0 0,-1 0-1,0-1 1,0 1-1,0 0 1,0 0-1,1-1 1,-1 1 0,0-1-1,0 1 1,0-1-1,0 1 1,0-1 0,0 0-1,0 0 1,1-1-1,7-4 50,-1-1-1,-1-1 0,1 1 0,-1-1 0,11-15 1,29-53 209,-25 38-132,98-167 436,58-91-216,-132 232-1474,-56 78-190,-1-1-1,0-1 0,-19 17 1,28-28 1272,-25 23-1142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0.753"/>
    </inkml:context>
    <inkml:brush xml:id="br0">
      <inkml:brushProperty name="width" value="0.05" units="cm"/>
      <inkml:brushProperty name="height" value="0.05" units="cm"/>
    </inkml:brush>
  </inkml:definitions>
  <inkml:trace contextRef="#ctx0" brushRef="#br0">0 496 16684,'1'1'135,"0"1"1,0-1 0,1 0 0,-1 0 0,0 0-1,0 0 1,1 0 0,-1 0 0,1 0 0,-1 0 0,1 0-1,-1-1 1,1 1 0,-1-1 0,1 1 0,0-1 0,-1 0-1,1 1 1,0-1 0,2 0 0,-1-1 15,0 1 0,0-1 0,0 0 1,0 0-1,0 0 0,0 0 0,0 0 1,-1-1-1,1 1 0,4-4 0,5-6 330,-1 1 1,0-1-1,16-22 0,-19 24-100,41-50 1087,77-121 1,-116 155-1289,-10 25-179,0 0 1,0 0-1,0 0 1,0 0-1,0-1 1,0 1 0,0 0-1,0 0 1,0 0-1,0 0 1,0 0-1,0 0 1,0 0-1,0 0 1,0 0 0,0 0-1,0 0 1,0 0-1,0 0 1,0-1-1,0 1 1,0 0-1,0 0 1,0 0 0,0 0-1,0 0 1,0 0-1,0 0 1,0 0-1,0 0 1,0 0 0,0 0-1,0 0 1,0 0-1,0 0 1,0 0-1,0 0 1,0-1-1,-1 1 1,1 0 0,0 0-1,0 0 1,0 0-1,0 0 1,0 0-1,0 0 1,0 0 0,0 0-1,0 0 1,0 0-1,0 0 1,0 0-1,0 0 1,-1 0-1,1 0 1,0 0 0,0 0-1,0 0 1,0 0-1,0 0 1,0 0-1,0 0 1,0 0-1,0 0 1,0 0 0,0 0-1,0 1 1,-9 9 65,-14 21-23,2 2-1,2 1 0,0 0 1,-25 72-1,43-104-42,-5 33-7,5-34 5,1 0 0,0 0 0,0 0 0,0 0 0,0 0 0,0 0 1,1 0-1,-1 0 0,0 0 0,0 0 0,1 0 0,-1 0 0,0-1 0,1 1 0,-1 0 0,1 0 0,-1 0 0,1 0 0,0-1 0,-1 1 0,1 0 0,0-1 0,-1 1 0,1 0 0,0-1 0,0 1 0,0-1 0,-1 1 1,1-1-1,0 0 0,0 1 0,0-1 0,0 0 0,2 1 0,2-1-1,0 0-1,0 0 1,0-1 0,0 1 0,0-1 0,1 0 0,-1-1 0,-1 1-1,10-4 1,46-26-19,-35 17 8,-8 5 6,-2 1 3,-1 0 1,2 1-1,-1 1 1,31-9 0,-45 15 2,-1 0 0,1 0 1,0 0-1,-1 0 1,1 0-1,0 0 0,-1 0 1,1 0-1,0 0 0,-1 0 1,1 0-1,0 0 0,-1 0 1,1 0-1,0 1 0,-1-1 1,1 0-1,-1 1 0,1-1 1,0 0-1,-1 1 1,1-1-1,-1 0 0,1 1 1,-1-1-1,1 1 0,-1-1 1,0 1-1,1-1 0,-1 1 1,1 0-1,-1-1 0,0 1 1,0-1-1,1 1 1,-1 0-1,0-1 0,0 1 1,0 0-1,0-1 0,0 1 1,0 0-1,0-1 0,0 1 1,0 1-1,-6 28 91,2-44 104,13-29-791,1 0 0,2 1 0,20-44 0,14-51-2218,-37 95 1826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1.386"/>
    </inkml:context>
    <inkml:brush xml:id="br0">
      <inkml:brushProperty name="width" value="0.05" units="cm"/>
      <inkml:brushProperty name="height" value="0.05" units="cm"/>
    </inkml:brush>
  </inkml:definitions>
  <inkml:trace contextRef="#ctx0" brushRef="#br0">35 1 17516,'-1'25'1430,"-2"0"0,-6 31-1,-2 17 382,1 114 511,10-145-1943,2 0-1,11 59 1,-12-94-368,0-1 0,1 1 0,0-1 0,0 0 0,0 0 0,1 0 0,5 8 0,-8-13-12,0-1 0,0 0 0,0 1 0,1-1 1,-1 0-1,0 1 0,0-1 0,0 0 0,1 0 0,-1 1 1,0-1-1,1 0 0,-1 0 0,0 0 0,1 1 0,-1-1 0,0 0 1,1 0-1,-1 0 0,0 0 0,1 0 0,-1 0 0,0 0 1,1 0-1,-1 0 0,1 0 0,-1 0 0,0 0 0,1 0 0,-1 0 1,0 0-1,1 0 0,6-11-25,-2-17-11,-4-8-14,-1 0 0,-2 0 0,-1 1 1,-2-1-1,-18-65 0,20 95 4,0 9 40,1 9 22,2-7-10,1 0 0,-1 0 0,1-1 1,0 1-1,0 0 0,0-1 0,1 1 0,0-1 0,0 1 0,0-1 0,0 0 1,0 0-1,1 0 0,0 0 0,0 0 0,0-1 0,0 1 0,1-1 0,6 5 1,-5-5 0,0 0 0,0 0 1,1-1-1,0 1 0,-1-1 1,1-1-1,0 1 0,0-1 1,0 0-1,0 0 0,0-1 1,0 1-1,0-2 0,0 1 1,7-1-1,0-2 2,0 0 0,-1 0 1,1-1-1,-1 0 0,0-1 0,0-1 0,-1 0 1,0 0-1,0-1 0,0-1 0,-1 0 0,0 0 0,0-1 1,12-15-1,-20 22-5,0 0 0,-1 1 0,1-1 0,-1 1-1,0-1 1,0 0 0,0 1-1,0-1 1,0 0 0,0 0-1,0 0 1,0 0 0,-1 0-1,1 0 1,-1 0 0,1 0-1,-1-2 1,0 4-2,0-1-1,0 1 1,0 0-1,0 0 1,0 0 0,0 0-1,0-1 1,0 1-1,0 0 1,0 0 0,0 0-1,0-1 1,-1 1-1,1 0 1,0 0 0,0 0-1,0 0 1,0 0-1,0-1 1,0 1 0,-1 0-1,1 0 1,0 0-1,0 0 1,0 0-1,0 0 1,-1 0 0,1 0-1,0 0 1,0-1-1,0 1 1,0 0 0,-1 0-1,1 0 1,0 0-1,0 0 1,0 0 0,-1 0-1,1 0 1,0 0-1,0 0 1,0 0-1,0 0 1,-1 1 0,1-1-1,-11 7 19,-9 15 27,7-3 11,2 1 1,0 0-1,2 1 0,-11 31 0,16-40-19,1-1 1,0 1-1,1 0 1,0 0-1,0 0 0,2 0 1,-1 0-1,2 0 1,-1 0-1,4 15 0,-3-25-25,-1 1 1,1-1-1,-1 1 0,1-1 0,0 0 0,0 1 1,1-1-1,-1 0 0,0 0 0,1 1 0,-1-1 1,1 0-1,0-1 0,-1 1 0,1 0 0,4 3 1,-4-5-6,0 1 1,0 0-1,0-1 0,0 1 1,0-1-1,0 1 1,0-1-1,0 0 1,0 0-1,0 0 1,0 0-1,0 0 0,0 0 1,0-1-1,0 1 1,4-2-1,2-2 5,1 0 0,-1 0 0,0-1 0,0 0 0,0-1 0,-1 1 0,10-12 0,-2 2 3,-1-1-1,-1 0 1,0-1-1,12-22 1,34-76 20,-35 66-19,-31 87 47,1-13-38,1-1 0,1 1-1,1 0 1,1 0 0,3 35 0,-1-57-29,0-1-1,1 1 1,-1-1 0,1 0 0,0 1 0,0-1-1,0 1 1,0-1 0,0 0 0,2 3 0,-2-4-49,-1 0 1,1 0-1,0-1 1,0 1 0,0 0-1,0-1 1,-1 1-1,1 0 1,0-1-1,0 1 1,0-1-1,0 0 1,0 1 0,0-1-1,0 0 1,0 1-1,2-1 1,0 0-23,-1 0 0,0-1 1,1 1-1,-1-1 0,0 0 1,1 0-1,-1 0 0,0 0 1,0 0-1,0 0 0,0 0 1,0-1-1,0 1 0,0-1 0,-1 1 1,1-1-1,0 0 0,-1 1 1,0-1-1,3-3 0,13-26-351,-3-7-121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1.773"/>
    </inkml:context>
    <inkml:brush xml:id="br0">
      <inkml:brushProperty name="width" value="0.05" units="cm"/>
      <inkml:brushProperty name="height" value="0.05" units="cm"/>
    </inkml:brush>
  </inkml:definitions>
  <inkml:trace contextRef="#ctx0" brushRef="#br0">17 30 19196,'-5'-20'2121,"2"17"-1321,-2-1-344,3 3 1536,0-1-1128,2 5-183,6-6-705</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2.427"/>
    </inkml:context>
    <inkml:brush xml:id="br0">
      <inkml:brushProperty name="width" value="0.05" units="cm"/>
      <inkml:brushProperty name="height" value="0.05" units="cm"/>
    </inkml:brush>
  </inkml:definitions>
  <inkml:trace contextRef="#ctx0" brushRef="#br0">72 0 17612,'1'5'274,"0"0"0,0 0 0,-1 0 1,1-1-1,-1 1 0,-1 0 0,1 0 0,-1 0 0,1 0 1,-4 8-1,-1 4 645,-14 27 0,-3 9 437,16-31-925,0 1 0,-4 37 0,9-49-314,1-1 1,0 1-1,0 0 1,1 0-1,0-1 1,1 1-1,0-1 1,4 11-1,-5-18-97,0 0 0,1 0 0,-1-1-1,1 1 1,-1 0 0,1-1 0,0 1-1,0-1 1,0 0 0,0 1 0,0-1-1,1 0 1,-1 0 0,0-1 0,1 1 0,0 0-1,-1-1 1,1 0 0,0 0 0,0 1-1,0-2 1,0 1 0,0 0 0,0 0-1,0-1 1,0 0 0,0 0 0,0 0 0,0 0-1,0 0 1,0 0 0,6-2 0,3-1-16,0 0 0,-1-1 0,1 0 0,-1 0 0,0-2 0,0 1 1,11-8-1,2-5-36,0-1 1,25-26-1,14-12-132,-41 45 86,-22 11 74,1 1 0,-1 0 0,1 0 0,-1 0 0,1 0 0,-1 0-1,1 0 1,-1 0 0,0 0 0,1 0 0,-1 0 0,1 0 0,-1 0 0,1 0 0,-1 0 0,1 1 0,-1-1 0,1 0 0,-1 0 0,0 0 0,1 1 0,-1-1-1,1 0 1,-1 0 0,0 1 0,1-1 0,0 3-8,0 0 0,0 0-1,0-1 1,-1 1 0,1 0-1,-1 0 1,1 0 0,-1 0-1,0 0 1,0-1 0,-1 1-1,1 3 1,-7 57-58,4-44 70,1 1 1,0-1-1,1 0 1,2 1-1,0-1 1,6 36-1,-6-53 2,-1 0 0,1 0-1,0 0 1,-1 0-1,1 0 1,0 0 0,0-1-1,0 1 1,1 0-1,-1-1 1,0 1 0,1 0-1,-1-1 1,1 0 0,-1 1-1,1-1 1,0 0-1,0 0 1,1 1 0,0-1 0,-1 0 0,1-1 0,0 1 0,-1-1 0,1 0 1,0 1-1,-1-1 0,1-1 0,-1 1 0,1 0 0,0-1 0,-1 1 1,1-1-1,-1 0 0,5-1 0,4-3 9,-1-1 0,0 1 0,0-2-1,0 1 1,14-14 0,44-46 10,-40 36-18,0 1-3,-10 10-30,32-26-1,-49 45 26,0-1 1,0 0-1,0 0 1,0 1-1,0-1 1,0 1-1,0-1 1,0 1-1,0-1 1,0 1-1,0-1 1,0 1-1,0 0 0,0 0 1,2-1-1,-2 2 3,-1-1 0,1 0-1,-1 0 1,1 0 0,-1 1-1,0-1 1,1 0 0,-1 0-1,0 1 1,1-1 0,-1 0-1,0 1 1,1-1-1,-1 0 1,0 1 0,0-1-1,1 1 1,-1-1 0,0 0-1,0 1 1,0-1 0,0 1-1,1-1 1,-1 1 0,0-1-1,0 1 1,0 6-13,0-1 1,0 1-1,0-1 1,-3 11 0,1-3 15,0 15 20,1 1 0,1-1 0,5 41 0,-3-57-8,1 0 0,0 0 0,1-1 0,0 1-1,1-1 1,0 0 0,1 0 0,1-1 0,0 0 0,9 12 0,13 12 1,-15-20-14,-2 0-1,0 1 1,12 22 0,-21-32 0,0 1 0,0-1 0,-1 1 0,1 0 0,-2-1 0,1 1 0,-1 0 0,0 0 0,-1 0 0,1 1 0,-1-1 0,-1 0 0,0 7 0,-2-3 33,0 1 0,0-1-1,-1 0 1,0-1 0,-1 1 0,0-1 0,0 0-1,-1 0 1,-12 14 0,15-20 8,-1 0-1,0 0 0,0 0 1,0-1-1,0 1 1,0-1-1,-1 0 0,0-1 1,1 1-1,-7 1 1,8-3-10,0 0 0,-1 0 1,1 0-1,0-1 1,-1 0-1,1 0 0,0 0 1,-1 0-1,1 0 1,0 0-1,-1-1 0,1 0 1,0 0-1,0 0 0,-1 0 1,1 0-1,-4-3 1,3 2-5,-1-1 1,1 0-1,0-1 0,0 1 1,0-1-1,1 0 1,-1 0-1,1 0 1,0 0-1,0 0 1,0-1-1,1 1 1,0-1-1,0 0 1,0 0-1,0 0 1,1 0-1,-1 0 0,1 0 1,1 0-1,-1-1 1,1-9-1,0 1-19,1 0-1,0 1 0,1-1 1,0 0-1,1 0 1,1 1-1,8-21 0,0 9-93,1 1 0,0 0 0,29-36 0,61-62-967,-57 69 859,-9 9-92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3.960"/>
    </inkml:context>
    <inkml:brush xml:id="br0">
      <inkml:brushProperty name="width" value="0.05" units="cm"/>
      <inkml:brushProperty name="height" value="0.05" units="cm"/>
    </inkml:brush>
  </inkml:definitions>
  <inkml:trace contextRef="#ctx0" brushRef="#br0">266 292 13915,'-3'-1'216,"1"0"0,0 0 0,-1 0 0,1 0 1,-1 0-1,1 1 0,-1 0 0,1-1 0,-1 1 0,0 0 0,1 0 0,-1 0 1,1 1-1,-1-1 0,1 1 0,-1-1 0,1 1 0,-1 0 0,-4 2 1,-3 2 519,-1 0 0,-19 13 0,16-8-509,0 1 1,1 0 0,0 1-1,1 0 1,0 1 0,1 1-1,1 0 1,0 0 0,0 1-1,2 0 1,0 0 0,1 1-1,-6 17 1,12-29-185,0 0 0,0 0-1,0 1 1,1-1 0,-1 0 0,1 0 0,0 1-1,0-1 1,2 7 0,-2-10-35,1 0 1,-1 1-1,0-1 1,1 0-1,0 0 1,-1 0-1,1 0 1,-1 0-1,1 0 0,0 0 1,0 0-1,0-1 1,0 1-1,-1 0 1,1 0-1,0-1 1,0 1-1,0 0 1,1-1-1,-1 1 0,0-1 1,0 0-1,0 1 1,0-1-1,0 0 1,1 0-1,-1 1 1,0-1-1,0 0 0,0 0 1,1 0-1,-1 0 1,0-1-1,0 1 1,2-1-1,5 0 2,1-1 1,-1-1-1,0 0 0,0 0 0,0 0 1,-1-1-1,1 0 0,9-8 1,55-47 38,-69 56-45,32-31 33,-2-2 0,-1-1 0,-2-2 0,-1-1 0,-2-1 1,-3-2-1,27-58 0,-51 101-36,5-11 13,0 1 1,-1 0 0,0-1 0,-1 0-1,0 0 1,-1 0 0,1-12 0,-2 22-13,-1 0 0,0 0 0,0 0 0,0 0 0,0 1 0,0-1 0,0 0 0,0 0 0,0 0 0,0 0 0,0 0 0,-1 0 0,1 0 0,0 0 0,-1 0 0,1 0 0,-1 0 0,1 0 0,-1 1 0,1-1 0,-1 0 0,1 0 0,-1 1 0,0-1 0,1 0 0,-1 1 0,0-1 0,0 0 0,0 1 0,-1-1 0,0 1-2,1 0 1,-1 0 0,0 1-1,1-1 1,-1 1-1,1-1 1,-1 1 0,1 0-1,-1-1 1,1 1-1,0 0 1,-1 0 0,1 0-1,0 0 1,0 0-1,-1 1 1,1-1 0,0 0-1,0 0 1,-1 3-1,-12 16 30,1 0 0,1 1 1,0 1-1,-11 31 0,8-14 122,-16 76 0,27-99-81,2 1-1,0 0 1,0-1-1,2 1 1,2 26-1,-2-39-73,1 0 0,-1-1-1,1 1 1,0 0 0,1-1-1,-1 1 1,1-1 0,-1 0-1,1 0 1,0 1 0,0-1-1,0 0 1,5 4 0,-5-5-54,0-1 0,1 1 0,-1-1 1,1 1-1,-1-1 0,1 0 0,0 0 0,0-1 1,-1 1-1,1 0 0,0-1 0,0 0 0,-1 1 1,1-1-1,0 0 0,0-1 0,0 1 0,0 0 1,-1-1-1,6-1 0,-5 1-44,0 0 0,1 0 0,-1 0 0,0-1 0,0 1 0,0-1 0,0 0 0,0 0 0,0 0 0,0 0 0,-1-1 0,1 1 0,-1-1 0,1 1 0,-1-1 0,0 0 0,2-4 0,5-10-516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8.515"/>
    </inkml:context>
    <inkml:brush xml:id="br0">
      <inkml:brushProperty name="width" value="0.05" units="cm"/>
      <inkml:brushProperty name="height" value="0.05" units="cm"/>
    </inkml:brush>
  </inkml:definitions>
  <inkml:trace contextRef="#ctx0" brushRef="#br0">56 1 20300,'-3'1'1689,"3"19"-1225,-3 6-184,2 13 976,-2 5-696,2 11-392,-1 3-8,2-2-56,0 0-56,-1-9-176,1-4-112,-3-17-496,-2-9-416,-2-21 936,-4-16-192,-5-20-144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4.408"/>
    </inkml:context>
    <inkml:brush xml:id="br0">
      <inkml:brushProperty name="width" value="0.05" units="cm"/>
      <inkml:brushProperty name="height" value="0.05" units="cm"/>
    </inkml:brush>
  </inkml:definitions>
  <inkml:trace contextRef="#ctx0" brushRef="#br0">241 26 18204,'0'-1'118,"-1"-1"-1,0 0 1,0 1 0,0 0 0,0-1-1,0 1 1,0-1 0,0 1 0,0 0 0,0 0-1,-1 0 1,1 0 0,0 0 0,-1 0-1,1 0 1,-1 0 0,1 0 0,-1 0-1,1 1 1,-1-1 0,0 1 0,-1-1-1,0 1 30,-1 0 0,1 0 0,0 0 0,0 1 0,0-1 0,-1 1 0,1 0 0,0-1 0,0 2 0,0-1 0,-3 2 0,-5 3 190,0 0 0,0 2 0,1-1 0,-19 18 0,17-13-175,0 1 0,1 0 0,-16 24-1,22-29-127,0 1 1,1-1-1,0 1 0,0-1 0,1 1 0,0 0 1,1 1-1,-2 12 0,4-21-29,-1 1 0,1-1 0,0 1 0,0-1 0,0 1 0,0-1 0,0 1 0,0-1 0,0 1 0,1-1 0,-1 0 0,0 1 0,1-1 0,-1 1 0,1-1 0,-1 0 0,1 1 0,0-1 0,0 0 0,0 1 0,-1-1 0,1 0 0,0 0 0,1 0 1,-1 0-1,0 0 0,0 0 0,0 0 0,0-1 0,1 1 0,-1 0 0,0 0 0,1-1 0,-1 1 0,1-1 0,-1 0 0,1 1 0,-1-1 0,0 0 0,1 0 0,1 0 0,3 0 2,1 0 0,-1-1 0,0 0 0,1 0 0,-1 0 0,0-1 1,0 0-1,11-5 0,-1-2 1,1-1 0,-1 0 0,-1-1 1,0-1-1,0 0 0,24-28 0,-16 12 19,0-1 0,29-50-1,-63 101-165,1 1-1,2 0 0,0 1 1,1 0-1,2 0 0,-3 27 1,7-47 71,1 0 1,0 1-1,0-1 1,0 0-1,0 0 1,1 0-1,1 6 1,-2-10 66,0 1 0,1 0 0,-1-1 0,0 1 0,1 0 0,-1-1 0,0 1 0,1 0 0,-1-1 0,1 1 1,-1-1-1,1 1 0,0 0 0,-1-1 0,1 0 0,-1 1 0,1-1 0,0 1 0,-1-1 0,1 0 0,0 1 0,-1-1 0,1 0 0,0 0 0,0 0 1,-1 1-1,1-1 0,0 0 0,0 0 0,-1 0 0,1 0 0,0 0 0,0 0 0,0-1 0,-1 1 0,1 0 0,0 0 0,-1 0 0,1-1 0,0 1 0,0 0 1,-1-1-1,1 1 0,-1-1 0,2 0 0,16-11-306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5.014"/>
    </inkml:context>
    <inkml:brush xml:id="br0">
      <inkml:brushProperty name="width" value="0.05" units="cm"/>
      <inkml:brushProperty name="height" value="0.05" units="cm"/>
    </inkml:brush>
  </inkml:definitions>
  <inkml:trace contextRef="#ctx0" brushRef="#br0">140 2 15387,'0'0'51,"1"0"-1,-1 0 1,0 0-1,0 0 1,0-1-1,0 1 1,0 0-1,1 0 0,-1 0 1,0 0-1,0 0 1,0 0-1,1 0 1,-1 0-1,0 0 1,0 0-1,0 0 1,1 0-1,-1 0 1,0 0-1,0 0 1,0 0-1,1 0 0,-1 0 1,0 0-1,0 0 1,0 0-1,1 0 1,-1 0-1,0 0 1,0 0-1,0 0 1,0 0-1,1 1 1,-1-1-1,0 0 0,0 0 1,0 0-1,0 0 1,1 0-1,-1 1 1,0-1-1,0 13 1098,-10 26-180,6-26-394,-37 134 1490,9-34-745,-26 161 0,57-269-1284,0 0-1,1 0 0,-1 0 0,1 1 0,1-1 1,0 7-1,-1-11-30,1 0 0,-1 0 0,0 0 0,1 0 0,-1 0 0,1-1 0,-1 1 0,1 0 0,-1 0 0,1-1 0,0 1 0,-1 0-1,1-1 1,0 1 0,0 0 0,-1-1 0,1 1 0,0-1 0,0 0 0,0 1 0,0-1 0,0 0 0,0 1 0,-1-1 0,1 0 0,0 0 0,0 0 0,0 0 0,0 0 0,0 0 0,0 0 0,0 0 0,0 0 0,0 0 0,0 0 0,1-1 0,6-1 7,-1 0-1,1-1 1,-1 0-1,0 0 1,0 0-1,0-1 1,0 0-1,-1-1 1,10-7-1,7-9 28,22-25 0,-30 29-31,33-33 30,43-60-1,-80 98-46,-11 21-13,-13 28-12,11-33 35,-32 98-37,29-85 32,1 0 0,1 0 0,0 1 0,1 17 0,2-33-24,-1 0 1,1-1-1,0 1 1,0 0-1,0-1 1,1 1-1,-1-1 1,0 1-1,1 0 1,-1-1-1,1 1 1,-1-1-1,1 1 1,0-1-1,-1 1 1,1-1-1,0 0 1,0 1-1,0-1 1,0 0-1,0 0 1,1 0-1,-1 0 1,0 0-1,0 0 1,1 0-1,2 1 1,-2-1-91,0-1 0,1 0 1,-1 1-1,0-1 0,0-1 1,1 1-1,-1 0 0,0 0 1,1-1-1,-1 1 0,0-1 1,0 0-1,0 0 0,0 0 1,1 0-1,-1 0 0,-1 0 1,5-3-1,4-4-237,0-1 0,-1 1-1,0-2 1,0 1 0,12-19-1,1-7-451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5.465"/>
    </inkml:context>
    <inkml:brush xml:id="br0">
      <inkml:brushProperty name="width" value="0.05" units="cm"/>
      <inkml:brushProperty name="height" value="0.05" units="cm"/>
    </inkml:brush>
  </inkml:definitions>
  <inkml:trace contextRef="#ctx0" brushRef="#br0">107 1 17964,'-36'87'2739,"17"-43"-1477,2 0 0,-14 54 0,30-94-1180,0-1 0,0 0 0,1 1 0,0-1 0,-1 1 0,1-1-1,0 0 1,1 1 0,-1-1 0,1 0 0,0 4 0,0-6-70,-1 0 1,1 0-1,0 0 0,-1 0 1,1 0-1,0 0 0,0-1 1,0 1-1,-1 0 0,1-1 1,0 1-1,0 0 0,0-1 1,0 1-1,0-1 0,0 0 1,0 1-1,0-1 0,0 0 1,0 1-1,0-1 0,1 0 1,-1 0-1,0 0 0,0 0 1,0 0-1,0 0 0,0-1 1,0 1-1,0 0 0,0 0 1,0-1-1,0 1 0,0-1 1,0 1-1,2-1 0,7-3-5,1-1 0,-1 0 0,0 0 0,0-1-1,17-14 1,42-42 32,-51 44-54,0 1 0,2 1 0,23-16 0,-43 32 13,0-1 0,1 1-1,-1 0 1,1-1 0,-1 1 0,0 0 0,1 0-1,-1-1 1,1 1 0,-1 0 0,0 0-1,1 0 1,-1 0 0,1-1 0,-1 1-1,1 0 1,-1 0 0,1 0 0,-1 0-1,1 0 1,-1 0 0,0 0 0,1 0-1,-1 0 1,1 1 0,-1-1 0,1 0-1,-1 0 1,1 0 0,-1 0 0,0 1 0,1-1-1,-1 0 1,1 0 0,-1 1 0,0-1-1,1 0 1,-1 1 0,0-1 0,1 0-1,-1 1 1,0-1 0,0 1 0,1-1-1,-1 0 1,0 1 0,0-1 0,0 1-1,0-1 1,0 1 0,1-1 0,-1 1-1,0-1 1,0 1 0,0-1 0,0 0 0,0 1-1,0-1 1,0 1 0,-1-1 0,1 1-1,-5 44-74,2-21 54,3-22 22,0 1 0,0-1 0,0 1 0,0-1 0,0 0 0,1 1 0,-1-1 0,1 0-1,0 1 1,0-1 0,0 0 0,0 0 0,0 0 0,0 1 0,1-1 0,-1 0 0,1-1-1,-1 1 1,1 0 0,0 0 0,-1-1 0,1 1 0,4 2 0,-2-3 2,1 1-1,-1-1 1,1 0 0,-1 0 0,1 0-1,0 0 1,0-1 0,-1 0 0,1 0 0,0 0-1,6-2 1,9-2-1,0 0-1,0-2 0,27-11 1,-29 10-82,0 0 0,1 2 1,35-7-1,-53 12 66,0 0 1,0 0 0,0-1-1,0 1 1,0 0 0,1 0-1,-1 0 1,0 1-1,0-1 1,0 0 0,0 0-1,0 0 1,0 1 0,0-1-1,-1 1 1,1-1-1,0 1 1,0-1 0,0 1-1,0-1 1,0 1 0,-1 0-1,1-1 1,0 1-1,0 0 1,-1 0 0,1-1-1,-1 1 1,1 0 0,-1 0-1,1 0 1,-1 0-1,1 0 1,-1 0 0,0 0-1,1 0 1,-1 0 0,0 0-1,0 0 1,0 0-1,0 0 1,0 1 0,0 0-38,0 0 0,0 0 1,-1 0-1,1 0 0,-1 0 1,1 0-1,-1 0 0,0 0 1,1 0-1,-1-1 0,0 1 1,0 0-1,0-1 0,-1 1 1,1 0-1,0-1 0,-1 1 1,1-1-1,-1 0 0,-1 2 1,2-3 48,1 0 0,0 1 0,0-1 0,-1 0 0,1 0 0,0 0 0,-1 0-1,1 0 1,0 1 0,-1-1 0,1 0 0,0 0 0,-1 0 0,1 0 0,0 0 0,-1 0 0,1 0 0,0 0 0,-1 0 0,1 0 0,-1 0 0,1-1 0,0 1 0,0 0 0,-1 0 0,1 0 0,0 0 0,-1 0 0,1-1 0,0 1 0,-1 0 0,1 0 0,0-1 0,0 1 0,-1 0 0,1 0 0,0-1 0,0 1 0,0 0 0,0-1 0,-1 1-1,1 0 1,0 0 0,0-1 0,0 0 0,-5-11-193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5.894"/>
    </inkml:context>
    <inkml:brush xml:id="br0">
      <inkml:brushProperty name="width" value="0.05" units="cm"/>
      <inkml:brushProperty name="height" value="0.05" units="cm"/>
    </inkml:brush>
  </inkml:definitions>
  <inkml:trace contextRef="#ctx0" brushRef="#br0">18 0 14187,'-6'4'976,"0"9"-1000,2 0-56,2-1 1272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6.394"/>
    </inkml:context>
    <inkml:brush xml:id="br0">
      <inkml:brushProperty name="width" value="0.05" units="cm"/>
      <inkml:brushProperty name="height" value="0.05" units="cm"/>
    </inkml:brush>
  </inkml:definitions>
  <inkml:trace contextRef="#ctx0" brushRef="#br0">171 22 19188,'-1'-2'77,"1"1"0,-1 0 1,0-1-1,0 1 0,0 0 0,0 0 0,0 0 1,0-1-1,0 1 0,-1 0 0,1 0 0,0 1 1,-1-1-1,1 0 0,0 0 0,-1 1 0,1-1 1,-1 1-1,1-1 0,-1 1 0,1-1 0,-1 1 0,-1 0 1,-1 0 23,1 0 1,-1 1-1,1-1 0,-1 1 1,1 0-1,-1 0 1,1 0-1,0 1 0,-1-1 1,-2 3-1,-4 2 130,0 0 0,1 1 0,0 0-1,0 1 1,-13 14 0,18-16-159,0-1-1,0 0 1,1 1 0,0 0-1,-4 9 1,6-14-63,1 0 1,-1 0-1,1 0 1,-1 0-1,1 0 0,0 0 1,-1 0-1,1 0 1,0 0-1,0 0 1,0 0-1,0 0 0,0 0 1,0 1-1,0-1 1,0 0-1,0 0 0,1 0 1,-1 0-1,0 0 1,1 0-1,-1 0 1,1 0-1,-1 0 0,1 0 1,-1 0-1,1 0 1,0-1-1,-1 1 0,1 0 1,0 0-1,0-1 1,-1 1-1,1 0 1,0-1-1,0 1 0,0-1 1,0 1-1,0-1 1,0 1-1,2-1 1,3 2-6,0-1 1,1-1-1,-1 0 1,1 0-1,-1 0 1,1 0 0,-1-1-1,0 0 1,9-3-1,59-21-180,-59 19 120,16-7-53,25-10-102,-51 21 168,0 0 0,0 1 0,0 0 0,1 0-1,-1 1 1,0-1 0,0 1 0,8 1 0,-12-1 32,0 0 1,0 0-1,0 1 1,0-1-1,-1 1 0,1-1 1,0 1-1,0-1 1,0 1-1,0-1 1,-1 1-1,1 0 1,0 0-1,0-1 1,-1 1-1,1 0 1,-1 0-1,1 0 0,-1-1 1,1 1-1,-1 0 1,1 0-1,-1 0 1,0 0-1,0 0 1,1 0-1,-1 0 1,0 0-1,0 0 1,0 0-1,0 2 0,-5 38-46,3-26 73,-34 240 697,22-184-49,-35 106 1,13-84 15,30-79-470,-1-1 1,0-1 0,-1 0 0,-16 21-1,22-31-155,0 0 0,0 0 0,0 0 0,0 0 0,0-1 0,-1 1 0,1-1 0,0 1-1,-1-1 1,1 0 0,-1 0 0,-4 1 0,6-1-37,0-1 1,-1 0-1,1 0 0,0 0 1,0 0-1,-1-1 0,1 1 1,0 0-1,0 0 0,-1-1 1,1 1-1,0-1 0,0 1 1,0-1-1,0 1 0,-1-1 1,1 0-1,0 0 1,0 1-1,0-1 0,1 0 1,-1 0-1,0 0 0,0 0 1,0 0-1,1 0 0,-1 0 1,0-2-1,-5-9-58,1 0 1,0 0-1,1 0 1,0-1-1,1 1 1,1-1-1,-2-23 1,2 2-775,4-59 1,1 64 378,0 0 1,2 1-1,1-1 1,2 1-1,11-28 1,8-3-413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6.826"/>
    </inkml:context>
    <inkml:brush xml:id="br0">
      <inkml:brushProperty name="width" value="0.05" units="cm"/>
      <inkml:brushProperty name="height" value="0.05" units="cm"/>
    </inkml:brush>
  </inkml:definitions>
  <inkml:trace contextRef="#ctx0" brushRef="#br0">74 579 16884,'9'2'830,"0"0"0,1 0 0,-1-1 1,1 0-1,15-2 0,-22 1-757,-1 0-1,0 0 1,0-1-1,0 0 1,1 1 0,-1-1-1,0 0 1,0 0-1,0 0 1,0 0-1,0 0 1,0-1-1,-1 1 1,1 0 0,0-1-1,-1 0 1,1 1-1,-1-1 1,1 0-1,-1 0 1,0 0-1,0 0 1,0 0 0,0 0-1,0 0 1,0 0-1,0 0 1,-1 0-1,1 0 1,-1-4-1,1 2-39,-1 0-1,1 0 0,-1-1 0,0 1 0,0 0 0,-1 0 0,1-1 0,-1 1 0,0 0 0,0 0 0,-1 0 0,1 0 0,-1 0 1,0 0-1,0 0 0,0 1 0,0-1 0,-1 1 0,0-1 0,-3-3 0,4 5-30,0 1 0,-1-1 0,1 0 0,0 1 0,-1 0 0,1 0 1,0-1-1,-1 1 0,0 1 0,1-1 0,-1 0 0,0 1 0,1-1 0,-1 1 0,0 0 0,1 0 0,-1 0 0,0 0 0,0 0 0,1 1 0,-1-1 0,0 1 0,1 0 0,-1 0 1,1 0-1,-1 0 0,1 0 0,-1 0 0,1 1 0,0-1 0,-1 1 0,-2 2 0,-2 3-1,-1 0 0,2 0-1,-1 1 1,1 0 0,0 0 0,1 0-1,-1 1 1,2 0 0,-1 0 0,1 0 0,1 0-1,0 0 1,0 1 0,1 0 0,0 0 0,-1 12-1,3-20-9,0 1-1,0-1 1,0 0-1,0 0 1,0 0-1,0 0 1,0 1-1,1-1 1,-1 0-1,1 0 1,0 0-1,-1 0 1,1 0-1,0 0 0,0 0 1,1 0-1,-1-1 1,0 1-1,0 0 1,3 2-1,-2-3-44,1 1 0,-1-1 0,0 0 0,1 0 0,-1 0 0,1 0 0,0 0-1,-1 0 1,1-1 0,0 1 0,-1-1 0,1 0 0,0 1 0,3-2 0,4 1-250,0-2 1,0 1-1,-1-2 1,1 1-1,0-1 1,-1-1-1,16-7 1,-8 1-349,0-1 1,-1-1-1,0-1 1,-1 0-1,0-1 1,-1 0-1,0-1 1,-2-1-1,0 0 1,15-27-1,-3-2-709,-1-1-1,30-94 0,-21 29 1519,-30 102 411,0 0-1,-1-1 1,0 1 0,0 0-1,-1-1 1,-1 1-1,1 0 1,-1-1 0,-4-14-1,5 23-528,-1 0 1,1 0-1,0 1 0,0-1 0,-1 0 0,1 1 0,-1-1 0,1 0 0,0 1 0,-1-1 0,1 0 0,-1 1 0,1-1 0,-1 1 1,0-1-1,1 1 0,-1-1 0,0 1 0,1 0 0,-1-1 0,0 1 0,1 0 0,-1-1 0,0 1 0,0 0 0,1 0 0,-1 0 0,0-1 1,0 1-1,1 0 0,-1 0 0,0 0 0,0 0 0,0 1 0,1-1 0,-1 0 0,0 0 0,0 0 0,1 1 0,-1-1 0,0 0 0,1 1 1,-1-1-1,0 0 0,1 1 0,-1-1 0,0 1 0,0 0 0,-4 3 103,0 0-1,0 1 1,0-1 0,-4 6 0,-6 10 506,0 0 1,2 1-1,0 1 1,1 0 0,-17 47-1,16-33-160,3 1 0,0 0 0,-4 47-1,12-73-374,1 0 0,1 0 0,0 0 0,0 0 0,1 0 0,0 0 0,5 19-1,-5-28-100,0 1 0,0 0 0,0 0 0,1-1 0,-1 1 0,1-1 0,-1 1 0,1-1 0,0 0 0,0 1 0,0-1 0,0 0 0,1 0 0,-1 0 0,1-1 0,-1 1 0,1-1 0,-1 1 0,1-1 0,0 0-1,0 0 1,-1 0 0,1 0 0,0-1 0,0 1 0,0-1 0,0 1 0,0-1 0,0 0 0,0 0 0,0-1 0,0 1 0,3-1 0,6-1-23,-1-1 1,1 0-1,-1-1 0,0 0 1,0 0-1,0-1 0,12-8 1,70-51-158,-28 18-66,-95 105 205,15-36 55,3-6-33,1 2-1,0 0 0,1 0 0,-11 34 1,20-52-34,1-1 0,0 1 0,0 0 1,0-1-1,0 1 0,-1 0 0,1-1 1,0 1-1,0 0 0,0-1 0,0 1 1,1 0-1,-1-1 0,0 1 0,0 0 1,0-1-1,0 1 0,1 1 0,8-1-1044,14-14 20,-3-7 522,2-2-187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7.304"/>
    </inkml:context>
    <inkml:brush xml:id="br0">
      <inkml:brushProperty name="width" value="0.05" units="cm"/>
      <inkml:brushProperty name="height" value="0.05" units="cm"/>
    </inkml:brush>
  </inkml:definitions>
  <inkml:trace contextRef="#ctx0" brushRef="#br0">131 110 16572,'1'1'97,"0"0"1,0 0 0,0 0 0,0 0-1,0 0 1,1 0 0,-1-1 0,0 1-1,0 0 1,1-1 0,-1 1 0,0-1 0,1 1-1,-1-1 1,1 0 0,-1 1 0,0-1-1,1 0 1,-1 0 0,1 0 0,-1 0-1,1 0 1,-1 0 0,1-1 0,-1 1 0,0 0-1,1-1 1,-1 1 0,0-1 0,1 1-1,-1-1 1,2-1 0,0 0 56,0 0 1,-1-1-1,1 1 0,-1-1 0,0 0 1,1 0-1,-1 0 0,0 0 1,-1 0-1,1 0 0,-1 0 1,1-1-1,0-3 0,-1 4-80,0 0 0,0 0 0,-1 0 0,1 1 0,-1-1 0,0 0 0,0 0 0,0 0 0,0 0 0,0 0 0,-1 0 0,1 0 0,-1 0 0,0 0 0,1 1 0,-3-4 0,2 4-56,0 1 1,-1-1-1,1 1 1,0-1-1,-1 1 1,1 0-1,-1 0 1,0-1-1,1 1 1,-1 0-1,0 1 0,0-1 1,0 0-1,1 0 1,-1 1-1,0-1 1,0 1-1,0 0 1,0 0-1,0-1 1,0 1-1,0 0 1,0 1-1,0-1 1,0 0-1,0 0 1,-3 2-1,-2 0 4,0 0 0,1 1-1,-1-1 1,1 1 0,-1 1-1,1-1 1,0 1 0,1 0 0,-1 1-1,1-1 1,-1 1 0,-4 7-1,1-3 1,1 1-1,0 1 1,1 0-1,0 0 0,-10 23 1,15-29-11,0 1 1,0-1-1,0 1 0,1 0 1,0 0-1,0-1 1,1 1-1,0 0 0,0 0 1,0 0-1,1 7 0,0-11-7,-1 0 0,1 1 0,0-1-1,0 0 1,0 0 0,0 0 0,0 0 0,0 0-1,1 0 1,-1 0 0,1 0 0,-1 0-1,1 0 1,0-1 0,0 1 0,-1-1-1,1 1 1,0-1 0,1 0 0,-1 0 0,0 1-1,0-2 1,0 1 0,1 0 0,-1 0-1,0-1 1,1 1 0,-1-1 0,0 0-1,4 0 1,4 1 1,0-2-1,-1 1 1,1-1-1,0-1 1,-1 1-1,1-2 1,-1 1-1,14-7 1,4-4 14,37-22 0,-43 22-8,2 1 0,34-15 0,-57 27-9,1 0-1,-1 0 1,0 0-1,0 0 1,1-1-1,-1 1 1,0 0-1,1 0 1,-1 0-1,0 0 1,1 0-1,-1 0 1,0 0-1,1 0 1,-1 0-1,0 0 1,1 0-1,-1 0 1,0 0-1,1 0 1,-1 0-1,0 0 1,1 0-1,-1 1 1,0-1-1,1 0 1,-1 0-1,0 0 1,0 0-1,1 1 1,-1-1-1,0 0 1,0 0-1,1 1 1,-1-1-1,0 0 1,0 0-1,0 1 1,0-1-1,1 0 1,-1 1-1,0-1 1,0 0-1,0 1 1,0-1-1,0 0 1,0 1-1,0-1 1,0 0-1,0 1 1,0-1-1,0 0 1,0 1-1,0-1 1,0 0-1,0 1 1,0-1-1,0 0 1,0 1-1,0-1 1,-1 0-1,1 0 1,0 1-1,0-1 1,-11 26 53,10-22-42,-4 5 1,2-3 32,0 0 1,1 0-1,-1 0 0,1 1 0,-1 8 1,3-14-39,-1-1 1,1 1 0,0 0 0,0 0 0,0-1-1,0 1 1,1 0 0,-1 0 0,0-1-1,0 1 1,0 0 0,1 0 0,-1-1 0,0 1-1,1 0 1,-1 0 0,0-1 0,1 1 0,-1-1-1,1 1 1,0 0 0,0 0 1,0-1 0,1 1 0,-1 0 0,0-1 0,0 0 0,1 1 0,-1-1 0,0 0 0,1 0 0,-1 0 0,0 0 0,1 0 1,-1 0-1,0 0 0,1 0 0,1-1 0,12-3-16,-1 0 0,0-1-1,0-1 1,-1 0 0,0-1 0,14-10 0,-6 5-852,26-11 0,-47 23 812,0-1 1,0 1 0,1 0-1,-1 0 1,0 0 0,0-1-1,1 1 1,-1 0 0,0 0-1,1 0 1,-1 0 0,0 0-1,1 0 1,-1-1 0,0 1-1,1 0 1,-1 0 0,0 0-1,1 0 1,-1 0 0,0 0-1,1 0 1,-1 0 0,0 1-1,1-1 1,-1 0 0,0 0-1,0 0 1,1 0 0,-1 0-1,0 0 1,1 1 0,-1-1-1,0 0 1,0 0 0,1 0-1,-1 1 1,0-1 0,0 0-1,1 0 1,-1 1 0,-2 14-1915,0-8 1786,2 5-420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7.755"/>
    </inkml:context>
    <inkml:brush xml:id="br0">
      <inkml:brushProperty name="width" value="0.05" units="cm"/>
      <inkml:brushProperty name="height" value="0.05" units="cm"/>
    </inkml:brush>
  </inkml:definitions>
  <inkml:trace contextRef="#ctx0" brushRef="#br0">92 232 18804,'-6'3'244,"-1"2"0,1-1 1,0 1-1,0 0 0,0 0 0,1 1 0,-1-1 0,1 1 1,1 1-1,-1-1 0,1 0 0,0 1 0,1 0 0,0 0 1,0 0-1,0 1 0,1-1 0,0 0 0,0 1 1,1 0-1,-1 8 0,2-14-215,0 0 1,-1-1-1,1 1 0,0 0 1,0 0-1,1-1 0,-1 1 1,0 0-1,0 0 1,1 0-1,-1-1 0,1 1 1,0 0-1,-1-1 1,1 1-1,0-1 0,0 1 1,0-1-1,0 1 0,0-1 1,0 1-1,1-1 1,-1 0-1,0 0 0,1 0 1,-1 0-1,1 0 0,-1 0 1,1 0-1,0 0 1,-1 0-1,1-1 0,0 1 1,-1-1-1,1 1 0,0-1 1,0 0-1,-1 0 1,1 1-1,0-1 0,0-1 1,0 1-1,1 0 0,4-1-19,0 0 0,0-1-1,-1 0 1,1 0-1,0 0 1,-1-1-1,0 0 1,0 0-1,0-1 1,6-4-1,2-3-53,-1-1 0,-1-1 0,0 0 0,-1 0-1,0-1 1,-1 0 0,-1-1 0,14-27 0,-15 23-65,0-1 1,-1 0 0,-1 0-1,0 0 1,-2-1 0,3-38-1,-6 52 74,-2 0 0,1 0-1,-1 0 1,0 0 0,-3-8-1,4 14 32,0 0-1,-1 0 0,1-1 0,0 1 0,-1 0 0,0 0 0,1 0 0,-1 0 1,0 0-1,1 0 0,-1 0 0,0 0 0,0 0 0,0 1 0,-1-2 0,1 2 6,0-1-1,0 1 1,0 0-1,0 0 1,1 0-1,-1 0 1,0 0-1,0 0 1,0 0-1,1 0 1,-1 0 0,0 1-1,0-1 1,0 0-1,1 0 1,-1 1-1,0-1 1,0 1-1,1-1 1,-1 0-1,0 1 1,1 0-1,-1-1 1,0 1-1,1-1 1,-1 2-1,-3 2 20,0 1 0,0 1 0,0-1 0,1 0 1,0 1-1,0 0 0,1 0 0,-1-1 0,1 2 0,-1 6 0,-3 13-17,-3 28 0,5-21-272,1 42 1,3-61 322,1-1 0,0 0 1,1 1-1,1-1 0,0 0 0,5 13 1,5 2-125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8.177"/>
    </inkml:context>
    <inkml:brush xml:id="br0">
      <inkml:brushProperty name="width" value="0.05" units="cm"/>
      <inkml:brushProperty name="height" value="0.05" units="cm"/>
    </inkml:brush>
  </inkml:definitions>
  <inkml:trace contextRef="#ctx0" brushRef="#br0">138 1 17780,'-6'17'1952,"-14"13"-1120,-1-1-368,-2 4 1225,1 0-705,5 2-976,3-4-640,5-10 616,3-5-192,6-15-248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8.822"/>
    </inkml:context>
    <inkml:brush xml:id="br0">
      <inkml:brushProperty name="width" value="0.05" units="cm"/>
      <inkml:brushProperty name="height" value="0.05" units="cm"/>
    </inkml:brush>
  </inkml:definitions>
  <inkml:trace contextRef="#ctx0" brushRef="#br0">260 345 15627,'-7'-2'293,"-1"1"0,1 1 0,-1 0 0,1 0 0,-1 0 0,0 1 0,1 0 0,-1 1-1,1-1 1,0 1 0,-1 1 0,1-1 0,0 2 0,0-1 0,1 0 0,-1 1 0,1 1 0,0-1 0,-8 7-1,2 1-38,1 0-1,0 0 0,0 1 0,1 1 0,1 0 0,0 0 0,-11 27 0,17-35-201,0-1-1,1 0 1,0 1-1,0-1 0,1 1 1,0 0-1,-1 0 1,2 0-1,-1-1 0,1 12 1,0-16-46,0 0 0,0 0 0,1 0 0,-1 0 0,0 0 0,0 0 0,1 0 0,-1-1-1,1 1 1,-1 0 0,1 0 0,-1 0 0,1-1 0,-1 1 0,1 0 0,0-1 0,-1 1 0,1 0 0,0-1 0,-1 1 0,1-1 0,0 1 0,0-1 0,0 0 0,0 1 0,-1-1 0,1 0 0,0 1 0,0-1 0,0 0 0,0 0 0,0 0 0,0 0 0,0 0 0,0 0-1,0 0 1,-1 0 0,1 0 0,0 0 0,0-1 0,0 1 0,0 0 0,0-1 0,1 0 0,4-1 9,1-1 0,-1 0 0,0-1 0,0 1-1,7-6 1,10-10-2,-1-1-1,-1-1 1,-1-1-1,0-1 0,19-30 1,71-134 14,-88 144 37,-2 0 0,24-74 0,-38 83 103,-6 34-164,0 0-1,0 0 0,0 0 1,0 0-1,0 0 0,0 0 1,0-1-1,0 1 0,0 0 1,0 0-1,0 0 0,0 0 1,0 0-1,0 0 0,0-1 1,0 1-1,0 0 1,0 0-1,0 0 0,0 0 1,0 0-1,0 0 0,0-1 1,-1 1-1,1 0 0,0 0 1,0 0-1,0 0 0,0 0 1,0 0-1,0 0 0,0 0 1,0 0-1,0 0 1,-1-1-1,1 1 0,0 0 1,0 0-1,0 0 0,0 0 1,0 0-1,0 0 0,0 0 1,-1 0-1,1 0 0,0 0 1,0 0-1,0 0 0,0 0 1,0 0-1,0 0 1,-1 0-1,-8 13 114,-5 22 9,2 0 1,1 0 0,1 1-1,-4 38 1,10-58-103,2-4-24,-17 105 158,17-102-219,1 0-1,1 0 1,0 0-1,1 0 0,6 26 1,-7-39 17,1 1 1,0 0-1,0-1 1,0 1-1,0-1 0,0 1 1,1-1-1,-1 0 1,1 0-1,3 4 1,-4-5 38,-1 0 0,1-1 0,0 1 0,0-1 0,0 1 0,0-1 0,0 1 0,0-1 0,0 0 0,0 1 0,0-1 0,0 0 1,0 0-1,0 0 0,0 0 0,0 0 0,0 0 0,0 0 0,0 0 0,0 0 0,0 0 0,0 0 0,0-1 0,0 1 0,0-1 0,0 1 0,0 0 0,0-1 0,0 0 1,0 1-1,1-2 0,21-20-192,1-7-62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8.910"/>
    </inkml:context>
    <inkml:brush xml:id="br0">
      <inkml:brushProperty name="width" value="0.05" units="cm"/>
      <inkml:brushProperty name="height" value="0.05" units="cm"/>
    </inkml:brush>
  </inkml:definitions>
  <inkml:trace contextRef="#ctx0" brushRef="#br0">0 117 16540,'5'-9'407,"0"0"0,1 1 0,-1 0 1,2 0-1,-1 0 0,1 1 0,0 0 1,1 0-1,-1 1 0,12-7 1,-12 9-128,1 0 0,-1 0 1,1 1-1,-1 1 1,1-1-1,0 1 0,0 1 1,0-1-1,0 1 1,0 1-1,1-1 0,-1 1 1,10 2-1,-9-1-135,1 0 0,-1 1 0,1 1 0,-1 0 0,0 0 0,0 0 0,0 1 0,-1 1 0,1-1 0,-1 1 0,0 1 0,0-1 0,12 13-1,-17-14-135,1 0 0,-1 0-1,1 1 1,-2-1 0,1 1-1,0 0 1,-1 0 0,0 0-1,0 0 1,0 0 0,-1 0-1,1 1 1,-1-1-1,-1 0 1,1 1 0,-1-1-1,0 1 1,0-1 0,0 1-1,-1-1 1,0 0 0,0 1-1,0-1 1,-1 0 0,-4 10-1,-4 5-4,-2 0 1,0-1-1,-2 0 0,0-1 1,-1-1-1,-24 23 0,-27 32 84,64-70-78,0 0 0,0 1 0,1-1 0,-1 1 0,0 0 1,1-1-1,0 1 0,0 0 0,0 0 0,0 0 0,0 0 1,0 0-1,0 6 0,1-8-31,1 1-1,-1 0 1,1-1 0,-1 1-1,1 0 1,-1-1 0,1 1-1,0-1 1,0 1 0,0-1-1,0 1 1,0-1 0,0 1-1,1-1 1,-1 0 0,0 0-1,1 0 1,-1 0 0,1 0-1,-1 0 1,1 0 0,-1 0-1,1-1 1,0 1 0,1 0-1,8 4-266,1-1-1,-1-1 1,1 0-1,0 0 1,0-1-1,0 0 1,0-1-1,23-2 1,10-2-335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9.334"/>
    </inkml:context>
    <inkml:brush xml:id="br0">
      <inkml:brushProperty name="width" value="0.05" units="cm"/>
      <inkml:brushProperty name="height" value="0.05" units="cm"/>
    </inkml:brush>
  </inkml:definitions>
  <inkml:trace contextRef="#ctx0" brushRef="#br0">281 42 14059,'0'-2'201,"0"0"0,0 1-1,-1-1 1,1 0 0,0 1 0,-1-1 0,1 0-1,0 1 1,-1-1 0,0 1 0,1-1 0,-1 1 0,0-1-1,0 1 1,0-1 0,0 1 0,0 0 0,0-1-1,0 1 1,-1 0 0,1 0 0,0 0 0,-1 0-1,1 0 1,-1 0 0,1 0 0,-1 1 0,1-1-1,-1 1 1,1-1 0,-1 1 0,0-1 0,1 1 0,-1 0-1,0 0 1,1 0 0,-1 0 0,0 0 0,-2 0-1,-4 1 117,0-1-1,1 2 0,-1-1 0,1 1 1,-1 0-1,1 1 0,-13 5 0,9-2-241,-1 1 0,1 0-1,1 1 1,-1 0 0,1 0-1,0 1 1,1 1 0,0 0-1,1 0 1,0 0 0,1 1-1,0 0 1,0 1 0,1-1 0,1 1-1,0 0 1,0 1 0,-3 17-1,7-28-70,1 0-1,-1 1 1,1-1-1,0 0 1,0 0-1,0 1 1,0-1-1,0 0 1,0 0-1,0 1 0,1-1 1,-1 0-1,1 0 1,0 1-1,0-1 1,-1 0-1,1 0 1,1 0-1,-1 0 1,0 0-1,0-1 1,1 1-1,-1 0 1,3 1-1,-1-1-2,0-1-1,0 0 1,0 0-1,0 0 1,0 0-1,0 0 1,0-1-1,0 1 1,1-1-1,-1 0 1,0 0-1,0 0 1,0 0-1,1-1 1,-1 1-1,0-1 1,4-1-1,11-4-1,1 0 0,-1-2 1,-1 0-1,1 0 0,26-19 0,77-65-191,-116 88 175,93-88-1388,-106 101 986,1 0-1,1 1 1,-1 0-1,2 0 0,-1 0 1,1 1-1,1-1 1,0 1-1,-5 23 1,9-34 404,0 0-1,0 0 1,0 1 0,0-1 0,0 0 0,0 0 0,0 1 0,0-1-1,0 0 1,0 0 0,1 0 0,-1 1 0,0-1 0,0 0 0,0 0-1,0 1 1,0-1 0,0 0 0,0 0 0,1 0 0,-1 1 0,0-1 0,0 0-1,0 0 1,0 0 0,1 0 0,-1 0 0,0 1 0,0-1 0,0 0-1,1 0 1,-1 0 0,0 0 0,0 0 0,1 0 0,-1 0 0,0 0-1,0 0 1,0 0 0,1 0 0,-1 0 0,0 0 0,0 0 0,1 0 0,-1 0-1,0 0 1,0 0 0,1 0 0,-1 0 0,0 0 0,0 0 0,0-1-1,1 1 1,-1 0 0,0 0 0,0 0 0,0 0 0,0 0 0,1-1 0,-1 1-1,0 0 1,0 0 0,0 0 0,0-1 0,0 1 0,1 0 0,15-14-538,3-7-134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0:59.870"/>
    </inkml:context>
    <inkml:brush xml:id="br0">
      <inkml:brushProperty name="width" value="0.05" units="cm"/>
      <inkml:brushProperty name="height" value="0.05" units="cm"/>
    </inkml:brush>
  </inkml:definitions>
  <inkml:trace contextRef="#ctx0" brushRef="#br0">87 297 12363,'0'0'62,"0"-1"1,0 1 0,0 0 0,0 0 0,1 0 0,-1-1-1,0 1 1,0 0 0,0 0 0,0 0 0,0-1 0,0 1-1,1 0 1,-1 0 0,0 0 0,0 0 0,0 0-1,0-1 1,1 1 0,-1 0 0,0 0 0,0 0 0,1 0-1,-1 0 1,0 0 0,0 0 0,0 0 0,1 0 0,-1 0-1,0 0 1,0 0 0,1 0 0,-1 0 0,0 0 0,0 0-1,0 0 1,1 0 0,-1 0 0,0 0 0,0 0-1,1 0 1,-1 0 0,0 0 0,0 0 0,0 1 0,1-1-1,-1 0 1,0 0 0,0 0 0,0 17 1880,-12 34 111,9-42-1541,-54 227 3206,48-188-3198,2 1-1,-1 93 1,11-122-451,-3-20-72,1 0 1,-1 0 0,0 0-1,0 1 1,0-1-1,0 0 1,0 0-1,0 0 1,0 0-1,0 0 1,0 1-1,0-1 1,0 0 0,1 0-1,-1 0 1,0 0-1,0 0 1,0 0-1,0 0 1,0 0-1,1 0 1,-1 0 0,0 1-1,0-1 1,0 0-1,0 0 1,0 0-1,1 0 1,-1 0-1,0 0 1,0 0-1,0 0 1,0 0 0,1 0-1,-1 0 1,0 0-1,0 0 1,0-1-1,0 1 1,0 0-1,1 0 1,-1 0 0,0 0-1,0 0 1,0 0-1,0 0 1,0 0-1,1 0 1,0-3-24,1 1 1,-1 0-1,1-1 1,-1 1-1,0 0 0,0-1 1,0 1-1,0-1 1,1-4-1,23-130-374,5-14 109,-10 76 50,43-104 0,-47 139 153,3 2 1,1 0-1,2 1 1,33-42-1,-50 73 74,-1 1 10,0-1 1,0 1-1,0 0 0,1 0 1,0 1-1,0-1 0,0 1 1,0 0-1,1 0 0,-1 1 1,9-4-1,-14 7 10,1-1 0,0 1 0,0 0-1,-1 0 1,1 0 0,0-1 0,0 1 0,-1 0 0,1 0 0,0 0-1,0 0 1,0 0 0,-1 1 0,1-1 0,0 0 0,0 0 0,-1 0-1,1 1 1,0-1 0,-1 0 0,1 1 0,0-1 0,-1 1 0,1-1-1,0 1 1,0 0 5,0 1-1,0-1 1,-1 0 0,1 1-1,0-1 1,-1 0-1,1 1 1,-1-1-1,0 0 1,1 1-1,-1-1 1,0 3 0,0 5 51,0 0 1,-1-1 0,-3 16 0,-9 22 245,-1-1 0,-3-1 0,-32 62 0,18-41-19,30-63-280,1-1 0,-1 0 0,0 0 0,1 1 0,-1-1 0,1 1 0,0-1 0,-1 1 0,1-1 0,0 0 0,0 1 0,0-1 0,0 4 0,0-5-12,1 0 0,-1 1 0,0-1 0,0 1 0,1-1-1,-1 0 1,0 1 0,1-1 0,-1 0 0,0 0 0,1 1-1,-1-1 1,0 0 0,1 0 0,-1 1 0,0-1-1,1 0 1,-1 0 0,1 0 0,-1 0 0,1 0 0,-1 0-1,0 0 1,1 0 0,-1 1 0,1-2 0,-1 1-1,1 0 1,0 0 0,5-1-75,0 0-1,0-1 0,0 0 1,11-6-1,-3 3-43,8-3-143,0 1 0,1 1 0,32-4 0,-47 9 187,1 0-1,-1 1 1,0 1-1,1-1 1,13 4-1,-18-3 65,0 0 0,0 0 0,0 1-1,0-1 1,-1 1 0,1 0 0,0 0 0,-1 0 0,1 1-1,-1-1 1,0 1 0,4 4 0,-5-5 50,-1 1 0,0-1 0,1 0 0,-1 1 0,0 0 0,0-1 0,0 1 0,0-1 0,-1 1 0,1 0 0,-1 0 0,1-1 0,-1 1 0,0 0 0,0 0 0,0 0 0,-1-1 0,1 1 0,-1 0 0,1 0 0,-1-1 0,0 1 0,0-1 0,0 1 0,0-1 0,-1 1 0,-1 3 0,-5 5 259,0 1-1,0-1 1,-20 20 0,0-2 487,-37 28 1,55-48-658,-2-1 1,1 0-1,-1-1 1,-1 0 0,1-1-1,-25 9 1,35-15-128,1 1 0,-1-1 0,1 1 0,-1-1 0,1 1 0,-1-1 0,1 0 0,-1 0 0,1 0 0,-1 0 0,0 0 0,1 0 0,-1 0 0,1-1 0,-1 1 0,1 0 0,-1-1 0,1 1 0,-1-1 0,1 0 0,0 1 1,-1-1-1,1 0 0,0 0 0,0 0 0,-1 0 0,1 0 0,-2-2 0,2 0 1,0 0 1,-1 0 0,1 0-1,0 0 1,1 0-1,-1-1 1,0 1 0,1 0-1,0 0 1,0-1-1,0 1 1,0-5 0,5-24-168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01.421"/>
    </inkml:context>
    <inkml:brush xml:id="br0">
      <inkml:brushProperty name="width" value="0.05" units="cm"/>
      <inkml:brushProperty name="height" value="0.05" units="cm"/>
    </inkml:brush>
  </inkml:definitions>
  <inkml:trace contextRef="#ctx0" brushRef="#br0">226 288 14131,'2'-4'297,"-1"1"-1,0-1 1,1 0-1,-1 0 1,0 1 0,-1-1-1,1 0 1,-1 0-1,0 0 1,0-5 0,0 8-209,0 0 1,0 0-1,0 1 1,-1-1-1,1 0 1,0 0-1,-1 0 1,1 1-1,0-1 1,-1 0-1,1 1 1,-1-1-1,1 0 1,-1 1-1,1-1 1,-1 1-1,0-1 1,1 1-1,-1-1 1,0 1-1,0-1 1,-1 1 14,1-1-1,-1 1 1,0 0 0,1-1 0,-1 1 0,0 0 0,0 0 0,1 0 0,-1 1 0,0-1 0,1 0 0,-1 1 0,1-1 0,-3 2-1,-7 2 152,1 1 0,0 0 0,0 0 0,0 1 0,1 1 0,-10 8 0,-2 4 85,-25 27 0,40-40-287,0 0 0,1 1 1,-1 0-1,1 0 1,1 0-1,-1 1 1,1 0-1,0-1 0,-2 10 1,6-17-49,0 1 0,0-1 0,0 0 0,0 1 0,0-1 0,0 1 0,0-1 1,0 0-1,0 1 0,0-1 0,0 1 0,0-1 0,1 0 0,-1 1 0,0-1 0,0 0 0,0 1 1,0-1-1,1 0 0,-1 1 0,0-1 0,0 0 0,1 1 0,-1-1 0,0 0 0,1 0 0,-1 0 0,0 1 1,1-1-1,-1 0 0,0 0 0,1 0 0,-1 0 0,1 1 0,-1-1 0,0 0 0,1 0 0,17-1 87,-8-3-75,1 0-1,-1-1 0,1 0 0,-1 0 0,-1-1 0,1-1 0,13-11 0,5-7-9,27-30 0,75-100 28,-109 127-40,-2 0 1,32-57-1,-79 150 37,-1-1 47,3 1-1,-18 74 1,42-131-121,0 0 0,1-1 0,-1 1 0,2 0 0,-1 0 0,1 0 0,1 8 0,-1-15 8,1 0 1,-1 0 0,0-1-1,1 1 1,-1 0 0,0 0-1,1-1 1,-1 1 0,1 0-1,-1-1 1,1 1 0,-1 0-1,1-1 1,0 1 0,-1-1-1,1 1 1,0-1 0,0 0-1,-1 1 1,1-1 0,0 0-1,0 1 1,-1-1 0,1 0-1,0 0 1,0 1 0,0-1-1,-1 0 1,1 0 0,0 0-1,0 0 1,0 0 0,0-1-1,-1 1 1,1 0-1,0 0 1,0 0 0,0-1-1,-1 1 1,1 0 0,1-1-1,29-16-439,-1-8 73,1-13-128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01.903"/>
    </inkml:context>
    <inkml:brush xml:id="br0">
      <inkml:brushProperty name="width" value="0.05" units="cm"/>
      <inkml:brushProperty name="height" value="0.05" units="cm"/>
    </inkml:brush>
  </inkml:definitions>
  <inkml:trace contextRef="#ctx0" brushRef="#br0">95 146 16428,'0'4'287,"0"-1"-34,-1-1 0,1 1 0,1 0 0,-1 0 0,0 0 0,1 0 0,-1 0 0,3 4 0,-2-6-176,-1 0 0,1 0 1,0 0-1,0-1 0,0 1 0,-1 0 1,1-1-1,0 1 0,0 0 0,0-1 1,0 1-1,0-1 0,1 0 0,-1 1 1,0-1-1,0 0 0,0 1 1,0-1-1,0 0 0,0 0 0,1 0 1,-1 0-1,0 0 0,0 0 0,0-1 1,2 1-1,7-3 149,0 0 0,-1 0 1,1 0-1,-1-2 0,0 1 1,0-1-1,0 0 0,0-1 1,-1 0-1,0 0 0,0-1 0,-1 0 1,0 0-1,0-1 0,10-15 1,-16 22-221,-1 1 1,1-1-1,-1 0 0,1 0 1,-1 1-1,0-1 1,1 0-1,-1 0 1,0 0-1,0 1 1,1-1-1,-1 0 1,0 0-1,0 0 1,0 0-1,0 1 1,0-1-1,0 0 0,0 0 1,-1-1-1,1 2-3,-1-1 0,1 1 0,-1-1 0,1 1 0,-1 0 0,1-1 0,0 1 0,-1 0 0,0 0 0,1-1 0,-1 1 0,1 0 0,-1 0 0,1 0 0,-1 0 0,1-1 0,-1 1 0,0 0 0,1 0 0,-1 0 0,1 0-1,-1 1 1,-4-1 9,0 1-1,0 0 0,1 0 0,-1 1 0,-7 2 0,-25 17 94,1 2-1,1 0 0,1 3 0,-36 35 1,69-61-94,0 1 0,-1 0 0,1 0 0,0 1 0,-1-1 0,1 0 0,0 0 0,0 1 0,0-1 0,0 0 0,0 1 0,1-1 0,-1 1 0,0-1 0,0 4 0,1-4-7,0-1 0,1 1 0,-1-1 1,0 0-1,1 1 0,-1-1 0,1 1 0,-1-1 0,0 0 1,1 1-1,-1-1 0,1 0 0,-1 1 0,1-1 0,-1 0 0,1 0 1,0 0-1,-1 0 0,1 1 0,-1-1 0,1 0 0,-1 0 0,1 0 1,0 0-1,-1 0 0,1 0 0,-1 0 0,1-1 0,0 1 0,13-1 31,0-1-1,19-6 0,-26 6-36,-5 2 3,222-47 46,-185 41-52,0 2 1,1 1-1,70 5 1,-107-1 5,0-1 12,0 0 0,1 1 0,-1-1 0,0 1 0,0 0 0,1 0 0,4 2 0,-15-4 567,-9-7-248,8 0-307,1 0 0,0 0 1,0-1-1,1 0 0,0 0 0,1 0 0,0-1 0,0 0 1,1 0-1,0 0 0,1 0 0,0-1 0,1 0 0,-2-19 1,4 29-91,-1 0 1,1 0 0,0 0-1,0 0 1,0 0 0,0 1-1,0-1 1,1 0 0,-1 0-1,0 0 1,0 0 0,1 0-1,-1 1 1,0-1 0,1 0 0,-1 0-1,0 0 1,1 1 0,0-1-1,-1 0 1,1 1 0,-1-1-1,1 1 1,0-1 0,-1 0-1,1 1 1,0-1 0,-1 1-1,1 0 1,1-1 0,2 0-76,-1 1 0,0 0 0,0 0 0,0 0 1,1 0-1,-1 0 0,4 2 0,4 0-34,29 2-555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02.880"/>
    </inkml:context>
    <inkml:brush xml:id="br0">
      <inkml:brushProperty name="width" value="0.05" units="cm"/>
      <inkml:brushProperty name="height" value="0.05" units="cm"/>
    </inkml:brush>
  </inkml:definitions>
  <inkml:trace contextRef="#ctx0" brushRef="#br0">58 63 15155,'1'0'91,"0"0"0,0 0 0,-1 1 0,1-1 0,0 0 0,0 1 0,0-1 0,0 1 0,0-1 0,-1 1 0,1-1 0,0 1 0,0-1 0,-1 1 0,1 0 0,0 0 0,-1-1 0,1 1 0,-1 0 0,1 0 0,-1 0-1,1 0 1,-1-1 0,0 1 0,1 0 0,-1 0 0,0 0 0,0 0 0,0 0 0,0 0 0,0 0 0,0 0 0,0 1 0,-1 40 1107,0-35-729,-48 280 4397,25-171-3712,24-101-900,0-15-247,0 1-1,0-1 0,0 0 1,1 0-1,-1 0 1,0 0-1,0 0 0,0 0 1,1 0-1,-1 0 1,0 0-1,0 0 1,0 0-1,1 0 0,-1 0 1,0 0-1,0 0 1,0 0-1,1 0 0,-1 0 1,0 0-1,0-1 1,0 1-1,0 0 1,1 0-1,-1 0 0,0 0 1,0 0-1,0 0 1,0-1-1,1 1 0,-1 0 1,0 0-1,0 0 1,0 0-1,0-1 1,18-25 170,-7-3-108,-1 0 0,-1 0 0,-1-1 1,6-59-1,-9 37-35,-3 1 0,-4-59 0,0 95-31,0-1-1,0 1 0,-6-15 1,9 30-4,-1 0 1,0 0-1,0 0 0,0 0 1,0 0-1,0 0 1,0 0-1,0 0 1,0 0-1,0 1 0,0-1 1,0 0-1,-1 0 1,1 0-1,0 0 0,0 0 1,0 0-1,0 0 1,0 0-1,0 0 0,0 0 1,0 0-1,0 1 1,0-1-1,0 0 1,0 0-1,0 0 0,0 0 1,0 0-1,0 0 1,0 0-1,-1 0 0,1 0 1,0 0-1,0 0 1,0 0-1,0 0 1,0 0-1,0 0 0,0 0 1,0 0-1,0 0 1,0 0-1,-1 0 0,1 0 1,0 0-1,0 0 1,0 0-1,0 0 0,0 0 1,0 0-1,0 0 1,0 0-1,0 0 1,0 0-1,-1 0 0,1 0 1,-2 9-13,2-5 11,0 0 0,1 0 0,-1 0 0,1 0 0,0 0 1,0 0-1,0 0 0,0 0 0,1 0 0,-1 0 0,1-1 0,0 1 0,0-1 0,0 1 0,1-1 0,-1 0 0,1 0 0,0 0 0,0 0 0,0 0 0,0-1 1,1 1-1,-1-1 0,6 3 0,-4-3 0,1 1 1,0-1 0,0-1-1,0 1 1,-1-1-1,1 0 1,0-1 0,1 1-1,-1-1 1,0 0-1,0-1 1,0 1 0,0-1-1,0 0 1,0-1-1,6-2 1,2-2 4,-1-1-1,0-1 1,0 0-1,0-1 1,-1 0-1,0-1 1,-1 0 0,0-1-1,-1 0 1,0-1-1,13-20 1,-46 103-5,3 1 1,-19 128 0,34-174-84,2 0 0,0 0 0,2 0 0,2 36 1,-1-60-73,1 0 0,-1 0 0,1 0 0,-1 0 0,1-1 1,0 1-1,0 0 0,-1 0 0,1 0 0,1-1 0,-1 1 0,0 0 0,0-1 1,1 1-1,-1-1 0,3 3 0,7 6-1106,-6-2 436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05.761"/>
    </inkml:context>
    <inkml:brush xml:id="br0">
      <inkml:brushProperty name="width" value="0.05" units="cm"/>
      <inkml:brushProperty name="height" value="0.05" units="cm"/>
    </inkml:brush>
  </inkml:definitions>
  <inkml:trace contextRef="#ctx0" brushRef="#br0">0 277 16179,'2'1'203,"0"0"-1,-1-1 0,1 1 0,0-1 0,-1 1 0,1-1 0,0 0 0,0 1 0,-1-1 1,1 0-1,0 0 0,0-1 0,-1 1 0,1 0 0,0 0 0,0-1 0,2-1 1,30-12 1025,-34 13-1192,15-7 253,0-2 0,-1 0 0,-1 0 0,0-1 0,0-1 0,-1 0 0,-1-1 0,0 0 0,0-1 0,-2 0 0,1-1 0,-2 0 0,8-17 0,-15 29-242,0-1 0,0 1 0,0-1 0,0 1 0,-1-1 0,0 1-1,1-1 1,-1 0 0,0 1 0,-1-1 0,1 1 0,-2-8 0,1 10-36,1 0 1,-1-1-1,1 1 1,-1 0-1,0 0 1,1 0 0,-1 0-1,0 0 1,0 0-1,0 0 1,0 0-1,0 0 1,0 0-1,0 1 1,0-1-1,0 0 1,0 1-1,0-1 1,-1 1-1,1-1 1,0 1-1,0-1 1,-1 1-1,1 0 1,0 0-1,-1 0 1,1-1-1,0 1 1,0 1-1,-1-1 1,1 0-1,0 0 1,-1 0-1,1 1 1,0-1-1,0 0 1,-1 1-1,0 0 1,-5 2 4,1 0 1,0 0-1,0 1 0,0-1 1,0 1-1,1 1 0,-1-1 1,1 1-1,0 0 1,0 0-1,-6 9 0,-3 6-3,1 0-1,-11 23 0,13-22-9,1 1 1,-11 36-1,18-47-3,0 0 0,1 1 0,0-1 0,1 1 1,0-1-1,0 1 0,3 16 0,-2-26-1,0 0 0,1 1-1,-1-1 1,1 0 0,0 1 0,0-1-1,0 0 1,0 0 0,0 0 0,0 0 0,1 0-1,-1 0 1,1 0 0,-1 0 0,1-1-1,0 1 1,0 0 0,-1-1 0,1 0-1,0 1 1,1-1 0,-1 0 0,0 0 0,0 0-1,0 0 1,1 0 0,-1-1 0,0 1-1,1-1 1,2 1 0,4 0-91,1-1-1,-1 0 1,1 0 0,-1-1-1,1 0 1,14-5 0,2-2-96,-1-1 0,0-1 0,0-1 1,-1-1-1,0-2 0,-1 0 0,-1-1 0,0-2 1,-2 0-1,22-22 0,-2-5-328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06.237"/>
    </inkml:context>
    <inkml:brush xml:id="br0">
      <inkml:brushProperty name="width" value="0.05" units="cm"/>
      <inkml:brushProperty name="height" value="0.05" units="cm"/>
    </inkml:brush>
  </inkml:definitions>
  <inkml:trace contextRef="#ctx0" brushRef="#br0">170 191 16299,'-7'3'414,"0"0"-1,0 0 0,0 0 0,1 1 0,-1 0 0,1 0 0,0 0 0,0 1 0,0 0 0,-8 9 0,2 0 144,1 0-1,0 0 1,-11 20-1,16-23-301,0 1-1,1-1 1,-8 24-1,12-32-228,0 0 0,0 0-1,1 0 1,-1 0 0,1 0-1,-1 1 1,1-1 0,0 0-1,0 0 1,0 0 0,1 0-1,-1 0 1,1 0 0,0 0-1,0 0 1,0 0 0,0 0-1,0 0 1,1 0 0,-1-1-1,3 4 1,-2-4-19,-1-1 0,1 0 1,0 0-1,-1 0 0,1 0 0,0 0 0,0 0 1,0-1-1,0 1 0,-1-1 0,1 1 0,0-1 1,0 0-1,0 1 0,0-1 0,0 0 0,0 0 1,0-1-1,0 1 0,0 0 0,0-1 0,0 1 1,0-1-1,3-1 0,4-1-1,-1-1 0,1 0 0,15-11 0,-5 1 3,-1-1 1,0-1-1,-1-1 0,0 0 1,-2-1-1,22-32 0,-21 26 5,-2 0-1,0-1 0,-2-1 0,-1 0 0,10-34 0,-19 50-4,1 1 0,-1-1 0,-1 1 1,0-1-1,0 0 0,-2-14 0,1 23-5,0 0-1,0 0 1,0 0-1,0 0 1,0 0-1,-1 0 1,1 0-1,0 0 1,-1 0-1,1 0 1,-1 0-1,1 0 1,-1 0-1,1 0 1,-1 0 0,0 0-1,1 0 1,-1 0-1,0 1 1,0-1-1,1 0 1,-1 1-1,-1-2 1,1 2-1,0 0 1,-1 0 0,1 0 0,0 0-1,0 0 1,0 0 0,0 0-1,0 0 1,0 1 0,0-1-1,0 0 1,0 1 0,0-1 0,0 0-1,0 1 1,0 0 0,0-1-1,-1 2 1,-4 2 10,1 0 0,1 0 1,-1 1-1,1 0 0,-1-1 0,-4 10 1,-3 6 21,1 1 1,2 0-1,0 1 1,1 0 0,1 0-1,1 1 1,1 0-1,1 0 1,1 0-1,1 1 1,1 26 0,2-42-24,-1 1 0,2-1 0,-1 1 0,1-1 0,0 0 1,4 10-1,-4-14-6,-1-1 0,1 0 0,0 0 1,0 0-1,0 0 0,0 0 0,0-1 1,0 1-1,1 0 0,0-1 0,-1 0 1,1 0-1,0 0 0,0 0 0,0 0 1,0 0-1,7 2 0,-3-3 2,0 0-1,0 0 1,0 0-1,1-1 0,-1 0 1,0 0-1,1-1 1,-1 0-1,0 0 1,0-1-1,0 0 0,0 0 1,0 0-1,0-1 1,9-5-1,6-4 9,-1-1 0,0-1 0,23-20 0,-33 26-8,22-20 14,-31 26-20,0 0-1,0 0 1,0 0-1,0 0 1,0-1-1,0 1 1,-1-1-1,1 0 1,-1 1-1,2-5 1,-9 9 0,-3 7-2,-3 7 5,0 0 0,2 1 0,0 0 0,1 1-1,0 0 1,-7 25 0,15-41-41,1 0-1,-1 0 0,1 0 1,0 0-1,-1 0 0,1 0 1,0 0-1,0 0 0,0 0 1,1 0-1,-1 0 0,0 0 1,1 0-1,-1 0 0,2 2 0,-2-3 13,0-1 0,1 0 0,-1 1-1,0-1 1,0 0 0,1 1-1,-1-1 1,1 0 0,-1 1 0,0-1-1,1 0 1,-1 1 0,1-1-1,-1 0 1,1 0 0,-1 0 0,1 1-1,-1-1 1,1 0 0,-1 0-1,0 0 1,1 0 0,0 0 0,1 0-28,-1 0 1,0-1 0,1 1-1,-1-1 1,1 1 0,-1-1-1,0 1 1,0-1 0,1 0-1,-1 1 1,2-3 0,5-4-165,-1 0 1,-1 0-1,1-1 1,-1 0 0,0 0-1,-1-1 1,0 1-1,0-1 1,6-18 0,-10 24 148,22-52-682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06.666"/>
    </inkml:context>
    <inkml:brush xml:id="br0">
      <inkml:brushProperty name="width" value="0.05" units="cm"/>
      <inkml:brushProperty name="height" value="0.05" units="cm"/>
    </inkml:brush>
  </inkml:definitions>
  <inkml:trace contextRef="#ctx0" brushRef="#br0">55 0 16700,'-15'15'1720,"2"5"-1256,-1 1-256,6 4 856,3 0-1288,5 3 480,10-5-256,6-3-96,13-5-144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07.098"/>
    </inkml:context>
    <inkml:brush xml:id="br0">
      <inkml:brushProperty name="width" value="0.05" units="cm"/>
      <inkml:brushProperty name="height" value="0.05" units="cm"/>
    </inkml:brush>
  </inkml:definitions>
  <inkml:trace contextRef="#ctx0" brushRef="#br0">175 46 18084,'-21'11'1062,"1"1"1,1 1 0,-21 18-1,31-23-795,1 0-1,1 0 1,-1 0-1,1 1 1,1 0 0,0 0-1,0 1 1,-7 16-1,12-25-234,1 1-1,-1-1 1,1 1-1,-1-1 0,1 1 1,-1 0-1,1-1 1,0 1-1,0-1 1,0 1-1,0 0 0,0-1 1,0 1-1,1 2 1,-1-3-19,1 0 1,-1-1-1,0 1 1,1-1-1,-1 1 1,1 0-1,-1-1 1,1 1 0,-1-1-1,1 1 1,-1-1-1,1 1 1,0-1-1,-1 0 1,1 1-1,0-1 1,-1 0-1,1 1 1,0-1-1,-1 0 1,1 0-1,1 0 1,2 1 4,0-1 0,-1-1-1,1 1 1,0 0 0,0-1 0,0 0 0,-1 0-1,1 0 1,0 0 0,-1-1 0,4-1-1,11-7-10,-2-1-1,1 0 1,-1-1-1,-1 0 1,0-2-1,-1 1 1,0-2-1,-1 0 1,-1-1-1,-1 0 1,0 0-1,12-25 1,-22 40-8,-1-1 1,1 0 0,0 0 0,0 1 0,-1-1 0,1 0 0,-1 0 0,0 0 0,1 1 0,-1-1 0,0 0 0,0 0 0,0 0 0,-1-3-1,1 5 1,0 0-1,0 0 1,0 0-1,0 0 1,0-1-1,-1 1 0,1 0 1,0 0-1,0 0 1,0 0-1,0 0 1,-1 0-1,1 0 0,0-1 1,0 1-1,0 0 1,0 0-1,-1 0 1,1 0-1,0 0 0,0 0 1,0 0-1,-1 0 1,1 0-1,0 0 0,0 0 1,0 0-1,-1 0 1,1 0-1,0 0 1,0 0-1,0 1 0,0-1 1,-1 0-1,1 0 1,0 0-1,0 0 1,0 0-1,-1 1 0,-12 12-26,2 4 39,1 0 0,1 1 0,0 0 0,1 0 0,1 1 0,1 0 0,-5 27 0,10-43-4,0 0 1,1 0-1,0 0 1,0 0-1,0 0 1,0 1 0,0-1-1,1 0 1,-1 0-1,2 4 1,-2-6-5,1-1-1,-1 1 1,1 0 0,-1 0-1,1-1 1,-1 1 0,1 0 0,0-1-1,-1 1 1,1-1 0,0 1-1,0-1 1,-1 1 0,1-1-1,0 1 1,0-1 0,0 0 0,-1 1-1,1-1 1,0 0 0,0 0-1,0 0 1,0 1 0,0-1 0,-1 0-1,1 0 1,0 0 0,0-1-1,0 1 1,0 0 0,0 0 0,0 0-1,-1-1 1,1 1 0,0 0-1,0-1 1,0 1 0,-1-1 0,2 0-1,9-5-156,0-1 1,-1 0-1,0 0 0,-1-1 0,1 0 0,-2-1 0,15-18 0,-17 19-376,-7 16 178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0.522"/>
    </inkml:context>
    <inkml:brush xml:id="br0">
      <inkml:brushProperty name="width" value="0.05" units="cm"/>
      <inkml:brushProperty name="height" value="0.05" units="cm"/>
    </inkml:brush>
  </inkml:definitions>
  <inkml:trace contextRef="#ctx0" brushRef="#br0">118 452 13739,'-1'-1'96,"0"-1"-1,1 1 1,-1 0 0,0 0-1,0 0 1,0 0 0,0 0 0,0 0-1,0 0 1,0 1 0,0-1-1,0 0 1,0 1 0,0-1-1,-1 0 1,1 1 0,0-1 0,0 1-1,-1 0 1,1-1 0,0 1-1,-1 0 1,-1 0 0,1 0 12,0 1 0,0-1 0,0 1 0,0 0 0,0 0 0,0-1 0,0 1 0,0 1 0,0-1 0,0 0 0,1 0 0,-1 1 1,-2 1-1,-1 3 57,-1 1 0,1 0 0,0 0 1,0 0-1,0 0 0,-4 13 0,5-12-89,1 0-1,0 0 0,0 0 0,1 0 1,0 0-1,1 1 0,0-1 1,0 1-1,0-1 0,2 12 1,-1-20-65,0 1 1,0 0-1,0-1 1,0 1 0,1-1-1,-1 1 1,0 0 0,0-1-1,0 1 1,1-1 0,-1 1-1,0-1 1,1 1-1,-1-1 1,1 1 0,-1-1-1,0 1 1,1-1 0,-1 1-1,1-1 1,-1 0 0,1 1-1,0-1 1,-1 0-1,1 1 1,-1-1 0,1 0-1,-1 0 1,1 0 0,0 0-1,-1 1 1,1-1 0,0 0-1,-1 0 1,1 0-1,-1 0 1,1 0 0,0-1-1,-1 1 1,1 0 0,0 0-1,-1 0 1,1 0 0,-1-1-1,1 1 1,-1 0 0,1 0-1,-1-1 1,1 1-1,-1-1 1,2 0 0,2-1 52,0-2 0,0 1 1,1-1-1,5-7 0,4-6 30,-2-2 0,0 1-1,-1-1 1,-1-1 0,0 0-1,-2 0 1,0-1 0,7-35-1,-14 44-62,-3 11 7,-10 19 8,2 7 3,0 1 0,1 1 0,2 0 1,1 0-1,1 0 0,-3 39 0,8-60-21,0 1 0,0-1 0,0 0 1,1 0-1,2 10 0,-3-15-17,1 0 0,-1 1 1,0-1-1,1 0 0,0 1 1,-1-1-1,1 0 0,0 0 0,0 0 1,0 1-1,-1-1 0,1 0 0,0 0 1,1 0-1,-1 0 0,0-1 0,0 1 1,0 0-1,0 0 0,1-1 1,-1 1-1,0-1 0,1 1 0,-1-1 1,0 1-1,1-1 0,-1 0 0,1 0 1,-1 0-1,0 0 0,2 0 0,4 0 27,-1-1-1,0 0 0,0-1 0,0 0 1,0 0-1,0 0 0,0 0 0,0-1 1,-1 0-1,10-6 0,5-6 69,24-23-1,-43 37-101,36-34 75,-1-1 0,-2-2 1,-2-2-1,-1-1 1,-3-1-1,-1-1 1,-2-2-1,23-55 0,-43 89-65,-1 0-1,0-1 0,-1 0 0,0 1 0,2-23 0,-4 33-13,-1 0 1,0 0-1,0-1 0,0 1 1,0 0-1,0 0 1,0 0-1,0 0 0,0 0 1,-1-1-1,1 1 0,0 0 1,-1 0-1,1 0 0,-1 0 1,1 0-1,-1 0 0,1 0 1,-1 0-1,0 0 0,0-1 1,0 2-1,0 0 0,0 0 1,1 0-1,-1-1 0,0 1 0,0 0 0,0 0 1,0 0-1,1 0 0,-1 0 0,0 0 1,0 0-1,0 1 0,0-1 0,1 0 1,-1 0-1,0 1 0,0-1 0,1 0 0,-1 1 1,-1 0-1,-4 3 0,1 0 1,-1 0-1,1 1 1,0 0 0,-8 9-1,-15 23 7,2 0 0,-27 52 1,42-68-3,1 0 1,1 1 0,1 1-1,0-1 1,2 1 0,-4 28-1,9-44-3,0 1-1,1-1 0,0 0 1,0 0-1,1 1 0,-1-1 0,2 0 1,2 12-1,-3-16-1,0-1 0,1 0 1,-1 1-1,0-1 0,1 1 1,-1-1-1,1 0 0,0 0 0,0 0 1,0 0-1,0 0 0,0-1 0,0 1 1,0 0-1,1-1 0,-1 0 1,1 1-1,-1-1 0,1 0 0,-1 0 1,1-1-1,0 1 0,-1 0 1,1-1-1,3 1 0,5-1 2,0 0 1,-1-1-1,1 0 0,-1 0 1,1-1-1,-1 0 0,0-1 1,0 0-1,0-1 0,0 0 0,0-1 1,-1 0-1,0 0 0,0-1 1,16-13-1,3-6 16,-1-1 0,-1-1 0,25-35 0,-6 7-7,-2-3 0,-3-1 0,56-112 0,-95 170-10,0-1 0,-1 0 0,1 0-1,0 0 1,-1 0 0,1 0-1,-1 0 1,0 0 0,0 0-1,1-4 1,-2 6-1,1 0-1,0-1 1,0 1 0,0 0 0,0-1-1,0 1 1,0-1 0,-1 1-1,1 0 1,0-1 0,0 1 0,0 0-1,-1-1 1,1 1 0,0 0 0,-1 0-1,1-1 1,0 1 0,-1 0-1,1 0 1,0 0 0,-1-1 0,1 1-1,0 0 1,-1 0 0,1 0-1,0 0 1,-1 0 0,1 0 0,-1-1-1,1 1 1,-1 0 0,-2 1 0,0-1 0,1 1 0,-1 0 0,0 0 0,0 0 0,0 0 0,1 0 0,-1 1 0,1-1 0,-1 1 0,1 0 0,-5 3 0,-7 9 5,0 1 0,1 0 0,0 0 0,1 2-1,1-1 1,0 2 0,1-1 0,1 1 0,1 1 0,1 0-1,-6 20 1,2 4 13,2 1 1,1 0-1,-3 88 0,10-108-16,-1-17 10,2 0-1,-1 0 0,1 0 1,0 1-1,0-1 1,1 0-1,0 0 1,4 13-1,1-37-28,0-25 47,-1-1 1,-2-1-1,-5-61 0,1 96 1,-1 10-16,-1 13-17,3-9 6,0 1 0,0 0 0,1-1 0,0 1-1,0-1 1,0 1 0,1-1 0,0 0 0,0 1 0,0-1-1,0 0 1,1 0 0,0-1 0,0 1 0,0 0 0,1-1 0,-1 0-1,1 0 1,0 0 0,1 0 0,-1-1 0,0 1 0,1-1-1,0 0 1,0-1 0,0 1 0,0-1 0,0 0 0,0 0-1,1 0 1,-1-1 0,1 0 0,-1 0 0,1 0 0,-1-1 0,1 0-1,0 0 1,-1 0 0,1-1 0,-1 0 0,9-2 0,-2 0 3,0-1 1,0 0 0,-1-1 0,1 0 0,-1-1 0,0 0 0,-1-1 0,1 0 0,-1-1 0,-1 0 0,1-1 0,-1 1 0,-1-2 0,0 1-1,0-1 1,6-12 0,-13 21-8,0 0 1,-1 0-1,1 0 0,-1 0 0,1-1 0,-1 1 0,1 0 1,-1 0-1,0-1 0,0 1 0,1 0 0,-1 0 0,0-1 1,0 1-1,-1-2 0,1 3 0,0-1 1,0 1 0,-1 0-1,1-1 1,0 1-1,-1 0 1,1 0 0,0 0-1,-1 0 1,1-1-1,0 1 1,-1 0 0,1 0-1,0 0 1,-1 0-1,1 0 1,-1 0 0,1 0-1,0 0 1,-1 0-1,1 0 1,-1 0 0,1 0-1,0 0 1,-1 0-1,1 0 1,0 0 0,-1 0-1,1 1 1,-1-1-1,1 0 1,-5 2 10,0 1 0,0-1-1,0 1 1,1 0 0,-9 7 0,0 2 20,1 1 0,0 0 0,1 1 0,-16 27 0,21-31-7,1-1-1,0 1 0,1 1 0,0-1 0,0 1 0,1-1 0,1 1 0,-3 17 0,5-26-17,0 1 1,0-1 0,0 0-1,0 0 1,0 1 0,0-1-1,1 0 1,-1 0 0,1 0-1,-1 1 1,1-1 0,0 0-1,0 0 1,0 0 0,0 0-1,0 0 1,1 0 0,-1-1-1,1 1 1,-1 0-1,1-1 1,-1 1 0,1-1-1,0 1 1,0-1 0,0 0-1,0 0 1,0 0 0,0 0-1,0 0 1,0 0 0,0 0-1,0-1 1,1 1 0,-1-1-1,0 0 1,0 0 0,4 1-1,5-1 10,0 0-1,0-1 0,1 0 1,-1-1-1,0 0 0,13-5 0,6-3 0,0-2-1,-1-2 0,30-17 0,4-3 16,-65 35-15,1 0 1,-1-1-1,1 1 0,-1 0 1,1-1-1,-1 1 0,0-1 0,1 0 1,-1 0-1,0 1 0,1-1 1,-1 0-1,0 0 0,1-1 0,-1 1 1,0 0-1,1 0 0,-1-1 1,1 1-1,-1-1 0,1 0 0,-3 0 1,1-1 8,1 0 1,0 0-1,-1 0 1,1-1 0,0 1-1,0-1 1,0 1-1,1-1 1,-1 1-1,1-1 1,-3-4-1,0-3 30,1-1-1,0 1 0,0-1 0,1 1 1,1-1-1,-1-19 0,2 23-42,0 1 1,0-1-1,1 1 1,0-1 0,1 1-1,3-11 1,-5 15-18,1 1 1,-1 0 0,1-1 0,0 1 0,-1 0 0,1 0 0,0-1 0,0 1 0,0 0 0,0 0 0,0 0 0,0 0 0,0 0 0,0 0 0,1 1 0,-1-1 0,0 0 0,0 1 0,1-1-1,-1 0 1,0 1 0,1 0 0,-1-1 0,1 1 0,-1 0 0,0 0 0,1-1 0,-1 1 0,1 0 0,-1 1 0,1-1 0,-1 0 0,1 0 0,-1 1 0,3 0 0,5 2-624,1 1 0,16 9 1,-20-10 452,0 1 1,0-2 0,0 1 0,0 0 0,1-1-1,-1 0 1,1-1 0,-1 0 0,7 1 0,21-1-512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9.345"/>
    </inkml:context>
    <inkml:brush xml:id="br0">
      <inkml:brushProperty name="width" value="0.05" units="cm"/>
      <inkml:brushProperty name="height" value="0.05" units="cm"/>
    </inkml:brush>
  </inkml:definitions>
  <inkml:trace contextRef="#ctx0" brushRef="#br0">227 253 20764,'-10'22'732,"-1"0"0,-1 0 1,-1-2-1,-23 29 0,-7 13 222,-12 33-626,9-16-4273,121-204-3086,-10 17 5727,-34 59 2649,46-55 1,-74 100-872,1 0 0,0 0 0,-1 0 0,1 1 0,9-6 0,-12 8-421,-1 1 0,0 0 0,0 0 0,1 0 0,-1 0 0,0-1 0,0 1 0,1 0 0,-1 0 0,0 0 0,1 0 0,-1 0 0,0 0 0,0 0 0,1 0 0,-1 0 0,0 0 0,1 0 0,-1 0 0,0 0 0,1 0 0,-1 0 0,0 0 0,0 0 0,1 0 0,-1 1 0,0-1 0,0 0 0,1 0 0,-1 0 0,0 0 0,0 1 0,1-1 0,-1 0 0,0 0 0,1 1 0,-1 1 52,0-1 0,1 1 0,-1-1 0,0 1 0,0 0 0,0-1 0,0 1 0,0 0 0,0-1 0,-1 1 0,0 3 0,-34 113 1474,25-90-1431,1 0 0,1 1 0,2 0 0,-5 51 1,11-61-364,1-1 0,1 0 1,8 31-1,-7-35 1,-2 0-18,-2-6-81</inkml:trace>
  <inkml:trace contextRef="#ctx0" brushRef="#br0" timeOffset="1">81 453 20300,'-5'-28'2081,"9"9"-1353,6 6-336,14 6 1088,8 3-343,11 4-897,7-2-632,10-1 360,6-4-136,3-8-105</inkml:trace>
  <inkml:trace contextRef="#ctx0" brushRef="#br0" timeOffset="2">1019 1 18324,'-8'8'2032,"-3"4"-1271,4 5-441,-2-1 1760,6 1-2448,3-4 304,2 1-104,-2-1-216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1.683"/>
    </inkml:context>
    <inkml:brush xml:id="br0">
      <inkml:brushProperty name="width" value="0.05" units="cm"/>
      <inkml:brushProperty name="height" value="0.05" units="cm"/>
    </inkml:brush>
  </inkml:definitions>
  <inkml:trace contextRef="#ctx0" brushRef="#br0">37 22 18348,'-3'22'1301,"-1"-1"0,-8 22 1,8-30-991,0 0 0,1 0 0,1 0 0,0 0 0,0 0 0,1 1 0,1-1 0,2 18 0,-2-30-299,0 1 1,0 0 0,0 0 0,1-1-1,-1 1 1,1-1 0,-1 1 0,1 0-1,0-1 1,-1 1 0,1-1 0,0 1-1,0-1 1,0 0 0,0 1-1,0-1 1,1 0 0,-1 0 0,0 1-1,0-1 1,1 0 0,-1-1 0,1 1-1,-1 0 1,1 0 0,-1 0 0,1-1-1,0 1 1,-1-1 0,1 1 0,0-1-1,-1 0 1,1 0 0,0 0 0,-1 0-1,1 0 1,0 0 0,-1 0-1,1 0 1,0-1 0,0 1 0,-1-1-1,1 1 1,-1-1 0,1 0 0,-1 1-1,1-1 1,2-2 0,7-3 9,0-2 0,0 1-1,0-1 1,-1-1 0,10-10 0,44-54 48,-40 45-44,-8 7-22,-12 16 2,-1 0 0,1 0 1,0 0-1,0 1 0,1-1 0,0 1 1,-1 0-1,1 0 0,8-4 0,-12 8-3,-1-1-1,0 1 0,1 0 1,-1 0-1,1 0 1,-1 0-1,1 0 0,-1 0 1,0 0-1,1 0 0,-1 0 1,1 0-1,-1 0 1,0 0-1,1 0 0,-1 0 1,1 0-1,-1 0 1,0 1-1,1-1 0,-1 0 1,0 0-1,1 0 0,-1 1 1,0-1-1,1 0 1,-1 0-1,0 1 0,1-1 1,-1 0-1,0 1 1,0-1-1,1 0 0,-1 1 1,0-1-1,0 0 1,0 1-1,0-1 0,1 1 1,-1-1-1,0 0 0,0 1 1,0-1-1,0 1 1,0-1-1,0 0 0,0 1 1,0-1-1,0 1 1,-1 27 87,0-24-72,-4 33 92,2-24-38,2 1 0,-1-1 1,2 27-1,0-40-69,0 1 0,0-1-1,0 1 1,0-1 0,0 1 0,0-1 0,0 1-1,1-1 1,-1 1 0,0-1 0,0 1 0,0-1-1,1 1 1,-1-1 0,0 0 0,1 1 0,-1-1 0,0 1-1,1-1 1,-1 0 0,0 1 0,1-1 0,-1 0-1,1 0 1,-1 1 0,1-1 0,-1 0 0,1 0-1,-1 1 1,1-1 0,-1 0 0,1 0 0,-1 0-1,1 0 1,-1 0 0,1 0 0,-1 0 0,1 0-1,-1 0 1,1 0 0,-1 0 0,1 0 0,-1 0-1,1-1 1,-1 1 0,1 0 0,-1 0 0,2-1-1,23-14 31,-22 12-26,82-63 44,-60 44-55,2 1 1,0 2 0,0 0-1,44-20 1,-67 37-2,1 0 0,0 0 0,0 1 0,10-2 0,-14 3 4,0 0 0,0 0 0,-1 0 0,1 0 0,0-1 0,0 1 0,-1 1 0,1-1 0,0 0 0,0 0 0,-1 0 0,1 0 0,0 0 0,-1 1 0,1-1 0,0 0 0,-1 1 0,1-1 0,0 0 0,-1 1 0,1-1 0,0 1 1,-1-1-1,1 1 0,-1-1 0,1 1 0,-1 0 0,0-1 0,1 1 0,-1-1 0,1 1 0,-1 0 0,0-1 0,0 1 0,1 0 0,-1 0 0,0-1 0,0 1 0,0 0 0,0 0 0,0-1 0,0 1 0,0 0 0,0 0 0,0-1 0,0 2 0,-2 7-2,0 0 0,0 0 1,-1 0-1,0 0 0,-1-1 0,0 1 1,-8 12-1,4-8-33,-1 1 0,-1-2 0,-19 21 1,26-30 47,1-1 1,0 0 0,-1 0-1,1 0 1,-1-1 0,0 1 0,1 0-1,-1-1 1,0 0 0,0 0-1,0 0 1,0 0 0,0 0-1,-4 0 1,4-1 0,1 0 1,0 0-1,0 0 0,0-1 0,0 1 1,-1-1-1,1 0 0,0 1 1,0-1-1,0 0 0,0 0 1,1 0-1,-1 0 0,0-1 0,0 1 1,1 0-1,-1-1 0,0 0 1,1 1-1,0-1 0,-3-3 0,-16-28 53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2.119"/>
    </inkml:context>
    <inkml:brush xml:id="br0">
      <inkml:brushProperty name="width" value="0.05" units="cm"/>
      <inkml:brushProperty name="height" value="0.05" units="cm"/>
    </inkml:brush>
  </inkml:definitions>
  <inkml:trace contextRef="#ctx0" brushRef="#br0">0 0 18644,'5'1'1608,"0"7"-1320,5-1-288,5 0 368,5 0-207,3 3-89,10 2-136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2.540"/>
    </inkml:context>
    <inkml:brush xml:id="br0">
      <inkml:brushProperty name="width" value="0.05" units="cm"/>
      <inkml:brushProperty name="height" value="0.05" units="cm"/>
    </inkml:brush>
  </inkml:definitions>
  <inkml:trace contextRef="#ctx0" brushRef="#br0">92 205 17748,'-40'53'3738,"32"-37"-3402,0 0-1,1 0 1,1 1 0,1-1 0,0 1 0,1 0-1,1 1 1,-2 26 0,5-42-315,0-1-1,0 1 1,-1 0 0,1-1 0,1 1-1,-1 0 1,0-1 0,0 1 0,1-1-1,-1 1 1,1 0 0,-1-1 0,1 1 0,-1-1-1,1 1 1,0-1 0,0 0 0,0 1-1,0-1 1,0 0 0,0 1 0,0-1-1,2 1 1,-1-1-6,-1-1 1,1 0-1,-1 1 0,1-1 1,0 0-1,-1 0 0,1 0 0,0 0 1,-1 0-1,1-1 0,0 1 1,-1 0-1,1-1 0,-1 1 1,1-1-1,-1 0 0,1 1 0,1-3 1,8-3 16,-1-1 0,0-1-1,0 1 1,14-17 0,14-19 4,-2-1 0,-2-2-1,-2-2 1,-2 0 0,27-61 0,-55 105-30,0 0 5,0 0 1,0-1-1,0 1 0,0-1 1,-1 1-1,1-1 1,-1 1-1,0-1 0,-1 0 1,1 0-1,-1-5 1,0 9-10,0 1 1,0-1-1,0 1 1,0-1 0,0 1-1,0-1 1,0 1 0,-1 0-1,1-1 1,0 1 0,0-1-1,0 1 1,-1-1 0,1 1-1,0 0 1,0-1 0,-1 1-1,1-1 1,0 1-1,-1 0 1,1-1 0,0 1-1,-1 0 1,1 0 0,-1-1-1,1 1 1,-1 0 0,1 0-1,0-1 1,-1 1 0,1 0-1,-1 0 1,1 0-1,-1 0 1,1 0 0,-1 0-1,1 0 1,-1 0 0,1 0-1,-1 0 1,1 0 0,-1 0-1,1 0 1,-1 0 0,1 0-1,0 1 1,-1-1 0,1 0-1,-1 0 1,1 1-1,-1-1 1,1 0 0,0 0-1,-1 1 1,1-1 0,0 0-1,-1 1 1,-3 3 12,-1-1 1,2 0-1,-1 1 1,-6 8-1,-7 10 47,2 2 0,0 0 0,2 1-1,1 0 1,1 1 0,1 0 0,1 1 0,-7 39-1,14-58-39,1 1 0,0-1 0,0 1 0,1 0 0,1-1 0,-1 1 0,4 15 0,-3-21-16,0-1-1,0 1 0,0 0 1,0-1-1,0 1 1,1-1-1,-1 0 1,1 1-1,-1-1 1,1 0-1,0 0 0,0 0 1,0 0-1,0 0 1,0 0-1,1-1 1,-1 1-1,0-1 0,1 1 1,-1-1-1,1 0 1,0 0-1,-1 0 1,1 0-1,0-1 1,0 1-1,3-1 0,4 1-6,0-1 0,1-1-1,-1 0 1,1 0 0,-1-1 0,0-1-1,0 0 1,0 0 0,0 0-1,0-2 1,10-5 0,5-4-19,-1-1 0,-1-1 0,21-18 1,-28 21-3,-1-1 1,14-17-1,-25 26 15,0 0 0,0-1 0,-1 1 0,1-1 0,-1 1 0,0-1 0,-1 0-1,1 0 1,-1 0 0,1-7 0,-3 12 7,0 1 0,1 0 0,-1 0 0,0-1-1,0 1 1,0 0 0,0 0 0,0-1 0,0 1 0,0 0 0,0 0 0,0-1 0,0 1-1,0 0 1,0 0 0,0-1 0,0 1 0,0 0 0,0 0 0,0 0 0,0-1 0,-1 1 0,1 0-1,0 0 1,0-1 0,0 1 0,0 0 0,0 0 0,-1 0 0,1-1 0,0 1 0,0 0-1,0 0 1,0 0 0,-1 0 0,1 0 0,0-1 0,-1 1 0,-8 5 8,-9 11 24,10-7-4,1 0 0,0 1 0,0 0 0,1 0 0,1 0 0,-1 1-1,2 0 1,-1 0 0,2 0 0,-1 0 0,2 1 0,-1 0 0,0 13 0,3-24-23,0 1 1,0-1-1,0 0 1,0 0 0,0 1-1,0-1 1,0 0-1,1 1 1,-1-1-1,0 0 1,1 0-1,-1 1 1,1-1-1,-1 0 1,1 0-1,0 0 1,-1 0 0,1 0-1,0 0 1,0 0-1,0 0 1,0 0-1,0 0 1,2 1-1,-2-1-1,1-1 1,0 1-1,0-1 0,0 0 0,0 1 0,0-1 0,0 0 0,0 0 0,-1 0 0,1-1 0,0 1 0,0 0 0,0-1 1,3-1-1,6-2-14,1-1 0,-1-1 1,19-13-1,-4 2-107,29-27-1,-47 36 65,0 1 0,0-2-1,0 1 1,-1-1 0,-1 0-1,11-18 1,-16 26 49,-1 0 0,1-1 0,0 1-1,-1 0 1,1 0 0,-1-1 0,1 1 0,-1 0 0,0-1-1,1 1 1,-1 0 0,0-1 0,0 1 0,0-1 0,0 1-1,0 0 1,0-1 0,-1 1 0,1-1 0,0 1 0,-1 0-1,1 0 1,-1-1 0,1 1 0,-1 0 0,0 0 0,1-1-1,-1 1 1,0 0 0,0 0 0,0 0 0,0 0-1,0 0 1,0 0 0,0 0 0,0 1 0,0-1 0,0 0-1,-1 0 1,1 1 0,0-1 0,0 1 0,-1-1 0,1 1-1,0 0 1,-3-1 0,0 0 56,-1 0 0,0 1 0,0 0 1,0-1-1,0 2 0,0-1 0,0 0 0,0 1 0,0 0 0,0 0 0,-8 3 0,10-1 332,11-4-255,13-4-168,133-48-1781,-106 35 1439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3.187"/>
    </inkml:context>
    <inkml:brush xml:id="br0">
      <inkml:brushProperty name="width" value="0.05" units="cm"/>
      <inkml:brushProperty name="height" value="0.05" units="cm"/>
    </inkml:brush>
  </inkml:definitions>
  <inkml:trace contextRef="#ctx0" brushRef="#br0">42 50 10482,'6'-18'1996,"-5"15"-1389,0 0-1,0-1 0,0 1 1,0 0-1,1 0 1,-1 0-1,1 0 0,2-3 1,-7 28 2608,2-9-2537,-4 15 56,-8 55 172,2 1 0,2 121 0,14-180-1289,-2-16-179,-3-9 540,0 0 0,0 0 0,0 0 0,0 0 0,0 0 0,0 0 0,0 0 0,0 0-1,0 0 1,0 0 0,0 0 0,0 0 0,0-1 0,0 1 0,0 0 0,0 0 0,0 0 0,0 0 0,0 0 0,0 0 0,0 0 0,0 0 0,0 0 0,0 0-1,0 0 1,1 0 0,-1 0 0,0 0 0,0 0 0,0 0 0,0 0 0,0 0 0,0 0 0,0 0 0,0-1 0,0 1 0,0 0 0,0 0 0,0 0-1,0 0 1,0 0 0,0 0 0,0 0 0,1 0 0,-1 0 0,0 0 0,0 0 0,0 0 0,0 0 0,0 0 0,0 0 0,0 0 0,0 0 0,0 1-1,0-1 1,0 0 0,0 0 0,0 0 0,0-4-63,0 1 0,0-1 1,-1 1-1,1-1 0,-1 1 0,0 0 0,0-1 0,0 1 0,-1 0 0,-2-6 0,3 8 64,-16-32-621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3.659"/>
    </inkml:context>
    <inkml:brush xml:id="br0">
      <inkml:brushProperty name="width" value="0.05" units="cm"/>
      <inkml:brushProperty name="height" value="0.05" units="cm"/>
    </inkml:brush>
  </inkml:definitions>
  <inkml:trace contextRef="#ctx0" brushRef="#br0">0 158 16171,'8'-11'407,"0"0"0,1 1-1,0 0 1,0 0-1,1 0 1,0 2 0,1-1-1,0 1 1,1 1 0,-1 0-1,1 0 1,17-6-1,-10 6-113,0 0 1,1 1-1,0 1 0,1 1 0,-1 1 0,1 0 0,27 1 0,-40 2-243,0 1-1,0-1 1,0 1-1,0 1 1,0 0-1,0 0 1,-1 0-1,1 1 1,0 0-1,6 5 1,-11-7-42,-1 1 0,0 0 0,1-1-1,-1 1 1,0 0 0,0 0 0,0 1 0,-1-1 0,1 0 0,0 0 0,-1 1 0,1-1 0,-1 1 0,0 0-1,0-1 1,0 1 0,0 0 0,-1 0 0,1 0 0,-1-1 0,1 1 0,-1 0 0,0 0 0,0 0 0,0 0-1,-1 0 1,1-1 0,-1 1 0,1 0 0,-1 0 0,-2 5 0,-1 1 8,-1-1 0,1 1 0,-1-1 1,-1 0-1,0 0 0,0-1 0,0 1 0,-1-1 0,0-1 0,0 1 1,-14 8-1,1-2 44,0 0 0,-1-2 0,-34 15 1,34-18-3,19-8-56,5-2-12,33-7-79,-22 8 47,0 1 1,0 0-1,0 1 0,0 0 1,0 1-1,0 1 0,0 0 1,23 9-1,-32-9 32,0-1 1,0 1-1,0-1 0,-1 1 1,1 1-1,-1-1 1,1 1-1,-1 0 0,0 0 1,6 8-1,-8-8 14,0-1-1,0 1 1,0 0-1,0 0 1,-1-1-1,0 1 1,0 0-1,0 1 1,0-1-1,-1 0 1,1 0-1,-1 0 1,0 0-1,0 0 1,-1 1-1,0 4 1,-2 0 44,0 0 0,0-1 0,0 1 0,-1-1 0,0 0 0,-1 0 0,0 0 0,0-1 0,-1 1 0,0-1 0,0-1 0,0 1 0,-15 10 0,-5 3 272,0-2-1,-45 24 1,45-28-206,1-1 0,-2-2 0,0 0 0,0-2 0,-39 8 0,66-17-187,0 0 1,-1 0 0,1 1-1,0-1 1,-1 0 0,1 0-1,0 0 1,0 0 0,-1 0-1,1 0 1,0 0 0,-1 0-1,1 0 1,0 0 0,-1 0-1,1 0 1,0 0 0,-1 0-1,1 0 1,0-1 0,0 1-1,-1 0 1,1 0 0,0 0-1,-1 0 1,1 0 0,0-1-1,0 1 1,0 0 0,-1 0-1,1-1 1,0 1 0,0 0-1,-1-1 1,6-10-1538,21-19 71,-20 24 1242,23-25-907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4.171"/>
    </inkml:context>
    <inkml:brush xml:id="br0">
      <inkml:brushProperty name="width" value="0.05" units="cm"/>
      <inkml:brushProperty name="height" value="0.05" units="cm"/>
    </inkml:brush>
  </inkml:definitions>
  <inkml:trace contextRef="#ctx0" brushRef="#br0">112 114 18316,'1'0'177,"0"1"-1,0-1 1,0 1 0,0-1-1,0 1 1,0-1-1,0 1 1,0-1 0,0 0-1,0 0 1,0 0 0,0 0-1,0 0 1,0 0 0,1 0-1,-1 0 1,0 0 0,0 0-1,0 0 1,0-1 0,1 1-1,25-11 815,-21 8-682,56-27 930,-56 27-1154,0-1 0,-1 0 0,1-1 0,-1 1-1,0-1 1,0 0 0,6-8 0,-10 12-77,-1 1-1,1-1 1,-1 1-1,1-1 1,-1 1 0,0-1-1,1 1 1,-1-1-1,1 1 1,-1-1-1,0 0 1,0 1 0,1-1-1,-1 1 1,0-1-1,0 0 1,0 1-1,0-1 1,0 0 0,0 1-1,0-1 1,0 0-1,0 1 1,0-1-1,0 1 1,0-1 0,0 0-1,-1 1 1,1-1-1,0 0 1,0 1 0,-1-1-1,1 1 1,0-1-1,-1 1 1,1-1-1,-1 1 1,1-1 0,-1 1-1,1-1 1,-1 1-1,1-1 1,-1 1-1,1 0 1,-1-1 0,1 1-1,-1 0 1,-1-1-1,0 1 7,-1-1 0,0 1 0,0-1 0,0 1 0,1 0-1,-1 0 1,0 0 0,0 0 0,1 1 0,-1-1 0,-3 1 0,-5 3 20,0 1 1,1 0-1,-1 0 1,1 1-1,0 1 1,1-1-1,-1 2 1,1-1-1,1 1 1,-1 0 0,-11 16-1,6-5 18,1 0 0,0 1 0,1 0 0,-17 42 0,23-46-4,0 2-1,1-1 0,-4 22 0,8-35-39,0-1 0,1 1-1,-1 0 1,1 0 0,0-1 0,0 1 0,0 0-1,1 0 1,-1-1 0,1 1 0,0 0 0,0-1-1,0 1 1,0-1 0,1 1 0,-1-1 0,1 0-1,0 1 1,0-1 0,0 0 0,0 0 0,4 3-1,-3-4-16,0-1-1,1 1 0,-1 0 1,0-1-1,1 0 0,0 0 0,-1 0 1,1 0-1,0-1 0,-1 1 1,1-1-1,0 0 0,-1 0 0,1 0 1,0 0-1,4-2 0,6-1-267,1 0 0,22-9 0,-9 0-78,0-1 1,0-2-1,-1-1 0,37-29 1,-9 3-176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4.635"/>
    </inkml:context>
    <inkml:brush xml:id="br0">
      <inkml:brushProperty name="width" value="0.05" units="cm"/>
      <inkml:brushProperty name="height" value="0.05" units="cm"/>
    </inkml:brush>
  </inkml:definitions>
  <inkml:trace contextRef="#ctx0" brushRef="#br0">43 0 18684,'-13'29'5878,"2"12"-3836,-4 45-1127,13-72-815,1 0-1,1 1 1,0-1-1,0 1 1,5 19 0,-4-30-87,0-1 0,0 1 0,0-1 0,0 1 0,1-1 0,-1 0 0,1 0 0,0 0 0,0 0 1,0 0-1,5 5 0,-5-7-12,0 1 0,0-1-1,0 1 1,0-1 0,0 0 0,1 0 0,-1 0 0,0 0-1,1-1 1,-1 1 0,1 0 0,-1-1 0,1 0 0,-1 0 0,1 0-1,-1 0 1,1 0 0,4-1 0,2-1-3,-1 0 0,0-1 0,1 0 0,-1 0 0,0-1 0,0 0 0,-1 0 0,1-1 0,-1 0 0,0 0 0,0-1 0,-1 0 0,0 0 0,0-1 0,0 1 0,-1-1 0,0-1 0,6-9 0,-8 11 2,0 1 1,0 0 0,0-1-1,-1 0 1,0 1-1,0-1 1,-1 0 0,0 0-1,0 0 1,0 0 0,0 0-1,-1 0 1,0 0 0,-1 0-1,1 0 1,-1 0 0,0 0-1,-1 0 1,1 0 0,-1 0-1,0 1 1,-1-1 0,1 1-1,-1-1 1,0 1 0,-1 0-1,-3-5 1,-26-21 30,31 29-39,-1 1 1,1-1 0,0 1-1,-1 0 1,1-1-1,-1 1 1,0 0-1,1 0 1,-1 1-1,0-1 1,1 1 0,-1-1-1,-5 1 1,8 0-5,0 0 0,0 0 1,-1 0-1,1 0 0,0 0 1,0 0-1,-1 0 0,1 0 0,0 0 1,0 0-1,-1 0 0,1 0 1,0 0-1,0 0 0,-1 0 1,1 1-1,0-1 0,0 0 0,0 0 1,-1 0-1,1 0 0,0 1 1,0-1-1,0 0 0,0 0 1,-1 0-1,1 1 0,0-1 0,0 0 1,0 0-1,0 1 0,0-1 1,0 0-1,0 0 0,0 1 1,0-1-1,0 1 0,5 10-535,12 9-815,-9-15 1093,0-1 1,0 0-1,0 0 0,0 0 1,1-1-1,-1 0 1,1-1-1,0 0 1,15 2-1,27 2-571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5.067"/>
    </inkml:context>
    <inkml:brush xml:id="br0">
      <inkml:brushProperty name="width" value="0.05" units="cm"/>
      <inkml:brushProperty name="height" value="0.05" units="cm"/>
    </inkml:brush>
  </inkml:definitions>
  <inkml:trace contextRef="#ctx0" brushRef="#br0">192 36 18404,'-9'1'369,"-1"1"-1,0 0 1,1 1-1,0 0 1,-1 0 0,1 1-1,0 0 1,1 1-1,-1 0 1,1 0 0,-12 10-1,14-10-180,0 0 0,0 1 0,0 0-1,1 0 1,0 0 0,0 0 0,0 1 0,1-1-1,0 1 1,0 1 0,1-1 0,0 0 0,0 1-1,-2 10 1,5-16-157,-1 1-1,1-1 1,0 1-1,-1 0 1,1-1-1,0 1 1,1-1-1,-1 1 1,0 0-1,1-1 1,0 1-1,-1-1 1,1 1-1,0-1 1,0 1-1,0-1 1,1 0-1,-1 1 1,0-1-1,1 0 1,0 0-1,-1 0 1,1 0-1,0 0 1,0-1-1,0 1 1,0 0-1,0-1 1,1 0-1,-1 1 1,0-1-1,1 0 1,-1 0-1,1 0 1,-1-1-1,1 1 1,4 0-1,2 0-20,0 0 1,0-1-1,0 0 0,0 0 0,0-1 0,0 0 0,0 0 1,0-1-1,0-1 0,8-2 0,-6 0-4,-1-1 0,0 0 0,0 0 0,0-1 0,0 0 0,-1-1 0,0 0 1,-1 0-1,0-1 0,11-14 0,-16 18 0,0 0 0,0 0 0,0 0 1,-1-1-1,1 1 0,-1-1 0,-1 1 1,1-1-1,-1 0 0,1-7 0,-2 9-3,0 1 0,0-1 1,0 0-1,-1 0 0,0 0 0,1 1 0,-1-1 0,-1 0 0,1 1 0,0-1 0,-1 1 0,0 0 0,0-1 0,0 1 1,0 0-1,0 0 0,-4-3 0,3 3-127,0 0 1,-1 0-1,1 0 1,-1 0-1,0 1 1,0-1 0,0 1-1,0 0 1,0 0-1,-1 1 1,1-1-1,0 1 1,-1 0-1,1 0 1,-1 0-1,1 1 1,-1-1-1,-8 2 1,12-1 106,1 0 0,0 0 0,0 0 0,-1 0 0,1 0 0,0 0 0,0 0 0,-1 0 0,1 0 0,0 0 1,0 1-1,-1-1 0,1 0 0,0 0 0,0 0 0,-1 0 0,1 0 0,0 1 0,0-1 0,0 0 0,-1 0 0,1 0 0,0 1 0,0-1 0,0 0 0,0 0 0,0 1 0,-1-1 0,1 0 1,0 0-1,0 1 0,0-1 0,0 0 0,0 0 0,0 1 0,0-1 0,0 0 0,0 1 0,0-1 0,0 0 0,0 0 0,0 1 0,0-1 0,0 0 0,0 0 0,1 1 0,-1-1 0,0 0 0,0 0 1,0 1-1,0-1 0,0 0 0,1 0 0,-1 1 0,9 7-582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5.506"/>
    </inkml:context>
    <inkml:brush xml:id="br0">
      <inkml:brushProperty name="width" value="0.05" units="cm"/>
      <inkml:brushProperty name="height" value="0.05" units="cm"/>
    </inkml:brush>
  </inkml:definitions>
  <inkml:trace contextRef="#ctx0" brushRef="#br0">96 35 16211,'21'-32'2784,"-21"32"-2762,0 0 1,0 0 0,0 0-1,0 0 1,0 0-1,0 0 1,0 0-1,0 0 1,0 0 0,0 0-1,-1 0 1,1 0-1,0 0 1,0 0 0,0 0-1,0 0 1,0 0-1,0 0 1,0 0 0,0 0-1,0 0 1,-1 0-1,1 0 1,0 0 0,0 0-1,0 0 1,0 0-1,0 0 1,0 0 0,0 0-1,0 0 1,0 0-1,0 0 1,0 0-1,0 0 1,-1 0 0,1 0-1,0 0 1,0-1-1,0 1 1,0 0 0,0 0-1,0 0 1,0 0-1,0 0 1,0 0 0,0 0-1,0 0 1,0 0-1,0-1 1,0 1 0,0 0-1,0 0 1,0 0-1,0 0 1,0 0 0,0 0-1,0 0 1,0 0-1,0 0 1,0 0-1,0-1 1,-8 6 1080,3 0-814,1 1 1,-1 0 0,1 0 0,0 0 0,1 1 0,0-1-1,0 1 1,-3 7 0,0 2 33,-6 12-122,1 2 0,1-1 0,2 1 0,1 0 0,1 1 0,-2 51 0,7-75-191,1 0 1,1 0 0,-1 0-1,1 0 1,1 0-1,-1-1 1,1 1-1,0 0 1,1-1 0,-1 1-1,1-1 1,1 0-1,7 11 1,-7-12-42,0-1 0,0 1 0,1-1 0,0 0 1,-1-1-1,2 1 0,-1-1 0,0 0 0,0 0 1,1 0-1,0-1 0,-1 0 0,1 0 0,0-1 0,0 1 1,9 0-1,0-2-108,0 0-1,0-1 1,-1-1 0,1 0 0,0-1-1,-1-1 1,1 0 0,-1-1 0,15-7-1,28-13-225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5.969"/>
    </inkml:context>
    <inkml:brush xml:id="br0">
      <inkml:brushProperty name="width" value="0.05" units="cm"/>
      <inkml:brushProperty name="height" value="0.05" units="cm"/>
    </inkml:brush>
  </inkml:definitions>
  <inkml:trace contextRef="#ctx0" brushRef="#br0">39 1 16852,'-6'37'2650,"-2"47"0,2-15-1570,2-36-710,-4 32 246,3 1 0,4 89-1,1-150-593,1 1-1,0 0 0,0 0 1,0 0-1,1 0 0,0-1 1,2 6-1,-3-9-18,-1-1 0,1 0 1,0 0-1,0 0 0,0 1 0,0-1 1,0 0-1,0 0 0,0-1 0,0 1 1,0 0-1,0 0 0,0 0 1,1-1-1,-1 1 0,0 0 0,1-1 1,-1 1-1,0-1 0,1 0 0,-1 1 1,0-1-1,1 0 0,-1 0 0,1 0 1,-1 0-1,1 0 0,-1 0 0,0-1 1,1 1-1,-1 0 0,0-1 1,3 0-1,3-2 6,0 0 0,-1 0 0,1-1 0,-1 0 0,1 0 0,-1-1 0,-1 1 0,7-7 0,42-48 36,-46 49-43,20-24-37,-1-1 0,-2-1 0,-2-1-1,-1-1 1,32-78 0,-53 112-40,13-40-191,-13 42 130,-1 0 0,1-1 0,-1 1 0,0-1 0,0 1 0,0-1 0,0 1 0,0-1 0,0 1 0,-1-1-1,1 1 1,-1-1 0,0 1 0,-1-5 0,1 7 45,1-1 1,-1 1-1,1-1 0,-1 0 0,1 1 0,-1-1 0,0 1 0,1 0 0,-1-1 1,0 1-1,0-1 0,1 1 0,-1 0 0,0 0 0,0-1 0,1 1 0,-1 0 1,0 0-1,0 0 0,0 0 0,1 0 0,-1 0 0,0 0 0,0 0 0,1 0 1,-1 0-1,0 1 0,0-1 0,0 0 0,1 0 0,-2 2 0,-24 12-814,1 7-184</inkml:trace>
  <inkml:trace contextRef="#ctx0" brushRef="#br0" timeOffset="1">166 485 14099,'6'37'1848,"-1"-2"-1039,0-2-329,4-9 1320,1-2-896,3-11-904,3-5-944,-4-10 896,3-6-312,3-6-176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19.766"/>
    </inkml:context>
    <inkml:brush xml:id="br0">
      <inkml:brushProperty name="width" value="0.05" units="cm"/>
      <inkml:brushProperty name="height" value="0.05" units="cm"/>
    </inkml:brush>
  </inkml:definitions>
  <inkml:trace contextRef="#ctx0" brushRef="#br0">8 16 20484,'0'20'1737,"-2"-11"-1281,2-6-400,0-12 752,-1-7-120,-3-7-368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6.778"/>
    </inkml:context>
    <inkml:brush xml:id="br0">
      <inkml:brushProperty name="width" value="0.05" units="cm"/>
      <inkml:brushProperty name="height" value="0.05" units="cm"/>
    </inkml:brush>
  </inkml:definitions>
  <inkml:trace contextRef="#ctx0" brushRef="#br0">0 162 16580,'4'4'243,"0"0"0,0-1 1,0 1-1,0-1 1,1 0-1,-1 0 1,1 0-1,0-1 0,0 0 1,0 0-1,0 0 1,0 0-1,0-1 1,6 1-1,-3-1-22,1 0 1,-1-1-1,1 0 1,-1-1-1,1 0 0,-1 0 1,0 0-1,13-5 0,-10 2-103,0 0-1,1-1 0,-2 0 0,1-1 1,-1 0-1,0-1 0,0 0 0,-1 0 1,1-1-1,-2-1 0,1 1 0,13-20 1,-20 25-93,0-1 1,0 1-1,0-1 1,0 0 0,-1 0-1,1 1 1,-1-1-1,0 0 1,0-1 0,-1 1-1,1 0 1,-1 0-1,0-7 1,0 9-17,-1 1 0,1 0 0,0 0 0,-1-1 0,1 1 1,-1 0-1,1 0 0,-1-1 0,0 1 0,1 0 0,-1 0 0,0 0 0,0 0 1,0 0-1,0 0 0,0 0 0,-2-1 0,1 1-3,0 0-1,-1 0 0,1 0 1,0 0-1,0 1 1,-1-1-1,1 1 1,0 0-1,-1 0 1,1 0-1,0 0 1,-1 0-1,-3 1 1,-2 0 2,1 1 1,-1 0 0,1 1-1,-1 0 1,1 0 0,0 1-1,0 0 1,0 0 0,1 0-1,-1 1 1,1 0 0,0 0-1,1 1 1,-1 0 0,1 0-1,-5 7 1,4-5 11,0 1 1,1-1-1,0 1 0,1 0 1,-1 1-1,2-1 1,-1 1-1,1-1 0,1 1 1,0 0-1,0 0 0,0 12 1,2-20-15,0 0 0,0 0 1,0 0-1,0 0 1,1 0-1,-1 0 0,0-1 1,1 1-1,-1 0 1,1 0-1,0 0 0,0 0 1,0-1-1,0 1 1,0 0-1,0-1 0,0 1 1,0 0-1,0-1 1,1 0-1,-1 1 0,1-1 1,-1 0-1,1 0 1,0 0-1,-1 0 0,1 0 1,0 0-1,0 0 1,0 0-1,-1-1 0,1 1 1,0-1-1,0 0 1,0 1-1,0-1 0,0 0 1,0 0-1,0 0 1,2-1-1,9 0 18,-1 0 0,1-2 0,-1 1 0,0-2 0,13-4 0,100-46-37,19-6-454,-143 60 463,45-11-285,-44 10 274,-1 1-1,0 0 1,0 0-1,0-1 1,0 1-1,0 0 1,0 0-1,1 0 1,-1 0-1,0 0 1,0 1 0,0-1-1,0 0 1,0 0-1,0 1 1,0-1-1,0 1 1,0-1-1,0 1 1,0-1-1,0 1 1,0-1-1,0 1 1,0 0-1,0 0 1,0 0-1,-1-1 1,1 1-1,0 0 1,-1 0-1,1 0 1,0 0-1,-1 0 1,1 2-1,0 17-133,-1-17 150,0 0 1,0-1 0,1 1 0,-1 0-1,1 0 1,-1 0 0,3 5 0,-3-7 4,1 0 0,0 0 0,0 0 0,-1 0 0,1 0 0,0 0 0,0 0 0,0 0 0,0 0 0,0-1 0,0 1 1,1 0-1,-1-1 0,0 1 0,0-1 0,0 1 0,1-1 0,-1 0 0,0 1 0,0-1 0,1 0 0,1 0 0,5 1 14,0-1-1,0-1 1,-1 1-1,1-1 0,0-1 1,-1 1-1,1-1 1,9-4-1,8-5-38,26-14 1,-37 17-66,0 0 0,0 1 0,1 1 1,0 0-1,30-6 0,-44 12 75,0-1-1,1 1 1,-1 0 0,0 0 0,0 0-1,0 0 1,0 0 0,0 0 0,1 0-1,-1 1 1,0-1 0,0 0-1,0 1 1,0-1 0,0 1 0,0-1-1,0 1 1,0-1 0,0 1 0,0 0-1,0-1 1,0 1 0,0 0-1,-1 0 1,1 0 0,0-1 0,0 1-1,-1 0 1,1 0 0,-1 0 0,1 0-1,-1 0 1,1 1 0,-1-1-1,1 1 1,0 4 17,0 1-1,-1-1 1,1 1 0,-1-1-1,-1 8 1,1 0 52,0 31 244,2-1-1,2 1 1,2-1-1,18 68 1,-17-89-209,1 4-72,-1 0 0,0 1 0,-2 0 0,1 30 0,-6-50 51,0-1 0,0 0 0,0 0 0,-1 0 0,-1 1 0,1-1 0,-1 0 1,0 0-1,0-1 0,-1 1 0,0 0 0,0-1 0,-1 1 0,0-1 0,0 0 0,0-1 0,-1 1 1,0-1-1,0 1 0,0-2 0,-8 6 0,12-9-36,0 0 1,0 0-1,0 0 0,-1 0 1,1 0-1,0 0 0,-1-1 1,1 1-1,-1-1 0,1 1 1,0-1-1,-1 1 0,1-1 1,-1 0-1,0 0 0,1 0 1,-1 0-1,1 0 0,-1 0 1,-1-1-1,1 1-13,1-1 0,0 0 0,0 0 0,-1 1 0,1-1 0,0 0 1,0 0-1,0 0 0,0 0 0,0-1 0,0 1 0,1 0 0,-1 0 0,0-1 0,1 1 0,-1 0 0,0-3 1,-2-5 4,1-1 1,0 1-1,0-1 1,1-20 0,0 6-94,2 0 1,1-1-1,0 1 1,2 0 0,1 1-1,1-1 1,16-42-1,-17 56-2,-1-1 0,2 1-1,-1 0 1,1 0-1,1 0 1,0 1 0,0 0-1,1 1 1,0-1-1,1 1 1,-1 1 0,1 0-1,1 0 1,0 1 0,0 0-1,0 0 1,0 1-1,18-5 1,73-10-2072,-101 20 2121,1 0-1,-1 0 0,1 0 0,-1 0 0,0 0 0,1 0 0,-1-1 1,1 1-1,-1 0 0,1 0 0,-1 0 0,1 0 0,-1-1 0,0 1 0,1 0 1,-1-1-1,1 1 0,-1 0 0,0 0 0,1-1 0,-1 1 0,0-1 1,1 1-1,-1 0 0,0-1 0,0 1 0,1-1 0,-1 1 0,0-1 0,0 1 1,0 0-1,0-1 0,0 1 0,0-1 0,0 1 0,1-1 0,-1 1 0,0-1 1,-1 1-1,1-1 0,0 1 0,0-1 0,0 1 0,0-1 0,0 1 1,0-1-1,-1 1 0,1 0 0,0-1 0,0 1 0,-1-1 0,1 1 0,-1-1 1,-14-13-515</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27.209"/>
    </inkml:context>
    <inkml:brush xml:id="br0">
      <inkml:brushProperty name="width" value="0.05" units="cm"/>
      <inkml:brushProperty name="height" value="0.05" units="cm"/>
    </inkml:brush>
  </inkml:definitions>
  <inkml:trace contextRef="#ctx0" brushRef="#br0">14 229 15579,'-13'6'2041,"12"-13"-1137,7-6-400,10-10 2433,5-3-2137,15-4-600,4-3-520,3-4 288,1 1-96,2 6-104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6.252"/>
    </inkml:context>
    <inkml:brush xml:id="br0">
      <inkml:brushProperty name="width" value="0.05" units="cm"/>
      <inkml:brushProperty name="height" value="0.05" units="cm"/>
    </inkml:brush>
  </inkml:definitions>
  <inkml:trace contextRef="#ctx0" brushRef="#br0">278 135 14019,'3'-2'397,"-1"0"-1,-1-1 1,1 1 0,0-1 0,0 1 0,-1-1-1,0 0 1,1 0 0,-1 1 0,0-1-1,0-5 1,-1 7-289,0 0 0,0 0 0,0 0-1,0 0 1,-1 0 0,1-1 0,0 1 0,-1 0 0,1 0 0,-1 0 0,1 0-1,-1 0 1,0 0 0,1 0 0,-1 1 0,0-1 0,0 0 0,0 0 0,0 0-1,1 1 1,-1-1 0,0 0 0,0 1 0,0-1 0,0 1 0,0-1 0,-1 1-1,1 0 1,0-1 0,0 1 0,0 0 0,0 0 0,0 0 0,-2 0 0,-7-2 5,0 1 0,-1 1 0,1 0 0,0 0 0,-1 1 0,1 1 0,0-1 0,0 2 0,0-1 0,-17 8 0,5-1-23,0 1 1,0 1 0,-29 21-1,49-31-77,0 1 0,0-1 1,0 1-1,0-1 0,0 1 0,0 0 0,0 0 0,1 0 0,-1 0 1,1 0-1,-2 3 0,3-5-11,0 0 1,0 1-1,0-1 1,0 0-1,0 1 1,0-1-1,0 0 0,0 0 1,0 1-1,0-1 1,0 0-1,0 1 1,0-1-1,0 0 1,0 0-1,0 1 1,0-1-1,0 0 0,0 0 1,1 1-1,-1-1 1,0 0-1,0 0 1,0 1-1,0-1 1,1 0-1,-1 0 0,0 0 1,0 0-1,1 1 1,-1-1-1,0 0 1,1 0-1,18 2 41,1-4-27,0-2-1,0-1 1,0 0-1,29-12 1,29-9 64,-76 25-78,-1 1 0,1-1 1,0 1-1,-1 0 0,1-1 1,-1 1-1,1 0 1,0 0-1,-1 0 0,1 0 1,0 0-1,-1 0 0,1 1 1,-1-1-1,1 0 1,0 1-1,-1-1 0,1 1 1,-1 0-1,1 0 1,-1-1-1,0 1 0,1 0 1,-1 0-1,0 0 0,2 2 1,-1 0 2,-1 0 1,1 0 0,-1 1-1,0-1 1,0 1 0,0-1-1,0 1 1,-1-1 0,1 1-1,-1 0 1,0 3 0,1 42 231,-2-1 0,-3 0 0,-2 0 0,-1 0 1,-3-1-1,-20 59 0,24-88 16,-2 0 0,-9 17 1,13-28-177,0 0 1,0-1-1,-1 1 1,0-1 0,0 0-1,0-1 1,-12 10-1,16-14-71,0 0 0,-1 0 0,1 0 1,0 0-1,0 0 0,0-1 0,0 1 0,-1 0 0,1-1 0,0 1 0,-1-1 0,1 0 0,0 1 0,-1-1 0,1 0 0,-1 0 0,1 0 1,0 0-1,-1 0 0,1 0 0,-1 0 0,1 0 0,0 0 0,-1-1 0,1 1 0,0-1 0,-1 1 0,1-1 0,0 0 0,-1 1 1,1-1-1,0 0 0,0 0 0,0 0 0,0 1 0,0-1 0,-2-3 0,1 1-10,0-1 0,0 1 0,0-1 0,1 0 0,-1 0 0,1 0 0,0 0 0,0 0 0,0 0 0,0 0 0,1-8 0,1-7-60,0 0 0,2 0 0,0 0 0,1 0 0,1 0-1,1 1 1,1 0 0,0 0 0,16-27 0,-2 9-84,2 1 0,1 1 1,39-42-1,-43 54 70,0 2 1,31-24 0,-43 37 70,1 2-1,-1-1 1,1 1 0,0 0 0,0 0 0,1 1 0,-1 1-1,1 0 1,0 0 0,11-2 0,-20 5 7,0 0 0,1-1 0,-1 1 0,1 0 0,-1 0 0,1 0 0,-1 0 0,1 0 0,-1 0 0,1 0 0,-1 0 0,1 1 0,-1-1 0,1 1 0,-1-1 0,0 1 0,1-1 0,-1 1 0,0 0 0,1 0 0,-1-1 0,0 1 0,0 0 0,0 0 0,0 0 0,0 1 0,0-1 0,0 0 0,0 0 0,0 0 0,0 1 0,-1-1 0,1 0 0,-1 1 0,1-1 0,-1 1 0,1-1 0,-1 1 0,0-1 0,0 1 0,1-1 0,-1 1 0,0-1 0,0 1 0,-1-1 0,1 0 0,0 1 0,-1 2 0,-1 4 7,0 0-1,0 0 1,-1 0-1,0-1 1,-6 13-1,-10 25 220,37-67 45,1-3-136,24-45 0,-38 61-122,0-1-1,-1-1 0,0 1 1,-1-1-1,0 1 0,0-1 1,-1 0-1,0-12 1,-2 21-10,1 0 0,-1 1 1,0-1-1,0 1 1,0-1-1,0 0 1,-1 1-1,1-1 0,0 1 1,-1-1-1,1 0 1,-1 1-1,1-1 1,-1 1-1,0 0 0,0-1 1,0 1-1,0-1 1,0 1-1,0 0 1,0 0-1,0 0 0,0 0 1,0 0-1,-1 0 1,1 0-1,-3-2 1,4 3-5,-1 0 1,1 0 0,0 0 0,0 0 0,0 0 0,-1 0 0,1 0 0,0 0 0,0 0 0,-1 0 0,1 0 0,0 0-1,0 0 1,-1 0 0,1 0 0,0 0 0,0 0 0,-1 0 0,1 0 0,0 0 0,0 1 0,0-1 0,-1 0 0,1 0 0,0 0-1,0 0 1,0 0 0,-1 1 0,1-1 0,0 0 0,0 0 0,0 0 0,0 1 0,0-1 0,0 0 0,-1 0 0,1 0-1,0 1 1,0-1 0,0 0 0,0 0 0,0 1 0,0-1 0,0 0 0,0 0 0,0 1 0,0-1 0,0 0 0,0 0 0,0 1-1,0-1 1,0 0 0,0 1 0,1-1-16,-1 1 0,0 0 0,0 0 0,1 0 0,-1-1 0,0 1 0,1 0 0,-1-1 0,1 1 0,-1 0 0,1-1 0,-1 1 0,1 0 0,-1-1 0,1 1 0,-1-1 0,2 2 0,6 1-291,-1-1 0,1 0 0,0 0 0,-1 0 0,1-1 0,0 0 0,0-1 0,9 0 0,8-1-778,31-5 0,-13-2 225,-1-2-183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7.030"/>
    </inkml:context>
    <inkml:brush xml:id="br0">
      <inkml:brushProperty name="width" value="0.05" units="cm"/>
      <inkml:brushProperty name="height" value="0.05" units="cm"/>
    </inkml:brush>
  </inkml:definitions>
  <inkml:trace contextRef="#ctx0" brushRef="#br0">70 271 16243,'-16'18'6711,"5"-2"-6297,2 1 0,1 0 0,0 0 0,-9 29 0,17-46-414,0 1 0,0-1 1,0 0-1,0 0 0,0 0 0,0 0 1,0 0-1,0 0 0,0 1 0,0-1 1,0 0-1,0 0 0,0 0 0,0 0 1,0 0-1,0 1 0,0-1 0,0 0 0,0 0 1,0 0-1,0 0 0,0 0 0,0 0 1,0 1-1,0-1 0,0 0 0,0 0 1,0 0-1,0 0 0,1 0 0,-1 0 0,0 0 1,0 0-1,0 1 0,0-1 0,0 0 1,0 0-1,0 0 0,1 0 0,-1 0 1,0 0-1,0 0 0,0 0 0,0 0 0,0 0 1,0 0-1,1 0 0,-1 0 0,0 0 1,0 0-1,0 0 0,0 0 0,1 0 1,9-5 10,9-8 22,5-10-7,-15 13-20,1 0-1,0 1 0,0 1 1,1 0-1,0 0 1,21-10-1,-31 18 1,-1-1 0,1 1 0,-1 0 0,1-1 0,0 1 0,-1 0 0,1 0 0,-1 0 0,1 0 0,0 0 0,-1 0 0,1 0 0,0 0 0,-1 0 0,1 0 0,0 0 0,-1 0 0,1 0 0,-1 0 0,1 1 0,0-1 0,-1 0 0,1 0 0,-1 1 0,1-1 0,-1 0 0,1 1 0,-1-1 0,1 1 0,-1-1 0,2 1 0,-2 1 7,1 0 1,0 0 0,-1-1 0,1 1-1,-1 0 1,1 0 0,-1 0 0,0 0-1,0 0 1,1-1 0,-2 4 0,0 7 71,0-1 1,-6 21 0,-62 177 528,4-17-157,61-176-367,4-14-44,1-4-2,9-23 63,-6 15-116,84-211-529,149-271 0,-215 455 417,-12 27 79,-9 11 42,-1-1 0,0 0 1,0 0-1,1 1 0,-1-1 0,0 0 1,0 1-1,0-1 0,0 0 0,1 1 1,-1-1-1,0 0 0,0 1 0,0-1 1,0 0-1,0 1 0,0-1 1,0 0-1,0 1 0,0-1 0,0 0 1,0 1-1,0-1 0,0 0 0,0 1 1,0-1-1,-1 0 0,1 1 0,0-1 1,0 0-1,0 1 0,-1-1 1,-9 33 75,-2-1 0,-2-1 1,-20 35-1,9-17 57,14-29-68,7-14-35,1 0 0,-1 1 0,1-1 1,1 1-1,-1-1 0,1 1 0,0 0 0,-2 13 0,4-19-29,0-1 0,0 0 0,0 0 0,0 1 0,1-1 0,-1 0 0,0 1 0,0-1 0,0 0 0,0 0 0,1 1-1,-1-1 1,0 0 0,0 0 0,0 0 0,1 1 0,-1-1 0,0 0 0,0 0 0,1 0 0,-1 0 0,0 0 0,1 1 0,-1-1 0,0 0-1,0 0 1,1 0 0,-1 0 0,0 0 0,1 0 0,-1 0 0,0 0 0,1 0 0,-1 0 0,0 0 0,0 0 0,1 0 0,-1 0 0,1-1-1,13-3-65,13-8-244,32-21-1,-43 23 185,0 0-1,1 1 1,0 1 0,1 1 0,0 0-1,21-4 1,-36 10 113,-1 0 0,1 1 0,-1-1 0,1 1 1,-1 0-1,1 0 0,-1 0 0,0 0 0,1 0 0,-1 1 0,1-1 0,-1 1 0,1-1 0,-1 1 1,0 0-1,1 0 0,-1 0 0,0 0 0,0 1 0,0-1 0,0 0 0,0 1 0,0 0 0,0-1 1,2 4-1,-2-2 34,-1 0 0,0 0-1,1 1 1,-1-1 0,0 0 0,-1 1 0,1-1 0,-1 1 0,1-1 0,-1 1 0,0-1 0,0 1 0,-1-1 0,1 0 0,-1 1 0,0-1-1,-1 6 1,-3 3 100,1 0-1,-2 0 1,1-1-1,-2 0 1,1 0-1,-1 0 0,-1-1 1,-11 13-1,6-10 120,0 0 0,-1-1 0,0-1 0,-1 0-1,-20 11 1,27-18-135,1 0 1,-2-1-1,1 1 0,0-2 0,-1 1 0,1-1 1,-16 1-1,22-3-190,0 1 0,1-1 0,-1 0 0,0 0 0,0 0 0,0 0 0,0-1 1,0 1-1,0 0 0,1-1 0,-1 1 0,0-1 0,0 0 0,1 0 0,-1 0 0,0 1 1,1-2-1,-1 1 0,1 0 0,-1 0 0,1 0 0,-1-1 0,1 1 0,0 0 0,0-1 1,0 0-1,0 1 0,0-1 0,0 1 0,0-1 0,0 0 0,1 0 0,-1 0 0,1 1 1,-1-1-1,1 0 0,0 0 0,-1 0 0,1 0 0,0 0 0,1-2 0,-1 0-96,0 0 0,0 0 0,1-1 0,0 1 0,-1 0 0,2 0 0,1-6 0,9-9-780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7.508"/>
    </inkml:context>
    <inkml:brush xml:id="br0">
      <inkml:brushProperty name="width" value="0.05" units="cm"/>
      <inkml:brushProperty name="height" value="0.05" units="cm"/>
    </inkml:brush>
  </inkml:definitions>
  <inkml:trace contextRef="#ctx0" brushRef="#br0">1 156 16291,'9'2'721,"0"-2"0,0 1-1,0-1 1,0 0 0,-1-1-1,12-2 1,-17 3-557,-1-1 0,1 0 1,0 0-1,0 0 0,-1 0 0,1-1 0,-1 1 0,1-1 1,-1 0-1,1 1 0,-1-1 0,0 0 0,0 0 1,0 0-1,0-1 0,0 1 0,-1 0 0,1-1 0,-1 1 1,1-1-1,-1 0 0,2-4 0,-3 7-149,0 0 0,0 0 0,0 0 0,1-1 0,-1 1 0,0 0 0,0 0 0,0 0 0,0-1-1,0 1 1,0 0 0,0 0 0,1-1 0,-1 1 0,0 0 0,0-1 0,0 1 0,0 0 0,0 0 0,0-1 0,0 1 0,0 0 0,0 0 0,0-1 0,-1 1 0,1 0-1,0 0 1,0-1 0,0 1 0,0 0 0,0 0 0,0-1 0,-1 1 0,1 0 0,0 0 0,0 0 0,0-1 0,-1 1 0,-9 6 275,-11 15 41,17-15-268,0 0-1,1 0 0,-1 0 1,1 1-1,1-1 0,-1 1 1,1 0-1,-2 8 0,4-13-55,0 0 1,-1 0-1,1-1 0,0 1 0,0 0 0,0 0 0,0 0 0,1-1 0,-1 1 0,0 0 0,1 0 0,-1-1 0,1 1 0,0 0 0,-1-1 0,1 1 0,0 0 0,0-1 0,0 1 0,0-1 0,0 1 0,1-1 0,-1 0 0,0 0 0,1 1 0,-1-1 0,1 0 0,-1 0 0,1 0 1,-1-1-1,1 1 0,0 0 0,-1-1 0,1 1 0,0 0 0,3-1 0,15 3-4,1-1 0,-1 0 1,1-2-1,34-4 0,34 1 39,-79 3 131,-15-4 70,-11-8-6,8 3-192,2-1 1,-1 0 0,2 0 0,-1 0 0,1-1 0,1 0 0,-4-12-1,5 14-17,1-1 0,0 1 0,0 0 0,1-1 0,0 1 0,1-1-1,0 0 1,0 1 0,3-11 0,-3 19-36,0-1-1,1 1 1,-1 0-1,0-1 1,1 1-1,0 0 1,-1-1-1,1 1 1,0 0-1,-1 0 1,1-1-1,0 1 1,0 0-1,0 0 1,0 0-1,0 0 1,0 0-1,0 1 1,1-1-1,-1 0 1,0 0-1,2 0 1,-1 0-34,1 1 1,-1-1 0,1 1 0,0 0 0,-1 0-1,1 0 1,-1 0 0,1 0 0,-1 0 0,1 1-1,3 0 1,6 3-292,0 0 0,0 1 1,20 12-1,-28-15 216,10 7-747,13 7-874,-34-17 885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7.927"/>
    </inkml:context>
    <inkml:brush xml:id="br0">
      <inkml:brushProperty name="width" value="0.05" units="cm"/>
      <inkml:brushProperty name="height" value="0.05" units="cm"/>
    </inkml:brush>
  </inkml:definitions>
  <inkml:trace contextRef="#ctx0" brushRef="#br0">1 69 19508,'26'-5'1609,"1"-7"-1153,5 1-256,8 1-24,3-2 248,-6 2-208,-3 1-120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8.408"/>
    </inkml:context>
    <inkml:brush xml:id="br0">
      <inkml:brushProperty name="width" value="0.05" units="cm"/>
      <inkml:brushProperty name="height" value="0.05" units="cm"/>
    </inkml:brush>
  </inkml:definitions>
  <inkml:trace contextRef="#ctx0" brushRef="#br0">57 184 19876,'5'3'1889,"-6"8"-1105,-5 5-280,-1 11 864,0 3-256,-2 7-359,1 5-153,1-2-216,1-3-200,3-6-424,0-4-248,3-13-657,0-4-239,3-13 992,-3-8-272,-1-18-192</inkml:trace>
  <inkml:trace contextRef="#ctx0" brushRef="#br0" timeOffset="1">1 0 19668,'0'0'1865,"0"5"-1441,0 2-160,1 1 928,9 0-1160,7 0-592,11-2 520,3-2-96,15-2-136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8.888"/>
    </inkml:context>
    <inkml:brush xml:id="br0">
      <inkml:brushProperty name="width" value="0.05" units="cm"/>
      <inkml:brushProperty name="height" value="0.05" units="cm"/>
    </inkml:brush>
  </inkml:definitions>
  <inkml:trace contextRef="#ctx0" brushRef="#br0">241 1 18964,'-93'79'3468,"73"-65"-2902,1 0-1,0 2 1,2 0-1,0 1 1,0 1-1,-15 24 1,31-42-556,0 1-1,1 0 1,-1 0-1,1 0 1,-1 0-1,1 0 1,-1-1 0,1 1-1,0 0 1,-1 0-1,1 0 1,0 0-1,0 0 1,0 0-1,0 0 1,0 0 0,0 0-1,0 0 1,0 2-1,0-3-14,1 1-1,-1-1 1,1 0-1,-1 1 1,1-1-1,-1 1 1,1-1-1,-1 0 1,1 1-1,-1-1 0,1 0 1,-1 0-1,1 0 1,-1 1-1,1-1 1,-1 0-1,1 0 1,0 0-1,-1 0 1,1 0-1,-1 0 1,1 0-1,0 0 0,7-1-136,0 0-1,0-1 0,12-4 0,-13 4 64,33-10-400,73-19-747,-99 28 1055,1 1 0,-1 0 0,1 1 0,-1 0 0,27 3 0,-39-2 181,0 0 0,-1 0 1,1 1-1,0-1 0,0 0 0,0 1 1,0 0-1,0-1 0,-1 1 1,1 0-1,0 0 0,-1 0 1,1 0-1,0 0 0,-1 0 1,1 0-1,-1 1 0,0-1 1,1 1-1,-1-1 0,0 1 1,0-1-1,0 1 0,0-1 1,0 1-1,0 0 0,0 0 0,-1 0 1,1-1-1,-1 1 0,1 0 1,-1 0-1,0 0 0,0 0 1,0 0-1,0 0 0,0 0 1,0 0-1,0-1 0,-1 1 1,1 0-1,-1 0 0,0 2 1,-2 5 142,0-1 0,0 1 0,-1-1 0,0 1 0,-1-1 0,0-1 0,-10 13 1,0-2 423,-2-1 0,-34 28 1,42-38-389,0-1 0,0 0 1,0 0-1,0-1 0,-1-1 0,0 1 1,0-2-1,-18 5 0,27-7-203,0-1 1,1 0-1,-1 0 0,0 1 0,0-1 1,0 0-1,0 0 0,0 0 0,0 0 1,1 0-1,-1 0 0,0-1 0,0 1 1,0 0-1,0 0 0,0-1 0,1 1 1,-1 0-1,0-1 0,0 1 0,0-1 1,1 1-1,-1-1 0,0 1 0,1-1 1,-2-1-1,1 1-57,1 0 0,0 0 0,-1-1 1,1 1-1,0-1 0,0 1 0,0 0 0,0-1 1,0 1-1,0 0 0,0-1 0,0 1 0,1-1 0,-1 1 1,1-2-1,3-8-369,1 0-1,0 0 1,8-12 0,-10 18 515,26-44-726,7-11-213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9.319"/>
    </inkml:context>
    <inkml:brush xml:id="br0">
      <inkml:brushProperty name="width" value="0.05" units="cm"/>
      <inkml:brushProperty name="height" value="0.05" units="cm"/>
    </inkml:brush>
  </inkml:definitions>
  <inkml:trace contextRef="#ctx0" brushRef="#br0">211 0 18220,'-1'4'209,"1"-1"0,-1 0 0,0 1 0,1-1 0,-2 0 0,1 0 1,0 0-1,-1 0 0,1 0 0,-1 0 0,0 0 0,0 0 0,-2 2 0,-6 11 337,1 2-103,1 1 0,1 1 0,1-1 0,0 1 0,2 0 0,0 0 0,1 0 0,2 1 0,0 27 0,1-31-497,1 0-1,1 0 1,1 0 0,0 0-1,1-1 1,1 1-1,1-1 1,0 0 0,1-1-1,0 1 1,15 20 0,-14-26-947,-8-16-136,-13-17-293,-67-72-904,-17-22 3733,95 115-1273,1 0 0,-1-1 0,0 1 0,1-1-1,0 1 1,0-1 0,-1 1 0,1-1-1,1 0 1,-2-3 0,2 5-82,0 0 0,0 0 0,1 0 0,-1 0 0,0 0 0,0 1 1,1-1-1,-1 0 0,1 0 0,-1 0 0,0 1 0,1-1 0,0 0 0,-1 0 0,1 1 0,-1-1 0,1 0 0,0 1 0,-1-1 0,1 1 0,0-1 1,0 1-1,0 0 0,-1-1 0,1 1 0,0-1 0,0 1 0,0 0 0,0 0 0,0 0 0,-1 0 0,1-1 0,0 1 0,0 0 0,1 1 0,179-26-104,-118 12-77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39.753"/>
    </inkml:context>
    <inkml:brush xml:id="br0">
      <inkml:brushProperty name="width" value="0.05" units="cm"/>
      <inkml:brushProperty name="height" value="0.05" units="cm"/>
    </inkml:brush>
  </inkml:definitions>
  <inkml:trace contextRef="#ctx0" brushRef="#br0">1 1 16980,'0'10'2176,"1"6"-1304,-1 5-296,0 2 1601,0 4-1201,0 2-240,0 0-248,1-4-328,2-3-784,2-5-464,0-11 864,5-2-160,2-4-208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0.168"/>
    </inkml:context>
    <inkml:brush xml:id="br0">
      <inkml:brushProperty name="width" value="0.05" units="cm"/>
      <inkml:brushProperty name="height" value="0.05" units="cm"/>
    </inkml:brush>
  </inkml:definitions>
  <inkml:trace contextRef="#ctx0" brushRef="#br0">26 1 20916,'-5'10'276,"1"0"-1,0 1 1,1 0-1,0 0 0,1 0 1,0 0-1,0 15 0,1-18-261,1 0 0,0 0 0,1 0 0,0 0 0,0 0-1,1 0 1,0 0 0,0 0 0,1 0 0,6 12 0,-7-17-22,-1-1 0,1 1 0,0-1 0,-1 0 0,1 1 0,0-1 0,1 0 0,-1 0 0,0 0 0,1-1 1,-1 1-1,1 0 0,-1-1 0,1 0 0,0 0 0,-1 1 0,5 0 0,-3-2-5,1 1 0,-1-1-1,1 0 1,0 0 0,-1 0-1,1 0 1,-1-1 0,1 0 0,-1 0-1,6-2 1,4-2-13,0-2 0,-1 1 0,0-2 0,0 1 0,20-18 1,-10 4 47,-17 15 1,0 0 0,1 1-1,13-9 1,-20 13-21,1 1 0,-1 0 1,0 0-1,1 0 0,-1 0 1,0 0-1,1 0 0,-1-1 0,0 1 1,1 0-1,-1 0 0,0 0 1,1 0-1,-1 0 0,1 0 0,-1 0 1,0 0-1,1 1 0,-1-1 1,0 0-1,1 0 0,-1 0 0,0 0 1,1 0-1,-1 1 0,0-1 1,1 0-1,-1 0 0,0 0 0,0 1 1,1-1-1,-1 0 0,0 0 1,0 1-1,1-1 0,-1 0 0,0 1 1,0-1-1,0 0 0,0 1 1,0-1-1,1 0 0,-1 1 0,0-1 1,0 0-1,0 1 0,0-1 1,0 1-1,2 23 48,-2-18-53,0-6 2,-1 5-55,2 1 0,-1-1 0,1 1 0,0-1 1,0 1-1,0-1 0,1 0 0,-1 1 0,1-1 0,1 0 0,-1 0 1,5 6-1,5-5-88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0.314"/>
    </inkml:context>
    <inkml:brush xml:id="br0">
      <inkml:brushProperty name="width" value="0.05" units="cm"/>
      <inkml:brushProperty name="height" value="0.05" units="cm"/>
    </inkml:brush>
  </inkml:definitions>
  <inkml:trace contextRef="#ctx0" brushRef="#br0">179 261 14411,'21'-20'2139,"-20"19"-1918,0 0-1,0 0 1,0 0 0,-1-1 0,1 1 0,0 0 0,0 0 0,-1-1-1,1 1 1,0 0 0,-1-1 0,1 1 0,-1-1 0,0 1 0,1-1-1,-1-2 1,-1 4-107,1 0-1,-1 0 0,1 0 1,-1 0-1,0 0 1,1 0-1,-1 0 0,1 0 1,-1 0-1,1 0 0,-1 1 1,0-1-1,1 0 1,-1 0-1,1 1 0,-1-1 1,1 0-1,-1 0 1,1 1-1,0-1 0,-1 1 1,1-1-1,-1 1 0,-13 10 584,-14 16-166,1 2-1,2 1 1,1 1-1,-30 49 1,50-73-491,0 0-1,1 1 1,-1-1 0,2 1 0,-1-1 0,-1 9-1,3-14-36,1 0 0,0-1 0,-1 1 0,1 0 0,0 0 0,0-1 0,0 1 0,0 0 0,1-1 0,-1 1 0,0 0 0,1-1 0,-1 1 0,1 0 0,0-1 0,-1 1 0,1-1 0,0 1 0,0-1 0,0 1 0,0-1 0,0 0 0,0 1 0,0-1 0,1 0 0,-1 0 0,0 0 0,1 0 0,-1 0 0,1 0 0,-1 0 0,1-1 0,-1 1 0,3 0 0,1 1-2,-1-1 1,0 0 0,1-1-1,-1 1 1,0-1 0,1 0-1,-1 0 1,1 0 0,-1 0-1,1-1 1,-1 0 0,8-2-1,-5 0 1,1 0 0,-1 0-1,0-1 1,0 0 0,0 0 0,9-9 0,0-1 0,-1-1 1,0-1 0,-1 0 0,16-26 0,-19 26 1,0-1-1,-1 0 1,-1 0 0,0-1 0,-2 0 0,0-1 0,5-24-1,-11 22-1,-2 20-2,1 1 0,0-1 0,0 1 0,0 0 0,0-1 0,0 1 0,-1-1 0,1 1 0,0 0 0,0-1 0,0 1 0,-1 0 0,1-1 0,0 1 0,-1 0 0,1 0 0,0-1 0,-1 1 0,1 0 0,0 0 0,-1-1 0,1 1 0,0 0 0,-1 0 0,0 0 0,-1 0 1,1 0-1,-1 1 1,1-1-1,-1 1 1,1-1-1,-1 1 1,1 0-1,-1 0 1,1 0-1,-1 0 1,1 0-1,0 0 1,0 0-1,-1 0 1,1 0-1,0 1 1,0-1-1,0 0 1,-1 3-1,-9 12 19,1 2-1,0-1 0,1 1 0,1 0 1,1 1-1,0 0 0,2 0 0,0 1 1,1-1-1,1 1 0,1 0 1,0 23-1,2-39-12,0-1-1,0 0 1,1 1 0,0-1 0,-1 0 0,1 0 0,0 1-1,1-1 1,-1 0 0,3 4 0,-3-6-3,0 0-1,0 0 1,0 1-1,0-1 1,0 0 0,1 0-1,-1-1 1,0 1-1,1 0 1,-1 0 0,0-1-1,1 1 1,-1 0-1,1-1 1,-1 0 0,1 1-1,0-1 1,-1 0-1,1 0 1,-1 0 0,1 0-1,-1 0 1,1 0 0,2-1-1,6-1 3,-1 0 0,0-1 0,0 0 0,-1-1 0,1 0 0,0 0 0,-1-1 0,14-10 0,62-57-6,-68 58 4,38-35-35,-2-2 1,-3-3-1,-2-2 1,55-85-1,-98 136 28,-1 0 0,1 0-1,-2-1 1,1 1-1,0-1 1,-1 0-1,0 1 1,1-9-1,-3 14 5,0-1 0,0 1 0,0 0 0,0-1 0,0 1 0,0-1-1,0 1 1,-1 0 0,1-1 0,0 1 0,0 0 0,0-1 0,0 1 0,-1 0-1,1-1 1,0 1 0,0 0 0,-1-1 0,1 1 0,0 0 0,0 0-1,-1-1 1,1 1 0,0 0 0,-1 0 0,1 0 0,0-1 0,-1 1-1,1 0 1,-1 0 0,1 0 0,0 0 0,-1 0 0,1 0 0,-1 0-1,-15 2-3,6 3 16,0 0 1,1 0-1,-1 1 0,1 1 1,-12 10-1,-41 44 153,49-48-116,0 2 0,2-1 0,0 2 1,0 0-1,1 0 0,-9 21 0,16-30-35,1 0 1,-1 0-1,1 0 1,0 0-1,1 0 0,0 0 1,0 0-1,1 1 1,-1-1-1,2 0 0,-1 1 1,1-1-1,0 0 1,0 0-1,1 0 0,0 0 1,0 0-1,1 0 1,4 7-1,-3-6-19,1 0 1,0-1-1,0 0 1,1 0-1,0 0 1,0-1 0,1 0-1,-1 0 1,1 0-1,10 5 1,-14-9-96,-1-1 0,1 1 0,0-1 1,0 0-1,0 0 0,0 0 1,0 0-1,0-1 0,0 1 1,0-1-1,0 1 0,0-1 0,0 0 1,0-1-1,0 1 0,0 0 1,0-1-1,1 0 0,-2 1 1,1-1-1,0 0 0,0-1 1,0 1-1,0 0 0,-1-1 0,1 0 1,0 0-1,-1 1 0,0-1 1,1-1-1,-1 1 0,3-3 1,26-42-832,-21 33 636,15-25-525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0.796"/>
    </inkml:context>
    <inkml:brush xml:id="br0">
      <inkml:brushProperty name="width" value="0.05" units="cm"/>
      <inkml:brushProperty name="height" value="0.05" units="cm"/>
    </inkml:brush>
  </inkml:definitions>
  <inkml:trace contextRef="#ctx0" brushRef="#br0">228 1 18212,'-27'10'3971,"10"-3"-3153,0 1-1,1 0 0,0 2 0,1 0 0,-20 16 1,26-18-655,1-1-1,-1 2 1,1-1 0,1 1 0,0 0 0,0 1 0,1-1 0,0 1 0,-7 18-1,12-27-150,0 1 0,1-1 0,-1 0 0,1 1 0,0-1-1,-1 0 1,1 1 0,0-1 0,0 1 0,0-1-1,0 0 1,0 1 0,0-1 0,0 1 0,0-1-1,1 0 1,-1 1 0,0-1 0,1 1 0,0-1-1,0 2 1,0-2-9,0 0-1,1 0 0,-1 0 0,0 0 1,0 0-1,1-1 0,-1 1 1,0 0-1,1-1 0,-1 1 0,0-1 1,1 0-1,-1 1 0,1-1 0,-1 0 1,1 0-1,1 0 0,6 0-46,0-1 0,1 0-1,-1 0 1,0-1-1,11-4 1,32-13-199,-38 13 145,1 1-1,-1 0 0,1 0 1,0 2-1,1 0 0,-1 0 1,19 0-1,-32 3 90,-1 0 1,0 0-1,1 0 1,-1 0-1,0 0 1,1 1-1,-1-1 1,0 0-1,0 1 1,1-1-1,-1 1 1,0-1-1,0 1 0,0-1 1,1 1-1,-1 0 1,0 0-1,0-1 1,0 1-1,0 0 1,0 0-1,-1 0 1,1 0-1,0 0 1,0 0-1,-1 1 0,2 1 1,-2-1 10,1 1-1,-1-1 1,0 1 0,0-1-1,0 1 1,-1-1-1,1 1 1,0-1 0,-1 1-1,0-1 1,0 1 0,1-1-1,-3 3 1,-3 8 65,-1-1 0,-1-1 0,0 1 0,-10 11 0,0-2-7,-1-1 1,-1-1-1,-1 0 0,0-2 1,-32 20-1,29-28-873,24-9 800,0 0 1,-1 1-1,1-1 0,-1 0 1,1 0-1,-1 0 0,1 0 1,-1 0-1,1 0 0,-1 0 1,1 0-1,-1 0 0,1 0 1,-1 0-1,1 0 0,-1 0 1,1 0-1,-1 0 1,1 0-1,0-1 0,-1 1 1,1 0-1,-1 0 0,1-1 1,-1 1-1,1 0 0,0 0 1,-1-1-1,1 1 0,0 0 1,-1-1-1,1 1 0,0-1 1,0 1-1,-1 0 0,1-1 1,0 1-1,0-1 0,0 1 1,-1-1-1,1 1 0,0-1 1,1-13-344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1.466"/>
    </inkml:context>
    <inkml:brush xml:id="br0">
      <inkml:brushProperty name="width" value="0.05" units="cm"/>
      <inkml:brushProperty name="height" value="0.05" units="cm"/>
    </inkml:brush>
  </inkml:definitions>
  <inkml:trace contextRef="#ctx0" brushRef="#br0">116 359 11154,'22'-37'1623,"-16"29"-1032,-1-1 0,1 0 0,-2 1 0,1-2 0,-1 1 0,0 0 0,-1-1 0,0 0 0,1-12 0,-4 21-508,1 0-1,-1 0 1,0 0 0,0 0 0,0 1 0,-1-1 0,1 0-1,0 0 1,0 0 0,0 0 0,-1 0 0,1 0 0,0 1 0,-1-1-1,1 0 1,-1 0 0,1 1 0,-1-1 0,1 0 0,-1 0 0,1 1-1,-1-1 1,0 1 0,1-1 0,-1 1 0,0-1 0,0 1 0,1-1-1,-1 1 1,0-1 0,0 1 0,0 0 0,1-1 0,-1 1 0,0 0-1,0 0 1,0 0 0,0 0 0,0 0 0,0 0 0,0 0-1,1 0 1,-1 0 0,0 0 0,0 0 0,0 1 0,0-1 0,0 0-1,0 1 1,-5 1 105,1-1 1,0 1-1,0 0 0,0 1 0,1-1 0,-1 1 0,-5 4 1,0 2-43,0 0 1,1 1 0,0 0 0,1 1-1,0 0 1,1 1 0,-10 19 0,12-21-114,0 0 0,1 1 0,0-1 0,1 1 0,0 0 1,1 0-1,1 1 0,-1-1 0,1 17 0,1-27-30,0 1 1,0 0-1,0-1 0,0 1 1,0-1-1,1 1 0,-1-1 1,0 1-1,1-1 0,-1 0 1,1 1-1,-1-1 0,1 1 1,0-1-1,0 0 0,-1 0 1,1 1-1,0-1 0,0 0 0,0 0 1,0 0-1,1 0 0,-1 0 1,0 0-1,0 0 0,0 0 1,1-1-1,-1 1 0,1 0 1,-1-1-1,0 1 0,1-1 1,-1 0-1,1 1 0,-1-1 0,1 0 1,-1 0-1,1 0 0,-1 0 1,1 0-1,-1 0 0,1 0 1,2-1-1,5-1 8,-1-1-1,1 0 1,-1 0-1,0-1 1,0 0 0,11-8-1,18-13 8,-2-2 0,-1-2 0,-1-1-1,-1-1 1,-2-1 0,-2-2 0,-1-1-1,37-63 1,-60 91-15,0 0 0,-1-1 0,0 1 0,0 0 0,-1-1 0,0 0 0,0 1 0,1-17 0,-3 23-2,0 0 0,0 0 0,0 0 1,0-1-1,-1 1 0,1 0 0,0 0 0,-1 0 1,1 0-1,-1-1 0,1 1 0,-1 0 0,1 0 0,-1 0 1,0 0-1,1 0 0,-1 0 0,0 1 0,0-1 0,0 0 1,0 0-1,0 0 0,0 1 0,0-1 0,0 1 1,0-1-1,0 0 0,0 1 0,0 0 0,0-1 0,-1 1 1,1 0-1,0 0 0,0-1 0,0 1 0,-1 0 0,1 0 1,0 0-1,0 1 0,0-1 0,-1 0 0,1 0 0,0 1 1,-2 0-1,-3 0 4,-1 1 1,1 0 0,0 0-1,0 1 1,0 0-1,1 0 1,-8 5-1,-1 3 9,0 1 0,1 1 0,1 0-1,0 0 1,-18 28 0,23-30-8,0 0 0,1 1 0,0 0 0,1 0 0,1 0 0,-1 1-1,2-1 1,-4 24 0,6-32-56,1 0-1,0 0 0,0 1 0,0-1 1,1 0-1,-1 0 0,1 0 0,0 0 1,0 0-1,0 0 0,1 0 0,0 0 1,0 0-1,0 0 0,0-1 0,0 1 1,0-1-1,1 1 0,0-1 0,0 0 1,0 0-1,0 0 0,0-1 0,1 1 1,-1-1-1,1 0 0,-1 0 0,1 0 1,0 0-1,0-1 0,0 1 0,0-1 1,0 0-1,0 0 0,0 0 0,7 0 1,1-2-135,0 1 0,0-1-1,-1-1 1,1 0 0,-1-1 0,0 0 0,1-1 0,-1 0 0,-1-1 0,1 0 0,17-11 0,19-17-592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2.057"/>
    </inkml:context>
    <inkml:brush xml:id="br0">
      <inkml:brushProperty name="width" value="0.05" units="cm"/>
      <inkml:brushProperty name="height" value="0.05" units="cm"/>
    </inkml:brush>
  </inkml:definitions>
  <inkml:trace contextRef="#ctx0" brushRef="#br0">129 39 19396,'-22'23'1795,"-32"41"0,47-54-1436,0 1 1,0 0-1,1 0 0,0 0 1,1 1-1,-7 23 0,11-32-286,1 0-1,-1 0 0,1 0 0,0 0 0,0 0 0,0 1 0,0 2 1,0-5-60,0-1 1,1 1 0,-1 0 0,0-1 0,0 1 0,1-1 0,-1 1 0,0-1-1,0 1 1,1-1 0,-1 1 0,1-1 0,-1 1 0,1-1 0,-1 1 0,0-1-1,1 0 1,-1 1 0,1-1 0,0 0 0,-1 1 0,1-1 0,-1 0 0,1 0-1,-1 0 1,1 1 0,0-1 0,-1 0 0,1 0 0,-1 0 0,1 0 0,0 0 0,-1 0-1,1 0 1,-1 0 0,1 0 0,0-1 0,-1 1 0,1 0 0,-1 0 0,1 0-1,-1-1 1,1 1 0,0-1 0,9-3 12,0-1-1,0 0 1,-1-1 0,0 0 0,0 0-1,-1-1 1,15-15 0,-1-1-57,27-39 0,-42 52 24,-2 3-6,1 1 1,-1-2 0,-1 1 0,0-1 0,0 1 0,0-1 0,2-9 0,-5 17 11,-1 0 0,0-1 0,0 1 1,0 0-1,0 0 0,0 0 0,0 0 0,0-1 0,0 1 0,0 0 1,0 0-1,0 0 0,0 0 0,0-1 0,0 1 0,0 0 0,0 0 1,0 0-1,0 0 0,0-1 0,0 1 0,0 0 0,0 0 0,0 0 1,0 0-1,-1-1 0,1 1 0,0 0 0,0 0 0,0 0 0,0 0 1,0 0-1,0 0 0,0-1 0,-1 1 0,1 0 0,0 0 0,0 0 1,0 0-1,0 0 0,0 0 0,-1 0 0,1 0 0,-9 3-14,-7 10 5,8-2 14,0 0-1,0 1 0,1 0 1,-8 18-1,12-23-8,0 0-1,0 0 1,1 0-1,0 1 1,0-1 0,1 1-1,0-1 1,0 1-1,1 10 1,0-16-28,0 0 0,0-1-1,0 1 1,1 0 0,-1-1 0,1 1 0,-1 0 0,1-1-1,-1 1 1,1-1 0,0 1 0,0-1 0,0 1-1,0-1 1,0 0 0,0 1 0,0-1 0,0 0-1,0 0 1,1 0 0,-1 0 0,2 1 0,0-1-54,-1 0 0,0 0 0,1-1 0,-1 1 0,1-1 0,-1 0 0,1 0 0,-1 0 1,1 0-1,-1 0 0,1 0 0,-1-1 0,4 0 0,5-3-411,1 0 1,-1-1-1,0 0 1,18-11-1,36-28-3471,66-57-1,-53 34 3405,-121 102 9495,38-31-8686,0 1 0,0-1 1,1 1-1,0 0 0,0 0 0,0 0 0,0 0 0,1 1 0,0 0 1,0 0-1,-3 9 0,6-14-226,0 0-1,0 0 1,0 0 0,0 0-1,0 0 1,1-1 0,-1 1 0,0 0-1,0 0 1,1 0 0,-1 0 0,0 0-1,1 0 1,-1-1 0,1 1-1,-1 0 1,1 0 0,0 0 0,-1-1-1,1 1 1,0 0 0,-1-1 0,1 1-1,0-1 1,0 1 0,0-1-1,0 1 1,-1-1 0,1 0 0,0 1-1,0-1 1,1 0 0,40 8 11,-18-4-50,-21-3 19,0 0-1,0 0 1,0 0-1,0 0 1,-1 0-1,1 1 1,0-1-1,-1 1 1,1 0 0,-1 0-1,0 0 1,1 0-1,-1 0 1,0 0-1,0 1 1,0-1-1,-1 1 1,1-1-1,-1 1 1,1 0-1,-1-1 1,0 1-1,0 0 1,0 0-1,0 0 1,-1 0-1,1 0 1,-1 0 0,0 0-1,0 0 1,0 0-1,0 0 1,0 0-1,-1 0 1,0 4-1,-1 1 40,0 0-1,-1-1 0,1 1 1,-2-1-1,1 1 1,-1-1-1,0 0 0,0 0 1,-1-1-1,0 1 1,0-1-1,-9 8 0,6-8-74,1 1-1,-1-1 1,0-1-1,-1 1 0,1-1 1,-1-1-1,0 0 1,0 0-1,0 0 0,-1-1 1,1-1-1,-1 0 1,0 0-1,0-1 0,1 0 1,-18-1-1,24 0 7,0-1 1,0 1-1,-1-1 0,1 0 0,0 0 1,0-1-1,0 1 0,1 0 0,-1-1 0,0 0 1,0 0-1,1 0 0,-1 0 0,1 0 1,0 0-1,-4-5 0,-12-18-347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3.273"/>
    </inkml:context>
    <inkml:brush xml:id="br0">
      <inkml:brushProperty name="width" value="0.05" units="cm"/>
      <inkml:brushProperty name="height" value="0.05" units="cm"/>
    </inkml:brush>
  </inkml:definitions>
  <inkml:trace contextRef="#ctx0" brushRef="#br0">110 10 15619,'23'-10'1761,"-7"12"-833,-14 11-272,-4 19 1184,-4 7-543,-2 14-361,-2 5-200,-3 5-176,-1-5-184,-1-5-376,5-5-200,-1-18-440,2-7-176,2-18-400,-5-6 904,-3-18-321,-4-2-127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3.722"/>
    </inkml:context>
    <inkml:brush xml:id="br0">
      <inkml:brushProperty name="width" value="0.05" units="cm"/>
      <inkml:brushProperty name="height" value="0.05" units="cm"/>
    </inkml:brush>
  </inkml:definitions>
  <inkml:trace contextRef="#ctx0" brushRef="#br0">10 213 16171,'-1'-2'124,"0"0"0,0 0 0,0 0 0,0 0 0,0-1 0,0 1-1,0 0 1,1 0 0,0-1 0,-1 1 0,1 0 0,0-1-1,0 1 1,0-1 0,0 1 0,0 0 0,1-1 0,-1 1-1,2-3 1,-1 1 20,1 0 0,0 0 1,1 1-1,-1-1 0,0 1 0,1 0 0,0-1 0,0 1 0,0 0 0,3-2 0,9-6 287,0 1-1,1 1 1,32-14-1,-47 22-408,32-13 322,1 1 0,1 2 0,62-13 0,-77 21-306,1 0 0,-1 1 0,1 2 0,-1 0 0,1 1 0,0 0 0,-1 2 1,23 6-1,-39-8-31,1 0 0,-1 0 0,1 1 0,-1 0 0,1 0 1,-1 0-1,0 0 0,0 1 0,0-1 0,0 1 0,0 0 0,-1 0 0,1 1 1,-1-1-1,0 1 0,0-1 0,0 1 0,0 0 0,-1 0 0,0 1 0,0-1 1,0 0-1,0 1 0,0-1 0,1 8 0,-2 1 25,-1 0 0,0 0 0,0 0 1,-1 1-1,-1-2 0,0 1 0,-1 0 0,-1 0 0,0-1 0,0 1 0,-13 22 1,-4 5 122,-2-1 1,-31 39-1,-55 62 461,85-112-401,-2-2 0,-51 42 0,71-63-185,-1 1 1,0-1-1,0-1 1,-1 1-1,0-1 1,1 0-1,-1-1 1,-16 4-1,23-6-46,1-1 1,-1 0-1,0 1 0,0-1 0,0 0 0,1 0 0,-1 0 0,0 0 0,0 0 1,0 0-1,1 0 0,-1 0 0,0 0 0,0 0 0,1 0 0,-1-1 0,0 1 1,0 0-1,1 0 0,-1-1 0,0 1 0,0-1 0,1 1 0,-1 0 1,0-1-1,1 1 0,-1-1 0,1 0 0,-1 0 0,0 0-47,1 0 0,0-1-1,0 1 1,0 0 0,0-1-1,0 1 1,0 0 0,0-1 0,1 1-1,-1 0 1,0 0 0,1-1 0,-1 1-1,1 0 1,1-2 0,4-8-291,0 0 0,14-16 0,13-11-164,7-2-189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4.155"/>
    </inkml:context>
    <inkml:brush xml:id="br0">
      <inkml:brushProperty name="width" value="0.05" units="cm"/>
      <inkml:brushProperty name="height" value="0.05" units="cm"/>
    </inkml:brush>
  </inkml:definitions>
  <inkml:trace contextRef="#ctx0" brushRef="#br0">129 25 14859,'2'-13'2123,"-7"16"-733,-12 22 506,-4 8 2,-27 63 0,40-77-1605,1 0-1,1 0 1,0 0-1,2 1 0,-3 24 1,7-42-267,-1 0 0,1 0 1,0 0-1,0 0 0,0 1 0,0-1 0,0 0 1,1 0-1,-1 0 0,1 0 0,-1 0 1,1 0-1,0 0 0,0 0 0,0 0 1,0 0-1,0 0 0,0-1 0,3 4 0,-2-4-9,-1 0 0,1 0 0,0 0-1,0 0 1,-1 0 0,1-1 0,0 1-1,0-1 1,0 1 0,0-1-1,0 0 1,0 0 0,0 0 0,0 0-1,0 0 1,0 0 0,2-1 0,7-1 13,-1-1 0,1 0-1,-1-1 1,1 0 0,18-11 0,-6 1-22,-1-1-1,0 0 0,-1-2 0,-1-1 0,-1 0 0,0-1 0,-2-1 0,0-1 0,-1-1 1,-1 0-1,16-32 0,-19 26-7,-11 15 1,-7 13 1,-10 14 5,6 0 39,0 0 0,1 1 0,1 0 0,0 0 0,2 0 0,-1 1 0,2 0 0,-6 29 0,10-44-39,1 0-1,0 0 1,-1 0 0,1 0 0,0 0 0,0 0-1,0 0 1,0 0 0,0 0 0,0 0 0,0 0-1,0 0 1,0 0 0,1 0 0,-1 0 0,0 0-1,1 0 1,-1 0 0,1 0 0,-1 0-1,1 0 1,-1 0 0,1 0 0,0 0 0,-1-1-1,1 1 1,0 0 0,0 0 0,-1-1 0,1 1-1,0 0 1,0-1 0,0 1 0,0-1 0,0 1-1,0-1 1,0 0 0,0 1 0,0-1 0,0 0-1,0 0 1,0 0 0,0 0 0,0 0 0,0 0-1,1 0 1,6-1 22,0 0-1,-1 0 1,0-1 0,1 0-1,7-4 1,-8 4-28,-1-1 8,14-4 3,1 0 0,-1 1 1,38-5-1,-52 11-10,0 0 0,0 0 0,-1 0-1,1 0 1,0 1 0,0 0 0,-1 0 0,8 3-1,-10-3 3,0 1-1,0-1 0,0 1 0,0 0 0,0 0 1,-1 0-1,1 0 0,-1 0 0,1 1 0,-1-1 0,0 1 1,0-1-1,0 1 0,0 0 0,2 4 0,-3 2 332,-6-19-31,-14-84 319,-11-35-615,30 128-45,0 1 0,-1-1 0,1 1 0,0 0-1,0-1 1,0 1 0,-1-1 0,1 1 0,0 0 0,0-1 0,0 1 0,0-1 0,0 1 0,0-1 0,0 1 0,0-1-1,0 1 1,0 0 0,0-1 0,0 1 0,0-1 0,0 1 0,0-1 0,0 1 0,0-1 0,1 1 0,-1 0-1,0-1 1,0 1 0,1 0 0,-1-1 0,0 1 0,0-1 0,1 1 0,-1 0 0,0 0 0,2-1 0,15 5-2065,-2 0 1843,8-2-395,6-1-202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4.700"/>
    </inkml:context>
    <inkml:brush xml:id="br0">
      <inkml:brushProperty name="width" value="0.05" units="cm"/>
      <inkml:brushProperty name="height" value="0.05" units="cm"/>
    </inkml:brush>
  </inkml:definitions>
  <inkml:trace contextRef="#ctx0" brushRef="#br0">110 307 15075,'-1'-1'97,"1"1"1,-1 0-1,1-1 0,0 1 0,-1 0 0,1 0 1,-1-1-1,1 1 0,-1 0 0,1 0 1,-1 0-1,1-1 0,-1 1 0,1 0 0,-1 0 1,1 0-1,-1 0 0,1 0 0,-1 0 0,1 0 1,-1 0-1,1 0 0,-1 0 0,1 0 0,-1 1 1,1-1-1,0 0 0,-1 0 0,1 0 1,-1 1-1,1-1 0,-1 0 0,1 0 0,0 1 1,-1-1-1,1 0 0,-1 1 0,1-1 0,-1 1 1,-15 15 1289,7-5-1031,1 0 1,0 0-1,1 1 1,0 0-1,1 1 1,1 0-1,-1 0 1,2 0-1,0 0 1,1 1-1,0-1 0,1 1 1,-1 23-1,3-35-338,0 0 0,0-1 0,0 1 0,1 0 0,-1 0-1,1 0 1,-1 0 0,1-1 0,-1 1 0,1 0 0,0-1 0,0 1-1,0 0 1,0-1 0,2 3 0,-2-3-11,0 0-1,1-1 1,-1 1 0,0-1 0,0 1 0,0-1-1,1 1 1,-1-1 0,0 0 0,0 0-1,1 0 1,-1 0 0,0 0 0,1 0-1,-1 0 1,0 0 0,0 0 0,1 0-1,-1-1 1,0 1 0,0-1 0,1 1-1,-1-1 1,0 1 0,0-1 0,1 0 0,7-4 5,-2 0 1,1 0 0,-1-1 0,0 0 0,12-13-1,31-41-4,-41 48-6,22-29 11,-1-1 1,25-49-1,-43 68-9,-2 1 1,0-1 0,-1-1-1,-1 0 1,-2 0 0,5-33-1,-10 54-2,-1 0 0,1-1 1,-1 1-1,0 0 0,0 0 0,-1-1 0,1 1 0,-1 0 0,0 0 0,1 0 1,-1 0-1,0 0 0,-1 0 0,-1-4 0,2 5-1,-1 1 0,1 0-1,0 0 1,0 0 0,0 0 0,-1 0 0,1 1 0,-1-1-1,1 0 1,0 0 0,-1 1 0,1-1 0,-1 1 0,0 0-1,1-1 1,-1 1 0,1 0 0,-1 0 0,1 0 0,-1 0-1,0 0 1,1 0 0,-1 0 0,1 1 0,-1-1-1,1 1 1,-1-1 0,1 1 0,-1-1 0,-1 2 0,-5 2 4,1 0 0,-1 0 0,1 1-1,0 0 1,0 1 0,1-1 0,0 1 0,0 0 0,-8 10 0,4-2 8,0 0-1,0 1 0,-12 26 0,20-37-8,0 1 0,1-1 0,-1 1-1,1-1 1,0 1 0,0-1 0,-1 9-1,2-12-4,0 1-1,1-1 0,-1 1 0,0-1 0,0 0 0,1 1 0,-1-1 0,1 0 0,-1 1 0,1-1 0,-1 0 0,1 1 0,0-1 0,0 0 0,-1 0 0,1 0 0,0 0 0,0 0 0,0 0 0,0 0 0,0 0 0,1 0 0,-1 0 0,0-1 0,0 1 0,1 0 0,-1-1 0,0 1 0,2-1 0,15 5-121,1-1 0,0-1 0,21 1-1,-21-2 4,0 0 0,-1 1-1,27 8 1,-39-9 89,0 0 0,0 1 0,-1-1 0,1 1 0,-1 1 0,0-1 0,0 1 0,0 0 0,-1 0 0,1 0 0,-1 0 0,0 1 0,0 0 0,6 10 0,-9-12-22,1 1-1,0 0 1,-1 0-1,0 0 1,0 0-1,0 0 1,0 0-1,-1 0 1,0 0 0,0 0-1,0 0 1,0 1-1,0-1 1,-1 0-1,0 0 1,0 0 0,0 0-1,0 0 1,-1 0-1,0-1 1,1 1-1,-1 0 1,0-1 0,-1 1-1,1-1 1,-1 0-1,0 0 1,1 0-1,-1 0 1,-4 3 0,-20 12-230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5.489"/>
    </inkml:context>
    <inkml:brush xml:id="br0">
      <inkml:brushProperty name="width" value="0.05" units="cm"/>
      <inkml:brushProperty name="height" value="0.05" units="cm"/>
    </inkml:brush>
  </inkml:definitions>
  <inkml:trace contextRef="#ctx0" brushRef="#br0">138 40 14523,'2'-3'544,"-1"1"0,0-1 0,1 0-1,-1 0 1,-1 0 0,1 0 0,0-1 0,0-3 0,-1 7-454,0-1 1,0 1-1,0 0 1,0-1-1,0 1 1,0 0-1,0 0 1,0-1-1,0 1 1,0 0-1,-1-1 1,1 1-1,0 0 1,0-1-1,0 1 1,0 0-1,0 0 1,-1-1-1,1 1 1,0 0-1,0 0 1,0-1-1,-1 1 1,1 0-1,0 0 1,0 0-1,-1 0 1,1-1-1,0 1 1,0 0-1,-1 0 1,0 0 47,0 0 0,-1 0 0,1 0-1,0 1 1,0-1 0,0 0 0,0 1 0,0-1 0,0 1 0,0-1 0,0 1 0,0 0 0,0-1 0,-1 2 0,-20 15 194,0 0 1,2 2 0,0 0 0,-20 25 0,40-44-341,0 0 1,0 0 0,0 0-1,0 0 1,0 0-1,0 0 1,0 0 0,0 0-1,0 1 1,0-1-1,0 0 1,-1 0 0,1 0-1,0 0 1,0 0-1,0 0 1,0 0 0,0 0-1,0 0 1,0 0-1,0 1 1,0-1 0,0 0-1,0 0 1,0 0-1,0 0 1,0 0-1,0 0 1,0 0 0,0 0-1,0 1 1,0-1-1,0 0 1,0 0 0,0 0-1,0 0 1,0 0-1,0 0 1,0 0 0,0 0-1,0 0 1,0 0-1,0 1 1,1-1 0,-1 0-1,0 0 1,0 0-1,0 0 1,0 0 0,0 0-1,0 0 1,0 0-1,0 0 1,0 0-1,0 0 1,1 0 0,-1 0-1,0 0 1,0 0-1,0 0 1,0 0 0,0 0-1,0 0 1,0 0-1,0 0 1,0 0 0,1 0-1,12-2-368,24-11-171,-26 9 331,3-1 29,0 1-1,0 1 1,1 0-1,0 1 1,18-1 0,-29 3 175,0 0 1,0 0-1,0 1 1,0-1-1,0 1 1,-1 0-1,1 0 1,0 0-1,-1 1 1,1-1-1,4 4 1,-6-4 35,-1 1 1,1-1-1,0 1 1,0 0-1,-1-1 1,1 1-1,-1 0 1,0 0-1,1 0 1,-1 1-1,0-1 1,0 0-1,0 0 1,-1 1-1,1-1 1,0 0-1,-1 1 1,0-1-1,1 5 1,-1-2 62,-1 1 0,0 0 1,0-1-1,0 1 1,0-1-1,-1 1 0,0-1 1,0 0-1,-1 1 1,1-1-1,-1 0 0,0-1 1,0 1-1,-8 8 0,0-1 147,0-1 0,0 0 0,-1-1 0,-16 11 0,22-17-207,0 0-1,0 0 1,0-1 0,0 0-1,-1 0 1,1 0-1,-1-1 1,0 0-1,0 0 1,0-1 0,0 0-1,0 0 1,-9 0-1,15-1-70,0 0 0,0 0 0,1-1 0,-1 1 0,0 0 0,1 0 0,-1 0 0,0-1 0,1 1 0,-1 0 0,0-1 0,1 1 0,-1-1 0,1 1 0,-1-1 0,1 1 0,-1-1 0,1 1-1,-1-1 1,1 1 0,-1-1 0,1 1 0,0-1 0,-1 0 0,1 1 0,0-1 0,0 0 0,-1 1 0,1-1 0,0 0 0,0 1 0,0-1 0,0 0 0,0 0 0,0 1 0,0-1 0,0 0 0,0 1 0,0-1 0,0 0-1,1 0 1,-1 1 0,0-2 0,2-1-51,-1-1 0,0 1 0,1-1-1,0 1 1,-1 0 0,6-7 0,13-11-492</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5.959"/>
    </inkml:context>
    <inkml:brush xml:id="br0">
      <inkml:brushProperty name="width" value="0.05" units="cm"/>
      <inkml:brushProperty name="height" value="0.05" units="cm"/>
    </inkml:brush>
  </inkml:definitions>
  <inkml:trace contextRef="#ctx0" brushRef="#br0">260 347 16948,'-8'0'228,"-1"-1"1,1 2-1,-1-1 1,1 1-1,-1 1 1,1 0-1,-1 0 1,1 0-1,0 1 1,0 0-1,0 1 1,1 0-1,-1 0 1,1 0-1,-7 6 1,1 0 49,1-1 1,1 1 0,0 1 0,0 0 0,1 1 0,1 0-1,-12 19 1,16-23-146,1 1 1,0-1-1,1 1 0,0-1 0,-2 11 0,4-17-95,1 1 0,0-1 1,-1 1-1,1-1 0,0 1 0,0-1 0,1 1 1,-1-1-1,0 1 0,2 3 0,-2-5-17,1 0 0,-1 0 0,1 0 0,0 0 0,-1 0 0,1 0 0,0 0 0,0 0 0,0 0 0,0 0 0,0 0 1,0-1-1,0 1 0,0 0 0,0-1 0,0 1 0,0 0 0,0-1 0,0 0 0,1 1 0,1 0 0,1-1 1,0 0 0,0 1 1,0-2-1,0 1 0,0 0 0,0-1 1,0 1-1,-1-1 0,1 0 0,0-1 1,0 1-1,-1-1 0,5-2 0,47-30 93,-52 32-109,23-17 34,0-2 1,-2-1-1,0 0 0,-2-2 1,0-1-1,23-34 0,-34 42-30,0-1 0,-1 0 0,-1 0 0,0-1 0,-2 0 0,0-1 0,-1 1 0,-1-1 0,-1 0 0,-1-1-1,1-22 1,-4 34 0,0 0-1,-1 1 0,0 0 0,-1-1 0,0 1 1,0 0-1,-7-16 0,9 22-6,-1 0 0,0 1 0,0-1 1,0 1-1,0-1 0,0 1 0,0-1 0,0 1 1,0-1-1,-1 1 0,1 0 0,0 0 0,-1 0 0,1 0 1,-1 0-1,1 0 0,-1 0 0,0 0 0,1 0 1,-1 1-1,0-1 0,0 1 0,1-1 0,-1 1 0,0 0 1,0 0-1,0 0 0,0 0 0,1 0 0,-1 0 0,0 0 1,0 1-1,0-1 0,1 0 0,-1 1 0,0 0 1,1-1-1,-1 1 0,0 0 0,1 0 0,-1 0 0,1 0 1,-3 2-1,-4 4 23,0 0-1,0 1 1,1 0 0,0 0 0,1 1 0,0 0 0,0 0-1,1 0 1,0 1 0,0-1 0,1 1 0,1 1 0,0-1-1,0 0 1,1 1 0,0-1 0,1 1 0,-1 19 0,3-26-18,0 0 1,0 0 0,0 0 0,1 0 0,-1 0-1,1 0 1,0-1 0,0 1 0,0-1-1,0 1 1,1-1 0,-1 0 0,6 5 0,5 3 4,-1 0 1,18 10 0,4 5-10,-26-19-5,0 1 1,0 0 0,-1 0 0,0 1 0,0 0 0,9 17-1,-14-22-29,0 0-1,0 0 1,0 0-1,-1 0 1,1 1 0,-1-1-1,-1 0 1,1 1-1,0-1 1,-1 0-1,0 1 1,0-1-1,0 1 1,-1-1-1,1 0 1,-1 1-1,0-1 1,-1 0-1,-2 8 1,-4 0-60,-1-7-50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1.464"/>
    </inkml:context>
    <inkml:brush xml:id="br0">
      <inkml:brushProperty name="width" value="0.05" units="cm"/>
      <inkml:brushProperty name="height" value="0.05" units="cm"/>
    </inkml:brush>
  </inkml:definitions>
  <inkml:trace contextRef="#ctx0" brushRef="#br0">224 148 17572,'1'-8'1473,"3"-19"135,-3 21-383,-2 15 1126,-11 192-168,29 103-3235,-17-300 809,1 0 1,-1 1-1,0-1 0,0 1 0,0-1 0,-1 0 1,-1 9-1,2-12 158,-1 0 0,1-1 0,0 1 0,0-1-1,-1 1 1,1-1 0,0 1 0,-1-1 0,1 1 0,0-1 0,-1 0 0,1 1 0,-1-1 0,1 0 0,-1 1-1,1-1 1,-1 0 0,1 1 0,-1-1 0,1 0 0,-1 0 0,1 0 0,-1 1 0,0-1 0,0 0 0,-1 0-85,1-1 1,-1 1 0,0 0-1,0-1 1,1 1-1,-1-1 1,0 0 0,1 0-1,-1 1 1,1-1 0,-1 0-1,-2-2 1,-7-7-476,0 0 0,0 0-1,1-1 1,0 0 0,1-1 0,1 0 0,0 0-1,-10-20 1,0-6-981,-22-69 0,28 70 2341,-11-67 0,20 84 51,1 0 1,1-1-1,0 1 1,2 0 0,3-23-1,-3 38-439,0 0 1,0 0-1,1 0 0,0 1 1,-1-1-1,1 1 0,1-1 1,-1 1-1,1 0 0,-1 0 1,1 0-1,1 0 0,-1 0 1,5-4-1,-3 4 0,1 0 1,0 0-1,0 0 0,1 1 1,-1-1-1,1 2 0,0-1 1,13-3-1,0 3 43,1 0-1,0 1 1,1 1 0,-1 1 0,36 5-1,-44-4-318,0 1-1,0 0 0,-1 1 0,1 1 1,-1 0-1,0 0 0,17 10 0,-26-12-51,0-1 0,-1 1 0,1 0 0,-1 0 0,1 0 0,-1 0 0,1 0-1,-1 1 1,0-1 0,0 1 0,0 0 0,-1-1 0,1 1 0,-1 0 0,1 0-1,-1 0 1,0 0 0,0 0 0,0 0 0,-1 0 0,1 1 0,-1-1 0,1 0-1,-1 0 1,0 1 0,-1-1 0,1 0 0,0 0 0,-1 0 0,0 1 0,1-1-1,-1 0 1,-1 0 0,-1 5 0,-4 4-9,1 1 0,-2-1-1,0-1 1,0 1 0,-1-1 0,-17 16-1,-69 55-10,86-75 21,-70 48-1415,137-83-330,-28 14 1104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7.336"/>
    </inkml:context>
    <inkml:brush xml:id="br0">
      <inkml:brushProperty name="width" value="0.05" units="cm"/>
      <inkml:brushProperty name="height" value="0.05" units="cm"/>
    </inkml:brush>
  </inkml:definitions>
  <inkml:trace contextRef="#ctx0" brushRef="#br0">54 5 15811,'1'0'131,"0"-1"-1,-1 1 0,1 0 1,0-1-1,-1 1 1,1 0-1,0 0 0,0-1 1,-1 1-1,1 0 0,0 0 1,0 0-1,0 0 1,-1 0-1,1 0 0,0 0 1,0 0-1,1 0 0,-2 1-66,0-1 0,1 0-1,-1 1 1,0-1-1,0 0 1,1 1 0,-1-1-1,0 0 1,0 1-1,0-1 1,0 1 0,1-1-1,-1 0 1,0 1 0,0-1-1,0 1 1,0-1-1,0 0 1,0 1 0,0-1-1,0 1 1,0-1-1,-1 1 1,1-1 0,0 1-1,-14 34 1882,10-26-1419,-6 12-41,1 1 1,0 0 0,2 0-1,1 1 1,-6 38 0,12-59-475,0-1 0,0 0 0,0 0 0,-1 1 0,1-1 1,1 0-1,-1 0 0,0 1 0,0-1 0,0 0 0,1 0 0,-1 0 1,0 1-1,1-1 0,-1 0 0,1 0 0,0 0 0,-1 0 0,1 0 1,0 0-1,0 0 0,0 0 0,-1 0 0,1 0 0,2 1 0,-2-2-2,1 1-1,0-1 0,0 0 0,-1 1 1,1-1-1,0 0 0,0 0 0,-1 0 0,1 0 1,0 0-1,0-1 0,-1 1 0,1 0 1,0-1-1,2 0 0,7-4 5,0 0-1,0-1 1,17-12 0,40-36 20,-50 37-4,41-26 0,-59 42-29,0 1 0,0 0 0,1 0 0,-1-1 0,0 1 0,0 0 0,1 0 0,-1 0 0,0 0 1,0-1-1,1 1 0,-1 0 0,0 0 0,1 0 0,-1 0 0,0 0 0,0 0 0,1 0 0,-1 0 1,0 0-1,1 0 0,-1 0 0,0 0 0,1 0 0,-1 0 0,0 0 0,0 0 0,1 0 0,-1 0 1,0 0-1,1 1 0,-1-1 0,0 0 0,0 0 0,1 0 0,-1 0 0,0 1 0,0-1 0,1 0 1,-1 0-1,0 1 0,0-1 0,0 0 0,0 0 0,1 1 0,-1-1 0,0 0 0,0 0 1,0 1-1,0-1 0,0 0 0,0 1 0,0-1 0,0 0 0,0 1 0,0 19 7,-1-17-3,-3 32 19,-4 34-19,8-62 3,0 0 0,0 0 0,0 1 0,1-1 0,0 0 0,4 13 0,-5-20-6,1 1 1,-1 0 0,0 0 0,1 0 0,-1 0 0,0-1 0,1 1 0,-1 0 0,1 0 0,0-1 0,-1 1 0,1 0 0,-1-1 0,1 1 0,0 0 0,0-1-1,-1 1 1,1-1 0,0 1 0,0-1 0,0 0 0,-1 1 0,1-1 0,0 0 0,0 0 0,0 1 0,1-1 0,0 0 0,0 0 1,0-1-1,0 1 1,0-1-1,0 1 1,0-1 0,0 0-1,0 0 1,0 0-1,-1 0 1,4-2-1,3-3 7,1-1-1,-1 0 1,11-13-1,6-12 53,-1-2-1,-1 0 0,-2-1 0,21-49 1,-39 79-53,-1 1 1,-1 0 0,1 1 0,-1-1 0,1 0 1,-1 0-1,0 1 0,0-1 0,0-7 0,-1 11-8,0 1 0,-1-1 1,1 0-1,0 0 0,0 0 0,0 1 0,0-1 0,0 0 0,-1 0 0,1 0 0,0 0 0,0 0 0,0 1 1,-1-1-1,1 0 0,0 0 0,0 0 0,0 0 0,-1 0 0,1 0 0,0 0 0,0 0 0,-1 0 0,1 0 0,0 0 1,0 0-1,-1 0 0,1 0 0,0 0 0,0 0 0,0 0 0,-1 0 0,1 0 0,0 0 0,0 0 0,-1 0 1,1 0-1,0 0 0,0-1 0,0 1 0,-1 0 0,1 0 0,0 0 0,0 0 0,0 0 0,0-1 0,-1 1 0,1 0 1,0 0-1,0 0 0,0-1 0,0 1 0,0 0 0,0 0 0,0-1 0,0 1 0,0 0 0,0 0 0,-1 0 0,1-1 1,0 1-1,0 0 0,0 0 0,0-1 0,1 1 0,-1 0 0,0 0 0,0-1 0,0 1 0,-15 17 18,6-1-17,1 0 0,0 0 0,1 1 0,1 0 1,0 1-1,1-1 0,1 1 0,1 0 0,1 0 0,0 0 0,2 30 0,0-45-6,0 0-1,0 0 0,1 0 0,0 0 0,0 0 0,0 0 1,0 0-1,0 0 0,0 0 0,1 0 0,-1-1 0,1 1 1,0-1-1,3 5 0,-3-6-26,-1 0 0,1 0-1,-1 0 1,1-1 0,-1 1 0,1 0 0,0 0 0,-1-1-1,1 1 1,0-1 0,0 0 0,0 1 0,-1-1 0,1 0-1,0 0 1,0 0 0,0 0 0,-1-1 0,1 1 0,0 0-1,0-1 1,-1 1 0,1-1 0,0 0 0,2-1-1,7-4-298,0-1-1,-1 0 1,1-1-1,-1-1 0,-1 1 1,0-2-1,0 1 1,-1-1-1,13-20 0,1-1-447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8.048"/>
    </inkml:context>
    <inkml:brush xml:id="br0">
      <inkml:brushProperty name="width" value="0.05" units="cm"/>
      <inkml:brushProperty name="height" value="0.05" units="cm"/>
    </inkml:brush>
  </inkml:definitions>
  <inkml:trace contextRef="#ctx0" brushRef="#br0">103 1 16972,'-3'3'2717,"-6"17"-2060,-2 16 680,-47 157 1917,51-163-3052,1 0 1,2 0-1,1 1 1,1 44 0,2-72-189,1 1 0,-1 0 0,1-1 0,-1 1 0,1 0 0,0-1 0,0 1 0,1-1 0,-1 0 0,1 1 0,0-1 0,3 6 0,-3-8-13,-1 0-1,0 0 0,1 0 0,-1 1 0,1-1 1,-1-1-1,1 1 0,-1 0 0,1 0 1,0 0-1,-1-1 0,1 1 0,0-1 1,-1 0-1,1 1 0,0-1 0,0 0 1,0 0-1,-1 0 0,1 0 0,0 0 1,0 0-1,0-1 0,-1 1 0,1-1 0,0 1 1,2-2-1,2-1-13,0 0 1,0 0-1,-1-1 0,1 0 1,-1 0-1,1 0 0,-1-1 0,-1 0 1,1 0-1,-1 0 0,1 0 1,-2-1-1,1 0 0,5-11 1,1-3-45,-2 0-1,0-1 1,6-27 0,10-76-258,-22 110 267,-1 0 0,0 0 0,-1 0 0,-1-1 0,0 1 0,-6-25 0,-1 24-17,8 15 63,0 0 0,-1 0 0,1 0-1,0 0 1,-1-1 0,1 1 0,0 0 0,-1 0 0,1 0 0,0 0 0,-1 0 0,1 0 0,0 0 0,-1 0-1,1 0 1,0 0 0,-1 0 0,1 0 0,0 0 0,-1 0 0,1 0 0,0 0 0,-1 0 0,1 1 0,0-1-1,-1 0 1,1 0 0,-2 2-2,0 0-1,0 0 0,0 0 0,1 0 1,-1 0-1,1 0 0,-1 0 0,1 0 1,0 1-1,-1 2 0,-9 23 3,1 0-1,1 1 0,2 0 1,1 1-1,1-1 0,-1 61 1,5-86 4,1 0 1,1 0-1,-1 0 1,1 1 0,-1-1-1,1 0 1,0 0-1,1-1 1,-1 1 0,1 0-1,-1 0 1,4 4-1,-4-7-2,0 0 0,0 0 0,1 1 0,-1-1 0,1 0 0,-1 0 1,1 0-1,-1 0 0,1-1 0,-1 1 0,1 0 0,0-1 0,-1 1 0,1-1 0,0 1 0,0-1 0,-1 0 0,1 0 0,0 0 0,0 0 0,-1 0 0,1 0 0,0 0 0,0 0 0,-1-1 0,1 1 0,0-1 0,-1 1 0,1-1 0,2-1 0,5-2 2,1-1-1,-1-1 0,0 1 0,0-1 0,-1-1 0,1 0 1,-1 0-1,-1 0 0,0-1 0,0 0 0,0-1 0,7-13 1,-4 6 8,-1-1 1,0-1 0,-1 0 0,-1 0 0,8-37-1,-14 53-8,1-6 0,0 1 0,-1 0 1,1-1-1,-1 1 0,-1-1 1,0 1-1,0-1 0,0 0 1,-1 1-1,0-1 0,-2-8 1,2 16-3,1-1 0,0 1 0,0-1 0,0 0 0,-1 1 0,1-1 0,0 0 0,-1 1 0,1-1 0,0 1 0,-1-1 1,1 1-1,-1-1 0,1 1 0,-1-1 0,1 1 0,-1-1 0,0 1 0,1 0 0,-1-1 0,1 1 0,-1 0 0,0 0 0,1-1 1,-1 1-1,0 0 0,1 0 0,-1 0 0,-1 0 0,1 0-1,-1 1 1,1-1-1,0 1 0,-1-1 1,1 1-1,0 0 0,0 0 1,-1-1-1,1 1 0,0 0 1,0 0-1,0 0 0,-1 2 1,-4 4-5,1 0 0,0 1 0,-6 11 0,-3 10-168,2 1 0,1 0 0,1 0 1,-9 50-1,3 58-4690,16-138 4822,0 1 0,0-1-1,0 0 1,0 1 0,0-1-1,0 0 1,0 1 0,0-1-1,0 0 1,0 1-1,0-1 1,0 0 0,0 1-1,0-1 1,0 0 0,0 0-1,0 1 1,0-1 0,0 0-1,0 1 1,-1-1-1,1 0 1,0 0 0,0 1-1,0-1 1,-1 0 0,1 0-1,0 1 1,0-1 0,-1 0-1,1 0 1,0 0 0,0 1-1,-1-1 1,1 0-1,0 0 1,0 0 0,-1 0-1,1 0 1,0 0 0,-1 0-1,1 1 1,0-1 0,-1 0-1,1 0 1,0 0-1,-1 0 1,1 0 0,0-1-1,-1 1 1,1 0 0,0 0-1,-1 0 1,1 0 0,0 0-1,0 0 1,-1 0-1,1-1 1,0 1 0,-1 0-1,1 0 1,0 0 0,0-1-1,0 1 1,-1 0 0,1 0-1,0-1 1,-10-7-705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8.529"/>
    </inkml:context>
    <inkml:brush xml:id="br0">
      <inkml:brushProperty name="width" value="0.05" units="cm"/>
      <inkml:brushProperty name="height" value="0.05" units="cm"/>
    </inkml:brush>
  </inkml:definitions>
  <inkml:trace contextRef="#ctx0" brushRef="#br0">25 37 14539,'-13'-13'1808,"1"1"-1167,12 5-273,3 3 976,13 4-488,3 1-176,6 2-456,4 0-456,4-1 224,3 3-40,-6-5-48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8.962"/>
    </inkml:context>
    <inkml:brush xml:id="br0">
      <inkml:brushProperty name="width" value="0.05" units="cm"/>
      <inkml:brushProperty name="height" value="0.05" units="cm"/>
    </inkml:brush>
  </inkml:definitions>
  <inkml:trace contextRef="#ctx0" brushRef="#br0">181 17 19924,'-2'-2'240,"0"1"1,0-1-1,0 0 0,0 1 0,-1 0 0,1-1 1,0 1-1,-1 0 0,1 0 0,-1 1 0,1-1 0,-1 0 1,1 1-1,-1-1 0,0 1 0,-4 0 0,5 0-182,0 0 0,0 1 0,1-1 0,-1 0 0,0 1 0,1-1 0,-1 1 0,0 0 0,1-1-1,-1 1 1,1 0 0,-1 0 0,1 0 0,-1 0 0,1 0 0,0 1 0,0-1 0,-1 0 0,1 0-1,0 1 1,0-1 0,0 1 0,0-1 0,1 1 0,-1-1 0,-1 4 0,2-4-81,0 0 0,0 0 0,0 0 1,0 0-1,0 0 0,0 0 0,0 0 0,1 0 1,-1 0-1,0 0 0,0 0 0,1 1 0,-1-1 0,1-1 1,-1 1-1,1 0 0,-1 0 0,1 0 0,0 0 1,-1 0-1,1 0 0,0-1 0,0 1 0,0 0 1,0 0-1,-1-1 0,1 1 0,0-1 0,0 1 1,0-1-1,0 1 0,0-1 0,2 1 0,44 13-575,-35-11 427,20 5-192,36 11-107,-62-17 458,-1 0 1,1 1-1,-1 0 1,1 0-1,-1 0 1,0 0-1,0 1 0,8 7 1,-12-10 27,0 0 0,0 1 1,-1-1-1,1 0 0,0 0 0,0 1 1,-1-1-1,1 0 0,-1 1 0,1-1 1,-1 1-1,0-1 0,0 0 0,1 1 1,-1-1-1,0 1 0,0-1 0,0 1 0,0-1 1,-1 1-1,1-1 0,0 0 0,-1 1 1,1-1-1,-1 1 0,1-1 0,-1 0 1,1 1-1,-1-1 0,0 0 0,0 0 1,0 0-1,0 0 0,0 0 0,0 1 1,-2 0-1,-3 4 95,-1 0 1,0-1 0,0 0-1,-14 6 1,-6 4 200,0-2-1,-36 11 1,51-20-412,-1-1 0,0 0 0,1 0 0,-1-1 1,-1-1-1,1 0 0,-23-2 0,34 1 80,1 0 1,-1 0-1,1-1 1,-1 1-1,0 0 1,1 0-1,-1-1 0,1 1 1,-1-1-1,1 0 1,-1 1-1,1-1 1,0 0-1,-1 0 0,1 0 1,0 0-1,0 0 1,-1 0-1,1 0 1,0 0-1,0-1 1,0 1-1,-1-2 0,-1-11-297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49.765"/>
    </inkml:context>
    <inkml:brush xml:id="br0">
      <inkml:brushProperty name="width" value="0.05" units="cm"/>
      <inkml:brushProperty name="height" value="0.05" units="cm"/>
    </inkml:brush>
  </inkml:definitions>
  <inkml:trace contextRef="#ctx0" brushRef="#br0">126 525 14947,'-5'-3'336,"1"1"0,-1 0 1,0 1-1,0-1 0,0 1 0,0 0 0,-1 0 0,1 0 0,0 1 0,0 0 0,-8 0 0,10 1-193,0 0 0,0 0 0,1 0-1,-1 0 1,0 0 0,1 1 0,-1-1-1,1 1 1,0-1 0,-1 1 0,1 0-1,0 0 1,0 0 0,0 0 0,0 1-1,1-1 1,-1 0 0,0 1-1,1 0 1,0-1 0,0 1 0,-1 2-1,0-1-26,1 0-1,-1 0 1,1 0-1,0 0 1,0 0-1,1 1 1,-1-1-1,1 0 0,0 5 1,1-8-99,-1 1 0,0-1 0,0 1 0,1-1 0,-1 0 0,0 1 0,1-1 0,-1 0 0,1 0 0,0 1 0,-1-1 0,1 0 0,0 0 0,0 0 0,0 0 0,0 0 0,0 0 0,0 0 0,0 0 0,0 0 0,0-1 0,0 1 0,1 0 0,-1-1 0,0 1 0,1-1 0,-1 1 0,0-1 0,1 1 0,-1-1 0,2 0 0,4 1-14,-1-2 0,1 1-1,-1 0 1,1-1 0,-1 0-1,1-1 1,-1 0-1,0 0 1,0 0 0,0 0-1,11-7 1,2-2-123,0-1-1,19-17 1,-17 12-112,33-36 0,-46 45 149,-1 0 1,-1 0 0,0-1-1,0 0 1,0-1 0,-1 1-1,5-14 1,-10 22 73,0 0 0,1 0 0,-1 0 0,0 0 0,0 1 0,1-1 0,-1 0 0,0 0 0,0 0 1,0 0-1,0 0 0,0 0 0,0 0 0,0 0 0,-1 0 0,1-1 0,-1 2 7,1-1 0,0 1 0,0 0 0,-1 0 0,1-1 0,0 1 0,-1 0 0,1 0 0,0 0 0,-1 0 0,1 0 0,0 0 0,-1 0 0,1-1 0,0 1 0,-1 0 0,1 0 1,0 0-1,-1 0 0,1 0 0,0 0 0,-1 1 0,1-1 0,0 0 0,-1 0 0,1 0 0,0 0 0,-1 0 0,-2 2 13,0-1 0,0 1 0,0 0 0,0 0 0,0 0 0,1 0 0,-5 4 0,2 0 57,0 1 0,0 0 0,0 1 0,1-1 0,0 1 0,0-1 0,1 1 0,0 1 0,0-1 0,1 0 0,0 0 0,-1 16 0,3-22-49,0-1-1,0 1 1,0-1 0,1 1 0,-1-1-1,0 1 1,1-1 0,-1 1 0,1-1 0,-1 1-1,1-1 1,-1 1 0,1-1 0,0 0-1,0 0 1,0 1 0,0-1 0,0 0-1,0 0 1,0 0 0,0 0 0,1 0-1,-1 0 1,0 0 0,0 0 0,1-1-1,-1 1 1,1 0 0,-1-1 0,1 0-1,-1 1 1,1-1 0,-1 0 0,3 1-1,2-1 24,1 1 0,0-1 0,-1-1 0,1 1-1,0-1 1,-1 0 0,8-3 0,4-2-15,0 0 0,-1-2 1,1 0-1,-2-1 0,1-1 1,-1-1-1,0 0 0,-1-1 1,-1 0-1,0-1 0,23-28 0,-21 21-34,-1-1 0,0-1 0,-2 0 0,-1 0 0,0-1 0,-2-1 0,-1 0 0,9-35 0,-15 49-1,-1-1 0,-1 0 0,0 0 1,0 0-1,-1 0 0,-1-11 0,1 21 5,0 0 0,0 0-1,0 0 1,0-1 0,0 1-1,-1 0 1,1 0 0,0 0 0,-1 0-1,1 0 1,0 0 0,-1 0-1,1 0 1,-1 0 0,0 0-1,1 0 1,-1 0 0,0 1 0,1-1-1,-1 0 1,0 0 0,0 1-1,-1-2 1,1 2 1,0 0 0,0 0 0,-1 0 0,1 0-1,1 1 1,-1-1 0,0 0 0,0 1 0,0-1 0,0 1 0,0-1 0,0 1-1,0-1 1,0 1 0,1-1 0,-1 1 0,0 0 0,0-1 0,-1 3 0,-4 5 2,0 0 1,0 0 0,-9 17 0,4-3 46,1 1 1,0 0-1,2 0 1,1 1 0,1 0-1,0 0 1,2 1-1,1 0 1,1 41 0,2-62-36,0 0 0,1 1 1,-1-1-1,1 0 1,0 1-1,1-1 0,-1 0 1,1 0-1,0 0 0,0 0 1,0 0-1,0-1 1,6 7-1,-6-8-9,0 0 0,0 0 0,0-1 0,0 1 0,1 0 0,-1-1 0,1 0 0,-1 0 0,1 0 0,0 0 0,0 0 0,-1 0 0,1 0 0,0-1 0,0 0 0,0 1 0,-1-1 0,1 0 0,0-1 0,0 1 0,0 0 0,2-1 0,6-2-18,0-1-1,-1 1 1,0-2-1,0 1 1,0-1-1,-1-1 1,0 0 0,0 0-1,0-1 1,15-15-1,-5 3-22,-1-2 0,0 0 0,16-28 0,-12 14-19,28-57 1,-44 78 65,0-1 0,-1 1 0,-1-1 0,0 0 0,-1 0 0,0 0-1,0-22 1,-3 35-3,1 1-1,-1 0 0,0 0 1,0-1-1,0 1 0,0 0 1,-1 0-1,1-1 0,0 1 1,0 0-1,-1 0 0,1 0 1,-1-1-1,1 1 0,-1 0 1,1 0-1,-1 0 0,0 0 1,1 0-1,-1 0 0,-1-1 1,1 2 1,0-1 1,0 1-1,0 0 1,0 0 0,0 0-1,0 0 1,1 0 0,-1 0-1,0 0 1,0 1 0,0-1-1,0 0 1,0 0 0,0 1-1,1-1 1,-1 0 0,0 1-1,0-1 1,0 1-1,1-1 1,-1 1 0,0 0-1,-6 4 39,1 1 1,1-1-1,-1 1 0,1 0 0,-7 11 0,-4 10 39,1 2 1,1 0-1,1 0 1,2 1-1,1 0 1,1 1-1,2 0 1,1 1-1,-3 61 1,9-82-74,0 0 1,1-1-1,0 1 1,1 0 0,5 18-1,-7-27-12,1 0 0,0 0 0,0 0 0,0 0 0,0 0 0,1 0 0,-1 0 0,0 0 0,1 0 0,0 0 0,-1-1 0,1 1 0,0 0 0,2 1 0,-3-3-1,1 1 0,0-1 0,-1 1-1,1-1 1,0 1 0,0-1 0,-1 0 0,1 0 0,0 0 0,0 0 0,-1 0-1,1 0 1,0 0 0,0-1 0,-1 1 0,1-1 0,0 1 0,-1-1 0,1 0 0,-1 1-1,4-3 1,0-1-4,0 1-1,-1-1 0,1 0 1,-1-1-1,1 1 0,-2-1 1,1 0-1,0 0 0,-1 0 1,0 0-1,0-1 0,0 1 1,3-13-1,-1 3-4,0 0 0,-2 0 1,0-1-1,2-20 0,-5 32 7,0 0 0,0 0 1,0-1-1,0 1 0,-1 0 0,0 0 0,0 0 0,0 0 0,0 1 0,0-1 0,-3-4 1,3 7 1,1 0 1,-1 0 0,1 1-1,-1-1 1,1 0 0,-1 1-1,0-1 1,1 0 0,-1 1-1,0-1 1,0 1 0,1-1-1,-1 1 1,0-1 0,0 1-1,0 0 1,0 0 0,0-1-1,1 1 1,-1 0 0,-1 0-1,0 0 2,0 0-1,0 1 1,1-1-1,-1 0 1,0 1-1,0 0 1,1-1-1,-1 1 1,1 0-1,-1 0 1,1 0-1,-1 0 1,1 0-1,-3 3 1,-4 3 8,1 1 0,0 0 0,1 0 0,-1 0 1,2 1-1,-1 0 0,1 0 0,0 0 1,1 1-1,0 0 0,1 0 0,-4 16 1,7-25-8,0 1-1,0-1 1,0 0 0,0 1 0,0-1 0,0 1 0,1-1 0,-1 1 0,0-1 0,1 1 0,-1-1 0,1 0 0,-1 1 0,1-1 0,0 0 0,-1 1 0,1-1 0,0 0-1,0 0 1,0 0 0,0 0 0,0 0 0,0 0 0,0 0 0,1 0 0,-1 0 0,0 0 0,0-1 0,1 1 0,-1-1 0,0 1 0,1-1 0,-1 1 0,1-1 0,-1 0-1,3 1 1,7 0 3,0 0 1,-1 0-1,1-1 0,12-2 0,-7 1-6,69-4 3,-20 0-1,0 3 1,80 9-1,-122-1 40,-11 0 389,-15-6-391,0 0 0,1-1-1,-1 1 1,1 0 0,-1-1 0,0 0 0,1 0 0,-1 0-1,1 0 1,-1 0 0,1 0 0,0-1 0,0 1 0,-1-1-1,1 1 1,0-1 0,0 0 0,0 0 0,1 0-1,-1 0 1,0 0 0,-2-5 0,-1-2 13,0 0 0,0 0 0,1 0-1,-5-17 1,3 5-53,1 0-1,0 0 1,-1-31-1,5 46-51,1-1-1,0 0 1,0 1-1,0-1 1,1 0-1,0 1 0,0-1 1,1 1-1,0-1 1,0 1-1,1 0 1,-1 0-1,1 0 1,1 0-1,4-7 0,-6 11-43,-1 1 0,1-1-1,1 0 1,-1 1 0,0-1-1,0 1 1,1-1-1,-1 1 1,0 0 0,1 0-1,-1 0 1,1 1-1,0-1 1,4 0 0,40 0-1015,-26 2 911,7-1-377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0.390"/>
    </inkml:context>
    <inkml:brush xml:id="br0">
      <inkml:brushProperty name="width" value="0.05" units="cm"/>
      <inkml:brushProperty name="height" value="0.05" units="cm"/>
    </inkml:brush>
  </inkml:definitions>
  <inkml:trace contextRef="#ctx0" brushRef="#br0">1 2 17444,'4'-1'1568,"0"2"-1064,-2 3-224,2 5 640,2 1-183,-2 3-617,2-2-264,-2-8 176,-1-3-88,0-7-104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1.442"/>
    </inkml:context>
    <inkml:brush xml:id="br0">
      <inkml:brushProperty name="width" value="0.05" units="cm"/>
      <inkml:brushProperty name="height" value="0.05" units="cm"/>
    </inkml:brush>
  </inkml:definitions>
  <inkml:trace contextRef="#ctx0" brushRef="#br0">86 259 17292,'-2'-1'95,"1"1"1,0 0 0,0 0-1,0 0 1,0 0 0,0 0 0,0 0-1,-1 0 1,1 1 0,0-1-1,0 0 1,0 1 0,0-1-1,0 0 1,0 1 0,0-1 0,0 1-1,0 0 1,0-1 0,0 1-1,0 0 1,1-1 0,-1 1-1,0 0 1,0 0 0,1 0 0,-1 0-1,-1 2 1,-17 31 583,17-29-355,-4 8-124,0 1 1,1 0 0,1 1-1,0 0 1,1-1-1,0 1 1,1 0-1,1 0 1,0 21 0,2-33-191,-1-1 0,0 0 1,0 1-1,1-1 0,-1 0 1,1 1-1,0-1 0,0 0 1,0 0-1,0 0 1,0 0-1,0 0 0,1 0 1,-1 0-1,0 0 0,3 2 1,-2-3-6,0 0-1,-1 0 1,1 0 0,0 0 0,0 0 0,0-1 0,-1 1 0,1-1 0,0 1-1,0-1 1,0 0 0,0 0 0,0 0 0,0 0 0,0 0 0,0 0-1,0-1 1,0 1 0,-1 0 0,1-1 0,0 0 0,2 0 0,8-5 5,0 0 0,0 0 0,0-1 0,-1 0 0,0-1 0,-1-1 0,16-15 0,4-8 20,29-38 1,-34 37-12,-2-1 0,20-38 0,-35 57-12,0-1 0,-1 0-1,-1 0 1,-1 0 0,0-1-1,-1 0 1,2-28 0,-5 42-6,-1-1 0,0 0 0,-1 0 0,1 0 1,-1 0-1,1 1 0,-2-5 0,1 7-1,1 0 0,0 0 1,-1 1-1,1-1 0,0 0 0,-1 0 0,1 1 1,-1-1-1,0 0 0,1 1 0,-1-1 1,1 0-1,-1 1 0,0-1 0,0 1 0,1-1 1,-1 1-1,0-1 0,0 1 0,1 0 0,-1-1 1,0 1-1,0 0 0,0 0 0,0 0 0,0 0 1,1-1-1,-1 1 0,0 0 0,0 1 0,0-1 1,0 0-1,0 0 0,0 0 0,1 0 0,-1 1 1,0-1-1,-1 1 0,-3 1 3,0 0 0,1 1 0,-1 0 0,1 0 0,-1 1 0,1-1 0,0 1 0,0 0 0,0 0 0,1 0 0,0 0 0,-1 1 0,1-1 0,-2 7 0,-5 6 29,2 1 0,-11 32-1,14-33 2,0 0-1,1 0 1,1 0-1,1 0 1,0 30 0,2-41-17,0 0 0,0 0 1,1 0-1,0 0 1,0 0-1,1 0 1,-1 0-1,1 0 0,0 0 1,1-1-1,0 1 1,0-1-1,0 0 1,0 0-1,1 0 0,0 0 1,0-1-1,0 1 1,8 6-1,-8-9 3,-1 0 0,0 0 0,1 0 1,0 0-1,-1-1 0,1 0 0,0 1 0,0-1 0,-1 0 0,1-1 0,0 1 0,0-1 0,0 0 0,0 0 0,7 0 1,-5-2-1,0 1 1,0-1 0,0 0 0,0 0 0,-1-1-1,1 1 1,0-1 0,-1 0 0,7-6 0,-1 0 19,0-1 0,-1 0 0,0 0 1,0-1-1,-1-1 0,-1 0 0,14-24 1,-16 24-8,0-1 0,-1 0 0,0-1 0,-1 1 0,0-1 0,2-24 0,-6 36-30,0 1 0,0-1 0,0 1 1,0-1-1,0 1 0,0-1 0,0 1 1,0 0-1,-1-1 0,1 1 0,-1-1 0,0-1 1,1 2-1,-1 1-1,1 0 1,0-1 0,0 1 0,-1 0 0,1 0 0,0-1 0,-1 1-1,1 0 1,0 0 0,-1 0 0,1-1 0,0 1 0,-1 0 0,1 0-1,-1 0 1,1 0 0,0 0 0,-1 0 0,1 0 0,-1 0 0,1 0-1,0 0 1,-1 0 0,1 0 0,-1 0 0,1 0 0,-1 0 0,-1 1 2,-1 1 1,1-1 0,0 0 0,-1 1 0,1-1-1,0 1 1,0 0 0,0 0 0,0 0 0,1 0-1,-1 0 1,-1 3 0,-5 8 5,0 2 0,1-1 0,0 1 0,2 0 0,0 0 0,-5 21-1,8-25-3,0 0 0,0 1 0,1-1 0,0 1 0,1 0 0,1-1 0,-1 1 0,2-1 0,3 17 0,-3-24-4,0 1 1,0-1-1,0 0 0,1 0 0,-1 0 0,1-1 0,0 1 0,0 0 0,0-1 0,0 0 0,1 0 0,-1 0 0,1 0 0,0-1 0,0 1 0,0-1 0,0 0 0,0 0 0,1 0 0,-1-1 0,1 1 0,-1-1 0,1 0 0,-1-1 0,1 1 0,-1-1 0,6 0 0,1 0 5,-1 0-1,1-1 1,0 0-1,-1 0 1,1-1 0,-1-1-1,1 0 1,-1 0 0,0-1-1,15-8 1,-23 11 1,0 0 0,0-1 0,0 1 0,0 0 0,0-1 0,0 1-1,-1-1 1,1 1 0,0-1 0,-1 0 0,1 1 0,-1-1 0,0 0 0,0 0 0,0 0 0,0 0 0,0-1 0,0 1 0,0 0 0,-1 0 0,1 0 0,-1-1 0,1 1 0,-1 0 0,0-5 0,-1 0 35,-1 1 0,0-1 0,0 1 0,-1 0 0,1 0 0,-1 0 0,-8-11 0,-3-5 57,-29-55 219,39 69-308,0-1 1,1 0 0,0 1 0,1-1 0,0 0 0,0-1 0,0-11 0,1 19-58,1 0 0,0 0 0,0 0 0,1 0-1,-1 0 1,0 0 0,1 0 0,-1 1-1,1-1 1,-1 0 0,1 0 0,0 0 0,0 0-1,0 1 1,0-1 0,0 0 0,0 1 0,1-1-1,-1 1 1,0-1 0,1 1 0,-1 0-1,4-2 1,-1 1-62,0 0-1,0 0 0,0 1 0,0-1 1,1 1-1,-1 0 0,0 1 0,1-1 1,6 1-1,12-1-298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2.437"/>
    </inkml:context>
    <inkml:brush xml:id="br0">
      <inkml:brushProperty name="width" value="0.05" units="cm"/>
      <inkml:brushProperty name="height" value="0.05" units="cm"/>
    </inkml:brush>
  </inkml:definitions>
  <inkml:trace contextRef="#ctx0" brushRef="#br0">93 171 12139,'1'-2'448,"2"-29"1211,-3 30-1552,0 0 0,0 1 0,0-1-1,0 0 1,0 0 0,0 0-1,0 0 1,0 1 0,0-1 0,0 0-1,0 0 1,0 0 0,-1 1-1,1-1 1,0 0 0,-1 0 0,1 1-1,0-1 1,-1 0 0,1 0-1,-1 1 1,1-1 0,-1 0-1,1 1 1,-1-1 0,0 1 0,1-1-1,-2 0 1,1 1 28,0 1 1,0-1-1,0 0 0,0 0 0,0 1 0,-1-1 1,1 1-1,0-1 0,0 1 0,0-1 1,1 1-1,-1-1 0,0 1 0,0 0 0,0 0 1,0-1-1,1 1 0,-1 0 0,0 0 1,0 1-1,-14 24 1039,14-24-998,-9 18 357,1 0-1,2 0 0,-11 39 0,16-48-486,0 0 0,0-1 0,1 1 0,1 1 0,0-1 0,0 0 0,1 0 0,0 0 0,5 14 0,-6-22-42,1-1 0,0 1 1,0-1-1,0 1 1,0-1-1,0 1 0,0-1 1,1 0-1,-1 1 0,1-1 1,0 0-1,0 0 0,0 0 1,0 0-1,0-1 0,0 1 1,0 0-1,0-1 0,4 2 1,-3-2 0,0 0 0,0-1 0,0 1 0,0-1 0,1 1 0,-1-1 0,0 0 0,0 0 0,0-1 0,0 1 0,1-1 0,-1 1 0,0-1 0,3-1 0,5-3 6,0 0 0,0-1 0,-1 0 0,0-1 0,0 0 0,0 0 0,12-13 1,8-13 20,0-1 1,-3-2 0,31-52-1,-49 77-14,-7 14 28,-9 22 52,4-12-88,-5 21 59,-4 53 0,11-75-31,0 1 0,1 0 0,1-1 1,0 1-1,0-1 0,2 1 0,5 19 0,-7-29-19,0-1 0,0 1-1,0 0 1,0-1 0,1 1 0,-1-1 0,1 1-1,0-1 1,0 0 0,0 0 0,0 0 0,0 0 0,0 0-1,0 0 1,1 0 0,-1-1 0,1 1 0,-1-1-1,1 0 1,-1 1 0,1-1 0,0-1 0,0 1-1,0 0 1,0-1 0,-1 1 0,1-1 0,0 0-1,0 0 1,0 0 0,0 0 0,0 0 0,0-1-1,0 0 1,5-1 0,3-2 58,1 0-1,0-1 0,-1-1 1,0 0-1,0 0 1,19-16-1,-9 4 21,0 0 0,-1-2 1,0 0-1,-2-2 0,-1 0 0,16-25 0,-25 33-72,0 0-1,0-1 1,-1 0 0,-1 0 0,-1-1-1,0 1 1,-1-1 0,-1 0-1,0-1 1,-1 1 0,0-27 0,-3 37-27,1 1 0,-1 0 0,0 0 0,0-1 1,0 1-1,-1 0 0,0 0 0,-3-6 0,4 10-23,1 0-1,-1-1 1,0 1-1,0 0 1,0 0-1,0 0 0,0 0 1,0 0-1,0 0 1,0 0-1,0 0 1,0 0-1,0 1 0,-1-1 1,1 0-1,0 1 1,-1-1-1,1 1 1,0-1-1,-1 1 0,1 0 1,0 0-1,-1-1 1,1 1-1,-1 0 1,1 0-1,-1 0 0,1 1 1,0-1-1,-1 0 1,1 0-1,-1 1 1,-1 0-1,0 1-112,0-1 1,1 1-1,-1 0 1,1-1-1,0 1 1,0 0-1,-1 1 1,1-1-1,1 0 1,-1 1-1,0-1 1,0 1-1,1-1 1,0 1-1,-1 0 0,-1 5 1,-1 4-237,1 1 0,-4 19 1,3 3-430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2.867"/>
    </inkml:context>
    <inkml:brush xml:id="br0">
      <inkml:brushProperty name="width" value="0.05" units="cm"/>
      <inkml:brushProperty name="height" value="0.05" units="cm"/>
    </inkml:brush>
  </inkml:definitions>
  <inkml:trace contextRef="#ctx0" brushRef="#br0">122 119 18516,'0'-1'68,"0"1"1,0 0-1,0-1 1,0 1-1,0 0 1,0-1-1,0 1 1,0 0-1,0 0 1,0-1-1,0 1 1,-1 0-1,1-1 1,0 1-1,0 0 1,0-1-1,0 1 1,0 0-1,-1 0 1,1-1-1,0 1 1,0 0-1,-1 0 1,1-1-1,0 1 1,0 0-1,-1 0 1,1 0-1,0 0 1,0-1-1,-1 1 1,1 0-1,0 0 1,-1 0-1,1 0 1,0 0-1,-1 0 1,-15 5 1247,-13 15 311,21-11-1448,1 0 0,0 1 0,0 0 0,1 0 0,1 0 0,-1 1 0,2 0 0,-1 0 0,2 0 0,-1 1-1,2-1 1,-3 23 0,4-31-156,1-1-1,0 1 1,0 0-1,1 0 1,-1 0-1,0-1 1,1 1-1,1 4 1,-1-6-17,-1 0-1,0-1 1,1 1-1,-1 0 1,1-1 0,-1 1-1,1-1 1,-1 1 0,1 0-1,-1-1 1,1 1-1,0-1 1,-1 0 0,1 1-1,0-1 1,-1 0-1,1 1 1,0-1 0,0 0-1,-1 0 1,1 1 0,0-1-1,0 0 1,0 0-1,-1 0 1,1 0 0,0 0-1,0 0 1,-1 0-1,1 0 1,0-1 0,0 1-1,-1 0 1,1 0 0,0-1-1,0 1 1,0-1-1,7-3 8,0 0 0,0 0 1,-1-1-1,1 0 0,-1-1 0,-1 0 0,12-11 0,40-52 17,-56 66-27,34-45 37,58-100 0,-90 137-42,-15 22-6,1 5-5,1 0-1,1 0 1,-8 23-1,12-28-183,0 0-1,1 0 0,0 0 0,1 0 0,0 1 0,0 16 0,2-28 149,0 1-1,0-1 1,0 1-1,0-1 0,0 1 1,0 0-1,0-1 1,0 1-1,0-1 0,0 1 1,0-1-1,0 1 1,1 0-1,-1-1 0,0 1 1,0-1-1,1 1 1,-1-1-1,0 1 1,1-1-1,-1 0 0,0 1 1,1-1-1,-1 1 1,0-1-1,1 0 0,-1 1 1,1-1-1,-1 0 1,1 1-1,-1-1 0,1 0 1,-1 0-1,1 1 1,-1-1-1,1 0 0,-1 0 1,1 0-1,0 0 1,-1 0-1,1 0 0,-1 0 1,1 0-1,-1 0 1,1 0-1,0 0 0,-1 0 1,1 0-1,-1-1 1,1 1-1,-1 0 0,1 0 1,-1 0-1,1-1 1,-1 1-1,1-1 0,4-2-160,0 1-1,-1-1 1,0-1-1,7-5 1,13-17-712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3.280"/>
    </inkml:context>
    <inkml:brush xml:id="br0">
      <inkml:brushProperty name="width" value="0.05" units="cm"/>
      <inkml:brushProperty name="height" value="0.05" units="cm"/>
    </inkml:brush>
  </inkml:definitions>
  <inkml:trace contextRef="#ctx0" brushRef="#br0">120 150 16908,'4'-9'1574,"-5"11"-341,-11 20-22,-9 24 734,-35 78 1134,49-105-2769,0 0-1,2 0 0,0 0 0,-3 33 1,7-50-287,1 1 0,0-1 0,0 1 0,0-1 1,0 0-1,0 1 0,1-1 0,-1 1 0,1-1 0,0 0 1,-1 1-1,1-1 0,0 0 0,0 1 0,1-1 1,0 2-1,0-3-14,-1 1-1,1-1 1,-1 0 0,0 0-1,1 0 1,0 0 0,-1 0 0,1 0-1,0-1 1,-1 1 0,1 0-1,0-1 1,0 0 0,-1 1 0,1-1-1,4 0 1,2 0-36,1-1-1,0 0 1,-1-1-1,1 0 1,-1 0-1,0-1 1,12-5-1,55-31-426,-58 28 240,2 1 0,0 0-1,38-12 1,-56 22 206,0-1 1,-1 1-1,1 0 0,0-1 0,0 1 0,0 0 0,0 0 0,-1 0 0,1 0 0,0 0 0,0 0 0,0 0 1,0 0-1,0 0 0,0 0 0,-1 0 0,1 0 0,0 1 0,0-1 0,0 0 0,0 1 0,-1-1 0,1 0 0,0 1 1,0-1-1,-1 1 0,1-1 0,0 1 0,-1 0 0,1-1 0,-1 1 0,1 0 0,-1-1 0,1 1 0,-1 0 1,1 0-1,-1-1 0,0 1 0,1 0 0,-1 0 0,0 0 0,0 0 0,1-1 0,-1 1 0,0 0 0,0 0 1,0 0-1,0 0 0,0 0 0,0 0 0,-1-1 0,1 1 0,0 0 0,-1 1 0,0 8 19,-1-1-1,-1 0 1,-6 17-1,6-19-22,-5 13 55,5-10-1961,11-26-40,5-13 660,16-48 0,-28 73 1192,18-51-946</inkml:trace>
  <inkml:trace contextRef="#ctx0" brushRef="#br0" timeOffset="1">471 30 16171,'9'-26'1945,"-6"23"-1041,-3 12-320,-5 21 1129,-3 10-185,-7 11-472,1 5-240,-2 3-320,3 1-96,5-7-231,2-5-322,6-15 1066,3-8-841,8-12 0,4-4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2.021"/>
    </inkml:context>
    <inkml:brush xml:id="br0">
      <inkml:brushProperty name="width" value="0.05" units="cm"/>
      <inkml:brushProperty name="height" value="0.05" units="cm"/>
    </inkml:brush>
  </inkml:definitions>
  <inkml:trace contextRef="#ctx0" brushRef="#br0">1 28 12467,'4'29'1560,"0"0"0,-2 0 0,-1 0 1,-5 42-1,2 42 1861,3-108-3211,-1 0-1,1 0 1,0-1 0,0 1-1,2 7 1,-2-12-176,-1 1 0,0-1 0,0 1 0,1 0 0,-1-1 1,0 0-1,1 1 0,-1-1 0,0 1 0,1-1 0,-1 1 0,1-1 1,-1 0-1,0 1 0,1-1 0,-1 0 0,1 1 0,-1-1 0,1 0 1,0 0-1,0 1 0,0-1-3,0 0 0,-1-1 0,1 1 0,0 0 0,0 0 0,0-1 0,-1 1 0,1 0 0,0-1 0,0 1 0,-1-1 0,1 1 0,0-1 0,-1 1 0,1-1 0,0 0 0,-1 1 0,1-1 0,0-1 0,3-3 78,0-1 0,-1 0 0,0 0 1,0 0-1,0 0 0,-1-1 0,0 1 0,0-1 1,1-11-1,0-8 120,0-29 1,-3 47-194,0 6-31,-1-83 267,1 76-280,-1 1 0,-1 0 1,1-1-1,-1 1 0,-1 0 0,0 0 0,0 0 0,-4-7 0,7 14 0,0 1-1,0 0 1,0 0-1,0 0 1,0-1-1,0 1 1,0 0-1,0 0 1,0 0-1,0-1 1,-1 1-1,1 0 1,0 0-1,0 0 1,0 0-1,0-1 1,0 1-1,0 0 1,0 0-1,-1 0 1,1 0-1,0 0 1,0-1-1,0 1 1,0 0-1,0 0 1,-1 0-1,1 0 1,0 0-1,0 0 1,0 0-1,0 0 1,-1 0-1,1 0 1,0 0-1,0 0 1,0 0-1,-1 0 1,1 0-1,0 0 1,0 0-1,0 0 1,-1 0-1,1 0 1,0 0-1,-1 11-554,7 17-522,-4-22 784,0-1 0,0 1-1,1-1 1,0 0-1,1 0 1,-1 0 0,1-1-1,-1 1 1,2-1 0,-1 0-1,0 0 1,1 0-1,-1 0 1,1-1 0,0 0-1,1 0 1,-1 0 0,0-1-1,1 0 1,-1 0-1,1 0 1,0-1 0,-1 1-1,1-1 1,0-1 0,0 1-1,7-1 1,-7 0 213,-1-1-1,1 1 1,0-1 0,-1 0 0,1-1 0,-1 1-1,1-1 1,-1 0 0,0 0 0,1-1 0,-1 0-1,0 0 1,-1 0 0,1 0 0,-1-1 0,1 1-1,-1-1 1,4-5 0,-6 7 205,-1 0 1,0 0-1,0 0 0,0 0 1,0 0-1,0 0 0,0 0 1,0-1-1,-1 1 0,1 0 1,-1 0-1,1-3 0,-1 4-75,0 1 0,0 0 0,0-1 0,0 1 0,0 0 0,0 0 0,0-1 0,0 1 0,0 0 0,-1-1 0,1 1 0,0 0 0,0 0 0,0-1 0,0 1 0,0 0 0,-1 0 0,1-1 0,0 1 0,0 0 0,0 0 0,-1-1 0,1 1 0,0 0 0,0 0 0,0 0 0,-1 0 0,1-1 0,0 1 0,-1 0 0,1 0 0,-1 0 30,0 0-1,-1 0 0,1 1 0,0-1 1,0 0-1,0 1 0,0-1 0,0 0 1,0 1-1,1-1 0,-1 1 0,0 0 1,0-1-1,-1 2 0,-4 3 119,0 1-1,0 0 1,1 0-1,0 1 1,0-1-1,0 1 1,1 0-1,0 0 1,-5 14 0,5-9-87,-1 0 1,2 0 0,0 1 0,0-1 0,0 21 0,2-30-45,1 0 0,0 0 0,0 1 0,1-1 0,-1 0 0,1 0 0,-1 0 0,1 0 0,0 0 0,0 0 0,0 0 0,1 0 0,-1 0 0,1 0-1,2 3 1,-3-4 4,1-1-1,0 0 0,0 1 1,-1-1-1,1 0 0,0 0 0,0 0 1,0 0-1,0 0 0,0 0 1,1-1-1,-1 1 0,0-1 0,0 1 1,0-1-1,1 0 0,-1 0 1,0 0-1,0 0 0,0 0 0,1-1 1,-1 1-1,3-1 0,-1 0 36,1 0-1,-1-1 0,1 1 1,-1-1-1,1 0 1,-1 0-1,0-1 0,0 1 1,0-1-1,0 0 0,0 0 1,-1 0-1,1 0 0,5-8 1,-5 5-31,0-1 0,0 1 0,-1-1 0,0 0 0,0 0 1,0 0-1,-1 0 0,2-13 0,-2 3-556,0 0 0,-2 1 0,0-1-1,0 0 1,-2 0 0,0 1 0,-8-31 0,2 15-979,11 27 551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3.862"/>
    </inkml:context>
    <inkml:brush xml:id="br0">
      <inkml:brushProperty name="width" value="0.05" units="cm"/>
      <inkml:brushProperty name="height" value="0.05" units="cm"/>
    </inkml:brush>
  </inkml:definitions>
  <inkml:trace contextRef="#ctx0" brushRef="#br0">52 0 18276,'0'1'93,"1"-1"1,0 1-1,-1-1 1,1 1-1,-1-1 1,0 1-1,1 0 1,-1-1-1,1 1 1,-1 0-1,0-1 1,1 1-1,-1 0 1,0-1-1,0 1 1,0 0-1,0-1 1,1 1-1,-1 0 1,0 0-1,0-1 1,0 1-1,0 0 1,-1 0-1,1-1 1,0 1-1,0 0 1,-5 29 294,3-23-31,-11 60 1381,3 0 0,-2 134-1,12-197-1712,0 0 0,0-1 0,0 1 0,1 0 0,0-1 0,-1 1 0,1-1 0,1 1 0,-1-1 0,0 0 0,1 1 0,0-1 0,-1 0 0,5 5-1,-4-7-22,-1 0-1,1 0 0,0 0 1,0 0-1,0 0 0,0 0 1,0-1-1,-1 1 0,1-1 1,1 1-1,-1-1 0,0 0 0,0 0 1,0 1-1,0-2 0,0 1 1,0 0-1,0 0 0,0-1 1,0 1-1,0-1 0,0 1 1,0-1-1,0 0 0,-1 0 1,4-2-1,11-5-110,-1-1 0,0-1 0,25-21 1,-22 17-129,31-20 1,-49 33 223,1 1 1,-1-1-1,1 1 1,0-1 0,0 1-1,-1-1 1,1 1-1,0 0 1,0 0-1,-1-1 1,1 1 0,0 0-1,0 0 1,0 0-1,-1-1 1,1 1 0,0 0-1,0 0 1,0 0-1,0 1 1,-1-1 0,1 0-1,0 0 1,0 0-1,0 1 1,1-1-1,-2 1 6,1 0 0,-1 0 0,1 0 0,-1 0 0,0 0 0,1 0 0,-1 0 0,0 0 0,0 0 0,0 0-1,0 0 1,0 0 0,0 0 0,0 0 0,0 0 0,0 0 0,-1 2 0,0 5 21,-1 0 1,-1 0 0,0 0 0,-4 9-1,1-5 62,-1-1 0,0 0 0,-1 0 0,0-1 0,-1 0 0,0 0 0,-1-1 0,-14 11 0,20-17-82,0 1 1,-1-1-1,1-1 1,-1 1-1,0-1 1,0 1-1,0-1 1,0-1-1,0 1 1,-1-1-1,1 0 1,0 0-1,-1 0 1,1-1-1,-1 0 1,1 0 0,-1 0-1,1-1 1,0 0-1,-1 0 1,1 0-1,-10-4 1,13 4-83,-1-1 0,1 1 1,0-1-1,0 1 0,0-1 1,0 0-1,0 0 0,0 0 1,0 0-1,1 0 1,-1 0-1,1 0 0,-1-1 1,1 1-1,0 0 0,0-1 1,0 1-1,0-1 0,1 1 1,-1-1-1,1 0 0,-1 1 1,1-1-1,0 0 0,0 1 1,0-1-1,0 0 1,1 1-1,-1-1 0,1 0 1,-1 1-1,1-1 0,0 1 1,0-1-1,2-2 0,17-20-681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4.264"/>
    </inkml:context>
    <inkml:brush xml:id="br0">
      <inkml:brushProperty name="width" value="0.05" units="cm"/>
      <inkml:brushProperty name="height" value="0.05" units="cm"/>
    </inkml:brush>
  </inkml:definitions>
  <inkml:trace contextRef="#ctx0" brushRef="#br0">64 188 19716,'4'-1'538,"-1"1"0,1 0 0,-1-1 0,0 0 0,1 0 0,-1 0 0,0 0 0,1-1 0,4-2 0,-2 1-287,0-2-1,0 1 1,0-1-1,6-5 1,-4 1-265,0 0 0,-1 0 0,1 0 0,-2-1 0,8-15 1,-12 22 17,0-1 1,-1 0 0,1-1-1,-1 1 1,0 0 0,-1 0 0,1 0-1,-1-1 1,1 1 0,-1 0-1,-1-8 1,0 11-4,1 0 0,0 0 0,0 0 0,-1 0 0,1 0 0,-1 0-1,1 0 1,-1 0 0,1 0 0,-1 0 0,1 0 0,-1 1 0,0-1 0,1 0 0,-1 0 0,0 1 0,0-1-1,0 0 1,-1 0 0,0 0 1,0 1-1,1 0 1,-1-1-1,0 1 1,0 0-1,1 0 1,-1 0-1,0 0 1,1 0-1,-1 1 1,0-1-1,1 0 1,-1 1-1,0-1 1,1 1-1,-3 1 1,-4 2 9,0 1 0,0 0 0,1 0 0,0 1 0,0 0 0,0 0 0,1 0 0,0 1 0,0 0 0,-9 15 0,4-4 29,1 0 1,0 1 0,-10 33 0,15-40 2,2 1 0,-1-1 0,2 1 0,-1 0 0,2 0 0,-1 17 0,2-27-70,0-1 1,1 1-1,-1 0 1,0-1-1,1 1 1,-1 0-1,1-1 1,0 1-1,0 0 1,0-1-1,0 1 1,0-1-1,1 0 1,-1 1-1,1-1 1,0 0-1,-1 0 0,1 0 1,0 0-1,0 0 1,0 0-1,0-1 1,1 1-1,-1-1 1,0 1-1,1-1 1,-1 0-1,1 0 1,-1 0-1,1 0 1,0-1-1,-1 1 1,1-1-1,0 1 1,0-1-1,3 0 1,10-1-201,0-1 0,0 0 1,0-1-1,-1-1 1,1 0-1,15-8 1,-18 8 97,42-16-417</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4.986"/>
    </inkml:context>
    <inkml:brush xml:id="br0">
      <inkml:brushProperty name="width" value="0.05" units="cm"/>
      <inkml:brushProperty name="height" value="0.05" units="cm"/>
    </inkml:brush>
  </inkml:definitions>
  <inkml:trace contextRef="#ctx0" brushRef="#br0">1 83 11058,'18'-24'2235,"-8"11"108,-1 0 1,11-19-1,-36 80 3845,-7 49-5234,21-86-614,0-6-300,-11 72 337,12-70-348,0-1 0,1 1-1,0-1 1,1 1 0,-1-1 0,1 1 0,0-1 0,1 0 0,3 10 0,-5-15-24,1 1 0,-1-1 0,1 0 0,0 1 0,0-1 0,0 0 0,0 0 0,0 0 0,0 0 0,0 0 0,0 0 0,0 0 0,0 0 0,1 0 0,-1 0 0,0-1 0,1 1 0,-1 0 0,0-1 0,3 1 0,-1 0-3,0-1 1,-1 0-1,1 0 1,0 0 0,-1 0-1,1-1 1,0 1-1,-1-1 1,1 0-1,4-1 1,2-2-3,0-1-1,0 0 1,0 0-1,14-12 1,-12 8-3,0 0 0,-1-1 0,0 0 0,0-1 0,-2-1 0,1 1 0,-1-1 0,-1 0 0,0-1 0,0 0 0,-2 0 0,7-22 0,-11 34 0,-1 0-1,0 0 1,1 0-1,-1-1 1,0 1-1,0 0 0,0-1 1,0 1-1,0 0 1,0 0-1,0-1 1,-1 1-1,1-2 0,0 3 2,-1 0 0,1 0 0,0 0 0,0 0 0,-1 0 0,1 0 0,0 0 0,0-1 0,-1 1 0,1 0 0,0 0 0,0 0 0,-1 0 0,1 0 0,0 0 0,0 0 0,-1 0 0,1 0 0,0 1 0,0-1 0,-1 0 0,1 0 0,0 0 0,0 0 0,-1 0 0,1 0 0,0 0 0,0 1 0,-1-1 0,1 0 0,0 0 0,0 0 0,0 0 0,0 1 0,-1-1 0,-2 3-8,0 0 0,1 1 0,-1-1 0,1 0-1,-1 1 1,-2 6 0,-10 32 31,15-42-20,0 1 0,0-1-1,0 0 1,0 0-1,0 0 1,0 0 0,-1 0-1,1 0 1,0 0-1,0 0 1,0 0 0,0 1-1,0-1 1,0 0-1,0 0 1,0 0 0,0 0-1,0 0 1,1 0-1,-1 0 1,0 0 0,0 1-1,0-1 1,0 0-1,0 0 1,0 0 0,0 0-1,0 0 1,0 0 0,0 0-1,0 0 1,0 0-1,0 0 1,0 1 0,0-1-1,1 0 1,-1 0-1,0 0 1,0 0 0,0 0-1,0 0 1,0 0-1,0 0 1,0 0 0,0 0-1,0 0 1,1 0-1,-1 0 1,0 0 0,0 0-1,0 0 1,0 0-1,0 0 1,0 0 0,0 0-1,0 0 1,1 0-1,8-5 22,8-10-3,-2-1-17,-1 0 0,0-1 0,-1 0-1,-1-1 1,-1 0 0,14-31-1,-26 51-24,-21 41-55,22-41 79,-1-1 0,1 1 1,0-1-1,-1 1 0,1-1 0,-1 1 0,0-1 0,1 1 0,-1-1 1,0 0-1,0 1 0,0-1 0,-2 2 0,3-4 0,-1 1 0,0 0 1,1-1-1,-1 1 0,1-1 0,-1 1 0,1-1 1,-1 1-1,1-1 0,-1 0 0,1 1 0,-1-1 0,1 1 1,0-1-1,-1 0 0,1 0 0,0 1 0,-1-1 0,1 0 1,0 1-1,0-1 0,0 0 0,0 0 0,0 1 1,0-3-1,0 2 69,-2 1-221,1-1 22,0 1 0,0-1 0,0 1 0,0-1 0,0 0 0,0 1 0,0-1 0,0 0 0,0 0 0,0 0 0,0 0 0,0 0 0,1 0 0,-1 0 0,0 0 0,1 0 0,-1 0 0,1-1 0,-1 1 0,1 0 0,-1 0 0,1-1 0,0 1 0,0-1-1,-2-3-185,-4-12-323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5.598"/>
    </inkml:context>
    <inkml:brush xml:id="br0">
      <inkml:brushProperty name="width" value="0.05" units="cm"/>
      <inkml:brushProperty name="height" value="0.05" units="cm"/>
    </inkml:brush>
  </inkml:definitions>
  <inkml:trace contextRef="#ctx0" brushRef="#br0">77 250 14331,'0'-1'194,"-1"1"0,1-1-1,0 0 1,-1 0 0,1 0-1,0 0 1,-1 0 0,1 1 0,-1-1-1,0 0 1,1 0 0,-1 1-1,1-1 1,-1 0 0,0 1 0,0-1-1,1 1 1,-1-1 0,0 1 0,0-1-1,0 1 1,-1-1 0,1 1-46,0 0 1,0 0 0,0 0-1,0 1 1,0-1-1,0 0 1,0 1 0,1-1-1,-1 0 1,0 1-1,0-1 1,0 1 0,1-1-1,-1 1 1,0-1 0,0 1-1,1 0 1,-2 0-1,-2 4 220,0 1 0,0-1 0,1 1 0,-1 0 0,-2 7 0,2-4-213,1 0-1,0 0 0,0 0 1,1 1-1,0-1 0,1 1 1,0-1-1,1 11 0,0-18-146,0 0-1,0 0 0,0 0 1,0 0-1,0 0 1,1 0-1,-1 0 0,1 0 1,0 0-1,-1 0 1,1 0-1,0 0 0,0 0 1,1 0-1,-1-1 1,0 1-1,0 0 0,1-1 1,-1 1-1,1-1 1,-1 1-1,1-1 0,0 0 1,0 0-1,-1 0 1,1 0-1,0 0 0,0 0 1,0 0-1,0-1 1,0 1-1,0-1 0,0 1 1,0-1-1,1 0 1,-1 0-1,0 0 0,0 0 1,0 0-1,0 0 1,0 0-1,4-2 0,1 0-5,1 0 0,-1 0 0,0-1 0,0 0 0,0-1 0,0 1 0,-1-1 0,1-1 0,-1 1 0,0-1 0,0 0 0,-1 0 0,1-1 0,6-9 0,-3 4-3,-1-1 0,0 0 0,-1 0 0,0-1 0,-1 0 0,9-26 0,-12 29 0,-1 0 1,0 0-1,-1 0 0,0-12 1,0 19-2,-1 0 1,0 0 0,0 0-1,-1 1 1,1-1 0,-1 0 0,1 0-1,-1 0 1,0 0 0,0 1-1,0-1 1,-1 0 0,1 1 0,-1-1-1,1 1 1,-1 0 0,0-1-1,-2-1 1,3 3 2,0 0-1,0 1 1,0-1-1,-1 1 1,1-1 0,0 1-1,0-1 1,-1 1-1,1 0 1,0-1-1,-1 1 1,1 0-1,0 0 1,0 0 0,-1 0-1,1 0 1,0 1-1,-1-1 1,1 0-1,0 1 1,0-1 0,-1 0-1,1 1 1,0 0-1,0-1 1,0 1-1,0 0 1,0-1 0,0 1-1,0 0 1,0 0-1,0 0 1,-1 1-1,-3 3 14,0 1 0,0-1 0,1 1 0,-6 10 0,7-9 5,0 1 0,0-1 0,1 0 0,0 1 0,0-1 0,1 1 0,0 0 0,0-1 0,1 11-1,0-15-11,0-1 0,0 1 0,1 0-1,-1 0 1,1-1 0,0 1 0,-1 0-1,1-1 1,1 1 0,-1-1 0,0 1-1,3 4 1,-2-6-5,-1 0 0,0 0 1,1 0-1,-1 0 0,0 0 0,1 0 0,-1 0 0,1-1 1,-1 1-1,1 0 0,0-1 0,-1 1 0,1-1 1,0 0-1,-1 1 0,1-1 0,0 0 0,0 0 0,-1 0 1,1 0-1,0-1 0,2 0 0,4-1-86,0 0 0,0-1-1,-1 0 1,0 0 0,1-1-1,-1 0 1,0 0 0,-1-1-1,11-8 1,3-6-794,28-30 0,-28 25 224,0-1 0,-2 0 1,27-49-1,-20 25-296</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6.495"/>
    </inkml:context>
    <inkml:brush xml:id="br0">
      <inkml:brushProperty name="width" value="0.05" units="cm"/>
      <inkml:brushProperty name="height" value="0.05" units="cm"/>
    </inkml:brush>
  </inkml:definitions>
  <inkml:trace contextRef="#ctx0" brushRef="#br0">50 66 14483,'4'-66'5353,"-16"108"-1787,-1 1-3180,3 14-2,-5 92-1,11 59-287,4-201-166,3 28-1219,1-30 905,-1-12 116,2-10-167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7"/>
    </inkml:context>
    <inkml:brush xml:id="br0">
      <inkml:brushProperty name="width" value="0.05" units="cm"/>
      <inkml:brushProperty name="height" value="0.05" units="cm"/>
    </inkml:brush>
  </inkml:definitions>
  <inkml:trace contextRef="#ctx0" brushRef="#br0">150 8 18268,'0'-1'59,"0"1"0,0 0 0,-1-1 0,1 1 1,0 0-1,0-1 0,0 1 0,0 0 0,0-1 0,-1 1 0,1 0 0,0-1 1,0 1-1,-1 0 0,1-1 0,0 1 0,0 0 0,-1 0 0,1 0 0,0-1 1,-1 1-1,1 0 0,0 0 0,-1 0 0,1 0 0,0-1 0,-1 1 0,1 0 1,0 0-1,-1 0 0,1 0 0,0 0 0,-1 0 0,1 0 0,-1 0 0,1 0 1,0 0-1,-1 0 0,-12 13 1145,-8 24 317,21-37-1494,-22 54 670,3 1 0,2 1 0,-13 82 0,26-121-579,2-7-78,-1-1-8,1 1 0,0-1 0,1 1 0,0-1 0,0 1-1,1 0 1,0-1 0,1 1 0,0-1 0,2 12 0,-2-21-28,-1 1 1,0 0-1,0 0 0,1 0 1,-1-1-1,0 1 0,1 0 1,-1 0-1,1-1 0,-1 1 1,1 0-1,-1-1 0,1 1 1,0-1-1,-1 1 0,1-1 1,0 1-1,-1-1 0,1 1 1,0-1-1,0 1 0,-1-1 1,1 0-1,0 0 0,0 1 1,0-1-1,0 0 0,-1 0 1,1 0-1,0 0 0,0 0 1,0 0-1,0 0 0,-1 0 1,1 0-1,0 0 0,0-1 1,0 1-1,0 0 0,-1 0 1,1-1-1,0 1 0,0-1 1,-1 1-1,2-1 0,4-3 23,0 0-1,0 0 0,-1-1 0,8-7 1,32-35 83,-1-3 1,41-61-1,59-120-253,-141 223-147,-6 6 47,-8 9-314,-8 16-1112,-19 28-1,27-34 962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1:57.720"/>
    </inkml:context>
    <inkml:brush xml:id="br0">
      <inkml:brushProperty name="width" value="0.05" units="cm"/>
      <inkml:brushProperty name="height" value="0.05" units="cm"/>
    </inkml:brush>
  </inkml:definitions>
  <inkml:trace contextRef="#ctx0" brushRef="#br0">14 39 18340,'-4'43'1906,"-1"-2"316,1 84 1,4-123-2171,0 0 1,0 0 0,0 0 0,0 0 0,0 0 0,1 0-1,-1 0 1,1 0 0,0-1 0,-1 1 0,1 0-1,0 0 1,0 0 0,0-1 0,0 1 0,0-1 0,1 1-1,-1-1 1,0 1 0,3 1 0,-2-2-87,-1-1-1,1 1 1,0-1 0,0 0 0,0 0 0,-1 0 0,1 1-1,0-2 1,0 1 0,0 0 0,0 0 0,-1 0-1,1-1 1,0 1 0,0-1 0,-1 0 0,1 1-1,0-1 1,-1 0 0,1 0 0,-1 0 0,2-1-1,26-19-961,-1 0 0,-1-2 0,28-30 0,28-25-2724,-67 66 1104,28-19-1,-43 30 2668,0 1 1,0-1-1,0 1 1,0-1-1,0 1 0,0-1 1,0 1-1,0 0 1,0 0-1,0-1 1,0 1-1,0 0 0,0 0 1,0 0-1,0 0 1,0 0-1,2 0 1,-2 1-1,-1-1 0,1 0 0,-1 1-1,1-1 1,-1 0 0,1 1 0,-1-1 0,1 1 0,-1-1 0,0 1 0,1-1 0,-1 1 0,0-1 0,1 1 0,-1 0 0,0-1 0,0 1 0,1-1 0,-1 1 0,0 0 0,0 0 0,1 6 544,-1 0-1,0 0 1,0 1 0,-2 10 0,0 3 1628,2-19-2107,-1 0-1,1 0 1,1 0-1,-1 1 1,0-1 0,0 0-1,1 0 1,-1 0-1,1 0 1,0 0-1,0 0 1,-1-1 0,1 1-1,0 0 1,1 0-1,-1 0 1,0-1 0,0 1-1,1-1 1,-1 1-1,1-1 1,-1 1-1,1-1 1,0 0 0,0 0-1,-1 0 1,1 0-1,0 0 1,0 0-1,0 0 1,0-1 0,0 1-1,0-1 1,0 1-1,0-1 1,0 0-1,0 0 1,0 0 0,0 0-1,4-1 1,6 0 57,-1-1 0,0-1-1,1 0 1,-1 0 0,21-10 0,87-52-58,-8 4-578,-110 61 461,5-3-54,1 0 0,0 0 0,0 1 0,10-2-1,-16 4 51,0-1-1,0 1 1,0 0-1,0 0 1,0 0-1,0 0 0,0 0 1,0 0-1,0 0 1,0 0-1,0 0 1,0 0-1,0 1 0,0-1 1,0 0-1,0 1 1,0-1-1,0 1 1,0-1-1,0 1 0,0 0 1,0-1-1,-1 1 1,1 0-1,0-1 1,0 1-1,-1 0 0,1 0 1,-1 0-1,1 0 1,0 0-1,-1-1 1,0 1-1,1 0 0,-1 0 1,1 0-1,-1 0 1,0 2-1,1 8 80,0 0 0,-2 0 0,1 0 0,-1 0 0,-1 0 0,-3 14 0,2-14 27,1 1 1,0 0-1,1 0 0,1 0 1,0 14-1,1-22-80,-1 0 0,1-1 0,0 1 0,0 0 0,1-1 0,-1 1 0,1 0 0,0-1 0,0 0 0,0 1 0,0-1 0,1 0 1,-1 0-1,1 0 0,0 0 0,-1-1 0,1 1 0,1-1 0,-1 0 0,4 3 0,10 3-27,-1 0 0,30 9 1,16 7-98,-47-17 64,-1 1 1,0 0-1,0 1 1,-1 1-1,0 0 1,-1 0-1,19 21 1,-27-25 36,0-1 0,0 1 0,0 0 1,-1 0-1,1 0 0,-2 0 0,1 0 0,-1 1 1,0-1-1,0 1 0,0 0 0,-1 0 0,0-1 1,-1 1-1,0 0 0,0 0 0,0 0 0,-1 0 1,1 0-1,-4 11 0,-1-6 62,1 0-1,-1 0 1,-1-1 0,0 1 0,-1-1-1,0-1 1,-1 1 0,0-1-1,0 0 1,-1-1 0,-13 11-1,11-11 64,0 0 0,0-1 0,-1 0-1,-1-1 1,1 0 0,-1-1 0,0 0-1,0-1 1,-28 6 0,36-10-80,0 0-1,0-1 1,0 1 0,0-1 0,0 0 0,1 0 0,-1-1 0,0 1-1,0-1 1,0 0 0,0-1 0,0 1 0,1-1 0,-1 0 0,1 0-1,-1 0 1,1-1 0,0 0 0,0 1 0,0-1 0,0-1 0,1 1-1,-1-1 1,-3-4 0,2 0-9,0 1 0,1-1 0,0 1 0,1-1 0,0 0 0,0-1-1,0 1 1,1 0 0,1-1 0,-1 1 0,1-1 0,1 1 0,0-12 0,1 5-38,1 0 1,0 0-1,1 1 0,0-1 1,1 1-1,1 0 1,0 0-1,1 1 1,1-1-1,0 1 0,1 1 1,0-1-1,0 1 1,2 1-1,-1 0 0,22-19 1,-6 9-138,2 1 1,0 1-1,1 1 0,1 1 1,1 2-1,46-17 0,-60 26-42,-1 0 0,0-1 0,0-1 0,-1-1 0,0 0 0,14-11 0,-2-4-189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2:01.326"/>
    </inkml:context>
    <inkml:brush xml:id="br0">
      <inkml:brushProperty name="width" value="0.05" units="cm"/>
      <inkml:brushProperty name="height" value="0.05" units="cm"/>
    </inkml:brush>
  </inkml:definitions>
  <inkml:trace contextRef="#ctx0" brushRef="#br0">1 108 12827,'20'193'2344,"-3"-29"-1261,-14-132-799,-2-19-27,0-1 0,1 0 0,6 18 0,-8-29-234,0-1 0,0 0 0,0 1 0,0-1 0,0 0 0,0 1-1,0-1 1,0 0 0,0 1 0,1-1 0,-1 0 0,0 1 0,0-1 0,0 0-1,0 0 1,1 1 0,-1-1 0,0 0 0,0 0 0,1 1 0,-1-1 0,0 0-1,1 0 1,-1 0 0,0 1 0,0-1 0,1 0 0,-1 0 0,0 0-1,1 0 1,-1 0 0,0 0 0,1 0 0,0 0 0,8-9 564,7-26 93,-15 31-610,107-253 1343,-77 193-1161,74-115 1,-101 174-341,8-10 321,-11 15-275,-1 0-1,0 0 1,1 0 0,-1 0 0,1 0 0,-1-1 0,1 1-1,-1 0 1,0 0 0,1 0 0,-1 0 0,1 1 0,-1-1-1,1 0 1,-1 0 0,0 0 0,1 0 0,-1 0 0,1 0-1,-1 1 1,0-1 0,1 0 0,-1 0 0,0 1 0,1-1-1,-1 0 1,0 0 0,1 1 0,-1-1 0,0 0-1,0 1 1,1-1 0,-1 1 0,0-1 0,0 0 0,0 1-1,1 0 1,-4-5-1549,-6-2 1014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2:01.768"/>
    </inkml:context>
    <inkml:brush xml:id="br0">
      <inkml:brushProperty name="width" value="0.05" units="cm"/>
      <inkml:brushProperty name="height" value="0.05" units="cm"/>
    </inkml:brush>
  </inkml:definitions>
  <inkml:trace contextRef="#ctx0" brushRef="#br0">0 204 15547,'5'-17'2001,"5"3"-1209,5-1-248,4 2 1080,7 0-551,7 0-217,4-1-264,6 1-120,2-1-496,2-2-384,-1 0-464,-3 1 760,-9-1-176,-7 2-80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2:02.224"/>
    </inkml:context>
    <inkml:brush xml:id="br0">
      <inkml:brushProperty name="width" value="0.05" units="cm"/>
      <inkml:brushProperty name="height" value="0.05" units="cm"/>
    </inkml:brush>
  </inkml:definitions>
  <inkml:trace contextRef="#ctx0" brushRef="#br0">130 69 12163,'2'-3'157,"1"-4"97,0 0 1,0 0-1,0 0 1,-1 0 0,0 0-1,1-8 1,-3 15-231,0 0 0,0-1-1,0 1 1,1 0 0,-1 0 0,0 0 0,0-1 0,0 1 0,0 0 0,0 0 0,0-1 0,0 1 0,0 0 0,0 0 0,0-1-1,0 1 1,-1 0 0,1 0 0,0-1 0,0 1 0,0 0 0,0 0 0,0 0 0,0-1 0,0 1 0,-1 0 0,1 0-1,0 0 1,0-1 0,0 1 0,0 0 0,-1 0 0,1 0 0,0 0 0,0 0 0,-1-1 0,1 1 0,0 0 0,0 0 0,0 0-1,-1 0 1,1 0 0,0 0 0,0 0 0,-1 0 0,1 0 0,0 0 0,0 0 0,-1 0 0,1 0 0,0 0 0,0 0 0,-1 0-1,1 0 1,0 0 0,0 0 0,0 1 0,-1-1 0,1 0 0,0 0 0,-13 10 558,3 0-357,1 1-1,0 1 0,1-1 0,0 1 0,1 1 0,0 0 0,1 0 0,-6 17 0,0 9 235,-14 66-1,20-73-205,-2 37 0,7-62-213,1 1-1,0-1 0,0 0 0,1 1 1,0-1-1,0 0 0,0 1 1,1-1-1,1 0 0,-1 0 1,5 9-1,-7-15-26,1-1 0,-1 1 0,1 0 1,-1 0-1,1-1 0,-1 1 0,1 0 0,0-1 0,-1 1 0,1 0 1,0-1-1,0 1 0,-1-1 0,1 1 0,0-1 0,0 0 0,0 1 1,0-1-1,0 0 0,-1 1 0,1-1 0,0 0 0,0 0 0,0 0 1,0 0-1,0 0 0,0 0 0,0 0 0,1 0 0,1-1 19,-1-1 0,1 1 0,-1 0-1,1-1 1,-1 1 0,0-1 0,0 1-1,1-1 1,-1 0 0,2-3 0,6-6 144,-1-2 1,14-22-1,-23 35-169,18-30 226,-1-1-1,-1-1 1,-2 0-1,-2-1 0,0 0 1,7-43-1,-18 73-224,0-1-1,-1 0 1,1 1-1,-1-1 0,0 0 1,0 0-1,-1 1 1,1-1-1,-1 0 0,0 1 1,0-1-1,0 0 1,0 1-1,-2-4 1,2 5-32,-1 1 0,1-1 0,-1 1 0,1-1 0,-1 1 0,1 0 0,-1 0 0,0 0 0,0 0 0,1 0 0,-1 0 0,0 0 0,0 1 0,0-1 0,0 1 0,0-1 0,0 1 0,0 0 0,0-1 0,0 1 0,0 0 0,0 1 0,0-1 0,0 0 0,0 0 0,-3 2 0,-5 0-312,1 1 0,-1 0 0,1 1 0,-12 6 0,0 0-544,14-7 395,7-2-52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2.628"/>
    </inkml:context>
    <inkml:brush xml:id="br0">
      <inkml:brushProperty name="width" value="0.05" units="cm"/>
      <inkml:brushProperty name="height" value="0.05" units="cm"/>
    </inkml:brush>
  </inkml:definitions>
  <inkml:trace contextRef="#ctx0" brushRef="#br0">164 253 11602,'0'0'56,"0"0"0,0-1 0,0 1 0,0-1-1,0 1 1,0 0 0,0-1 0,0 1-1,0-1 1,0 1 0,0 0 0,-1-1-1,1 1 1,0 0 0,0-1 0,0 1 0,0 0-1,-1-1 1,1 1 0,0 0 0,0-1-1,0 1 1,-1 0 0,1 0 0,0-1-1,-1 1 1,1 0 0,0 0 0,-1-1 0,1 1-1,0 0 1,-1 0 0,1 0 0,0 0-1,-1 0 1,1-1 0,0 1 0,-1 0 0,1 0-1,-1 0 1,1 0 0,0 0 0,-1 0-1,1 0 1,-1 0 0,1 1 0,0-1-1,-1 0 1,1 0 0,0 0 0,-1 0 0,1 1-1,-24 6 1376,14 0-1280,-1 1 1,1 0 0,1 0-1,0 1 1,0 1 0,0-1-1,1 1 1,1 0 0,0 1 0,0 0-1,1 0 1,0 1 0,1 0-1,-7 22 1,12-31-110,-1-1 1,1 0-1,-1 0 1,1 0-1,0 0 1,0 0-1,0 0 1,0 1-1,1-1 1,-1 0-1,0 0 1,1 0-1,0 0 0,-1 0 1,2 2-1,-1-3 11,0 0-1,-1 0 0,1 0 0,0 0 0,0 0 0,0-1 0,0 1 0,0 0 1,0 0-1,0-1 0,0 1 0,0-1 0,0 1 0,0-1 0,1 1 0,-1-1 1,0 0-1,0 0 0,2 1 0,2-1 109,0-1-1,0 1 1,0-1-1,0 0 1,0 0 0,0 0-1,0 0 1,0-1-1,-1 0 1,10-5 0,1-3 125,-1 0 1,1-1 0,-2-1-1,0 0 1,0-1 0,-1 0-1,-1-1 1,0 0 0,-1-1-1,0 0 1,7-18-1,0 0-31,-2-1-1,-2-1 0,-1-1 0,9-48 0,-20 78-232,0 2-18,0 0 1,0 1 0,0-1-1,-1 1 1,1-1-1,-1 0 1,0 1 0,0-1-1,-1 0 1,1 1 0,-2-6-1,2 8-5,0 1 0,0 0 1,0 0-1,-1 0 0,1 0 0,0-1 0,0 1 0,0 0 0,0 0 0,0 0 0,-1 0 0,1-1 0,0 1 0,0 0 0,0 0 0,-1 0 0,1 0 0,0 0 1,0 0-1,0 0 0,-1 0 0,1 0 0,0 0 0,0 0 0,0-1 0,-1 1 0,1 0 0,0 0 0,0 1 0,-1-1 0,1 0 0,0 0 0,0 0 0,0 0 1,-1 0-1,1 0 0,0 0 0,0 0 0,0 0 0,-1 0 0,1 0 0,0 1 0,0-1 0,0 0 0,0 0 0,-1 0 0,1 0 0,0 1 0,0-1 0,0 0 1,0 0-1,0 0 0,0 1 0,0-1 0,-1 0 0,1 0 0,-8 14-37,8-13 35,-12 25-20,1 0 1,2 1 0,1 0 0,1 1 0,1 0-1,1 0 1,2 0 0,0 32 0,3-55 22,0 1 1,0 0-1,1 0 1,0 0-1,0 0 1,0-1-1,1 1 1,0 0-1,0-1 1,4 6-1,-5-9 2,0 0 0,0 0 1,1-1-1,-1 1 0,0-1 0,1 1 0,0-1 0,-1 0 0,1 1 0,0-1 1,0 0-1,0 0 0,-1 0 0,1-1 0,0 1 0,0 0 0,0-1 0,1 1 0,-1-1 1,0 0-1,0 1 0,0-1 0,0 0 0,0 0 0,0-1 0,0 1 0,0 0 0,1-1 1,-1 1-1,0-1 0,2-1 0,4-1 17,-1 0 0,0 0 1,-1-1-1,1 0 0,-1-1 0,1 1 0,-1-1 1,-1 0-1,8-8 0,45-59 197,-45 54-169,-27 92-51,12-67 6,1 1 0,1-1-1,-1 1 1,1-1 0,0 0 0,2 10 0,-2-15 7,0-1 1,1 0-1,-1 0 0,1 0 0,-1 1 1,1-1-1,-1 0 0,1 0 0,-1 0 1,1 0-1,0 0 0,0 0 1,0 0-1,0 0 0,-1-1 0,1 1 1,0 0-1,2 0 0,-2 0 8,1-1 0,0 1 0,0-1 0,-1 1 0,1-1 0,0 0 0,0 0 0,-1 0 0,1 0 0,0 0 0,0 0 0,0-1 0,-1 1 0,1-1 0,0 1 0,2-2 0,6-3 53,0 0-1,-1 0 0,1-1 0,-1-1 1,0 0-1,-1 0 0,0 0 0,0-1 1,12-16-1,25-22 32,-62 90-1056,13-33 398,0-1 0,1 1 0,-2 16 0,4-25 452,1 0 0,0 0 0,-1 1 0,1-1 0,0 0 0,0 1 0,0-1 0,1 0 0,-1 0 0,1 1 0,-1-1 0,1 0 0,0 0 0,-1 0 0,1 0 0,0 0 0,0 0 0,1 0 0,-1 0 0,0 0 0,1 0 0,-1-1 0,4 3 0,14 6-765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2:04.072"/>
    </inkml:context>
    <inkml:brush xml:id="br0">
      <inkml:brushProperty name="width" value="0.05" units="cm"/>
      <inkml:brushProperty name="height" value="0.05" units="cm"/>
    </inkml:brush>
  </inkml:definitions>
  <inkml:trace contextRef="#ctx0" brushRef="#br0">196 292 10882,'4'-2'5176,"-4"1"-5060,2 8 368,7 48 457,-1 0-1,-1 61 1,-3-38-662,1 9-74,-2-17-62,18 101 0,-21-170-131,0 0 0,0 0 0,1 0 0,-1 0 0,0 0 0,0 0 0,1 0 0,-1 0 0,0 0 1,1 0-1,-1 0 0,1 0 0,0 0 0,-1-1 0,1 1 0,0 1 0,0-2-2,-1 0-1,1 0 0,-1-1 1,0 1-1,1 0 1,-1 0-1,0 0 1,1-1-1,-1 1 0,0 0 1,1 0-1,-1-1 1,0 1-1,1 0 0,-1-1 1,0 1-1,0 0 1,1-1-1,-1 1 1,0 0-1,0-1 0,0 1 1,0 0-1,0-1 1,1 1-1,-1-1 0,11-42 447,-9 35-380,31-104 430,54-125 0,8-21-525,-92 246 12,1 4-2,-1-1 0,-1 0 0,0 1 1,0-1-1,-1 0 0,0 0 0,0 0 0,-2-16 0,1 24 6,0 0 0,0 0 0,0 0 0,0 1 0,0-1 0,0 0-1,0 0 1,-1 0 0,1 1 0,0-1 0,0 0 0,-1 0 0,1 1-1,-1-1 1,1 0 0,-1 1 0,1-1 0,-1 0 0,1 1 0,-1-1 0,1 1-1,-1-1 1,0 1 0,1-1 0,-1 1 0,0 0 0,0-1 0,1 1-1,-3-1 1,2 1 0,0 1 0,-1-1-1,1 0 1,-1 1 0,1-1 0,-1 1-1,1-1 1,0 1 0,0 0-1,-1 0 1,1 0 0,0-1 0,0 1-1,-2 2 1,-3 3-23,1 0 0,0 0 0,0 0 0,1 0 1,-6 10-1,16-29-279,-1 1 0,-1-1 1,0 0-1,-1 0 0,-1 0 1,2-19-1,-4 31 299,0 1 0,0-1 0,-1 1 0,1-1 0,0 1 0,-1-1 0,1 1 0,0 0 0,-1-1 0,1 1 0,-1 0 0,1-1 0,0 1 0,-1 0 0,1-1 0,-1 1 0,1 0 0,-1 0 0,1 0 0,-1 0 0,1-1 0,-1 1 0,1 0 0,-1 0 0,1 0 0,-1 0 0,1 0 0,-2 0 0,-20 0-19,12 0 30,-12-1 46,-1 0 1,0 2-1,0 0 1,0 2 0,1 0-1,-1 2 1,1 0-1,0 2 1,-32 13 0,-121 65 65,203-118-137,-27 31 21,108-104-160,-98 97 4,0 0 0,1 1 0,1 0 0,-1 1 0,1 0 0,0 1 0,1 0-1,17-4 1,-26 9 48,-1 0 1,0 1-1,0-1 0,1 1 0,-1 0 0,1 1 0,-1-1 1,0 1-1,1-1 0,-1 1 0,0 1 0,4 1 0,-5-3 26,-1 1 0,0 1 0,0-1 0,0 0 0,1 0 0,-1 1-1,0 0 1,0-1 0,-1 1 0,1 0 0,0 0 0,-1 0 0,1 0-1,-1 0 1,1 0 0,-1 0 0,0 0 0,0 1 0,0-1 0,0 0-1,0 4 1,-1-6 77,0 0-1,0 0 1,1 0 0,-1 1-1,0-1 1,0 0-1,0 0 1,0 0 0,0 0-1,0 0 1,0 0-1,0 0 1,0 1-1,0-1 1,0 0 0,0 0-1,0 0 1,0 0-1,0 0 1,0 0 0,0 0-1,0 1 1,0-1-1,0 0 1,0 0-1,0 0 1,0 0 0,0 0-1,0 0 1,0 0-1,0 1 1,0-1 0,0 0-1,0 0 1,-1 0-1,1 0 1,0 0-1,0 0 1,0 0 0,0 0-1,0 0 1,0 0-1,0 1 1,0-1 0,0 0-1,-1 0 1,1 0-1,0 0 1,0 0-1,0 0 1,0 0 0,0 0-1,0 0 1,0 0-1,-1 0 1,1 0 0,0 0-1,0 0 1,0 0-1,0 0 1,0 0-1,-1 0 1,-8-8-72,-9-12 74,17 18 3,-1-1 0,0 1-1,0-1 1,-1 1 0,1 0 0,0-1-1,-1 1 1,0 0 0,1 1 0,-1-1-1,0 0 1,0 1 0,0 0 0,0-1-1,-4 0 1,4 2 0,1 0-1,-1 0 1,1 0 0,-1 0-1,1 1 1,-1-1-1,1 1 1,-1-1-1,1 1 1,-1 0 0,1 0-1,0 0 1,-1 1-1,1-1 1,0 0-1,0 1 1,0-1 0,0 1-1,0 0 1,-1 2-1,-10 10-1,1 0 0,1 1 0,1 0 1,0 1-1,-9 19 0,-22 34-2,41-69 3,-16 19 5,15-18-5,1-1 1,0 0 0,-1 0-1,1 1 1,-1-1 0,1 0-1,-1 0 1,1 0 0,-1 0-1,1 1 1,0-1 0,-1 0-1,1 0 1,-1 0 0,1 0-1,-1 0 1,1 0 0,-1 0-1,1 0 1,-1 0 0,1-1-1,-1 1 1,1 0 0,-1 0-1,1 0 1,-1 0 0,1-1-1,-1 1 1,1 0 0,0-1-1,-1 1 1,1 0 0,-1-1 0,1 1-1,0 0 1,-1-1 0,1 1-1,-1-1 1,4 8 122,0 1-1,-1 0 1,0 0-1,0 0 1,-1 0 0,1 9-1,0-1 24,24 197 744,29 159-470,-54-367-406,0-1 0,1 0 0,-1 0 0,1 0 0,0 0 0,0 0 0,2 4 0,-3-8-11,-1 0 1,0 1 0,0-1 0,1 0 0,-1 1 0,0-1-1,0 0 1,1 0 0,-1 1 0,0-1 0,1 0 0,-1 0 0,1 1-1,-1-1 1,0 0 0,1 0 0,-1 0 0,1 0 0,-1 0 0,0 0-1,1 0 1,-1 0 0,1 0 0,-1 0 0,0 0 0,1 0-1,-1 0 1,1 0 0,1-1 2,-1 0 0,0 0 0,0 1 0,0-1 0,0 0 0,-1 0 0,1-1-1,0 1 1,0 0 0,-1 0 0,1 0 0,0 0 0,-1-1 0,1-1 0,55-172-67,-27 73-252,-16 59 156,55-186-529,-55 177 653,-3-1-1,6-74 0,-16 125 42,0 0 0,0-1 0,0 1 0,0-1 0,0 1 0,0 0 0,-1-1 0,1 1 0,-2-4 0,2 5-6,0 1-1,-1 0 0,1 0 0,0 0 0,0 0 1,0 0-1,0 0 0,0 0 0,0 0 1,0 0-1,-1 0 0,1-1 0,0 1 0,0 0 1,0 0-1,0 0 0,0 0 0,-1 0 0,1 0 1,0 0-1,0 0 0,0 0 0,0 0 0,0 0 1,-1 0-1,1 0 0,0 0 0,0 0 0,0 1 1,0-1-1,0 0 0,0 0 0,-1 0 1,1 0-1,0 0 0,0 0 0,0 0 0,0 0 1,0 0-1,0 0 0,0 1 0,-1-1 0,1 0 1,0 0-1,-8 14 38,-2 16 5,2-6-126,5-21-317,4-10-395,-1 4 747,0-1 1,0 1-1,-1 0 0,1-1 1,-1 1-1,1 0 1,-1 0-1,0 0 1,0 0-1,-1 0 1,1 0-1,-1 0 1,1 0-1,-1 0 1,-2-3-1,3 5 57,0 0-1,0 0 1,0 0 0,0-1-1,0 1 1,-1 0 0,1 1-1,0-1 1,0 0 0,-1 0-1,1 0 1,-1 1 0,1-1-1,0 1 1,-1-1 0,1 1-1,-1 0 1,1-1 0,-1 1-1,0 0 1,1 0 0,-1 0-1,1 0 1,-1 0 0,1 0-1,-1 1 1,1-1 0,-1 1-1,1-1 1,-1 1 0,1-1-1,0 1 1,-3 1 0,-4 4 39,0 0 0,1 1 0,0 0 0,1 0 0,-1 0 0,-8 15 0,11-16-28,0 0 1,-1 0-1,1 0 0,-1 0 1,-1 0-1,1-1 0,-1 0 0,0 0 1,0-1-1,0 0 0,-13 7 0,18-10-10,-1-1 1,1 0-1,0 1 0,0-1 0,0 0 0,0 0 0,0 0 0,0 0 1,-1 0-1,1 0 0,0 0 0,0 0 0,0 0 0,0 0 0,-1 0 0,1-1 1,0 1-1,0-1 0,0 1 0,0-1 0,0 1 0,0-1 0,0 1 1,0-1-1,0 0 0,0 0 0,1 1 0,-1-1 0,0 0 0,0 0 0,1 0 1,-1 0-1,0 0 0,1 0 0,-1 0 0,1 0 0,-1-2 0,0 1-3,1 0 0,-1 0 1,1-1-1,-1 1 0,1 0 0,0 0 0,0-1 0,0 1 0,0 0 0,0 0 0,1-1 0,-1 1 0,1 0 0,-1 0 0,1 0 0,0 0 0,0-1 0,2-2 0,-2 4-27,0-1-1,0 1 0,1 0 1,-1 0-1,0 1 0,1-1 0,-1 0 1,0 0-1,1 1 0,2-2 1,15-8-62,-1-8 10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28.871"/>
    </inkml:context>
    <inkml:brush xml:id="br0">
      <inkml:brushProperty name="width" value="0.05" units="cm"/>
      <inkml:brushProperty name="height" value="0.05" units="cm"/>
    </inkml:brush>
  </inkml:definitions>
  <inkml:trace contextRef="#ctx0" brushRef="#br0">3 0 11050,'-1'25'961,"1"0"-641,-2 0-160,4 1 360,2-2-128,0-5-296,1-2-256,2-6 160,-3-4-24,0-5-128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29.311"/>
    </inkml:context>
    <inkml:brush xml:id="br0">
      <inkml:brushProperty name="width" value="0.05" units="cm"/>
      <inkml:brushProperty name="height" value="0.05" units="cm"/>
    </inkml:brush>
  </inkml:definitions>
  <inkml:trace contextRef="#ctx0" brushRef="#br0">42 0 12915,'-6'74'1096,"-4"3"-752,2-1-152,2-6 408,4-1-168,2-13-432,3-7-336,5-16 328,-3-8-64,5-10-144</inkml:trace>
  <inkml:trace contextRef="#ctx0" brushRef="#br0" timeOffset="1">75 760 9826,'-10'63'1288,"-3"9"-559,0-1-281,-1 0 1536,2-4-1248,5-8-320,1-8-192,6-9-232,5-8 144,0-9-152,1-4-80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30.206"/>
    </inkml:context>
    <inkml:brush xml:id="br0">
      <inkml:brushProperty name="width" value="0.05" units="cm"/>
      <inkml:brushProperty name="height" value="0.05" units="cm"/>
    </inkml:brush>
  </inkml:definitions>
  <inkml:trace contextRef="#ctx0" brushRef="#br0">103 1 9850,'-10'119'1738,"-3"62"856,12-145-2365,2-1 0,2 1 0,7 37 0,-1-22-1284,-3 0 1,-2 0-1,-3 56 0,-20 154-3346,1-6 6677,16 293 1297,7-457-3129,23 122 0,-24-187-396,3 46 107,-3 0 0,-9 120 0,1-110 24,-2 72-154,-10 415-90,15-331 198,2 222 259,0-180 251,4 112 81,-6-359-575,0-1 0,-10 57 1,6-58 214,1 0 1,0 62 0,6-69 39,-3 1 0,0 0-1,-1-1 1,-8 40 0,10-63-401,-1 0-1,1 0 0,0 0 1,0 0-1,0 0 1,-1 0-1,1 0 0,0 0 1,-1 0-1,1 0 1,-1-1-1,1 1 0,-1 0 1,0 0-1,1 0 1,-1-1-1,-1 2 0,2-2-8,-1 0 0,1 0 0,0 0 0,-1 0-1,1 0 1,-1-1 0,1 1 0,0 0-1,-1 0 1,1 0 0,-1-1 0,1 1-1,0 0 1,-1 0 0,1-1 0,0 1 0,0 0-1,-1-1 1,1 1 0,0 0 0,0-1-1,-1 1 1,1-1 0,0 1 0,0 0 0,0-1-1,-1 0 1,-13-42-774,11 34 458,-12-42-157,7 26 171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31.522"/>
    </inkml:context>
    <inkml:brush xml:id="br0">
      <inkml:brushProperty name="width" value="0.05" units="cm"/>
      <inkml:brushProperty name="height" value="0.05" units="cm"/>
    </inkml:brush>
  </inkml:definitions>
  <inkml:trace contextRef="#ctx0" brushRef="#br0">21 1115 13707,'-17'8'1810,"17"-8"-1782,0 0-1,0 0 1,0 0-1,0 0 1,0 0-1,0 0 1,0-1-1,0 1 1,0 0-1,0 0 1,0 0-1,0 0 1,0 0-1,0 0 1,0 0-1,0 0 1,0 0-1,0 0 1,0 0-1,0-1 1,0 1-1,0 0 1,0 0-1,0 0 0,0 0 1,0 0-1,0 0 1,-1 0-1,1 0 1,0 0-1,0 0 1,0 0-1,0 0 1,0 0-1,0 0 1,0 0-1,0 0 1,0-1-1,0 1 1,0 0-1,0 0 1,0 0-1,-1 0 1,1 0-1,0 0 1,0 0-1,0 0 1,0 0-1,0 0 1,0 0-1,0 0 1,0 0-1,0 0 1,0 0-1,0 0 0,-1 0 1,1 0-1,0 1 1,0-1-1,0 0 1,0 0-1,0 0 1,0 0-1,0 0 1,0 0-1,0 0 1,0 0-1,0 0 1,18-22 2717,-6 10-2518,479-485 2623,-435 443-2753,5-5-66,318-320 89,-341 340-100,17-20-290,-72 63-1091,-41 31 718,21-8 233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31.969"/>
    </inkml:context>
    <inkml:brush xml:id="br0">
      <inkml:brushProperty name="width" value="0.05" units="cm"/>
      <inkml:brushProperty name="height" value="0.05" units="cm"/>
    </inkml:brush>
  </inkml:definitions>
  <inkml:trace contextRef="#ctx0" brushRef="#br0">469 23 14899,'3'-22'2026,"-7"32"-665,-4 19-868,-7 12-3,-1-1 0,-36 59 1,-55 72 528,51-84-462,-15 21 135,-49 82 660,117-184-1301,0-3-22,1 1-1,0-1 1,0 1-1,0-1 0,1 1 1,-1 0-1,1 0 1,0-1-1,0 1 0,0 0 1,0 0-1,1 0 1,0 0-1,0 0 0,0 5 1,0-8-25,1 0 0,-1-1 0,0 1-1,0 0 1,1-1 0,-1 1 0,0-1 0,1 1 0,-1-1 0,1 1 0,-1 0-1,0-1 1,1 0 0,-1 1 0,1-1 0,0 1 0,-1-1 0,1 0 0,-1 1 0,1-1-1,0 0 1,-1 1 0,1-1 0,0 0 0,-1 0 0,1 0 0,0 0 0,-1 0-1,1 0 1,0 0 0,-1 0 0,2 0 0,23-7 25,-21 6-22,50-22 27,65-37-1,-21 9-7,123-40-586,-173 75 289,1 3 1,85-13-1,-69 21 23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32.381"/>
    </inkml:context>
    <inkml:brush xml:id="br0">
      <inkml:brushProperty name="width" value="0.05" units="cm"/>
      <inkml:brushProperty name="height" value="0.05" units="cm"/>
    </inkml:brush>
  </inkml:definitions>
  <inkml:trace contextRef="#ctx0" brushRef="#br0">0 49 17532,'8'-7'641,"1"1"0,0-1 0,0 2 0,0-1 0,20-8 0,-27 13-565,-1 1 0,1-1 0,0 1 0,0-1 1,0 1-1,0 0 0,1 0 0,-1 0 1,0 0-1,0 0 0,0 0 0,0 0 0,0 1 1,0-1-1,0 1 0,2 0 0,-2 1-36,-1-1 0,1 0 0,0 1-1,-1-1 1,0 1 0,1-1 0,-1 1-1,0 0 1,0-1 0,1 1 0,-1 0 0,-1 0-1,1 0 1,0 0 0,0 0 0,-1 0 0,1 0-1,-1 0 1,1 3 0,0 5 16,-1 0 0,0 0 0,0 0 0,-1 0 1,0 0-1,-3 12 0,-19 63 68,13-51-78,-4 14 41,3-15 61,2 1 0,1 0 0,1 0 0,-3 65 0,10-95-138,0-1 1,0 0-1,1 0 1,-1 0-1,1 0 1,-1 0-1,1 0 1,0 0-1,0 0 1,1 0-1,-1 0 1,1-1-1,2 6 1,-2-7-34,-1 0 0,0 0-1,0 0 1,1 0 0,-1 0 0,0-1 0,1 1 0,-1 0-1,1-1 1,-1 1 0,1-1 0,-1 1 0,1-1 0,-1 0-1,1 1 1,-1-1 0,1 0 0,0 0 0,-1 0 0,1-1-1,-1 1 1,1 0 0,0 0 0,-1-1 0,1 1 0,-1-1-1,3-1 1,4-2 67,0-1-1,0 0 1,0-1-1,-1 1 1,1-2-1,-2 1 1,1-1-1,-1 0 1,0 0-1,10-16 1,-11 16-44,31-44-103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32.792"/>
    </inkml:context>
    <inkml:brush xml:id="br0">
      <inkml:brushProperty name="width" value="0.05" units="cm"/>
      <inkml:brushProperty name="height" value="0.05" units="cm"/>
    </inkml:brush>
  </inkml:definitions>
  <inkml:trace contextRef="#ctx0" brushRef="#br0">138 28 19004,'-16'20'399,"1"0"0,1 1 1,0 0-1,2 1 0,1 0 0,0 1 0,2 1 1,0-1-1,2 1 0,1 1 0,-7 48 0,13-65-308,-1 1-1,1 0 0,1-1 0,-1 1 0,2 0 0,2 12 0,-4-20-79,1 1 0,-1-1 0,1 1 1,-1-1-1,1 1 0,0-1 0,-1 1 0,1-1 0,0 0 0,0 1 0,0-1 0,0 0 0,0 0 0,1 0 0,-1 1 0,0-1 0,0-1 0,1 1 0,-1 0 0,1 0 0,-1 0 0,1-1 0,-1 1 0,1-1 0,-1 1 0,1-1 0,-1 0 0,1 1 0,0-1 0,-1 0 0,1 0 0,-1 0 0,1 0 0,0 0 0,-1-1 0,1 1 0,-1 0 0,1-1 0,0 1 0,1-2 0,7-3-1,0 0-1,0 0 0,-1-1 0,1 0 0,-2-1 1,1 0-1,-1 0 0,0-1 0,0 0 1,8-12-1,3-6 18,0-1 0,18-37 0,-26 45 53,-2-2-1,14-41 1,-21 57-56,0-1 0,-1 1 0,1-1 0,-2 1 0,1-1 0,0 0 0,-1 1 0,0-1 1,-1 0-1,1 0 0,-1 1 0,0-1 0,-1 1 0,1-1 0,-1 1 0,0-1 0,-3-4 0,3 7-42,-1 0 1,0 0-1,1 0 0,-1 0 1,0 1-1,-1 0 0,1-1 1,0 1-1,-1 0 0,1 1 0,-1-1 1,1 1-1,-1-1 0,0 1 1,0 0-1,0 0 0,1 1 0,-8-1 1,7 0-138,0 1 1,1 0 0,-1 0 0,0 1-1,0-1 1,1 1 0,-1 0-1,0-1 1,1 2 0,-1-1 0,1 0-1,-1 1 1,1 0 0,0-1-1,-1 1 1,1 0 0,0 1 0,0-1-1,-4 5 1,0 3-543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33.229"/>
    </inkml:context>
    <inkml:brush xml:id="br0">
      <inkml:brushProperty name="width" value="0.05" units="cm"/>
      <inkml:brushProperty name="height" value="0.05" units="cm"/>
    </inkml:brush>
  </inkml:definitions>
  <inkml:trace contextRef="#ctx0" brushRef="#br0">1 97 18180,'3'-5'321,"8"-8"803,0 0 0,1 1 1,18-16-1,-26 25-969,0 0-1,0 0 1,0 1-1,0 0 1,1 0-1,-1 0 1,1 0-1,-1 0 1,1 1 0,-1 0-1,1 0 1,0 0-1,0 1 1,0 0-1,-1 0 1,10 1-1,-12-1-125,0 1 0,0-1-1,0 1 1,0 0 0,0 0-1,-1 0 1,1 0 0,0 1-1,-1-1 1,1 0-1,0 1 1,-1-1 0,0 1-1,1-1 1,-1 1 0,0 0-1,0 0 1,0-1-1,0 1 1,0 0 0,0 0-1,0 0 1,-1 0 0,1 0-1,-1 0 1,1 0 0,-1 0-1,0 1 1,0 2-1,1 7 8,-1-1 0,-1 1 0,0-1 0,-2 13 0,-16 63 56,11-57-74,1 1-1,1 1 1,-1 44 0,7-73-18,0 0 0,0 0 0,0 0 0,1-1 0,-1 1 0,1 0 0,-1 0 0,1 0 0,0-1 0,0 1 0,0 0 0,1-1 0,-1 1 0,1-1-1,2 3 1,-3-4-16,0 0-1,0 0 1,0 0-1,1-1 0,-1 1 1,0-1-1,0 1 1,1-1-1,-1 1 0,1-1 1,-1 0-1,0 0 1,1 1-1,-1-1 0,1 0 1,-1 0-1,1-1 0,-1 1 1,0 0-1,1 0 1,-1-1-1,0 1 0,1-1 1,-1 1-1,0-1 1,1 1-1,-1-1 0,0 0 1,0 0-1,0 0 1,2-1-1,8-7-448,0 0 1,-1-1-1,0 0 1,-1-1-1,0 0 1,-1-1-1,8-13 1,-2 4 123,4-6-436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19:33.665"/>
    </inkml:context>
    <inkml:brush xml:id="br0">
      <inkml:brushProperty name="width" value="0.05" units="cm"/>
      <inkml:brushProperty name="height" value="0.05" units="cm"/>
    </inkml:brush>
  </inkml:definitions>
  <inkml:trace contextRef="#ctx0" brushRef="#br0">1 44 19916,'0'-1'125,"-1"0"0,1 0 0,0 0 0,0 0 0,0 0-1,1 0 1,-1 0 0,0 0 0,0 0 0,0 0 0,1 0-1,-1 0 1,1 0 0,-1 0 0,1 0 0,-1 0 0,1 1 0,-1-1-1,1 0 1,0 0 0,-1 0 0,2 0 0,1-1 99,-1 0 1,1 1-1,-1-1 1,1 1 0,0-1-1,0 1 1,4-1-1,2-1 80,-1 1-1,1 1 0,0 0 0,14 0 0,-20 1-280,0 0 0,0 0-1,0 0 1,0 1 0,0-1-1,0 1 1,0 0 0,0 0-1,0 0 1,0 0 0,0 1-1,0-1 1,-1 1 0,1 0-1,-1-1 1,1 1-1,-1 0 1,0 1 0,1-1-1,-1 0 1,0 1 0,-1-1-1,1 1 1,0-1 0,-1 1-1,1 0 1,-1 0 0,0 0-1,0 0 1,0 0 0,0 0-1,-1 0 1,1 0 0,-1 4-1,1 7 15,-1 1-1,0-1 0,-1 0 0,-1 0 1,0 0-1,-6 19 0,-23 69 375,-9 41 386,39-140-764,0 0 0,1 0 0,-1 0 0,1 0 0,0 0 0,0 0 0,0 0 0,0 0 0,1 0 0,-1 1 0,2 3 0,-2-7-25,1 1 1,-1-1-1,0 1 1,1 0-1,-1-1 1,1 1-1,-1-1 1,1 1-1,-1-1 1,1 0-1,-1 1 1,1-1-1,-1 1 1,1-1-1,-1 0 1,1 1-1,0-1 1,-1 0-1,1 0 1,1 1-1,0-1 2,0 0 0,-1 0 0,1 0-1,0-1 1,0 1 0,0 0 0,0-1 0,0 1-1,-1-1 1,4-1 0,23-11-177,0-2 0,35-25 0,18-10-1401,-61 40 1154,32-13-1,-31 16-167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3.033"/>
    </inkml:context>
    <inkml:brush xml:id="br0">
      <inkml:brushProperty name="width" value="0.05" units="cm"/>
      <inkml:brushProperty name="height" value="0.05" units="cm"/>
    </inkml:brush>
  </inkml:definitions>
  <inkml:trace contextRef="#ctx0" brushRef="#br0">0 35 19932,'3'-4'289,"0"1"-1,0 0 1,1 0-1,-1 0 1,1 1-1,0-1 1,-1 1-1,1 0 1,0 0-1,0 0 1,1 1-1,7-3 1,-10 4-187,0-1-1,1 1 1,-1 0 0,0 1 0,0-1 0,0 0-1,0 1 1,0-1 0,0 1 0,0-1 0,0 1-1,0 0 1,0 0 0,0 0 0,0 0 0,0 0-1,0 1 1,-1-1 0,1 1 0,-1-1 0,1 1-1,-1-1 1,1 1 0,-1 0 0,0-1 0,0 1-1,0 0 1,2 4 0,-1-1-45,0 0 1,0 0-1,0 1 0,-1-1 0,1 1 1,-1-1-1,-1 1 0,1 0 0,-1-1 0,0 1 1,0 0-1,-1-1 0,1 1 0,-1 0 1,-1-1-1,-2 9 0,-4 6-66,0 0 0,-2-1-1,-12 21 1,10-20-17,-14 32 0,25-51 22,1 0-1,-1 1 1,1-1-1,0 0 1,0 0-1,-1 0 0,1 1 1,0-1-1,0 0 1,0 0-1,0 0 1,0 1-1,0-1 1,1 0-1,-1 0 1,0 1-1,1-1 1,-1 0-1,1 0 0,-1 0 1,1 0-1,-1 0 1,1 0-1,0 0 1,-1 0-1,1 0 1,0 0-1,0 0 1,0 0-1,0 0 1,0-1-1,0 1 0,0 0 1,0-1-1,0 1 1,0-1-1,0 1 1,0-1-1,1 1 1,-1-1-1,2 0 1,7 3-8,-1-1 0,1-1 1,-1 0-1,13 0 0,-13-1-6,4 1 37,49-1-1161,-59 0 1027,0 0-1,0-1 0,0 1 1,-1 0-1,1-1 0,0 0 0,-1 0 1,1 0-1,0 0 0,-1 0 0,1 0 1,-1-1-1,0 1 0,1-1 1,-1 0-1,0 0 0,3-3 0,0-7-398,-9 1-205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2:40.596"/>
    </inkml:context>
    <inkml:brush xml:id="br0">
      <inkml:brushProperty name="width" value="0.05" units="cm"/>
      <inkml:brushProperty name="height" value="0.05" units="cm"/>
    </inkml:brush>
  </inkml:definitions>
  <inkml:trace contextRef="#ctx0" brushRef="#br0">549 93 9298,'-58'-6'852,"23"1"-206,0 2 0,-55 2 0,79 1-551,1 2-1,-1-1 0,0 2 1,1-1-1,0 1 1,-1 1-1,1 0 1,0 0-1,1 1 1,-1 0-1,1 1 1,-14 11-1,6-2-2,2 1 0,-1 0-1,2 2 1,1-1 0,-23 40 0,21-28-17,1 0-1,1 1 1,-13 46 0,24-69-72,1 0-1,-1 0 1,2 0 0,-1 1 0,1-1 0,0 0-1,0 1 1,1-1 0,0 0 0,0 0 0,4 13 0,-1-10-6,0-1 0,0 0 1,1 0-1,0 0 0,1 0 1,0-1-1,12 13 0,-2-5-3,1-1-1,1-1 0,0-1 0,0 0 1,1-2-1,1 0 0,25 10 0,-9-7 19,0-1 1,2-2-1,-1-1 0,63 7 0,-73-14-2,0-2 0,0 0 0,0-2 0,0-1 0,0-1-1,-1-1 1,40-11 0,-43 6-2,0-1 0,0-1 0,-1-1 0,-1 0 0,0-2 0,-1 0 0,26-25 0,7-11 134,55-69 0,-77 83 156,53-81-1,-76 104-182,-1-1-1,0 0 1,0 0-1,-2 0 0,0-1 1,0 0-1,-2 0 1,0 0-1,0-1 1,0-19-1,-3 30-67,-1 0 0,1-1 0,-1 1-1,0 0 1,0 0 0,0 0 0,-1 0 0,1 0-1,-1 0 1,-1 0 0,1 0 0,-1 1 0,1-1 0,-7-6-1,4 6-8,-1-1-1,1 1 0,-1 0 0,0 1 0,-1 0 1,1 0-1,-1 0 0,0 0 0,-8-2 1,-6-1-11,0 2 1,0 0 0,-1 1 0,1 1 0,-1 1 0,-25 1 0,7 2-159,0 2 1,1 2-1,-1 2 0,-50 15 1,14 2-262,-84 39 0,90-31 144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1.058"/>
    </inkml:context>
    <inkml:brush xml:id="br0">
      <inkml:brushProperty name="width" value="0.05" units="cm"/>
      <inkml:brushProperty name="height" value="0.05" units="cm"/>
    </inkml:brush>
  </inkml:definitions>
  <inkml:trace contextRef="#ctx0" brushRef="#br0">1064 276 8978,'-148'-108'3425,"141"101"-3348,-1 1 0,0 1 0,-1 0 0,1 0 0,-1 0 1,0 1-1,-1 0 0,1 1 0,0 0 0,-1 1 0,0 0 1,0 0-1,0 1 0,1 0 0,-1 1 0,0 0 0,0 0 1,0 1-1,0 1 0,0 0 0,-17 5 0,-19 8 99,0 2 0,1 1 0,1 3 0,2 2 0,0 1 0,1 2 0,1 2 0,2 2 0,1 1 0,-46 51-1,58-56-73,-40 58-1,54-67-87,0 1 0,2 0 0,0 1 0,-12 38-1,11-22-2,1 1 0,2 0 0,1 1 0,2-1 0,2 1 0,1 0 0,2 0 0,6 42 0,-3-57 0,0-1-1,1-1 0,2 1 0,0-1 1,1 0-1,0 0 0,2-1 0,1 0 1,0-1-1,1 0 0,1-1 0,0-1 1,2 0-1,0 0 0,24 19 0,-7-13-1,1-1-1,1-1 1,1-2-1,1-1 1,0-2-1,1-2 1,0-1-1,53 10 1,32-2 18,161 8 0,-2-4 26,197 9 49,-410-34-97,-1-4 1,1-2 0,-1-3 0,71-20-1,257-95 33,-121 34 18,-239 81-51,20-6-4,-1-2 0,53-26 0,-92 37 2,0-1 1,-1-1 0,0 0-1,0 0 1,-1-2-1,-1 1 1,1-2 0,-2 0-1,0 0 1,0-1-1,14-23 1,-14 14 14,0 0 0,-2 0 0,-1 0 1,-1-1-1,0 0 0,-2-1 0,-1 0 0,-1 1 0,1-48 0,-5 49 4,0 0-1,-1 0 1,-2 0 0,0 0-1,-1 0 1,-1 1-1,-1-1 1,-1 2 0,-1-1-1,-21-35 1,8 26 11,0 1 0,-2 1 0,-1 2-1,-1 0 1,-32-25 0,-157-102 280,123 92-144,51 32-104,-2 3 0,-1 1 0,-55-22 0,73 37-52,-1 1-1,0 2 1,0 0 0,0 2 0,-1 0 0,0 2-1,-37 1 1,-39 10 16,-176 36 1,139-19-82,61-11-17,-188 27-714,209-36 558,1-1-1,-91-7 1,97-5 93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2.103"/>
    </inkml:context>
    <inkml:brush xml:id="br0">
      <inkml:brushProperty name="width" value="0.05" units="cm"/>
      <inkml:brushProperty name="height" value="0.05" units="cm"/>
    </inkml:brush>
  </inkml:definitions>
  <inkml:trace contextRef="#ctx0" brushRef="#br0">3 298 15739,'-1'3'1521,"0"-3"-1065,9 0-128,6-3 512,9-4-240,8-1-96,9-7-136,3 0-48,8-11-144,2-1-136,3-4-216,-3-3-128,-5 3-344,-7-1-168,-11 3 576,-8 5-160,-15 5-96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2.520"/>
    </inkml:context>
    <inkml:brush xml:id="br0">
      <inkml:brushProperty name="width" value="0.05" units="cm"/>
      <inkml:brushProperty name="height" value="0.05" units="cm"/>
    </inkml:brush>
  </inkml:definitions>
  <inkml:trace contextRef="#ctx0" brushRef="#br0">84 1 16756,'-11'2'957,"10"-2"-916,0 0-1,1 0 1,-1 1-1,0-1 0,0 0 1,0 0-1,1 0 1,-1 0-1,0 1 0,0-1 1,1 0-1,-1 1 1,0-1-1,1 1 0,-1-1 1,0 1-1,1-1 1,-1 1-1,1-1 0,-1 1 1,1 0-1,-1-1 1,1 1-1,-1 0 0,1-1 1,0 1-1,-1 0 1,1-1-1,0 1 0,-1 0 1,1 0-1,0 0 0,0-1 1,0 1-1,0 0 1,0 1-1,-23 113 0,12-66 198,-8 82-1,18-129-221,1-1-1,0 1 1,0-1-1,0 1 1,0 0 0,1-1-1,-1 1 1,0-1 0,1 1-1,-1-1 1,2 3 0,-2-4-9,0 0 0,0 1 1,1-1-1,-1 0 0,0 0 1,0 1-1,1-1 0,-1 0 1,0 0-1,1 1 0,-1-1 1,0 0-1,1 0 0,-1 0 1,0 0-1,1 0 0,-1 0 1,1 1-1,-1-1 0,0 0 1,1 0-1,-1 0 0,1 0 1,-1 0-1,0 0 0,1 0 1,-1-1-1,1 1 0,3-1 35,0-1-1,0 0 0,0-1 0,0 1 0,0-1 0,4-3 0,-5 3-34,29-20-9,0 2 0,1 1 0,52-23 0,-62 33-113,0 2-1,1 0 1,0 1 0,0 2-1,1 0 1,37-1 0,0 5-116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3.113"/>
    </inkml:context>
    <inkml:brush xml:id="br0">
      <inkml:brushProperty name="width" value="0.05" units="cm"/>
      <inkml:brushProperty name="height" value="0.05" units="cm"/>
    </inkml:brush>
  </inkml:definitions>
  <inkml:trace contextRef="#ctx0" brushRef="#br0">36 2 14979,'0'0'34,"0"0"0,0 0 1,0 0-1,0 0 0,0-1 0,0 1 0,0 0 0,0 0 0,0 0 1,0 0-1,0 0 0,0 0 0,0 0 0,-1 0 0,1 0 0,0 0 1,0 0-1,0 0 0,0-1 0,0 1 0,0 0 0,0 0 0,0 0 0,0 0 1,0 0-1,0 0 0,-1 0 0,1 0 0,0 0 0,0 0 0,0 0 1,0 0-1,0 0 0,0 0 0,0 0 0,0 0 0,0 0 0,-1 0 1,1 0-1,0 0 0,0 0 0,0 0 0,0 0 0,0 0 0,0 0 0,0 0 1,0 1-1,0-1 0,0 0 0,-1 0 0,1 0 0,0 0 0,0 0 1,0 0-1,0 0 0,0 0 0,0 0 0,0 0 0,0 1 0,-4 8 691,-3 15 132,-6 53 2404,10-52-2978,0 0 0,2 0 1,1 1-1,1-1 0,5 32 0,-5-53-261,0 0 0,0-1 1,0 1-1,0 0 0,1-1 0,-1 1 0,1-1 0,4 7 1,-5-9-22,0 0 0,0 0 0,0 0 0,0 0 0,0 0 0,0 0 0,0-1 0,0 1 0,0 0 0,0-1 0,1 1 0,-1-1 0,0 0 0,0 1 0,1-1 0,-1 0 0,0 1 0,0-1 0,1 0 0,-1 0 0,0 0 0,1 0 0,-1-1 0,0 1 1,0 0-1,1 0 0,-1-1 0,0 1 0,2-1 0,3-2 0,0-1 1,0 1 0,0-1-1,0 0 1,6-6-1,-9 6-10,2 1 0,-1 0 0,0-1 0,1 1 0,-1 1 0,1-1 0,0 1 0,0 0 0,0 0 0,9-3 0,-12 5 6,-1 0 0,1 0 0,-1 0 0,1 0-1,0 1 1,-1-1 0,1 0 0,-1 1 0,1-1-1,-1 1 1,1-1 0,-1 1 0,1 0 0,-1 0 0,0-1-1,1 1 1,-1 0 0,0 0 0,0 0 0,0 1-1,0-1 1,1 0 0,-2 0 0,1 1 0,0-1-1,0 0 1,0 1 0,-1-1 0,1 1 0,0-1-1,0 3 1,2 6-11,-1-1-1,0 0 1,-1 1-1,1 9 1,0 3 52,-2-1 1,0 1 0,-2-1 0,-4 27 0,3-35 64,0 0 1,0-1 0,-2 1-1,1-1 1,-2 0 0,1 0-1,-2 0 1,-8 11 0,15-21-85,-1-1 1,0 1 0,0-1 0,0 0 0,0 1 0,0-1-1,-1 0 1,1 0 0,0 0 0,0 0 0,-1 0 0,1 0 0,-1 0-1,1 0 1,-1 0 0,1 0 0,-1-1 0,1 1 0,-1-1-1,0 1 1,1-1 0,-1 0 0,0 0 0,1 0 0,-1 0-1,0 0 1,0 0 0,1 0 0,-1 0 0,0 0 0,1-1 0,-1 1-1,0-1 1,1 0 0,-1 1 0,1-1 0,-1 0 0,1 0-1,-1 0 1,1 0 0,0 0 0,-2-2 0,-3-2-166,2 0 0,-1-1 0,0 0 1,1 0-1,0 0 0,1 0 0,-1-1 1,-4-12-1,4 7-219,1-1-1,0 1 1,1-1 0,0 1 0,0-21 0,4 5-403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3.590"/>
    </inkml:context>
    <inkml:brush xml:id="br0">
      <inkml:brushProperty name="width" value="0.05" units="cm"/>
      <inkml:brushProperty name="height" value="0.05" units="cm"/>
    </inkml:brush>
  </inkml:definitions>
  <inkml:trace contextRef="#ctx0" brushRef="#br0">1 94 16620,'3'1'402,"0"-1"1,0 0 0,1-1 0,-1 1-1,0 0 1,0-1 0,0 0-1,0 0 1,0 0 0,0 0 0,0 0-1,0 0 1,5-4 0,-7 3-336,0 1 0,1-1 0,-1 0 0,0 0 0,0 1-1,0-1 1,0 0 0,0 0 0,0 0 0,-1 0 0,1 0 0,-1 0 0,1-1 0,-1 1 0,0 0 0,0 0 0,0 0-1,0 0 1,0 0 0,0 0 0,-1-1 0,0-1 0,1 3-55,0-1 1,-1 0-1,1 1 0,-1-1 1,1 1-1,-1-1 0,0 1 1,0-1-1,1 1 0,-1-1 1,0 1-1,0 0 0,-1 0 1,1-1-1,0 1 0,0 0 0,-2-1 1,2 1-9,0 1 1,0 0-1,1-1 0,-1 1 1,0 0-1,0 0 1,1 0-1,-1 0 1,0-1-1,0 1 0,0 0 1,1 0-1,-1 1 1,0-1-1,0 0 0,0 0 1,1 0-1,-1 0 1,0 1-1,0-1 0,1 0 1,-1 1-1,0-1 1,0 0-1,1 1 1,-1-1-1,0 1 0,1-1 1,-1 1-1,1 0 1,-1-1-1,1 1 0,-1 0 1,1-1-1,-1 1 1,1 0-1,-1 1 1,-2 4 13,1 0 1,-1 0 0,1 0 0,1 0 0,-1 0 0,1 1 0,0-1-1,1 1 1,-1-1 0,1 1 0,0-1 0,2 10 0,-1-8-1,0 1 0,1-1 0,0 0 0,1 0 0,-1 0 0,2 0 0,-1 0 0,1 0 0,5 7 0,-8-13-6,0 0 1,1-1 0,-1 1-1,1 0 1,-1-1-1,1 1 1,-1-1-1,1 1 1,0-1-1,0 0 1,0 0 0,0 0-1,0 0 1,0 0-1,0 0 1,0 0-1,0-1 1,0 1-1,1-1 1,2 1 0,-2-2 8,0 1 0,0 0 0,0-1 0,0 0 0,-1 0 0,1 0 0,0 0 0,0 0 0,0-1 0,-1 1 0,1-1 0,-1 1 0,3-3 0,5-5 72,-2 1 0,1-1 0,-1-1 0,0 1 0,12-22 0,-4-1 374,23-61 1,-38 90-441,-1 3-22,0 0 0,0 0 0,0 0 0,0 0 0,0 0 0,0 1 0,1-1 0,-1 0 0,0 0 0,0 0 0,0 0 0,0 0 0,0 0 0,0 0 0,0 0 0,0 0 0,0 0 0,0 0 0,0 0 0,0 0 0,0 0 0,0 0 0,0 0 0,0 0 0,0 0 0,1 0 0,-1 0 0,0 0 0,0 0 0,0 0 0,0 0 0,0 0 0,0 0 0,0 0 1,0 0-1,0 0 0,0 0 0,0 0 0,0 0 0,0-1 0,0 1 0,0 0 0,0 0 0,0 0 0,0 0 0,0 0 0,0 0 0,0 0 0,0 0 0,1 0 0,-1 0 0,0 0 0,0 0 0,0 0 0,0 0 0,0 0 0,0 0 0,1 10 157,2 26-58,-1-5-18,-2-26-76,1 1 1,0-1-1,0 0 1,0 0-1,1-1 1,0 1-1,0 0 1,0 0-1,0-1 1,4 6 0,-4-9-8,-1 1 0,1 0 0,0-1 0,0 1 0,0-1 0,0 1 0,0-1 0,0 0 0,0 0 0,0 0 0,0 0 0,1 0 0,-1 0 0,0-1 0,1 1 0,-1-1 0,0 0 0,1 1 0,-1-1 0,1 0 0,-1-1 0,0 1 0,5-1 0,5-2-208,0 0 0,0-1 1,0 0-1,0-1 1,-1 0-1,0-1 1,0 0-1,0-1 1,-1 0-1,0-1 0,0 0 1,16-18-1,-25 25 157,0-1-1,0 1 0,1 0 0,-2-1 0,1 1 1,0-1-1,0 1 0,0-1 0,-1 0 1,1 1-1,-1-1 0,1 0 0,-1 1 1,0-1-1,1 0 0,-1 1 0,0-1 0,0 0 1,0 0-1,-1-2 0,-8-15-671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4.007"/>
    </inkml:context>
    <inkml:brush xml:id="br0">
      <inkml:brushProperty name="width" value="0.05" units="cm"/>
      <inkml:brushProperty name="height" value="0.05" units="cm"/>
    </inkml:brush>
  </inkml:definitions>
  <inkml:trace contextRef="#ctx0" brushRef="#br0">23 0 20452,'-7'10'1897,"-2"3"-1369,5-2-232,3 1 440,2 1-792,-1-5 296,0-6-160,-3 4-360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4.627"/>
    </inkml:context>
    <inkml:brush xml:id="br0">
      <inkml:brushProperty name="width" value="0.05" units="cm"/>
      <inkml:brushProperty name="height" value="0.05" units="cm"/>
    </inkml:brush>
  </inkml:definitions>
  <inkml:trace contextRef="#ctx0" brushRef="#br0">260 71 16083,'0'-3'117,"1"1"-1,-1-1 1,0 1 0,0 0-1,0-1 1,0 1-1,0-1 1,0 1-1,0-1 1,-1 1-1,1 0 1,-1-1-1,0 1 1,0 0-1,0 0 1,0-1-1,0 1 1,0 0-1,-1 0 1,1 0-1,-1 0 1,1 1 0,-1-1-1,0 0 1,1 0-1,-1 1 1,0 0-1,0-1 1,0 1-1,-1 0 1,1 0-1,0 0 1,0 0-1,-1 0 1,1 0-1,0 1 1,-1-1-1,1 1 1,0 0-1,-1-1 1,1 1 0,-1 0-1,1 1 1,-1-1-1,1 0 1,0 1-1,-4 0 1,0 1-32,1 1 1,-1-1-1,1 1 1,0-1-1,0 1 1,0 1-1,0-1 1,0 1-1,1 0 1,0 0 0,0 0-1,-5 7 1,-3 4 56,1 1 0,-13 26 1,11-17 26,2 1 1,0 0-1,2 1 1,-9 43-1,14-51-55,1 1 0,1 0-1,1 0 1,0 0 0,2 0 0,0 0 0,5 24-1,-5-40-94,-1-1 0,1 1 0,0-1 0,0 1 0,0-1 0,0 0 0,1 1 0,-1-1 0,1 0 0,0 0 1,0 0-1,0 0 0,0-1 0,1 1 0,-1-1 0,1 1 0,0-1 0,-1 0 0,1 0 0,0 0 0,0 0 0,0 0 0,1-1 0,-1 1 0,0-1 0,1 0 0,-1 0 0,0 0 0,1-1 0,3 1 0,4-1 21,-1 0 1,0-1-1,1 0 1,-1-1-1,0 0 0,0-1 1,0 0-1,0-1 1,-1 0-1,1 0 1,12-9-1,-5 3 64,0-1 0,-1-1 0,0 0 0,-1-1 0,14-16 0,-26 25-60,1 0-1,-1 0 1,0-1-1,-1 1 1,1-1-1,-1 1 1,0-1-1,3-7 1,-5 11-33,0 0-1,0 0 1,0 0-1,0 0 1,1 1 0,-1-1-1,0 0 1,0 0 0,-1 0-1,1 0 1,0 0-1,0 0 1,0 1 0,-1-1-1,1 0 1,0 0 0,-1 0-1,1 0 1,0 1 0,-1-1-1,0-1 1,0 2-2,0-1 1,-1 0-1,1 1 0,0-1 1,0 1-1,-1-1 1,1 1-1,0-1 0,-1 1 1,1 0-1,0 0 1,-1 0-1,1-1 0,0 1 1,-1 1-1,1-1 1,-1 0-1,-1 1 1,-4 0 5,-1 1 1,1 1 0,0-1 0,0 1-1,0 0 1,1 1 0,-1 0 0,1 0-1,0 0 1,0 1 0,0 0 0,0 0-1,1 0 1,0 1 0,-5 6 0,9-11-18,1 0 1,-1 0 0,1-1-1,-1 1 1,1 0-1,0 0 1,-1 0 0,1 0-1,0 0 1,0 0 0,0 0-1,-1 0 1,1 0 0,0 0-1,0 0 1,0 1 0,1-2 0,-1 0 0,0 1 0,0-1 0,1 1 0,-1-1 0,0 0 0,0 1 0,1-1 0,-1 0 0,0 1 0,1-1 0,-1 0 0,0 1 0,1-1 0,-1 0 0,1 0 0,-1 1 0,0-1 0,1 0 0,-1 0 0,1 0 0,-1 0 0,1 1 1,2-1-3,0 0 1,-1 0 0,1 0 0,0 0 0,0 0-1,-1 0 1,1-1 0,0 1 0,4-3 0,6-3-6,0 0 0,0-2 1,-1 1-1,0-1 0,0-1 1,15-15-1,-12 11 5,1 0 0,22-13 0,-37 25 3,1 0 0,-1 0 0,0 1 0,0-1 0,0 1 0,1-1 0,-1 1 0,0 0 0,1-1-1,-1 1 1,0 0 0,1 0 0,-1 0 0,0 0 0,1 0 0,0 0 0,-1 0 0,0 1 0,0-1-1,-1 1 1,1-1 0,0 0-1,-1 1 1,1-1 0,0 1 0,-1-1-1,1 1 1,-1 0 0,1-1-1,-1 1 1,1 0 0,-1-1 0,1 1-1,-1 0 1,0 0 0,1 1-1,1 3 1,-1 1 0,0 0-1,-1 0 1,1 0 0,-1 10-1,0-6 7,-4 48-43,3-43-463,0 0 0,0-1 0,3 22-1,1-32-1006,1-9 1037,3-9 140,3-9-373,3-7-111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5.187"/>
    </inkml:context>
    <inkml:brush xml:id="br0">
      <inkml:brushProperty name="width" value="0.05" units="cm"/>
      <inkml:brushProperty name="height" value="0.05" units="cm"/>
    </inkml:brush>
  </inkml:definitions>
  <inkml:trace contextRef="#ctx0" brushRef="#br0">87 15 17108,'12'-15'2985,"-14"22"-395,-7 15-1480,-50 192 974,49-166-1885,3 1 0,-4 74 0,11-119-178,0 0 1,0 1-1,0-1 1,1 0 0,0 1-1,-1-1 1,2 0-1,-1 0 1,0 1-1,3 4 1,-3-7-12,0-1 0,1 1 1,-1-1-1,0 1 0,1-1 0,-1 0 0,1 0 1,-1 1-1,1-1 0,0 0 0,-1 0 0,1 0 0,0-1 1,0 1-1,0 0 0,0-1 0,-1 1 0,1-1 1,0 0-1,0 1 0,0-1 0,0 0 0,0 0 1,3-1-1,10 0 48,-1-2 0,0 1 0,0-2 0,0 0 0,0 0 0,24-13 0,-15 5 54,-1-1-1,41-30 1,-60 41-97,0-1 0,0 1 0,-1 0 1,1-1-1,-1 0 0,3-4 0,-4 7-13,-1-1 0,0 1 0,0 0 1,0-1-1,0 1 0,0 0 0,1-1 0,-1 1 1,0 0-1,0-1 0,0 1 0,0 0 0,0-1 1,0 1-1,0-1 0,0 1 0,0 0 0,0-1 1,-1 1-1,1 0 0,0-1 0,0 1 0,0 0 1,0-1-1,-1 0 0,0 1 1,1-1-1,-1 0 1,0 1-1,0-1 1,0 1-1,0-1 1,0 1 0,0 0-1,0-1 1,0 1-1,0 0 1,0 0-1,0 0 1,-1-1 0,-6 1 5,0 0 1,0 1-1,0 0 1,0 0-1,0 0 0,1 1 1,-1 0-1,-14 6 1,8-1-7,-1 0 0,1 0 1,-19 14-1,10 0 10,19-10-13,5-11 1,-1 0-1,0 1 1,1-1-1,-1 1 1,0-1 0,1 0-1,-1 0 1,1 1-1,-1-1 1,1 0-1,-1 0 1,1 1-1,-1-1 1,0 0-1,1 0 1,-1 0-1,1 0 1,-1 0-1,1 0 1,0 0-1,-1 0 1,1 0-1,-1 0 1,1 0-1,0 0 1,7-1 0,0-1 1,1 1-1,-1-1 1,0-1 0,-1 0-1,1 0 1,0 0-1,8-6 1,60-41-43,-60 39 35,0-1 2,30-17-46,-46 29 48,1-1 1,-1 1 0,1 0-1,0 0 1,-1 0 0,1 0 0,0 0-1,-1 0 1,1 0 0,-1 0-1,1 0 1,0 0 0,-1 0 0,1 0-1,-1 0 1,1 0 0,0 1-1,-1-1 1,1 0 0,-1 0-1,1 1 1,-1-1 0,1 1 0,-1-1-1,1 0 1,-1 1 0,1-1-1,-1 1 1,1-1 0,-1 1 0,0-1-1,1 1 1,-1-1 0,0 1-1,1-1 1,-1 1 0,0-1-1,0 1 1,0 0 0,0-1 0,1 1-1,-1 0 1,0-1 0,0 2-1,5 36-32,-4-28 30,0-2-51,11 49 169,-12-55-158,1 1-1,0 0 0,0-1 0,0 1 1,0-1-1,0 0 0,1 1 0,-1-1 1,1 0-1,-1 0 0,1 0 1,0 0-1,0 0 0,0 0 0,0 0 1,0-1-1,4 3 0,-5-4-71,0 1-1,0-1 1,0 0 0,1 0-1,-1 0 1,0-1-1,0 1 1,0 0 0,0 0-1,1-1 1,-1 1-1,0 0 1,0-1 0,0 1-1,0-1 1,0 0-1,0 1 1,0-1 0,0 0-1,0 1 1,0-1-1,-1 0 1,1 0 0,0 0-1,1-2 1,3-2-168,5-6-500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5.602"/>
    </inkml:context>
    <inkml:brush xml:id="br0">
      <inkml:brushProperty name="width" value="0.05" units="cm"/>
      <inkml:brushProperty name="height" value="0.05" units="cm"/>
    </inkml:brush>
  </inkml:definitions>
  <inkml:trace contextRef="#ctx0" brushRef="#br0">0 35 20636,'3'0'2393,"3"3"-1585,0 0-384,1-1 1721,4 0-1337,5-1-192,1-2-544,2-1-352,-1-3-944,-3-4 1048,-7-4-168,-2-3-113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39:45.449"/>
    </inkml:context>
    <inkml:brush xml:id="br0">
      <inkml:brushProperty name="width" value="0.05" units="cm"/>
      <inkml:brushProperty name="height" value="0.05" units="cm"/>
    </inkml:brush>
  </inkml:definitions>
  <inkml:trace contextRef="#ctx0" brushRef="#br0">0 5 11186,'0'0'24,"0"0"0,0 0 0,0 0 0,0 0 0,1 0 0,-1 0 0,0 0 0,0 0 0,0 0 0,0 0 0,0 0 0,0 0 0,0 0 0,0 0 0,0 0-1,1 0 1,-1 0 0,0 0 0,0 0 0,0 0 0,0 0 0,0 0 0,0 0 0,0 0 0,0 0 0,0 0 0,0 0 0,0 1 0,0-1 0,0 0 0,1 0-1,-1 0 1,0 0 0,0 0 0,0 0 0,0 0 0,0 0 0,0 0 0,0 0 0,0 1 0,0-1 0,0 0 0,0 0 0,0 0 0,0 0 0,0 0 0,0 0 0,0 0-1,0 0 1,0 0 0,0 1 0,0-1 0,0 0 0,-1 0 0,1 0 0,0 0 0,0 0 0,0 0 0,0 0 0,0 0 0,0 0 0,0 0 0,0 0 0,0 0 0,0 1-1,15 2 564,19 0-268,87 1 198,-48-2-356,100 15 0,-46 4 207,184 8 0,289-51-242,-351 6-104,882 0-22,-831 17 0,351-12 1,-75 1 3,0 22 9,-541-11-6,798 15 610,-355-55-2372,-454 35 1380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3.436"/>
    </inkml:context>
    <inkml:brush xml:id="br0">
      <inkml:brushProperty name="width" value="0.05" units="cm"/>
      <inkml:brushProperty name="height" value="0.05" units="cm"/>
    </inkml:brush>
  </inkml:definitions>
  <inkml:trace contextRef="#ctx0" brushRef="#br0">0 1 15923,'6'1'2017,"5"6"-1297,4-4-312,2-1 1008,4 2-1104,1 0-424,-1 1-992,0-3 960,-3 3-368,-1-5-208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6.543"/>
    </inkml:context>
    <inkml:brush xml:id="br0">
      <inkml:brushProperty name="width" value="0.05" units="cm"/>
      <inkml:brushProperty name="height" value="0.05" units="cm"/>
    </inkml:brush>
  </inkml:definitions>
  <inkml:trace contextRef="#ctx0" brushRef="#br0">114 29 18228,'8'-18'1857,"-3"8"-239,-7 25-161,-61 256 913,6-28-1821,53-217-461,4-26-87,0 0 0,0 0 0,0 0-1,0-1 1,0 1 0,0 0 0,0 0 0,0 0 0,0 0 0,0 0 0,0 0 0,1-1-1,-1 1 1,0 0 0,0 0 0,0 0 0,0 0 0,0 0 0,0 0 0,0 0-1,0 0 1,1 0 0,-1 0 0,0-1 0,0 1 0,0 0 0,0 0 0,0 0 0,0 0-1,1 0 1,-1 0 0,0 0 0,0 0 0,0 0 0,0 0 0,0 0 0,1 0-1,-1 0 1,0 0 0,0 0 0,0 0 0,0 0 0,0 0 0,0 1 0,1-1 0,-1 0-1,0 0 1,0 0 0,0 0 0,0 0 0,0 0 0,0 0 0,0 0 0,0 0-1,1 0 1,-1 1 0,0-1 0,0 0 0,0 0 0,0 0 0,0 0 0,0 0 0,0 0-1,0 1 1,0-1 0,0 0 0,0 0 0,9-12-8,19-41-83,-3-1-1,-2-2 0,-3 0 1,24-106-1,-35 108 20,-18 105 119,2 1 0,3 0-1,3 96 1,4-114 41,1-1 1,14 56-1,-17-89-86,-1 0 0,0 0 0,0 1 0,0-1 0,0 0 0,1 1-1,-1-1 1,0 0 0,0 0 0,0 1 0,0-1 0,0 0 0,0 1 0,0-1 0,0 0 0,0 1 0,0-1 0,0 0 0,0 1 0,0-1-1,0 0 1,0 1 0,0-1 0,0 0 0,0 1 0,-1-1 0,1 0 0,0 0 0,0 1 0,0-1 0,0 0 0,-1 1 0,1-1 0,0 0 0,0 0-1,-1 0 1,1 1 0,0-1 0,0 0 0,-1 0 0,1 0 0,0 0 0,-1 1 0,1-1 0,0 0 0,-1 0 0,1 0 0,0 0 0,-1 0 0,1 0-1,0 0 1,0 0 0,-1 0 0,1 0 0,0 0 0,-1 0 0,1 0 0,0 0 0,-1 0 0,1 0 0,0-1 0,-1 1 0,1 0 0,-1 0 0,-18-13 115,16 9-115,0 0 1,0 0-1,0 0 0,1-1 0,0 1 0,-1-1 0,2 0 0,-1 1 0,1-1 1,-1 0-1,1 0 0,1 0 0,-1 0 0,1 0 0,0 0 0,0 0 0,0 0 1,1 0-1,-1 0 0,1 0 0,0 0 0,1 0 0,-1 1 0,1-1 0,4-8 0,-1 5-6,0-1 0,0 1-1,0 0 1,1 0 0,0 1-1,1 0 1,0 0 0,0 0-1,0 1 1,1 0-1,0 0 1,13-6 0,-13 8 6,0 0 0,1 1-1,0 0 1,-1 1 0,1 0 0,0 0 0,0 1 0,1 0 0,-1 0 0,0 1 0,0 0 0,13 3 0,-17-3-1,0 2 1,0-1 0,0 0 0,0 1-1,0 0 1,-1 0 0,1 1 0,0-1-1,-1 1 1,0 0 0,0 0 0,0 1-1,0-1 1,0 1 0,-1 0 0,1 0-1,-1 0 1,0 0 0,0 0 0,-1 1-1,1-1 1,-1 1 0,2 5 0,-1 2 4,0 0 0,-1-1 0,0 1 0,0 19 0,0-4-2,-2-27-5,0 0 0,0 1 0,0-1 0,0 0 0,0 1 0,0-1 0,0 1 0,0-1 0,0 0 0,0 1 0,0-1 0,0 0 0,0 1 0,0-1 0,1 0 0,-1 1 0,0-1 1,0 0-1,0 1 0,1-1 0,-1 0 0,0 1 0,0-1 0,1 0 0,-1 0 0,0 1 0,0-1 0,1 0 0,-1 0 0,0 0 0,1 1 0,-1-1 0,1 0 0,9-8 4,9-19 1,-19 26-5,24-42-6,-12 19-6,2 1 0,20-28 0,-33 50 10,-1 0 0,1 0 1,-1 1-1,1-1 0,0 1 1,-1-1-1,1 0 1,-1 1-1,1-1 0,0 1 1,-1 0-1,1-1 0,0 1 1,0-1-1,-1 1 0,1 0 1,1-1-1,-1 1 1,-1 1 1,0-1-1,1 0 0,-1 0 0,0 0 0,1 0 0,-1 1 1,0-1-1,1 0 0,-1 0 0,0 0 0,1 1 0,-1-1 1,0 0-1,0 1 0,1-1 0,-1 0 0,0 1 0,0-1 1,0 0-1,1 1 0,-1-1 0,0 0 0,0 1 0,0 0 1,4 30-17,-4-27 18,-1 43-36,0-29-323,0-1 1,2 0-1,3 22 0,-4-39 333,0 0-1,0 0 0,0 1 0,0-1 1,0 0-1,0 1 0,0-1 1,0 0-1,0 0 0,0 1 0,0-1 1,0 0-1,0 1 0,0-1 1,0 0-1,0 0 0,0 1 0,0-1 1,1 0-1,-1 0 0,0 1 0,0-1 1,0 0-1,0 0 0,1 1 1,-1-1-1,0 0 0,0 0 0,1 0 1,-1 0-1,0 0 0,0 1 0,1-1 1,-1 0-1,0 0 0,0 0 1,1 0-1,-1 0 0,0 0 0,1 0 1,8-12-666,0-6 88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7.674"/>
    </inkml:context>
    <inkml:brush xml:id="br0">
      <inkml:brushProperty name="width" value="0.05" units="cm"/>
      <inkml:brushProperty name="height" value="0.05" units="cm"/>
    </inkml:brush>
  </inkml:definitions>
  <inkml:trace contextRef="#ctx0" brushRef="#br0">105 276 13763,'2'-3'368,"-1"0"1,1-1-1,-1 1 0,1-1 1,-1 1-1,0-1 0,-1 0 1,1-4-1,0 7-296,-1 0 1,0 1-1,0-1 0,0 0 1,0 0-1,0 1 1,0-1-1,-1 0 0,1 1 1,0-1-1,0 0 0,0 0 1,-1 1-1,1-1 1,0 0-1,-1 1 0,1-1 1,0 1-1,-1-1 0,1 0 1,-1 1-1,1-1 1,-1 1-1,1-1 0,-1 1 1,0 0-1,1-1 0,-1 1 1,0-1-1,1 1 1,-1 0-1,0 0 0,1-1 1,-1 1-1,0 0 1,1 0-1,-1 0 0,0 0 1,0 0-1,1 0 0,-1 0 1,0 0-1,1 0 1,-1 0-1,0 0 0,0 0 1,1 1-1,-2-1 0,-1 1 82,0 1-1,0-1 0,0 0 0,0 1 0,0 0 0,0 0 0,1 0 1,-1 0-1,1 0 0,-1 0 0,1 1 0,0-1 0,0 1 0,0 0 1,-3 4-1,-2 5 205,0 1 0,-6 16 0,8-16-73,1 0-1,-6 23 0,9-33-236,0 1 0,1-1 0,0 1 0,-1 0 0,1-1-1,0 1 1,1-1 0,-1 1 0,1-1 0,-1 1 0,1-1 0,0 0 0,0 1-1,1-1 1,2 6 0,-3-8-33,0 0 0,-1 0 1,1 0-1,0 0 0,0-1 0,0 1 0,-1 0 0,1-1 0,0 1 0,0 0 0,0-1 1,0 1-1,0-1 0,0 0 0,0 1 0,0-1 0,0 0 0,0 1 0,1-1 1,-1 0-1,0 0 0,0 0 0,0 0 0,2 0 0,0-1 5,0 0-1,0 0 0,0 0 1,0 0-1,0 0 1,0-1-1,-1 1 1,6-4-1,2-3 5,0-1-1,0 0 1,10-12-1,-4 1 10,0-1-1,-1-1 1,-1 0-1,-1-1 1,-1 0-1,-1 0 1,-1-2-1,-1 1 1,-1-1 0,-2 0-1,8-50 1,-14 69-23,1 3-6,-1 1 0,0-1 0,1 1 0,-1-1 0,0 0 0,0 1 0,-1-1 0,1 1 0,0-1 0,-1 1 0,0-1 0,0 1 0,1-1 0,-1 1 0,-1-1 0,1 1 0,-2-3 0,3 5-2,0-1-1,-1 1 0,1 0 0,0 0 0,-1-1 0,1 1 0,-1 0 0,1 0 1,0-1-1,-1 1 0,1 0 0,-1 0 0,1 0 0,-1 0 0,1 0 0,-1-1 1,1 1-1,0 0 0,-1 0 0,1 0 0,-1 0 0,1 0 0,-1 1 1,1-1-1,-1 0 0,1 0 0,-1 0 0,1 0 0,0 0 0,-2 1 0,-11 13 14,-6 24 19,19-37-31,-10 24 69,1 0 0,1 0 0,-8 48 0,14-60-38,1 0 1,0 0-1,1-1 0,0 1 1,1 0-1,0-1 0,1 1 1,1 0-1,0-1 0,5 13 1,-7-21-32,0-1 1,0 0 0,1 0 0,-1-1-1,1 1 1,0 0 0,0 0 0,0-1-1,0 1 1,0-1 0,0 0 0,1 1-1,-1-1 1,1 0 0,0-1 0,-1 1-1,1 0 1,0-1 0,0 0 0,0 1-1,0-1 1,0 0 0,1-1 0,-1 1-1,0 0 1,0-1 0,0 0 0,1 0-1,-1 0 1,0 0 0,1 0 0,-1-1-1,5-1 1,2 0-32,0-2-1,-1 0 1,1 0-1,-1-1 1,0 0-1,0 0 1,-1-1-1,1 0 1,9-9-1,-16 12 25,0 1-13,0 0 0,0 0 0,0 1 0,0-1 0,0 1 0,1-1 0,-1 1 0,5-2 0,-6 3 13,-1 0 0,1 0 0,0 0-1,0 0 1,0 0 0,0 0 0,0 1 0,0-1-1,-1 0 1,1 1 0,0-1 0,0 1 0,-1-1 0,1 1-1,0-1 1,0 1 0,-1-1 0,1 1 0,0 0-1,-1-1 1,1 1 0,-1 0 0,1-1 0,-1 1-1,1 0 1,-1 0 0,0 0 0,1-1 0,-1 3-1,3 3 1,0 0-1,1-1 0,-1 1 0,1 0 0,0-1 0,0 0 0,1 0 0,8 7 0,-10-10 6,0-1 0,-1 1 0,1-1 0,0 0 0,0 0 1,0 0-1,0-1 0,0 1 0,0 0 0,0-1 0,0 0 0,0 0 0,0 0 0,0 0 0,0-1 0,0 1 0,0-1 0,0 1 0,-1-1 0,1 0 0,6-3 0,6-3-9,0-1 0,24-17 0,-29 18-6,0 0 1,0 1 0,0 0 0,1 0 0,0 1 0,1 1 0,15-5 0,-25 9 11,0 0 0,0-1 1,0 1-1,-1 0 0,1 1 1,0-1-1,0 0 1,0 0-1,-1 1 0,1-1 1,0 1-1,0 0 0,-1-1 1,1 1-1,0 0 0,-1 0 1,1 0-1,-1 0 0,1 0 1,-1 0-1,0 1 0,0-1 1,3 3-1,1 3 3,-1 0 0,1 0 0,-1 1 1,3 8-1,8 15 23,-9-22-14,1-1-1,0 0 1,0 0-1,0 0 1,1-1-1,11 8 1,55 29-30,-59-36 0,-6-2-2,1 1 0,-1 0 0,0 0 0,0 1-1,-1 0 1,0 0 0,12 17 0,-15-19 20,-1 1 0,0-1 0,0 1 0,-1 0 0,0-1 0,0 1 0,0 1 0,-1-1 0,0 0 0,0 1 0,-1-1 0,1 13 0,-2-19 6,0 0-1,0 0 0,0 0 0,0 0 1,0 0-1,0 0 0,0 0 0,0 0 1,0 0-1,-1 0 0,1 0 0,0 0 0,-1 0 1,1 0-1,0 0 0,-1 0 0,1-1 1,-1 1-1,0 0 0,1 0 0,-1 0 1,0-1-1,1 1 0,-1 0 0,0-1 1,0 1-1,1-1 0,-1 1 0,0-1 0,0 1 1,0-1-1,0 1 0,0-1 0,0 0 1,0 0-1,0 1 0,0-1 0,0 0 1,0 0-1,0 0 0,0 0 0,0 0 0,0 0 1,0 0-1,0-1 0,0 1 0,1 0 1,-1 0-1,0-1 0,0 1 0,0-1 1,0 1-1,-1-1 0,-4-2 13,0 0-1,1-1 1,-1 1-1,1-1 1,0 0-1,0 0 1,-4-5-1,1-2-14,0 0 0,0 0 0,1-1 0,1 0 0,0 0 0,1 0 0,0-1 0,1 0 0,0 0 0,1 0 0,1 0 0,-2-17 0,3 20-3,1 1 0,0-1 0,0 1-1,1-1 1,0 1 0,0-1 0,1 1 0,0 0 0,1 0-1,0 0 1,0 0 0,1 0 0,1 1 0,-1-1 0,1 1 0,0 0-1,1 0 1,7-7 0,-8 12 16,-1-1 0,1 1 0,-1 1 0,1-1 0,0 1 0,0 0 0,0 0 1,0 0-1,1 1 0,-1-1 0,0 1 0,1 1 0,-1-1 0,1 1 0,-1 0 0,9 1 0,-5-1 16,0 0 0,0-1 0,-1 0 0,1 0 0,17-5 0,20-14 124,-36 14-116,0 1-1,0 1 1,1 0 0,-1 0 0,1 1 0,0 0 0,0 1 0,12-1 0,-21 3-33,-1 0 0,1 1 1,-1-1-1,1 0 0,0 1 1,-1-1-1,1 1 0,-1 0 1,1-1-1,-1 1 1,0 0-1,1 0 0,-1 0 1,0 0-1,1 0 0,-1 0 1,0 1-1,0-1 0,0 0 1,0 0-1,0 1 0,1 1 1,-1-1-3,0 0 1,0-1 0,0 1-1,0-1 1,0 0 0,0 1 0,0-1-1,1 0 1,-1 0 0,0 0-1,1 0 1,-1 0 0,1 0-1,0 0 1,-1 0 0,1 0-1,0-1 1,-1 1 0,1-1-1,0 1 1,1-1 0,3 0-5,-1 0-1,0-1 1,1 0 0,-1 0 0,0 0 0,0 0-1,1-1 1,7-3 0,41-25-604,-16 8-1306,-27 14 906,-14 10 353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8.530"/>
    </inkml:context>
    <inkml:brush xml:id="br0">
      <inkml:brushProperty name="width" value="0.05" units="cm"/>
      <inkml:brushProperty name="height" value="0.05" units="cm"/>
    </inkml:brush>
  </inkml:definitions>
  <inkml:trace contextRef="#ctx0" brushRef="#br0">12 69 19324,'-9'0'1656,"8"1"-1199,0-1-281,2-1 424,5-5-368,2-4-960,5-6 736,-1-2-320,2-1-129</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18.951"/>
    </inkml:context>
    <inkml:brush xml:id="br0">
      <inkml:brushProperty name="width" value="0.05" units="cm"/>
      <inkml:brushProperty name="height" value="0.05" units="cm"/>
    </inkml:brush>
  </inkml:definitions>
  <inkml:trace contextRef="#ctx0" brushRef="#br0">0 0 15363,'0'20'1785,"0"-3"-985,0-2-344,2-7 856,2-3-528,3-8-760,0-6 352,-1 1-280,-3-5-200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37.423"/>
    </inkml:context>
    <inkml:brush xml:id="br0">
      <inkml:brushProperty name="width" value="0.05" units="cm"/>
      <inkml:brushProperty name="height" value="0.05" units="cm"/>
    </inkml:brush>
  </inkml:definitions>
  <inkml:trace contextRef="#ctx0" brushRef="#br0">0 67 10402,'141'-11'609,"-63"7"-248,40-4-169,521-31 1679,-104 35-1634,-155 35 389,-201-12-280,-175-19-319,-8 0 17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4:38.838"/>
    </inkml:context>
    <inkml:brush xml:id="br0">
      <inkml:brushProperty name="width" value="0.05" units="cm"/>
      <inkml:brushProperty name="height" value="0.05" units="cm"/>
    </inkml:brush>
  </inkml:definitions>
  <inkml:trace contextRef="#ctx0" brushRef="#br0">34 15 9674,'0'0'576,"-24"0"-1915,23 1 1412,0 0 0,1-1-1,-1 1 1,0 0-1,0 0 1,1 0 0,-1 0-1,1 0 1,-1 0 0,1 0-1,-1 0 1,1 0 0,0 1-1,-1-1 1,1 0-1,0 0 1,0 0 0,0 0-1,0 0 1,0 1 0,0-1-1,0 0 1,0 0 0,1 0-1,-1 0 1,0 0 0,1 0-1,-1 0 1,0 1-1,1-1 1,0 0 0,-1 0-1,1 0 1,-1-1 0,1 1-1,0 0 1,0 0 0,0 0-1,-1 0 1,1-1-1,0 1 1,0 0 0,0-1-1,0 1 1,2 0 0,2 1-130,0 0 0,0 0 0,0-1 0,1 1 1,-1-1-1,1 0 0,-1-1 0,8 1 0,49-4-736,-45 2 830,1-1 1,-1 2 0,1 0 0,-1 2 0,1-1 0,-1 2 0,32 9-1,-17-1 246,0-2 1,1 0-1,1-3 0,-1-1 0,1-1 0,0-1 0,39-4 0,280-33-482,-158 9 63,127 8 115,-26 3-157,403-16-79,-473 25 264,71 0 119,69 20 1355,-142 4-643,-144-10-1092,-69-8 230,33 6-653,-42-7 638,0 1 0,-1-1 0,1 1 0,0 0 0,-1-1 0,1 1 1,0 0-1,-1 0 0,1 0 0,-1 0 0,0 0 0,1 0 0,-1 1 0,0-1 0,0 0 0,0 1 0,0-1 0,0 1 0,0-1 0,0 1 0,1 1 0,-1 10-202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6:02.014"/>
    </inkml:context>
    <inkml:brush xml:id="br0">
      <inkml:brushProperty name="width" value="0.05" units="cm"/>
      <inkml:brushProperty name="height" value="0.05" units="cm"/>
    </inkml:brush>
  </inkml:definitions>
  <inkml:trace contextRef="#ctx0" brushRef="#br0">57 139 12123,'-32'12'1291,"30"-12"-1233,1 1-1,-1 0 1,0-1 0,1 1 0,-1 0 0,1 0-1,-1 0 1,1 0 0,0 0 0,-1 1 0,1-1-1,0 0 1,0 0 0,0 1 0,0-1 0,-2 4-1,4-5-54,-1 0 0,1 0 0,-1 1-1,1-1 1,-1 0 0,1 0 0,-1 0 0,1 0-1,-1 0 1,1 0 0,-1 0 0,1 0-1,-1 0 1,1 0 0,-1 0 0,1 0-1,-1 0 1,1 0 0,-1 0 0,1-1 0,-1 1-1,1 0 1,-1 0 0,0 0 0,1-1-1,0 1 1,17-8-108,-8 1 2,0 0 0,15-15 0,-1 0 164,-22 22-27,-1-1 0,0 0 1,0 1-1,1-1 1,-1 1-1,0-1 1,1 1-1,-1-1 0,0 1 1,1 0-1,-1 0 1,1 0-1,-1 0 0,0 0 1,1 0-1,1 0 1,28 8 400,-11-3-294,2-3-139,1-1-1,-1-1 1,1-1-1,0 0 1,-1-2 0,28-7-1,-29 5-17,0 1 1,0 1-1,1 1 0,-1 0 1,1 2-1,-1 1 0,30 4 1,99 38 148,-94-24-90,66 11-1,-35-17-35,0-5-1,0-3 0,99-7 1,261-41-29,-356 33 12,359-57-339,-69 9-459,103 34 548,-314 22 223,-26-1 284,268 29-1,342 53-2,-471-45-235,109 7 45,116-48-35,-2-24-62,-470 28 36,510 5 150,-390 3-129,-105-3-482,0 1 0,63 14 1,-97-13 240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6:08.938"/>
    </inkml:context>
    <inkml:brush xml:id="br0">
      <inkml:brushProperty name="width" value="0.05" units="cm"/>
      <inkml:brushProperty name="height" value="0.05" units="cm"/>
    </inkml:brush>
  </inkml:definitions>
  <inkml:trace contextRef="#ctx0" brushRef="#br0">30 125 10090,'-11'4'783,"-7"5"1343,19-4-1332,13 0-519,17 0-219,-1-1 0,1-1 0,0-2 0,57-5 0,-62 3-46,150-12-48,110-2-99,535 1 290,141-29-139,-847 40 211,1 5 0,-1 5 0,180 35 0,-200-25-79,0-4 0,99 0-1,-155-12-84,1-3-1,0-1 1,-1-1-1,0-3 1,46-13-1,157-40-1262,-112 30-1667,-62 8 1804,-33 7 465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6:11.424"/>
    </inkml:context>
    <inkml:brush xml:id="br0">
      <inkml:brushProperty name="width" value="0.05" units="cm"/>
      <inkml:brushProperty name="height" value="0.05" units="cm"/>
    </inkml:brush>
  </inkml:definitions>
  <inkml:trace contextRef="#ctx0" brushRef="#br0">0 83 12891,'12'3'954,"10"-2"-1003,110-8-620,-27 2 323,107-19 1,-61 0 464,0 7 1,2 7-1,290 18 0,130 5 917,-459-13-1034,246 18 7,-2 22-12,-85-9-22,200 22-82,431 38 33,3-70 43,-818-25 17,288-7-81,-259 13 77,142 21 0,-118-1 43,146 18 68,-194-31-53,102-3 1,-58-14-8,141-26 0,135-44 246,-350 65-220,-28 6-51,29-5 26,0-3-1,119-44 1,-147 41-14,-24 11 39,0 1-1,0 0 1,1 1-1,-1 1 0,21-4 1,-16 12-59,-17-4-3,-1 1 0,1-1 1,-1 0-1,1 0 1,-1 0-1,0 0 1,1 1-1,-1-1 0,1 0 1,-1 1-1,0-1 1,1 0-1,-1 0 0,0 1 1,0-1-1,1 1 1,-1-1-1,0 0 0,0 1 1,1-1-1,-1 1 1,0-1-1,0 0 0,0 1 1,0-1-1,1 1 1,-1-1-1,0 1 1,0-1-1,0 1 0,0-1 1,0 1-1,0-1 1,0 0-1,-1 1 0,1 0 1,-5 3-45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6:21.820"/>
    </inkml:context>
    <inkml:brush xml:id="br0">
      <inkml:brushProperty name="width" value="0.05" units="cm"/>
      <inkml:brushProperty name="height" value="0.05" units="cm"/>
    </inkml:brush>
  </inkml:definitions>
  <inkml:trace contextRef="#ctx0" brushRef="#br0">398 1015 10810,'0'-1'46,"1"0"-1,0 1 1,-1-1-1,1 0 1,0 1-1,0-1 1,-1 1-1,1-1 1,0 1-1,0 0 1,0-1-1,0 1 1,-1 0-1,1-1 1,0 1-1,0 0 1,0 0-1,0 0 1,0 0-1,0 0 1,0 0-1,1 0 1,28 3 955,-17-1-784,203 23-166,-171-19-48,-27-4-4,0-1 0,0-1 0,0-1 0,0 0 0,25-6 0,89-27 3,3-1 72,-78 26 46,1 2 1,0 3-1,70 3 0,-103 2-87,0-2 0,0-1-1,37-7 1,70-24 242,-30 6 31,-57 19-114,82-4 1,-80 9-137,78-15 0,-49-1-37,-47 10-8,0 2 0,0 0 0,1 2 0,-1 2 0,57-1 0,-51 8-8,-1-2 1,1-2 0,-1-1-1,1-2 1,46-9-1,-78 11 1,-1 0-1,0 1 0,0-1 1,0 0-1,0-1 0,0 1 1,0 0-1,0-1 0,-1 1 1,1-1-1,0 1 0,-1-1 1,1 0-1,-1 0 0,1 1 1,1-5-1,14-36 66,-10 19-68,0 9 20,-2-1 1,0 0 0,-1 0-1,0-1 1,-1 1-1,-1-1 1,0 0-1,-1 1 1,-1-1-1,0 0 1,-4-24 0,0 20 28,0 1 0,-1-1 0,-13-31 0,15 45-49,0-1 1,-1 1 0,1 1 0,-1-1 0,-1 0 0,1 1 0,-1 0 0,0 0-1,0 1 1,0-1 0,-1 1 0,1 0 0,-1 0 0,-10-4 0,-21-7-63,0 2 1,-71-14 0,8 2 35,-40-13 34,-57-16-204,131 33 170,-1 4 1,-94-12 0,-141 0 5,203 21 3,18 5-274,0 2 0,-1 4 0,1 4 0,-147 32 0,153-26 335,-82 3 1,31-3-54,104-10 7,1 2 1,0 0 0,0 1 0,1 1-1,0 1 1,0 1 0,-30 19 0,9-1 50,2 1 0,-48 45 0,84-70-42,0 0 1,0 1 0,1 0 0,-1-1 0,1 1-1,0 0 1,0 0 0,0 0 0,0 1-1,1-1 1,-1 0 0,1 1 0,0 6 0,-2 9 4,2 37 0,1-16-44,-39 271-314,32-272-68,-2 48 0,8-75 218,1 0 1,1 0 0,0 0 0,0 0-1,2 0 1,-1 0 0,8 20-1,6 1-205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3.999"/>
    </inkml:context>
    <inkml:brush xml:id="br0">
      <inkml:brushProperty name="width" value="0.05" units="cm"/>
      <inkml:brushProperty name="height" value="0.05" units="cm"/>
    </inkml:brush>
  </inkml:definitions>
  <inkml:trace contextRef="#ctx0" brushRef="#br0">0 409 13411,'2'1'434,"-1"0"1,1 0-1,-1 0 1,1-1-1,-1 1 1,1 0-1,0-1 1,-1 1-1,1-1 1,0 1-1,0-1 1,-1 0-1,4 0 0,27-6 2049,-17 0-2271,0-1 1,16-9 0,-22 11 87,14-9-145,-18 10-115,1 0 1,0 1 0,0 0 0,1 0-1,-1 0 1,0 1 0,11-3-1,-17 5-34,0 0 0,1 0 0,-1 0 0,1 1 0,-1-1-1,0 0 1,1 0 0,-1 0 0,0 1 0,1-1 0,-1 0-1,0 0 1,0 1 0,1-1 0,-1 0 0,0 1 0,0-1-1,1 0 1,-1 1 0,0-1 0,0 0 0,0 1 0,0-1-1,0 1 1,0-1 0,1 0 0,-1 1 0,0-1 0,0 1 0,0-1-1,0 0 1,0 1 0,0-1 0,-1 1 0,1-1 0,0 0-1,0 1 1,0-1 0,0 0 0,0 1 0,0-1 0,-1 1-1,-7 28 68,5-16-50,2-10-18,0 1 0,0 0 0,1-1 0,0 1 1,-1 0-1,1-1 0,1 1 0,-1 0 0,0-1 0,1 1 0,0-1 0,0 1 0,0-1 0,2 6 1,-1-7 1,-1-1 0,0 1 0,1-1 0,0 1 0,-1-1 0,1 1 0,0-1 0,0 0 0,0 0 0,0 0 0,0 0 0,0 0 0,0 0 0,0-1 0,0 1 1,0-1-1,1 1 0,-1-1 0,0 0 0,0 0 0,1 0 0,-1 0 0,0 0 0,0 0 0,3-1 0,10-1-11,0-1 0,0 0 1,-1-1-1,1-1 0,-1 0 0,0-1 0,-1 0 0,22-14 0,-18 8-1228,0-1-1,-1 0 1,0-1-1,-1 0 1,24-31-1,-24 24 465,-1-1 1,0 1-1,-2-2 0,0 0 0,14-42 1,-20 44 2632,0 0 0,-2 0 0,4-38 0,-9 52-68,-3 9-1243,-3 11-253,-20 58-77,3 1 0,3 2 1,-10 75-1,26-124-183,2-14-28,1 0 1,0 0-1,0 0 0,1 1 0,2 22 0,1-32 30,3-8-11,3-9 35,5-22 240,9-42 1,-14 49-67,-8 29-235,0 1 0,0 0 0,0-1 0,0 1 0,0 0 0,0-1 0,0 1 0,0-1 0,0 1 0,0 0 0,0-1 0,1 1 0,-1 0 0,0-1 0,0 1 0,1 0 0,-1-1 0,0 1 0,0 0 1,1 0-1,-1-1 0,0 1 0,1 0 0,-1 0 0,0-1 0,1 1 0,-1 0 0,0 0 0,1 0 0,-1 0 0,0 0 0,1-1 0,-1 1 0,1 0 0,-1 0 0,0 0 0,1 0 0,-1 0 0,0 0 0,1 0 0,-1 0 0,1 1 0,-1-1 0,0 0 0,1 0 0,-1 0 0,0 0 0,1 0 1,-1 1-1,1-1 0,18 18 2,-8-8 16,-3-5-1,0 0 0,0 0 0,0-1 1,1 0-1,-1-1 0,1 1 0,0-2 0,0 1 0,1-1 0,-1-1 1,0 0-1,12 0 0,5-1 221,0-1 0,0-1 0,29-7 0,-55 9-236,0 0 0,1 0 0,-1 0 0,1 0 0,-1 0 0,0 0-1,1 0 1,-1 0 0,0 0 0,1 0 0,-1 0 0,0 0-1,1 0 1,-1 1 0,0-1 0,1 0 0,-1 0 0,0 0 0,1 1-1,-1-1 1,0 0 0,0 0 0,1 1 0,-1-1 0,0 0-1,0 1 1,0-1 0,0 0 0,1 1 0,-1-1 0,0 0-1,0 1 1,0-1 0,0 0 0,0 1 0,0-1 0,0 0 0,0 1-1,0-1 1,0 1 0,0-1 0,0 0 0,0 1 0,0-1-1,0 0 1,0 1 0,0-1 0,0 0 0,-1 1 0,1-1 0,0 1-1,-8 23 82,7-19-79,0-3-5,0 1 0,0 0 0,0-1 0,1 1 0,-1 0 0,1 0 0,0 0-1,0-1 1,0 1 0,0 0 0,1 0 0,-1 0 0,1-1 0,-1 1 0,2 3 0,-1-5-9,0 0 0,0 0-1,0 0 1,0 1 0,0-1 0,0-1 0,0 1 0,0 0 0,0 0 0,0 0 0,0 0 0,1-1 0,-1 1 0,0-1 0,0 1 0,1-1-1,-1 1 1,1-1 0,-1 0 0,0 0 0,1 1 0,-1-1 0,0 0 0,1 0 0,-1-1 0,1 1 0,-1 0 0,0 0 0,1-1-1,-1 1 1,0 0 0,3-2 0,2 0-203,0-1 0,0 0 0,-1 0 0,1-1 0,0 0 0,-1 1-1,0-2 1,0 1 0,8-10 0,4-6-205</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6:36.020"/>
    </inkml:context>
    <inkml:brush xml:id="br0">
      <inkml:brushProperty name="width" value="0.05" units="cm"/>
      <inkml:brushProperty name="height" value="0.05" units="cm"/>
    </inkml:brush>
  </inkml:definitions>
  <inkml:trace contextRef="#ctx0" brushRef="#br0">81 56 12747,'-54'4'1221,"31"-4"-1096,19-1-80,7 1 27,102-18-256,-39 6 175,82-4-1,639 12-650,-721 5 691,-33-1-2,423 16 606,159 12-413,1-29-70,-603 1-148,655-38 84,-559 29-82,-6 4 4,127 9 0,101 30 108,8-1-32,-233-28-102,128-11 0,12-14-439,-215 17 351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8:14.534"/>
    </inkml:context>
    <inkml:brush xml:id="br0">
      <inkml:brushProperty name="width" value="0.05" units="cm"/>
      <inkml:brushProperty name="height" value="0.05" units="cm"/>
    </inkml:brush>
  </inkml:definitions>
  <inkml:trace contextRef="#ctx0" brushRef="#br0">1 297 8994,'16'7'105,"-3"-1"-378,1 0 0,0-1-1,0-1 1,0 0 0,1-1-1,21 3 1,-25-6 775,0 0 1,0-1-1,0 0 1,0 0-1,19-6 1,85-17 2232,-18 4-2440,27-14-144,-62 15-120,0 3 0,96-12 0,313-16-71,-398 40 69,127 9 0,14-1 9,-81-16 243,203-46 0,-132 18-104,-99 27-137,143 0-1,-94 8-30,-48-1 0,-1 5 0,120 14-1,505 76 54,-401-37-103,69 6-54,-184-40 103,356 18-22,-73-12 34,-304-12 4,278-7 31,0-26-98,133-2-134,-116 42 145,-295-7 19,428 55 579,-468-49-483,0-7 0,0-7 0,0-6 0,267-39 0,-92-20-65,131-18-79,-367 69 7,1 3-1,-1 5 1,95 10 0,-35 7 13,-151-14 38,-1-1 1,1 0 0,0 0-1,0 1 1,0-1-1,-1 1 1,1-1 0,0 0-1,0 1 1,-1 0-1,1-1 1,0 1 0,-1-1-1,1 1 1,-1 0-1,1-1 1,-1 1 0,1 0-1,-1 0 1,1-1-1,-1 1 1,0 0 0,1 0-1,-1 0 1,0-1-1,0 1 1,0 0 0,0 0-1,0 0 1,0 0-1,0 0 1,0 0 0,0-1-1,0 1 1,0 0-1,0 0 1,0 0 0,-1 0-1,1-1 1,0 1-1,-1 0 1,1 0 0,-1 0-1,0 0 1,-9 16-33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8:16.233"/>
    </inkml:context>
    <inkml:brush xml:id="br0">
      <inkml:brushProperty name="width" value="0.05" units="cm"/>
      <inkml:brushProperty name="height" value="0.05" units="cm"/>
    </inkml:brush>
  </inkml:definitions>
  <inkml:trace contextRef="#ctx0" brushRef="#br0">40 1 9466,'-14'4'1157,"12"-4"-1020,1 1 0,-1-1 0,0 0 0,1 1 0,-1-1 0,1 1 0,-1 0 0,0 0 0,1-1 0,0 1 0,-1 0 1,1 0-1,-1 0 0,-1 3 0,3-4-128,0 1 0,0-1 0,0 0 0,0 1 0,0-1 0,0 1 0,0-1 0,0 1 0,0-1 0,0 1 0,0-1 0,1 0 0,-1 1 0,0-1 0,0 1 0,1-1 0,-1 1 0,0-1 0,0 0 0,1 1 0,-1-1 0,0 0 0,1 0 0,-1 1 0,1-1 0,-1 0 0,0 1 0,1-1 0,0 0 0,15 9 191,-13-7-186,12 6 40,0 0 0,1-1 1,0-1-1,0 0 0,1-2 0,0 1 0,-1-2 1,1 0-1,0-2 0,1 1 0,23-3 1,69-4 472,146 12 1,-204-3-432,0-3 1,0-2 0,0-2 0,0-2-1,0-3 1,91-26 0,-130 29-180,0 1 1,0 1-1,0 0 0,0 1 1,0 0-1,1 1 0,-1 1 1,20 1-1,-10 4-68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9:12.161"/>
    </inkml:context>
    <inkml:brush xml:id="br0">
      <inkml:brushProperty name="width" value="0.05" units="cm"/>
      <inkml:brushProperty name="height" value="0.05" units="cm"/>
    </inkml:brush>
  </inkml:definitions>
  <inkml:trace contextRef="#ctx0" brushRef="#br0">23 3 11867,'-1'0'69,"-1"1"1,1-1-1,0 1 1,-1 0-1,1 0 1,0-1-1,-1 1 1,1 0-1,0 0 1,0 0 0,0 1-1,0-1 1,0 0-1,0 0 1,0 0-1,0 1 1,1-1-1,-2 3 1,2-3-64,0 0 1,0 0-1,1 1 0,-1-1 1,0 0-1,1 0 0,-1 0 1,1 0-1,-1 0 0,1 0 1,0 0-1,-1 0 1,1 0-1,0 0 0,0 0 1,0 0-1,-1-1 0,1 1 1,0 0-1,0-1 0,0 1 1,0 0-1,0-1 0,2 1 1,17 10-94,1-1-1,0-1 1,1-1 0,-1-1-1,2 0 1,28 3 0,141 10 402,-167-18-262,323 3 556,0-24-199,-66-14-374,42-2 7,225 29 237,-350 7-223,82 5-62,189-5-6,-182-22 22,209-8 17,-138 31-23,110-2-209,297 7-392,302 87 761,93 14-4,-998-95-162,313 14 0,289 30-42,-73 37 38,314-19-47,46-85 185,-139-52-229,134-4-49,-342 61 181,48-2-16,598 7-256,-25-19 487,-376-79-243,-5-28 65,-876 117-64,505-43-250,-527 51 193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9:13.488"/>
    </inkml:context>
    <inkml:brush xml:id="br0">
      <inkml:brushProperty name="width" value="0.05" units="cm"/>
      <inkml:brushProperty name="height" value="0.05" units="cm"/>
    </inkml:brush>
  </inkml:definitions>
  <inkml:trace contextRef="#ctx0" brushRef="#br0">1 3 10738,'55'16'57,"1"-3"0,0-2 1,1-2-1,91 2 0,550-42-692,-120 0 2377,52 47-138,-5 0-1188,-301-26-500,-238 6 36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29:28.822"/>
    </inkml:context>
    <inkml:brush xml:id="br0">
      <inkml:brushProperty name="width" value="0.05" units="cm"/>
      <inkml:brushProperty name="height" value="0.05" units="cm"/>
    </inkml:brush>
  </inkml:definitions>
  <inkml:trace contextRef="#ctx0" brushRef="#br0">44 9 10250,'-42'-8'1905,"41"8"-1327,40 10 1489,19 1-1893,0-2 0,66 1 0,121-8-244,-140-3 105,210-8 29,-133 2 43,218 17 0,-224 6 170,215-10 0,-14-10-276,-255 9-3,130 24-1,-82-4-12,189 3 0,-320-27 27,-1 1 1,0 3-1,0 0 1,0 3-1,38 13 0,59 25-637,-110-40 514,-5-5-29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30:23.810"/>
    </inkml:context>
    <inkml:brush xml:id="br0">
      <inkml:brushProperty name="width" value="0.05" units="cm"/>
      <inkml:brushProperty name="height" value="0.05" units="cm"/>
    </inkml:brush>
  </inkml:definitions>
  <inkml:trace contextRef="#ctx0" brushRef="#br0">48 37 12259,'-7'1'443,"2"0"-295,-1 0 1,1 0-1,-1 1 0,1 0 0,-9 3 0,60-5 108,-18 2-213,0 1 0,0 2 0,-1 1 0,46 15 0,-33-9 103,44 8 1,-15-13-86,0-3 1,100-6-1,-39-1-86,16 9-20,180 32 1,-111-9 71,-147-21-14,319 32 195,2-20 53,263 5-74,-491-14-64,1-7 0,193-20 0,-293 10-100,757-69 26,-455 58-53,119-7 12,-2-24 4,-265 16-9,177-25-4,1 28 48,-333 27-16,385 8 967,-352 6-1057,-80-10 10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30:33.275"/>
    </inkml:context>
    <inkml:brush xml:id="br0">
      <inkml:brushProperty name="width" value="0.05" units="cm"/>
      <inkml:brushProperty name="height" value="0.05" units="cm"/>
    </inkml:brush>
  </inkml:definitions>
  <inkml:trace contextRef="#ctx0" brushRef="#br0">1 71 12651,'0'5'85,"0"-1"1,-1 1 0,1-1-1,1 1 1,-1-1 0,1 1-1,0-1 1,0 1-1,0-1 1,0 0 0,1 1-1,3 4 1,-3-6-73,0 0-1,0-1 1,0 1 0,1-1-1,-1 0 1,1 0 0,0 0-1,0 0 1,0 0 0,0 0 0,0-1-1,0 0 1,0 1 0,0-1-1,0 0 1,1-1 0,4 2-1,12 0 40,0-1 0,0-1 0,0-1 0,0 0 0,36-8 1,19-1 200,49 0 166,271-31 253,-232 13-641,112-17-27,4 20-10,72 36 65,1 22-103,-186-16-46,246 42-219,-319-39 266,-1 4 1,123 50-1,49 21 182,-201-77-114,1-3 0,83 8-1,165 3 514,-265-20-179,1-2 0,66-3 0,-102-3 62,-25 0-462,-29 1 787,-12 8-353,21-7-230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30:58.852"/>
    </inkml:context>
    <inkml:brush xml:id="br0">
      <inkml:brushProperty name="width" value="0.05" units="cm"/>
      <inkml:brushProperty name="height" value="0.05" units="cm"/>
    </inkml:brush>
  </inkml:definitions>
  <inkml:trace contextRef="#ctx0" brushRef="#br0">1 1 10898,'0'0'148,"1"1"1,-1 0-1,0 0 0,1-1 0,-1 1 0,1 0 0,-1-1 0,1 1 1,-1 0-1,1-1 0,0 1 0,-1-1 0,1 1 0,0-1 0,-1 1 1,1-1-1,0 0 0,0 1 0,-1-1 0,1 0 0,0 1 0,1-1 1,25 7-699,-19-5 742,37 7-197,-1-2 0,1-2-1,66-1 1,-66-3 146,83 12 132,-91-7-265,0-2-1,70-1 1,-19-8-26,127 11-1,-147-3-15,95-7-1,69-20 30,-62 5 19,-81 10 69,0 4 0,127 9 0,-98 6-32,1-6-1,159-13 0,20-8-12,-220 18-66,142 18-1,119 22 42,-193-26-7,-11 8 112,-83-12-18,75 5 1,478-25 72,-416 1-86,43-3 41,404 1 16,-385 16-66,-117-5-66,222 29 1,-201-2 16,6 2-2,167 9 1,-266-36-19,484 32-248,95-20-500,-447-16 437,114 6 148,144-2 128,-320-9 103,186-30 0,-117-4-28,172-24-10,183-1 41,-337 42 35,98-13-58,-237 29 82,0 3-1,99 9 0,-87 0 42,112-10-1,-198 4-138,0 1 0,1 0 0,-1 0 0,8 1 0,-12-1-41,0 1 0,0-1 0,0 1 0,0 0 0,0 0 0,0-1 0,0 1 0,-1 1 0,1-1-1,0 0 1,-1 0 0,1 1 0,-1-1 0,1 0 0,-1 1 0,2 3 0,5 6-8,-1-4-27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8:31:12.688"/>
    </inkml:context>
    <inkml:brush xml:id="br0">
      <inkml:brushProperty name="width" value="0.05" units="cm"/>
      <inkml:brushProperty name="height" value="0.05" units="cm"/>
    </inkml:brush>
  </inkml:definitions>
  <inkml:trace contextRef="#ctx0" brushRef="#br0">0 199 9802,'3'0'127,"0"-1"0,0 0 0,0 0 0,0 0 0,0-1-1,-1 1 1,5-3 0,8-4-743,53-17-1200,-55 22 2239,0 0-1,0 1 0,21-2 0,350-35 538,-107 7-3776,-195 26 3016,116 7 0,-73 8 238,254 8 1306,-52-20-1132,310-16 1127,-515 10-1453,183 10 0,366 9-476,-300-11 87,-257 3 219,292-7 237,333-37-186,-367 24-179,829 10 2,-517 46-84,-333 0 183,-29-3-4,252 29 235,-421-47-168,0-7 0,208-12 1,-108-5-117,308-19-211,598-36-75,-542 79 30,252-9 184,-306 23 26,-323-10 160,145-15 14,0-26-199,-284 14 0,424-2-218,-338 9 231,-110-3 79,143-23 0,71-36 80,-250 51-117,-28 7-4,15-3 16,32-4 0,-53 9 25,0 1 1,0 0-1,0 0 0,-1 0 1,1 1-1,0 0 1,0 0-1,-1 1 1,1-1-1,8 5 1,-14-5-55,0-1 0,-1 0 1,1 1-1,0-1 0,-1 1 0,1 0 1,-1-1-1,1 1 0,-1-1 0,1 1 1,-1 0-1,1 0 0,-1-1 0,0 1 1,1 0-1,-1 0 0,0-1 0,0 1 1,1 0-1,-1 0 0,0 0 0,0-1 1,0 1-1,0 0 0,0 0 0,0 0 1,0-1-1,-1 1 0,1 0 0,0 0 0,0 0 1,0-1-1,-1 1 0,1 0 0,-1 0 1,0 0-1,-11 0-22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4.833"/>
    </inkml:context>
    <inkml:brush xml:id="br0">
      <inkml:brushProperty name="width" value="0.05" units="cm"/>
      <inkml:brushProperty name="height" value="0.05" units="cm"/>
    </inkml:brush>
  </inkml:definitions>
  <inkml:trace contextRef="#ctx0" brushRef="#br0">15 0 15411,'4'40'2088,"-2"0"0,-2 0-1,-1 0 1,-8 41 0,-1 43-855,10-122-1223,0 0 0,0 0 0,0-1 0,0 1 0,0 0 0,0 0 0,0-1 0,0 1 0,1 0 0,-1-1 0,1 1 0,-1 0 0,1-1 0,0 1 0,0-1 0,0 1 0,1 1 0,-1-2-6,-1-1-1,0 0 0,1 0 1,-1 0-1,0 0 0,1 0 1,-1 0-1,0 1 0,1-1 1,-1 0-1,0 0 0,1 0 1,-1 0-1,1 0 0,-1 0 0,0 0 1,1-1-1,-1 1 0,0 0 1,1 0-1,-1 0 0,1 0 1,-1 0-1,0 0 0,1-1 1,-1 1-1,13-15 37,0-8 20,-1-2 1,-1 1 0,-2-1 0,12-47 0,16-42 1,-37 114-62,0 0 0,0 0 0,1-1 0,-1 1 0,0 0 0,0 0 0,0 0 0,0-1 0,0 1 0,0 0 0,0 0 0,0 0 0,1-1 0,-1 1 0,0 0 0,0 0 0,0 0 0,0 0 0,0 0 0,1-1 0,-1 1 0,0 0 0,0 0 0,0 0 0,1 0 0,-1 0 0,0 0 0,0 0 0,0 0 0,1 0 0,-1 0 0,0 0-1,0 0 1,0 0 0,1 0 0,-1 0 0,0 0 0,0 0 0,1 0 0,7 9-4,8 26-8,-7-16 9,-6-13 3,1 0-1,-1-1 1,1 1 0,0-1-1,1 0 1,-1 0-1,1-1 1,0 1 0,0-1-1,0 0 1,7 3-1,-10-5 3,1-1 0,-1 0-1,1 0 1,0 0 0,0-1-1,-1 1 1,1-1-1,0 0 1,0 1 0,-1-1-1,1 0 1,0-1 0,0 1-1,0 0 1,-1-1 0,1 1-1,0-1 1,0 0 0,-1 0-1,1 0 1,-1-1-1,1 1 1,-1 0 0,0-1-1,1 0 1,-1 1 0,0-1-1,2-3 1,0 2 0,-1 0 0,0 0 0,0-1 0,0 0 0,0 1 0,-1-1 0,1 0 0,-1 0 0,0 0 0,-1-1 0,1 1 0,-1 0 0,1-1 0,-1 1 0,0-8 0,-1 11-3,0 1 1,1 0-1,-1 0 1,0 0-1,0 0 1,0-1-1,0 1 1,0 0-1,0 0 1,0-1-1,0 1 1,0 0-1,0 0 1,0 0-1,0-1 1,0 1-1,0 0 1,0 0-1,0 0 1,0-1-1,-1 1 1,1 0-1,0 0 1,0 0-1,0 0 1,0-1-1,0 1 1,0 0-1,-1 0 1,1 0-1,0 0 1,0-1-1,0 1 1,0 0-1,-1 0 1,1 0-1,0 0 1,0 0-1,0 0 1,-1 0-1,1 0 1,0 0-1,0 0 1,0 0-1,-1 0 0,1-1 1,-10 10-32,-8 18-16,14-21 38,0 1 0,1 0 1,0 1-1,1-1 0,0 0 1,0 1-1,0-1 0,1 1 0,-1 14 1,2-19 7,0 0 1,1 0 0,-1 0 0,0 0-1,1 0 1,0 0 0,0 0-1,-1 0 1,2 0 0,-1 0-1,0-1 1,1 1 0,-1 0 0,1-1-1,0 1 1,-1-1 0,1 0-1,0 0 1,1 0 0,-1 0 0,0 0-1,1 0 1,-1 0 0,1-1-1,-1 1 1,1-1 0,5 3 0,2-2-17,0 0 1,0 0-1,0-1 1,1 0-1,-1 0 1,0-1-1,0-1 1,0 0-1,1 0 1,-1-1-1,0 0 1,-1-1-1,1 0 1,0-1-1,-1 0 1,0 0-1,16-10 1,-9 4-297,-1 0 0,-1-1 1,0-1-1,0 0 0,-1-1 1,0 0-1,-1-1 0,-1-1 1,10-16-1,22-53-4755,-37 75 4212,3 1-114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25.330"/>
    </inkml:context>
    <inkml:brush xml:id="br0">
      <inkml:brushProperty name="width" value="0.05" units="cm"/>
      <inkml:brushProperty name="height" value="0.05" units="cm"/>
    </inkml:brush>
  </inkml:definitions>
  <inkml:trace contextRef="#ctx0" brushRef="#br0">43 61 12875,'1'0'45,"0"-6"522,1 0-1,-1 0 1,1 0 0,-2-1-1,1 1 1,-1-11-1,0 17-509,0 0-1,0 0 0,0-1 1,0 1-1,0 0 0,0 0 1,0-1-1,0 1 1,0 0-1,0 0 0,0-1 1,0 1-1,0 0 0,0 0 1,0 0-1,-1-1 0,1 1 1,0 0-1,0 0 1,0 0-1,0-1 0,0 1 1,-1 0-1,1 0 0,0 0 1,0 0-1,0-1 0,-1 1 1,1 0-1,0 0 1,0 0-1,-1 0 0,1 0 1,0 0-1,0 0 0,0 0 1,-1 0-1,1 0 0,0 0 1,0 0-1,-1 0 1,1 0-1,0 0 0,0 0 1,-1 0-1,1 0 0,0 0 1,0 0-1,-1 0 0,1 0 1,0 0-1,0 0 1,0 1-1,-1-1 0,1 0 1,0 0-1,0 0 0,-10 12 1026,2 15-747,2 1 1,0 0 0,2 0 0,-1 48 0,3-32-127,2 0 1,7 59 0,-6-99-171,0 0 0,0 0 0,0 1 0,0-1 0,1 0 0,-1 0 0,1 0 0,3 4 0,-5-7-26,1 0 0,0 0 0,0 0 1,-1 0-1,1-1 0,0 1 1,0 0-1,0 0 0,0-1 0,0 1 1,0-1-1,0 1 0,0-1 0,0 1 1,0-1-1,0 1 0,0-1 0,0 0 1,0 0-1,0 1 0,0-1 0,0 0 1,1 0-1,-1 0 0,0 0 1,0-1-1,0 1 0,0 0 0,0 0 1,0-1-1,0 1 0,0-1 0,1 1 1,0-2-1,4-1 30,-1-1 0,0 0 1,0 0-1,-1 0 0,1-1 0,-1 1 0,0-1 1,6-10-1,25-45 72,10-47-618,-45 107 498,0 0 0,1 0-1,-1 0 1,0-1 0,0 1 0,1 0-1,-1 0 1,0 0 0,1 0 0,-1 0 0,0 0-1,1-1 1,-1 1 0,0 0 0,1 0-1,-1 0 1,0 0 0,1 0 0,-1 1-1,0-1 1,1 0 0,-1 0 0,0 0-1,1 0 1,-1 0 0,0 0 0,1 0-1,-1 1 1,0-1 0,1 0 0,-1 0-1,0 0 1,0 1 0,1-1 0,-1 0-1,0 0 1,0 1 0,0-1 0,1 0-1,-1 1 1,0-1 0,0 0 0,0 0-1,0 1 1,0-1 0,1 0 0,-1 1-1,12 19 16,-10-17-9,7 12 88,1-1 0,1 0 0,0 0 0,1-1 0,1-1 0,0 0 0,0-1 0,1 0 0,1-1 0,0 0 0,18 7 0,-19-10 21,0-1 1,0-1-1,0 0 1,1-1-1,0 0 0,0-1 1,0-1-1,1 0 0,-1-2 1,0 1-1,1-2 1,29-4-1,-41 4-80,0 0 0,-1 0-1,1 0 1,0 0 0,-1-1 0,1 1-1,-1-1 1,1 0 0,-1 0 0,0 0-1,0 0 1,0-1 0,0 1 0,0-1-1,-1 0 1,1 0 0,-1 0 0,0 0-1,0 0 1,2-4 0,-3 4-18,0 0 0,-1 1 0,1-1 0,-1 1 0,0-1 0,1 0 1,-1 1-1,-1-1 0,1 0 0,0 1 0,0-1 0,-1 1 0,0-1 0,1 0 1,-1 1-1,0-1 0,0 1 0,-1 0 0,1-1 0,0 1 0,-1 0 0,1 0 0,-1 0 1,0 0-1,0 0 0,0 0 0,0 0 0,0 1 0,-3-3 0,1 1-7,1 1-1,-1-1 1,1 1-1,-1 0 1,0 0-1,0 0 1,0 1-1,0 0 1,0-1-1,0 1 1,0 1-1,-1-1 1,1 0-1,0 1 1,-1 0 0,1 0-1,0 0 1,0 1-1,-1 0 1,1-1-1,-5 3 1,4-1-6,1 0 0,0 0 0,-1 0 0,1 1 0,0 0 0,0-1 0,1 1 0,-1 1 0,0-1 0,1 1 0,0-1 0,0 1 0,0 0 0,0 0 0,1 0 0,0 0 0,-1 1 1,-1 6-1,2-6-48,1 1 1,-1-1-1,1 0 1,0 1 0,0-1-1,1 1 1,0 0 0,0-1-1,0 1 1,0-1-1,1 1 1,0 0 0,0-1-1,1 0 1,0 1 0,-1-1-1,2 0 1,-1 0-1,1 0 1,-1 0 0,2 0-1,-1-1 1,0 1 0,1-1-1,0 0 1,0 0-1,0 0 1,8 5 0,33 19-180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8.060"/>
    </inkml:context>
    <inkml:brush xml:id="br0">
      <inkml:brushProperty name="width" value="0.05" units="cm"/>
      <inkml:brushProperty name="height" value="0.05" units="cm"/>
    </inkml:brush>
  </inkml:definitions>
  <inkml:trace contextRef="#ctx0" brushRef="#br0">49 0 15379,'-14'68'1433,"4"0"-1001,-1 3-184,2-4 512,5-1-656,4-4-528,3-7-112,2-7 336,2-1-192,5-4-169</inkml:trace>
  <inkml:trace contextRef="#ctx0" brushRef="#br0" timeOffset="1">18 1647 13099,'-2'82'912,"0"4"-776,-1-2-64,1 1 184,2-2-104,3-1-128,3-4-96,0 1 72,-2-3-32,0-4-24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6.378"/>
    </inkml:context>
    <inkml:brush xml:id="br0">
      <inkml:brushProperty name="width" value="0.05" units="cm"/>
      <inkml:brushProperty name="height" value="0.05" units="cm"/>
    </inkml:brush>
  </inkml:definitions>
  <inkml:trace contextRef="#ctx0" brushRef="#br0">53 139 18388,'-13'169'2806,"0"-38"-2533,11-64-131,2-29 384,-1 1 0,-12 61-1,7-88 202,6-13-694,0 1-1,-1-1 0,1 1 0,0 0 0,-1-1 1,1 1-1,0-1 0,-1 1 0,1-1 0,0 1 1,0-1-1,0 1 0,-1-1 0,1 1 0,0-1 1,0 1-1,0-1 0,0 0 0,0 1 0,0-1 1,0 1-1,0-1 0,0 1 0,0-1 0,1 0 1,-2-65 573,14-99 0,23-64-611,-32 208-3,-1 1-10,1 0-1,0 0 1,2 0-1,0 1 0,1-1 1,13-23-1,-18 40 15,0 0 0,0 0-1,0 1 1,1-1 0,-1 1 0,1-1 0,-1 1-1,1 0 1,0 0 0,0 0 0,0 1-1,0-1 1,0 1 0,0-1 0,0 1-1,1 0 1,-1 0 0,0 1 0,1-1 0,-1 1-1,1 0 1,-1-1 0,1 1 0,-1 1-1,0-1 1,1 0 0,-1 1 0,1 0-1,-1 0 1,0 0 0,0 0 0,5 3 0,1 0 0,0 0 1,-1 1 0,0 0-1,0 0 1,0 1 0,0 0-1,-1 0 1,0 1 0,0 0-1,7 10 1,-12-13 3,0-1 0,0 0 1,0 1-1,0-1 0,-1 1 0,0-1 0,1 1 1,-1 0-1,0-1 0,-1 1 0,1 0 0,-1 0 0,0 0 1,0 0-1,0 5 0,-1-3 9,-1-1 0,1 1 0,-1-1 0,0 1 1,0-1-1,-1 0 0,1 0 0,-1 0 0,-5 7 0,-2 0 23,0-1-1,0 0 1,-1-1-1,-1 0 1,0-1 0,0 0-1,-14 7 1,18-11-86,0-1 1,-1 0-1,1 0 0,-1-1 1,0 0-1,-12 3 1,19-6 17,0 1 0,0-1 0,0 0 0,0 0 1,0 0-1,0 0 0,1 0 0,-1 0 1,0-1-1,0 1 0,0 0 0,0-1 0,0 0 1,1 1-1,-1-1 0,0 0 0,1 0 0,-1 0 1,0 0-1,1 0 0,-1 0 0,1-1 1,0 1-1,-1 0 0,1-1 0,0 1 0,0-1 1,0 1-1,0-1 0,0 0 0,0 1 1,0-1-1,1 0 0,-1 0 0,1 0 0,-1 1 1,0-4-1,-1-26-296,8-6-99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6.879"/>
    </inkml:context>
    <inkml:brush xml:id="br0">
      <inkml:brushProperty name="width" value="0.05" units="cm"/>
      <inkml:brushProperty name="height" value="0.05" units="cm"/>
    </inkml:brush>
  </inkml:definitions>
  <inkml:trace contextRef="#ctx0" brushRef="#br0">165 1 17452,'2'4'182,"-2"0"0,1 0 0,0 0 0,-1 0-1,0 0 1,1 0 0,-2 0 0,1 0 0,0 0 0,-1 0 0,0 0 0,0 0 0,-3 7 0,-1 3 42,-2-1 1,-12 19-1,3-5 306,-99 182 225,119-219-1249,0 0 0,0-1 0,-1 0 0,3-22 0,1-47-1657,-6 76 2016,-4-21-495,0 20 485,-2 15 313,3 2-58,0 0 0,1 0 0,0 1 0,1-1 0,0 0-1,1 0 1,0 0 0,1 0 0,1 0 0,4 13 0,-5-17-72,0-1 0,1 0 1,0 0-1,1 0 1,-1 0-1,1 0 0,1-1 1,-1 1-1,1-1 0,0 0 1,0-1-1,1 1 0,0-1 1,0 0-1,0 0 1,1-1-1,6 4 0,-12-7-18,0-1 0,0 1-1,1-1 1,-1 1 0,0-1 0,0 1-1,0-1 1,0 0 0,1 0 0,-1 1-1,0-1 1,0 0 0,1 0 0,-1 0-1,0 0 1,0 0 0,3-1 0,-4 0-9,1 1 0,-1 0 0,0-1 0,1 1 0,-1-1 1,0 1-1,0-1 0,1 1 0,-1-1 0,0 1 0,0-1 1,1 1-1,-1-1 0,0 1 0,0-1 0,0 1 0,0-1 1,0 0-1,0 1 0,0-1 0,0 1 0,0-1 0,0 1 1,0-1-1,0 1 0,-1-2 0,0-3 8,-1 1 1,0-1-1,0 0 0,0 0 0,-1 1 1,1-1-1,-4-3 0,-25-29-52,19 23 92,-1-1 0,2 0 0,0-1 0,1 0 0,0-1 0,-8-21 0,17 37-46,1-1 0,-1 1 0,1 0 1,0 0-1,-1-1 0,1 1 0,0 0 0,0 0 0,0-1 0,0 1 0,0 0 0,0-1 0,0 1 0,0 0 0,1-1 1,0-1-1,-1 2-8,0 1-1,1-1 1,-1 1 0,1-1 0,0 1 0,-1-1 0,1 1 0,-1 0-1,1-1 1,0 1 0,-1 0 0,1-1 0,-1 1 0,1 0 0,0 0-1,0-1 1,-1 1 0,1 0 0,0 0 0,-1 0 0,1 0 0,1 0-1,6 1 16,-1 0-1,1 0 1,0 1-1,12 5 0,-4-2 30,48 11-17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5.055"/>
    </inkml:context>
    <inkml:brush xml:id="br0">
      <inkml:brushProperty name="width" value="0.05" units="cm"/>
      <inkml:brushProperty name="height" value="0.05" units="cm"/>
    </inkml:brush>
  </inkml:definitions>
  <inkml:trace contextRef="#ctx0" brushRef="#br0">0 73 17924,'22'2'1696,"2"-4"-1168,3-2-216,11-3 489,2-1-209,10 1-568,6 0-288,8 0-601,4 0-159,5 0-360,1-1 816,7 3-192,2-1-137</inkml:trace>
  <inkml:trace contextRef="#ctx0" brushRef="#br0" timeOffset="1">1080 16 12843,'32'9'1463,"-7"0"-157,1-2 1,0 0-1,0-2 0,0-1 0,40 0 0,180-22-1095,-47 1-2807,-84 11 1453,-63 5 396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5.402"/>
    </inkml:context>
    <inkml:brush xml:id="br0">
      <inkml:brushProperty name="width" value="0.05" units="cm"/>
      <inkml:brushProperty name="height" value="0.05" units="cm"/>
    </inkml:brush>
  </inkml:definitions>
  <inkml:trace contextRef="#ctx0" brushRef="#br0">1 1 10874,'14'4'2335,"0"0"1,31 4-1,31-6-1019,25-9-2051,-69 4 166,0 0 0,-1 2 0,1 2 1,58 7-1,-82-6 616,1 1 1,-1 0 0,1 0 0,-1 1-1,0 0 1,14 9 0,39 37 1779,-32-24-217,-28-26-1589,-1-1-1,0 1 1,0 0 0,1 0-1,-1 0 1,0 0 0,0 0-1,1 0 1,-1-1 0,0 1-1,0 0 1,1 0 0,-1 0-1,0-1 1,0 1 0,0 0-1,0 0 1,1-1 0,-1 1-1,0 0 1,0 0 0,0-1-1,0 1 1,0 0 0,0 0-1,0-1 1,0 1 0,0 0 0,0-1-1,0 1 1,0 0 0,0-1-1,0 1 30,2-11 282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7.628"/>
    </inkml:context>
    <inkml:brush xml:id="br0">
      <inkml:brushProperty name="width" value="0.05" units="cm"/>
      <inkml:brushProperty name="height" value="0.05" units="cm"/>
    </inkml:brush>
  </inkml:definitions>
  <inkml:trace contextRef="#ctx0" brushRef="#br0">35 1 20300,'3'6'1481,"-3"11"-1201,-3 6-240,2 11 280,-1 11-384,-1 9-696,-1 8-217,0 5-239,-2 2-168,0-6 720,-1 0-248,6-6 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3:55.637"/>
    </inkml:context>
    <inkml:brush xml:id="br0">
      <inkml:brushProperty name="width" value="0.05" units="cm"/>
      <inkml:brushProperty name="height" value="0.05" units="cm"/>
    </inkml:brush>
  </inkml:definitions>
  <inkml:trace contextRef="#ctx0" brushRef="#br0">1 0 14347,'261'63'607,"-164"-43"-458,742 113 288,11-58-182,349-13-57,4-29-12,-826-25 13,2106 1 979,-2320-11-1182,170-1-18,-3 23-148,-298-16 25,0 1 0,-1 2 0,55 19 0,-76-23 43,-7-3-28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29.987"/>
    </inkml:context>
    <inkml:brush xml:id="br0">
      <inkml:brushProperty name="width" value="0.05" units="cm"/>
      <inkml:brushProperty name="height" value="0.05" units="cm"/>
    </inkml:brush>
  </inkml:definitions>
  <inkml:trace contextRef="#ctx0" brushRef="#br0">11 28 11698,'-4'-21'3643,"0"15"-1661,2 17-1186,19 323-126,8-9-667,-14-164 9,6 509 48,-16-256 484,2-284-385,12 251 181,-11-111-30,-5-163 207,-5-53-50,4-44-458,1-1-1,-1 1 1,2-1-1,-1 1 1,2 0-1,1 15 1,2-16-83,0-10-455,3-13-572,-4 9 1115,1-2-317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2.948"/>
    </inkml:context>
    <inkml:brush xml:id="br0">
      <inkml:brushProperty name="width" value="0.05" units="cm"/>
      <inkml:brushProperty name="height" value="0.05" units="cm"/>
    </inkml:brush>
  </inkml:definitions>
  <inkml:trace contextRef="#ctx0" brushRef="#br0">13 229 13523,'-1'-1'78,"0"1"-1,1 0 1,-1-1 0,0 1-1,1 0 1,-1-1 0,0 1 0,1-1-1,-1 1 1,0-1 0,1 1-1,-1-1 1,1 1 0,-1-1 0,1 0-1,0 1 1,-1-1 0,1 0-1,0 1 1,-1-1 0,1 0 0,0 0-1,0 1 1,-1-1 0,1-1-1,1 1 13,-1 0-1,0 0 1,1 0-1,-1 0 1,1 0-1,-1 1 0,1-1 1,0 0-1,-1 1 1,1-1-1,0 0 0,-1 1 1,1-1-1,0 0 1,0 1-1,0-1 1,1 1-1,4-3 212,0 0 0,0 1 0,0 0 1,13-2-1,30-3 27,-27 5-289,0-1-1,-1 0 1,1-2 0,30-11-1,-24 7-18,-19 6 6,-27 5 97,-6 0 169,1-2-1,-1 0 1,1-2-1,-24-4 1,-49-3 1296,114 5-1516,-1-2-1,29-12 0,-11 4-133,27-13-88,-41 17-80,1 1 0,1 1 1,26-7-1,-57 22 191,0-1 0,0 0 0,-11 6 0,14-10 38,-1 0 1,1-1-1,-1 1 0,0-1 1,0 0-1,1-1 0,-1 1 0,0-1 1,-10-1-1,13 1-21,0 0 1,1-1-1,-1 1 0,0-1 0,1 0 0,-1 0 1,1 1-1,-1-2 0,1 1 0,-1 0 0,1 0 1,0-1-1,0 1 0,-1-1 0,1 0 0,0 0 1,1 0-1,-1 0 0,0 0 0,0 0 0,1 0 1,-3-5-1,1-11-156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4.206"/>
    </inkml:context>
    <inkml:brush xml:id="br0">
      <inkml:brushProperty name="width" value="0.05" units="cm"/>
      <inkml:brushProperty name="height" value="0.05" units="cm"/>
    </inkml:brush>
  </inkml:definitions>
  <inkml:trace contextRef="#ctx0" brushRef="#br0">0 18 19284,'7'4'1544,"12"1"-1207,-3-2-153,2-6 400,8-3-312,9-1-528,-1 0-304,5 2-433,2 4-127,-6 1 704,-2 3-304,-2 1-40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9:44.655"/>
    </inkml:context>
    <inkml:brush xml:id="br0">
      <inkml:brushProperty name="width" value="0.05" units="cm"/>
      <inkml:brushProperty name="height" value="0.05" units="cm"/>
    </inkml:brush>
  </inkml:definitions>
  <inkml:trace contextRef="#ctx0" brushRef="#br0">1 82 11418,'23'14'1465,"-4"-5"-769,-2-6-320,3-2 1672,4-5-1375,11-3-417,8-3-232,10-6 48,4-3-56,10-1-88</inkml:trace>
  <inkml:trace contextRef="#ctx0" brushRef="#br0" timeOffset="1">1165 40 17516,'37'0'1432,"-4"-3"-1112,4 1-136,5-1 488,7-2-312,5 4-576,8-1-336,5 0-1120,0-3 1376,8-3-224,1-1-256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5.700"/>
    </inkml:context>
    <inkml:brush xml:id="br0">
      <inkml:brushProperty name="width" value="0.05" units="cm"/>
      <inkml:brushProperty name="height" value="0.05" units="cm"/>
    </inkml:brush>
  </inkml:definitions>
  <inkml:trace contextRef="#ctx0" brushRef="#br0">306 190 14611,'-3'-1'266,"0"1"1,0-1-1,0 0 1,0 1-1,0-2 0,0 1 1,0 0-1,0 0 0,-3-3 1,6 4-221,-1-1 0,1 1 0,-1-1 0,1 1 0,0 0 0,-1-1 0,1 1 0,0-1 0,-1 0 0,1 1 0,0-1 0,0 1 0,0-1 0,-1 1 0,1-1 0,0 0 0,0 1 0,0-1 0,0 1 0,0-2 1,1 0 18,-1 1 0,0-1 1,1 1-1,0-1 0,-1 1 0,1-1 1,0 1-1,0-1 0,0 1 1,0 0-1,1-2 0,1 0-31,-1 1 0,1 0-1,0-1 1,0 1 0,0 0 0,1 1-1,-1-1 1,0 0 0,1 1-1,-1 0 1,1 0 0,-1 0-1,1 0 1,0 0 0,-1 1 0,1 0-1,0-1 1,-1 2 0,1-1-1,0 0 1,-1 1 0,1-1-1,6 3 1,2 0-27,0 1-1,0 0 1,0 1-1,0 1 1,17 10 0,47 40-41,-26-17-88,-57-43 121,1 1 1,-1 0 0,0 0-1,0 1 1,0 0-1,-9-1 1,-8-3 11,-425-152 345,437 154-325,7 2-13,1 1 0,-1-1 0,0 0 1,1-1-1,-1 1 0,-3-4 0,8 6-14,-1-1-1,1 1 0,0 0 0,0 0 0,0 0 0,0 0 1,-1-1-1,1 1 0,0 0 0,0 0 0,0 0 0,0-1 1,0 1-1,0 0 0,0 0 0,0 0 0,0-1 0,0 1 1,0 0-1,0 0 0,0 0 0,0-1 0,0 1 1,0 0-1,0 0 0,0-1 0,0 1 0,0 0 0,0 0 1,0 0-1,0-1 0,0 1 0,0 0 0,0 0 0,0 0 1,1-1-1,-1 1 0,0 0 0,0 0 0,0 0 1,0 0-1,0-1 0,1 1 0,-1 0 0,0 0 0,0 0 1,0 0-1,1 0 0,-1 0 0,0 0 0,0 0 0,0 0 1,1-1-1,-1 1 0,0 0 0,0 0 0,1 0 1,-1 0-1,0 0 0,0 0 0,1 1 0,18-5 80,-18 4-80,388-39-671,-383 39 639,1-1-48,-1 1-1,0 0 1,0 1 0,1-1 0,7 2-1,-14-1 66,1-1-1,0 0 0,0 0 0,-1 1 0,1-1 0,0 1 0,0-1 0,-1 0 0,1 1 0,0-1 0,-1 1 0,1 0 0,-1-1 0,1 1 0,-1-1 1,1 1-1,-1 0 0,1-1 0,-1 1 0,1 0 0,-1 0 0,0-1 0,1 1 0,-1 0 0,0 0 0,0 0 0,0-1 0,0 1 0,0 0 1,0 0-1,0 0 0,0 0 0,0-1 0,0 1 0,0 0 0,0 0 0,0 0 0,-1-1 0,1 1 0,0 0 0,-1 0 0,1-1 0,-1 1 0,1 0 1,-1-1-1,0 2 0,-5 8 53,-1-1 0,0 0 1,-1-1-1,0 0 1,0 0-1,-1 0 0,0-1 1,0 0-1,-1-1 0,-13 7 1,15-9-81,-1-1 1,0 1-1,-1-2 0,1 1 1,-1-1-1,1-1 0,-1 0 1,1 0-1,-1 0 0,0-2 1,1 1-1,-1-1 1,-15-4-1,5 2-192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8.610"/>
    </inkml:context>
    <inkml:brush xml:id="br0">
      <inkml:brushProperty name="width" value="0.05" units="cm"/>
      <inkml:brushProperty name="height" value="0.05" units="cm"/>
    </inkml:brush>
  </inkml:definitions>
  <inkml:trace contextRef="#ctx0" brushRef="#br0">0 1 14395,'7'113'3800,"-1"-8"-3944,-4 43 408,18 748 1136,-12-704-1218,15 255 586,-10-316-1327,40 175 0,-51-303 235,-1-12 176,1-26-163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8.999"/>
    </inkml:context>
    <inkml:brush xml:id="br0">
      <inkml:brushProperty name="width" value="0.05" units="cm"/>
      <inkml:brushProperty name="height" value="0.05" units="cm"/>
    </inkml:brush>
  </inkml:definitions>
  <inkml:trace contextRef="#ctx0" brushRef="#br0">14 1 14443,'-4'16'495,"0"1"-1,2 0 1,0 0 0,1 0-1,0 1 1,3 19-1,19 104 964,-13-93-1366,56 601 489,-63 4-1168,-3-594 213,3 165-697,4-181 711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9.371"/>
    </inkml:context>
    <inkml:brush xml:id="br0">
      <inkml:brushProperty name="width" value="0.05" units="cm"/>
      <inkml:brushProperty name="height" value="0.05" units="cm"/>
    </inkml:brush>
  </inkml:definitions>
  <inkml:trace contextRef="#ctx0" brushRef="#br0">40 0 13195,'-8'21'838,"1"-1"0,1 1-1,1 0 1,0 1 0,-1 36 0,4 112 133,2-129-856,49 673 675,-1-356-2396,-46-346 1523,-1-3-2,0 1 1,1-1-1,0 0 0,1 1 1,6 14-1,3-8-340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39.762"/>
    </inkml:context>
    <inkml:brush xml:id="br0">
      <inkml:brushProperty name="width" value="0.05" units="cm"/>
      <inkml:brushProperty name="height" value="0.05" units="cm"/>
    </inkml:brush>
  </inkml:definitions>
  <inkml:trace contextRef="#ctx0" brushRef="#br0">54 4 16532,'4'-4'1352,"-5"37"-880,-11 27-168,-2 29 528,1 11-432,3 15-32,3 4 16,7 3-128,3-2-112,8-8-144,2-10-72,1-19-272,3-9-248,-2-15 496,-4-10-96,-5-20-64</inkml:trace>
  <inkml:trace contextRef="#ctx0" brushRef="#br0" timeOffset="1">585 205 19148,'8'19'1416,"-8"29"-1080,-2 13-135,-1 14 143,3 9-24,0 7 48,2 3-64,3-4-304,4-3-184,4-12-376,3-5-233,0-13 617,-2-4-144,-3-13-152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0.191"/>
    </inkml:context>
    <inkml:brush xml:id="br0">
      <inkml:brushProperty name="width" value="0.05" units="cm"/>
      <inkml:brushProperty name="height" value="0.05" units="cm"/>
    </inkml:brush>
  </inkml:definitions>
  <inkml:trace contextRef="#ctx0" brushRef="#br0">18 1 18700,'3'30'1424,"-8"22"-1112,0 11-136,0 8 216,1 5-23,3 3-241,1-2-192,5-9-641,4-7-167,5-15 640,-1-14-184,4-24-176</inkml:trace>
  <inkml:trace contextRef="#ctx0" brushRef="#br0" timeOffset="1">296 160 15691,'11'29'1497,"-8"27"-801,-6 7-248,-2 10 976,0 0-632,5-7-456,2-8-416,8-13 280,3-11-47,7-32-258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4:19.465"/>
    </inkml:context>
    <inkml:brush xml:id="br0">
      <inkml:brushProperty name="width" value="0.05" units="cm"/>
      <inkml:brushProperty name="height" value="0.05" units="cm"/>
    </inkml:brush>
  </inkml:definitions>
  <inkml:trace contextRef="#ctx0" brushRef="#br0">4017 436 11354,'-249'-42'1043,"-249"-48"-96,349 57-878,-271-51-28,324 71-31,0 3 1,-140 4 0,114 15 135,1 5 0,-207 51 0,-224 108 648,246-51-329,208-76-357,-98 62 1,138-71-123,2 3 1,-90 81 0,109-83-48,1 0 1,2 3-1,1 0 0,-33 59 1,53-78 33,1 0 0,1 0 0,1 2 0,1-1 0,1 1 1,-8 44-1,14-53 17,0 1 0,1 0 0,1-1 0,1 1 0,0 0 0,1-1 0,1 1 1,0-1-1,1 1 0,0-1 0,14 28 0,-4-16-2,2 0 0,1-2 1,0 0-1,2-1 0,1-1 0,1-1 1,0 0-1,2-2 0,31 22 1,12 3-24,1-4 0,99 45 0,59 14-30,322 96 0,251 22 25,-4-37 80,-553-139-30,323 14 0,-282-53-10,487-56 0,267-113 117,-172-29 8,-601 117-103,306-136-1,-199 45 18,-18-31 15,-305 168-40,68-61 0,-95 75-19,0-2-1,-2 0 1,-1-1-1,0-1 1,19-34-1,-31 47-3,-1 1 1,0-1-1,0 0 0,-1-1 0,0 1 1,0 0-1,-1-1 0,-1 0 1,1 1-1,-2-1 0,1 0 0,-1 0 1,-1 0-1,0 0 0,0 1 0,-1-1 1,0 0-1,0 1 0,-7-16 0,1 9-10,-1 1 0,0-1 0,-1 2 0,-1-1 0,-24-24 0,8 12-14,-57-41-1,15 21 28,-2 3 0,-2 3 0,-84-33 0,-242-76 199,-173-29 670,-640-112-1,-27 128-739,-14 129-617,845 43 339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0.635"/>
    </inkml:context>
    <inkml:brush xml:id="br0">
      <inkml:brushProperty name="width" value="0.05" units="cm"/>
      <inkml:brushProperty name="height" value="0.05" units="cm"/>
    </inkml:brush>
  </inkml:definitions>
  <inkml:trace contextRef="#ctx0" brushRef="#br0">0 1 21309,'7'35'1440,"-1"-3"-1176,-4-5-240,0-2-440,-2-4 520,-2-10-120,2-8-16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1.035"/>
    </inkml:context>
    <inkml:brush xml:id="br0">
      <inkml:brushProperty name="width" value="0.05" units="cm"/>
      <inkml:brushProperty name="height" value="0.05" units="cm"/>
    </inkml:brush>
  </inkml:definitions>
  <inkml:trace contextRef="#ctx0" brushRef="#br0">96 4 15411,'0'0'40,"0"0"-1,0-1 1,-1 1-1,1 0 1,0 0-1,0-1 0,0 1 1,-1 0-1,1 0 1,0 0-1,0 0 1,-1-1-1,1 1 1,0 0-1,-1 0 0,1 0 1,0 0-1,-1 0 1,1 0-1,0 0 1,0 0-1,-1 0 1,1 0-1,0 0 0,-1 0 1,1 0-1,0 0 1,-1 0-1,1 0 1,0 0-1,-1 0 1,1 0-1,0 0 0,-1 1 1,-9 10 379,-6 23-141,3 13 232,1 0 1,3 1-1,-4 51 1,1 149 329,29 202 86,30 0-515,8 117-1257,-30 1-1504,-22-463 1818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8.324"/>
    </inkml:context>
    <inkml:brush xml:id="br0">
      <inkml:brushProperty name="width" value="0.05" units="cm"/>
      <inkml:brushProperty name="height" value="0.05" units="cm"/>
    </inkml:brush>
  </inkml:definitions>
  <inkml:trace contextRef="#ctx0" brushRef="#br0">1 1189 14363,'0'-1'77,"0"0"0,0 0-1,0 0 1,0 0 0,0 0 0,0 0 0,0 0-1,0 0 1,0 0 0,0 0 0,1 0 0,-1 0-1,0 0 1,1 0 0,-1 0 0,1 0 0,-1 0-1,1 1 1,-1-1 0,2-1 0,1-4 121,14-28 498,1 0-1,43-56 0,60-60 570,-48 63-838,79-99 1,207-197-1,-317 346-274,2 2 1,1 2-1,60-34 1,-98 63-71,0 0 0,0 0 0,1 1 0,13-5 1,-4 6 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8.769"/>
    </inkml:context>
    <inkml:brush xml:id="br0">
      <inkml:brushProperty name="width" value="0.05" units="cm"/>
      <inkml:brushProperty name="height" value="0.05" units="cm"/>
    </inkml:brush>
  </inkml:definitions>
  <inkml:trace contextRef="#ctx0" brushRef="#br0">10 1 19588,'-2'5'583,"0"0"0,1 1 0,0-1-1,0 1 1,0-1 0,1 1 0,-1 5 0,1 62-540,0-30 160,0 13-584,2 0-1,2 0 1,16 75 0,-11-101-3558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9.203"/>
    </inkml:context>
    <inkml:brush xml:id="br0">
      <inkml:brushProperty name="width" value="0.05" units="cm"/>
      <inkml:brushProperty name="height" value="0.05" units="cm"/>
    </inkml:brush>
  </inkml:definitions>
  <inkml:trace contextRef="#ctx0" brushRef="#br0">0 462 17716,'1'-1'172,"0"1"1,-1 0-1,1 0 1,0-1 0,0 1-1,-1 0 1,1-1-1,0 1 1,-1 0-1,1-1 1,0 1 0,-1-1-1,1 1 1,0-1-1,-1 0 1,1 1-1,-1-1 1,1 0 0,-1 1-1,0-1 1,1 0-1,-1 1 1,0-1-1,1 0 1,-1 0 0,0-1-1,7-8 1263,90-111 2130,120-165-2885,-209 275-717,3-4-255,-11 13-666,-6 8-961,-16 8 702,12-5 398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49.622"/>
    </inkml:context>
    <inkml:brush xml:id="br0">
      <inkml:brushProperty name="width" value="0.05" units="cm"/>
      <inkml:brushProperty name="height" value="0.05" units="cm"/>
    </inkml:brush>
  </inkml:definitions>
  <inkml:trace contextRef="#ctx0" brushRef="#br0">16 300 16668,'-11'19'1912,"8"1"-960,2-6-360,8 1 945,4-2-305,7-3-248,2 0-160,5-2-368,1 2-152,0-1-168,0-2-80,-6 5-304,-3 1-296,-7 4 1425,-4 4-890,-6-4-15,0-1-8</inkml:trace>
  <inkml:trace contextRef="#ctx0" brushRef="#br0" timeOffset="1">551 1 20236,'4'21'2105,"-1"2"-1537,-3 5-264,6 5 1160,-2 4-984,5 4-192,1 1-392,0 1-272,1-10-504,-2 0-104,-2-9-192,-2-5-161,-5-6-959,-6-6 1472,-6-6-112,-5-5-81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1:50.062"/>
    </inkml:context>
    <inkml:brush xml:id="br0">
      <inkml:brushProperty name="width" value="0.05" units="cm"/>
      <inkml:brushProperty name="height" value="0.05" units="cm"/>
    </inkml:brush>
  </inkml:definitions>
  <inkml:trace contextRef="#ctx0" brushRef="#br0">3 232 17012,'-2'-9'443,"2"-1"1,-1 0 0,1 0 0,1 1 0,-1-1 0,2 0-1,3-14 1,-3 19-226,0-1 0,0 1 0,1 0-1,0 0 1,0 0 0,0 0 0,1 0 0,-1 1-1,1 0 1,0 0 0,0 0 0,1 0-1,-1 0 1,7-3 0,5-3 133,1 1 0,0 1 1,0 0-1,0 1 0,1 1 0,1 1 0,23-4 0,-29 7-306,0 0 0,0 1 0,0 0 0,0 1 0,0 1-1,0 0 1,0 1 0,0 0 0,0 1 0,-1 0 0,18 7-1,-26-8-43,0 0 0,0 0-1,0 1 1,0-1 0,0 1-1,0 0 1,-1 0-1,1 0 1,-1 1 0,0-1-1,0 1 1,0-1-1,0 1 1,-1 0 0,0 0-1,0 1 1,2 4 0,-2-3 1,0 1 0,-1-1 0,0 1 1,-1 0-1,1-1 0,-1 1 0,-1 0 1,1-1-1,-1 1 0,-3 12 0,-3 3 19,-1 1-1,-2-1 0,0 0 0,-1-1 1,-21 31-1,12-23 21,12-19-29,0 0-1,1 1 1,0 1-1,1-1 0,0 1 1,-5 16-1,11-27-11,0 0 0,0 0 0,0 0 0,-1 0 0,1 0 1,0 0-1,1 0 0,-1 0 0,0 0 0,0 0 0,0 0 0,0 0 0,1 0 0,-1 0 0,1 0 0,-1 0 0,1 0 0,-1 0 0,1-1 0,-1 1 0,1 0 0,0 0 1,-1 0-1,1-1 0,0 1 0,0 0 0,-1-1 0,1 1 0,0 0 0,0-1 0,0 1 0,1-1 0,4 3-3,0-1-1,0 0 0,1 0 1,7 0-1,2 2-2,8 2 97,-4-2-353,0 1 0,-1 1 0,0 1 0,0 0 1,0 2-1,29 18 0,-32-12 0,-7-1-82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6.301"/>
    </inkml:context>
    <inkml:brush xml:id="br0">
      <inkml:brushProperty name="width" value="0.05" units="cm"/>
      <inkml:brushProperty name="height" value="0.05" units="cm"/>
    </inkml:brush>
  </inkml:definitions>
  <inkml:trace contextRef="#ctx0" brushRef="#br0">2 1 17252,'-1'10'2088,"14"14"-1704,17 9-168,3 9-96,12 11 472,14 11-320,6 5-95,9 8-65,7 2-16,2-3-136,-6-3-160,-1-13-353,-6-7-207,-8-18 360,-9-9 184,-9-16-152,-11-7-192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6.708"/>
    </inkml:context>
    <inkml:brush xml:id="br0">
      <inkml:brushProperty name="width" value="0.05" units="cm"/>
      <inkml:brushProperty name="height" value="0.05" units="cm"/>
    </inkml:brush>
  </inkml:definitions>
  <inkml:trace contextRef="#ctx0" brushRef="#br0">0 15 15155,'0'-1'51,"0"1"-1,0-1 0,0 1 1,0-1-1,0 1 1,0-1-1,0 1 0,0-1 1,0 1-1,1-1 1,-1 0-1,0 1 0,0-1 1,0 1-1,1-1 1,-1 1-1,0 0 0,0-1 1,1 1-1,-1-1 1,1 1-1,-1 0 0,0-1 1,1 1-1,-1-1 1,1 1-1,-1 0 0,1-1 1,0 1 1,1 0 0,-1 0 0,0 0 0,0 0 0,0 0 0,0 0 1,1 0-1,-1 0 0,0 1 0,0-1 0,0 0 0,0 1 0,2 0 0,39 25 494,-32-19-303,65 48 654,110 107 1,-113-95-632,8 5-62,170 146 214,-201-180-830,2-2 0,2-2 0,73 35-1,-90-55 128,-12-9-115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7.101"/>
    </inkml:context>
    <inkml:brush xml:id="br0">
      <inkml:brushProperty name="width" value="0.05" units="cm"/>
      <inkml:brushProperty name="height" value="0.05" units="cm"/>
    </inkml:brush>
  </inkml:definitions>
  <inkml:trace contextRef="#ctx0" brushRef="#br0">1 1 15835,'11'12'1672,"15"26"-1208,8 11 120,19 14-28,2-2 0,75 63 1,-63-61-295,374 319 414,-338-302-616,379 268-2305,-421-313 1877,-54-32 281,-1 0-1,0-1 1,1 0-1,9 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4:52.893"/>
    </inkml:context>
    <inkml:brush xml:id="br0">
      <inkml:brushProperty name="width" value="0.05" units="cm"/>
      <inkml:brushProperty name="height" value="0.05" units="cm"/>
    </inkml:brush>
  </inkml:definitions>
  <inkml:trace contextRef="#ctx0" brushRef="#br0">1 267 9690,'249'5'1423,"-116"1"-982,578-1 781,-506-5-1030,950-43 168,-483 10-330,1882-19 151,-117 36-85,-830 93 472,-1600-76-563,859 70 464,-619-62-418,370-34 0,-126-46-276,-4-23-239,-252 47 168,25 2-21,-197 37 222,1 3 1,71 4-1,-116 2 60,1 0 0,-1 2 0,0 0 0,0 2 0,-1 0-1,34 14 1,-41-14 10,-1 1 1,1 0-1,-1 0 0,-1 1 0,1 0 1,-1 1-1,0 0 0,-1 1 0,0 0 1,0 0-1,-1 0 0,7 14 0,14 33-61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7.519"/>
    </inkml:context>
    <inkml:brush xml:id="br0">
      <inkml:brushProperty name="width" value="0.05" units="cm"/>
      <inkml:brushProperty name="height" value="0.05" units="cm"/>
    </inkml:brush>
  </inkml:definitions>
  <inkml:trace contextRef="#ctx0" brushRef="#br0">1 1 15155,'10'46'1208,"26"27"-911,14 11-121,24 24 256,10 12 0,16 8-96,9 1-32,21-7-80,1-8-80,-4-10-32,-9-7 40,-11-14-136,-2-10-200,-12-14-304,-10-7 112,-31-18 232,-12-11-80,-27-32-88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7.903"/>
    </inkml:context>
    <inkml:brush xml:id="br0">
      <inkml:brushProperty name="width" value="0.05" units="cm"/>
      <inkml:brushProperty name="height" value="0.05" units="cm"/>
    </inkml:brush>
  </inkml:definitions>
  <inkml:trace contextRef="#ctx0" brushRef="#br0">2 149 14211,'-1'-1'188,"0"-11"649,5 10-469,4 8-54,48 57 409,-25-27-362,208 256 1094,71 80-430,-119-162-661,10-9 1,271 210 0,-387-345-274,27 22-770,144 86 0,-219-155 461,-11-11-85</inkml:trace>
  <inkml:trace contextRef="#ctx0" brushRef="#br0" timeOffset="1">726 0 14379,'33'56'1635,"64"77"0,-64-89-883,121 149 448,250 245 0,236 114-933,-553-483-518,-10-8-610,94 57 0,-162-113 776,0 0 0,0 0 0,17 5 0,-23-9 38,0 0 1,0-1 0,0 0 0,0 0-1,1 0 1,-1 0 0,0 0-1,0-1 1,6-1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8.292"/>
    </inkml:context>
    <inkml:brush xml:id="br0">
      <inkml:brushProperty name="width" value="0.05" units="cm"/>
      <inkml:brushProperty name="height" value="0.05" units="cm"/>
    </inkml:brush>
  </inkml:definitions>
  <inkml:trace contextRef="#ctx0" brushRef="#br0">1 88 18196,'39'77'1742,"0"1"-816,72 104 0,-62-116-618,3-4 0,2-1 0,74 63 1,-51-59-162,1-4 0,111 64 0,-115-81-679,3-4 1,158 58 0,-227-95 422,-3-1 27,1 0-1,-1 0 1,1 0-1,0-1 1,0 1 0,0-1-1,0-1 1,0 1-1,0-1 1,0 0-1,0 0 1,0-1 0,8-1-1,-13 1 65,0 1 0,0 0 0,0-1 0,-1 1 0,1-1 0,0 1 0,0-1-1,0 0 1,-1 1 0,1-1 0,0 0 0,0 1 0,-1-1 0,1 0 0,-1 0 0,1 0 0,-1 0 0,1 1 0,-1-1 0,1 0-1,-1 0 1,0 0 0,0 0 0,1 0 0,-1 0 0,0-2 0,0-6-135,-1 1 1,0-1-1,-5-14 0</inkml:trace>
  <inkml:trace contextRef="#ctx0" brushRef="#br0" timeOffset="1">434 0 18748,'10'41'1736,"26"26"-1039,11 12-257,20 10 728,11-1-384,16 0-72,14-6-120,9-15-240,1-7-120,-9-15-312,-6-5-272,-14-12-744,-10-6-1104,-19-19 1824,-16-9-321,-25-15-311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8.702"/>
    </inkml:context>
    <inkml:brush xml:id="br0">
      <inkml:brushProperty name="width" value="0.05" units="cm"/>
      <inkml:brushProperty name="height" value="0.05" units="cm"/>
    </inkml:brush>
  </inkml:definitions>
  <inkml:trace contextRef="#ctx0" brushRef="#br0">1 0 16932,'20'76'1816,"20"23"-1024,14 1-344,18 6 1873,8-2-1777,11-13-48,6-8-24,6-18-272,2-11-160,-10-16-320,-12-10-216,-10-13-552,-6-8-80,-17-11 783,-10-8-271,-18-14-120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9.072"/>
    </inkml:context>
    <inkml:brush xml:id="br0">
      <inkml:brushProperty name="width" value="0.05" units="cm"/>
      <inkml:brushProperty name="height" value="0.05" units="cm"/>
    </inkml:brush>
  </inkml:definitions>
  <inkml:trace contextRef="#ctx0" brushRef="#br0">0 1 19964,'39'70'1705,"18"6"-1177,11 1-224,9-4 840,6-4-584,4-16-144,2-11-128,-6-19-304,-5-11-280,-17-16-712,-9-12 1944,-20-18-1024,-9-10-48,-21-12-88</inkml:trace>
  <inkml:trace contextRef="#ctx0" brushRef="#br0" timeOffset="1">741 32 20012,'45'49'1905,"12"12"-1241,3 4-296,5-5 1488,1-3-1088,-6-9-487,-4-10-321,-13-10 128,-6-14-48,-13-30-88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49.788"/>
    </inkml:context>
    <inkml:brush xml:id="br0">
      <inkml:brushProperty name="width" value="0.05" units="cm"/>
      <inkml:brushProperty name="height" value="0.05" units="cm"/>
    </inkml:brush>
  </inkml:definitions>
  <inkml:trace contextRef="#ctx0" brushRef="#br0">0 428 14691,'0'-1'79,"1"0"0,-1 0 0,1 0 0,-1 0-1,0 0 1,1 0 0,0 0 0,-1 0 0,1 0 0,0 0-1,-1 0 1,1 0 0,0 0 0,0 0 0,0 0 0,0 1-1,0-1 1,0 0 0,0 1 0,0-1 0,0 1 0,2-1 0,4-3 44,3-3-14,211-111 1897,-95 66-1610,3 5 1,1 6 0,2 6-1,232-31 1,43 31-315,-272 33-36,140 14 0,-264-12-45,29 5 12,-38-4-41,0-1 0,0 0-1,-1 1 1,1-1 0,0 1 0,0 0-1,-1 0 1,1-1 0,-1 1 0,1 0-1,-1 0 1,1 1 0,-1-1 0,1 0-1,-1 0 1,0 1 0,2 1 0,-3-2 22,0-1 1,0 1-1,0 0 1,1 0 0,-1-1-1,0 1 1,-1 0-1,1-1 1,0 1-1,0 0 1,0-1 0,0 1-1,0 0 1,-1-1-1,1 1 1,0-1-1,0 1 1,-1 0 0,1-1-1,-1 1 1,1-1-1,0 1 1,-1-1-1,1 1 1,-1-1 0,1 1-1,-1-1 1,0 0-1,1 1 1,-1-1-1,1 0 1,-1 1 0,0-1-1,1 0 1,-1 0-1,0 1 1,1-1-1,-1 0 1,0 0 0,1 0-1,-2 0 1,-24 3-121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0.833"/>
    </inkml:context>
    <inkml:brush xml:id="br0">
      <inkml:brushProperty name="width" value="0.05" units="cm"/>
      <inkml:brushProperty name="height" value="0.05" units="cm"/>
    </inkml:brush>
  </inkml:definitions>
  <inkml:trace contextRef="#ctx0" brushRef="#br0">1 1 15651,'5'5'1617,"1"17"-1009,3 4-256,-6 17 1776,-1 11-1664,7 12-248,5 3-71,2 0-233,3-2-265,1-10-311,-4-7-104,-4-11 1040,-6-12-520,-12-14-136,-12-6-64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1.265"/>
    </inkml:context>
    <inkml:brush xml:id="br0">
      <inkml:brushProperty name="width" value="0.05" units="cm"/>
      <inkml:brushProperty name="height" value="0.05" units="cm"/>
    </inkml:brush>
  </inkml:definitions>
  <inkml:trace contextRef="#ctx0" brushRef="#br0">0 186 16083,'1'-6'212,"0"-1"0,1 1-1,-1 0 1,1 0-1,1 0 1,-1 0 0,1 0-1,0 0 1,0 0-1,1 1 1,-1-1 0,8-6-1,-4 5 53,1 0-1,-1 0 1,2 1-1,-1 0 1,0 1 0,1 0-1,13-6 1,3 2 73,1 0 1,0 2-1,0 1 1,1 1-1,31-2 1,-26 4-142,32 1 1,-54 3-180,0-1 0,0 2 0,0-1-1,0 1 1,0 1 0,-1 0 0,14 5 0,-21-7-12,0 0 0,0 0 0,0 0 0,-1 0 1,1 1-1,0-1 0,-1 0 0,1 1 0,-1-1 1,1 1-1,-1 0 0,0-1 0,2 4 0,-2-3 7,-1-1-1,1 0 0,-1 1 1,0-1-1,0 0 0,0 1 1,0-1-1,0 0 0,0 1 0,0-1 1,0 0-1,0 1 0,-1-1 1,1 1-1,0-1 0,-1 0 1,1 0-1,-1 1 0,0-1 1,1 0-1,-1 0 0,0 0 0,-1 2 1,-5 5 66,0-1 1,0 0 0,-1-1-1,1 1 1,-2-1 0,1-1-1,0 0 1,-12 6-1,-81 31 598,74-32-470,-94 35 62,120-45-342,0 0 0,0 1 0,0-1 0,1 0 0,-1 1 0,0-1 0,0 0-1,0 1 1,1-1 0,-1 1 0,0 0 0,0-1 0,1 1 0,-1 0 0,0-1-1,0 2 1,1-1 46,0-1 1,1 0-1,-1 1 0,0-1 0,0 0 0,1 1 0,-1-1 0,0 0 0,1 0 0,-1 1 1,0-1-1,1 0 0,-1 0 0,0 0 0,1 1 0,-1-1 0,0 0 0,1 0 1,-1 0-1,1 0 0,-1 0 0,0 0 0,1 0 0,-1 0 0,1 0 0,37 2-562,-36-2 556,42-1-553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1.651"/>
    </inkml:context>
    <inkml:brush xml:id="br0">
      <inkml:brushProperty name="width" value="0.05" units="cm"/>
      <inkml:brushProperty name="height" value="0.05" units="cm"/>
    </inkml:brush>
  </inkml:definitions>
  <inkml:trace contextRef="#ctx0" brushRef="#br0">32 0 17756,'1'12'1608,"-5"11"-1024,-5 5-232,0 14 777,4 7-369,0 11-296,4 3-24,2 4-168,7 1-96,0-5-112,2-5-40,2-10-208,-2-7-232,-6-16-392,-1-8-176,-7-20 727,-8-8-199,-5-24-176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2.029"/>
    </inkml:context>
    <inkml:brush xml:id="br0">
      <inkml:brushProperty name="width" value="0.05" units="cm"/>
      <inkml:brushProperty name="height" value="0.05" units="cm"/>
    </inkml:brush>
  </inkml:definitions>
  <inkml:trace contextRef="#ctx0" brushRef="#br0">2 155 16051,'-1'-8'350,"1"1"-1,0-1 0,0 1 0,1-1 0,0 0 0,0 1 1,1-1-1,0 1 0,5-14 0,-5 17-131,1 0 1,0-1-1,0 1 1,0 0-1,0 0 1,0 1-1,1-1 1,0 1-1,0 0 1,0-1-1,0 2 1,0-1-1,0 0 1,1 1-1,0 0 1,5-2-1,-3 2-111,1 0-1,0 1 1,1-1 0,-1 2-1,0-1 1,0 1-1,0 0 1,0 1 0,0 0-1,0 0 1,0 1 0,0 0-1,0 0 1,0 1-1,11 5 1,-14-5-99,-1-1 0,0 1 0,0-1 0,0 1 0,0 1 0,0-1 0,0 0 0,-1 1 0,0 0 0,0-1 0,5 9 0,-6-9-1,-1 1-1,0-1 1,1 1 0,-1-1-1,0 1 1,-1-1-1,1 1 1,-1 0-1,1-1 1,-1 1-1,0 0 1,-1-1 0,1 1-1,-1 0 1,1-1-1,-1 1 1,-2 4-1,-5 11 123,0-1-1,-2 0 1,-22 32-1,17-27 106,-15 29 0,26-44-174,0 1 1,1-1-1,0 1 1,0 0-1,1 0 1,0 0 0,1 0-1,0 0 1,0 11-1,1-15-47,1 0 0,-1-1 0,1 1 0,0 0 0,1-1 0,-1 1 0,1-1 0,0 1 0,0-1 0,0 0 0,1 0 0,-1 0 0,1 0 0,0 0 0,0-1 0,0 1 0,1-1 0,-1 0 0,6 4 0,13 6-419,-1-1-1,2-1 0,-1-1 0,43 13 1,-19-12 64,-1-9-110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6.172"/>
    </inkml:context>
    <inkml:brush xml:id="br0">
      <inkml:brushProperty name="width" value="0.05" units="cm"/>
      <inkml:brushProperty name="height" value="0.05" units="cm"/>
    </inkml:brush>
  </inkml:definitions>
  <inkml:trace contextRef="#ctx0" brushRef="#br0">1 306 13747,'59'-2'197,"0"-2"1,0-3-1,62-16 0,-27 5-158,119-16-144,385-9-1,-441 42 77,559-18-34,118-50-4,324-17 117,-7 98 736,-4 64 517,-895-57-1133,-212-15-203,-27-2 6,-1 0 0,1-1 0,0-1 0,-1 0 0,1-1 1,13-2-1,-21-2-23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2.582"/>
    </inkml:context>
    <inkml:brush xml:id="br0">
      <inkml:brushProperty name="width" value="0.05" units="cm"/>
      <inkml:brushProperty name="height" value="0.05" units="cm"/>
    </inkml:brush>
  </inkml:definitions>
  <inkml:trace contextRef="#ctx0" brushRef="#br0">118 1 19620,'1'0'110,"-1"0"0,1 0 0,0 0-1,-1 0 1,1 0 0,0 0 0,-1 0 0,1 0 0,-1 1-1,1-1 1,0 0 0,-1 1 0,1-1 0,-1 0 0,1 1-1,0-1 1,-1 0 0,1 1 0,-1-1 0,0 1-1,1-1 1,-1 1 0,1 0 0,-1-1 0,0 1 0,1-1-1,-1 2 1,13 19 660,-12-19-567,1 3-139,0 0-1,0 0 1,-1 0 0,0 1 0,0-1 0,0 0 0,0 1 0,-1-1 0,0 0 0,0 1-1,0-1 1,-1 1 0,0-1 0,-2 9 0,-3 7 82,-2 0 1,-11 26 0,13-35-65,-36 70 326,28-57-277,1 1 1,1 0 0,-17 54 0,28-72-349,-1 1 0,2-1-1,-1 1 1,1 0 0,2 13 0,0-21-1172,2-6 218,3-9-610,5-46-173,-1 16 873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2:52.974"/>
    </inkml:context>
    <inkml:brush xml:id="br0">
      <inkml:brushProperty name="width" value="0.05" units="cm"/>
      <inkml:brushProperty name="height" value="0.05" units="cm"/>
    </inkml:brush>
  </inkml:definitions>
  <inkml:trace contextRef="#ctx0" brushRef="#br0">76 12 14467,'1'-1'145,"-1"0"0,1 0 0,-1 0 0,1 1 0,0-1 0,-1 0 0,1 0 0,0 1 0,0-1 0,-1 0 0,1 1 0,0-1 0,0 1 0,1-1 0,-2 1-91,1 0-1,-1 0 0,0 0 0,1 0 1,-1 0-1,0 0 0,0 0 0,1 0 1,-1 0-1,0 0 0,0 1 0,1-1 1,-1 0-1,0 0 0,0 0 1,1 0-1,-1 1 0,0-1 0,0 0 1,0 0-1,1 1 0,-1-1 0,0 0 1,0 0-1,0 1 0,0-1 0,0 0 1,0 0-1,0 1 0,1-1 1,-1 1-1,4 36 2240,-3-19-1486,3 13-507,2-1-1,1 1 0,2-1 0,1 0 1,1-1-1,1 0 0,2-1 0,1 0 1,25 35-1,-27-47-446,-9-11-132,1 0-1,-1 1 0,0-1 1,0 1-1,-1 0 0,1 0 1,-1 0-1,-1 0 0,3 9 1,-5-15 258,0 0 1,0 1 0,0-1 0,0 0 0,0 1-1,0-1 1,0 0 0,0 1 0,0-1 0,0 0-1,0 1 1,0-1 0,0 0 0,-1 1 0,1-1-1,0 0 1,0 1 0,0-1 0,-1 0 0,1 0-1,0 1 1,0-1 0,-1 0 0,1 0 0,0 0-1,-1 1 1,1-1 0,0 0 0,0 0 0,-1 0-1,1 0 1,0 0 0,-1 1 0,1-1 0,-1 0-1,1 0 1,0 0 0,-1 0 0,1 0-1,0 0 1,-1 0 0,1 0 0,0 0 0,-1 0-1,1-1 1,0 1 0,-1 0 0,1 0 0,0 0-1,-1 0 1,1 0 0,0-1 0,-1 1 0,-17-5-798</inkml:trace>
  <inkml:trace contextRef="#ctx0" brushRef="#br0" timeOffset="1">5 283 17236,'-5'-6'1528,"13"5"-1088,4 1-192,13 4 736,3-1-359,5-2-369,2 4-120,-1-10-104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01.493"/>
    </inkml:context>
    <inkml:brush xml:id="br0">
      <inkml:brushProperty name="width" value="0.05" units="cm"/>
      <inkml:brushProperty name="height" value="0.05" units="cm"/>
    </inkml:brush>
  </inkml:definitions>
  <inkml:trace contextRef="#ctx0" brushRef="#br0">191 150 16620,'6'-7'3701,"-12"4"-353,-4-2-3113,-72-44 1276,81 48-1512,0 1-1,1 0 1,-1-1 0,0 1 0,1 0 0,-1-1 0,0 1 0,0 0-1,1 0 1,-1 0 0,0-1 0,0 1 0,1 0 0,-1 0 0,0 0-1,0 0 1,1 1 0,-1-1 0,0 0 0,0 0 0,1 0 0,-1 1-1,0-1 1,1 0 0,-1 1 0,0-1 0,1 0 0,-1 1 0,0-1-1,1 1 1,-2 0 0,1 1-1,0 0-1,1-1 0,-1 1 1,0 0-1,1 0 0,-1 0 1,1 0-1,-1 0 0,1 0 1,0 0-1,0 0 1,0 2-1,0 1-1,0-1-1,0 1 1,1-1 0,-1 1-1,1 0 1,0-1-1,1 0 1,-1 1 0,1-1-1,4 7 1,-6-10 5,1 0 0,0-1 0,0 1 0,-1 0 0,1-1 0,0 1 0,0-1-1,0 0 1,0 1 0,0-1 0,-1 0 0,1 1 0,0-1 0,0 0 0,0 0 0,0 0 0,0 0 0,0 0 0,0 0 0,0 0 0,0 0-1,0 0 1,0-1 0,0 1 0,0 0 0,0 0 0,0-1 0,-1 1 0,1-1 0,0 1 0,0-1 0,0 1 0,0-1 0,-1 0 0,2 0-1,2-3 29,0 0 0,0 0 0,0 0 0,6-9-1,-3 1 59,0 0 0,-1 0-1,5-14 1,-9 23-38,0-1 0,-1 0 1,0-1-1,0 1 0,0 0 0,0 0 1,-1 0-1,1-1 0,-1 1 1,0 0-1,0 0 0,-1-1 0,-1-7 1,2 11-40,0 1 0,-1 0-1,1-1 1,0 1 0,0-1 0,0 1 0,-1 0 0,1-1 0,0 1 0,0-1 0,-1 1 0,1 0 0,0-1 0,-1 1 0,1 0 0,0 0 0,-1-1 0,1 1 0,-1 0 0,1 0-1,0 0 1,-1-1 0,1 1 0,-1 0 0,1 0 0,-1 0 0,1 0 0,0 0 0,-1 0 0,1 0 0,-1 0 0,1 0 0,-1 0 0,0 0 0,-16 11 184,-10 21-15,17-16-112,-16 33-1,22-42-62,1 1 0,1-1 0,-1 1 0,1-1 0,1 1 0,-1 0 0,1 9 1,1-17-6,0 1 1,0-1 0,-1 0 0,1 0 0,0 1 0,0-1 0,0 0 0,0 1-1,0-1 1,0 0 0,0 1 0,0-1 0,0 0 0,1 1 0,-1-1 0,0 0 0,0 1-1,0-1 1,0 0 0,0 0 0,1 1 0,-1-1 0,0 0 0,0 1 0,0-1-1,1 0 1,-1 0 0,0 0 0,0 1 0,1-1 0,-1 0 0,0 0 0,0 0 0,1 0-1,-1 1 1,0-1 0,1 0 0,-1 0 0,0 0 0,1 0 0,-1 0 0,0 0-1,1 0 1,-1 0 0,0 0 0,1 0 0,-1 0 0,0 0 0,1 0 0,-1 0 0,0 0-1,0 0 1,1-1 0,-1 1 0,0 0 0,1 0 0,-1 0 0,0-1 0,17-10 3,-6-1 12,0-1 0,0 0 0,-1 0 0,0-1 1,-2-1-1,12-24 0,-16 25 39,-12 17-14,-13 18-4,-7 15-25,2 2 0,-23 42 0,90-197 14,-33 95-22,2-8-89,-10 30 84,0 0 0,0 0 0,0 0 1,0 1-1,0-1 0,0 0 0,0 0 0,0 0 1,0 0-1,0 0 0,0 0 0,1 0 1,-1 0-1,0 0 0,0 0 0,0 0 1,0 0-1,0 0 0,0 0 0,0 0 1,0 0-1,0 0 0,0 0 0,0 0 1,0 0-1,0 0 0,0 0 0,0 0 0,0 0 1,0 0-1,1 0 0,-1 0 0,0 0 1,0 0-1,0-1 0,0 1 0,0 0 1,0 0-1,0 0 0,0 0 0,-2 19-83,-3 10-33,2-18 91,1 0-1,1 0 1,0 0-1,1 17 1,-1-28 26,1 1-1,0-1 1,0 0-1,0 1 0,0-1 1,0 0-1,1 1 1,-1-1-1,0 0 1,0 1-1,0-1 1,0 0-1,0 0 1,0 1-1,0-1 1,1 0-1,-1 1 1,0-1-1,0 0 0,0 0 1,1 1-1,-1-1 1,0 0-1,0 0 1,1 0-1,-1 1 1,0-1-1,1 0 1,-1 0-1,0 0 1,0 0-1,1 0 1,-1 0-1,0 0 0,1 1 1,-1-1-1,0 0 1,1 0-1,-1 0 1,0 0-1,1 0 1,-1 0-1,0 0 1,1-1-1,-1 1 1,0 0-1,1 0 1,-1 0-1,0 0 0,0 0 1,1-1-1,15-10 3,-15 10 1,11-10 4,0-1 1,-1 0-1,-1-1 0,0 0 1,-1 0-1,0-1 0,-1-1 1,7-17-1,-14 31-4,0 0 0,-1-1 0,1 1 0,-1-1 0,1 1 0,-1-1 1,1 0-1,-1 1 0,0-1 0,0 1 0,0-1 0,0 0 0,0 1 0,0-1 0,0 1 0,-1-1 0,1 0 0,-1-1 0,0 2-2,1 1 0,-1-1 0,0 1 0,1-1 0,-1 1 0,0 0 0,1-1-1,-1 1 1,0 0 0,0 0 0,1-1 0,-1 1 0,0 0 0,0 0 0,1 0 0,-1 0-1,0 0 1,0 0 0,0 0 0,1 0 0,-1 0 0,0 0 0,0 0 0,1 1 0,-2-1 0,-5 3-7,1-1 1,-1 1 0,1 0 0,-1 1 0,1 0 0,-8 6-1,-9 8-9,1 1-1,1 1 0,1 1 1,1 0-1,-19 27 0,31-33-21,13-19-1,15-21-5,3-6-631,-1-2 0,33-65 1,-67 129 196,2-10 411,2 0 0,-6 28 0,5-6-160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04.189"/>
    </inkml:context>
    <inkml:brush xml:id="br0">
      <inkml:brushProperty name="width" value="0.05" units="cm"/>
      <inkml:brushProperty name="height" value="0.05" units="cm"/>
    </inkml:brush>
  </inkml:definitions>
  <inkml:trace contextRef="#ctx0" brushRef="#br0">41 214 16572,'7'14'1638,"3"2"-271,-9-15-1331,-1-1-1,1 0 0,0 0 0,-1 0 1,1 0-1,0 0 0,-1 0 0,1 0 1,0 0-1,-1 0 0,1 0 1,0 0-1,-1 0 0,1 0 0,-1-1 1,1 1-1,0 0 0,-1 0 0,1-1 1,-1 1-1,1 0 0,0-1 0,-1 1 1,1-1-1,-1 1 0,1-1 0,-1 1 1,0-1-1,1 1 0,-1-1 1,1 0-1,11-13 146,-1 0 1,0-1-1,-1 0 0,-1 0 1,-1-1-1,0-1 0,-1 1 1,0-1-1,-1 0 0,4-25 1,-9 39-120,-1 0 1,1 0-1,-1-1 1,0 1-1,0 0 1,0-1-1,-1-4 1,1 7-50,0 1 0,0 0 0,-1-1 0,1 1 0,0-1 0,0 1 0,0 0 0,-1-1 0,1 1 0,0 0 0,0-1 0,-1 1 1,1 0-1,0-1 0,0 1 0,-1 0 0,1-1 0,0 1 0,-1 0 0,1 0 0,-1 0 0,1-1 0,-1 1 0,0 0 3,0 0 1,0 0-1,0 0 1,0 0-1,1 1 1,-1-1-1,0 0 1,0 0-1,0 1 0,0-1 1,1 0-1,-1 1 1,0-1-1,0 1 1,-1 0-1,-5 6 47,0-1 0,0 1 0,1 0-1,0 0 1,0 1 0,0 0 0,1 0 0,-4 9-1,-32 75 188,38-85-229,3-6-19,-35 98 103,32-90-101,1 1 1,0 0-1,0 0 1,1-1-1,1 1 1,0 0-1,0 0 0,2 14 1,-1-23-4,-1 0 1,0 1-1,0-1 1,1 0-1,-1 0 1,1 0-1,-1 1 1,1-1-1,-1 0 1,1 0-1,0 0 0,-1 0 1,1 0-1,0 0 1,0 0-1,0 0 1,1 1-1,-1-2 1,0 1 0,0-1-1,0 0 1,-1 0 0,1 0-1,0 1 1,0-1 0,0 0 0,0 0-1,0 0 1,-1 0 0,1 0-1,0-1 1,0 1 0,0 0 0,0 0-1,0 0 1,-1-1 0,2 0-1,2-1 8,0 0 0,0-1 0,-1 1 0,1-1 0,-1 0-1,0 0 1,0 0 0,4-6 0,1-1 27,-1-1-1,9-17 1,-15 24-24,1 0 1,0 1 0,-1-1 0,0 0 0,0 0 0,0 1-1,0-1 1,-1 0 0,1 0 0,-1 0 0,0 0 0,-1-5-1,1 9-10,0-1 0,0 1-1,0 0 1,0-1 0,0 1 0,0 0-1,0 0 1,0-1 0,-1 1-1,1 0 1,0-1 0,0 1-1,0 0 1,0 0 0,-1-1-1,1 1 1,0 0 0,0 0 0,0-1-1,-1 1 1,1 0 0,0 0-1,0 0 1,-1-1 0,1 1-1,0 0 1,-1 0 0,1 0-1,0 0 1,0 0 0,-1 0 0,1 0-1,0 0 1,-1 0 0,-11 6 39,-9 17 2,11-8-402,0 0 0,1 1 0,1 0 0,0 1 0,2-1 0,-1 2 0,2-1 0,-6 36 0,12-36-316,-1-17 660,0 0 0,0 1 1,1-1-1,-1 0 0,0 0 1,1 0-1,-1 1 1,0-1-1,0 0 0,1 0 1,-1 0-1,0 0 0,1 0 1,-1 0-1,0 0 1,1 0-1,-1 0 0,0 0 1,1 0-1,-1 0 0,0 0 1,1 0-1,-1 0 1,0 0-1,1 0 0,-1 0 1,0 0-1,1 0 0,-1 0 1,0-1-1,1 1 1,-1 0-1,0 0 0,0 0 1,1-1-1,-1 1 0,0 0 1,0 0-1,0-1 1,1 1-1,-1 0 0,0 0 1,0-1-1,0 1 0,0 0 1,1-1-1,15-19-840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7.856"/>
    </inkml:context>
    <inkml:brush xml:id="br0">
      <inkml:brushProperty name="width" value="0.05" units="cm"/>
      <inkml:brushProperty name="height" value="0.05" units="cm"/>
      <inkml:brushProperty name="color" value="#E71224"/>
    </inkml:brush>
  </inkml:definitions>
  <inkml:trace contextRef="#ctx0" brushRef="#br0">50 17 15131,'0'-10'258,"0"3"-1460,4 10-1788,-3-2 3247,-1 0 0,1 0 0,-1 0 0,0 0 0,1 1 0,-1-1 1,0 0-1,0 0 0,0 1 0,0-1 0,0 0 0,0 1 1,0-1-1,-1 1 0,-4 28 1048,2-17 21,-31 208 3325,27-152-4451,1 85 1,6-143-372,0-7 0,0-1 1,0 1-1,0 0 1,0 0-1,1 0 1,0 0-1,-1-1 1,4 7-1,-3-9-197,-1-10-115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8.245"/>
    </inkml:context>
    <inkml:brush xml:id="br0">
      <inkml:brushProperty name="width" value="0.05" units="cm"/>
      <inkml:brushProperty name="height" value="0.05" units="cm"/>
      <inkml:brushProperty name="color" value="#E71224"/>
    </inkml:brush>
  </inkml:definitions>
  <inkml:trace contextRef="#ctx0" brushRef="#br0">19 246 18676,'-2'-4'161,"-1"1"-1,1-1 1,1 1-1,-1-1 1,0 0 0,1 0-1,0 0 1,0 0-1,0 0 1,0 0 0,0 0-1,1 0 1,0 0-1,0 0 1,0 0 0,0-1-1,1 1 1,0 0 0,0 0-1,0 0 1,0 0-1,0 0 1,1 1 0,0-1-1,0 0 1,0 1-1,4-6 1,1-2-103,1 1 0,-1 0-1,2 1 1,0 0 0,0 1 0,0-1 0,1 2-1,0-1 1,1 1 0,0 1 0,0 0 0,0 1-1,0 0 1,1 0 0,0 1 0,0 1 0,0 0-1,1 1 1,-1 0 0,1 1 0,-1 0 0,1 1-1,-1 0 1,1 1 0,-1 1 0,0 0 0,1 0-1,-1 1 1,0 1 0,0 0 0,-1 1 0,1 0-1,-1 0 1,15 11 0,-9-5-60,-2 0 1,0 1-1,0 1 1,-1 0-1,0 0 0,-2 2 1,1 0-1,-2 0 1,19 33-1,-28-45 2,-1-1 1,0 1-1,0 0 0,0 0 1,0 1-1,0-1 0,0 0 0,-1 0 1,0 0-1,1 1 0,-1-1 1,0 0-1,-1 0 0,1 0 0,-1 1 1,1-1-1,-1 0 0,0 0 1,-1 3-1,0-2 4,-1-1 1,1 0-1,0 1 1,-1-1-1,0 0 1,0-1-1,0 1 0,0 0 1,0-1-1,0 0 1,-1 1-1,1-1 0,-5 1 1,-8 3 25,1 0 0,-1-2 0,0 0 0,0-1 0,0 0-1,-19 0 1,20-2-49,-49 1 20,59-2-178,-1-1 1,1 1 0,-1-1-1,1 0 1,-1-1 0,1 1-1,0-1 1,-10-5 0,15 7 139,-1 0 1,1 0-1,-1 0 1,1-1-1,0 1 1,-1 0-1,1 0 0,-1-1 1,1 1-1,0 0 1,-1-1-1,1 1 1,0-1-1,-1 1 1,1 0-1,0-1 1,-1 1-1,1-1 1,0 1-1,0-1 0,0 1 1,0-1-1,-1 1 1,1-1-1,0 1 1,0-1-1,0 1 1,0-2-1,1 2 3,-1-1 0,0 1 0,1-1 0,-1 1 0,1-1 0,-1 1 0,1-1 0,-1 1 0,1-1 0,0 1 0,-1 0 0,1-1 0,-1 1 1,1 0-1,0-1 0,-1 1 0,1 0 0,0 0 0,-1 0 0,1 0 0,1-1 0,15 0-670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8.842"/>
    </inkml:context>
    <inkml:brush xml:id="br0">
      <inkml:brushProperty name="width" value="0.05" units="cm"/>
      <inkml:brushProperty name="height" value="0.05" units="cm"/>
      <inkml:brushProperty name="color" value="#E71224"/>
    </inkml:brush>
  </inkml:definitions>
  <inkml:trace contextRef="#ctx0" brushRef="#br0">238 93 18284,'0'9'336,"0"-1"1,-1 0-1,0 1 1,0-1-1,0 0 1,-1 0-1,-1 1 1,1-1-1,-6 9 0,-2 13 716,-12 59-828,4 2 0,-12 166 0,26-237-847,4-20 590,0 0-1,0 0 1,0 1 0,0-1-1,1 0 1,-1 0 0,-1 1-1,1-1 1,0 0-1,0 1 1,0-1 0,0 0-1,0 0 1,0 1 0,0-1-1,0 0 1,0 0 0,0 1-1,-1-1 1,1 0-1,0 0 1,0 0 0,0 1-1,0-1 1,-1 0 0,1 0-1,0 0 1,0 0 0,-1 1-1,1-1 1,0 0-1,0 0 1,-1 0 0,1 0-1,0 0 1,0 0 0,-1 0-1,1 0 1,0 0 0,0 0-1,-1 0 1,1 0-1,0 0 1,0 0 0,-1 0-1,1 0 1,0 0 0,0 0-1,-1 0 1,1 0 0,0 0-1,0 0 1,-1 0-1,1-1 1,0 1 0,0 0-1,-1 0 1,1 0 0,0 0-1,0-1 1,0 1 0,-1 0-1,1 0 1,0 0-1,0-1 1,0 1 0,-6-10-329,0 0 1,2-1-1,-1 1 1,1-1 0,0 0-1,-3-19 1,2 8 9,-4-8-158,-44-186-3799,45 169 5207,-3-52 1,10 91-540,1-1 1,0 1 0,0 0-1,1-1 1,0 1 0,1 0-1,-1-1 1,2 1-1,2-8 1,-3 12-62,1-1 1,0 1-1,-1 0 0,1 0 0,1 0 0,-1 0 1,0 0-1,1 1 0,0-1 0,0 1 0,0 0 1,0 0-1,0 1 0,1-1 0,-1 1 0,7-2 1,-1 0-80,1 1 1,0 0-1,0 0 1,1 2-1,-1-1 1,0 1 0,1 1-1,-1 0 1,0 0-1,15 3 1,-17-1-205,-1 0 0,1 0-1,-1 0 1,0 1 0,0 0 0,0 0 0,0 1 0,-1 0 0,1 1-1,-1 0 1,0 0 0,0 0 0,11 13 0,-15-14-16,0-1 1,-1 1 0,0 0-1,0 0 1,0 0 0,0 0-1,0 1 1,-1-1-1,0 0 1,0 1 0,0-1-1,-1 1 1,1-1 0,-1 1-1,0-1 1,0 1-1,-1-1 1,1 1 0,-1-1-1,0 0 1,0 1-1,0-1 1,-1 0 0,-3 7-1,-4 8 82,-1-1-1,-1 0 0,-26 32 0,30-41-15,-28 33 205,21-26-93,0 1 0,1 1 0,-13 23-1,25-39-162,0 1-1,-1 0 0,1 0 0,1-1 0,-1 1 0,0 0 0,1 0 0,-1 0 0,1 0 0,0 0 0,0 0 0,0 0 0,0 0 0,1-1 0,-1 1 0,1 0 0,-1 0 0,1 0 0,0 0 0,0-1 0,1 1 0,-1 0 0,1-1 1,-1 1-1,1-1 0,0 0 0,2 4 0,6 4-457,1 0 0,0-1 0,0 0 0,20 11 0,2 2-1025,-5-1 872,1-2-218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19.958"/>
    </inkml:context>
    <inkml:brush xml:id="br0">
      <inkml:brushProperty name="width" value="0.05" units="cm"/>
      <inkml:brushProperty name="height" value="0.05" units="cm"/>
      <inkml:brushProperty name="color" value="#E71224"/>
    </inkml:brush>
  </inkml:definitions>
  <inkml:trace contextRef="#ctx0" brushRef="#br0">22 1 18500,'-6'35'1217,"1"-9"-707,1 1 0,0 0-1,2 0 1,2 0 0,3 43 0,-3-68-491,1 0 1,-1 0 0,0 0-1,1 0 1,0 0 0,-1 0-1,1 0 1,0 0 0,0 0-1,0 0 1,0 0 0,0-1-1,1 1 1,-1 0 0,0-1-1,1 1 1,-1-1 0,1 0-1,0 1 1,-1-1 0,1 0-1,3 2 1,-3-3 21,1 1 1,-1-1 0,0 0-1,1 0 1,-1 0 0,1 0-1,-1 0 1,1 0-1,-1-1 1,0 1 0,1-1-1,-1 1 1,0-1-1,0 0 1,1 0 0,-1 0-1,0 0 1,4-3-1,5-4 205,0-1-1,-1 0 0,0-1 1,10-12-1,-12 12 35,1 1 1,1 0-1,0 0 1,16-12-1,-26 21-271,1 0 0,-1 0 0,0-1 0,1 1 0,-1 0 0,0 0 0,1 0 0,-1-1 0,1 1 0,-1 0 0,0 0 0,1 0 0,-1 0 0,1 0 0,-1 0 0,0 0 0,1 0 0,-1 0 0,1 0 0,-1 0 0,1 0 0,-1 0 0,0 0 0,1 0 0,-1 0 0,1 1 0,-1-1 0,0 0 0,1 0 0,0 1 0,4 12 103,-7 27-108,1-32 5,1-1-16,0 0 1,0 0-1,0 0 0,1-1 1,2 13-1,-3-18 7,1 1 1,-1-1-1,1 1 1,-1-1-1,1 0 1,-1 0-1,1 1 1,0-1-1,0 0 1,0 0-1,0 0 1,0 0-1,0 0 1,0 0-1,0 0 1,0 0-1,0 0 1,1 0-1,-1-1 1,0 1-1,0 0 1,1-1-1,-1 1 1,1-1-1,-1 0 1,0 1-1,1-1 1,-1 0-1,1 0 1,-1 0-1,1 0 1,2 0-1,3-1 11,0-1 1,0 0-1,0 0 0,0-1 1,0 1-1,0-1 0,-1-1 1,1 1-1,-1-1 0,11-9 1,4-6-3,27-28 1,-46 45-17,10-12-272,17-27-1,-20 29 68,0-1 1,13-13 0,-19 22-35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0.446"/>
    </inkml:context>
    <inkml:brush xml:id="br0">
      <inkml:brushProperty name="width" value="0.05" units="cm"/>
      <inkml:brushProperty name="height" value="0.05" units="cm"/>
      <inkml:brushProperty name="color" value="#E71224"/>
    </inkml:brush>
  </inkml:definitions>
  <inkml:trace contextRef="#ctx0" brushRef="#br0">1 1 17172,'7'3'2504,"-3"-1"-1432,-4 1-463,0 3 1743,-1 3-1128,1 1-223,0 3-601,0 1-312,0 2-1129,-2-3 929,0-5-160,-4-5-72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0.850"/>
    </inkml:context>
    <inkml:brush xml:id="br0">
      <inkml:brushProperty name="width" value="0.05" units="cm"/>
      <inkml:brushProperty name="height" value="0.05" units="cm"/>
      <inkml:brushProperty name="color" value="#E71224"/>
    </inkml:brush>
  </inkml:definitions>
  <inkml:trace contextRef="#ctx0" brushRef="#br0">8 32 18476,'4'32'2080,"-3"-15"-1255,-2-10 1511,2-12-2048,-2-16 16,-5-6-184,0-7-280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8.274"/>
    </inkml:context>
    <inkml:brush xml:id="br0">
      <inkml:brushProperty name="width" value="0.05" units="cm"/>
      <inkml:brushProperty name="height" value="0.05" units="cm"/>
    </inkml:brush>
  </inkml:definitions>
  <inkml:trace contextRef="#ctx0" brushRef="#br0">0 423 17236,'2'-2'128,"0"0"0,0-1 0,0 1 0,0 1 0,0-1 0,1 0 0,-1 1 0,1-1 0,-1 1 0,1-1 0,-1 1 0,1 0 0,0 0 0,-1 1 0,5-2 0,2-1 92,377-99 2140,-201 58-2105,-125 29-246,626-165-762,-668 175 508,-13 4 38,1 0 0,0 0 0,0-1 0,-1 1 0,1-1 0,-1-1-1,0 1 1,1-1 0,-1 0 0,5-4 0,-10 7 156,0 0 1,0-1-1,0 1 0,0 0 1,0 0-1,0-1 0,0 1 0,0 0 1,0 0-1,0-1 0,0 1 1,-1 0-1,1 0 0,0-1 0,0 1 1,0 0-1,0 0 0,0-1 1,-1 1-1,1 0 0,0 0 1,0 0-1,0-1 0,0 1 0,-1 0 1,1 0-1,0 0 0,0 0 1,-1-1-1,1 1 0,0 0 1,0 0-1,-1 0 0,1 0 0,0 0 1,0 0-1,-1 0 0,1 0 1,0 0-1,-1 0 0,-14-4-416,-18-2-296,-8 0-145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2.104"/>
    </inkml:context>
    <inkml:brush xml:id="br0">
      <inkml:brushProperty name="width" value="0.05" units="cm"/>
      <inkml:brushProperty name="height" value="0.05" units="cm"/>
      <inkml:brushProperty name="color" value="#E71224"/>
    </inkml:brush>
  </inkml:definitions>
  <inkml:trace contextRef="#ctx0" brushRef="#br0">96 49 17300,'2'-10'4127,"-2"22"-1646,-53 312 80,13-91-2482,38-222-57,1-8 12,0 1-1,1 0 1,-1 0-1,1-1 1,0 1-1,1 4 0,-1-7-24,0-1 0,0 0 0,0 0 0,0 0 0,0 1 0,0-1 0,0 0 0,0 0 0,0 0 0,0 1 0,0-1-1,0 0 1,0 0 0,1 0 0,-1 0 0,0 1 0,0-1 0,0 0 0,0 0 0,0 0 0,1 0 0,-1 0 0,0 0 0,0 1-1,0-1 1,0 0 0,1 0 0,-1 0 0,0 0 0,0 0 0,0 0 0,1 0 0,-1 0 0,0 0 0,0 0 0,0 0 0,1 0-1,-1 0 1,0 0 0,0 0 0,11-5 231,9-13 133,167-224 1306,-117 148-1489,138-172-757,-195 247-291,-13 19 828,1 0-1,-1 0 0,0 0 1,0-1-1,0 1 1,0 0-1,0 0 0,1 0 1,-1 0-1,0-1 0,0 1 1,0 0-1,0 0 1,0-1-1,0 1 0,0 0 1,0 0-1,0 0 0,0-1 1,0 1-1,0 0 1,0 0-1,0-1 0,0 1 1,0 0-1,0 0 0,0-1 1,0 1-1,0 0 1,0 0-1,0 0 0,0-1 1,0 1-1,-1 0 0,1 0 1,0 0-1,0-1 1,0 1-1,0 0 0,0 0 1,-1 0-1,1 0 0,0 0 1,0-1-1,0 1 0,-1 0 1,1 0-1,0 0 1,0 0-1,0 0 0,-1 0 1,1 0-1,0 0 0,0 0 1,-1 0-1,1 0 1,0 0-1,0 0 0,-1 0 1,1 0-1,0 0 0,0 0 1,0 0-1,-1 0 1,1 0-1,0 0 0,0 0 1,-1 1-1,-14 2-289,-9 3-429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2.538"/>
    </inkml:context>
    <inkml:brush xml:id="br0">
      <inkml:brushProperty name="width" value="0.05" units="cm"/>
      <inkml:brushProperty name="height" value="0.05" units="cm"/>
      <inkml:brushProperty name="color" value="#E71224"/>
    </inkml:brush>
  </inkml:definitions>
  <inkml:trace contextRef="#ctx0" brushRef="#br0">4 231 14299,'-3'42'2273,"4"-8"-969,5-7-480,3-2 2305,2-4-1681,8 1-376,1-2-224,4 1-656,0-2-616,1-5 352,-4 1-16,-2-7-136,1 1-72</inkml:trace>
  <inkml:trace contextRef="#ctx0" brushRef="#br0" timeOffset="1">679 0 19588,'0'10'1929,"-5"18"-1321,-7 2-264,-4 14 1576,3 6-1240,0 8-472,3-1-136,1-1-320,2-3-200,1-7-424,2-6-248,0-13-296,-2-5 943,-4-14-247,0-3-216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2.940"/>
    </inkml:context>
    <inkml:brush xml:id="br0">
      <inkml:brushProperty name="width" value="0.05" units="cm"/>
      <inkml:brushProperty name="height" value="0.05" units="cm"/>
      <inkml:brushProperty name="color" value="#E71224"/>
    </inkml:brush>
  </inkml:definitions>
  <inkml:trace contextRef="#ctx0" brushRef="#br0">1 142 16091,'7'-16'867,"0"0"0,2 1 0,0 0-1,0 0 1,15-15 0,-21 26-598,1 1 0,-1 0 0,1 0 1,0 0-1,0 0 0,0 0 0,0 1 0,0 0 0,0 0 1,8-2-1,-9 3-113,0 0 0,1 1 1,-1 0-1,1-1 0,-1 1 1,0 1-1,1-1 0,-1 0 0,1 1 1,-1 0-1,0-1 0,1 1 1,-1 1-1,0-1 0,0 0 0,4 3 1,-4-2-120,0 0 0,-1-1 0,1 1 0,-1 0 0,0 0 0,0 1 0,0-1 0,0 0 0,0 1-1,0-1 1,-1 1 0,1-1 0,-1 1 0,1 0 0,0 4 0,0-1-17,-1 0-1,0 0 0,0 0 0,-1 0 0,0-1 1,0 1-1,-1 10 0,-2 0-22,0 0-1,-1 0 1,-1 0-1,-12 27 1,-35 52-8,33-64 23,-16 36 0,33-62-29,1 0-1,-1 0 1,1 0 0,0 0-1,0 0 1,0 0-1,1 0 1,0 0 0,0 0-1,0 1 1,1-1-1,-1 0 1,1 0 0,0 0-1,1 0 1,-1 0-1,1-1 1,0 1 0,0 0-1,1-1 1,-1 1-1,6 6 1,-1-2-167,0-1 1,1 0-1,-1-1 0,1 0 0,1 0 0,0-1 1,-1 0-1,2 0 0,17 8 0,2-3-248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3.410"/>
    </inkml:context>
    <inkml:brush xml:id="br0">
      <inkml:brushProperty name="width" value="0.05" units="cm"/>
      <inkml:brushProperty name="height" value="0.05" units="cm"/>
      <inkml:brushProperty name="color" value="#E71224"/>
    </inkml:brush>
  </inkml:definitions>
  <inkml:trace contextRef="#ctx0" brushRef="#br0">53 0 20292,'-6'8'313,"0"-1"-1,1 2 0,0-1 0,0 0 1,1 1-1,0 0 0,0 0 0,1 0 1,0 1-1,1-1 0,0 1 0,1-1 1,0 1-1,0 12 0,1-21-308,0 1 0,0-1 1,0 1-1,0-1 0,0 1 0,0-1 1,1 0-1,-1 1 0,0-1 0,1 1 1,-1-1-1,1 0 0,0 1 0,0-1 0,-1 0 1,1 0-1,0 1 0,0-1 0,0 0 1,0 0-1,0 0 0,0 0 0,0 0 0,3 1 1,-2-2-6,-1 0 1,1 0 0,0 0-1,-1 0 1,1 0 0,0 0 0,-1 0-1,1-1 1,0 1 0,-1-1-1,1 1 1,-1-1 0,1 0-1,-1 1 1,1-1 0,-1 0 0,1 0-1,-1 0 1,0 0 0,1 0-1,-1 0 1,1-2 0,55-60 74,-41 44-29,0 1 0,21-17 0,-37 34-43,0 1-1,0 0 1,1-1-1,-1 1 1,0 0 0,1-1-1,-1 1 1,1 0-1,-1 0 1,0-1-1,1 1 1,-1 0 0,1 0-1,-1 0 1,0 0-1,1-1 1,-1 1-1,1 0 1,-1 0 0,1 0-1,-1 0 1,1 0-1,-1 0 1,0 0-1,1 0 1,1 10 8,-8 17-17,5-24 10,-5 14 23,0 0 1,1 1 0,0 0-1,2 0 1,0 0 0,-1 23-1,4-40-10,0 0 0,0 0 0,0 0 0,0 0 0,0 0 0,0 0 0,0 0 0,0 0 0,1 0 0,-1 0 0,0 0-1,1 0 1,-1 0 0,1-1 0,-1 1 0,1 0 0,-1 0 0,1 0 0,-1-1 0,1 1 0,0 0 0,-1-1 0,1 1-1,0-1 1,0 1 0,1 0 0,-1 0 10,1-1-1,0 0 1,-1 0-1,1 0 1,0 0-1,-1 0 1,1 0-1,-1 0 1,1 0-1,0-1 1,-1 1-1,1-1 0,-1 1 1,3-2-1,6-3 111,0 0 0,-1-1-1,14-10 1,-22 15-126,166-146 906,-144 120-1661,-23 27 706,0-1-1,1 1 1,-1-1-1,0 1 1,0-1-1,1 1 0,-1-1 1,0 1-1,0-1 1,0 1-1,0-1 1,0 0-1,0 1 0,0-1 1,0 1-1,0-1 1,0 1-1,0-1 1,0-1-1,-1 2 23,1-1 0,-1 1 0,1 0 0,-1-1 1,1 1-1,-1-1 0,1 1 0,-1 0 0,1 0 0,-1-1 0,0 1 0,1 0 0,-1 0 1,1 0-1,-1 0 0,0-1 0,1 1 0,-1 0 0,0 0 0,1 0 0,-1 1 0,-1-1 1,-16 1-381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3.787"/>
    </inkml:context>
    <inkml:brush xml:id="br0">
      <inkml:brushProperty name="width" value="0.05" units="cm"/>
      <inkml:brushProperty name="height" value="0.05" units="cm"/>
      <inkml:brushProperty name="color" value="#E71224"/>
    </inkml:brush>
  </inkml:definitions>
  <inkml:trace contextRef="#ctx0" brushRef="#br0">41 1 22789,'7'10'2016,"-1"-2"-1416,-6-2-312,3-6 1689,3 0-2297,1-6 352,-4 1-80,-3-1-144</inkml:trace>
  <inkml:trace contextRef="#ctx0" brushRef="#br0" timeOffset="1">1 436 20444,'8'6'2137,"0"-5"-1321,-5 2-480,-2-7 1600,0-3-1223,-5 4-577,-3 0-136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29.994"/>
    </inkml:context>
    <inkml:brush xml:id="br0">
      <inkml:brushProperty name="width" value="0.05" units="cm"/>
      <inkml:brushProperty name="height" value="0.05" units="cm"/>
      <inkml:brushProperty name="color" value="#E71224"/>
    </inkml:brush>
  </inkml:definitions>
  <inkml:trace contextRef="#ctx0" brushRef="#br0">0 120 18268,'6'-7'1453,"-4"5"-1160,0-1 0,0 1 1,0 0-1,0 0 0,0 0 1,0 0-1,4-2 0,-6 4-222,1 0-1,-1 0 0,0 0 1,1 0-1,-1 1 0,0-1 0,1 0 1,-1 0-1,0 0 0,0 1 0,1-1 1,-1 0-1,0 0 0,0 1 1,0-1-1,1 0 0,-1 0 0,0 1 1,0-1-1,0 0 0,0 1 1,0-1-1,1 0 0,-1 1 0,0-1 1,0 0-1,0 1 0,0-1 0,0 0 1,0 1-1,0-1 0,0 0 1,0 1-1,0-1 0,1 19 481,-1-16-368,6 216 599,-6-218-784,0 6-29,0-1 0,0 1 0,1-1-1,1 8 1,-2-14 19,0 1-1,0-1 0,0 1 1,0-1-1,1 0 1,-1 1-1,0-1 0,0 1 1,0-1-1,1 1 1,-1-1-1,0 0 0,1 1 1,-1-1-1,0 1 1,1-1-1,-1 0 0,0 0 1,1 1-1,-1-1 1,1 0-1,-1 1 0,0-1 1,1 0-1,-1 0 1,1 0-1,0 0-25,1 0 0,-1 0 0,0-1 0,0 1 0,0-1 0,0 1 0,0-1 0,0 1 0,-1-1 0,1 0 0,0 1 0,0-1 0,0 0 0,0 0 0,-1 0 0,1 0 0,0-1 0,18-24-843,-2-1 0,20-39 0,-11 18 82,9-18-86,36-58 153,-54 102 1083,-10 20 46,-5 11 228,-3 18 287,-9 43 0,1-9-373,8-48-450,-7 106 523,8-107-660,1 0 1,0 0 0,0 0 0,1 0 0,1-1-1,0 1 1,8 19 0,-11-30 12,0 0-1,1-1 1,-1 1 0,0 0 0,0-1-1,1 1 1,-1 0 0,0-1-1,1 1 1,-1-1 0,0 1-1,1 0 1,-1-1 0,1 1 0,-1-1-1,1 1 1,-1-1 0,1 0-1,-1 1 1,1-1 0,0 0-1,-1 1 1,1-1 0,0 0 0,0 1-1,-1-2-29,1 0 1,-1 0-1,0 0 0,0 0 0,0 0 0,0 1 0,0-1 1,0 0-1,0 0 0,0 0 0,-1 0 0,1 0 1,0 0-1,-1 1 0,1-1 0,0 0 0,-1 0 0,1 0 1,-1 1-1,0-2 0,-7-11-373,0 0 0,-1 1 0,-1 0 0,1 0 0,-2 1 1,-14-12-1,-75-53-515,49 43 3881,57 32-2323,9 1-227,108-2-1315,-75 0 757,-2 1-166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0.423"/>
    </inkml:context>
    <inkml:brush xml:id="br0">
      <inkml:brushProperty name="width" value="0.05" units="cm"/>
      <inkml:brushProperty name="height" value="0.05" units="cm"/>
      <inkml:brushProperty name="color" value="#E71224"/>
    </inkml:brush>
  </inkml:definitions>
  <inkml:trace contextRef="#ctx0" brushRef="#br0">225 1 19516,'-6'-1'231,"-1"2"1,1-1-1,-1 1 0,1-1 1,0 2-1,0-1 0,-1 1 0,1 0 1,0 0-1,0 1 0,1 0 0,-1 0 1,1 0-1,-1 1 0,-7 6 1,-1 1-64,1 1 0,1 0 0,0 1 0,-15 20 0,20-22-148,-1 1-1,-9 20 0,15-29-19,1 0 0,-1 0 0,1 1 0,0-1 0,0 0 0,0 0 0,1 0 0,-1 1 0,1-1 0,0 0 0,0 1 0,0-1 0,0 0 0,1 1 0,-1-1 0,2 4-1,-2-6 9,1-1 0,-1 1 0,1 0-1,0 0 1,-1-1 0,1 1-1,0 0 1,0-1 0,0 1 0,0-1-1,-1 1 1,1-1 0,0 1-1,0-1 1,0 0 0,0 1-1,0-1 1,0 0 0,0 0 0,0 0-1,0 1 1,0-1 0,0 0-1,0-1 1,0 1 0,0 0 0,0 0-1,0 0 1,0 0 0,1-1-1,30-11 180,-12 1 34,0-2 0,29-21 1,-33 21-20,2 0 0,-1 2 0,32-16 0,-48 27-192,1-1 0,-1 0 1,0 1-1,0-1 0,1 1 0,-1 0 0,0-1 0,1 1 0,-1 0 0,1 0 1,-1 0-1,0 0 0,1 0 0,-1 0 0,1 0 0,-1 0 0,0 1 0,1-1 1,-1 0-1,0 1 0,1-1 0,-1 1 0,0 0 0,3 1 0,-3 0 3,1 0-1,0 0 1,-1 0-1,0 0 1,1 0-1,-1 1 1,0-1-1,0 0 1,-1 1-1,1-1 1,0 1-1,-1-1 1,1 4-1,0-2-11,-1 0 5,1 0 0,0 1 0,0-1 0,0 0 0,0 0 0,3 5 0,-3-8-4,-1-1 0,1 1 0,0 0 0,-1 0 0,1 0 0,0-1 0,-1 1 0,1 0 0,0-1 0,0 1 0,0-1 0,0 1 1,0-1-1,0 1 0,0-1 0,0 0 0,0 1 0,0-1 0,0 0 0,0 0 0,0 0 0,0 1 0,0-1 0,0 0 0,0-1 0,0 1 0,0 0 0,0 0 0,0 0 0,0-1 0,2 0 0,6-2 32,0-1-1,0-1 0,-1 1 1,1-1-1,12-11 0,-15 11-22,0 0 0,0 1 0,0 0-1,0 0 1,1 0 0,-1 1 0,1 0 0,0 1-1,0-1 1,0 1 0,8-1 0,-14 3-31,0 0 1,0 0-1,0 1 1,0-1-1,0 0 1,0 0-1,0 1 1,0-1 0,0 1-1,0-1 1,-1 0-1,1 1 1,0 0-1,0-1 1,-1 1-1,1-1 1,0 1-1,0 0 1,-1 0-1,1-1 1,-1 1-1,1 0 1,-1 0-1,1 0 1,-1 0 0,1 0-1,-1 0 1,0-1-1,0 1 1,1 0-1,-1 0 1,0 0-1,0 0 1,0 1-1,0 2-214,1 0-1,-1 0 1,0 0-1,0 0 1,-1 0-1,0 6 1,0-8-120,2 0-106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1.139"/>
    </inkml:context>
    <inkml:brush xml:id="br0">
      <inkml:brushProperty name="width" value="0.05" units="cm"/>
      <inkml:brushProperty name="height" value="0.05" units="cm"/>
      <inkml:brushProperty name="color" value="#E71224"/>
    </inkml:brush>
  </inkml:definitions>
  <inkml:trace contextRef="#ctx0" brushRef="#br0">151 138 19188,'-1'-1'76,"0"0"-1,0 0 1,0 0-1,0 0 1,0 0 0,0 0-1,0 0 1,-1 0-1,1 1 1,0-1-1,-1 0 1,1 1 0,0-1-1,-1 1 1,1 0-1,-1-1 1,1 1 0,0 0-1,-1 0 1,1 0-1,-1 0 1,1 0-1,-1 0 1,1 0 0,-1 0-1,1 1 1,-1-1-1,1 0 1,0 1-1,-1 0 1,1-1 0,0 1-1,-1 0 1,0 1-1,-4 1 73,0 0-1,1 1 0,0 0 1,0 0-1,0 0 1,-7 9-1,5-3-81,-1 0 0,2 0 0,-1 1-1,1 0 1,1 0 0,-6 16 0,9-20-70,0-1 1,1 1-1,-1 0 0,1 0 0,0 0 0,1 0 1,0 0-1,0 0 0,0 0 0,1 0 1,0 0-1,4 12 0,-5-17 7,1 0 1,-1-1-1,1 1 1,0 0-1,0 0 0,-1-1 1,1 1-1,1 0 1,-1-1-1,0 1 1,0-1-1,0 0 0,1 1 1,-1-1-1,1 0 1,-1 0-1,1 0 0,0 0 1,-1 0-1,1 0 1,0 0-1,0 0 0,-1-1 1,1 1-1,0-1 1,0 1-1,0-1 1,0 0-1,0 0 0,0 0 1,2 0-1,1-1 34,0 0 0,-1 0 0,1 0 0,0-1 0,0 0 0,-1 0 0,1 0 0,-1-1 0,0 1 0,0-1 0,5-4 0,5-6 122,-1 0-1,0-1 0,0-1 0,-2 0 0,0 0 0,0-1 0,-2-1 0,10-21 0,-3 2 369,-3-1 0,19-74 0,-28 85-273,-9 32-129,-10 38-75,-6 69-85,19-100-166,1 0 0,1 0 1,0 0-1,1 1 0,0-1 1,5 21-1,-6-32 120,1-1 1,-1 0 0,0 0-1,0 0 1,1 0-1,-1 0 1,1 0-1,-1 0 1,1 0 0,-1 0-1,1 0 1,0 0-1,0 0 1,-1 0-1,1 0 1,0-1 0,0 1-1,0 0 1,0-1-1,0 1 1,0 0 0,0-1-1,1 1 1,0-1 15,-1 0 1,0 0 0,0 0-1,0-1 1,0 1 0,0 0-1,0-1 1,1 1 0,-1-1-1,0 1 1,0-1 0,0 0-1,-1 1 1,1-1 0,0 0-1,0 0 1,0 0 0,0 0-1,-1 0 1,1 1-1,0-1 1,0-3 0,11-14-760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1.652"/>
    </inkml:context>
    <inkml:brush xml:id="br0">
      <inkml:brushProperty name="width" value="0.05" units="cm"/>
      <inkml:brushProperty name="height" value="0.05" units="cm"/>
      <inkml:brushProperty name="color" value="#E71224"/>
    </inkml:brush>
  </inkml:definitions>
  <inkml:trace contextRef="#ctx0" brushRef="#br0">0 599 12723,'1'2'158,"0"-1"1,0 0-1,0 1 1,0-1-1,0 0 1,0 0-1,0 0 1,1 0-1,-1 0 1,0 0 0,1 0-1,-1 0 1,1-1-1,-1 1 1,0-1-1,1 1 1,0-1-1,-1 1 1,1-1-1,-1 0 1,1 0-1,-1 1 1,1-1-1,0 0 1,-1-1 0,1 1-1,-1 0 1,1 0-1,-1-1 1,4 0-1,4-2 628,0-1 0,0 0 1,16-9-1,-20 10-429,31-17 796,-2-2-1,-1-1 1,46-40 0,-55 34-670,-23 28-473,-1 1-1,1 0 1,-1-1-1,0 1 1,1-1-1,-1 1 1,0-1-1,1 1 1,-1-1-1,0 1 1,0-1-1,1 1 1,-1-1-1,0 1 1,0-1-1,0 1 1,0-1-1,0 1 1,0-1-1,0 0 1,0 1 0,0-1-1,0 1 1,0-1-1,0 1 1,0-1-1,0 1 1,-1-1-1,1 0 1,0 1-1,0-1 1,-1 1-1,1-1 1,0 1-1,-1 0 1,1-1-1,0 1 1,-1-1-1,1 1 1,-1 0-1,1-1 1,0 1-1,-1 0 1,1-1-1,-1 1 1,1 0-1,-1 0 1,1-1-1,-1 1 1,0 0 0,1 0-1,-1 0 1,1 0-1,-1 0 1,1 0-1,-1 0 1,1 0-1,-1 0 1,0 0-1,0 0 1,-6 1 8,0-1 0,0 1 0,0 1 0,0-1 0,0 1 0,0 0 0,0 1 0,1 0 0,-1 0 0,1 0 0,0 1 0,-1 0 0,-5 6 0,-4 2 23,2 1 0,0 0 0,-22 27 0,29-30-52,-1 1 1,1-1-1,-9 20 0,14-24 7,-1-1 0,2 1 0,-1-1 0,0 1 0,1 0 0,0 0 0,0-1 0,1 1 0,0 0 0,0 7 0,0-11 4,1 0 0,-1 0 0,0-1 0,1 1 0,0 0 0,-1 0 1,1-1-1,0 1 0,0 0 0,0-1 0,0 1 0,0-1 0,0 1 0,0-1 0,0 0 0,1 1 0,-1-1 0,1 0 0,-1 0 0,1 0 0,-1 0 0,1 0 0,0 0 0,-1 0 1,1-1-1,0 1 0,0-1 0,-1 1 0,1-1 0,0 0 0,0 1 0,0-1 0,0 0 0,-1 0 0,1 0 0,3-1 0,5 0-5,-1-1 0,1 1-1,-1-2 1,0 1 0,0-1 0,9-5-1,9-5 14,-1-1-1,-1-2 1,0 0-1,-1-2 0,-1-1 1,0 0-1,-2-2 0,0 0 1,-2-2-1,23-32 1,-18 18-2,-1-1 1,-2-1-1,-2-1 1,-2 0-1,-1-1 1,14-58-1,-29 93-7,2-4 1,-1 0 0,0 0 1,0 0-1,-1 0 0,0-21 0,-1 30 0,0 0 1,0 0-1,0 0 0,0 1 0,-1-1 0,1 0 1,0 0-1,0 0 0,-1 0 0,1 0 0,0 0 1,-1 0-1,1 0 0,-1 1 0,1-1 1,-1 0-1,-1-1 0,2 2 0,-1 0 0,1 0 1,-1 0-1,1-1 0,-1 1 0,1 0 0,-1 0 0,1 0 1,-1 0-1,1 0 0,-1 0 0,1 0 0,-1 1 0,1-1 1,0 0-1,-1 0 0,1 0 0,-1 0 0,1 1 0,-1-1 1,1 0-1,-1 0 0,1 1 0,-1-1 0,-3 4 0,0 0 0,0 0 0,0 0 0,0 0 0,-3 7 0,-28 42-11,3 1-1,3 1 1,1 1 0,4 2-1,-33 111 1,53-150-104,0 0-1,1 0 1,-1 21 0,3-36-15,1 0 1,0 0 0,0 0 0,0 0 0,1 0-1,-1 0 1,1 0 0,0 0 0,0-1 0,0 1 0,0 0-1,1 0 1,0-1 0,0 1 0,0-1 0,0 0-1,0 0 1,0 1 0,1-1 0,0-1 0,0 1 0,3 2-1,-4-4 63,0 0-1,0 0 0,0 0 0,0 0 1,0-1-1,0 1 0,1-1 1,-1 1-1,0-1 0,0 0 0,1 0 1,-1 0-1,0 0 0,0 0 0,0-1 1,1 1-1,-1-1 0,4-1 0,24-11-766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2.044"/>
    </inkml:context>
    <inkml:brush xml:id="br0">
      <inkml:brushProperty name="width" value="0.05" units="cm"/>
      <inkml:brushProperty name="height" value="0.05" units="cm"/>
      <inkml:brushProperty name="color" value="#E71224"/>
    </inkml:brush>
  </inkml:definitions>
  <inkml:trace contextRef="#ctx0" brushRef="#br0">73 12 18868,'10'-11'1774,"-14"12"121,-22 19 487,21-14-2084,-2 0-125,0 1 0,1 0 1,0 1-1,1-1 0,-7 12 1,12-18-177,-1 0 1,0 1-1,1-1 1,-1 1-1,1-1 1,-1 1-1,1-1 1,0 1-1,0-1 1,0 1-1,0-1 1,0 1-1,0-1 1,0 1-1,0-1 1,0 1-1,1-1 1,-1 1 0,1-1-1,-1 1 1,1-1-1,-1 0 1,1 1-1,0-1 1,0 0-1,0 1 1,0-1-1,0 0 1,0 0-1,0 0 1,0 0-1,0 0 1,0 0-1,1 0 1,-1 0-1,0 0 1,1-1-1,-1 1 1,0-1-1,3 2 1,19 6-91,1 0 1,0-2-1,46 7 0,-37-8 1,39 12 0,-70-16 94,0-1-1,0 1 1,0 0 0,-1-1-1,1 1 1,0 0 0,0 0-1,0 0 1,-1 0 0,1 0-1,-1 1 1,1-1 0,-1 1-1,1-1 1,-1 1 0,2 1-1,-3-2 5,0 0 0,0 0-1,0 1 1,0-1-1,0 0 1,0 0 0,0 0-1,-1 0 1,1 0 0,0 0-1,0 0 1,-1 0 0,1 0-1,-1 0 1,1 0-1,-1 0 1,1 0 0,-1 0-1,0 0 1,1 0 0,-1 0-1,0 0 1,0-1-1,0 1 1,0 0 0,0 0-1,1-1 1,-1 1 0,0-1-1,-2 1 1,-18 12-29,0-1 0,-1-1 0,0-1 0,-1-1 1,0-1-1,-1-1 0,-39 6 0,60-13 6,1 1 0,-1-1 0,1 0-1,-1 0 1,1 0 0,-1 0 0,1-1 0,-1 1 0,1-1-1,-1 1 1,1-1 0,0 0 0,-1 0 0,1 0-1,0 0 1,-4-3 0,-2-10-194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5:41.462"/>
    </inkml:context>
    <inkml:brush xml:id="br0">
      <inkml:brushProperty name="width" value="0.05" units="cm"/>
      <inkml:brushProperty name="height" value="0.05" units="cm"/>
    </inkml:brush>
  </inkml:definitions>
  <inkml:trace contextRef="#ctx0" brushRef="#br0">44 142 17796,'-8'18'295,"1"0"0,0 1 1,-7 30-1,12-38-306,0 0-1,0-1 1,1 1-1,1 0 1,0 0-1,0 0 1,4 19-1,-4-28 7,0 0-1,1 0 0,-1 1 0,1-1 1,0 0-1,0 0 0,0 0 0,0 1 0,0-1 1,0 0-1,0 0 0,1-1 0,-1 1 1,1 0-1,-1 0 0,1-1 0,0 1 1,0-1-1,3 3 0,-3-4 0,0 1-1,0-1 1,0 1-1,0-1 1,0 0 0,0 0-1,0 0 1,0 0-1,0 0 1,0 0-1,0-1 1,0 1 0,0-1-1,0 1 1,0-1-1,0 0 1,3-2 0,5-3-6,0 0 1,0-1 0,-1-1 0,0 1-1,0-2 1,7-9 0,14-19 75,30-48 1,-36 49 166,42-50 0,-65 85-207,1-1 0,-1 1 0,0-1 0,1 1 0,-1-1 0,1 1 0,0 0 0,-1 0 0,1 0 0,0 0 0,0 0 0,-1 0 1,1 0-1,3 0 0,-5 1-15,1 0 1,0 0 0,-1 0-1,1 0 1,-1 1-1,1-1 1,-1 0 0,1 0-1,-1 1 1,1-1 0,-1 0-1,1 1 1,-1-1 0,1 0-1,-1 1 1,1-1-1,-1 1 1,0-1 0,1 1-1,-1-1 1,0 1 0,1-1-1,-1 1 1,0-1-1,0 1 1,0-1 0,1 1-1,-1 0 1,0-1 0,0 1-1,1 9 65,0 0-1,0-1 1,-1 1-1,-2 14 1,1-6-30,0 9 33,0-8 3,2 39 0,0-55-73,-1 1-1,1 0 1,-1 0-1,1-1 1,0 1-1,0 0 1,1-1-1,-1 1 1,1-1-1,0 1 1,0-1-1,0 0 1,0 0-1,0 0 1,6 6-1,-6-8-5,-1 0 0,1 0 0,0 0-1,0 0 1,-1 0 0,1-1 0,0 1 0,0 0 0,0-1-1,0 1 1,0-1 0,0 0 0,0 0 0,0 0 0,0 0 0,0 0-1,0 0 1,3-1 0,0 0-1,-1-1 1,0 1-1,1-1 0,-1 0 1,0-1-1,0 1 0,7-5 1,2-4-2,0-1 1,-1 0 0,14-18-1,52-76 21,1-1 50,-78 106-66,23-24 33,-10 19 28,-14 6-60,1 0-1,-1 0 1,0 0 0,1 0-1,-1 0 1,1 0 0,-1 0 0,1 0-1,-1 0 1,0 1 0,1-1 0,-1 0-1,1 0 1,-1 1 0,0-1 0,1 0-1,-1 0 1,0 1 0,1-1-1,-1 0 1,0 1 0,0-1 0,1 0-1,-1 1 1,0-1 0,0 1 0,0-1-1,1 0 1,-1 1 0,3 12 47,0-1 0,-1 1 0,-1-1 1,0 1-1,-1 18 0,3 23 75,-2-47-101,0 0 0,0-1 0,0 1 0,1-1 0,4 10 0,-5-15-23,-1 0 1,1 0-1,-1 0 1,1 0-1,-1 0 0,1-1 1,-1 1-1,1 0 1,0 0-1,0-1 1,-1 1-1,1 0 1,0-1-1,0 1 1,0 0-1,0-1 1,0 1-1,0-1 1,0 0-1,0 1 1,0-1-1,0 0 1,0 0-1,0 1 1,0-1-1,0 0 1,0 0-1,0 0 1,0 0-1,0 0 1,0-1-1,0 1 1,0 0-1,0 0 1,0-1-1,0 1 1,0-1-1,0 1 1,0 0-1,0-1 1,-1 0-1,1 1 1,1-2-1,8-6 14,-2 0-1,1 0 0,-1-1 1,0 0-1,-1 0 1,0-1-1,8-14 0,-6 9 8,1 0-1,17-19 1,-25 32-22,0 0 0,0 0 0,0 1 1,0-1-1,0 1 0,0-1 1,0 1-1,1 0 0,3-2 0,-6 3-3,1 0 0,0 0 0,0-1 0,0 1 0,0 0 0,0 1-1,0-1 1,0 0 0,0 0 0,0 0 0,-1 1 0,1-1 0,0 0 0,0 1-1,0-1 1,0 0 0,-1 1 0,1-1 0,0 1 0,0 0 0,-1-1-1,1 1 1,0 0 0,-1-1 0,1 1 0,-1 0 0,1 0 0,-1-1 0,1 1-1,-1 0 1,0 0 0,1 1 0,14 34-251,-11-24 143,0-1 0,9 16 1,-11-24 95,0 0 0,0 0 0,0 0 0,0 0 0,0-1 1,1 1-1,0-1 0,-1 1 0,1-1 0,0 0 0,0 0 0,6 3 1,-1-3-14,-1 0 0,0 0 1,1-1-1,7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8.692"/>
    </inkml:context>
    <inkml:brush xml:id="br0">
      <inkml:brushProperty name="width" value="0.05" units="cm"/>
      <inkml:brushProperty name="height" value="0.05" units="cm"/>
    </inkml:brush>
  </inkml:definitions>
  <inkml:trace contextRef="#ctx0" brushRef="#br0">794 18 13987,'-16'-5'1197,"-31"-7"1725,45 12-2681,-1 0-1,0 0 0,0 0 1,1 0-1,-1 0 1,0 0-1,0 0 1,1 1-1,-1 0 0,0-1 1,1 1-1,-1 0 1,1 0-1,-5 3 1,-159 130 981,103-80-1072,-48 39 53,-145 125 259,243-206-433,-33 34 103,42-42-126,0 1 0,1 0 0,-1 0 1,1 1-1,0-1 0,1 0 0,-1 1 0,-1 7 0,4-12-7,-1 0 0,1 0 0,0 0 1,0 0-1,0 1 0,-1-1 0,1 0 0,1 0 0,-1 0 0,0 1 0,0-1 0,0 0 0,1 0 0,-1 0 0,0 0 0,1 0 0,-1 0 0,1 0 0,-1 0 0,1 0 0,1 2 0,0-2-2,-1 1 1,1 0 0,0-1 0,0 0-1,0 0 1,0 1 0,0-1-1,0 0 1,0-1 0,4 2-1,6 1-5,-1-1-1,1 0 1,19 0 0,-25-2 7,514 4-1661,-431-8 1405,-3-3-80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3.317"/>
    </inkml:context>
    <inkml:brush xml:id="br0">
      <inkml:brushProperty name="width" value="0.05" units="cm"/>
      <inkml:brushProperty name="height" value="0.05" units="cm"/>
      <inkml:brushProperty name="color" value="#E71224"/>
    </inkml:brush>
  </inkml:definitions>
  <inkml:trace contextRef="#ctx0" brushRef="#br0">96 1 15811,'2'11'2265,"0"9"-1321,-2 11-416,-7 9 2529,-3 11-2153,1 5-328,0 3-424,4-2-192,-1-7-552,2-4-128,2-8-336,-1-7-153,1-12-199,-4-8-112,-3-11 808,-4-4-217,-1-15 257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3.705"/>
    </inkml:context>
    <inkml:brush xml:id="br0">
      <inkml:brushProperty name="width" value="0.05" units="cm"/>
      <inkml:brushProperty name="height" value="0.05" units="cm"/>
      <inkml:brushProperty name="color" value="#E71224"/>
    </inkml:brush>
  </inkml:definitions>
  <inkml:trace contextRef="#ctx0" brushRef="#br0">0 160 14955,'1'-10'423,"0"-1"1,1 0-1,0 0 0,0 1 1,2-1-1,-1 1 0,9-18 0,-9 24-209,-1 0-1,1 0 1,0 0-1,0 1 1,0-1-1,0 1 1,1 0-1,-1 0 1,1 0-1,0 0 1,0 1-1,0-1 1,0 1-1,1 0 1,-1 0-1,1 1 1,-1-1-1,1 1 1,-1 0-1,9-1 1,0 1-5,0 1 1,-1 0 0,1 0-1,-1 1 1,1 1-1,-1 0 1,0 1 0,0 0-1,0 1 1,0 0-1,0 1 1,18 11-1,-28-15-205,1 1-1,-1-1 0,0 1 1,0 0-1,0 0 0,0 0 0,0 0 1,0 0-1,-1 0 0,1 1 0,-1-1 1,1 0-1,-1 1 0,0-1 0,0 1 1,0 0-1,0-1 0,0 1 0,-1 0 1,1 0-1,-1-1 0,0 1 0,0 0 1,0 0-1,0-1 0,0 1 1,-1 0-1,1 0 0,-1-1 0,0 1 1,0 0-1,0-1 0,0 1 0,-2 3 1,-4 7-18,-2 1 1,0-2-1,0 1 1,-22 21-1,15-16-70,-4 4-134,11-14-239,1 1 0,0 1 1,0-1-1,1 1 0,1 1 0,-9 15 1,15-26 418,0 0 0,0 1 0,0-1 0,-1 0 0,1 0 0,0 1 0,0-1 0,0 0 0,0 1 0,0-1 0,0 0 0,0 0 0,0 1 0,0-1 0,0 0 0,0 1 0,0-1 0,0 0 0,0 1 0,0-1 0,0 0 0,0 0 0,0 1 0,0-1 0,0 0 0,0 1 0,0-1 0,1 0 0,-1 0 0,0 1 0,0-1 0,0 0 0,1 0 0,-1 1 0,0-1 0,0 0 0,0 0 0,1 0 0,-1 0 0,0 1 0,0-1 0,1 0 0,-1 0 0,0 0 0,1 0 0,-1 0 0,0 0 0,1 0 0,-1 0 0,0 0 0,0 0 0,1 0 0,-1 0 0,19-3-991,4-6-55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4.127"/>
    </inkml:context>
    <inkml:brush xml:id="br0">
      <inkml:brushProperty name="width" value="0.05" units="cm"/>
      <inkml:brushProperty name="height" value="0.05" units="cm"/>
      <inkml:brushProperty name="color" value="#E71224"/>
    </inkml:brush>
  </inkml:definitions>
  <inkml:trace contextRef="#ctx0" brushRef="#br0">12 1 14163,'2'3'247,"1"1"0,-1 0 0,0 0 0,0 0 0,-1 0 0,1 1 0,-1-1 0,0 0 0,0 1 0,0-1 0,0 0 0,-1 1 0,0-1 0,0 9 0,-3 5 719,1-1-1,-9 27 1,-2 16 1225,13-55-2068,-1-1 28,1 0-1,-1 0 1,1 1-1,0-1 1,1 0-1,0 5 1,-1-8-124,1 0 0,-1 0 1,0 0-1,1 0 1,-1 0-1,1 0 1,-1 0-1,1 0 1,0-1-1,-1 1 1,1 0-1,0-1 1,0 1-1,-1 0 1,1-1-1,0 1 0,0-1 1,0 1-1,0-1 1,0 1-1,0-1 1,0 0-1,0 1 1,0-1-1,0 0 1,0 0-1,0 0 1,0 0-1,0 0 1,1 0-1,2 0 12,1-1-1,-1 1 1,1-1-1,-1-1 1,0 1-1,0 0 1,0-1-1,0 0 1,0 0-1,0 0 1,0-1-1,-1 1 1,1-1-1,-1 0 1,1 0-1,-1 0 1,0 0-1,0-1 1,-1 1-1,1-1 1,2-5-1,2-1 37,-1-1-1,-1 0 0,0 0 1,0-1-1,-1 1 1,4-21-1,-3-12 59,-5 40-126,0 1 0,0 0 0,-1 0 0,1 0 0,-1 0 0,1 0 0,-1 0 0,0 0 0,-1 0 0,1 0 0,0 0 0,-2-3 0,2 6-12,1 0-1,0 0 0,0-1 0,0 1 1,0 0-1,0 0 0,0-1 0,-1 1 1,1 0-1,0 0 0,0-1 0,0 1 1,-1 0-1,1 0 0,0 0 1,0-1-1,0 1 0,-1 0 0,1 0 1,0 0-1,-1 0 0,1 0 0,0 0 1,0-1-1,-1 1 0,1 0 0,0 0 1,-1 0-1,1 0 0,0 0 0,0 0 1,-1 0-1,1 0 0,0 0 0,-1 0 1,1 0-1,0 1 0,0-1 1,-1 0-1,1 0 0,0 0 0,-1 0 1,1 0-1,0 0 0,0 1 0,0-1 1,-1 0-1,1 0 0,0 0 0,0 1 1,-1-1-1,1 0 0,0 0 0,0 1 1,0-1-1,-1 1-74,1 0 0,-1 0 0,1 0 0,0 0-1,-1 0 1,1 0 0,0 1 0,0-1 0,0 0 0,0 0 0,0 0 0,0 0 0,0 0-1,1 2 1,-1-1-63,1 0-1,0-1 0,0 1 0,0 0 0,1 0 1,-1-1-1,0 1 0,1-1 0,-1 1 0,1-1 1,-1 0-1,1 0 0,0 0 0,0 1 0,-1-1 1,1-1-1,0 1 0,3 1 0,1 0-74,0 0 0,0-1-1,0 0 1,13 1 0,13-1-776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4.595"/>
    </inkml:context>
    <inkml:brush xml:id="br0">
      <inkml:brushProperty name="width" value="0.05" units="cm"/>
      <inkml:brushProperty name="height" value="0.05" units="cm"/>
      <inkml:brushProperty name="color" value="#E71224"/>
    </inkml:brush>
  </inkml:definitions>
  <inkml:trace contextRef="#ctx0" brushRef="#br0">155 0 15875,'-4'1'276,"1"0"-1,-1 0 0,1 0 1,0 1-1,-1 0 0,1-1 0,0 1 1,0 0-1,0 0 0,0 1 1,-4 4-1,-29 34 273,27-30-167,-1 1 144,0 0-1,1 1 1,-10 20 0,16-27-412,0 0 1,0 1-1,1-1 1,0 0-1,1 1 1,-1-1-1,1 1 1,0-1 0,1 1-1,0 10 1,0-15-83,0 0-1,0 0 1,1 0 0,-1-1 0,1 1 0,-1 0 0,1 0 0,0-1 0,0 1-1,0 0 1,-1-1 0,2 1 0,-1-1 0,0 1 0,0-1 0,0 0 0,1 1 0,-1-1-1,1 0 1,-1 0 0,1 0 0,-1 0 0,1 0 0,-1 0 0,1-1 0,0 1-1,0 0 1,-1-1 0,1 1 0,0-1 0,0 0 0,0 0 0,0 0 0,-1 0-1,1 0 1,0 0 0,2 0 0,0-1 52,1 1-1,-1-1 1,1 0 0,-1 0 0,1 0-1,-1-1 1,0 0 0,0 0-1,0 0 1,0 0 0,0 0-1,0-1 1,-1 0 0,6-4 0,-5 1 14,1 0 0,-2-1-1,1 1 1,-1-1 0,0 0 0,0 1 0,-1-1 0,1-1 0,-2 1 0,1 0 0,-1 0 0,0-9 0,0 11-103,-1 0 0,1 0-1,-1 0 1,-1 0-1,1-1 1,-1 1 0,0 0-1,0 0 1,-1 0-1,1 0 1,-1 0 0,0 0-1,0 1 1,-1-1-1,1 1 1,-1-1 0,-6-6-1,8 10-42,1 1 0,-1-1 0,1 1-1,-1-1 1,1 1 0,-1-1 0,0 1 0,1 0-1,-1-1 1,1 1 0,-1 0 0,0 0 0,1-1 0,-1 1-1,0 0 1,1 0 0,-2 0 0,2 0-13,-1 0 0,1 0 0,0 0 0,-1 0 0,1 0 0,0 0 0,0 1 0,0-1 0,-1 0 0,1 0 0,0 0 1,0 1-1,-1-1 0,1 0 0,0 0 0,0 0 0,0 1 0,0-1 0,0 0 0,-1 0 0,1 1 0,0-1 0,0 0 0,0 0 0,0 1 0,0-1 0,0 0 0,0 1 1,0 0-41,0 0 0,0 0 0,0 0 0,0 1 0,0-1 0,1 0 0,-1 0 0,0 0 1,1 0-1,-1 0 0,1 0 0,-1 0 0,1 0 0,-1 0 0,1 0 0,0-1 0,-1 1 0,1 0 1,0 0-1,0 0 0,0-1 0,1 2 0,16 7-750,7 0-130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5.012"/>
    </inkml:context>
    <inkml:brush xml:id="br0">
      <inkml:brushProperty name="width" value="0.05" units="cm"/>
      <inkml:brushProperty name="height" value="0.05" units="cm"/>
      <inkml:brushProperty name="color" value="#E71224"/>
    </inkml:brush>
  </inkml:definitions>
  <inkml:trace contextRef="#ctx0" brushRef="#br0">229 275 13571,'-7'0'354,"1"-1"0,-1 1-1,0 1 1,0-1 0,0 1 0,0 0 0,0 1 0,0 0 0,1 0-1,-1 0 1,1 1 0,-1 0 0,1 0 0,0 1 0,0-1 0,1 1-1,-1 1 1,-5 5 0,-1 1 11,1 0 1,0 1-1,1 0 1,0 0-1,1 2 0,1-1 1,-7 15-1,12-22-316,1-1 0,0 1 0,0-1 0,0 1 0,1 0 0,0 0 0,0 0 0,0 10 0,1-14-44,0-1-1,1 1 0,-1-1 1,0 0-1,0 1 0,0-1 0,1 1 1,-1-1-1,1 0 0,-1 1 1,1-1-1,0 0 0,-1 1 0,1-1 1,0 0-1,0 0 0,0 0 1,0 0-1,0 0 0,0 0 1,0 0-1,0 0 0,0 0 0,1 0 1,-1 0-1,0-1 0,1 1 1,-1-1-1,0 1 0,1-1 0,-1 1 1,1-1-1,-1 0 0,0 0 1,1 0-1,-1 1 0,1-1 1,-1-1-1,1 1 0,1 0 0,4-1 6,-1 0 0,0-1 0,0 1-1,0-1 1,0 0 0,-1 0-1,1-1 1,-1 0 0,1 0 0,4-4-1,0 0 42,0-1-1,-1-1 1,0 1-1,11-16 1,2-5 140,-2-2 1,22-43 0,-17 25 167,-1-2-1,-3-1 1,24-89-1,-43 124-217,-2 17-139,0 0 0,0 0 0,0 0 0,0 0 0,0-1 0,0 1 1,0 0-1,0 0 0,0 0 0,0 0 0,0 0 0,0 0 0,0 0 0,0 0 0,0 0 1,-1 0-1,1 0 0,0-1 0,0 1 0,0 0 0,0 0 0,0 0 0,0 0 0,0 0 0,0 0 1,0 0-1,0 0 0,0 0 0,0 0 0,-1 0 0,1 0 0,0 0 0,0 0 0,0 0 1,0 0-1,0 0 0,0 0 0,0 0 0,0 0 0,0 0 0,0 0 0,-1 0 0,1 0 1,0 0-1,0 0 0,0 0 0,0 0 0,0 0 0,0 0 0,0 0 0,0 0 0,0 0 1,0 0-1,0 0 0,-1 0 0,1 0 0,0 0 0,0 0 0,0 1 0,0-1 0,0 0 1,0 0-1,0 0 0,-14 22 123,-8 22-67,3 0 0,-14 49-1,25-65-52,1 0-1,1 1 0,1 0 1,-1 48-1,6-72-10,0-1 0,0 0 0,1 1 0,-1-1-1,1 0 1,0 1 0,1-1 0,-1 0 0,0 0 0,1 0 0,0 0-1,0 0 1,4 5 0,-5-7 5,1-1-1,0 1 0,0-1 1,-1 1-1,1-1 1,0 0-1,0 0 0,0 1 1,1-1-1,-1-1 0,0 1 1,0 0-1,0 0 1,1-1-1,-1 1 0,0-1 1,1 0-1,-1 0 1,0 0-1,1 0 0,-1 0 1,0 0-1,1-1 1,-1 1-1,0-1 0,4-1 1,5-3-3,1 0 1,0-1 0,-1 0-1,0-1 1,-1-1 0,0 1 0,0-2-1,17-17 1,-14 13 27,1 0 1,30-20 0,-44 33-25,0-1 0,0 1 0,1 0 1,-1 0-1,0 0 0,0 0 0,0 0 1,0 0-1,1 0 0,-1-1 0,0 1 0,0 0 1,0 0-1,0 0 0,1 0 0,-1 0 1,0 0-1,0 0 0,0 0 0,0 0 1,1 0-1,-1 0 0,0 0 0,0 0 0,0 0 1,1 0-1,-1 0 0,0 0 0,0 0 1,0 0-1,0 1 0,1-1 0,-1 0 1,0 0-1,0 0 0,0 0 0,0 0 0,0 0 1,1 0-1,-1 1 0,0-1 0,0 0 1,0 0-1,0 0 0,0 0 0,0 0 1,0 1-1,0-1 0,0 0 0,1 0 0,-1 0 1,0 1-1,0-1 0,0 0 0,0 0 1,0 0-1,0 0 0,0 1 0,0-1 1,0 0-1,0 0 0,0 0 0,-1 1 0,1-1 1,0 0-1,0 0 0,0 0 0,-4 16 38,4-13-27,-3 6 24,1-1 0,0 1 0,1 0-1,0 0 1,0 0 0,1 10 0,1-17-16,-1 1-1,0-1 0,1 1 1,-1-1-1,1 1 0,0-1 0,0 0 1,0 1-1,0-1 0,0 0 1,0 0-1,1 0 0,-1 0 1,1 0-1,0 0 0,-1 0 0,1 0 1,0-1-1,0 1 0,0-1 1,0 1-1,0-1 0,0 0 1,1 0-1,-1 0 0,5 2 1,2-1 42,1 0 1,0-1-1,0 0 1,0 0 0,0-1-1,0-1 1,0 1-1,17-5 1,77-22 257,-81 17-420,7-1-796,-10 9-4385,-12 3 4128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5.460"/>
    </inkml:context>
    <inkml:brush xml:id="br0">
      <inkml:brushProperty name="width" value="0.05" units="cm"/>
      <inkml:brushProperty name="height" value="0.05" units="cm"/>
      <inkml:brushProperty name="color" value="#E71224"/>
    </inkml:brush>
  </inkml:definitions>
  <inkml:trace contextRef="#ctx0" brushRef="#br0">3 39 19772,'7'-6'676,"0"1"0,1 0 0,-1 1-1,1 0 1,0 0 0,9-2 0,-15 5-577,0 0 0,-1 1 1,1-1-1,0 1 0,0-1 1,0 1-1,0 0 1,-1 0-1,1 0 0,0 0 1,0 0-1,0 0 0,0 1 1,-1-1-1,1 0 0,0 1 1,0-1-1,-1 1 0,1 0 1,0 0-1,-1 0 0,1 0 1,-1 0-1,1 0 0,-1 0 1,1 0-1,-1 0 1,0 1-1,0-1 0,1 1 1,-1-1-1,0 1 0,0-1 1,0 1-1,0 2 0,1-1-67,-2 1 0,1-1 1,0 1-1,-1-1 0,1 1 0,-1-1 0,0 1 0,0-1 0,0 1 0,-1 0 0,1-1 0,-1 0 0,0 1 0,0-1 0,0 1 0,-3 5 1,-3 4-27,-1 0 0,-14 20 0,14-22 20,-18 22-11,20-26-17,-1 1 0,1 0 0,0 0 0,1 1 0,0 0 0,-5 10 0,10-18 2,-1 0-1,1 0 1,0 0-1,0 0 1,0-1 0,-1 1-1,1 0 1,0 0-1,0 0 1,0 0-1,0 0 1,1 0 0,-1 0-1,0 0 1,0 0-1,1 0 1,-1-1-1,0 1 1,1 0-1,-1 0 1,1 0 0,-1-1-1,1 1 1,-1 0-1,1 0 1,-1-1-1,1 1 1,0 0 0,0-1-1,-1 1 1,1-1-1,0 1 1,0-1-1,-1 1 1,3 0 0,2 1-2,0-1 0,1 1 0,-1-1 1,11 1-1,-12-1-1,29 3-616,1-2 0,-1-1-1,51-5 1,-78 3 436,-3 1 103,-1 0 0,1-1 0,0 1 0,0-1 1,-1 0-1,1 1 0,-1-1 0,1 0 0,4-3 0,-3 0-555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5.911"/>
    </inkml:context>
    <inkml:brush xml:id="br0">
      <inkml:brushProperty name="width" value="0.05" units="cm"/>
      <inkml:brushProperty name="height" value="0.05" units="cm"/>
      <inkml:brushProperty name="color" value="#E71224"/>
    </inkml:brush>
  </inkml:definitions>
  <inkml:trace contextRef="#ctx0" brushRef="#br0">1 56 15523,'5'-1'423,"1"-1"0,-1 1 0,1 0 1,0 0-1,-1 1 0,1-1 0,0 1 0,8 1 0,9 0 656,12-2-181,104-9-2201,-125 8 723,1 0 0,-1-1-1,0-1 1,1-1 0,-2 0 0,1 0 0,13-8-1,-29 18 4325,-1-2-3079,0 1 1,1-1 0,0 1 0,0 0-1,0 0 1,-2 5 0,4-8-613,0 0-1,0-1 1,-1 1 0,1 0 0,0 0 0,0 0-1,0 0 1,0 0 0,0 0 0,1 0-1,-1-1 1,0 1 0,0 0 0,0 0 0,1 0-1,-1 0 1,1-1 0,-1 1 0,0 0-1,1 0 1,-1-1 0,1 1 0,0 0-1,-1-1 1,1 1 0,0 0 0,-1-1 0,1 1-1,0-1 1,-1 1 0,1-1 0,0 1-1,0-1 1,0 0 0,-1 1 0,1-1 0,0 0-1,0 0 1,0 0 0,0 0 0,0 0-1,1 0 1,19 2 42,-1 0 1,0-2-1,1-1 0,-1 0 0,32-7 0,-27 4-87,0 1 0,-1 1-1,31 1 1,-53 1 0,1 0 0,0 0 0,0 1 0,-1-1 0,1 1 0,0-1 0,-1 1 0,1 0 0,-1 0 0,1 0 0,-1 1 0,1-1 0,-1 0 0,0 1 0,1 0 0,-1-1 1,0 1-1,0 0 0,0 0 0,-1 0 0,1 0 0,0 1 0,-1-1 0,1 0 0,-1 1 0,0-1 0,0 1 0,1 2 0,-1-3 4,0 0 1,1 0-1,-1 0 0,0 0 1,1 0-1,0 0 0,-1-1 1,1 1-1,0 0 0,0-1 1,0 0-1,0 1 0,0-1 1,0 0-1,0 0 0,0 0 1,0 0-1,1 0 0,-1-1 1,0 1-1,1-1 0,-1 1 1,1-1-1,-1 0 1,4 0-1,7-1-319,1 0 0,-1 0 0,18-6 1,-23 6-10,64-16-344,-34 6 220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6.547"/>
    </inkml:context>
    <inkml:brush xml:id="br0">
      <inkml:brushProperty name="width" value="0.05" units="cm"/>
      <inkml:brushProperty name="height" value="0.05" units="cm"/>
      <inkml:brushProperty name="color" value="#E71224"/>
    </inkml:brush>
  </inkml:definitions>
  <inkml:trace contextRef="#ctx0" brushRef="#br0">61 1 18916,'-7'17'4587,"-1"15"-3741,-13 113 514,-3 244-1,26-372-1269,0-11 36,1-10 147,9-50 8,-2 0 0,4-99 0,-10 104-316,-4 55 19,1-1-1,0 1 1,0-1 0,0 1 0,1-1-1,0 0 1,0 1 0,5 7 0,-2-4 1,0 0 0,0 0 0,1-1 0,12 14 1,-10-15 13,0 0 0,0-1 0,1 0 0,0-1 1,0 0-1,0 0 0,1-1 0,0 0 0,0-1 1,0 0-1,0 0 0,0-1 0,0-1 0,1 0 0,15 0 1,3-1 22,0-2 1,-1-1-1,1-1 1,37-11 0,-65 14-21,0 1 0,-1-1 0,1 1 0,0 0-1,0 0 1,0 0 0,0-1 0,0 1 0,0 0 0,0 0 0,0 0 0,0 0 0,0 0 0,0 1 0,0-1 0,0 0 0,0 0 0,0 1 0,0-1 0,0 0 0,-1 1 0,3 0 0,-3 0 7,1 1 0,-1-1 1,1 0-1,-1 0 0,1 0 1,-1 1-1,1-1 0,-1 0 1,0 1-1,0-1 0,0 0 1,0 2-1,4 19 135,-2-19-121,-1 0 0,1 0-1,0 0 1,1-1-1,-1 1 1,0 0-1,1-1 1,-1 0-1,1 1 1,0-1 0,0 0-1,0 0 1,0-1-1,0 1 1,0-1-1,0 1 1,0-1-1,1 0 1,-1 0 0,1-1-1,-1 1 1,0-1-1,5 1 1,12 0 59,-1 0 0,38-4 0,-41 2-43,140-21-131,-76 9-1249,-74 13 1294,-6 2-66,-6 2-135,6-4 245,-10 5-337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8.076"/>
    </inkml:context>
    <inkml:brush xml:id="br0">
      <inkml:brushProperty name="width" value="0.05" units="cm"/>
      <inkml:brushProperty name="height" value="0.05" units="cm"/>
      <inkml:brushProperty name="color" value="#E71224"/>
    </inkml:brush>
  </inkml:definitions>
  <inkml:trace contextRef="#ctx0" brushRef="#br0">0 1 17260,'18'69'3784,"-16"-56"-3341,1 0 0,0-1 0,0 1-1,2-1 1,-1 0 0,2 0 0,7 13 0,-11-23-426,-1 1 1,1-2 0,-1 1 0,1 0-1,0 0 1,0 0 0,0-1 0,0 1-1,0-1 1,0 0 0,1 0 0,-1 1-1,0-1 1,0-1 0,1 1 0,-1 0-1,4 0 1,-2-1-21,1 1-1,-1-1 1,0-1-1,0 1 1,1-1 0,-1 1-1,0-1 1,0 0-1,6-3 1,3-2-53,-1 0 0,0 0 0,-1-2 0,1 1 0,13-13 0,8-11-97,36-43 0,-54 56 186,-15 18-30,0 0 1,0 0 0,0 0-1,0 0 1,0 0 0,0 0 0,0 0-1,0-1 1,0 1 0,0 0 0,0 0-1,0 0 1,0 0 0,1 0-1,-1 0 1,0 0 0,0 0 0,0 0-1,0-1 1,0 1 0,0 0 0,0 0-1,0 0 1,0 0 0,0 0 0,1 0-1,-1 0 1,0 0 0,0 0-1,0 0 1,0 0 0,0 0 0,0 0-1,0 0 1,1 0 0,-1 0 0,0 0-1,0 0 1,0 0 0,0 0-1,0 0 1,0 0 0,0 0 0,1 0-1,-1 0 1,0 0 0,0 0 0,0 0-1,0 0 1,0 0 0,0 1 0,0-1-1,0 0 1,1 0 0,-1 0-1,0 0 1,0 10 99,-5 10 4,1-7-12,1-4-204,0 0 1,0 0-1,1 0 0,0 1 1,1-1-1,0 1 0,0 0 0,1-1 1,2 16-1,1-18-90,3-9-74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8.943"/>
    </inkml:context>
    <inkml:brush xml:id="br0">
      <inkml:brushProperty name="width" value="0.05" units="cm"/>
      <inkml:brushProperty name="height" value="0.05" units="cm"/>
      <inkml:brushProperty name="color" value="#E71224"/>
    </inkml:brush>
  </inkml:definitions>
  <inkml:trace contextRef="#ctx0" brushRef="#br0">94 26 17348,'0'0'38,"0"-1"1,0 1 0,0 0-1,0 0 1,0 0-1,0 0 1,0-1 0,-1 1-1,1 0 1,0 0 0,0 0-1,0 0 1,0-1-1,0 1 1,0 0 0,-1 0-1,1 0 1,0 0 0,0 0-1,0 0 1,0 0-1,-1-1 1,1 1 0,0 0-1,0 0 1,0 0 0,-1 0-1,1 0 1,0 0-1,0 0 1,0 0 0,-1 0-1,1 0 1,0 0 0,0 0-1,0 0 1,0 0-1,-1 0 1,1 0 0,0 0-1,0 0 1,0 0 0,-1 1-1,1-1 1,0 0-1,0 0 1,0 0 0,0 0-1,-1 0 1,1 0 0,0 1-1,0-1 1,0 0-1,0 0 1,0 0 0,0 0-1,0 1 1,-1-1 0,1 0-1,0 0 1,0 0-1,0 0 1,0 1 0,0-1-1,0 0 1,0 0 0,0 1-1,-8 17 161,6-14 56,-8 25 623,1 1-1,-9 49 1,-2 64-482,18-125-315,-3 14 10,-5 68 154,10-88-144,0-1 0,0 0-1,1 1 1,0-1-1,1 0 1,4 13 0,-6-23-77,0 0 0,0 0 0,0 0 0,1 0 0,-1 0 0,0-1 0,1 1 0,-1 0 1,0 0-1,1 0 0,-1-1 0,1 1 0,0 0 0,-1 0 0,1-1 0,-1 1 1,1-1-1,0 1 0,0 0 0,-1-1 0,1 1 0,0-1 0,0 0 0,0 1 0,-1-1 1,1 1-1,0-1 0,0 0 0,0 0 0,0 0 0,0 0 0,0 1 0,0-1 0,-1 0 1,1-1-1,0 1 0,0 0 0,0 0 0,0 0 0,0 0 0,0-1 0,0 1 0,0-1 1,4-1 81,0-1 0,-1 0 0,1-1 0,-1 1 0,6-7 0,-9 9-96,41-43 763,52-70 0,27-57 24,-68 93-641,-33 49-127,4-5-291,38-46 0,-46 68-824,-16 12 1062,0 0 0,0 0 0,0 0 0,0 0 0,0 0 0,1 0 0,-1 0 0,0 0 0,0 0 0,0 0 0,0 0 0,1 0 0,-1 0 0,0 0 0,0 0 0,0 0 0,0 0 0,0 0 0,1 0 0,-1 0 0,0 0 0,0 0 0,0 0 0,0 0 0,0 0 0,0 0 0,1 1 0,-1-1 0,0 0 0,0 0 0,0 0 0,0 0 0,0 0 0,0 0 0,0 0 0,0 1 0,0-1 0,1 0 0,-1 0 0,0 0 0,0 0 0,0 1 0,0-1 0,0 0 0,0 0 0,0 0 0,0 0 0,0 1 0,-7 29-1073,-4-2 331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49.720"/>
    </inkml:context>
    <inkml:brush xml:id="br0">
      <inkml:brushProperty name="width" value="0.05" units="cm"/>
      <inkml:brushProperty name="height" value="0.05" units="cm"/>
    </inkml:brush>
  </inkml:definitions>
  <inkml:trace contextRef="#ctx0" brushRef="#br0">276 11 16283,'2'-11'2057,"-7"18"-1152,-15 26-136,15-23-149,-21 35 129,-167 317 1569,186-347-2211,1 0-1,-8 30 1,14-44-101,-1-1 1,1 1-1,0 0 0,0 0 0,0-1 1,0 1-1,0 0 0,0 0 0,0 0 1,0-1-1,0 1 0,0 0 0,0 0 1,0-1-1,1 1 0,-1 0 0,0 0 1,1 1-1,-1-2-4,1 0 1,-1 0-1,1 0 1,-1 1-1,0-1 1,1 0-1,-1 0 1,1 0-1,-1 0 1,0 0-1,1 0 1,-1 0-1,1 0 1,-1 0-1,1 0 0,-1 0 1,0 0-1,1 0 1,-1 0-1,1 0 1,-1 0-1,0-1 1,1 1-1,0 0 1,3-3 4,1 1-1,-1-1 1,0 0 0,0 0 0,4-5 0,20-20-1,-2-2 0,-1-1 1,36-59-1,48-110 157,-69 109 58,-37 77-123,-9 20-15,-10 20 0,-5 16 4,1 1-1,3 0 1,1 1-1,2 1 1,3 1-1,1 0 1,2 0-1,-2 75 1,10-112-80,0 0 1,0-1-1,1 1 1,0 0-1,1-1 1,0 1-1,5 14 1,-6-23-1,-1 0 0,1 0 0,-1-1 0,1 1 0,-1 0 0,0-1 0,1 1 0,-1 0 0,0-1 0,1 1 0,-1 0 0,0-1 0,1 1 0,-1-1-1,0 1 1,0 0 0,1-1 0,-1 1 0,0-1 0,0 1 0,0-1 0,0 1 0,0-1 0,0 1 0,0-1 0,27-157 679,-24 144-654,0 1 1,1 0 0,0 0 0,8-15-1,-10 25-31,0-1-1,1 1 1,-1-1-1,1 1 1,-1 0-1,1 0 1,0 0-1,0 0 0,0 0 1,1 1-1,-1 0 1,1-1-1,-1 1 1,1 0-1,0 1 0,0-1 1,-1 1-1,7-2 1,15-2-12,0 1 1,0 2 0,31 0-1,-40 2 6,0 1 0,-1 0 0,1 2 1,0 0-1,-1 0 0,18 7 0,-29-8 6,0-1 0,-1 1 1,1 0-1,-1 0 0,0 0 1,1 1-1,-1-1 0,0 1 0,0-1 1,-1 1-1,1 0 0,0 0 1,-1 0-1,0 1 0,0-1 1,0 1-1,0-1 0,0 1 1,-1-1-1,2 6 0,-1 3 22,0 0-1,-1 0 1,0 0-1,0 0 1,-3 15-1,2-26-21,0-1-1,0 1 0,0-1 0,0 1 1,0-1-1,0 1 0,-1-1 1,1 1-1,0-1 0,0 1 0,1-1 1,-1 1-1,0-1 0,0 1 0,0-1 1,0 1-1,0-1 0,0 0 1,1 1-1,-1-1 0,0 1 0,0-1 1,1 1-1,-1-1 0,0 0 0,0 1 1,1-1-1,-1 0 0,1 1 1,-1-1-1,0 0 0,1 1 0,-1-1 1,1 0-1,-1 0 0,0 0 0,1 1 1,-1-1-1,1 0 0,-1 0 0,1 0 1,-1 0-1,1 0 0,-1 0 1,1 0-1,-1 0 0,1 0 0,-1 0 1,1 0-1,-1 0 0,1 0 0,-1 0 1,1 0-1,-1-1 0,0 1 1,1 0-1,-1 0 0,1-1 0,-1 1 1,1 0-1,-1 0 0,0-1 0,1 0 1,32-24-16,-27 20 8,17-15-16,-13 11 6,0-1 1,1 2-1,22-14 1,-32 21 17,0 1 0,-1-1-1,1 1 1,0 0 0,-1-1-1,1 1 1,0 0 0,-1-1 0,1 1-1,0 0 1,0 0 0,-1 0 0,1 0-1,0 0 1,0 0 0,0 0 0,-1 0-1,1 0 1,0 0 0,0 0-1,-1 0 1,1 0 0,0 1 0,0-1-1,-1 0 1,1 1 0,0-1 0,-1 0-1,1 1 1,0-1 0,-1 1 0,1-1-1,-1 1 1,1-1 0,-1 1-1,1-1 1,-1 1 0,1 0 0,-1-1-1,1 1 1,-1 0 0,0-1 0,0 1-1,1 0 1,-1 0 0,0-1 0,0 1-1,0 0 1,0 0 0,1 1 0,-1 6 8,1 0 1,-1 0 0,0 0 0,-1 9 0,0-4-8,-1 4-59,1-13-109,0 0-1,1 0 1,-1 1 0,1-1-1,0 0 1,0 0 0,1 0-1,-1 1 1,1-1 0,2 7-1,-3-11 133,0 0-1,1 0 0,-1 0 1,0 1-1,1-1 1,-1 0-1,0 0 0,1 0 1,-1 0-1,0 0 0,1 1 1,-1-1-1,0 0 0,1 0 1,-1 0-1,1 0 1,-1 0-1,0 0 0,1 0 1,-1 0-1,0-1 0,1 1 1,-1 0-1,1 0 0,-1 0 1,0 0-1,1 0 1,-1-1-1,0 1 0,0 0 1,1 0-1,-1 0 0,0-1 1,1 1-1,-1 0 0,0-1 1,0 1-1,1 0 1,-1 0-1,0-1 0,0 1 1,0 0-1,1-1 0,9-16-187,-9 17 156,10-22-553,2-7-126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9.362"/>
    </inkml:context>
    <inkml:brush xml:id="br0">
      <inkml:brushProperty name="width" value="0.05" units="cm"/>
      <inkml:brushProperty name="height" value="0.05" units="cm"/>
      <inkml:brushProperty name="color" value="#E71224"/>
    </inkml:brush>
  </inkml:definitions>
  <inkml:trace contextRef="#ctx0" brushRef="#br0">1 1 16876,'8'44'1400,"1"-11"-960,3-1-352,6-11 224,5-2-400,6-19 152,1-9-144,6-17-192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39.791"/>
    </inkml:context>
    <inkml:brush xml:id="br0">
      <inkml:brushProperty name="width" value="0.05" units="cm"/>
      <inkml:brushProperty name="height" value="0.05" units="cm"/>
      <inkml:brushProperty name="color" value="#E71224"/>
    </inkml:brush>
  </inkml:definitions>
  <inkml:trace contextRef="#ctx0" brushRef="#br0">118 59 16708,'-3'1'2398,"-8"9"-1478,-13 15 347,17-15-706,-38 48 1283,41-52-1714,0 1 0,1-1 1,0 1-1,0-1 0,0 1 0,0 0 1,-1 10-1,4-16-119,0 0 1,0 0-1,0 0 0,0 0 1,0 0-1,0 0 0,0 0 1,0 0-1,0-1 1,1 1-1,-1 0 0,0 0 1,0 0-1,1 0 0,-1-1 1,1 1-1,-1 0 0,1 0 1,-1-1-1,1 1 0,0 0 1,-1-1-1,1 1 0,0-1 1,-1 1-1,1-1 1,0 1-1,0-1 0,-1 1 1,1-1-1,0 0 0,0 1 1,0-1-1,0 0 0,0 0 1,-1 1-1,1-1 0,0 0 1,0 0-1,0 0 1,0 0-1,0 0 0,0-1 1,1 1-1,7-1 12,0 0 0,1 0 0,11-4 0,-12 3 13,-4 1-30,17-4 38,0 1 0,37-2 0,-53 6-43,0 0-1,0 1 1,0-1-1,0 1 0,0 0 1,0 1-1,0 0 1,0-1-1,0 2 1,0-1-1,-1 1 1,0 0-1,1 0 1,6 6-1,-9-8-72,-1 1 0,1-1 0,-1 0 0,1 0 0,0 0 0,-1 0 0,1 0 0,0-1 0,0 1 0,-1-1 0,1 0 0,0 0 0,0 0 0,0 0 0,-1 0 0,1 0 0,0-1 0,0 1 0,-1-1 0,1 0 0,0 0 0,-1 0 0,1 0 0,3-3 0,9-4 31,0 0 1,24-19-1,-29 20-151,26-20-229</inkml:trace>
  <inkml:trace contextRef="#ctx0" brushRef="#br0" timeOffset="1">597 0 23341,'-18'9'368,"6"-4"-200,-1 1 0,1 1 0,1 0 0,-1 1 0,-16 15 0,27-23-165,0 1-1,0 0 0,0 0 1,0 0-1,1 0 1,-1 0-1,0 0 0,1 0 1,-1 0-1,1 0 1,-1 0-1,1 0 0,0 0 1,-1 1-1,1-1 1,0 0-1,0 0 0,0 0 1,-1 0-1,2 1 1,-1-1-1,0 0 0,0 0 1,0 0-1,0 1 0,1-1 1,-1 0-1,0 0 1,1 0-1,-1 0 0,1 0 1,0 0-1,-1 0 1,1 0-1,0 0 0,-1 0 1,1 0-1,0 0 1,1 1-1,5 3-11,-1 0 1,1 0-1,0 0 0,12 5 1,-12-6 11,16 9-6,40 24 32,-59-34-26,1 0-1,-1 0 0,0 1 0,0-1 0,-1 1 0,1 0 0,-1 1 0,0-1 0,0 0 1,4 10-1,-6-12 1,0 0 0,0 1 0,-1-1 0,1 1-1,-1-1 1,0 1 0,0-1 0,0 1 0,0-1 0,0 1 0,0-1 0,0 1 0,-1-1 0,0 1 0,1-1 0,-2 3 0,0 0 12,-1-1 1,1 0-1,-1 0 0,1 0 0,-1 0 1,0-1-1,-1 1 0,-3 2 0,-2 2-37,-1-1 0,0 0 0,0-1 0,0 0-1,-23 9 1,32-15-44,-1 1 0,0 0-1,0-1 1,1 0-1,-1 1 1,0-1 0,0 0-1,0 0 1,0 0 0,-2 0-1,4 0 31,-1 0 0,1 0 1,-1-1-1,0 1 0,1 0 0,-1 0 0,0-1 0,1 1 0,-1 0 0,1-1 0,-1 1 0,1-1 1,-1 1-1,1-1 0,-1 1 0,1 0 0,0-1 0,-1 0 0,1 1 0,-1-1 0,1-2-14,-1 1 0,1-1 0,-1 1 0,1 0-1,0-1 1,0 1 0,0-1 0,0 1 0,1 0 0,-1-1-1,0 1 1,1 0 0,0-1 0,1-3 0,14-29-474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0.196"/>
    </inkml:context>
    <inkml:brush xml:id="br0">
      <inkml:brushProperty name="width" value="0.05" units="cm"/>
      <inkml:brushProperty name="height" value="0.05" units="cm"/>
      <inkml:brushProperty name="color" value="#E71224"/>
    </inkml:brush>
  </inkml:definitions>
  <inkml:trace contextRef="#ctx0" brushRef="#br0">2 0 14699,'1'7'674,"0"-1"-1,0 1 0,-1-1 1,0 1-1,0-1 1,-3 11-1,2-10 99,1 0 0,-1 0 0,1 0 0,1 14 0,0-20-690,-1 1 0,1 0 0,0-1 1,-1 1-1,1-1 0,0 1 0,0-1 0,0 1 1,0-1-1,0 1 0,0-1 0,0 0 0,1 0 0,-1 0 1,0 1-1,1-1 0,-1 0 0,1-1 0,-1 1 0,1 0 1,-1 0-1,1-1 0,0 1 0,-1-1 0,1 1 0,0-1 1,0 0-1,2 1 0,4-1 66,0 1 0,1-1-1,-1 0 1,15-3 0,17-5 162,74-26 0,-81 22-239,1 2-1,0 1 1,39-5 0,-70 14-70,-1-1 1,0 1-1,0 0 0,0 0 1,0 0-1,0 0 0,1 0 1,-1 0-1,0 0 0,0 1 1,0-1-1,0 1 0,0 0 1,0-1-1,0 1 0,0 0 1,0 0-1,0 0 0,0 0 1,-1 1-1,1-1 0,0 1 1,-1-1-1,1 1 0,-1-1 1,0 1-1,1 0 0,-1-1 1,0 1-1,0 0 0,0 0 1,0 0-1,0 0 0,-1 0 1,1 0-1,-1 0 0,1 0 1,-1 1-1,1 2 0,-1-3 15,0 0 0,1 0 0,-1 0 0,1 0 0,0 0 0,0 0 0,-1 0-1,1 0 1,0-1 0,1 1 0,-1 0 0,0 0 0,1-1 0,-1 1 0,0-1 0,1 1 0,0-1 0,-1 0-1,1 0 1,0 0 0,0 0 0,0 0 0,-1 0 0,1 0 0,0 0 0,0-1 0,0 1 0,0-1 0,1 1-1,-1-1 1,0 0 0,3 0 0,7-1 74,0 0 0,-1 0 0,1-2 0,20-5 0,-10 1-17,5 0-150,-5 2 186,40-7 0,-56 12-408,0-1 0,0 1 1,0 0-1,0 0 0,-1 1 1,1 0-1,0 0 1,0 0-1,-1 1 0,1 0 1,-1 0-1,6 3 0,-10-4 105,1 0 1,-1-1-1,0 1 0,1 0 0,-1-1 1,1 1-1,-1-1 0,1 1 0,-1-1 0,1 0 1,-1 1-1,1-1 0,0 0 0,-1 0 0,4-1 1,7-2-752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0.999"/>
    </inkml:context>
    <inkml:brush xml:id="br0">
      <inkml:brushProperty name="width" value="0.05" units="cm"/>
      <inkml:brushProperty name="height" value="0.05" units="cm"/>
      <inkml:brushProperty name="color" value="#E71224"/>
    </inkml:brush>
  </inkml:definitions>
  <inkml:trace contextRef="#ctx0" brushRef="#br0">11 353 20532,'-1'1'133,"0"0"0,0 0-1,0 0 1,0 0 0,0 0-1,1 1 1,-1-1 0,0 0 0,1 1-1,-1-1 1,1 0 0,-1 1-1,1-1 1,0 1 0,-1-1-1,1 1 1,0-1 0,0 0-1,0 1 1,0-1 0,1 3-1,-1-4-41,1 1 0,0 0 0,-1 0 0,1 0-1,0 0 1,0-1 0,0 1 0,0 0 0,-1-1-1,1 1 1,0 0 0,0-1 0,0 0-1,0 1 1,0-1 0,0 1 0,1-1 0,-1 0-1,0 0 1,0 0 0,1 1 0,5-1 58,0 0 1,0 0-1,0 0 1,1-1-1,-1 0 0,-1-1 1,10-2-1,-4-1-105,-1 0-1,0-1 0,0-1 0,12-8 1,24-15-3,-51 52-15,2-15-17,0 1-1,0 0 1,0 0-1,1 0 1,-1 16-1,2-22-1,0-1 0,0 1-1,0-1 1,1 0 0,-1 1 0,0-1-1,1 1 1,-1-1 0,1 0 0,-1 1-1,1-1 1,-1 0 0,1 0-1,0 0 1,0 1 0,0-1 0,0 0-1,0 0 1,0 0 0,0 0 0,0 0-1,0-1 1,0 1 0,1 0-1,-1 0 1,0-1 0,0 1 0,1-1-1,-1 1 1,0-1 0,1 0 0,-1 1-1,1-1 1,-1 0 0,0 0-1,1 0 1,-1 0 0,1 0 0,-1 0-1,1 0 1,-1-1 0,2 1-1,8-3 9,1 1-1,-1-1 0,0-1 0,0 0 0,0-1 1,-1 0-1,1 0 0,-1-1 0,0-1 0,12-10 1,-4 2-439,-1 0 0,-1-2 1,0 0-1,18-25 1,-7-1-2253,-2-1 0,31-72 0,-41 83 1482,4-1 4248,-28 52-984,-2 6-1000,1 0 0,1 0 0,-10 47 0,13-43-865,2-1 0,1 1 0,2-1 0,0 1 0,2 0 0,6 36 0,-6-53-189,1 0 0,1-1 0,0 1 0,0 0 0,1-1 0,6 11 0,-10-20-14,0-1-1,1 1 0,-1-1 0,0 0 0,0 1 0,0-1 0,0 0 0,1 0 0,-1 1 1,0-1-1,0 0 0,1 1 0,-1-1 0,0 0 0,0 0 0,1 1 0,-1-1 0,0 0 1,1 0-1,-1 0 0,0 0 0,1 0 0,-1 1 0,0-1 0,1 0 0,-1 0 0,1 0 1,-1 0-1,0 0 0,1 0 0,-1 0 0,0 0 0,1 0 0,-1 0 0,0 0 0,1 0 0,-1 0 1,1-1-1,-1 1 0,0 0 0,1 0 0,-1 0 0,0 0 0,0-1 0,1 1 0,-1 0 1,0 0-1,1-1 0,-1 1 0,0 0 0,0-1 0,1 1 0,-1 0 0,0 0 0,0-1 1,0 1-1,0 0 0,1-1 0,8-19 32,-5 2-5,-1 0-1,0 0 0,-1 0 1,-1 0-1,0 0 1,-2 0-1,0 0 0,-6-27 1,7 44-29,0-1 1,-1 1-1,1-1 1,-1 1-1,0 0 1,1 0-1,-1-1 1,0 1-1,0 0 0,0 0 1,0 0-1,0 0 1,0 0-1,0 0 1,-1-1-1,1 2 1,1 0-1,0 0 1,0 0 0,0-1-1,0 1 1,0 0 0,-1 0-1,1 0 1,0 0 0,0 0-1,0 0 1,0 0 0,-1 0-1,1 0 1,0 0 0,0 0-1,0 0 1,0 0-1,-1 0 1,1 0 0,0 0-1,0 0 1,0 0 0,0 0-1,-1 0 1,1 0 0,0 1-1,0-1 1,0 0 0,0 0-1,0 0 1,-1 0-1,1 0 1,0 0 0,0 0-1,0 1 1,0-1 0,0 13-9,1-11 7,0 1-1,1 0 1,-1-1-1,1 0 1,-1 1-1,1-1 1,0 0-1,0 0 1,0 0-1,0 0 1,0 0-1,1 0 1,-1 0-1,0-1 1,1 1 0,-1-1-1,1 0 1,0 0-1,-1 0 1,1 0-1,0 0 1,0 0-1,4 0 1,7 1 3,1 0 1,-1-1-1,17 0 1,-10-2-8,41-7 0,-6 0 0,-55 8 17,1 0-1,0 0 1,-1 0-1,1 0 0,-1 1 1,1-1-1,0 0 0,-1 1 1,1-1-1,-1 1 1,1-1-1,-1 1 0,1 0 1,-1 0-1,0-1 1,1 1-1,-1 0 0,0 0 1,0 1-1,0-1 0,0 0 1,0 0-1,0 0 1,0 1-1,0-1 0,0 1 1,0-1-1,-1 0 0,1 1 1,0 2-1,0-2 24,0 1 1,1-1-1,-1 0 0,1 1 0,-1-1 1,1 0-1,0 0 0,0 0 0,0 0 1,0 0-1,0 0 0,4 2 0,-2-2-85,0-1-1,0 1 0,1-1 0,-1 0 0,0 0 1,1 0-1,-1-1 0,0 1 0,1-1 1,-1 0-1,1-1 0,-1 1 0,1-1 0,-1 0 1,0 0-1,0 0 0,1 0 0,-1-1 1,0 0-1,0 0 0,0 0 0,7-5 0,5-3-254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1.760"/>
    </inkml:context>
    <inkml:brush xml:id="br0">
      <inkml:brushProperty name="width" value="0.05" units="cm"/>
      <inkml:brushProperty name="height" value="0.05" units="cm"/>
      <inkml:brushProperty name="color" value="#E71224"/>
    </inkml:brush>
  </inkml:definitions>
  <inkml:trace contextRef="#ctx0" brushRef="#br0">59 36 17436,'-5'-11'1874,"2"10"719,-5 19 636,7-15-3344,-9 27 358,1 0 1,2 1-1,1 0 0,2 0 0,1 0 0,1 37 0,2-62-227,0 0-1,1 0 1,0 0 0,3 10-1,-4-15-9,1 0 1,-1-1-1,0 1 0,0 0 0,0 0 0,1-1 0,-1 1 1,0 0-1,1-1 0,-1 1 0,1 0 0,-1-1 1,1 1-1,-1-1 0,1 1 0,-1-1 0,1 1 0,-1-1 1,1 1-1,0-1 0,-1 0 0,1 1 0,0-1 1,-1 0-1,1 1 0,0-1 0,-1 0 0,1 0 0,0 0 1,0 0-1,-1 1 0,1-1 0,0 0 0,0 0 1,-1-1-1,1 1 0,0 0 0,-1 0 0,1 0 0,0 0 1,0-1-1,-1 1 0,1 0 0,0-1 0,-1 1 1,1 0-1,0-1 0,-1 1 0,1-1 0,0 0 0,4-3 32,0-1 0,0 0 0,0 0 0,-1 0 0,0-1 0,0 1 0,4-9 0,22-48 160,-22 46-143,3-9-24,0 0-1,-2-1 1,-1 0 0,8-46 0,-16 76-38,-1 0-1,1 0 1,0 0-1,0 0 1,0 0-1,1 0 1,-1 0-1,1 0 1,0 0-1,0 0 1,0 0-1,1-1 1,-1 1-1,1 0 1,0-1-1,0 1 1,0-1-1,1 0 0,-1 0 1,5 5-1,-2-4 9,0-1-1,0 0 0,0 0 0,0 0 1,0 0-1,0-1 0,1 0 0,-1 0 0,1 0 1,-1-1-1,1 0 0,0 0 0,10 0 1,2-1 18,33-4 0,6-1 43,-55 6-51,1-1 0,-1 0 0,0 1 0,0 0 0,1-1 0,-1 1 0,0 0 0,0 0 0,0 0 0,0 1 0,0-1 0,0 0 0,0 1 0,-1-1 0,1 1 0,0 0 0,-1-1 0,1 1 0,-1 0 0,0 0 0,2 4 0,-1-4-1,-1 0-1,0 1 0,1-1 1,0 0-1,-1 0 0,1 0 1,0 0-1,0 0 0,0-1 1,0 1-1,0-1 0,1 1 1,-1-1-1,0 0 0,1 1 1,-1-1-1,1-1 0,-1 1 1,5 1-1,0-2-182,-1 0 1,0-1-1,0 1 0,0-1 1,0-1-1,0 1 0,0-1 1,-1 0-1,1 0 0,0-1 1,-1 1-1,0-1 0,0 0 1,1-1-1,-2 0 0,1 1 1,0-1-1,4-5 0,3-5-372,0 0 0,-1 0 0,-1-1 0,0-1 0,7-16 0,13-32-666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2.224"/>
    </inkml:context>
    <inkml:brush xml:id="br0">
      <inkml:brushProperty name="width" value="0.05" units="cm"/>
      <inkml:brushProperty name="height" value="0.05" units="cm"/>
      <inkml:brushProperty name="color" value="#E71224"/>
    </inkml:brush>
  </inkml:definitions>
  <inkml:trace contextRef="#ctx0" brushRef="#br0">80 1 17156,'-7'20'985,"-9"18"531,2 1 0,2 1 0,2 0 0,-8 63 0,15-2-1142,4-89-355,0 0 0,0-1 0,1 1 0,1 0-1,0-1 1,6 15 0,-9-25-18,0-1-1,0 1 1,0-1-1,1 1 1,-1-1-1,0 1 1,0-1-1,1 1 1,-1-1 0,0 1-1,1-1 1,-1 1-1,0-1 1,1 0-1,-1 1 1,1-1 0,-1 0-1,1 1 1,-1-1-1,1 0 1,-1 0-1,1 1 1,-1-1-1,1 0 1,-1 0 0,1 0-1,-1 0 1,1 0-1,-1 0 1,1 0-1,0 0 1,-1 0 0,1 0-1,-1 0 1,1 0-1,-1 0 1,1 0-1,-1 0 1,1 0 0,-1-1-1,1 1 1,-1 0-1,1 0 1,-1-1-1,1 1 1,-1 0-1,1-1 1,-1 1 0,1-1-1,-1 1 1,0 0-1,1-1 1,-1 1-1,0-1 1,1 1 0,-1-2-1,20-29 36,-20 31-36,6-12 2,-1 4-7,0-1 1,-1 1 0,0-1-1,0 0 1,-1 0-1,-1 0 1,4-18 0,-6 30 16,1 0 0,-1 1 1,1-1-1,0 0 1,0 0-1,1 0 1,-1 0-1,1 0 0,-1 0 1,1 0-1,0 0 1,0 0-1,0-1 1,0 1-1,1-1 0,-1 0 1,1 1-1,-1-1 1,1 0-1,0-1 1,0 1-1,0 0 0,0-1 1,5 2-1,0 1 45,1-1-1,0 0 1,1 0-1,-1-1 1,0 0-1,1-1 1,17 1-1,6-7 209,-31 5-250,-1 0 0,0-1 1,0 1-1,0 0 0,0-1 1,0 1-1,0-1 1,0 0-1,0 1 0,0-1 1,0 1-1,0-1 0,0 0 1,0 0-1,0 0 0,-1 0 1,1 1-1,0-1 0,-1 0 1,1 0-1,-1 0 0,1 0 1,-1-1-1,1 1 1,-1 0-1,1-1 0,-1 1-3,-1 0-1,1 1 1,0-1-1,0 0 0,-1 0 1,1 0-1,0 1 1,-1-1-1,1 0 0,0 1 1,-1-1-1,1 0 1,-1 1-1,0-1 1,1 1-1,-1-1 0,1 0 1,-1 1-1,0-1 1,1 1-1,-1 0 0,0-1 1,0 1-1,1 0 1,-1-1-1,0 1 1,0 0-1,0 0 0,1 0 1,-1 0-1,-2 0 1,-27-2 136,27 3-140,-1-1 0,0 1 0,1 0 1,-1 0-1,0 1 0,1-1 0,0 1 1,-1-1-1,1 1 0,0 0 0,0 1 0,0-1 1,0 0-1,-4 5 0,6-6-17,0 1-1,0-1 1,0 1-1,0-1 1,0 1 0,0 0-1,0-1 1,0 1-1,1 0 1,-1 0-1,1-1 1,-1 1-1,1 0 1,0 0 0,0 0-1,-1 0 1,1 0-1,1-1 1,-1 1-1,0 0 1,0 0-1,1 0 1,-1 0 0,1-1-1,-1 1 1,1 0-1,0-1 1,0 1-1,0 0 1,0-1-1,1 2 1,0-1-136,-1 0 0,1 0 0,0-1 0,0 1 0,0-1 0,0 1-1,0-1 1,0 0 0,0 0 0,0 0 0,1 0 0,-1 0 0,0 0 0,1-1 0,-1 1 0,0-1 0,1 0 0,-1 1 0,1-1 0,-1 0-1,1 0 1,4-2 0,13-7-519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3.028"/>
    </inkml:context>
    <inkml:brush xml:id="br0">
      <inkml:brushProperty name="width" value="0.05" units="cm"/>
      <inkml:brushProperty name="height" value="0.05" units="cm"/>
      <inkml:brushProperty name="color" value="#E71224"/>
    </inkml:brush>
  </inkml:definitions>
  <inkml:trace contextRef="#ctx0" brushRef="#br0">56 1 15099,'2'2'3370,"-4"16"-2229,2-18-1035,-19 87 4824,8-40-3935,2 0 0,2 1 0,-2 73 0,9-117-962,0 1-1,1-1 1,-1 0-1,1 1 0,0-1 1,0 0-1,1 0 1,-1 0-1,4 6 1,-4-9-30,0 0 0,-1 0 0,1 0 1,0 0-1,0 0 0,0 0 0,-1 0 1,1-1-1,0 1 0,0 0 0,0-1 0,0 1 1,0-1-1,0 1 0,0-1 0,0 1 1,1-1-1,-1 0 0,0 0 0,0 1 0,0-1 1,0 0-1,1 0 0,-1 0 0,0 0 1,0 0-1,0 0 0,0-1 0,0 1 1,1 0-1,-1-1 0,0 1 0,0-1 0,0 1 1,0-1-1,0 1 0,0-1 0,0 0 1,0 1-1,0-1 0,0-1 0,4-2 7,0-1 1,0 0-1,-1 0 0,0 0 1,0-1-1,0 0 0,-1 1 0,1-1 1,-1 0-1,-1-1 0,4-11 0,1-6-41,7-45-1,-12 57 6,1-3-16,-1 0-1,0 1 0,-1-1 1,0 0-1,-1 0 1,-5-27-1,5 41 38,0 1-1,0-1 0,0 1 1,0 0-1,0-1 1,0 1-1,0-1 1,0 1-1,0 0 1,0-1-1,0 1 0,0-1 1,-1 1-1,1 0 1,0-1-1,0 1 1,0 0-1,-1-1 0,1 1 1,0 0-1,0 0 1,-1-1-1,1 1 1,0 0-1,-1 0 0,1-1 1,0 1-1,-1 0 1,-3 10-86,1 23 10,3-26 68,0 0 0,1 1 1,0-1-1,1 0 1,-1 0-1,2 0 0,-1 0 1,1-1-1,-1 1 0,2-1 1,-1 1-1,8 9 0,-9-14 13,1 1-1,-1 0 1,1-1-1,0 1 0,0-1 1,0 0-1,0 0 1,0 0-1,1 0 0,-1 0 1,1-1-1,-1 1 1,1-1-1,-1 0 0,1 0 1,0-1-1,-1 1 1,1-1-1,0 0 0,0 0 1,0 0-1,-1 0 1,1-1-1,0 1 0,6-3 1,-3 1 3,1-1 0,-1-1 0,0 1 1,0-1-1,-1-1 0,1 1 0,-1-1 0,0 0 1,10-11-1,4-2 3,-20 19-6,0-1-1,0 0 0,0 1 0,0-1 0,0 0 0,0 1 1,0-1-1,0 0 0,0 1 0,0-1 0,0 0 0,0 1 1,0-1-1,0 0 0,0 1 0,0-1 0,0 0 0,0 1 1,1-1-1,-1 0 0,0 1 0,0-1 0,0 0 1,1 1-1,-1-1 0,0 0 0,0 0 0,1 0 0,-1 1 1,0-1-1,1 0 0,-1 0 0,0 0 0,1 0 0,-1 1 1,0-1-1,1 0 0,-1 0 0,0 0 0,1 0 0,-1 0 1,0 0-1,1 0 0,-1 0 0,0 0 0,1 0 0,-1 0 1,0 0-1,1 0 0,-1 0 0,0 0 0,1-1 1,-1 1-1,0 0 0,1 0 0,-1 0 0,0 0 0,1-1 1,-1 1-1,0 0 0,0 0 0,1-1 0,-1 1 0,0 0 1,0 0-1,1-1 0,-1 0 0,-5 38-8,3-26 0,2-7 0,0 1 1,0-1 0,0 1-1,0-1 1,0 1 0,1 0-1,0-1 1,2 8 0,-2-12-4,-1 1 0,1 0 0,-1 0 0,1 0 1,-1 0-1,1 0 0,-1-1 0,1 1 0,0 0 0,-1 0 1,1-1-1,0 1 0,0-1 0,-1 1 0,1 0 0,0-1 0,0 0 1,1 1-1,0 0-22,-1-1 0,1 0 0,-1 0 0,0 0 0,1 0-1,-1 0 1,1-1 0,-1 1 0,0 0 0,1-1 0,-1 1 0,0-1 0,1 1 0,-1-1 0,0 1 0,3-3 0,4-2-282,-1-1 1,1 0-1,-1-1 0,0 0 1,-1 0-1,1 0 0,-2-1 1,1 0-1,-1 0 0,5-10 1,5-14-759,16-47 0,-24 61 950,15-42-754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43.512"/>
    </inkml:context>
    <inkml:brush xml:id="br0">
      <inkml:brushProperty name="width" value="0.05" units="cm"/>
      <inkml:brushProperty name="height" value="0.05" units="cm"/>
      <inkml:brushProperty name="color" value="#E71224"/>
    </inkml:brush>
  </inkml:definitions>
  <inkml:trace contextRef="#ctx0" brushRef="#br0">44 1 16508,'-9'23'1097,"1"0"-1,1 1 1,1 0 0,1 1 0,1 0 0,0 32 0,8 149-431,-3-183-714,-1-9-54,1 0 1,0 0-1,1 0 1,1 0-1,6 22 1,-9-36 90,0 0 0,0 1 0,0-1 0,0 0 0,0 1 1,0-1-1,0 0 0,0 1 0,0-1 0,1 0 1,-1 1-1,0-1 0,0 0 0,0 1 0,0-1 0,1 0 1,-1 0-1,0 1 0,0-1 0,0 0 0,1 0 1,-1 0-1,0 1 0,0-1 0,1 0 0,-1 0 0,0 0 1,1 0-1,-1 1 0,0-1 0,1 0 0,-1 0 1,0 0-1,1 0 0,-1 0 0,0 0 0,1 0 0,-1 0 1,0 0-1,0 0 0,1 0 0,-1 0 0,0 0 1,1 0-1,8-17-225,1-25 42,-4-3 92,-4 24 130,2 1 0,0 0 0,8-25 0,-12 44-12,0 0 0,0-1 0,1 1 1,-1 0-1,1 0 0,-1 0 1,1 0-1,0-1 0,-1 1 0,1 0 1,0 0-1,0 0 0,-1 0 1,1 0-1,0 1 0,0-1 0,0 0 1,0 0-1,0 0 0,0 1 0,1-1 1,-1 1-1,0-1 0,0 1 1,0-1-1,1 1 0,-1 0 0,0-1 1,0 1-1,1 0 0,-1 0 1,0 0-1,1 0 0,-1 0 0,0 0 1,0 1-1,3 0 0,3 1 98,-1 2-1,0-1 1,1 1 0,-1 0-1,10 9 1,7 4 89,-16-13-152,1 0-1,0 0 1,0-1 0,0 0 0,0-1 0,0 1 0,1-1 0,-1-1-1,1 0 1,11 1 0,-16-2-36,-1 0 0,0-1-1,0 1 1,1 0 0,-1-1 0,0 0-1,0 1 1,1-1 0,-1-1 0,0 1-1,0 0 1,0-1 0,-1 1-1,1-1 1,0 0 0,0 0 0,-1 0-1,0-1 1,1 1 0,-1 0 0,0-1-1,0 0 1,0 1 0,0-1 0,-1 0-1,1 0 1,-1 0 0,1 0-1,0-6 1,-1 7-6,0 0-1,0 0 1,-1-1-1,1 1 1,-1 0 0,0 0-1,0 0 1,0 0-1,0-1 1,0 1-1,0 0 1,0 0-1,-1 0 1,1 0-1,-1-1 1,0 1 0,1 0-1,-1 0 1,0 0-1,0 0 1,0 1-1,-1-1 1,1 0-1,0 0 1,-1 1 0,1-1-1,-1 1 1,1-1-1,-1 1 1,0-1-1,0 1 1,0 0-1,0 0 1,-3-1 0,2 1-1,0 0 1,-1 0-1,1 1 1,0-1-1,-1 1 1,1 0-1,0 0 1,0 0-1,-1 0 1,1 1-1,0 0 0,0-1 1,-1 1-1,1 0 1,0 0-1,0 1 1,0-1-1,0 1 1,1-1-1,-1 1 1,0 0-1,-4 4 1,1 1 8,0 0 0,0 0 0,1 1 0,0 0-1,0 0 1,1 0 0,0 1 0,0-1 0,1 1 0,-4 14 0,4-12-53,1 1 1,0 0 0,1 0-1,0 0 1,1 1-1,0-1 1,3 20 0,-2-27-20,0 0 0,1 0 0,-1 0 0,1 0 0,0 0 0,1 0 0,-1 0 0,1-1 1,0 1-1,0-1 0,0 0 0,1 0 0,0 0 0,-1 0 0,1-1 0,1 1 0,-1-1 1,7 4-1,23 6-191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3:57.269"/>
    </inkml:context>
    <inkml:brush xml:id="br0">
      <inkml:brushProperty name="width" value="0.05" units="cm"/>
      <inkml:brushProperty name="height" value="0.05" units="cm"/>
      <inkml:brushProperty name="color" value="#E71224"/>
    </inkml:brush>
  </inkml:definitions>
  <inkml:trace contextRef="#ctx0" brushRef="#br0">36 101 11394,'-2'0'753,"-1"0"0,0-1 0,0 1 0,0-1 0,0 0 0,1 0 0,-7-4 3925,26 12-3699,-6-3-924,1 0 1,-1-1-1,1-1 0,0 1 1,0-2-1,19 1 0,76-6-69,-81 2 44,27-1-23,156-4 29,-179 8-30,0 1 0,1 2-1,-1 1 1,55 18 0,-79-21-7,31 11 18,-31-10 15,-23-7 24,-280-50 541,109 24-42,134 18-402,-50-7 62,92 18-212,0 0-1,0 0 1,0 2-1,0-1 1,0 2-1,-18 3 1,30-5-5,-1 0 0,1 0 0,-1 0 0,0 0 0,1 0 1,-1 0-1,1 0 0,-1 1 0,1-1 0,-1 0 1,1 0-1,-1 0 0,1 1 0,-1-1 0,1 0 0,-1 0 1,1 1-1,0-1 0,-1 1 0,1-1 0,-1 0 1,1 1-1,0-1 0,-1 2 0,13 1-71,25 0-3,118-6-7,207-31 0,-347 32 55,-13 2-4,-4 1 19,-117 17 28,-168 3-1,110-11 36,243-22-57,42 2-73,239-33-279,-432 65 493,-52 10 123,115-28-295,1-2 0,-1 0 0,0-1 1,-29-2-1,37-3-322,12 3 288,0 0-1,0 0 1,0 1 0,0-1-1,1 1 1,-1-1 0,0 1 0,0 0-1,-3 0 1,0 1-192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03.617"/>
    </inkml:context>
    <inkml:brush xml:id="br0">
      <inkml:brushProperty name="width" value="0.05" units="cm"/>
      <inkml:brushProperty name="height" value="0.05" units="cm"/>
      <inkml:brushProperty name="color" value="#E71224"/>
    </inkml:brush>
  </inkml:definitions>
  <inkml:trace contextRef="#ctx0" brushRef="#br0">22 77 13475,'-17'-5'2413,"13"4"-136,14 1-523,217 12 152,-181-10-1890,0-2 0,59-9 0,-67 5-9,0 1 0,0 2 1,1 1-1,40 6 0,-22 5 2,-34-6-5,0 0 1,1-2-1,0-1 1,0 0 0,-1-2-1,27-3 1,7-6 30,-23 2 16,0 2 0,1 2 0,36 1 0,178-1 62,-82-1-48,-120 7-37,1 2 0,87 20 0,-81-13-26,90 7-1,179-29 54,-76-2 25,-166 12-60,377 14-3,-283 1-19,270-11-1,286-13 50,-320 0-47,78 4 22,373 14-7,-585-12-11,636-48 33,-499 20-26,174 7-11,-133 7 0,461 26-13,-6 32 66,-728-26-54,-149-10-1,0 2 1,0 0-1,44 19 0,-52-18 9,-1 0 1,1-2-1,0 0 0,1-2 1,-1-1-1,1 0 1,0-2-1,27-3 0,19-5 112,112-27 0,-178 33-128,7-2 170,-12 2-88,-7 0-70,-7-1-250,1 0-1,-17-5 1,19 4 206,-25-5-132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0.126"/>
    </inkml:context>
    <inkml:brush xml:id="br0">
      <inkml:brushProperty name="width" value="0.05" units="cm"/>
      <inkml:brushProperty name="height" value="0.05" units="cm"/>
    </inkml:brush>
  </inkml:definitions>
  <inkml:trace contextRef="#ctx0" brushRef="#br0">20 1 17724,'0'0'73,"1"0"0,-1 0 0,0 0 0,1 1 0,-1-1 0,0 0 0,1 0 0,-1 0 0,0 1 0,1-1 0,-1 0 0,0 1 0,0-1 0,0 0 0,1 0 1,-1 1-1,0-1 0,0 0 0,0 1 0,0-1 0,1 0 0,-1 1 0,0-1 0,0 1 0,0-1 0,0 0 0,0 1 0,0-1 0,0 0 0,0 1 0,0-1 0,0 1 0,0-1 0,-1 0 0,1 1 0,0-1 0,0 0 0,0 1 1,-1-1-1,-5 23 920,4-16-245,-3 9 53,2 0-1,-4 30 1,7-42-772,-1 0 1,1 0-1,0 0 0,0 0 1,1 0-1,-1 0 1,1 0-1,0 0 1,0-1-1,0 1 1,0 0-1,1 0 0,0-1 1,0 1-1,-1-1 1,2 1-1,2 3 1,-3-5-30,1 0 1,0-1-1,-1 1 0,1-1 1,0 0-1,-1 0 0,1 0 1,0 0-1,0 0 1,0-1-1,0 1 0,0-1 1,0 1-1,0-1 1,0 0-1,0-1 0,0 1 1,0 0-1,0-1 1,0 0-1,0 0 0,0 1 1,3-3-1,7-2 4,-1 0 0,1-1 0,17-12 0,20-20 58,-37 27-2,-1 1 0,1 1 0,23-12-1,-36 20-55,0 1-1,0 0 0,0 0 0,1 0 1,-1 0-1,0 0 0,0 0 0,1 0 0,-1 0 1,0 0-1,0-1 0,0 1 0,1 0 0,-1 0 1,0 0-1,0 0 0,1 0 0,-1 0 0,0 1 1,0-1-1,1 0 0,-1 0 0,0 0 1,0 0-1,1 0 0,-1 0 0,0 0 0,0 0 1,1 1-1,-1-1 0,0 0 0,0 0 0,0 0 1,0 0-1,1 1 0,-1-1 0,0 0 0,0 0 1,0 0-1,0 1 0,0-1 0,2 16 139,-10 23 69,6-31-188,-2 20 224,4-27-304,0 0-1,-1 0 0,1 0 1,0 1-1,0-1 0,0 0 1,0 0-1,0 0 0,0 0 1,1 0-1,-1 0 0,0 0 1,0 0-1,1 0 1,-1 0-1,1 0 0,-1 0 1,1 0-1,-1 0 0,1 0 1,-1 0-1,2 1 0,4-11-536,-4-1 244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09.463"/>
    </inkml:context>
    <inkml:brush xml:id="br0">
      <inkml:brushProperty name="width" value="0.05" units="cm"/>
      <inkml:brushProperty name="height" value="0.05" units="cm"/>
      <inkml:brushProperty name="color" value="#E71224"/>
    </inkml:brush>
  </inkml:definitions>
  <inkml:trace contextRef="#ctx0" brushRef="#br0">44 1553 13331,'-35'30'1491,"27"-21"-719,26-20 12,585-442 3081,-149 107-3245,-45 30-499,-183 139-305,86-87-3895,-299 249 3557,-13 15 507,1 0 1,-1 0-1,0 0 0,0 0 1,0 0-1,0 0 0,1-1 0,-1 1 1,0 0-1,0 0 0,0 0 1,0 0-1,0 0 0,1-1 1,-1 1-1,0 0 0,0 0 0,0 0 1,0 0-1,0-1 0,0 1 1,0 0-1,0 0 0,0 0 0,0-1 1,0 1-1,0 0 0,0 0 1,0 0-1,0-1 0,0 1 1,0 0-1,0 0 0,0 0 0,0-1 1,0 1-1,0 0 0,0 0 1,0 0-1,0-1 0,0 1 1,0 0-1,0 0 0,-1 0 0,1 0 1,0-1-1,0 1 0,0 0 1,0 0-1,-1 0 0,1 0 1,0 0-1,0 0 0,0-1 0,0 1 1,-1 0-1,1 0 0,0 0 1,0 0-1,0 0 0,-1 0 0,1 0 1,0 0-1,0 0 0,0 0 1,-1 0-1,1 0 0,0 0 1,-19 4-912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09.862"/>
    </inkml:context>
    <inkml:brush xml:id="br0">
      <inkml:brushProperty name="width" value="0.05" units="cm"/>
      <inkml:brushProperty name="height" value="0.05" units="cm"/>
      <inkml:brushProperty name="color" value="#E71224"/>
    </inkml:brush>
  </inkml:definitions>
  <inkml:trace contextRef="#ctx0" brushRef="#br0">7 2137 12123,'-7'12'1545,"21"-35"-487,11-11-458,1 1-1,1 2 1,47-42 0,-17 17-143,345-314 1353,22 22-1060,-292 242-586,-107 86-142,822-658 37,-387 335-3717,-424 318 3048,-18 16-154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0.283"/>
    </inkml:context>
    <inkml:brush xml:id="br0">
      <inkml:brushProperty name="width" value="0.05" units="cm"/>
      <inkml:brushProperty name="height" value="0.05" units="cm"/>
      <inkml:brushProperty name="color" value="#E71224"/>
    </inkml:brush>
  </inkml:definitions>
  <inkml:trace contextRef="#ctx0" brushRef="#br0">1 2495 10034,'-1'9'874,"5"-7"-176,13-14 196,182-169 3272,-50 43-2974,473-391 1413,-502 429-2344,442-342 375,14 23-467,-248 175-286,-146 107-467,128-114-597,-254 198 826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0.744"/>
    </inkml:context>
    <inkml:brush xml:id="br0">
      <inkml:brushProperty name="width" value="0.05" units="cm"/>
      <inkml:brushProperty name="height" value="0.05" units="cm"/>
      <inkml:brushProperty name="color" value="#E71224"/>
    </inkml:brush>
  </inkml:definitions>
  <inkml:trace contextRef="#ctx0" brushRef="#br0">1 2730 12251,'0'2'53,"1"-1"1,-1 0-1,1 1 1,0-1-1,0 0 1,0 0-1,0 0 1,0 1-1,0-1 1,0 0-1,0-1 1,0 1-1,0 0 0,0 0 1,1 0-1,-1-1 1,0 1-1,1 0 1,-1-1-1,0 1 1,1-1-1,-1 0 1,1 0-1,-1 1 1,1-1-1,-1 0 1,1 0-1,-1 0 1,1 0-1,-1-1 1,0 1-1,1 0 1,2-1-1,4-2 70,1 0 0,-1-1 0,0 0-1,0 0 1,8-6 0,238-181 2737,-196 144-2425,407-335 1955,410-323-1010,-709 578-1343,490-364 88,18 30-319,-161 167-1853,-471 274 1684,-30 16-118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1.133"/>
    </inkml:context>
    <inkml:brush xml:id="br0">
      <inkml:brushProperty name="width" value="0.05" units="cm"/>
      <inkml:brushProperty name="height" value="0.05" units="cm"/>
      <inkml:brushProperty name="color" value="#E71224"/>
    </inkml:brush>
  </inkml:definitions>
  <inkml:trace contextRef="#ctx0" brushRef="#br0">1 2563 13675,'0'1'42,"0"0"1,0 0-1,0 1 0,0-1 1,0 0-1,0 0 0,0 0 1,1 0-1,-1 0 0,0 1 0,1-1 1,-1 0-1,0 0 0,1 0 1,0 0-1,-1 0 0,1 0 1,0 0-1,-1 0 0,1-1 1,0 1-1,0 0 0,0 0 1,0 0-1,0-1 0,0 1 1,0-1-1,0 1 0,0-1 1,0 1-1,0-1 0,0 1 1,0-1-1,0 0 0,0 0 1,1 1-1,-1-1 0,0 0 1,0 0-1,2 0 0,5-2 87,0 0 0,0-1 1,0 1-1,0-1 0,14-8 0,61-37 1157,134-98 1,-198 132-1160,711-567 2483,-702 557-2572,174-145 155,496-407 96,20 26-246,-563 439-612,284-151 0,-406 245 37,0 1-1,1 2 1,0 1-1,64-15 0,-75 27-315,-22 1 822,-1 0 0,0 0 0,1 0 0,-1 0-1,1 0 1,-1 0 0,0 0 0,1 1 0,-1-1 0,0 0 0,1 0-1,-1 0 1,0 1 0,1-1 0,-1 0 0,0 1 0,1-1 0,-1 0-1,0 0 1,0 1 0,1-1 0,-1 0 0,0 1 0,0-1 0,0 1-1,0-1 1,1 0 0,-1 1 0,-1 2-49,0 0-1,1 0 1,-1-1 0,0 1-1,-1 0 1,1-1 0,0 1-1,-1-1 1,0 1 0,1-1 0,-1 1-1,0-1 1,-4 4 0,-48 49-639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1.525"/>
    </inkml:context>
    <inkml:brush xml:id="br0">
      <inkml:brushProperty name="width" value="0.05" units="cm"/>
      <inkml:brushProperty name="height" value="0.05" units="cm"/>
      <inkml:brushProperty name="color" value="#E71224"/>
    </inkml:brush>
  </inkml:definitions>
  <inkml:trace contextRef="#ctx0" brushRef="#br0">45 2455 14547,'-6'13'180,"-1"4"-30,-1 1 0,2 0-1,1 0 1,0 1-1,-2 21 1,7-39-147,-1 1 0,1-1 0,0 1 0,0-1 0,1 1 0,-1-1 0,0 1 0,0-1 0,1 1 0,-1-1 0,1 1 0,-1-1 0,1 1 0,0-1 0,0 0 0,-1 1 1,1-1-1,0 0 0,0 0 0,0 0 0,0 0 0,3 2 0,-2-2 8,0 0-1,0 0 1,0-1 0,0 1-1,0 0 1,0-1 0,1 0-1,-1 1 1,0-1 0,0 0 0,0 0-1,1-1 1,-1 1 0,0 0-1,3-2 1,7-1 54,0-1-1,-1 0 0,0-1 1,18-10-1,53-36 263,-74 46-296,413-302 1201,-11-26-383,-310 251-672,988-761 594,-825 657-696,8 11-1,7 13 1,354-150 0,-541 273-370,1 4 1,127-29 0,-163 56 104,-43 8 114,-10 4-17,-22 14-135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1.945"/>
    </inkml:context>
    <inkml:brush xml:id="br0">
      <inkml:brushProperty name="width" value="0.05" units="cm"/>
      <inkml:brushProperty name="height" value="0.05" units="cm"/>
      <inkml:brushProperty name="color" value="#E71224"/>
    </inkml:brush>
  </inkml:definitions>
  <inkml:trace contextRef="#ctx0" brushRef="#br0">6 2258 13075,'-1'1'15,"0"3"90,0 1-1,0 0 1,0 0-1,1 0 1,0 0-1,-1 0 1,2 0-1,0 5 1,-1-9-96,0-1 0,0 1 0,0-1 0,1 1 1,-1-1-1,0 1 0,1-1 0,-1 0 0,0 1 0,1-1 0,-1 0 1,1 1-1,-1-1 0,0 0 0,1 1 0,-1-1 0,1 0 0,-1 0 1,1 1-1,-1-1 0,1 0 0,-1 0 0,1 0 0,-1 0 0,1 0 1,-1 0-1,1 0 0,0 0 0,2 0 18,0-1-1,0 1 1,1-1 0,-1 0 0,-1 0-1,1 0 1,0 0 0,3-3-1,46-25 684,71-54 0,47-51 340,-87 67-610,562-416 1998,17 18-1469,-534 377-940,570-388-191,12 35-2109,-649 409 1879,-59 31 358,0 0 0,0 0 0,0 0 0,0 1 0,0-1 1,0 0-1,0 1 0,1 0 0,-1-1 0,4 1 0,-6 1 15,0-1 1,0 1-1,0 0 1,0-1 0,0 1-1,0-1 1,0 1-1,0 0 1,0-1-1,0 1 1,0 0 0,-1-1-1,1 1 1,0-1-1,0 1 1,-1-1-1,1 1 1,0 0-1,-1-1 1,1 1 0,-1-1-1,0 1 1</inkml:trace>
  <inkml:trace contextRef="#ctx0" brushRef="#br0" timeOffset="1">916 2366 14211,'20'21'1056,"37"-48"-640,21-18-80,49-29 249,16-19-1,41-33 48,18-15 24,20-14-128,8-2-40,2-7-320,-4 5-176,-22 12-432,-5 13-208,-37 34 504,-25 17-104,-55 30-120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2.381"/>
    </inkml:context>
    <inkml:brush xml:id="br0">
      <inkml:brushProperty name="width" value="0.05" units="cm"/>
      <inkml:brushProperty name="height" value="0.05" units="cm"/>
      <inkml:brushProperty name="color" value="#E71224"/>
    </inkml:brush>
  </inkml:definitions>
  <inkml:trace contextRef="#ctx0" brushRef="#br0">17 1212 13203,'-17'53'968,"29"-26"-632,18-25-104,41-38 944,20-17-864,46-30 33,20-21 15,32-26 32,19-9 0,9-4-240,3 1-152,-7 13-344,-3 11-304,-38 19 512,-18 21-128,-40 39-113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2.860"/>
    </inkml:context>
    <inkml:brush xml:id="br0">
      <inkml:brushProperty name="width" value="0.05" units="cm"/>
      <inkml:brushProperty name="height" value="0.05" units="cm"/>
      <inkml:brushProperty name="color" value="#E71224"/>
    </inkml:brush>
  </inkml:definitions>
  <inkml:trace contextRef="#ctx0" brushRef="#br0">3 914 10946,'-2'27'1545,"12"-20"-833,33-28-144,21-18 832,42-22-432,15-10-71,35-20-89,9-11-104,9-9-360,3 4-176,-8 12-472,-9 11-160,-35 18-360,-15 13 648,-55 23-200,-21 14-136</inkml:trace>
  <inkml:trace contextRef="#ctx0" brushRef="#br0" timeOffset="1">1044 768 16932,'-36'46'1232,"26"-11"-1144,33-29-24,24-17 224,38-27-176,20-15-48,31-17-112,8-9-136,8-8-376,-3 2-192,-20 14 592,-11 12-168,-35 19-121</inkml:trace>
  <inkml:trace contextRef="#ctx0" brushRef="#br0" timeOffset="2">2107 551 11322,'-30'33'785,"10"-7"-737,3-6-24,17-10 336,9-7-368,19-12-16,11-6-32,13-5 80,5-2 72,0 1 72,-2 2-8,-8 8-88,-8 3-80,-16 5 72,-18 6 80,-16 6-88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3.248"/>
    </inkml:context>
    <inkml:brush xml:id="br0">
      <inkml:brushProperty name="width" value="0.05" units="cm"/>
      <inkml:brushProperty name="height" value="0.05" units="cm"/>
      <inkml:brushProperty name="color" value="#E71224"/>
    </inkml:brush>
  </inkml:definitions>
  <inkml:trace contextRef="#ctx0" brushRef="#br0">1 316 11426,'1'3'84,"0"0"-1,0 0 0,1 0 1,-1-1-1,1 1 0,0 0 1,0 0-1,0-1 1,0 1-1,0-1 0,0 0 1,1 0-1,3 3 0,-4-4-49,1 0 0,-1 0 0,1 0 0,0-1 0,-1 1 1,1-1-1,0 0 0,-1 1 0,1-1 0,0 0 0,-1 0 0,1-1 0,0 1 0,-1-1 0,1 1 0,0-1 0,-1 0 0,3-1 0,24-11 306,0-1 1,-2-1-1,40-28 0,-31 19-337,25-16-41,211-126-377,-261 160 389,-4 1 6,1 1-1,0 0 0,0 0 1,0 1-1,0 0 0,0 0 1,1 1-1,0 0 1,8-1-1,-16 3 19,0 0 0,0 0 1,0 0-1,0 0 0,0 0 0,0 0 0,0 0 1,0 0-1,0 1 0,0-1 0,0 0 1,0 1-1,0-1 0,0 1 0,0-1 0,0 1 1,0-1-1,0 1 0,-1 0 0,1-1 0,0 1 1,0 0-1,-1 0 0,1-1 0,0 1 1,-1 0-1,1 0 0,0 1 0,-1 1 2,1 0 0,-1-1 0,1 1 0,-1 0 0,0-1-1,0 1 1,0 0 0,0 0 0,-1-1 0,1 1 0,-2 2 0,-2 11 30,-2-1 0,-13 28 0,17-39-19,-40 91 162,33-63-83,9-32-89,0 0 0,0 1 0,0-1 1,0 0-1,0 1 0,0-1 1,0 0-1,0 1 0,0-1 0,1 0 1,-1 0-1,0 1 0,0-1 0,0 0 1,0 1-1,1-1 0,-1 0 0,0 0 1,0 1-1,1-1 0,-1 0 0,0 0 1,0 0-1,1 1 0,-1-1 0,0 0 1,0 0-1,1 0 0,-1 0 0,0 0 1,1 0-1,-1 1 0,0-1 1,1 0-1,0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0.709"/>
    </inkml:context>
    <inkml:brush xml:id="br0">
      <inkml:brushProperty name="width" value="0.05" units="cm"/>
      <inkml:brushProperty name="height" value="0.05" units="cm"/>
    </inkml:brush>
  </inkml:definitions>
  <inkml:trace contextRef="#ctx0" brushRef="#br0">114 0 19380,'-4'1'142,"0"0"1,0-1-1,0 2 0,0-1 0,0 0 1,0 1-1,1-1 0,-1 1 0,0 0 1,1 0-1,0 1 0,-1-1 0,1 1 1,0 0-1,0-1 0,1 1 0,-1 1 1,1-1-1,-1 0 0,1 0 0,-2 6 1,-2 1-58,0 1 1,1 0 0,0 1-1,1-1 1,-5 23 0,7-25-39,1-1 1,0 1-1,0-1 1,2 14 0,-1-21-29,0 0 0,0 1 0,0-1 0,0 1 0,0-1 0,0 0 0,1 1 1,-1-1-1,1 0 0,-1 1 0,1-1 0,0 0 0,-1 0 0,1 1 0,0-1 1,0 0-1,0 0 0,0 0 0,0 0 0,0 0 0,0 0 0,0 0 0,0 0 1,0-1-1,0 1 0,1 0 0,-1-1 0,0 1 0,1-1 0,-1 1 0,0-1 1,1 0-1,-1 1 0,0-1 0,1 0 0,2 0 0,1-1 44,0 0-1,0 0 1,0 0-1,0-1 1,0 1-1,0-1 1,0 0-1,0-1 1,-1 1 0,7-5-1,43-37 460,-43 34-402,11-10 160,21-26 1,-1 0 127,-45 51-398,-1 0 0,1 0 0,0 0 1,0 0-1,1 0 0,0 1 0,0-1 0,-2 10 0,1-6-121,1 1-1,0 0 1,1 0 0,0 19 0,1-27 46,0 0 0,0-1 1,0 1-1,0 0 0,0-1 0,1 1 1,-1 0-1,0-1 0,1 1 0,0-1 1,-1 1-1,1-1 0,0 1 1,0-1-1,0 1 0,0-1 0,0 0 1,0 1-1,0-1 0,0 0 0,1 0 1,-1 0-1,0 0 0,1 0 0,-1 0 1,1 0-1,-1-1 0,1 1 1,-1 0-1,1-1 0,-1 1 0,1-1 1,0 0-1,-1 0 0,1 1 0,0-1 1,-1 0-1,4-1 0,0 1-64,1-1 0,-1 0-1,0 0 1,1-1 0,-1 1 0,0-1 0,0-1-1,0 1 1,0-1 0,0 1 0,5-5-1,24-24-665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3.980"/>
    </inkml:context>
    <inkml:brush xml:id="br0">
      <inkml:brushProperty name="width" value="0.05" units="cm"/>
      <inkml:brushProperty name="height" value="0.05" units="cm"/>
      <inkml:brushProperty name="color" value="#E71224"/>
    </inkml:brush>
  </inkml:definitions>
  <inkml:trace contextRef="#ctx0" brushRef="#br0">1 1255 16668,'3'0'134,"0"-1"1,0 1 0,0-1-1,0 0 1,0 1 0,0-1 0,0 0-1,0-1 1,0 1 0,0-1-1,-1 1 1,1-1 0,0 0 0,3-3-1,4-2 114,65-46 865,71-67 0,-30 24-418,0 4-212,321-264 578,-75 69-1766,-109 86-4149,-227 179 3792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4.376"/>
    </inkml:context>
    <inkml:brush xml:id="br0">
      <inkml:brushProperty name="width" value="0.05" units="cm"/>
      <inkml:brushProperty name="height" value="0.05" units="cm"/>
      <inkml:brushProperty name="color" value="#E71224"/>
    </inkml:brush>
  </inkml:definitions>
  <inkml:trace contextRef="#ctx0" brushRef="#br0">38 10 17852,'6'-10'1928,"-4"10"-936,-2 12-327,-4 15 1663,-3 9-1136,1 13-367,-2 8-137,0 9-200,1 6-64,3 4-416,3-5-240,1-5-424,1-6-193,2-11-583,-2-9 2080,-1-13-1008,0-9-192,-1-11 48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5.555"/>
    </inkml:context>
    <inkml:brush xml:id="br0">
      <inkml:brushProperty name="width" value="0.05" units="cm"/>
      <inkml:brushProperty name="height" value="0.05" units="cm"/>
      <inkml:brushProperty name="color" value="#E71224"/>
    </inkml:brush>
  </inkml:definitions>
  <inkml:trace contextRef="#ctx0" brushRef="#br0">0 525 18668,'25'-18'4317,"40"-24"-2405,-19 13-1066,104-70 494,140-123 0,-178 115-1456,-107 101-892,-6 5 123,-14 10-512,-21 18 129,10-2 485,-3 3-178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5.945"/>
    </inkml:context>
    <inkml:brush xml:id="br0">
      <inkml:brushProperty name="width" value="0.05" units="cm"/>
      <inkml:brushProperty name="height" value="0.05" units="cm"/>
      <inkml:brushProperty name="color" value="#E71224"/>
    </inkml:brush>
  </inkml:definitions>
  <inkml:trace contextRef="#ctx0" brushRef="#br0">1 0 18860,'20'27'2425,"5"-1"-1441,11-3-336,6 1 1104,7 2-375,1-1-145,1-1-432,1 0-208,-6-1-288,-8-1-136,-9-4-320,-5 0-192,-9-3-512,-4-2-312,-9-6 896,-2-1-232,0-2-185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6.367"/>
    </inkml:context>
    <inkml:brush xml:id="br0">
      <inkml:brushProperty name="width" value="0.05" units="cm"/>
      <inkml:brushProperty name="height" value="0.05" units="cm"/>
      <inkml:brushProperty name="color" value="#E71224"/>
    </inkml:brush>
  </inkml:definitions>
  <inkml:trace contextRef="#ctx0" brushRef="#br0">51 4 23133,'11'-3'1840,"-5"13"-1344,0 6-207,-6 11 479,0 7-176,0 12-168,-2 7-88,2 9-304,2 4-200,-1-2-272,1 1-160,1-5-433,-3-3-207,-6-11-440,2-7-161,-14-20 1121,-3-7-264,-9-13-96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6.740"/>
    </inkml:context>
    <inkml:brush xml:id="br0">
      <inkml:brushProperty name="width" value="0.05" units="cm"/>
      <inkml:brushProperty name="height" value="0.05" units="cm"/>
      <inkml:brushProperty name="color" value="#E71224"/>
    </inkml:brush>
  </inkml:definitions>
  <inkml:trace contextRef="#ctx0" brushRef="#br0">1 250 18220,'5'-13'318,"1"0"0,0 1 0,1 0 0,1 0 0,0 1 0,0-1 0,1 2 0,0-1 1,1 1-1,0 1 0,1 0 0,0 0 0,1 1 0,-1 1 0,22-11 0,-7 5 241,1 2 0,0 0 0,1 2 1,0 1-1,30-5 0,-36 10-367,0 0 0,1 1 0,-1 2 0,0 0 0,1 1 0,-1 2-1,26 5 1,-41-6-166,-1 0 0,1 0 0,-1 0 0,1 1 0,-1 0 0,0 0 0,0 1 0,0 0 0,10 8 0,-14-10-24,0 0-1,0 0 0,0 1 0,0-1 1,-1 1-1,1-1 0,-1 1 0,1-1 0,-1 1 1,0 0-1,0 0 0,0 0 0,0-1 1,-1 1-1,1 0 0,-1 0 0,0 0 1,0 0-1,0 0 0,0 0 0,0 0 0,0 0 1,-1 0-1,0 0 0,0 3 0,-5 6-3,1-1-1,-1 0 0,-1 0 0,0 0 0,0-1 0,-1 0 0,-1-1 1,-17 17-1,6-6-1,-19 20-6,9-11 26,2 2 0,1 0 0,-25 38-1,48-62-11,1-1 0,0 0 0,0 0-1,1 1 1,-1 0 0,1-1-1,1 1 1,-1 0 0,0 9 0,2-12-3,0 0 1,0-1 0,0 1-1,1 0 1,-1 0 0,1-1-1,0 1 1,0-1 0,0 1 0,1 0-1,-1-1 1,1 0 0,0 1-1,0-1 1,0 0 0,0 0-1,1 0 1,4 4 0,0-1 5,1 0 0,0 0 0,1-1 0,-1 0 0,1-1 1,0 0-1,1 0 0,9 2 0,84 17-137,-53-13-247,74 17-781,-109-26 852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17.906"/>
    </inkml:context>
    <inkml:brush xml:id="br0">
      <inkml:brushProperty name="width" value="0.05" units="cm"/>
      <inkml:brushProperty name="height" value="0.05" units="cm"/>
      <inkml:brushProperty name="color" value="#E71224"/>
    </inkml:brush>
  </inkml:definitions>
  <inkml:trace contextRef="#ctx0" brushRef="#br0">26 88 21381,'-2'-6'2367,"-2"11"-1451,-3 13 68,2 9-668,2 1 0,0-1 0,2 1 0,1 0 0,1 0-1,5 27 1,-6-53-297,0 1-1,0-1 1,1 0-1,-1 0 1,1 1 0,-1-1-1,1 0 1,0 0-1,0 0 1,0 0-1,0 0 1,1 0-1,-1 0 1,0 0-1,1 0 1,0 0-1,-1-1 1,1 1-1,0-1 1,0 1 0,-1-1-1,5 2 1,-2-2 20,-1-1 0,1 1 0,-1-1 0,1 0 0,-1 0 0,1-1 0,-1 1 0,0-1 0,1 1 0,-1-1 0,1 0 0,-1-1 0,0 1 0,5-3 1,23-13 187,-1-1 0,-1-1 0,-1-2 1,40-37-1,-36 31-82,39-37 122,46-36-10,-116 100-255,-1-1 0,1 0 1,0 1-1,-1-1 0,1 1 0,0-1 0,-1 1 0,1-1 0,0 1 1,0 0-1,0-1 0,0 1 0,-1 0 0,1 0 0,0 0 0,0-1 0,0 1 1,0 0-1,0 0 0,1 0 0,-2 1-1,0-1 0,1 1 1,-1-1-1,0 1 0,0-1 0,1 1 0,-1-1 0,0 1 1,0-1-1,0 1 0,0-1 0,1 1 0,-1-1 0,0 1 1,0-1-1,0 1 0,0 0 0,0-1 0,-1 1 1,1-1-1,0 1 0,0-1 0,0 2 0,-17 43 39,13-36-25,-10 26-17,0-1 21,2-1 0,1 2 0,-8 39 0,18-72-20,1-1 0,0 1-1,-1-1 1,1 1 0,0-1 0,0 1 0,0-1 0,0 1 0,0-1 0,1 1 0,-1-1 0,0 1 0,1-1 0,-1 1 0,1-1 0,-1 1 0,1-1 0,0 0 0,-1 1 0,1-1 0,2 2 0,-2-2-1,0 0 1,1-1 0,-1 1 0,0-1-1,1 1 1,-1-1 0,0 0 0,1 1-1,-1-1 1,1 0 0,-1 0 0,1 0 0,-1 0-1,0 0 1,1 0 0,-1 0 0,1-1-1,1 1 1,6-3-8,0 0 0,0-1 0,0 0 0,-1 0-1,11-7 1,9-8-267,0-2 0,-1 0-1,-1-2 1,-2 0 0,39-48 0,-57 63-47,-1 0 1,0 0 0,-1 0 0,1-1 0,-2 1-1,1-1 1,-1 0 0,0 0 0,2-18 0,0-11-587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47.713"/>
    </inkml:context>
    <inkml:brush xml:id="br0">
      <inkml:brushProperty name="width" value="0.05" units="cm"/>
      <inkml:brushProperty name="height" value="0.05" units="cm"/>
      <inkml:brushProperty name="color" value="#E71224"/>
    </inkml:brush>
  </inkml:definitions>
  <inkml:trace contextRef="#ctx0" brushRef="#br0">123 1501 12555,'-11'9'857,"-1"-1"0,0 0 0,-21 10 0,0-7 4234,35-14-3280,-2 3-1763,1 0 1,-1-1 0,0 1-1,0-1 1,0 1 0,1 0-1,-1-1 1,0 1 0,0 0-1,1-1 1,-1 1 0,0 0 0,1-1-1,-1 1 1,0 0 0,1 0-1,-1 0 1,1-1 0,-1 1-1,0 0 1,1 0 0,-1 0-1,1 0 1,8-2 125,1 0-1,-1-1 1,0 0-1,0 0 1,-1-1-1,1 0 1,-1 0-1,0-1 1,11-8-1,66-58 184,-82 68-320,71-64 382,105-74 0,-172 136-407,351-252 160,-215 140-157,286-214 108,-339 269-54,128-115 1,-153 116 3,2 4 1,145-97 0,-309 223-81,-131 98-841,-14 8 243,-106 55-38,14 18 252,-80 76 234,205-163 89,151-116 22,-63 64 1,113-98 9,9-6-11,1-5 45,-1 0-1,1 0 1,0-1-1,-1 1 1,1 0-1,0-1 0,-1 1 1,1-1-1,-1 0 1,1 1-1,2-3 1,157-98-17,-56 33 44,115-60 64,54-34-38,-171 98-58,387-259-36,-240 145-5,30-23 52,7-20 21,-273 209 74,-21 13-59,-27 15-171,-20 11-67,-151 85-165,-47 35 303,-201 130-462,245-127 228,-366 344 0,520-436 285,4 3 1,-68 105-1,114-160 10,-26 34-39,26-37 7,4-4 1,14-22-11,16-19 32,1 1 0,2 2 0,57-54 0,129-92 70,-128 111-36,432-303 19,-294 220-46,-57 40-8,65-47-11,-13-16 25,-203 161 6,51-50 112,-66 59-6,-13 11-46,-11 8 8,-96 67-643,-36 25-921,105-66 1072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8.404"/>
    </inkml:context>
    <inkml:brush xml:id="br0">
      <inkml:brushProperty name="width" value="0.05" units="cm"/>
      <inkml:brushProperty name="height" value="0.05" units="cm"/>
      <inkml:brushProperty name="color" value="#E71224"/>
    </inkml:brush>
  </inkml:definitions>
  <inkml:trace contextRef="#ctx0" brushRef="#br0">66 666 12955,'-12'16'1640,"4"-6"-655,1-1-1,-1 1 0,2 1 0,-1 0 0,2-1 0,-7 16 1,12-26-942,0 0 0,0 0 0,0 1 0,0-1 1,0 0-1,0 0 0,0 1 0,0-1 0,0 0 1,0 0-1,0 1 0,0-1 0,0 0 0,0 0 1,0 1-1,0-1 0,0 0 0,0 0 0,0 1 0,0-1 1,0 0-1,0 0 0,0 0 0,0 1 0,1-1 1,-1 0-1,0 0 0,0 0 0,0 1 0,0-1 1,1 0-1,-1 0 0,0 0 0,0 1 0,10-3 847,13-10 39,58-42 362,121-107 0,55-88-889,-2-33-925,-246 268-131,-9 14 626,0 0 0,0 0 0,0-1 0,0 1 0,0 0 0,-1 0 0,1 0-1,0 0 1,0 0 0,0 0 0,0-1 0,0 1 0,0 0 0,-1 0 0,1 0 0,0 0 0,0 0 0,0 0 0,0 0 0,0 0-1,-1 0 1,1 0 0,0 0 0,0 0 0,0 0 0,0 0 0,-1 0 0,1 0 0,0 0 0,0 0 0,0 0 0,0 0 0,-1 0-1,1 0 1,0 0 0,0 0 0,0 0 0,0 0 0,-1 0 0,1 0 0,0 0 0,0 0 0,0 1 0,-28 14-830,11-1 564,1 0 0,-21 23-1,-3 11-250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8.826"/>
    </inkml:context>
    <inkml:brush xml:id="br0">
      <inkml:brushProperty name="width" value="0.05" units="cm"/>
      <inkml:brushProperty name="height" value="0.05" units="cm"/>
      <inkml:brushProperty name="color" value="#E71224"/>
    </inkml:brush>
  </inkml:definitions>
  <inkml:trace contextRef="#ctx0" brushRef="#br0">8 873 14787,'-1'3'249,"-5"28"1033,6-31-1249,0 1-1,0-1 1,0 1 0,0-1-1,-1 1 1,1-1-1,0 1 1,1-1-1,-1 1 1,0-1-1,0 1 1,0-1-1,0 1 1,0-1-1,0 1 1,1-1-1,-1 0 1,0 1 0,0-1-1,1 1 1,-1-1-1,0 1 1,0-1-1,1 0 1,-1 1-1,0-1 1,1 0-1,-1 0 1,1 1-1,-1-1 1,1 0 0,-1 0-1,0 1 1,1-1-1,-1 0 1,1 0-1,-1 0 1,1 0-1,-1 0 1,1 0-1,-1 0 1,1 1-1,-1-2 1,1 1-1,-1 0 1,1 0 0,-1 0-1,1 0 1,-1 0-1,1 0 1,-1 0-1,0-1 1,1 1-1,0 0 1,12-7 443,0-1 0,0 0 0,-1 0 0,0-1-1,-1-1 1,0 0 0,10-12 0,-8 9-148,269-287 3499,-114 116-3099,-9 22-522,-107 113-547,67-48 0,-112 92 50,0-1 0,0 2 0,1-1 1,0 1-1,10-4 0,-17 8 243,-1 0 0,0 0 0,0 0-1,0 0 1,1 0 0,-1 0 0,0 0-1,0 0 1,1 0 0,-1 0 0,0 0 0,0 0-1,0 0 1,1 0 0,-1 0 0,0 0-1,0 0 1,0 0 0,1 0 0,-1 0 0,0 1-1,0-1 1,0 0 0,1 0 0,-1 0-1,0 0 1,0 0 0,0 1 0,0-1 0,0 0-1,1 0 1,-1 0 0,0 1 0,0-1-1,0 0 1,0 0 0,0 0 0,0 1-1,0-1 1,0 0 0,0 0 0,0 1 0,0-1-1,0 0 1,0 0 0,0 1 0,0-1-1,0 0 1,0 0 0,0 0 0,0 1 0,0-1-1,0 0 1,0 0 0,-1 1 0,-4 13-1571,-2-4 1137,-1 0 1,-1-1-1,-13 14 1,5-7-57,-32 33-917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1.367"/>
    </inkml:context>
    <inkml:brush xml:id="br0">
      <inkml:brushProperty name="width" value="0.05" units="cm"/>
      <inkml:brushProperty name="height" value="0.05" units="cm"/>
    </inkml:brush>
  </inkml:definitions>
  <inkml:trace contextRef="#ctx0" brushRef="#br0">76 1 17300,'-13'29'1178,"-4"8"492,-16 54 0,30-80-1438,0 0 0,1 0 0,0 1 0,1-1 0,0 1 0,1-1-1,0 1 1,1-1 0,3 19 0,-3-27-203,0 1 0,0 0 0,0-1 0,1 1 0,0-1 0,-1 1 0,1-1 0,0 0 0,1 1 0,-1-1 0,0 0 0,1-1 0,0 1 0,0 0 0,0-1 0,0 1 0,0-1 1,0 0-1,0 0 0,1 0 0,-1-1 0,1 1 0,0-1 0,-1 0 0,1 0 0,0 0 0,-1 0 0,1-1 0,0 0 0,4 1 0,4-1 39,0-1 0,-1 0 0,1-1 1,-1 0-1,1 0 0,-1-2 0,0 1 1,18-9-1,-17 6 31,26-9 287,-36 15-365,0-1 0,1 1 0,-1 0 0,1 0 0,-1 0 0,1 0 0,-1 0 0,1 1 0,-1-1 0,1 1 0,-1 0 0,0-1 0,1 1 0,2 2 0,3 1-12,0-1 0,-1 0 0,1 0 0,0-1 0,1 0 1,-1 0-1,0-1 0,1 0 0,-1-1 0,0 0 0,1 0 0,-1 0 0,11-3 0,6-3 88,1 0 0,44-20 0,-30 11 26,-38 14-110,0 0-1,0 0 1,1 1-1,-1-1 1,0 0 0,1 1-1,-1 0 1,1-1-1,-1 1 1,1 0-1,-1 0 1,1 1-1,-1-1 1,0 0-1,3 1 1,-3 0-10,-1 0 1,0 0-1,0 0 1,0 0 0,0 0-1,0 0 1,0 1-1,0-1 1,0 0-1,-1 0 1,1 1-1,0-1 1,-1 0 0,1 1-1,-1-1 1,1 1-1,-1-1 1,0 0-1,1 1 1,-1-1 0,0 1-1,0-1 1,0 1-1,-1 2 1,1 11 13,-1-9-9,1 0 0,0 0 0,0 0 0,1 1 0,0-1 0,0 0 0,3 11 0,-3-16-6,0 0 0,0 0-1,0 0 1,-1 0 0,1 0 0,0-1 0,0 1-1,0 0 1,0 0 0,0-1 0,1 1-1,-1-1 1,0 1 0,0-1 0,0 1-1,0-1 1,1 0 0,-1 1 0,0-1 0,0 0-1,1 0 1,-1 0 0,0 0 0,0 0-1,1 0 1,-1-1 0,0 1 0,0 0-1,0-1 1,1 1 0,-1 0 0,0-1 0,2-1-1,7-1 16,-1-2 0,17-10-1,-22 13-18,32-21 15,-21 12 2,0 2 1,0 0-1,1 0 0,23-7 1,-38 15-17,0 1 1,0-1 0,0 1 0,0-1-1,0 1 1,0 0 0,0 0 0,0-1-1,0 1 1,0 0 0,0 0 0,0 0-1,0 0 1,1 0 0,-1 0 0,0 1-1,0-1 1,0 0 0,0 1 0,0-1-1,0 0 1,0 1 0,0-1 0,0 1-1,0 0 1,0-1 0,1 2-1,-1 0 0,0 0 0,0 0 0,0 1 0,-1-1 0,1 0 0,-1 1-1,1-1 1,-1 0 0,0 5 0,3 13-2,-3-20 4,1 1-1,-1 0 1,1 0-1,0 0 1,-1 0-1,1 0 1,0-1-1,-1 1 1,1 0-1,0-1 1,0 1-1,-1 0 1,1-1-1,0 1 1,0-1-1,0 1 1,0-1-1,0 0 1,0 1-1,0-1 1,0 0-1,0 0 1,0 1-1,0-1 1,0 0-1,0 0 1,0 0-1,0 0 1,0-1-1,2 1 1,36-7 20,-33 6-19,4-2-52,-5 1 63,0 1-1,-1 0 0,1 0 0,10 0 0,-15 1-35,1 0 0,0 0-1,0 0 1,-1 0 0,1 0-1,0 0 1,-1 0 0,1 0-1,0 1 1,0-1 0,-1 0-1,1 1 1,-1-1 0,1 0-1,0 1 1,-1-1 0,1 1-1,-1-1 1,1 1 0,-1-1-1,1 1 1,-1-1-1,1 1 1,-1 0 0,1-1-1,-1 1 1,0 0 0,0-1-1,1 1 1,-1 0 0,0-1-1,0 1 1,0 0 0,1 0-1,-1-1 1,0 1 0,0 0-1,-1 1 1,1-2-36,0 1 1,0-1-1,0 1 0,0-1 0,0 1 1,0-1-1,0 1 0,-1-1 0,2 1 1,-1-1-1,0 1 0,0-1 1,0 1-1,0-1 0,0 1 0,0-1 1,0 1-1,1-1 0,-1 1 0,0-1 1,0 1-1,1-1 0,-1 0 1,0 1-1,1-1 0,-1 1 0,0-1 1,1 0-1,-1 1 0,0-1 0,1 0 1,-1 1-1,1-1 0,-1 0 1,1 0-1,-1 0 0,1 1 0,-1-1 1,1 0-1,-1 0 0,1 0 1,-1 0-1,1 0 0,-1 0 0,1 0 1,-1 0-1,1 0 0,-1 0 0,1 0 1,-1 0-1,1 0 0,-1 0 1,1-1-1,-1 1 0,1 0 0,14-5-646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9.241"/>
    </inkml:context>
    <inkml:brush xml:id="br0">
      <inkml:brushProperty name="width" value="0.05" units="cm"/>
      <inkml:brushProperty name="height" value="0.05" units="cm"/>
      <inkml:brushProperty name="color" value="#E71224"/>
    </inkml:brush>
  </inkml:definitions>
  <inkml:trace contextRef="#ctx0" brushRef="#br0">7 1045 15323,'-7'20'2009,"19"-23"-905,3-14-336,21-28 1465,11-9-785,19-21-296,10-8-40,18-10-367,0-6-225,4-4-216,-1 0-136,-4 13-224,-5 6-192,-15 16-480,-10 9-345,-23 16 841,-11 10-176,-19 20-176</inkml:trace>
  <inkml:trace contextRef="#ctx0" brushRef="#br0" timeOffset="1">535 676 16171,'-8'12'496,"2"-4"-227,0 0 0,1 0 1,0 0-1,1 1 0,-1-1 1,2 1-1,-1 0 0,1 0 1,-2 14-1,5-22-219,0-1 0,-1 1 0,1 0 1,0-1-1,0 1 0,0 0 0,0-1 0,1 1 0,-1 0 0,0-1 0,0 1 0,0-1 1,0 1-1,1 0 0,-1-1 0,0 1 0,1-1 0,-1 1 0,0-1 0,1 1 0,-1-1 1,1 1-1,-1-1 0,1 1 0,-1-1 0,1 1 0,-1-1 0,1 0 0,-1 1 0,1-1 1,-1 0-1,1 0 0,0 1 0,-1-1 0,1 0 0,-1 0 0,1 0 0,0 0 0,-1 0 1,1 0-1,0 0 0,-1 0 0,1 0 0,0 0 0,-1 0 0,1 0 0,-1 0 1,1-1-1,0 1 0,0 0 0,31-14 782,5-10-409,0-3 0,-2-1 1,38-40-1,-42 39-305,413-416-2033,-422 421 1580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4:59.600"/>
    </inkml:context>
    <inkml:brush xml:id="br0">
      <inkml:brushProperty name="width" value="0.05" units="cm"/>
      <inkml:brushProperty name="height" value="0.05" units="cm"/>
      <inkml:brushProperty name="color" value="#E71224"/>
    </inkml:brush>
  </inkml:definitions>
  <inkml:trace contextRef="#ctx0" brushRef="#br0">2 280 17036,'-1'11'2120,"1"-6"-1256,11-13-312,5-7 1065,7-10-521,4-2-136,6-4-352,2-4-256,-4 2-584,-1 2-528,-7-2 672,-3 4-168,-13 0-96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0.315"/>
    </inkml:context>
    <inkml:brush xml:id="br0">
      <inkml:brushProperty name="width" value="0.05" units="cm"/>
      <inkml:brushProperty name="height" value="0.05" units="cm"/>
      <inkml:brushProperty name="color" value="#E71224"/>
    </inkml:brush>
  </inkml:definitions>
  <inkml:trace contextRef="#ctx0" brushRef="#br0">1465 31 13115,'51'-31'5473,"-83"46"-3438,-43 27 0,27-15-1476,-189 99 539,-244 144-98,231-102-493,179-115-293,-89 86 0,136-115-178,1 1 1,1 0 0,-22 35-1,38-50-36,-1 0 0,2 1 0,0-1-1,0 1 1,1 0 0,0 0 0,1 1 0,0-1-1,1 1 1,0-1 0,1 1 0,0 18 0,1-23-51,1 0 1,1-1-1,-1 1 1,1-1-1,0 0 1,0 1-1,1-1 1,0 0-1,0-1 1,0 1 0,1 0-1,0-1 1,0 0-1,0 0 1,1 0-1,0 0 1,0-1-1,0 0 1,0 0-1,1 0 1,-1 0-1,1-1 1,0 0 0,0 0-1,0-1 1,1 0-1,-1 0 1,0 0-1,1-1 1,11 1-1,38 0-269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1.031"/>
    </inkml:context>
    <inkml:brush xml:id="br0">
      <inkml:brushProperty name="width" value="0.05" units="cm"/>
      <inkml:brushProperty name="height" value="0.05" units="cm"/>
      <inkml:brushProperty name="color" value="#E71224"/>
    </inkml:brush>
  </inkml:definitions>
  <inkml:trace contextRef="#ctx0" brushRef="#br0">2 13 17556,'-2'-11'1808,"4"9"-1136,-2 8-232,7 20 889,3 11-209,4 17-368,1 7-200,3 10-336,2 7-8,2 3-48,2-2-152,-5-11-352,-1-8-288,-3-11-560,-4-9 968,-9-15-200,-2-9-144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1.437"/>
    </inkml:context>
    <inkml:brush xml:id="br0">
      <inkml:brushProperty name="width" value="0.05" units="cm"/>
      <inkml:brushProperty name="height" value="0.05" units="cm"/>
      <inkml:brushProperty name="color" value="#E71224"/>
    </inkml:brush>
  </inkml:definitions>
  <inkml:trace contextRef="#ctx0" brushRef="#br0">13 584 16532,'-3'-15'342,"0"1"1,0 0-1,1-1 1,1 1-1,1-1 1,0 0-1,1 1 1,0-1 0,1 1-1,1-1 1,6-19-1,-2 15 37,0 1 0,2 0 0,0 0 0,1 1 0,1 0-1,1 0 1,25-26 0,-15 20-97,0 1 0,2 1 0,1 2 0,0 0 0,1 2-1,46-23 1,-49 29-235,0 1 0,1 1 0,1 1 0,-1 2 0,1 0 0,0 2 1,0 0-1,41 1 0,-62 2-49,1 1 0,0 1 0,-1-1 0,1 1 0,-1-1 0,1 1 0,-1 1 0,1-1 0,-1 1 0,0-1 0,0 1 0,0 1 0,0-1 0,8 6 0,-10-6 5,0 1 1,0 0 0,0-1 0,-1 1 0,1 0 0,0 0-1,-1 0 1,0 0 0,0 0 0,0 0 0,0 1 0,0-1 0,-1 0-1,1 0 1,-1 1 0,0-1 0,0 0 0,0 1 0,-1-1 0,1 0-1,-2 5 1,-2 10 64,0 0 0,-2 0 0,0 0-1,-14 27 1,-44 67 295,42-76-149,0 1 0,-18 47 1,38-79-197,1-1 1,-1 1-1,1 0 1,-1 0-1,1 0 1,1-1 0,-1 1-1,1 0 1,0 0-1,0 8 1,1-11-27,0 0 1,0 0-1,-1 0 0,1 0 0,0 0 0,1 0 1,-1 0-1,0 0 0,1 0 0,-1 0 1,1-1-1,-1 1 0,1-1 0,0 1 1,-1-1-1,1 0 0,0 0 0,0 1 1,0-1-1,0 0 0,0-1 0,0 1 0,1 0 1,-1-1-1,2 1 0,16 3-548,-1-1-1,35 1 1,3 0 468,33 11-362,-43-5 95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2.540"/>
    </inkml:context>
    <inkml:brush xml:id="br0">
      <inkml:brushProperty name="width" value="0.05" units="cm"/>
      <inkml:brushProperty name="height" value="0.05" units="cm"/>
      <inkml:brushProperty name="color" value="#E71224"/>
    </inkml:brush>
  </inkml:definitions>
  <inkml:trace contextRef="#ctx0" brushRef="#br0">35 193 16812,'0'0'32,"0"0"1,0 0-1,0 0 0,0 0 1,0 0-1,0 0 1,0 0-1,0 0 1,0 0-1,0 0 1,0 0-1,1 0 1,-1 0-1,0 0 1,0 0-1,0 0 0,0 0 1,0 0-1,0 0 1,0 0-1,0 0 1,0 0-1,0 0 1,0 0-1,0 0 1,0 0-1,0 0 1,0 0-1,0 0 1,0 0-1,1 0 0,-1 0 1,0 0-1,0 0 1,0 0-1,0 0 1,0 0-1,0 0 1,0 0-1,0 0 1,0 0-1,0 0 1,0-1-1,0 1 0,0 0 1,0 0-1,0 0 1,0 0-1,0 0 1,0 0-1,0 0 1,0 0-1,0 0 1,0 0-1,0 0 1,0 0-1,0 0 0,0 0 1,0 0-1,0 0 1,0 0-1,0-1 1,0 1-1,7 5 634,8 9-14,15 20-29,-1 1 0,-1 2 0,25 44 0,58 126-264,-107-200-313,65 135-285,69 201 0,-138-343 217,0 0 0,0 0 0,0-1 0,0 1-1,0 0 1,0 0 0,0 0 0,-1 0 0,1 0 0,0 0 0,0 0-1,0 0 1,0 0 0,0 0 0,0 0 0,0 0 0,0 0 0,0 0 0,0 0-1,0 0 1,-1 1 0,1-1 0,0 0 0,0 0 0,0 0 0,0 0-1,0 0 1,0 0 0,0 0 0,0 0 0,0 0 0,0 0 0,0 0-1,0 0 1,0 0 0,0 0 0,0 0 0,0 0 0,0 0 0,0 1-1,0-1 1,-1 0 0,1 0 0,0 0 0,0 0 0,0 0 0,0 0-1,0 0 1,0 0 0,0 0 0,0 0 0,0 0 0,0 1 0,1-1-1,-1 0 1,0 0 0,0 0 0,0 0 0,-7-6-544,-98-130-3471,60 74 2947,-45-57-327,-145-211 2872,230 321-1117,0 1-1,0-1 1,1-1 0,0 1 0,0-1 0,1 1-1,-2-16 1,4 20-134,1-1 1,0 1-1,0-1 0,0 0 0,1 1 0,0-1 1,0 1-1,0-1 0,1 1 0,0-1 0,0 1 0,0 0 1,1 0-1,5-8 0,11-12 140,1 0-1,1 2 1,1 1 0,1 0 0,1 2-1,1 1 1,53-32 0,-57 39-242,0 1 0,35-13 0,-49 22-88,1-1 0,-1 1 0,1 0 0,-1 1 0,1 0 0,0 0 0,-1 0 0,1 1 0,0 1 0,-1-1 1,14 3-1,-18-2-9,0 0 1,0 1-1,0-1 1,0 1 0,-1-1-1,1 1 1,0 0-1,-1 0 1,1 0 0,-1 0-1,0 1 1,1-1-1,-1 1 1,0-1-1,-1 1 1,1 0 0,0 0-1,-1 0 1,1 0-1,-1 0 1,0 0 0,0 0-1,0 0 1,-1 0-1,1 0 1,-1 1 0,0 3-1,1 2 38,-1 0 0,-1 0-1,0 0 1,0 0 0,-1-1 0,0 1 0,0 0-1,-7 14 1,0-4 86,-1-1 0,-1 0 0,0-1 0,-2 0 0,0-1 0,-27 26 0,-5-1-20,-51 33 1,82-62-586,14-12 477,0 0-1,0 0 1,0 0 0,1 0-1,-1 0 1,0 0-1,0 0 1,0 0 0,0 0-1,0 0 1,0 0-1,0 0 1,0 0 0,0 0-1,0 0 1,0 0 0,1 0-1,-1 0 1,0 0-1,0 0 1,0 0 0,0 0-1,0 1 1,0-1-1,0 0 1,0 0 0,0 0-1,0 0 1,0 0 0,0 0-1,0 0 1,0 0-1,0 0 1,0 0 0,1 0-1,-1 0 1,0 0-1,0 1 1,0-1 0,0 0-1,0 0 1,0 0 0,0 0-1,0 0 1,0 0-1,0 0 1,0 0 0,0 0-1,0 0 1,0 0 0,0 1-1,0-1 1,-1 0-1,1 0 1,0 0 0,0 0-1,0 0 1,0 0-1,0 0 1,0 0 0,0 0-1,0 0 1,0 0 0,0 0-1,0 0 1,0 0-1,0 1 1,0-1 0,28-8 150,-21 5-311,29-9-63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3.113"/>
    </inkml:context>
    <inkml:brush xml:id="br0">
      <inkml:brushProperty name="width" value="0.05" units="cm"/>
      <inkml:brushProperty name="height" value="0.05" units="cm"/>
      <inkml:brushProperty name="color" value="#E71224"/>
    </inkml:brush>
  </inkml:definitions>
  <inkml:trace contextRef="#ctx0" brushRef="#br0">5 40 11410,'2'-16'1121,"1"6"-793,-3 0-224,0 9 272,-3-2-304,1 3-120,-3 2 16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03.935"/>
    </inkml:context>
    <inkml:brush xml:id="br0">
      <inkml:brushProperty name="width" value="0.05" units="cm"/>
      <inkml:brushProperty name="height" value="0.05" units="cm"/>
      <inkml:brushProperty name="color" value="#E71224"/>
    </inkml:brush>
  </inkml:definitions>
  <inkml:trace contextRef="#ctx0" brushRef="#br0">8 215 17740,'-7'-32'6289,"8"48"-4396,79 301-37,-76-304-1821,-3-7-21,1 0 1,0 1-1,0-1 1,1 0-1,-1 0 1,1-1-1,0 1 1,7 9-1,-9-15-7,-1 0 0,0 1 0,1-1 0,-1 0 0,0 1 1,1-1-1,-1 0 0,0 1 0,1-1 0,-1 0 0,1 0 0,-1 1 0,1-1 0,-1 0 0,0 0 0,1 0 0,-1 0 0,1 0 0,-1 0 0,1 0 0,-1 0 0,1 0 0,-1 0 0,1 0 0,-1 0 0,1 0 0,-1 0 0,0 0 0,1 0 1,-1 0-1,1-1 0,-1 1 0,1-1 0,13-16 166,4-28 71,-18 42-227,17-61 367,15-114 0,-5 19-191,-21 141-195,-6 18 2,0 0-1,0-1 1,0 1 0,0 0 0,0 0-1,0 0 1,0 0 0,1 0 0,-1 0-1,0 0 1,0 0 0,0 0 0,0 0 0,0 0-1,0 0 1,0 0 0,0 0 0,1 0-1,-1 0 1,0 0 0,0 0 0,0 0-1,0 0 1,0 0 0,0 0 0,0 1-1,0-1 1,1 0 0,-1 0 0,0 0-1,0 0 1,0 0 0,0 0 0,0 0-1,0 0 1,0 0 0,0 0 0,0 0 0,0 1-1,0-1 1,0 0 0,0 0 0,0 0-1,1 0 1,-1 0 0,0 0 0,0 0-1,0 0 1,0 1 0,0-1 0,0 0-1,0 0 1,0 0 0,0 0 0,0 0-1,0 0 1,-1 0 0,1 0 0,0 1-1,0-1 1,0 0 0,0 0 0,0 0 0,0 0-1,3 37-31,-3-23 34,1-3-5,3 39-10,2-1 0,19 75 0,-24-118 15,1 0 0,1 0 0,-1 0 0,1 0 0,4 6 0,-6-11-1,-1 0-1,1 0 0,-1 0 1,1 0-1,0-1 0,-1 1 1,1 0-1,0 0 1,0-1-1,0 1 0,0-1 1,-1 1-1,1 0 0,0-1 1,0 0-1,0 1 1,0-1-1,0 0 0,0 1 1,0-1-1,0 0 0,1 0 1,-1 0-1,0 0 1,0 0-1,0 0 0,0 0 1,0 0-1,0 0 0,0-1 1,0 1-1,0 0 1,0-1-1,0 1 0,0-1 1,0 1-1,0-1 0,0 1 1,-1-1-1,2 0 1,3-4 8,0 1-1,0-1 1,0 0 0,-1 0 0,0-1 0,0 1 0,5-10 0,21-48 155,-21 43-107,-5 11-70,21-44-145,-2-1 1,-3-1-1,18-73 1,-35 114-82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3.728"/>
    </inkml:context>
    <inkml:brush xml:id="br0">
      <inkml:brushProperty name="width" value="0.05" units="cm"/>
      <inkml:brushProperty name="height" value="0.05" units="cm"/>
      <inkml:brushProperty name="color" value="#66CC00"/>
    </inkml:brush>
  </inkml:definitions>
  <inkml:trace contextRef="#ctx0" brushRef="#br0">35 2644 14027,'-13'5'1139,"-6"1"87,16-6 18,11-4 850,329-169 2780,148-124-3762,-215 126-818,32-22-32,-160 98-168,239-166 34,307-198 29,-166 175-178,-218 130 43,-224 108-6,122-94-1,-194 134-15,37-29 68,-1-1 0,59-66 0,-100 97-64,1 1-1,0 0 1,0 0-1,0 0 1,0 0 0,0 1-1,1-1 1,0 1-1,0 0 1,0 1 0,0-1-1,7-2 1,-10 4 18,1 0 1,-1-1 0,0 1-1,0-1 1,0 0-1,0 1 1,0-1-1,0 0 1,-1 0 0,1 0-1,0 0 1,-1-1-1,0 1 1,1 0 0,0-3-1,-1 2-13,1 0-1,-1 0 1,1 0-1,0 1 1,0-1-1,0 1 1,0-1 0,0 1-1,0 0 1,1 0-1,3-3 1,20-8-39,1 2 0,51-16 1,-32 12 49,-31 10-30,1 1 1,-1 1 0,1 0-1,0 1 1,0 0-1,0 2 1,0 0 0,0 0-1,0 2 1,0 0 0,23 6-1,9-1 14,0-1-1,62-1 0,-71-5-1,0 1 0,0 2 0,0 3-1,58 14 1,-70-10-15,-1 1 0,-1 1 0,0 1 0,45 31 0,83 79 34,-145-116-13,70 64-47,101 119 1,-133-143 48,2-2-1,101 74 1,26 23-18,75 101 23,-198-197-9,2-2 0,1-3-1,3-2 1,121 62 0,251 113 7,-368-182-18,-2 3-1,-2 2 0,89 75 1,-121-91 5,2-1 0,0-1-1,2-2 1,0-1 0,0-1 0,2-1 0,0-2 0,33 9-1,21 2 9,-16-5-11,0 3-1,77 36 1,117 75-14,-194-92 23,106 81 1,-153-103 0,1 0 1,1-1-1,0-2 0,1-1 1,1 0-1,0-2 1,0-2-1,31 9 0,71 8 41,-134-28-52,0 1 0,0 0-1,1 1 1,-1-1-1,0 1 1,0 0-1,1 0 1,-1 1 0,1-1-1,-1 1 1,1 0-1,-5 3 1,-62 37-261,37-20 223,1-4-31,-1-2-1,0-1 0,-1-2 1,-65 16-1,-149 14-45,215-38 110,-141 14 34,-238-3-1,-179-38-72,397 12 62,-988-32 29,-124-4-97,1235 40 74,-893-53 51,52 49-117,-191-4 43,881 3 24,-86-1-7,222 12-6,-131 18 1,145-4-209,73-15 177,0 1 1,0 0-1,0 0 1,0 0 0,0 0-1,0 0 1,0 0-1,0 0 1,0 0 0,0 0-1,0 0 1,0 0 0,0 0-1,0 0 1,0 0-1,0 0 1,0 0 0,0-1-1,0 1 1,0 0-1,0 0 1,0 0 0,0 0-1,0 0 1,0 0-1,0 0 1,0 0 0,0 0-1,0 0 1,0 0-1,0 0 1,0 0 0,0 0-1,0-1 1,0 1 0,0 0-1,0 0 1,0 0-1,0 0 1,0 0 0,0 0-1,0 0 1,0 0-1,0 0 1,0 0 0,0 0-1,0 0 1,-1 0-1,1 0 1,0 0 0,0 0-1,0 0 1,0 0-1,0 0 1,0 0 0,0 0-1,0 0 1,0 0 0,0 0-1,0 0 1,0 0-1,0 0 1,0 0 0,-1 0-1,1 0 1,7-7-1252,9-6-1095,23-8 179,-14 5 847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5.066"/>
    </inkml:context>
    <inkml:brush xml:id="br0">
      <inkml:brushProperty name="width" value="0.05" units="cm"/>
      <inkml:brushProperty name="height" value="0.05" units="cm"/>
      <inkml:brushProperty name="color" value="#66CC00"/>
    </inkml:brush>
  </inkml:definitions>
  <inkml:trace contextRef="#ctx0" brushRef="#br0">0 265 15603,'11'33'501,"-2"0"-1,-1 1 0,-2-1 1,3 47-1,-4-40-105,3 27 28,27 185 676,-27-213-990,1 0 0,3-1 0,0-1 0,24 46 0,-31-72-82,1 0 0,0-1 0,1 0 0,0 0 0,0 0 0,1-1 0,16 14 0,-20-20-11,0 0 0,1 0 0,-1 0 0,1-1 0,0 1 0,-1-1 0,1-1-1,0 1 1,0 0 0,0-1 0,0 0 0,1-1 0,-1 1 0,0-1 0,0 0 0,0 0 0,1 0 0,-1-1 0,8-1 0,-2-1 21,-1-1 1,1 1-1,-1-2 0,1 0 1,-1 0-1,16-11 1,-3-2 88,31-29 1,-13 4 74,-1-1 1,-2-2 0,59-96-1,71-165 435,-146 265-573,64-130 112,-66 140-167,-20 32-9,0 1 0,0-1 1,0 0-1,0 0 0,0 0 0,0 1 0,0-1 0,0 0 1,0 0-1,1 0 0,-1 0 0,0 1 0,0-1 0,0 0 1,0 0-1,0 0 0,0 0 0,0 0 0,1 1 0,-1-1 1,0 0-1,0 0 0,0 0 0,0 0 0,1 0 1,-1 0-1,0 0 0,0 0 0,0 0 0,1 0 0,-1 0 1,0 0-1,0 0 0,0 1 0,0-1 0,1-1 0,-1 1 1,0 0-1,0 0 0,0 0 0,1 0 0,-1 0 0,0 0 1,0 0-1,0 0 0,0 0 0,1 0 0,-1 0 1,0 0-1,0-1 0,-4 27-32,-9 32-12,-14 82-9,25-125 55,1 0 0,0 0 0,1 1-1,1-1 1,0 0 0,7 29 0,-7-41 2,0 1 0,0-1 0,0 0 0,1 1 0,-1-1 0,1 0 0,0 0 0,0 0 1,0 0-1,0 0 0,0-1 0,1 1 0,-1-1 0,1 1 0,0-1 0,0 0 0,0 0 0,0 0 0,0 0 0,0-1 0,0 1 0,0-1 0,1 0 0,-1 0 1,1 0-1,-1 0 0,1-1 0,-1 0 0,1 1 0,-1-1 0,1 0 0,4-1 0,6-1 6,0 0 1,0-1-1,-1-1 1,1 0-1,-1-1 0,0 0 1,14-9-1,16-11 5,-1-1 1,-2-2 0,61-55-1,99-114 28,-198 196-42,168-183-12,-113 121-37,-51 56 38,-1 1 0,1 0 1,12-8-1,-18 13 10,1 1 1,-1 0-1,0 0 0,1 0 0,-1 0 1,0-1-1,1 1 0,-1 0 1,0 0-1,1 0 0,-1 0 1,0 0-1,1 0 0,-1 0 0,1 0 1,-1 0-1,0 0 0,1 0 1,-1 0-1,0 0 0,1 0 0,-1 0 1,0 1-1,1-1 0,-1 0 1,0 0-1,1 0 0,-1 0 1,0 1-1,1-1 0,-1 0 0,0 0 1,0 1-1,1-1 0,-1 0 1,0 1-1,0-1 0,1 0 0,-1 1 1,0-1-1,0 0 0,0 1 1,0-1-1,0 0 0,0 1 1,1-1-1,-1 0 0,0 1 0,0-1 1,0 1-1,0-1 0,0 1 1,0 9-6,1 0 0,-1 0-1,0 0 1,-1 0 0,0 0 0,-1 0 0,-3 11 0,1-1-1,-11 52-8,-10 62 49,22-111-11,1 1-1,1-1 1,4 42-1,-2-60-17,-1 1 0,1 0 1,1 0-1,-1-1 0,1 1 0,0-1 1,0 1-1,1-1 0,0 0 0,0 0 0,0 0 1,0 0-1,1-1 0,4 5 0,-5-6 0,1 0 0,0 0-1,0-1 1,0 1 0,1-1 0,-1 0-1,0 0 1,1 0 0,0-1 0,-1 0-1,1 1 1,0-2 0,-1 1-1,1-1 1,0 1 0,0-1 0,0 0-1,6-2 1,7-1 8,0 0-1,1-2 0,-1 0 1,-1-2-1,1 1 1,22-14-1,101-65-11,-113 67-12,175-119-62,69-43-110,-271 180 182,13-9-21,-1 1-1,2 0 1,-1 2-1,25-9 1,-36 14 17,0 0-1,1 0 1,-1 1 0,1-1-1,-1 1 1,1 0 0,-1 0-1,1 0 1,-1 0 0,1 0-1,-1 1 1,0 0 0,1 0-1,-1 0 1,1 0 0,-1 0-1,0 0 1,0 1 0,0 0-1,0-1 1,0 1 0,0 1-1,0-1 1,-1 0 0,1 1-1,-1-1 1,4 5 0,-2 0-3,1 1 1,-2-1 0,1 1 0,-1 0 0,0 0 0,3 15 0,7 57 3,-6 20 51,6 45 64,-11-129-88,2-1 1,-1 1 0,2-1-1,0 0 1,1 0-1,14 24 1,-16-32-13,0 0 0,1-1 1,0 0-1,0 0 0,1 0 0,0-1 1,0 0-1,0 0 0,0 0 0,1-1 1,0 0-1,0 0 0,11 3 0,-6-3 5,0 0 0,0-1 0,0-1 0,0 0-1,1-1 1,-1 0 0,23-2 0,1-4 3,-1-1-1,0-2 1,0-1 0,63-25-1,81-46-8,-105 45-51,156-52 0,-213 82 37,0 2 0,0 0 0,0 0 0,20 1 0,-30 2 12,-1 0-1,0 0 1,0 1-1,0 0 1,0 0 0,0 1-1,0 0 1,0 0-1,0 0 1,-1 0-1,1 1 1,-1 0 0,0 0-1,10 8 1,-9-5 3,-1 0 0,0 1 0,0-1-1,0 1 1,0 0 0,-1 0 0,6 16 0,18 61 75,-14-36-35,-8-32-18,0 0 1,1 0 0,1-1 0,17 28-1,-19-36-17,-1 0-1,1 0 1,1 0 0,-1-1-1,1 0 1,0 0 0,0-1-1,1 0 1,0 0 0,0-1-1,11 5 1,-1-4-13,0 0 0,0-1 0,0-1 0,0-1 0,1 0 0,0-1 0,-1-2 0,1 0 0,-1 0 0,20-5 0,22-7-47,100-34 0,11-18-151,21-7-127,-188 71 313,70-19-135,-67 18 140,0 1 0,0 1-1,1-1 1,-1 1 0,0 1 0,1-1-1,-1 1 1,8 2 0,-11-2 14,0 1 0,0-1 0,-1 1-1,1 0 1,-1 0 0,1 1 0,-1-1 0,0 1 0,0-1 0,0 1 0,0 0-1,0 0 1,-1 0 0,1 1 0,-1-1 0,0 0 0,0 1 0,0 0-1,-1-1 1,1 1 0,-1 0 0,0 0 0,0 0 0,1 8 0,1 9 107,-1 1 1,-1-1 0,-3 34 0,1-29 24,0 1-11,1 74 397,0-88-432,2 1-1,-1-1 1,2 0-1,0 1 1,5 12-1,-7-21-84,1-1 0,0 0 0,0 0 0,0-1 0,1 1 0,-1 0 0,1-1 0,0 1 0,0-1-1,0 0 1,0 0 0,1 0 0,-1 0 0,1-1 0,0 1 0,-1-1 0,1 0 0,0 0 0,1 0-1,-1-1 1,0 0 0,0 1 0,1-2 0,-1 1 0,0 0 0,8-1 0,1 0-74,-1-1 0,1 0 0,-1-1-1,1-1 1,-1 0 0,0 0 0,0-1 0,16-8 0,15-12-173,-1-2 0,-1-1 0,74-65 0,-46 32-115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1.762"/>
    </inkml:context>
    <inkml:brush xml:id="br0">
      <inkml:brushProperty name="width" value="0.05" units="cm"/>
      <inkml:brushProperty name="height" value="0.05" units="cm"/>
    </inkml:brush>
  </inkml:definitions>
  <inkml:trace contextRef="#ctx0" brushRef="#br0">0 64 16876,'12'0'1091,"-1"2"0,1-1 0,11 4 0,-11-2-452,1 0 0,18 0 0,-19-3-455,0 0 0,1-1-1,-1 0 1,0-1 0,12-4 0,-20 6-151,-1-1-1,0 0 1,1 0 0,-1-1 0,0 1-1,0-1 1,0 1 0,0-1-1,0 0 1,-1 0 0,1 0-1,-1-1 1,1 1 0,-1-1-1,0 1 1,1-1 0,-1 0 0,-1 0-1,1 1 1,0-2 0,-1 1-1,3-6 1,-4 9-25,0-1 0,0 1 0,0-1 0,0 1 0,0-1 0,1 1 0,-1-1 0,0 1 0,0-1 0,0 1 0,-1-1 0,1 0 0,0 1 0,0-1 0,0 1 0,0-1 0,0 1 0,-1-1 0,1 1 0,0-1 0,0 1 0,-1-1 0,1 1 0,0 0 0,-1-1-1,1 1 1,0-1 0,-1 1 0,1 0 0,-1-1 0,1 1 0,0 0 0,-1 0 0,1-1 0,-1 1 0,1 0 0,-1 0 0,1 0 0,-1-1 0,0 1 0,1 0 0,-1 0 0,1 0 0,-1 0 0,1 0 0,-1 0 0,1 0 0,-1 0 0,1 0 0,-1 0 0,1 1 0,-1-1 0,0 0 0,-31 11 202,18-3-171,1 0 0,1 0-1,-1 1 1,1 1-1,1 0 1,0 1 0,0 0-1,1 1 1,1 0-1,0 0 1,0 1-1,2 0 1,-12 26 0,17-36-56,1 0 1,0 1-1,0-1 1,1 1-1,-1 0 1,1-1 0,-1 1-1,1-1 1,0 1-1,1 0 1,-1-1-1,0 1 1,3 6 0,-2-8 9,0 1 0,0-1 0,1 0 0,-1 1 0,1-1 1,0 0-1,0 0 0,-1 0 0,1 0 0,1 0 0,-1 0 0,0 0 1,0-1-1,1 1 0,-1-1 0,1 0 0,-1 1 0,4 0 1,27 7-87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5.814"/>
    </inkml:context>
    <inkml:brush xml:id="br0">
      <inkml:brushProperty name="width" value="0.05" units="cm"/>
      <inkml:brushProperty name="height" value="0.05" units="cm"/>
      <inkml:brushProperty name="color" value="#66CC00"/>
    </inkml:brush>
  </inkml:definitions>
  <inkml:trace contextRef="#ctx0" brushRef="#br0">5154 39 15299,'1'-2'65,"0"1"0,0-1 0,1 1 0,-1-1 0,0 1 0,-1-1 0,1 0 0,0 1 0,0-1 0,-1 0 0,1 0 0,-1 0-1,1-1 1,-1 2-57,0 1 0,0-1 0,0 1 0,-1-1-1,1 1 1,0-1 0,0 1 0,0-1-1,0 1 1,-1 0 0,1-1 0,0 1 0,-1-1-1,1 1 1,0 0 0,-1-1 0,1 1 0,0 0-1,-1 0 1,1-1 0,0 1 0,-1-1-1,-20-2 8,-1 4 19,0 2 0,-1 1 0,2 1-1,-1 1 1,0 0 0,-22 12 0,22-10-16,-59 25 100,2 4 0,-75 48 0,102-55-49,-204 122 513,-418 330 1,239-117-252,26 28-202,165-123-99,-236 342 0,-141 347-28,-206 578 416,504-859 504,230-454-315,-70 256 0,122-298-565,37-150-173,1 0 0,2 0 0,3 50 0,7-38 5,-9-42 117,1-1 1,-1 0 0,0 0 0,1 0-1,-1 0 1,1 0 0,-1 0 0,1 1-1,-1-1 1,1 0 0,0-1 0,0 1-1,-1 0 1,1 0 0,0 0 0,0 0-1,0 0 1,0-1 0,0 1 0,0-1-1,0 1 1,0 0 0,0-1 0,0 0-1,0 1 1,1-1 0,1 1 0,-1-2-18,1 0 1,0 0 0,-1 0-1,0 0 1,1 0 0,-1-1-1,1 1 1,-1-1 0,3-2-1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7.435"/>
    </inkml:context>
    <inkml:brush xml:id="br0">
      <inkml:brushProperty name="width" value="0.05" units="cm"/>
      <inkml:brushProperty name="height" value="0.05" units="cm"/>
      <inkml:brushProperty name="color" value="#66CC00"/>
    </inkml:brush>
  </inkml:definitions>
  <inkml:trace contextRef="#ctx0" brushRef="#br0">9 377 12379,'-9'-162'9164,"11"153"-5815,1 19-2109,3 27-377,2 29-640,2 27 96,5-1-1,31 108 1,-46-197-319,3 6 2,1 1 1,0 0-1,7 13 0,-10-21-1,0-1 0,0 1 1,-1-1-1,1 1 0,0-1 0,0 0 0,0 0 0,0 1 1,1-1-1,-1 0 0,0 0 0,0 0 0,1 0 0,-1 0 1,1-1-1,-1 1 0,1 0 0,-1-1 0,1 1 1,-1 0-1,1-1 0,-1 0 0,1 1 0,0-1 0,-1 0 1,1 0-1,0 0 0,-1 0 0,1 0 0,-1-1 0,3 1 1,-1-2 5,1 0 1,-1 1 0,0-1 0,0 0 0,-1-1-1,1 1 1,0 0 0,-1-1 0,1 0-1,2-3 1,22-36 91,7-22 232,34-95 0,-20 43 71,-43 102-350,-4 11-40,0 1 0,-1-1 1,2 0-1,-1 0 0,0 1 1,0-1-1,1 1 0,-1-1 1,1 1-1,0-1 0,0 1 1,0 0-1,0 0 0,0 0 1,1 0-1,4-3 0,-7 5-9,1 0-1,-1 0 0,1 0 0,-1-1 0,1 1 0,-1 0 0,1 0 1,0 0-1,-1 0 0,1 0 0,-1 0 0,1 0 0,-1 0 0,1 1 1,0-1-1,-1 0 0,1 0 0,-1 0 0,1 1 0,-1-1 0,1 0 1,-1 0-1,1 1 0,-1-1 0,1 0 0,-1 1 0,0-1 1,1 1-1,-1-1 0,0 1 0,1-1 0,-1 1 0,8 20-15,-7-18 10,10 42-92,5 52 0,-12-61 41,2-1 1,1 0-1,14 38 1,-21-72 51,0 0 0,1 1 0,-1-1 0,1 0 0,-1 1 0,1-1 0,0 0 0,-1 0 1,1 0-1,0 0 0,0 1 0,0-1 0,0 0 0,0-1 0,0 1 0,0 0 0,0 0 0,0 0 0,0 0 0,1-1 0,-1 1 0,0-1 0,2 2 0,-1-3 5,0 1-1,-1 0 0,1 0 0,-1-1 0,1 1 0,-1-1 0,0 1 0,1-1 0,-1 0 0,1 1 0,-1-1 0,0 0 0,0 0 0,1 0 0,-1 0 0,0 0 0,1-2 0,7-6 31,-2-1-1,0-1 1,0 1 0,6-13-1,29-68 111,-3-1-1,-5-2 0,30-127 1,-57 197-281,-4 11-350,1 1 1,-1-1-1,-1 0 0,0 0 1,-1-15-1,-1 29 422,-1-1-1,0 1 1,0-1-1,0 0 0,0 1 1,1-1-1,-1 1 1,0 0-1,0-1 0,1 1 1,-1 0-1,0-1 0,1 1 1,-1 0-1,1 0 1,-1-1-1,1 1 0,-1 0 1,1 1-1,-14 27-844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7.845"/>
    </inkml:context>
    <inkml:brush xml:id="br0">
      <inkml:brushProperty name="width" value="0.05" units="cm"/>
      <inkml:brushProperty name="height" value="0.05" units="cm"/>
      <inkml:brushProperty name="color" value="#66CC00"/>
    </inkml:brush>
  </inkml:definitions>
  <inkml:trace contextRef="#ctx0" brushRef="#br0">166 175 21157,'2'-8'400,"-1"1"1,1-1-1,-2 0 1,1 1 0,-1-1-1,0 0 1,-1 0 0,0 1-1,-1-9 1,1 14-336,1 1 0,-1-1-1,1 0 1,-1 0 0,1 0 0,-1 1-1,0-1 1,0 0 0,0 1 0,0-1 0,0 0-1,0 1 1,0 0 0,-1-1 0,1 1-1,0 0 1,-1-1 0,1 1 0,-1 0-1,0 0 1,1 0 0,-1 0 0,0 1-1,1-1 1,-1 0 0,0 1 0,0-1 0,0 1-1,0 0 1,0-1 0,1 1 0,-1 0-1,0 0 1,0 0 0,0 0 0,0 1-1,0-1 1,0 0 0,0 1 0,1 0 0,-5 1-1,1 0-51,0 1-1,-1 0 0,1 0 0,0 0 1,1 1-1,-1 0 0,1 0 1,-1 0-1,1 0 0,0 1 1,1 0-1,-1-1 0,-5 12 0,3-6-28,1 1 0,0-1 0,1 2 0,0-1 0,1 0 0,-2 13 0,3-14 10,1-1-1,1 0 1,0 0-1,0 0 1,1 0 0,0 0-1,4 17 1,-5-23 17,1-1-1,0 1 1,0-1 0,-1 0 0,2 0 0,-1 1 0,0-1-1,0 0 1,1 0 0,-1 0 0,1 0 0,-1 0 0,1 0 0,0-1-1,0 1 1,0 0 0,0-1 0,0 0 0,0 1 0,1-1 0,-1 0-1,0 0 1,0 0 0,1 0 0,-1-1 0,1 1 0,-1-1 0,1 1-1,-1-1 1,1 0 0,-1 0 0,1 0 0,3-1 0,2-1 50,0 0 0,0 0 1,0-1-1,-1 0 1,1-1-1,-1 0 0,0 0 1,0 0-1,0-1 0,0 0 1,-1 0-1,0-1 1,7-7-1,2-4 178,-1 0-1,-1-1 1,19-33-1,-25 38-102,0 0 0,-1-1 0,-1 0 0,0 0 0,2-16 0,-6 26-119,0 0 0,-1-1 1,1 1-1,-1 0 0,0-1 0,-1 1 1,1 0-1,-1-1 0,-1-6 0,1 9-35,0 0 0,0 0-1,0 0 1,0 1 0,0-1-1,0 0 1,-1 0 0,1 1-1,0-1 1,-1 1 0,1-1-1,-1 1 1,0 0 0,1 0-1,-1 0 1,0 0 0,0 0-1,0 0 1,0 0 0,-4-1-1,4 2-125,-1-1 0,0 1 0,0-1-1,1 1 1,-1 0 0,0 0 0,0 1 0,0-1 0,1 0-1,-1 1 1,0 0 0,1-1 0,-1 1 0,0 0-1,1 1 1,-1-1 0,1 0 0,-1 1 0,1-1-1,0 1 1,0 0 0,0 0 0,0 0 0,0 0 0,0 0-1,0 0 1,1 0 0,-1 1 0,1-1 0,-1 1-1,1-1 1,0 1 0,-1 3 0,2 10-762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8.506"/>
    </inkml:context>
    <inkml:brush xml:id="br0">
      <inkml:brushProperty name="width" value="0.05" units="cm"/>
      <inkml:brushProperty name="height" value="0.05" units="cm"/>
      <inkml:brushProperty name="color" value="#66CC00"/>
    </inkml:brush>
  </inkml:definitions>
  <inkml:trace contextRef="#ctx0" brushRef="#br0">0 0 13739,'3'2'253,"-1"0"1,0 0-1,-1 0 0,1 0 1,0 0-1,0 1 0,-1-1 1,0 0-1,1 1 0,-1-1 1,0 1-1,0 0 0,0-1 1,0 5-1,5 44 1326,-4-30-145,10 177 1817,6 51-1767,-12-203-1369,2-1 0,2 0 0,21 59 0,-27-95-212,-2-2-117,0-1 0,1 0 0,0 0-1,0 0 1,4 6 0,-5-14-74,0-17-56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9.349"/>
    </inkml:context>
    <inkml:brush xml:id="br0">
      <inkml:brushProperty name="width" value="0.05" units="cm"/>
      <inkml:brushProperty name="height" value="0.05" units="cm"/>
      <inkml:brushProperty name="color" value="#66CC00"/>
    </inkml:brush>
  </inkml:definitions>
  <inkml:trace contextRef="#ctx0" brushRef="#br0">1 249 19308,'2'-15'535,"1"0"-1,0 1 1,1-1-1,1 1 1,0 0-1,1 0 1,0 1-1,1 0 1,1 0-1,0 0 1,1 1-1,0 1 1,1-1 0,0 1-1,19-15 1,-26 23-482,0 1 0,1 0 0,-1-1 0,1 1 0,-1 0 1,1 1-1,-1-1 0,1 1 0,0 0 0,0-1 0,0 2 1,0-1-1,0 0 0,0 1 0,7 0 0,-8 0-42,0 1 0,0 0-1,0 0 1,0 0 0,0 0-1,0 0 1,0 1 0,0-1-1,0 1 1,0 0 0,-1 0-1,1 0 1,-1 0 0,1 0-1,-1 0 1,0 1 0,0-1-1,0 1 1,3 5 0,-1 0 9,0 0 1,0 1-1,-1-1 1,0 1-1,0 0 0,-1 0 1,0 0-1,-1 0 1,0 0-1,0 0 1,-1 17-1,-2-6-383,-1 0 1,0 0-1,-2 0 0,-8 24 1,17-68-3809,-1 3 3530,2-12-507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19.768"/>
    </inkml:context>
    <inkml:brush xml:id="br0">
      <inkml:brushProperty name="width" value="0.05" units="cm"/>
      <inkml:brushProperty name="height" value="0.05" units="cm"/>
      <inkml:brushProperty name="color" value="#66CC00"/>
    </inkml:brush>
  </inkml:definitions>
  <inkml:trace contextRef="#ctx0" brushRef="#br0">0 9 16363,'13'-8'1929,"-13"8"-1891,0 0 1,0 0 0,1 0-1,-1 0 1,0 0-1,1 0 1,-1 0 0,0 0-1,0 0 1,1 1-1,-1-1 1,0 0 0,0 0-1,0 0 1,1 0-1,-1 0 1,0 1 0,0-1-1,0 0 1,1 0-1,-1 0 1,0 1 0,0-1-1,0 0 1,0 0-1,0 1 1,0-1 0,1 0-1,-1 0 1,0 1-1,1 30 1443,-1-16-688,1 56 306,17 259 2261,-13-292-3804,2 0 0,2-1 0,1 0 0,2-1 0,2 0 0,30 58 0,-42-91 232,-2-2 180,0 0 0,0-1 0,0 1 0,1-1 0,-1 1 0,0-1 0,0 1 0,1-1 0,-1 1 0,0-1 0,1 1 0,-1-1 0,1 1 0,-1-1 0,0 0 0,1 1 0,-1-1 0,1 0 0,-1 1 0,1-1 0,-1 0 0,1 0 0,-1 1 0,1-1 0,-1 0 0,1 0 0,0 0 0,-1 0 0,1 0 0,9-3-736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0.498"/>
    </inkml:context>
    <inkml:brush xml:id="br0">
      <inkml:brushProperty name="width" value="0.05" units="cm"/>
      <inkml:brushProperty name="height" value="0.05" units="cm"/>
      <inkml:brushProperty name="color" value="#66CC00"/>
    </inkml:brush>
  </inkml:definitions>
  <inkml:trace contextRef="#ctx0" brushRef="#br0">115 15 19764,'0'-1'137,"-1"0"-1,1 0 1,-1 0-1,1 0 1,-1 0 0,0 0-1,1 1 1,-1-1-1,0 0 1,0 0-1,0 0 1,0 1-1,1-1 1,-3-1 0,2 2-105,1 0 0,-1 0 0,0 0 1,1 0-1,-1 0 0,0 0 1,0 0-1,1 0 0,-1 0 0,0 1 1,1-1-1,-1 0 0,0 0 1,1 1-1,-1-1 0,0 0 0,1 1 1,-1-1-1,1 0 0,-1 1 1,1-1-1,-1 1 0,1-1 0,-1 1 1,1-1-1,-1 1 0,1 0 1,-1 0-1,-3 6 204,0 0-1,0 0 1,0 0 0,1 0-1,0 0 1,1 1 0,-1-1 0,0 9-1,-10 71 317,10-61-407,-3 45 61,2 0 1,4 0-1,11 86 1,55 209 284,-54-318-401,-12-48-85,0 0-1,0 0 1,0 0 0,0 0 0,0 0-1,0 0 1,0 0 0,0 0 0,0-1-1,0 1 1,0 0 0,0 0 0,0 0-1,0 0 1,0 0 0,0 0 0,0 0 0,0 0-1,0 0 1,0 0 0,0 0 0,0 0-1,0 0 1,0 0 0,1 0 0,-1 0-1,0 0 1,0 0 0,0 0 0,-1-10 87,-3-19 45,-97-367 1776,93 365-1699,4 14 18,6 14-189,12 19-455,2 2-401,-10-12 244,1-1 0,1 0 0,-1 0 0,1-1 0,0 0 0,0-1-1,0 0 1,0 0 0,1 0 0,-1-1 0,1 0 0,-1-1-1,1 0 1,0-1 0,0 1 0,13-2 0,-15 0 190,1 0 0,-1-1 1,0 1-1,0-1 0,0-1 0,0 1 1,0-1-1,0 0 0,-1-1 0,1 0 1,5-4-1,-7 4 382,-1 0 0,0 0 0,0 0 1,0 0-1,0-1 0,-1 0 0,0 1 1,0-1-1,3-8 0,-5 11 197,0-1 0,0 0 0,0 0 0,0 0 0,-1 0 1,1 0-1,-1 0 0,0-6 0,0 8-101,0 1 0,0-1 0,0 0 0,0 0 0,-1 0 0,1 1 0,0-1 0,0 0 0,-1 0 0,1 1 0,0-1 0,-1 0 0,1 1 0,-1-1 0,1 0 0,-1 1 0,1-1 0,-1 1 0,1-1 0,-1 0 0,0 1 0,1 0 0,-1-1 0,0 1 1,1-1-1,-1 1 0,0 0 0,1-1 0,-1 1 0,0 0 0,0 0 0,0 0 0,1-1 0,-1 1 0,0 0 0,0 0 0,-1 1 0,0-1 24,0 1 0,0-1 0,0 1 0,0 0 0,0 0 1,1 0-1,-1 0 0,0 0 0,1 0 0,-1 0 0,1 1 0,-1-1 0,1 1 0,-1-1 0,1 1 1,0-1-1,0 1 0,0 0 0,0 0 0,-2 3 0,-15 43 827,16-44-850,-2 8 126,1 0 0,-3 23-1,5-31-170,1 0 0,0-1-1,-1 1 1,2-1 0,-1 1-1,0 0 1,1-1 0,0 1 0,-1-1-1,2 1 1,-1-1 0,0 1 0,1-1-1,2 5 1,-3-7-15,1 1 0,-1-1 0,1 0 0,0 1 0,-1-1 0,1 0 0,0 0 0,-1 0 0,1-1 1,0 1-1,0 0 0,0-1 0,0 1 0,0-1 0,0 0 0,0 1 0,0-1 0,0 0 0,0 0 0,0 0 0,0-1 0,0 1 0,0 0 0,0-1 0,0 1 0,-1-1 0,1 0 1,0 0-1,3-1 0,6-3 138,1-1 0,-1-1 0,13-9 1,-22 14-152,79-62 795,-52 40-379,57-38 0,-85 61-439,1 0 0,-1 0 0,1 0 0,0 1 0,-1-1 0,1 0 0,0 1 0,0-1 1,-1 1-1,1-1 0,0 1 0,0 0 0,0 0 0,0 0 0,-1 0 0,1 0 0,0 0 0,0 0 0,0 1 0,-1-1 0,4 2 0,-3-1-4,0 0 0,0 1 0,0-1 0,-1 1 0,1 0 1,-1-1-1,1 1 0,-1 0 0,1 0 0,-1 0 0,0 0 0,0 0 0,0 0 0,1 4 0,2 8-12,-1 0 1,-1 0-1,0 0 0,1 19 0,-3-28 13,1 31 72,11-149 686,-10 78-655,-1 14-218,1 0 1,1 0-1,6-23 1,-9 44 65,0 0 1,0 0 0,1 0 0,-1-1 0,0 1 0,0 0 0,0 0 0,0 0 0,0-1-1,1 1 1,-1 0 0,0 0 0,0 0 0,0 0 0,1-1 0,-1 1 0,0 0 0,0 0-1,1 0 1,-1 0 0,0 0 0,0 0 0,0 0 0,1 0 0,-1 0 0,0 0 0,0 0 0,1 0-1,-1 0 1,0 0 0,0 0 0,1 0 0,-1 0 0,0 0 0,0 0 0,1 0 0,12 5-2004,5 1-1278,-16-6 3199,0 0 0,0 0 0,0-1 0,-1 1 0,1-1 0,0 1 0,0-1 0,0 0 0,-1 0 0,1 0 0,0 0 0,-1 0 0,1 0 0,-1 0 0,1 0 0,-1-1 0,1 1 0,1-3 0,14-18-1397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1.184"/>
    </inkml:context>
    <inkml:brush xml:id="br0">
      <inkml:brushProperty name="width" value="0.05" units="cm"/>
      <inkml:brushProperty name="height" value="0.05" units="cm"/>
      <inkml:brushProperty name="color" value="#66CC00"/>
    </inkml:brush>
  </inkml:definitions>
  <inkml:trace contextRef="#ctx0" brushRef="#br0">5 0 14611,'-4'154'6011,"23"220"1,-18-353-5696,6 38 379,-6-53-621,0 0 0,1-1 0,-1 1 0,1-1 0,0 1 0,1-1 0,4 8 0,-6-12-61,-1 0 1,1 0 0,0 0 0,0 0 0,-1-1-1,1 1 1,0 0 0,0 0 0,0-1-1,0 1 1,0-1 0,0 1 0,0-1 0,0 1-1,0-1 1,0 0 0,0 1 0,0-1-1,0 0 1,0 0 0,0 0 0,1 0-1,-1 0 1,0 0 0,0 0 0,0 0 0,0 0-1,0-1 1,0 1 0,0 0 0,0-1-1,0 1 1,0-1 0,0 1 0,0-1-1,0 1 1,0-1 0,2-1 0,2-3 28,1 0 1,0 0 0,-1 0-1,6-9 1,-10 13-34,32-40 177,25-31 76,-57 70-257,0 1 0,1-1 0,-1 1 0,1-1 1,-1 1-1,1 0 0,0 0 0,-1 0 0,1 0 0,0 0 1,0 0-1,-1 0 0,1 0 0,0 1 0,0-1 1,0 1-1,0-1 0,0 1 0,3-1 0,-3 2-2,-1 0-1,1-1 1,0 1 0,-1 0-1,1 0 1,-1-1-1,0 1 1,1 0-1,-1 0 1,0 1 0,1-1-1,-1 0 1,0 0-1,0 1 1,0-1-1,0 0 1,0 1 0,-1-1-1,1 1 1,0 0-1,-1-1 1,1 1-1,0 1 1,8 31 28,6 11 22,-15-45-53,0 1 0,0-1 0,0 1 1,0-1-1,0 1 0,1-1 0,-1 1 0,0-1 0,0 0 1,1 1-1,-1-1 0,0 1 0,1-1 0,-1 0 0,0 1 1,1-1-1,-1 0 0,1 1 0,-1-1 0,0 0 0,1 0 1,-1 0-1,1 1 0,-1-1 0,1 0 0,-1 0 0,1 0 0,-1 0 1,1 0-1,-1 0 0,1 0 0,0 0 1,0-1 0,0 1 0,0-1 0,0 1 0,-1-1-1,1 0 1,0 1 0,0-1 0,-1 0 0,1 1 0,-1-1 0,1 0 0,0 0 0,0-1 0,14-33 5,-15 35-6,10-40-7,-8 29-37,0 1 0,1 0 0,1-1 0,4-10 1,-7 21 27,-1-1 0,0 1-1,0 0 1,0 0 0,0 0 0,1-1 0,-1 1 0,0 0 0,0 0 0,0 0 0,1 0 0,-1-1 0,0 1 0,0 0 0,1 0 0,-1 0 0,0 0 0,0 0-1,1 0 1,-1 0 0,0 0 0,1 0 0,-1 0 0,0 0 0,0 0 0,1 0 0,-1 0 0,0 0 0,0 0 0,1 0 0,-1 0 0,0 0 0,1 0 0,-1 0-1,0 0 1,0 1 0,0-1 0,1 0 0,-1 0 0,0 0 0,0 0 0,1 1 0,-1-1 0,0 0 0,0 1 0,13 13-805,-5-5 148,-7-8 515,1 1 0,-1-1 1,1 0-1,-1 0 0,1 0 0,0 0 0,-1 0 0,1 0 1,0 0-1,0 0 0,0-1 0,0 1 0,0-1 0,0 1 1,0-1-1,0 0 0,0 0 0,0 0 0,0 0 0,0 0 0,0 0 1,0 0-1,0-1 0,0 1 0,0-1 0,-1 0 0,1 1 1,3-3-1,2-1-147,-2 0-1,1-1 1,0 0 0,-1 0 0,0 0 0,7-11 0,13-15-541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2.050"/>
    </inkml:context>
    <inkml:brush xml:id="br0">
      <inkml:brushProperty name="width" value="0.05" units="cm"/>
      <inkml:brushProperty name="height" value="0.05" units="cm"/>
      <inkml:brushProperty name="color" value="#66CC00"/>
    </inkml:brush>
  </inkml:definitions>
  <inkml:trace contextRef="#ctx0" brushRef="#br0">23 1 18108,'-5'14'773,"1"1"0,0 0 0,1 0 1,1 0-1,0 1 0,1-1 0,2 22 0,-1-7 121,-2 78-213,4 1 0,6-1 0,4 0 1,29 115-1,-39-214-677,-2-7-3,1 0 1,-1 1-1,1-1 0,-1 0 0,1 0 0,0 1 0,0-1 0,0 0 0,0 0 0,1 0 0,1 3 0,-3-5-3,0 0-1,0 0 0,1 0 1,-1 0-1,0 0 1,0 0-1,0 1 1,0-1-1,0 0 1,0 0-1,0 0 1,1 0-1,-1 0 1,0 0-1,0 0 0,0 0 1,0 0-1,0 0 1,0 0-1,1 0 1,-1 0-1,0 0 1,0 0-1,0 0 1,0 0-1,0 0 1,1 0-1,-1 0 0,0 0 1,0 0-1,0 0 1,0 0-1,0 0 1,0 0-1,1 0 1,-1 0-1,0 0 1,0 0-1,0 0 1,0-1-1,0 1 0,0 0 1,0 0-1,1 0 1,-1 0-1,3-10-148,-1-13-170,-2-14-662,-2-1 0,-2 0 0,-12-52 0,0-5-2164,15 94 3073,1 0 0,0 1 0,0-1 1,1 0-1,-1 0 0,0 1 0,0-1 0,0 0 1,0 1-1,1-1 0,-1 0 0,0 1 0,0-1 0,1 0 1,-1 1-1,1-1 0,-1 0 0,1 1 0,-1-1 1,1 1-1,-1-1 0,1 1 0,-1-1 0,1 1 1,-1-1-1,1 1 0,0 0 0,-1-1 0,1 1 0,0 0 1,0 0-1,-1-1 0,1 1 0,0 0 0,0 0 1,34-3-1456,-17 2 842,-8-1 441,0-1-1,0 0 1,-1 0 0,1-1 0,-1 0 0,0-1 0,9-5-1,7-8 1027,23-21 0,-13 11 2009,-30 25-2425,-1 0 0,0 0 0,1 0 0,0 1 0,0 0 0,-1 0 0,1 0 0,0 1 0,1 0 0,-1 0 0,0 0 0,0 0 0,0 1 0,1 0 0,5 0 0,-10 3 233,-8 2-356,-8 2 34,5-2-160,0 0-1,1 1 0,-1 0 0,1 0 1,1 1-1,-10 9 0,15-13-122,0 0-1,0 0 1,0 1-1,0-1 1,0 0-1,1 1 0,0 0 1,0-1-1,0 1 1,0 0-1,0 0 1,1 0-1,0 0 1,0 1-1,0-1 1,0 0-1,0 0 0,1 7 1,0-10-2,1 1 1,-1 0-1,1-1 1,-1 0-1,1 1 1,0-1-1,0 1 0,-1-1 1,1 0-1,0 0 1,0 1-1,0-1 1,0 0-1,1 0 1,-1 0-1,0 0 1,0 0-1,1 0 0,-1 0 1,0-1-1,1 1 1,-1 0-1,1-1 1,-1 1-1,1-1 1,-1 0-1,4 1 0,4 0-27,1 0 0,0 0 0,14-1 0,-9-1-26,3 1 51,0 1 1,0 1-1,0 1 0,0 0 0,20 7 0,-34-8 46,1-1 0,-1 1 0,0 0 0,0 1-1,1-1 1,-1 1 0,-1 0 0,1 0-1,0 0 1,5 7 0,-7-7 8,0-1 0,-1 1 0,1 0 0,-1 0 0,0 0 0,0 0-1,0 0 1,0 0 0,0 0 0,-1 0 0,1 0 0,-1 0 0,0 1 0,0-1 0,0 0 0,0 0 0,-1 0 0,0 4 0,-1 0 71,0 1 0,-1-1 1,0 1-1,-1-1 1,1 0-1,-2 0 0,1 0 1,0-1-1,-1 0 1,-1 1-1,1-2 0,-1 1 1,-10 8-1,8-8-207,1-1-1,-1 1 0,0-2 1,0 1-1,-1-1 0,0 0 1,1-1-1,-1 0 1,0 0-1,-1-1 0,-12 2 1,19-4 60,1 0-1,-1 0 1,0 0 0,0 0 0,0 0 0,1-1-1,-1 0 1,0 1 0,0-1 0,1 0 0,-1 0-1,0 0 1,1-1 0,-1 1 0,1-1-1,0 1 1,0-1 0,-1 0 0,-1-2 0,-14-23-442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3.606"/>
    </inkml:context>
    <inkml:brush xml:id="br0">
      <inkml:brushProperty name="width" value="0.05" units="cm"/>
      <inkml:brushProperty name="height" value="0.05" units="cm"/>
      <inkml:brushProperty name="color" value="#66CC00"/>
    </inkml:brush>
  </inkml:definitions>
  <inkml:trace contextRef="#ctx0" brushRef="#br0">173 143 22653,'0'-2'126,"-1"1"0,0-1 1,0 1-1,0-1 0,0 1 1,0-1-1,0 1 0,0 0 1,0 0-1,0-1 0,0 1 0,-1 0 1,1 0-1,-1 0 0,1 0 1,-1 1-1,1-1 0,-1 0 1,1 1-1,-1-1 0,0 1 1,1-1-1,-3 1 0,1 0 11,1 0-1,-1 0 0,0 1 1,0-1-1,0 1 1,1 0-1,-1 0 0,0 0 1,1 0-1,-1 0 1,1 1-1,-5 2 1,-2 3-6,0 1-1,0 0 1,1 0 0,0 1 0,-10 14 0,11-13-137,1-1 0,0 1 0,0 0-1,1 1 1,-6 17 0,36-48-141,-24 18 140,1 0 0,0 1 0,-1-1 0,1 1 0,0 0 0,0-1 0,0 1 0,0 0-1,0 0 1,0 0 0,0 1 0,1-1 0,-1 0 0,0 1 0,0-1 0,1 1 0,-1 0 0,0 0-1,0 0 1,1 0 0,-1 0 0,0 0 0,1 1 0,-1-1 0,0 1 0,0-1 0,0 1 0,1 0-1,-1 0 1,0 0 0,0 0 0,0 0 0,0 1 0,-1-1 0,3 2 0,3 4-8,-1 0 0,1 0 0,-1 1 0,-1 0-1,0 0 1,0 0 0,5 12 0,9 23-34,-1 2 0,-3 1 0,16 74-1,-16-37 272,5 100 0,-17-62 262,-3-101-295,-2 0-1,0 0 1,-10 37 0,11-54-151,0 0 0,0 0 1,0 0-1,-1 1 0,1-1 0,-1 0 0,0-1 1,0 1-1,0 0 0,0 0 0,0-1 1,0 1-1,-5 2 0,7-4-27,-1-1 1,0 1-1,0-1 0,0 0 1,0 1-1,0-1 0,0 0 1,0 0-1,0 1 0,0-1 1,0 0-1,0 0 0,0 0 1,0 0-1,0 0 1,0 0-1,0-1 0,-1 1 1,0-1-5,0 0 1,0 0-1,0 0 1,1 0-1,-1 0 1,0-1 0,1 1-1,-1 0 1,1-1-1,-1 1 1,-1-4-1,-4-6-10,0 0 0,2 0 0,-1-1-1,1 1 1,1-1 0,0 0 0,1 0-1,0-1 1,-1-12 0,1-6-54,0-1-1,3-47 1,2 54 27,2 1 0,0 0 0,1-1 0,2 1 0,0 1 0,1-1 0,14-24 0,12-16-52,45-64 0,12-20-136,-84 135 195,-4 9 12,0 0 1,-1 0-1,1 0 1,-1-1-1,0 1 1,0-1-1,-1 1 1,1-1 0,-1 0-1,0 1 1,-1-1-1,1 0 1,-1-8-1,0 13 9,0 0-1,0-1 0,0 1 1,0 0-1,0-1 1,0 1-1,-1 0 0,1-1 1,0 1-1,0 0 0,-1-1 1,1 1-1,0 0 1,0-1-1,-1 1 0,1 0 1,0 0-1,-1-1 1,1 1-1,0 0 0,-1 0 1,1 0-1,0 0 0,-1-1 1,1 1-1,-1 0 1,1 0-1,0 0 0,-1 0 1,1 0-1,0 0 1,-1 0-1,1 0 0,-1 0 1,1 0-1,0 0 0,-1 0 1,1 0-1,-1 1 1,1-1-1,0 0 0,-1 0 1,1 0-1,0 0 1,-1 1-1,1-1 0,0 0 1,-1 0-1,1 1 0,-1-1 1,-18 17-38,13-9 30,0 0 1,0 1 0,1 0-1,0 0 1,0 1-1,1-1 1,0 1-1,-3 16 1,4-17 4,1 1 1,0-1-1,1 0 1,0 0-1,1 1 0,0-1 1,0 1-1,1-1 1,3 16-1,-4-23 6,1 0 0,0 0 1,-1 1-1,1-2 0,0 1 0,0 0 0,0 0 0,0 0 1,1 0-1,-1-1 0,0 1 0,1 0 0,-1-1 0,1 1 0,0-1 1,-1 0-1,1 1 0,0-1 0,0 0 0,2 1 0,-1-1 2,0-1 0,0 1 0,0-1 0,0 0 0,0 1 0,-1-1 0,1-1 0,0 1 0,0 0 0,0-1 0,0 1 0,0-1 0,3-1 0,5-3 11,-1 0 1,1-1-1,-1 0 0,0 0 1,18-16-1,-3 0 47,-2-2-1,0-1 1,-2 0-1,0-1 1,-2-2-1,-1 0 1,-2-1-1,0 0 1,-2-1-1,12-37 1,-24 56-44,-4 12-17,-7 14-23,0 10 9,1 0 0,-9 43-1,15-52 29,-1 0 0,2 1 0,0 0 1,1-1-1,2 23 0,-1-37-5,-1 0 1,1 0-1,-1 1 1,1-1-1,0 0 0,-1 0 1,1 0-1,0 0 1,0 0-1,1 0 1,-1-1-1,0 1 1,1 0-1,1 2 1,-2-4 1,0 1-1,0 0 1,1 0 0,-1-1 0,0 1 0,1-1 0,-1 1 0,0-1-1,1 0 1,-1 1 0,0-1 0,1 0 0,-1 0 0,1 0 0,-1 0-1,0 0 1,1 0 0,-1 0 0,1-1 0,-1 1 0,0 0-1,1-1 1,-1 1 0,2-2 0,7-3 32,-1 0 0,0-1 1,0 0-1,0-1 0,-1 0 0,0 0 0,9-11 1,48-63 249,-40 45-150,-2-2-1,24-51 1,-43 78-123,-8 19-31,-9 23-29,7-8 7,1 0-1,-3 32 1,7-47 32,0 1-1,1-1 1,0 0-1,1 1 1,0-1-1,0 0 1,1 1 0,0-1-1,0 0 1,5 10-1,-6-16 6,1 1 0,-1-1-1,0 0 1,1 0 0,-1 0-1,1 1 1,0-1 0,0-1-1,0 1 1,0 0-1,0 0 1,0-1 0,0 1-1,1-1 1,-1 0 0,0 0-1,1 0 1,4 2 0,-4-3 2,1 1 1,0-1 0,0 0-1,-1 0 1,1 0 0,0-1-1,-1 1 1,1-1-1,-1 0 1,1 0 0,-1 0-1,5-2 1,2-2 15,0-1 1,0 0-1,0 0 0,-1-1 1,0-1-1,0 1 1,12-15-1,-9 7 16,0 0-1,-1 0 1,-1-1 0,10-20-1,-16 29-25,-1-1-1,0 1 0,-1-1 0,1 0 1,-1 0-1,-1 0 0,0 0 0,0 0 1,0 0-1,-1 0 0,0 0 0,-2-11 1,2 18-13,0 0 0,0 0 0,0 0 0,-1 0 0,1 0 0,0 1 0,0-1 0,-1 0-1,1 0 1,-1 0 0,1 0 0,-1 0 0,1 1 0,-1-1 0,1 0 0,-1 0 0,0 1 0,0-1 0,1 0 0,-2 0 0,1 1-1,1 0 0,-1 0-1,0 0 1,1 0 0,-1 0 0,0 0-1,0 0 1,1 0 0,-1 0 0,0 0-1,1 0 1,-1 0 0,0 1-1,1-1 1,-1 0 0,1 1 0,-1-1-1,0 0 1,1 1 0,-1-1 0,0 1-1,-2 1-6,1 1 0,-1-1 0,1 1 0,0 0 0,-1 0 0,1 0-1,1 0 1,-1 0 0,-2 4 0,2-2 4,1 1-1,-1-1 1,1 0-1,0 1 1,1-1-1,-1 1 1,1-1 0,0 1-1,0-1 1,1 0-1,1 9 1,-2-12 2,1-1 1,-1 1-1,1-1 1,0 1-1,-1-1 1,1 1-1,0-1 1,0 0-1,0 1 1,0-1-1,0 0 1,0 0-1,1 0 1,-1 0-1,0 0 1,3 2-1,-2-2 3,0-1-1,0 1 1,0 0-1,0-1 1,1 0-1,-1 0 1,0 1-1,0-1 1,0 0-1,0-1 1,0 1-1,0 0 1,1-1-1,-1 1 1,0-1-1,2 0 1,4-3-7,-1 1 0,1-1 0,-1-1 0,0 1 0,0-1 0,0-1 0,-1 1 0,9-10 0,-7 7 3,0 1 0,0 0-1,18-12 1,-26 19 2,0 0 0,1 0 1,-1 0-1,1 0 0,-1 0 0,0-1 0,1 1 0,-1 0 1,1 0-1,-1 0 0,0 0 0,1 0 0,-1 0 0,1 0 1,-1 1-1,0-1 0,1 0 0,-1 0 0,1 0 1,-1 0-1,0 0 0,1 1 0,-1-1 0,0 0 0,1 0 1,-1 1-1,0-1 0,1 0 0,-1 1 0,0-1 1,1 0-1,-1 1 0,0-1 0,0 0 0,0 1 0,1-1 1,-1 0-1,0 1 0,0-1 0,0 1 0,0-1 0,0 0 1,0 1-1,0-1 0,0 1 0,0-1 0,0 1 1,0-1-1,0 0 0,0 1 0,0 0 0,0 31-54,0-23 50,0-1-3,-1 5-9,1 1 0,1-1-1,0 1 1,1-1 0,7 25 0,-8-35 16,0-1 1,0 1 0,0-1 0,0 1-1,1-1 1,0 1 0,-1-1-1,1 0 1,0 0 0,0 0-1,0 0 1,0 0 0,0-1 0,4 3-1,-3-2 5,0-1-1,0 0 1,1 0-1,-1 0 0,0-1 1,0 1-1,1-1 1,-1 0-1,0 0 0,0 0 1,1 0-1,-1 0 1,0-1-1,1 0 1,3-1-1,17-6 20,0-2-1,-1 0 1,0-2 0,-1-1 0,23-16 0,25-14 68,-57 35-80,0 2-1,0 0 1,0 0-1,0 1 1,17-4-1,-26 8-14,0 1 0,-1-1-1,1 1 1,0 0 0,0 0 0,0 0 0,-1 0-1,1 1 1,0-1 0,0 1 0,-1 0 0,1 0-1,0 0 1,-1 1 0,1-1 0,-1 1 0,0 0-1,1 0 1,-1 0 0,0 0 0,0 1 0,-1-1-1,1 1 1,3 3 0,-5-4 3,0 0 1,0-1-1,1 1 1,-1-1-1,1 1 1,0-1-1,-1 1 1,1-1-1,0 0 0,0 0 1,0 0-1,0 0 1,0 0-1,0 0 1,4 0-1,-4-1-25,0 0 0,0 0 0,0-1 0,1 1 0,-1 0 0,0-1 0,0 0 0,0 0 1,0 0-1,0 0 0,0 0 0,0 0 0,0 0 0,-1 0 0,4-3 0,-2 2-166,0-1-1,0 1 1,-1-1-1,1 1 1,0-1 0,-1 0-1,0 0 1,0 0 0,0-1-1,0 1 1,0 0-1,2-8 1,-3 2-379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2.330"/>
    </inkml:context>
    <inkml:brush xml:id="br0">
      <inkml:brushProperty name="width" value="0.05" units="cm"/>
      <inkml:brushProperty name="height" value="0.05" units="cm"/>
    </inkml:brush>
  </inkml:definitions>
  <inkml:trace contextRef="#ctx0" brushRef="#br0">5 31 18508,'2'-9'913,"2"-9"448,-2 14-428,-1 10 368,-8 125 1208,1 10-2105,6-117-303,2 0-1,0 0 1,10 41-1,-10-59-68,-1-1-1,1 1 1,0-1 0,1 0 0,-1 0-1,1 0 1,0 0 0,4 6-1,-5-10-12,0 1-1,-1 0 1,1-1 0,0 1-1,0-1 1,0 0-1,0 1 1,0-1-1,0 0 1,0 0-1,0 0 1,0-1 0,1 1-1,-1 0 1,0-1-1,1 0 1,-1 1-1,0-1 1,1 0 0,-1 0-1,0 0 1,1-1-1,1 1 1,6-3 40,0 0-1,-1-1 1,1 0 0,-1 0-1,0-1 1,0 0 0,-1 0 0,12-10-1,63-59 331,-75 65-339,32-32 155,-21 21-90,23-20-1,-41 39-113,0 1-1,-1-1 0,1 1 1,-1-1-1,1 1 0,0-1 1,-1 1-1,1 0 0,0-1 0,0 1 1,-1 0-1,1 0 0,0-1 1,0 1-1,0 0 0,-1 0 1,1 0-1,1 0 0,-2 0-8,1 0-1,-1 0 1,1 1 0,-1-1-1,0 0 1,1 1 0,-1-1-1,0 0 1,1 0-1,-1 1 1,0-1 0,1 1-1,-1-1 1,0 0-1,0 1 1,1-1 0,-1 1-1,0-1 1,0 0-1,0 1 1,0-1 0,0 1-1,1 0 1,-1 35-759,-1-26 446,1 5-133,0 35-1778,0-48 2091,0 1-1,1-1 1,-1 1-1,1-1 1,-1 0-1,1 1 1,0-1-1,0 0 1,0 1-1,0-1 1,1 0-1,-1 0 1,0 0-1,1 0 1,3 3-1,-5-4 96,1-1 0,-1 0 0,1 1-1,0-1 1,-1 0 0,1 1 0,0-1 0,-1 0 0,1 0-1,0 0 1,-1 1 0,1-1 0,0 0 0,-1 0 0,1 0-1,0 0 1,0 0 0,-1 0 0,1-1 0,0 1 0,19-9-1083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4.048"/>
    </inkml:context>
    <inkml:brush xml:id="br0">
      <inkml:brushProperty name="width" value="0.05" units="cm"/>
      <inkml:brushProperty name="height" value="0.05" units="cm"/>
      <inkml:brushProperty name="color" value="#66CC00"/>
    </inkml:brush>
  </inkml:definitions>
  <inkml:trace contextRef="#ctx0" brushRef="#br0">6 4 21781,'-6'-3'1920,"6"7"-1536,7 6-584,2 3 744,5 3 512,5 0-960,2 1-192,5 0-56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4.451"/>
    </inkml:context>
    <inkml:brush xml:id="br0">
      <inkml:brushProperty name="width" value="0.05" units="cm"/>
      <inkml:brushProperty name="height" value="0.05" units="cm"/>
      <inkml:brushProperty name="color" value="#66CC00"/>
    </inkml:brush>
  </inkml:definitions>
  <inkml:trace contextRef="#ctx0" brushRef="#br0">4 110 20100,'-2'24'2653,"2"-18"-2004,-1 0 0,1 1 0,0-1 0,1 10 0,-1-16-595,0 1 1,0-1 0,0 0 0,1 1 0,-1-1 0,0 1 0,0-1 0,0 1 0,1-1 0,-1 0 0,0 1-1,1-1 1,-1 0 0,0 1 0,1-1 0,-1 0 0,0 1 0,1-1 0,-1 0 0,1 0 0,-1 1 0,0-1 0,1 0-1,-1 0 1,1 0 0,-1 0 0,1 0 0,-1 0 0,1 1 0,-1-1 0,0 0 0,1 0 0,-1 0 0,1-1-1,-1 1 1,1 0 0,-1 0 0,1 0 0,18-7 456,82-55 171,-2 1-526,-94 58-150,72-33 51,-70 33-49,1 1 0,-1-1 1,1 2-1,0-1 0,0 1 0,0 0 0,0 1 0,11 0 0,-17 0-1,0 0 0,0 1 0,1-1 0,-1 1 0,0 0-1,0-1 1,0 1 0,0 0 0,0 0 0,0 1 0,0-1 0,0 0 0,-1 0 0,1 1 0,0 0 0,-1-1 0,1 1 0,-1 0 0,0-1 0,1 1 0,-1 0 0,0 0 0,0 0 0,0 0 0,0 0 0,-1 0 0,1 1 0,0-1 0,-1 0 0,0 0 0,1 0 0,-1 1 0,0-1 0,0 0 0,-1 3 0,0 10-291,0 0 1,-1-1-1,-1 1 1,-5 16 0,4-16-549,3-12 340</inkml:trace>
  <inkml:trace contextRef="#ctx0" brushRef="#br0" timeOffset="1">867 114 19324,'9'4'2337,"-1"11"-1505,-8 16-360,3 8 1872,-3 14-1327,0 4-305,1 5-792,2-2-536,6-10 600,1-7-112,11-20-128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5.981"/>
    </inkml:context>
    <inkml:brush xml:id="br0">
      <inkml:brushProperty name="width" value="0.05" units="cm"/>
      <inkml:brushProperty name="height" value="0.05" units="cm"/>
      <inkml:brushProperty name="color" value="#66CC00"/>
    </inkml:brush>
  </inkml:definitions>
  <inkml:trace contextRef="#ctx0" brushRef="#br0">62 180 11650,'-6'-17'1923,"-8"-34"0,8 21 2287,5 26-3317,1 4-810,0 0 0,0 0 1,-1 0-1,1 0 0,0 0 0,-1 0 0,1 0 0,0 0 1,0 0-1,-1 0 0,1 0 0,0 0 0,0 0 0,-1 0 1,1 0-1,0 0 0,0 0 0,-1 0 0,1 0 1,0 1-1,0-1 0,-1 0 0,1 0 0,0 0 0,0 0 1,0 1-1,-1-1 0,1 0 0,0 1 0,-2 2 118,0 0 1,0 0-1,0 0 0,0 1 0,1-1 0,0 1 0,-1-1 1,1 1-1,0 4 0,-6 40 547,6-36-552,-1 5-58,0-1 0,2 1 0,2 27 0,-1-38-123,0 1-1,0-1 0,1 0 0,0 0 0,0-1 1,0 1-1,0 0 0,1-1 0,0 1 0,1-1 1,-1 0-1,9 10 0,-10-13 2,0-1 0,0 1-1,0 0 1,0 0 0,0-1 0,1 0 0,-1 1 0,1-1-1,-1 0 1,1 0 0,-1 0 0,1 0 0,0-1-1,0 1 1,-1-1 0,1 0 0,5 1 0,-3-2 15,-1 0 0,1 0 0,0 0 0,-1 0 1,1-1-1,0 0 0,-1 0 0,0 0 0,7-4 0,0-2 48,-1 0-1,0 0 0,0-1 1,-1 0-1,0-1 0,13-17 0,-10 9 15,-1-1 1,-1 0-1,-1 0 0,0-1 0,-1 0 0,-1 0 1,6-33-1,-18 89-96,1 60 0,4-93 6,1 13-6,0 1 0,1 0-1,1 0 1,5 17 0,-7-30 18,1 0-1,-1-1 1,1 1-1,0-1 1,0 1-1,0-1 1,0 0-1,0 1 1,1-1-1,4 4 1,-5-6 9,-1 0 0,1 1 1,0-1-1,0 0 0,1 0 0,-1 0 0,0-1 1,0 1-1,0 0 0,1-1 0,-1 1 1,0-1-1,0 0 0,1 0 0,-1 0 0,0 0 1,1 0-1,-1 0 0,3-1 0,1-1 43,0 0 0,-1 0 0,1-1 0,-1 0 0,0 0 0,1 0 0,-1 0 0,-1-1 0,1 0 0,0 0-1,-1 0 1,0 0 0,0-1 0,0 1 0,-1-1 0,5-8 0,-1 0 75,0 0-1,-1-1 1,0 1-1,-1-1 1,5-23-1,-3-15 105,-7 49-238,0 1 0,0-1 0,0 0 0,0 1 0,0-1 1,-1 1-1,1-1 0,-1 1 0,0-1 0,0 1 0,1 0 1,-2-1-1,1 1 0,0 0 0,0 0 0,-1-1 0,-1-1 0,3 4-9,-1 0-1,1 0 0,-1-1 0,1 1 0,-1 0 0,1 0 0,-1 0 0,1 0 0,-1 0 0,1 0 1,-1 0-1,1 0 0,-1 0 0,1 0 0,-1 0 0,1 0 0,-1 0 0,1 0 0,-1 0 0,1 0 1,-1 0-1,1 1 0,-1-1 0,1 0 0,-1 0 0,1 1 0,0-1 0,-1 0 0,1 1 0,-1-1 1,1 0-1,0 1 0,-1-1 0,1 1 0,0-1 0,0 0 0,-1 1 0,1-1 0,0 1 0,0-1 1,0 1-1,-1 0 0,-7 20-1,6-15-5,0 1 0,1 0 0,0 0 0,0 0 0,1 0 0,1 13 0,-1-17 6,0-1-1,1 1 1,-1-1-1,1 1 0,0-1 1,-1 1-1,1-1 1,0 0-1,1 0 0,-1 1 1,0-1-1,1 0 0,-1 0 1,1 0-1,-1 0 1,1-1-1,0 1 0,0 0 1,0-1-1,0 1 1,0-1-1,4 2 0,0-1 2,0 0 0,0-1 0,0 0 0,0 0-1,0-1 1,0 0 0,0 0 0,0 0-1,0-1 1,0 1 0,0-1 0,0-1 0,0 1-1,0-1 1,10-5 0,4-2-4,0-1 0,36-25 0,-36 22 4,-2-1 1,29-27 0,-43 37 0,1-1 0,-1 1 0,-1-1 0,1 0 0,0 0 1,-1 0-1,0-1 0,-1 1 0,1-1 0,-1 1 0,0-1 0,0 0 1,-1 0-1,1 0 0,0-8 0,-2 13-2,0 0 1,0 0-1,0 0 1,0 1-1,0-1 1,0 0-1,0 0 0,0 0 1,0 0-1,-1 0 1,1 0-1,0 0 0,-1 1 1,1-1-1,0 0 1,-1 0-1,1 0 1,-1 1-1,1-1 0,-1 0 1,1 1-1,-1-1 1,0 0-1,1 1 0,-1-1 1,0 1-1,1-1 1,-1 1-1,0-1 1,0 1-1,0-1 0,0 1 1,1 0-1,-1-1 1,0 1-1,0 0 0,0 0 1,0 0-1,0 0 1,0 0-1,0 0 1,1 0-1,-1 0 0,0 0 1,0 0-1,0 0 1,-1 1-1,-3 1-4,0-1 0,0 1 0,0 0 0,0 1 0,1-1 0,-1 1 0,-4 4 0,-5 3-1,1 1 0,1 1 0,0 0 0,1 1-1,0 0 1,1 1 0,0 0 0,1 0 0,1 1 0,0 0 0,-7 20 0,14-32 8,1 0 1,-1 0-1,0 0 0,1 0 1,0 1-1,0-1 1,0 0-1,0 3 0,0-5 1,0 0-1,1 0 0,-1 0 0,0 0 0,1 0 0,-1-1 0,1 1 0,-1 0 0,0 0 0,1 0 0,0-1 0,-1 1 0,1 0 0,-1-1 0,1 1 0,0-1 0,0 1 0,-1-1 0,1 1 1,0-1-1,0 1 0,-1-1 0,1 1 0,0-1 0,0 0 0,0 0 0,0 1 0,0-1 0,0 0 0,-1 0 0,1 0 0,0 0 0,0 0 0,0 0 0,1-1 0,12-1 11,0-2 0,0 0-1,0-1 1,0 0-1,-1-1 1,0 0 0,13-9-1,11-5 16,-30 17-20,6-4 8,1 1 0,-1 0 0,1 1 0,27-6 0,-38 10-16,1 1 0,-1 0 0,0-1 0,1 1 0,-1 0-1,0 1 1,1-1 0,-1 0 0,0 1 0,1 0 0,-1 0 0,0 0 0,0 0 0,0 1-1,0-1 1,0 1 0,0-1 0,0 1 0,0 0 0,-1 0 0,1 1 0,-1-1 0,1 0-1,-1 1 1,0 0 0,0-1 0,2 5 0,10 25-2,-11-23 2,1-1-1,-1 1 1,2-1 0,7 12-1,-11-19 3,0 1 0,0-1 0,0 1-1,1-1 1,-1 0 0,0 0-1,1 0 1,-1 0 0,1 0-1,-1 0 1,1 0 0,0 0-1,-1 0 1,1-1 0,0 1-1,-1-1 1,1 1 0,0-1-1,0 0 1,0 0 0,-1 1-1,1-1 1,0-1 0,0 1-1,0 0 1,0 0 0,3-2-1,5-2 10,0-1 0,0-1-1,0 1 1,-1-2-1,1 1 1,-1-1-1,15-16 1,3-1-13,-14 12 2,30-22-46,-40 33 37,-1-1 0,1 0 0,-1 1 0,1 0 1,0 0-1,0 0 0,-1 0 0,1 0 1,0 0-1,0 1 0,0-1 0,0 1 1,0 0-1,4 0 0,-5 0 6,-1 1-1,0-1 1,0 1-1,0 0 1,0-1-1,0 1 1,0 0 0,0-1-1,0 1 1,0 0-1,0 0 1,0 0-1,0 0 1,-1 0 0,1 0-1,0 0 1,-1 0-1,1 0 1,0 1-1,-1-1 1,0 0 0,1 0-1,-1 0 1,1 3-1,3 34-145,-4-31 87,0 8-95,-1-11 52,1 0 1,0 0-1,0 0 1,1 0 0,0 8-1,0-12 68,-1 1 1,0-1-1,0 1 0,0-1 1,0 0-1,1 1 0,-1-1 1,0 0-1,0 1 0,1-1 1,-1 0-1,0 1 0,1-1 1,-1 0-1,0 1 0,1-1 1,-1 0-1,0 0 0,1 1 1,-1-1-1,1 0 0,-1 0 0,1 0 1,0 0-68,0 0-1,0 0 1,0 0 0,0 0 0,0 0-1,0-1 1,0 1 0,0 0-1,0-1 1,0 1 0,0 0 0,0-1-1,0 0 1,1 0 0,11-9-961,0 0 0,-1-1-1,0-1 1,-1 0 0,0-1 0,13-19 0,-12 15 158,1 0 0,1 1 0,24-22 1,-38 38 967,1-1 0,0 0 0,-1 1 0,1-1 0,0 0 0,0 1 0,-1-1 1,1 1-1,0-1 0,0 1 0,0 0 0,0-1 0,0 1 0,-1 0 0,1-1 1,0 1-1,0 0 0,0 0 0,0 0 0,0 0 0,0 0 0,0 0 0,2 0 1,-3 1 25,1 0 1,-1-1 0,1 1-1,0 0 1,-1 0 0,1-1-1,-1 1 1,0 0-1,1 0 1,-1 0 0,0 0-1,1-1 1,-1 1 0,0 0-1,0 0 1,0 0 0,0 0-1,0 0 1,0 1 0,-1 10 989,0 0 1,-5 21-1,4-26-575,-1 6 385,-4 26 963,7-37-1705,-1 1 1,1-1 0,0 1-1,0 0 1,0-1 0,1 1-1,-1-1 1,0 0 0,1 1-1,0-1 1,1 4 0,-2-5-122,1-1 0,-1 0 0,0 1 0,1-1 0,-1 0 0,1 1 0,-1-1 0,1 0 0,-1 0 0,1 0 0,-1 1 0,1-1 0,-1 0 0,1 0 0,-1 0 0,1 0 0,-1 0 0,1 0 0,-1 0 0,1 0 0,-1 0 0,1 0 0,-1 0 0,1 0 0,-1 0 0,1-1 0,-1 1 0,1 0 0,-1 0 0,1 0 0,-1-1 0,1 1 0,-1 0 0,0-1 0,1 1 0,-1 0 0,1-1 1,20-17 246,-17 14-206,27-26 111,40-36 64,-63 59-236,1 0 0,0 1 0,0 0 0,1 1 0,-1 0 0,16-5 0,-24 9-11,1 0-1,-1 1 1,1 0-1,0-1 1,-1 1-1,1 0 1,-1-1-1,1 1 1,0 0-1,-1 0 1,1 0-1,0 1 1,-1-1-1,1 0 1,-1 1-1,1-1 1,-1 1-1,1-1 1,-1 1 0,1 0-1,-1-1 1,3 3-1,-3-2 7,1 1 1,-1 0-1,0 0 1,0-1-1,1 1 0,-1 0 1,-1 0-1,1 0 1,0 0-1,0 0 0,-1 1 1,1-1-1,-1 0 1,0 4-1,1 2-206,-1 1 0,-1 0 0,0-1-1,0 1 1,-1-1 0,0 0 0,-4 12 0,6-18 157,-1 1 1,0-1-1,0 0 1,0 0-1,0 0 1,0 0-1,-1 0 1,1 0-1,-1 0 1,1 0-1,-1-1 1,-3 4-1,-4-5-343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6.605"/>
    </inkml:context>
    <inkml:brush xml:id="br0">
      <inkml:brushProperty name="width" value="0.05" units="cm"/>
      <inkml:brushProperty name="height" value="0.05" units="cm"/>
      <inkml:brushProperty name="color" value="#66CC00"/>
    </inkml:brush>
  </inkml:definitions>
  <inkml:trace contextRef="#ctx0" brushRef="#br0">298 28 20900,'0'-1'129,"0"0"-1,0-1 0,0 1 0,-1 0 0,1 0 0,0-1 0,-1 1 1,1 0-1,-1 0 0,0 0 0,1 0 0,-1 0 0,0 0 0,0 0 0,1 0 1,-1 0-1,0 0 0,0 0 0,0 0 0,0 0 0,0 1 0,0-1 0,-1 0 1,1 1-1,0-1 0,0 1 0,0-1 0,-1 1 0,1 0 0,0-1 1,0 1-1,-1 0 0,1 0 0,0 0 0,-1 0 0,1 0 0,0 0 0,0 0 1,-1 1-1,1-1 0,-2 1 0,-1 1 49,-1 0 1,0 0-1,1 0 0,-1 1 1,1 0-1,0 0 0,0 0 1,0 0-1,-4 6 0,-25 26-112,1 2 0,-42 65 0,71-90-246,10-7 41,22-7-37,-11-1 120,4 3 14,0 0 0,26 4 0,-39-3 41,-1 1 0,1 0 0,-1 1 1,1 0-1,-1 0 0,0 0 0,0 1 1,10 7-1,-17-10 7,1-1 1,-1 1-1,0 0 1,0-1-1,0 1 1,0 0 0,0-1-1,-1 1 1,1 0-1,0 0 1,0 0-1,0 0 1,-1 0-1,1 0 1,-1 0-1,1 0 1,-1 0-1,1 1 1,-1-1-1,1 0 1,-1 0-1,0 0 1,0 0-1,0 1 1,1-1-1,-1 0 1,-1 2-1,1-1 12,-1 0 0,0 0 0,-1-1 0,1 1 0,0 0 0,0-1 0,-1 1 0,1-1 0,0 0 0,-1 1 0,0-1 0,1 0 0,-1 0 0,-3 2 0,-7 2 80,0 0 1,1 0 0,-2-1 0,-13 3-1,6-4-124,-1-1 0,0-1-1,0-1 1,0 0 0,0-2-1,0 0 1,-37-10 0,57 12-67,0 0 1,1 0 0,-1-1-1,0 1 1,1 0-1,-1 0 1,0 0 0,1 0-1,-1 0 1,0 0 0,1 0-1,-1 0 1,0 0-1,1 0 1,-1 0 0,0 1-1,1-1 1,-1 0 0,-1 1-1,2-1 18,0 1-1,0-1 0,0 0 1,0 1-1,0-1 1,0 0-1,0 1 1,0-1-1,0 1 1,0-1-1,0 0 1,0 1-1,0-1 0,0 0 1,0 1-1,0-1 1,0 1-1,1-1 1,-1 0-1,0 1 1,0-1-1,0 0 0,1 0 1,-1 1-1,22 22-1608,-1-7 688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7.082"/>
    </inkml:context>
    <inkml:brush xml:id="br0">
      <inkml:brushProperty name="width" value="0.05" units="cm"/>
      <inkml:brushProperty name="height" value="0.05" units="cm"/>
      <inkml:brushProperty name="color" value="#66CC00"/>
    </inkml:brush>
  </inkml:definitions>
  <inkml:trace contextRef="#ctx0" brushRef="#br0">7 258 18580,'3'23'2128,"-3"5"-1415,-3 2-297,-2 1 1424,3-2-976,2 0-192,0-6-576,0-8-344,2-9-800,2-6 352,3-14 448,2-8-240,2-18-136</inkml:trace>
  <inkml:trace contextRef="#ctx0" brushRef="#br0" timeOffset="1">66 2 19756,'-3'-1'2129,"-1"6"-1537,-2 11-296,1 3 1520,5 4-1384,-2 1-632,6-3-1048,4 0 1048,4-7-200,6-4-128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7.549"/>
    </inkml:context>
    <inkml:brush xml:id="br0">
      <inkml:brushProperty name="width" value="0.05" units="cm"/>
      <inkml:brushProperty name="height" value="0.05" units="cm"/>
      <inkml:brushProperty name="color" value="#66CC00"/>
    </inkml:brush>
  </inkml:definitions>
  <inkml:trace contextRef="#ctx0" brushRef="#br0">80 362 18476,'0'0'71,"1"0"0,-1 0 0,0 0 0,1 0 0,-1 0 0,0 0 0,0 0 0,1 0 0,-1 1 0,0-1 0,1 0 0,-1 0 0,0 0 0,0 0 0,1 0 0,-1 1-1,0-1 1,0 0 0,1 0 0,-1 0 0,0 1 0,0-1 0,0 0 0,0 0 0,1 1 0,-1-1 0,0 0 0,0 1 0,0-1 0,0 0 0,0 0 0,0 1 0,0-1 0,0 0 0,0 1 0,0-1 0,0 0 0,0 0 0,0 1 0,0-1 0,0 0 0,0 1 0,0-1 0,0 0 0,0 1 0,0-1 0,0 0 0,0 0 0,-1 1 0,1-1 0,0 0 0,0 0-1,0 1 1,-1-1 0,-13 25 1153,4-10-488,0 3-542,2 0 1,-1 0 0,2 0-1,1 1 1,0 0 0,1 0-1,1 1 1,-2 30 0,6-48-180,0 1-1,0-1 1,0 0-1,1 0 1,-1 1 0,0-1-1,1 0 1,0 0 0,-1 0-1,1 0 1,0 0 0,0 0-1,0 0 1,2 3-1,-2-4-2,0 0-1,0-1 1,0 1-1,1 0 0,-1 0 1,0-1-1,0 1 0,1-1 1,-1 1-1,0-1 0,1 0 1,-1 1-1,1-1 0,-1 0 1,0 0-1,1 0 0,-1 0 1,1 0-1,-1 0 1,0-1-1,1 1 0,-1 0 1,0-1-1,1 1 0,1-2 1,8-2 38,0-1-1,-1-1 1,0 0 0,0 0 0,-1-1 0,1-1 0,-1 1-1,12-14 1,61-79 466,-79 97-497,30-41 365,47-83 1,-67 101-259,0-1 1,-2 0-1,0-1 0,11-55 0,-20 75-108,-1-1 0,0 1 0,0-1 1,-1 1-1,0-1 0,0 1 0,-1-1 1,-2-8-1,2 15-19,1 1 1,-1-1-1,0 0 1,1 0-1,-1 1 1,0-1-1,0 0 0,0 1 1,0-1-1,-1 1 1,1-1-1,0 1 1,-1 0-1,1-1 1,-1 1-1,1 0 1,-2-1-1,0 1-2,1 1-1,0-1 1,-1 0-1,1 1 1,0 0 0,-1-1-1,1 1 1,-1 0 0,1 0-1,0 1 1,-1-1-1,1 0 1,-1 1 0,1 0-1,0-1 1,0 1 0,-3 1-1,-7 4-7,-1 1-1,2 0 0,-1 1 1,1 0-1,0 1 0,1 0 1,0 1-1,0 0 0,1 0 1,1 1-1,-13 21 0,19-29 8,0 0 1,0 1-1,1-1 0,-1 1 0,1-1 1,0 1-1,0 0 0,0 0 1,1-1-1,-1 1 0,1 0 0,0 0 1,0 0-1,0 0 0,1-1 0,-1 1 1,1 0-1,0 0 0,0-1 0,0 1 1,2 3-1,4 7-5,0-1-1,1 0 1,1-1 0,11 14 0,11 16-37,-18-22-214,-1 1 0,-1 1 0,-1 0 1,-1 0-1,-1 1 0,-1 0 0,4 24 1,-5-18-87,2-11-112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7.971"/>
    </inkml:context>
    <inkml:brush xml:id="br0">
      <inkml:brushProperty name="width" value="0.05" units="cm"/>
      <inkml:brushProperty name="height" value="0.05" units="cm"/>
      <inkml:brushProperty name="color" value="#66CC00"/>
    </inkml:brush>
  </inkml:definitions>
  <inkml:trace contextRef="#ctx0" brushRef="#br0">258 322 16692,'1'-5'483,"-1"0"0,1 0 0,-1 0 0,0 0 0,0 0 0,0 0 0,-2-6 1,2 10-401,0 0 1,0 0-1,-1 0 1,1 1 0,0-1-1,-1 0 1,1 1-1,-1-1 1,1 0 0,-1 1-1,1-1 1,-1 0 0,1 1-1,-1-1 1,0 1-1,1-1 1,-1 1 0,0 0-1,0-1 1,0 0-1,-1 1 12,0 0 0,1 0 0,-1-1 0,0 1 0,0 0 0,1 0 0,-1 1 0,0-1 0,0 0 0,1 1 0,-1-1 0,0 0 0,-2 2 0,-5 3 45,-1-1 1,1 2-1,-1-1 0,1 2 0,1-1 0,-1 1 0,1 0 0,-7 9 0,-9 10 79,-22 32 0,34-41-116,1 0 0,-11 23 0,19-34-75,0-1 0,1 0 0,0 1 0,0-1 0,1 1 0,-1-1 0,1 1 1,0 0-1,1 0 0,-1 0 0,1-1 0,1 10 0,0-13-23,-1-1 1,1 0-1,-1 1 1,1-1-1,-1 0 1,1 0-1,-1 0 1,1 0-1,0 1 1,0-1-1,0 0 0,-1 0 1,1-1-1,0 1 1,0 0-1,1 0 1,-1 0-1,0-1 1,0 1-1,0 0 1,0-1-1,1 1 1,-1-1-1,0 1 0,0-1 1,1 0-1,-1 0 1,0 1-1,1-1 1,1 0-1,2 0 2,0-1-1,-1 1 0,1-1 1,0 0-1,0 0 0,-1 0 1,1-1-1,4-1 1,8-6 19,-1 0 0,0-1 0,0-1 0,-1 0 0,25-25 0,63-76 152,-70 72-55,56-87 0,-76 105-81,-2-1 0,0 1 0,-1-2 0,-1 0-1,-1 0 1,5-28 0,-12 31-28,-1 21-14,0 0 0,0 0 0,0-1-1,0 1 1,0 0 0,0 0 0,0 0 0,0-1 0,0 1 0,0 0 0,0 0 0,0 0 0,0 0-1,0-1 1,0 1 0,0 0 0,0 0 0,0 0 0,0 0 0,0-1 0,0 1 0,0 0-1,-1 0 1,1 0 0,0 0 0,0 0 0,0 0 0,0-1 0,0 1 0,-1 0 0,1 0 0,0 0-1,0 0 1,0 0 0,0 0 0,-1 0 0,1 0 0,0 0 0,0 0 0,-1 0 0,0 1-2,-1 1 0,0-1 0,1 1 0,-1 0 1,1 0-1,0 0 0,-1 0 0,1 0 0,0 0 1,0 0-1,-1 4 0,-18 45 67,3 0 1,2 0-1,2 2 1,2 0-1,3 0 0,-2 62 1,9-108-89,3 45-434,-2-50 354,0 1 0,1-1 1,-1 1-1,1-1 0,0 1 0,-1-1 1,1 1-1,1-1 0,-1 0 1,0 1-1,0-1 0,1 0 1,-1 0-1,1 0 0,0 0 0,3 3 1,-4-5 61,0 1 0,1-1 1,-1 0-1,1 1 0,-1-1 1,1 0-1,-1 0 1,1 0-1,-1 0 0,1 0 1,-1-1-1,1 1 0,-1 0 1,1-1-1,-1 1 0,1-1 1,-1 1-1,0-1 0,1 0 1,-1 0-1,0 1 0,0-1 1,1 0-1,-1 0 0,0 0 1,2-3-1,18-19-727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8.419"/>
    </inkml:context>
    <inkml:brush xml:id="br0">
      <inkml:brushProperty name="width" value="0.05" units="cm"/>
      <inkml:brushProperty name="height" value="0.05" units="cm"/>
      <inkml:brushProperty name="color" value="#66CC00"/>
    </inkml:brush>
  </inkml:definitions>
  <inkml:trace contextRef="#ctx0" brushRef="#br0">129 2 19932,'-2'-1'81,"0"1"-1,-1 0 0,1 0 1,-1 0-1,1 0 0,0 0 1,-1 1-1,1-1 0,0 1 1,-1-1-1,1 1 0,0 0 1,0 0-1,0 0 0,0 0 1,0 0-1,0 1 0,0-1 1,0 0-1,0 1 0,0 0 1,1-1-1,-1 1 0,1 0 1,-3 4-1,-4 5 47,0 0-1,1 0 1,-6 13-1,7-12 12,1 0-1,0 0 0,1 0 0,0 1 0,0-1 0,1 1 0,1 0 0,1 0 0,-1 26 0,2-37-112,0 0 0,0 0 0,0 0-1,0-1 1,0 1 0,0 0-1,1 0 1,-1 0 0,1 0-1,0-1 1,-1 1 0,1 0-1,0-1 1,0 1 0,0 0-1,0-1 1,0 1 0,0-1-1,1 0 1,-1 1 0,0-1 0,1 0-1,-1 0 1,1 0 0,-1 0-1,1 0 1,0 0 0,-1 0-1,1 0 1,0-1 0,0 1-1,-1 0 1,1-1 0,0 0-1,0 1 1,0-1 0,0 0 0,-1 0-1,1 0 1,0 0 0,0-1-1,3 0 1,7-2 16,-1 0 0,1 0 0,-1-2 0,0 1 0,-1-1 0,1-1 0,9-7 0,70-54 175,-76 56-163,128-106 490,-140 115-530,27-16 148,-29 18-157,0 0 0,1-1-1,-1 1 1,1 0 0,-1 0 0,1-1 0,0 1 0,-1 0 0,1 0 0,-1 0 0,1 0 0,-1 0 0,1 0 0,-1 0 0,1 0 0,-1 0-1,1 0 1,-1 0 0,1 0 0,0 1 0,-1-1 0,1 0 0,-1 0 0,1 0 0,-1 1 0,0-1 0,1 0 0,-1 1 0,1-1-1,-1 0 1,1 1 0,-1-1 0,0 1 0,1-1 0,-1 1 0,0-1 0,1 0 0,-1 1 0,0-1 0,0 1 0,0-1 0,1 1 0,-1-1-1,0 1 1,0 0 0,0-1 0,0 1 0,0-1 0,0 1 0,0-1 0,0 1 0,0-1 0,0 2 0,-2 15 6,0 0 0,-1-1 0,0 1 0,-1-1 0,-8 19 0,-3 15-73,10-31-74,2-9-127,0 0-1,1 0 1,0 0 0,1 0-1,0 0 1,1 19 0,0-28 216,0-1 1,0 0 0,0 1-1,0-1 1,0 0-1,0 0 1,0 1-1,0-1 1,0 0-1,0 1 1,0-1-1,0 0 1,0 1 0,1-1-1,-1 0 1,0 0-1,0 1 1,0-1-1,0 0 1,1 0-1,-1 1 1,0-1-1,0 0 1,0 0 0,1 0-1,-1 0 1,0 1-1,1-1 1,-1 0-1,0 0 1,0 0-1,1 0 1,-1 0-1,11-5-607,9-21 122,-18 25 440,25-40-792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8.835"/>
    </inkml:context>
    <inkml:brush xml:id="br0">
      <inkml:brushProperty name="width" value="0.05" units="cm"/>
      <inkml:brushProperty name="height" value="0.05" units="cm"/>
      <inkml:brushProperty name="color" value="#66CC00"/>
    </inkml:brush>
  </inkml:definitions>
  <inkml:trace contextRef="#ctx0" brushRef="#br0">109 0 16171,'-6'12'767,"-1"-1"0,0 0 0,-1 0-1,0-1 1,-13 13 0,11-13 46,1 1-1,0 0 1,-13 22-1,22-33-797,-1 0 0,1 1-1,0-1 1,0 0 0,0 0-1,0 1 1,0-1 0,0 0-1,0 0 1,-1 1 0,1-1-1,0 0 1,0 0 0,0 1-1,0-1 1,0 0 0,0 0-1,0 1 1,0-1 0,0 0-1,0 0 1,1 1-1,-1-1 1,0 0 0,0 0-1,0 1 1,0-1 0,0 0-1,0 0 1,0 0 0,1 1-1,-1-1 1,0 0 0,0 0-1,0 0 1,0 1 0,1-1-1,-1 0 1,0 0 0,0 0-1,0 0 1,1 0-1,-1 0 1,0 1 0,0-1-1,1 0 1,-1 0 0,0 0-1,0 0 1,1 0 0,-1 0-1,0 0 1,0 0 0,1 0-1,-1 0 1,0 0 0,1 0-1,20-3 48,-15 2-7,7 0-75,1 0 0,0 1 0,0 1-1,0 0 1,0 1 0,0 0 0,24 8 0,-32-8 24,0 0 0,0 1 0,0-1 0,0 1 0,0 1 0,-1-1 0,0 1 0,0 0 0,0 0 0,0 0 1,-1 1-1,1 0 0,-1 0 0,0 0 0,-1 0 0,1 1 0,-1-1 0,0 1 0,3 8 0,-5-10 35,0 0-1,0-1 0,0 1 0,-1 1 1,0-1-1,1 0 0,-1 0 0,-1 0 1,1 0-1,-1 0 0,1 0 1,-1 0-1,0 0 0,0 0 0,-3 4 1,1-2 26,0 0-1,0 0 1,-1-1 0,0 1 0,0-1 0,0 0 0,-1 0 0,-9 8 0,8-8-50,0-1 1,0 1 0,0-1 0,0-1 0,-1 1 0,0-1 0,1 0-1,-1-1 1,0 1 0,-1-1 0,1-1 0,0 1 0,0-1 0,-1-1-1,1 1 1,0-1 0,-13-2 0,16 1-17,1 1 1,0-1-1,-1-1 0,1 1 1,0 0-1,0-1 0,-5-3 1,4 2-17,1-1 0,-1 1 1,1-1-1,0 0 0,-3-4 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29.287"/>
    </inkml:context>
    <inkml:brush xml:id="br0">
      <inkml:brushProperty name="width" value="0.05" units="cm"/>
      <inkml:brushProperty name="height" value="0.05" units="cm"/>
      <inkml:brushProperty name="color" value="#66CC00"/>
    </inkml:brush>
  </inkml:definitions>
  <inkml:trace contextRef="#ctx0" brushRef="#br0">73 15 20404,'0'-1'122,"0"1"0,0-1 0,0 0 0,0 1 0,0-1 0,0 0 0,0 1 0,0-1 0,0 0 0,0 1 0,0-1 0,0 1 0,0-1 0,-1 0 0,1 1 0,0-1 0,0 1 0,-1-1 0,1 1 0,0-1 0,-1 0 0,-6 11 1286,-5 27 182,-30 184 172,37-184-1669,2 1 0,2 0 0,7 74 1,-5-107-85,-1 0 0,1 0 0,1 0 0,-1 0-1,1-1 1,-1 1 0,1 0 0,1-1 0,-1 0 0,1 1 0,-1-1 0,1 0 0,0 0 0,1-1 0,3 5 0,-3-5-22,-1-1-1,1 0 1,0 0 0,0 0-1,0 0 1,0 0 0,0-1 0,0 0-1,1 0 1,-1 0 0,0 0-1,0-1 1,1 0 0,-1 1 0,1-2-1,-1 1 1,8-2 0,12-3-297,-1-2 1,0-1-1,-1-1 1,0 0 0,0-2-1,29-19 1,-4 1-141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2.965"/>
    </inkml:context>
    <inkml:brush xml:id="br0">
      <inkml:brushProperty name="width" value="0.05" units="cm"/>
      <inkml:brushProperty name="height" value="0.05" units="cm"/>
    </inkml:brush>
  </inkml:definitions>
  <inkml:trace contextRef="#ctx0" brushRef="#br0">66 472 16388,'-1'0'103,"1"0"0,-1 0 1,0 0-1,0 0 1,0 1-1,0-1 1,0 0-1,1 1 0,-1-1 1,0 0-1,0 1 1,1-1-1,-1 1 1,0-1-1,1 1 1,-1-1-1,0 1 0,1 0 1,-1-1-1,1 1 1,-1 0-1,1 0 1,-1 0-1,-12 22 293,12-21-250,-5 9 171,1 1 1,0 0-1,1 0 0,0 0 1,1 0-1,1 0 0,0 1 1,0-1-1,1 1 0,1-1 0,0 1 1,3 22-1,-3-33-290,1 0 0,-1-1 0,1 1 0,-1 0 0,1 0-1,-1-1 1,1 1 0,0 0 0,0-1 0,0 1 0,0-1 0,0 1 0,0-1 0,0 1 0,1-1 0,-1 0-1,0 0 1,1 0 0,-1 1 0,1-1 0,-1-1 0,1 1 0,2 1 0,-1-1 7,-1-1 1,1 0-1,-1 0 0,1 0 1,0 0-1,-1-1 0,1 1 1,-1 0-1,1-1 1,-1 0-1,1 0 0,-1 0 1,0 0-1,4-2 1,5-3 57,-1-1 0,0 0 0,-1-1 0,0 0 1,0-1-1,8-9 0,3-8 142,-1-1 0,26-48 0,-45 75-240,0-1 1,0 1 0,0 0 0,0 0 0,0-1 0,0 1 0,0 0 0,0 0 0,0-1 0,0 1 0,1 0 0,-1 0 0,0-1 0,0 1 0,0 0 0,0 0 0,1 0-1,-1-1 1,0 1 0,0 0 0,0 0 0,1 0 0,-1 0 0,0 0 0,0 0 0,1-1 0,-1 1 0,0 0 0,0 0 0,1 0 0,-1 0 0,0 0 0,1 0-1,-1 0 1,0 0 0,1 0 0,3 11-114,-2 36-17,0-17 26,-1-23 96,0-1-1,0 1 0,0-1 0,1 1 0,0-1 0,1 1 0,0-1 0,0 0 0,5 9 0,-6-13 15,0 0 0,0 1 1,0-1-1,0 0 0,0-1 0,1 1 0,-1 0 0,0-1 0,1 1 0,-1-1 0,1 0 0,0 0 1,-1 0-1,1 0 0,0 0 0,0-1 0,0 1 0,-1-1 0,1 0 0,0 0 0,0 0 0,0 0 0,0 0 1,0 0-1,3-2 0,5-1 9,-1 0 0,0-1 1,0 0-1,-1 0 0,1-1 1,-1-1-1,0 1 0,15-14 1,1-3 127,36-40 0,-41 38-40,-1 0-1,-2-1 1,0-1-1,-2-1 1,15-33-1,-12 16 82,-2-1 0,17-76 0,-19 40-8,-13 72-156,0 0-1,-1 1 0,0-1 1,-1 0-1,0 0 0,-4-16 1,5 25-14,0-1-1,0 1 1,0-1 0,0 1 0,0-1-1,0 1 1,0 0 0,-1-1 0,1 1-1,0-1 1,0 1 0,0-1 0,-1 1-1,1-1 1,0 1 0,0-1 0,-1 1-1,1 0 1,0-1 0,-1 1 0,1 0-1,-1-1 1,1 1 0,0 0 0,-1 0-1,1-1 1,-1 1 0,1 0 0,-1 0-1,1 0 1,-1-1 0,1 1 0,-1 0-1,1 0 1,-1 0 0,1 0 0,-1 0-1,1 0 1,-1 0 0,1 0 0,-1 0-1,1 0 1,-1 0 0,1 1 0,-1-1-1,1 0 1,0 0 0,-1 0 0,1 1-1,-1-1 1,1 0 0,-1 0 0,1 1-1,0-1 1,-1 0 0,1 1 0,0-1-1,-1 1 1,1-1 0,0 0 0,-1 1-1,1-1 1,0 1 0,0-1 0,0 1-1,-1-1 1,1 1 0,0-1 0,0 1-1,-5 12-4,0 0 0,1 0 0,0 0 0,1 0 0,-2 23 0,0 73-43,7-75 49,1 1 0,2-1 1,1 1-1,1-2 0,19 51 0,-6-31-8,3-2-1,48 80 1,-44-90-165,-27-41 170,0 0 1,0 0-1,0 0 0,0 0 1,0 0-1,0 0 0,0 0 1,0 0-1,0-1 1,1 1-1,-1 0 0,0 0 1,0 0-1,0 0 0,0 0 1,0 0-1,0 0 0,0 0 1,0 0-1,0 0 0,0 0 1,0 0-1,0 0 0,0 0 1,0 0-1,0 0 0,0 0 1,0 0-1,0 0 0,0 0 1,1 0-1,-1 0 0,0 0 1,0 0-1,0 0 1,0 0-1,0 0 0,0 0 1,0 0-1,0 0 0,0 0 1,0 0-1,0 0 0,0 0 1,0 0-1,0 0 0,1 0 1,-1 0-1,0 0 0,0 0 1,0 0-1,0 0 0,0 0 1,0 0-1,0 0 0,0 0 1,0 0-1,0 0 0,0 0 1,0 0-1,0 0 0,0 0 1,0 1-1,0-1 1,0 0-1,-1-9-90,-6-14-66,-22-41-209,-42-63 0,-12-25 515,77 129 51,6 22-187,0 0 0,0 1 1,0-1-1,0 1 0,0-1 0,0 0 0,0 1 0,0-1 0,1 1 1,-1-1-1,0 1 0,0-1 0,1 1 0,-1-1 0,0 1 0,1-1 1,-1 1-1,1-1 0,-1 1 0,0-1 0,2 0 0,1 0 24,0 0 0,1 0 1,-1 1-1,0-1 0,1 1 0,-1-1 0,0 1 0,1 0 0,4 1 0,0-1-39,146 6-1444,-112-5 1165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0.026"/>
    </inkml:context>
    <inkml:brush xml:id="br0">
      <inkml:brushProperty name="width" value="0.05" units="cm"/>
      <inkml:brushProperty name="height" value="0.05" units="cm"/>
      <inkml:brushProperty name="color" value="#66CC00"/>
    </inkml:brush>
  </inkml:definitions>
  <inkml:trace contextRef="#ctx0" brushRef="#br0">193 359 19420,'-10'3'191,"0"-1"0,0 2 0,1-1 0,-1 1 0,1 1 0,0 0 0,1 0 0,-1 0 1,1 1-1,0 1 0,0-1 0,1 1 0,0 1 0,0-1 0,-8 13 0,9-11-158,0 0 1,1 0 0,0 0 0,0 0-1,1 1 1,0 0 0,1 0-1,0 0 1,1 0 0,0 0-1,0 0 1,1 1 0,0-1 0,2 21-1,-1-28-19,1 0 0,-1 0 1,1 0-1,0 0 0,0 0 0,0 0 0,0 0 0,0 0 0,1 0 0,-1 0 0,1-1 0,0 1 1,0 0-1,4 4 0,-4-6 6,0 1 1,0-1-1,0 0 0,0 0 1,1 0-1,-1 0 1,0 0-1,1 0 0,-1 0 1,0-1-1,1 1 1,-1-1-1,1 0 0,-1 0 1,4 0-1,3-1 43,0-1 0,-1 0 0,1 0 0,0-1 0,-1 0 0,1 0 0,-1-1 0,15-9-1,117-86 630,-11 7-295,-121 87-384,1 0 1,-1 1-1,1 0 1,15-5-1,-22 8-11,-1 0 0,1 1 0,-1 0 0,1-1-1,-1 1 1,1 0 0,-1 0 0,1 0 0,-1 0 0,1 0 0,0 0-1,-1 0 1,1 0 0,-1 1 0,1-1 0,-1 1 0,1-1 0,-1 1-1,0-1 1,1 1 0,-1 0 0,0 0 0,1 0 0,-1 0-1,0 0 1,0 0 0,0 0 0,0 0 0,0 0 0,0 0 0,0 1-1,0-1 1,0 0 0,0 1 0,-1-1 0,1 2 0,2 9 13,-1 1 0,0-1 0,-1 1 1,0-1-1,-1 1 0,0-1 0,-4 17 0,1 29 53,3-56-63,0 0 0,1 0 0,-1 0 0,0 0-1,1 0 1,-1 0 0,1 0 0,-1 0 0,1 0 0,0 0-1,0 0 1,1 2 0,-1-3-3,0-1 1,-1 1-1,1 0 0,0-1 0,0 1 1,0-1-1,-1 1 0,1-1 0,0 0 1,0 1-1,0-1 0,0 0 0,0 1 1,0-1-1,0 0 0,0 0 1,0 0-1,0 0 0,0 0 0,0 0 1,0 0-1,0 0 0,-1-1 0,1 1 1,0 0-1,0 0 0,0-1 0,0 1 1,1-1-1,10-6-95,0 0 0,-1-1-1,0 0 1,0 0 0,-1-1 0,0-1 0,9-11 0,10-7-506,-21 20 260,11-10-1002,41-30 0,-54 44 589,0 0 1,1 0-1,-1 1 0,1 0 0,0 0 0,0 0 0,1 1 0,-1 0 1,0 1-1,1-1 0,11 1 0,-13 0 697,0 0-1,0 0 1,0 0 0,0-1 0,-1 0-1,1 0 1,0 0 0,-1-1 0,1 0 0,-1 0-1,0 0 1,0-1 0,0 1 0,5-6-1,5-6 1568,0 0-1,21-28 1,-32 37-1172,0 3-29,-1-1 0,0 0 0,0-1 0,0 1 0,0 0 0,-1-1 1,0 0-1,0 1 0,0-1 0,1-7 0,-3 11-284,0 1 0,0 0 0,0 0 0,0 0 0,0-1 0,0 1 0,0 0 0,0 0 0,0 0 0,0-1 0,0 1 0,0 0 0,0 0 0,-1 0 0,1 0 1,0-1-1,0 1 0,0 0 0,0 0 0,0 0 0,-1 0 0,1 0 0,0 0 0,0-1 0,0 1 0,-1 0 0,1 0 0,0 0 0,0 0 0,0 0 0,-1 0 0,1 0 0,0 0 0,0 0 0,0 0 0,-1 0 0,1 0 0,0 0 0,0 0 0,0 0 0,-1 0 0,1 0 0,0 0 0,-1 1 0,-10 3 551,4 2-377,-1 0 1,1 0-1,0 1 1,0 0 0,1 0-1,0 1 1,-10 15-1,6-7 64,2 0-1,0 0 0,-8 25 1,13-34-169,1 0 0,1 0 1,-1 0-1,1 1 0,0-1 0,0 10 1,1-16-77,0 1-1,1-1 1,-1 1 0,0-1 0,0 1 0,1-1 0,-1 1 0,1-1 0,-1 0 0,1 1 0,-1-1 0,1 0 0,0 1 0,0-1-1,0 0 1,-1 0 0,1 0 0,1 0 0,-1 0 0,0 0 0,0 0 0,0 0 0,0 0 0,1 0 0,-1 0 0,0-1 0,1 1-1,-1-1 1,0 1 0,1-1 0,-1 1 0,1-1 0,-1 0 0,1 0 0,-1 0 0,3 0 0,5 0 47,1-1 0,-1-1 0,0 0 0,0 0 0,0-1 0,0 0 0,0 0 0,-1-1 0,0 0 1,13-8-1,11-9 152,34-30-1,-64 50-209,36-31 186,-1-2 0,-2-1 0,-1-2 0,-1-1 0,-3-2 1,42-70-1,-65 98-145,0-1-1,-1 0 1,-1-1 0,4-14 0,-9 28-49,1 0 0,-1-1 1,0 1-1,0 0 0,0-1 0,0 1 0,0 0 0,0-1 0,0 1 1,1 0-1,-1-1 0,0 1 0,0-1 0,0 1 0,0 0 0,-1-1 1,1 1-1,0 0 0,0-1 0,0 1 0,0 0 0,0-1 1,0 1-1,0 0 0,-1-1 0,1 1 0,0 0 0,0 0 0,-1-1 1,1 1-1,0 0 0,0-1 0,-1 1 0,1 0 0,-1 0 1,1 0-2,-1 0 1,0 0 0,0 0-1,1 1 1,-1-1 0,0 0-1,1 1 1,-1-1-1,0 0 1,1 1 0,-1-1-1,1 1 1,-1-1 0,1 1-1,-1 0 1,1-1 0,-1 2-1,-19 26-18,1 1-1,2 2 0,1-1 0,2 2 0,0 0 0,-12 50 0,20-63-325,2 0-1,0 0 1,1 0-1,-1 24 0,4-37 117,0-1-1,1 1 1,-1 0-1,1 0 1,1-1 0,-1 1-1,1-1 1,3 7-1,-4-9 141,1 0-1,-1 0 1,1 0-1,0-1 1,0 1-1,1-1 1,-1 1 0,0-1-1,1 0 1,-1 0-1,1 0 1,0 0-1,0-1 1,0 1-1,4 1 1,28 5-884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1.753"/>
    </inkml:context>
    <inkml:brush xml:id="br0">
      <inkml:brushProperty name="width" value="0.05" units="cm"/>
      <inkml:brushProperty name="height" value="0.05" units="cm"/>
      <inkml:brushProperty name="color" value="#66CC00"/>
    </inkml:brush>
  </inkml:definitions>
  <inkml:trace contextRef="#ctx0" brushRef="#br0">200 685 17772,'0'-2'82,"0"1"1,-1-1-1,1 0 1,0 1-1,-1-1 0,1 1 1,-1-1-1,0 0 1,0 1-1,0 0 0,1-1 1,-1 1-1,0-1 1,-1 1-1,1 0 1,0 0-1,0-1 0,0 1 1,-1 0-1,1 0 1,-2 0-1,0 0-16,1 0 0,-1 0-1,1 1 1,-1-1 0,1 1-1,-1-1 1,1 1 0,-1 0-1,1 0 1,-1 0 0,1 1-1,-6 0 1,2 1 44,0 0 1,0 0-1,0 0 0,0 1 1,0 0-1,1 0 1,-1 0-1,1 1 0,0 0 1,0 0-1,-5 5 0,3 1 37,-1 0-1,1 1 0,1 0 1,0 0-1,0 0 1,1 1-1,1 0 0,0 0 1,-3 18-1,3-12 15,2 0 0,0 1 0,1-1-1,0 0 1,5 35 0,-4-48-126,1 1 0,1 0 0,-1-1 0,1 1 0,0-1 0,0 1 0,5 9 1,-6-14-26,0 0 0,0 0 0,0 0 0,-1 0 1,1 0-1,0 0 0,0 0 0,1 0 1,-1-1-1,0 1 0,0 0 0,0-1 0,0 1 1,1-1-1,-1 1 0,0-1 0,0 1 1,1-1-1,-1 0 0,0 0 0,1 0 0,-1 0 1,0 0-1,1 0 0,-1 0 0,0 0 0,1 0 1,-1-1-1,0 1 0,1 0 0,-1-1 1,0 1-1,0-1 0,0 0 0,1 1 0,-1-1 1,0 0-1,0 0 0,1-1 0,7-5 51,-1 0 0,-1 0 0,1 0-1,-1-1 1,-1-1 0,0 1 0,0-1-1,8-16 1,1-6 198,16-47 0,-21 52-104,-2-1 1,-1-1-1,0 1 1,-2-1 0,-2 0-1,1-41 1,-4 68-149,0 0 0,0 0-1,0 0 1,0 0 0,0 0-1,0 0 1,0-1 0,0 1 0,0 0-1,-1 0 1,1 0 0,0 0 0,-1 0-1,1 1 1,-1-1 0,1 0 0,-1 0-1,1 0 1,-1 0 0,0 0-1,1 1 1,-1-1 0,0 0 0,0 0-1,-1 0 1,1 1-3,0 0 0,0 1-1,1-1 1,-1 0 0,0 1-1,0-1 1,0 1 0,0-1 0,0 1-1,1 0 1,-1-1 0,0 1 0,0 0-1,1-1 1,-1 1 0,1 0-1,-1 0 1,1-1 0,-1 1 0,1 0-1,-1 0 1,1 0 0,-1 0-1,1 1 1,-4 11-7,0-1 0,1 1 0,0 0 1,1 0-1,1 0 0,0 0 0,1 0 0,0 0 0,1 0 0,0 0 0,1 0 0,1-1 0,0 1 1,1 0-1,0-1 0,6 13 0,-8-21 3,-1-1 1,1 0-1,0 0 1,0-1-1,0 1 1,0 0-1,1-1 1,-1 1-1,1-1 1,-1 0-1,1 1 1,0-1-1,0-1 1,0 1-1,0 0 1,0-1-1,0 1 1,0-1-1,1 0 1,-1 0-1,0-1 1,1 1-1,-1 0 1,1-1-1,-1 0 1,1 0-1,-1 0 1,1 0-1,-1-1 1,0 1-1,1-1 1,-1 0-1,0 0 1,5-2-1,3-2 8,1-1 0,-1 0 0,0-1-1,0 0 1,-1-1 0,0 0 0,17-17 0,1-6 38,-2-1 0,-1-1 0,-1-1-1,-2-1 1,24-53 0,-20 31 81,-3-2 0,29-113 0,-48 154-72,-1 0-1,1-21 1,-5 33-43,-1 7-9,-3 8-6,-10 41 27,2 1-1,3 0 1,-4 55 0,12-91-16,-28 289 302,29-254-435,1 0 0,3 0 1,2-1-1,12 54 0,-17-102 104,11 34-271,-10-34 277,-1 0 0,0 0 0,1 0 1,-1-1-1,1 1 0,-1 0 0,1-1 1,-1 1-1,1 0 0,-1-1 0,1 1 1,0-1-1,-1 1 0,1-1 0,1 1 1,-1-1 0,-1 0 0,1 0 0,-1 0 1,1 0-1,-1 0 0,1 0 0,-1 0 1,1 0-1,-1 0 0,1-1 0,-1 1 1,1 0-1,-1 0 0,0-1 1,1 1-1,-1 0 0,1-1 0,-1 1 1,0 0-1,1-1 0,-1 1 0,1-1 1,-1 1-1,0 0 0,0-1 0,1 1 1,-1-1-1,0 0 0,6-10-71,0-1 0,-1 0 0,-1 0 0,5-17 0,2-8-15,145-346-286,-78 203 404,-48 110-10,-4-2 0,19-83 1,-45 154-8,3-10 20,0 1 0,-1 0 0,-1-1 0,0 0 0,0 1 0,-1-1 1,-1 1-1,-2-18 0,3 28-17,0 0 0,0 0 0,0-1 1,0 1-1,0 0 0,0-1 0,0 1 1,0 0-1,0 0 0,0-1 0,0 1 1,0 0-1,0 0 0,0-1 0,-1 1 1,1 0-1,0 0 0,0-1 0,0 1 1,0 0-1,-1 0 0,1 0 0,0-1 1,0 1-1,-1 0 0,1 0 0,0 0 1,0 0-1,-1 0 0,1 0 0,0-1 1,0 1-1,-1 0 0,1 0 0,0 0 0,-1 0 1,1 0-1,0 0 0,-9 10 117,-4 20 42,-15 67 164,4 2 0,4 0 1,5 1-1,4 1 0,2 107 0,12-90-133,-2-103-302,1 1 0,1-1 0,1 1 0,0-1 1,8 20-1,1-17-711,-6-16-235,-3-15-398,-5-3 756,-2-1-1,0 1 1,0 0 0,-2 0 0,0 0-1,-11-24 1,2 3-442,-22-54-3524,-10-30 1429,43 106 3282,3 15-25,0 0 0,0 0 0,0 0 1,0 0-1,0 0 0,0 0 0,0 0 1,0 0-1,0-1 0,1 1 0,-1 0 1,0 0-1,0 0 0,0 0 0,0 0 1,0 0-1,0 0 0,0 0 0,0 0 1,0 0-1,0 0 0,0-1 0,0 1 1,0 0-1,0 0 0,1 0 0,-1 0 1,0 0-1,0 0 0,0 0 0,0 0 1,0 0-1,0 0 0,0 0 1,0 0-1,0 0 0,0 0 0,1 0 1,-1 0-1,0 0 0,0 0 0,0 0 1,0 0-1,0 0 0,0 0 0,0 0 1,0 0-1,1 0 0,-1 0 0,0 0 1,0 0-1,0 0 0,0 0 0,0 1 1,0-1-1,2 1 337,0 1 1,-1 0-1,1-1 1,-1 1-1,1 0 0,-1 0 1,0 0-1,2 3 1,-1-1-93,-1-1 0,1 1 1,0-1-1,1 1 0,-1-1 1,1 0-1,-1 0 0,1 0 1,0-1-1,6 6 1,-7-7-207,-1-1 0,1 1 0,0 0 1,0-1-1,0 1 0,-1-1 1,1 0-1,0 1 0,0-1 0,0 0 1,0 0-1,0 0 0,0-1 1,0 1-1,-1 0 0,1-1 0,0 1 1,0-1-1,0 1 0,-1-1 1,1 0-1,0 0 0,-1 0 0,4-2 1,7-7-114,0 0 1,0-1-1,-1 0 1,0-1-1,11-16 1,14-14-1007,-32 37 950,7-7-294,0 0-1,1 1 1,1 0 0,-1 0-1,23-13 1,-34 24 478,-1 0 0,1-1 0,-1 1 0,1 0 0,0-1 1,-1 1-1,1 0 0,0 0 0,-1 0 0,1 0 0,-1 0 0,1-1 0,0 1 1,-1 0-1,1 0 0,0 1 0,-1-1 0,1 0 0,0 0 0,-1 0 0,1 0 0,-1 0 1,1 1-1,0-1 0,-1 0 0,1 1 0,0-1 0,0 1 56,0 0 0,0 1 0,0-1 0,-1 0 0,1 0 0,0 0 0,-1 1 0,1-1 0,0 0 0,-1 1 0,0-1 0,1 2 0,1 6 442,-1 1 0,0 0 0,-1 9 0,0-12-253,0 22 621,0-10-381,0-1 1,6 34-1,-6-51-552,0 0-1,0-1 1,1 1 0,-1 0-1,0 0 1,0-1 0,1 1-1,-1 0 1,0 0 0,1-1-1,-1 1 1,0 0 0,1-1-1,-1 1 1,1 0 0,-1-1 0,1 1-1,0-1 1,-1 1 0,2 0-1,-2-1-4,1 0 0,-1 0 0,1 0-1,-1 0 1,1 0 0,0 0 0,-1 0 0,1 0-1,-1-1 1,1 1 0,-1 0 0,1 0 0,-1 0-1,1-1 1,-1 1 0,1 0 0,-1 0-1,0-1 1,1 1 0,-1-1 0,1 1 0,-1-1-1,23-32 97,-20 28-93,16-26 36,34-54 15,-45 72-54,2 1 0,0 0 1,0 0-1,13-10 0,-21 21-6,-1-1 0,0 1 1,1 0-1,-1 0 0,1 0 0,0 0 1,-1 0-1,1 0 0,-1 1 0,1-1 0,0 0 1,0 1-1,0-1 0,-1 1 0,1 0 1,0-1-1,0 1 0,2 0 0,-3 1 0,0-1 0,0 1 0,0-1-1,1 1 1,-1-1 0,0 1 0,0 0-1,0 0 1,0-1 0,0 1 0,-1 0-1,1 0 1,0 0 0,0 0 0,-1 0-1,1 0 1,0 0 0,-1 0 0,1 0 0,0 2-1,1 4 4,0 0-1,0 0 0,-1 1 1,1-1-1,-2 1 1,1 14-1,-5 36 271,-13 74 1,12-180-412,2 11 92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2.718"/>
    </inkml:context>
    <inkml:brush xml:id="br0">
      <inkml:brushProperty name="width" value="0.05" units="cm"/>
      <inkml:brushProperty name="height" value="0.05" units="cm"/>
      <inkml:brushProperty name="color" value="#66CC00"/>
    </inkml:brush>
  </inkml:definitions>
  <inkml:trace contextRef="#ctx0" brushRef="#br0">9 507 17284,'-1'2'151,"0"-1"1,0 1-1,0-1 1,1 1-1,-1-1 0,0 1 1,1-1-1,-1 1 1,1 0-1,-1-1 1,1 1-1,0 0 1,-1-1-1,1 1 1,0 0-1,0 0 1,1-1-1,-1 1 1,1 2-1,-1-3-87,1 0 1,0 0-1,-1 0 0,1-1 1,0 1-1,0 0 0,0-1 1,0 1-1,0 0 0,0-1 1,0 1-1,0-1 0,0 0 1,0 1-1,0-1 0,0 0 1,0 1-1,0-1 0,0 0 1,0 0-1,0 0 0,0 0 1,1 0-1,-1 0 0,0 0 1,0-1-1,0 1 0,0 0 1,0 0-1,2-2 0,5 0 45,0-1-1,1 0 1,-1-1-1,-1 0 0,1-1 1,-1 1-1,1-1 0,-1-1 1,-1 1-1,10-11 0,0 0 122,-1-2 0,22-33 0,-24 31 71,18-41 0,-27 51-190,0 0 1,-1 0 0,0-1-1,0 1 1,-1-1 0,1-12-1,-3 22-102,0 1 0,0-1-1,0 0 1,0 1 0,0-1-1,0 0 1,0 1 0,0-1 0,0 0-1,0 1 1,-1-1 0,1 1 0,0-1-1,0 0 1,-1 1 0,1-1-1,0 1 1,-1-1 0,0 0 0,-7 2 63,-9 16-32,10-6-26,0 1 0,1 0 0,1 0 0,0 1-1,0-1 1,-3 22 0,3-12-15,2 0 0,0 1 0,1 23 0,2-43 4,-1 0-1,1 0 0,0 0 1,1-1-1,-1 1 0,0 0 0,1 0 1,0 0-1,0 0 0,0 0 1,0-1-1,0 1 0,0 0 1,1-1-1,-1 1 0,1-1 1,3 4-1,-3-5 2,0 0 1,0 0-1,0 0 0,0 0 1,0-1-1,0 1 0,0-1 1,1 1-1,-1-1 0,0 0 0,0 0 1,1 0-1,-1 0 0,0-1 1,0 1-1,1 0 0,-1-1 1,0 0-1,0 1 0,0-1 1,0 0-1,0 0 0,4-3 1,15-7 47,0-1 0,-1-1 0,0-1 1,-1-1-1,33-35 0,77-98 194,-129 148-245,2-2 1,103-132 173,-93 118-167,0-1 0,-1 0 1,0 0-1,13-33 0,-67 247 13,39-160-17,0 1 1,3 0 0,3 50-1,0-74-22,1 1 0,0-1 0,0 1-1,2-1 1,-1 0 0,2-1 0,0 1 0,1-1-1,0 0 1,11 14 0,-17-26 7,0 1-1,0-1 1,0 0 0,0 0-1,0 0 1,1 0 0,-1 0-1,0 0 1,0 0-1,1 0 1,1 0 0,-3-1 8,0 0 0,1 0 0,-1 0 1,1 0-1,-1 0 0,0 0 0,1 0 0,-1 0 1,1 0-1,-1 0 0,0 0 0,1 0 0,-1 0 1,0-1-1,1 1 0,-1 0 0,0 0 0,1 0 1,-1-1-1,0 1 0,1 0 0,-1 0 0,0-1 1,0 1-1,1 0 0,-1-1 0,0 1 0,0 0 1,0-1-1,1 1 0,-1 0 0,0-1 0,0 1 1,0 0-1,0-1 0,0 1 0,0 0 0,0-1 1,0 1-1,0-1 0,0 1 0,0 0 0,0-1 1,0 1-1,0-1 0,0 1 0,0-1 0,-1-11-33,1-1-1,-1 0 1,-1 1-1,-1 0 1,1-1-1,-2 1 1,0 0-1,0 0 1,-12-20 0,1 5-18,0 2 0,-38-46 0,36 51 112,0 2 0,-2 0 0,0 1 0,-30-20 0,84 38 472,-15 0-449,0-2 0,0 0 0,-1-1 0,33-7 0,-40 6-246,-1-1 1,1 1 0,0-2-1,-1 0 1,0 0-1,0-1 1,-1-1-1,17-11 1,-8-3-114,-6-3-78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3.150"/>
    </inkml:context>
    <inkml:brush xml:id="br0">
      <inkml:brushProperty name="width" value="0.05" units="cm"/>
      <inkml:brushProperty name="height" value="0.05" units="cm"/>
      <inkml:brushProperty name="color" value="#66CC00"/>
    </inkml:brush>
  </inkml:definitions>
  <inkml:trace contextRef="#ctx0" brushRef="#br0">1 82 15955,'16'-1'1817,"6"-1"-1209,9-1-256,4 1 1624,11-6-1976,6 3-32,7-8 152,4-6-80,5-9-136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4.280"/>
    </inkml:context>
    <inkml:brush xml:id="br0">
      <inkml:brushProperty name="width" value="0.05" units="cm"/>
      <inkml:brushProperty name="height" value="0.05" units="cm"/>
      <inkml:brushProperty name="color" value="#66CC00"/>
    </inkml:brush>
  </inkml:definitions>
  <inkml:trace contextRef="#ctx0" brushRef="#br0">1 883 16780,'0'0'77,"0"1"0,1-1 0,-1 1 0,1-1 0,0 1 0,-1-1 0,1 1 0,-1-1 0,1 0 0,0 1 0,-1-1 0,1 0 0,0 1 0,-1-1 0,1 0 0,0 0 0,-1 0 0,1 0 0,0 0 0,0 0 0,-1 0 0,1 0 0,0 0 0,0 0 0,-1 0 0,1 0 0,0 0 0,-1 0 0,1-1 1,0 1-1,-1 0 0,1-1 0,0 1 0,-1 0 0,1-1 0,-1 1 0,1-1 0,0 1 0,-1-1 0,1 1 0,-1-1 0,1 0 0,25-31 1065,-21 25-651,38-54 1232,-2-3 0,56-116 0,-74 126-1435,-1 0 0,-3-2 0,-3-1 0,10-58 0,-23 93-214,0-1 1,-1-25-1,-2 40-59,0 0 0,-1 0 0,0 0 0,-1 0 0,1 0 0,-1 0-1,-1 1 1,0-1 0,-3-7 0,5 14-13,1 0 0,-1-1-1,1 1 1,-1 0 0,0 0-1,1 0 1,-1-1 0,0 1 0,0 0-1,0 0 1,0 0 0,0 0-1,0 0 1,0 0 0,0 1 0,-1-1-1,1 0 1,0 1 0,0-1 0,-1 0-1,1 1 1,0 0 0,-1-1-1,1 1 1,-1 0 0,1 0 0,0-1-1,-1 1 1,1 0 0,-1 0-1,1 1 1,0-1 0,-1 0 0,1 0-1,-1 1 1,1-1 0,0 1-1,0-1 1,-1 1 0,1 0 0,0-1-1,0 1 1,-1 0 0,1 0-1,0 0 1,0 0 0,-1 1 0,-3 3 3,-1 1 1,1 0 0,0 0 0,1 0 0,-1 1 0,1 0 0,-4 9-1,-8 24 42,1 2 0,2 0 0,-14 82 0,16-47 98,0 106 0,11-137-58,1 1 0,12 61 0,-9-84-73,2 0 0,0 0 0,2-1 0,1 0 0,0 0 0,15 23 0,-20-39-83,0 0-1,1 0 1,0-1 0,0 0 0,1 0 0,-1 0 0,1-1-1,1 1 1,-1-2 0,12 8 0,-15-11-27,-1 1 0,1-1 0,0 0 0,-1-1 0,1 1 0,0 0 0,0-1 0,0 0 0,-1 1 0,1-1 0,0 0 0,0-1 0,0 1 0,0 0 1,-1-1-1,1 1 0,0-1 0,0 0 0,-1 0 0,1 0 0,-1-1 0,1 1 0,-1 0 0,1-1 0,-1 0 0,0 1 0,0-1 0,1 0 0,-1 0 0,-1 0 0,1-1 0,0 1 0,2-5 0,3-4-495,0-1-1,-1 0 1,0 0-1,-1 0 1,6-23-1,12-71-2356,-16 71 2054,34-248-1478,-40 262 2947,-3 11 117,2 10-669,0 0-1,0 0 1,0 0 0,0 0 0,0 0 0,0 0-1,0 0 1,0-1 0,0 1 0,0 0 0,0 0-1,0 0 1,0 0 0,0 0 0,0 0 0,0 0-1,0 0 1,0 0 0,0 0 0,0 0 0,0 0-1,0 0 1,0 0 0,-1 0 0,1 0 0,0-1 0,0 1-1,0 0 1,0 0 0,0 0 0,0 0 0,0 0-1,0 0 1,0 0 0,0 0 0,0 0 0,0 0-1,-1 0 1,1 0 0,0 0 0,0 0 0,0 0-1,0 0 1,0 0 0,0 0 0,0 1 0,0-1-1,0 0 1,0 0 0,0 0 0,0 0 0,-1 0-1,1 0 1,0 0 0,0 0 0,0 0 0,0 0 0,0 0-1,0 0 1,0 0 0,0 0 0,0 0 0,0 0-1,0 0 1,0 1 0,0-1 0,0 0 0,0 0-1,-5 11 465,1-1-1,1 1 1,0 0-1,0 1 1,1-1-1,-1 20 1,1-16-161,2-14-291,-5 62 888,5-59-847,0-1 0,0 1 0,0 0 0,1 0 0,0-1 0,-1 1 0,1 0 0,0-1 0,1 1 0,-1-1 0,1 1 0,0-1 0,-1 0 0,4 4 0,-4-6-29,0 0 1,1 0-1,-1-1 1,0 1 0,1 0-1,-1 0 1,1-1 0,-1 1-1,1 0 1,-1-1-1,1 0 1,0 1 0,-1-1-1,1 0 1,-1 0 0,1 0-1,0 0 1,-1 0-1,1 0 1,-1 0 0,1-1-1,0 1 1,2-2 0,36-16 616,-37 16-620,21-11 252,-9 4-111,0 1 0,1 0 1,29-10-1,-41 17-175,1 0 0,0 0 0,0 0 0,0 0 1,0 1-1,0 0 0,0 0 0,0 0 0,0 1 1,0 0-1,0 0 0,0 0 0,0 0 0,0 1 0,0 0 1,-1 0-1,8 4 0,-3 1-4,0 0 0,-1 0 0,0 1 0,-1 0 0,1 0 0,-2 1 0,7 9 0,-11-15 5,-1-2 3,0 0 0,-1 0 0,1 0 0,0 0 0,0 0 0,0 0-1,-1 0 1,1-1 0,0 1 0,0 0 0,0-1 0,0 1 0,0 0 0,1-1 0,0 1 0,-1-1 0,-1 0 0,1 0 0,-1 0 0,1 0-1,-1 0 1,1 0 0,-1 0 0,1 0 0,-1-1-1,1 1 1,-1 0 0,1 0 0,-1-1 0,0 1-1,1 0 1,-1-1 0,1 1 0,-1 0 0,0-1-1,1 1 1,-1 0 0,0-1 0,0 1 0,1-1-1,-1 0 1,3-4 109,-1-1 0,0 1 0,-1-1-1,3-12 1,-3 13-94,11-96 742,-10 70-654,1 0-1,10-38 0,-13 68-144,0-1 0,1 1-1,-1 0 1,1-1 0,-1 1-1,1 0 1,-1-1 0,1 1-1,0 0 1,-1 0 0,1 0-1,0 0 1,0 0 0,0 0-1,0 0 1,0 0 0,0 0-1,0 0 1,0 0 0,0 1 0,1-1-1,-1 1 1,0-1 0,0 0-1,1 1 1,1-1 0,2 1-305,-1 0 0,1 0 1,-1 1-1,1-1 0,-1 1 1,8 2-1,-7-1 58,-1-1 0,0 0 0,0-1 0,1 1 0,-1-1 0,0 1 0,1-1 1,7-1-1,7-8-552,1-7-156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4.680"/>
    </inkml:context>
    <inkml:brush xml:id="br0">
      <inkml:brushProperty name="width" value="0.05" units="cm"/>
      <inkml:brushProperty name="height" value="0.05" units="cm"/>
      <inkml:brushProperty name="color" value="#66CC00"/>
    </inkml:brush>
  </inkml:definitions>
  <inkml:trace contextRef="#ctx0" brushRef="#br0">53 6 18484,'-26'-6'1672,"11"9"-1168,3 3-392,14 7 353,3-2-2122,10-1 1665,6-1-448,15-5-360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5.198"/>
    </inkml:context>
    <inkml:brush xml:id="br0">
      <inkml:brushProperty name="width" value="0.05" units="cm"/>
      <inkml:brushProperty name="height" value="0.05" units="cm"/>
      <inkml:brushProperty name="color" value="#66CC00"/>
    </inkml:brush>
  </inkml:definitions>
  <inkml:trace contextRef="#ctx0" brushRef="#br0">147 332 18988,'0'-1'91,"-7"-12"635,0 0 0,-13-18 0,18 28-618,0 1 1,0-1-1,0 1 0,0-1 1,-1 1-1,1 0 0,0 0 1,-1 0-1,0 0 0,1 1 1,-1-1-1,0 1 1,0-1-1,0 1 0,0 0 1,0 0-1,0 1 0,-4-2 1,6 2-37,-1 1 1,1-1-1,-1 0 1,1 0-1,-1 0 1,1 1 0,-1-1-1,1 1 1,0-1-1,-1 1 1,1 0-1,0-1 1,-1 1-1,1 0 1,0 0 0,0 0-1,0 0 1,-2 1-1,1 1 11,0 0 0,0 0 0,0 1 0,0-1-1,0 0 1,1 1 0,-2 3 0,-1 6 14,1 0 1,0 1-1,-1 14 1,3-16-66,0-1 0,0 1-1,2 0 1,-1-1 0,1 1 0,5 21 0,-5-30-26,0 0 1,0 0-1,0 1 1,1-2-1,-1 1 1,1 0-1,0 0 1,-1 0-1,1-1 1,1 1-1,-1-1 1,0 1-1,0-1 1,1 0-1,-1 0 1,1 0-1,0 0 1,0-1-1,0 1 0,0-1 1,0 1-1,0-1 1,0 0-1,0 0 1,0 0-1,0-1 1,1 1-1,-1-1 1,4 0-1,0 0 30,-1 0-1,1-1 0,0 0 1,-1 0-1,1 0 0,-1-1 1,1 0-1,-1-1 0,12-5 1,-7 2 39,-1-1 1,1 0-1,-1 0 1,16-17-1,-6 3 94,-2-1-1,0-1 1,26-43 0,-25 32 43,-1-1-1,15-40 1,-26 54-117,0 1 1,-2-1-1,0 0 0,-1-1 1,1-26-1,-7 37-48,2 11-47,0 0 1,0 0-1,-1 0 1,1 0-1,0 0 1,-1 0 0,1 0-1,0 0 1,0 0-1,-1 0 1,1 1-1,0-1 1,0 0-1,0 0 1,-1 0 0,1 0-1,0 1 1,0-1-1,0 0 1,-1 0-1,1 1 1,0-1-1,0 0 1,0 0-1,0 1 1,0-1 0,-1 0-1,1 0 1,0 1-1,0-1 1,0 0-1,0 1 1,0-1-1,0 0 1,0 1-1,-7 19-1,1 1 0,1 0 0,-5 39 0,1 70-25,8-124 25,0 14-2,1 1-1,3 22 1,-3-39 4,0 0 0,1 0 0,0 0 0,0 0 0,0 0 0,0 0 1,1 0-1,-1 0 0,1 0 0,0-1 0,0 1 0,1-1 0,-1 1 0,1-1 1,0 0-1,5 5 0,-6-6 0,0-1-1,0 0 1,1 0 0,-1 0-1,0 0 1,0-1 0,1 1-1,-1 0 1,0-1 0,0 0-1,1 0 1,-1 1 0,1-1 0,-1-1-1,4 1 1,-1-1 0,1-1 0,-1 1 1,0-1-1,0 0 0,0 0 1,7-4-1,4-4 4,0-1 0,25-23 0,-39 32-4,16-13 12,-1-1 1,-1 0 0,-1-1-1,17-24 1,-32 41-12,1 0-1,-1-1 1,0 1 0,1-1-1,-1 1 1,1-1 0,-1 1-1,0-1 1,1 1 0,-1-1-1,0 1 1,0-1 0,0 0-1,1 1 1,-1-1 0,0 1-1,0-1 1,0 0 0,0 1-1,0-1 1,0 1 0,0-1 0,0 0-1,0 1 1,0-1 0,-1 1-1,1-1 1,0 1 0,-1-2-1,1 2 1,-1 0-1,0 0 1,0 0-1,0 0 1,1 0-1,-1 0 1,0 0-1,0 1 1,0-1-1,1 0 1,-1 1 0,0-1-1,1 0 1,-1 1-1,0-1 1,1 1-1,-1-1 1,0 1-1,1-1 1,-1 1-1,1-1 1,-1 2-1,-9 8 10,0 0-1,1 1 1,-13 20 0,18-24-13,0-1 0,1 1 0,-1 0 0,1 0 0,1 1 0,-1-1 0,1 0 0,-1 12 1,3-18 0,0 0 1,0 0-1,-1 0 1,1-1-1,0 1 1,1 0-1,-1 0 1,0 0-1,0 0 0,0 0 1,1 0-1,-1 0 1,0 0-1,1 0 1,-1 0-1,1 0 1,-1-1-1,1 2 1,0-2-1,-1 1 0,1-1 1,-1 1-1,1-1 0,0 0 0,-1 0 1,1 1-1,-1-1 0,1 0 0,0 0 0,-1 0 1,1 0-1,0 0 0,-1 0 0,1 0 1,0 0-1,-1 0 0,1 0 0,0 0 0,0 0 1,4-2-4,0 0-1,0 0 1,0 0 0,0-1 0,5-3 0,-8 5 4,32-20-1,-4 2-4,34-16 1,-56 31 3,0 1 1,1 0-1,-1 0 0,1 0 0,0 1 1,0 1-1,0-1 0,0 2 0,12-1 1,-18 1-1,0 0 1,0 1-1,0-1 1,0 1 0,0 0-1,0 0 1,0 0 0,0 0-1,-1 0 1,1 1 0,0-1-1,-1 1 1,1 0 0,-1 0-1,1 0 1,-1 0 0,3 4-1,0 0 1,-1 1-1,1 0 0,-2 1 1,7 13-1,10 20 24,-20-40-20,1 0 0,0 0 1,-1 0-1,1 0 0,0-1 1,0 1-1,-1 0 0,1 0 0,0-1 1,0 1-1,0-1 0,0 1 1,0-1-1,0 1 0,0-1 0,0 1 1,0-1-1,0 0 0,0 0 0,0 1 1,0-1-1,0 0 0,1 0 1,-1 0-1,0 0 0,0 0 0,0-1 1,0 1-1,0 0 0,0 0 1,0-1-1,0 1 0,0-1 0,0 1 1,0-1-1,0 1 0,0-1 1,0 1-1,0-1 0,1-1 0,5-4-9,0 0 1,-1 0-1,1-1 0,5-8 0,-2 3-151,-6 8 53,20-18-806,-24 21 885,1 1 0,-1-1 0,1 1 0,-1 0 0,1-1 1,0 1-1,-1-1 0,1 1 0,0 0 0,-1 0 0,1-1 0,0 1 0,-1 0 0,1 0 0,0 0 0,0 0 0,-1 0 1,1 0-1,0 0 0,0 0 0,-1 0 0,1 0 0,0 0 0,0 0 0,-1 0 0,1 1 0,0-1 0,-1 0 1,1 1-1,0-1 0,-1 0 0,1 1 0,-1-1 0,2 1 0,5 12-372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5.935"/>
    </inkml:context>
    <inkml:brush xml:id="br0">
      <inkml:brushProperty name="width" value="0.05" units="cm"/>
      <inkml:brushProperty name="height" value="0.05" units="cm"/>
      <inkml:brushProperty name="color" value="#66CC00"/>
    </inkml:brush>
  </inkml:definitions>
  <inkml:trace contextRef="#ctx0" brushRef="#br0">3 176 18380,'0'-19'1754,"-1"13"-950,1 9 24,-2 153 2709,4-133-3452,0 1 0,1-1 0,1 0 0,12 36 0,-15-56-70,0-1-1,0 1 0,-1-1 1,2 1-1,-1-1 0,0 1 1,0-1-1,1 0 1,0 1-1,-1-1 0,1 0 1,0 0-1,0 0 0,0 0 1,0-1-1,0 1 1,1-1-1,-1 1 0,0-1 1,1 0-1,-1 0 0,1 0 1,-1 0-1,4 1 1,-2-2 7,0 0 1,1-1 0,-1 1 0,0-1 0,0 0 0,0 0 0,0-1 0,0 1-1,0-1 1,0 0 0,0 0 0,-1 0 0,1 0 0,-1-1 0,5-3 0,17-15 82,-2-1 1,0-2 0,-1 0-1,-2-1 1,25-38 0,72-145 340,-107 188-391,-1 0 1,7-24 0,-14 32 19,-6 17-33,-7 18-19,-3 25-7,2 0 0,-9 77 0,18-109-18,-11 138 26,13-128-106,1 0 0,2 0 0,8 47 0,1-45-315,-4-19 15,-6-9 364,-1 0 0,0 0-1,0 0 1,1 0 0,-1 0-1,0 0 1,1 0 0,-1 0 0,0 0-1,0 0 1,1 0 0,-1 0-1,0 0 1,0 0 0,1-1-1,-1 1 1,0 0 0,0 0 0,1 0-1,-1 0 1,0-1 0,0 1-1,0 0 1,1 0 0,-1 0 0,0-1-1,0 1 1,0 0 0,0 0-1,1-1 1,-1 1 0,0 0-1,0 0 1,0-1 0,0 1 0,1-3-84,0 0 0,-1 0 0,1 1 0,-1-1 0,1 0 1,-1 0-1,0 0 0,0 0 0,0 0 0,-1 1 0,1-1 1,-2-6-1,-13-34-686,7 27 562,-1 0 0,0 0 0,0 1 0,-2 0 0,-19-21 0,21 26 170,-1 0 0,0 1 0,-1 0 0,0 0 0,-1 2 0,1-1 0,-26-11 0,35 19 57,1-1-1,-1 0 0,0 1 1,1-1-1,-1 1 1,0 0-1,1-1 1,-1 1-1,0 0 1,1 0-1,-1 0 1,0 0-1,0 0 0,-1 1 1,2-1 2,1 1 0,-1-1 1,0 0-1,1 1 0,-1-1 0,0 0 0,1 1 1,-1-1-1,1 1 0,-1-1 0,1 1 0,-1-1 1,1 1-1,0 0 0,-1-1 0,1 1 0,0 0 1,-1-1-1,1 1 0,0 0 0,0-1 0,-1 1 1,1 1-1,0 0-18,0 0 1,0 1-1,0-1 0,1 1 1,-1-1-1,1 1 0,-1-1 1,1 0-1,0 1 0,0-1 1,0 0-1,0 1 0,0-1 1,1 0-1,-1 0 0,0 0 1,3 2-1,1 0-206,-1 0 0,1 0 0,0 0 0,0-1 0,0 1 0,1-2 0,-1 1 0,1 0 0,0-1 1,-1 0-1,1 0 0,0-1 0,8 2 0,3-1-275,1-1 0,-1-1 0,27-2 0,8-5-538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6.344"/>
    </inkml:context>
    <inkml:brush xml:id="br0">
      <inkml:brushProperty name="width" value="0.05" units="cm"/>
      <inkml:brushProperty name="height" value="0.05" units="cm"/>
      <inkml:brushProperty name="color" value="#66CC00"/>
    </inkml:brush>
  </inkml:definitions>
  <inkml:trace contextRef="#ctx0" brushRef="#br0">106 9 16051,'0'0'57,"0"0"0,1 0 0,-1 0 0,0-1-1,0 1 1,0 0 0,0 0 0,0 0 0,0-1-1,0 1 1,1 0 0,-1 0 0,0-1 0,0 1-1,0 0 1,0-1 0,0 1 0,0 0 0,0 0 0,0-1-1,0 1 1,-1 0 0,1 0 0,0-1 0,0 1-1,0 0 1,0 0 0,0 0 0,0-1 0,0 1-1,-1 0 1,1 0 0,0-1 0,0 1 0,0 0-1,0 0 1,-1 0 0,1-1 0,-11 5 1015,-11 12 288,14-7-965,0 1-1,1-1 0,0 1 1,1 1-1,0-1 1,-7 18-1,10-20-312,0 1 0,0-1 0,1 0-1,0 1 1,0 0 0,1-1 0,1 1 0,-1 0 0,2 14 0,-1-22-79,0 0 1,0 0-1,0 0 1,1 0 0,-1 0-1,0 0 1,0 0 0,1-1-1,-1 1 1,0 0 0,1 0-1,-1 0 1,1 0-1,-1-1 1,1 1 0,-1 0-1,1-1 1,-1 1 0,1 0-1,0-1 1,0 1 0,-1 0-1,1-1 1,0 0-1,0 1 1,-1-1 0,1 1-1,0-1 1,0 0 0,0 1-1,0-1 1,0 0 0,0 0-1,0 0 1,-1 0 0,1 0-1,0 0 1,0 0-1,0 0 1,0 0 0,0 0-1,0 0 1,0-1 0,0 1-1,-1 0 1,1-1 0,0 1-1,0-1 1,0 1-1,1-2 1,6-2 32,-1-1-1,1 0 1,13-11 0,32-34 60,17-14 46,-61 57-117,0 0 0,0 0 0,1 2 0,0-1 0,20-7 0,-28 12-25,0 0 0,1 0 1,-1 0-1,1 0 1,-1 1-1,1 0 0,0-1 1,-1 1-1,1 0 1,-1 0-1,1 0 0,-1 1 1,1-1-1,0 1 1,-1-1-1,1 1 0,-1 0 1,0 0-1,1 0 1,-1 0-1,0 0 0,1 1 1,-1-1-1,0 1 0,0-1 1,0 1-1,0 0 1,-1 0-1,1 0 0,0 0 1,-1 0-1,1 0 1,-1 0-1,0 0 0,0 1 1,1-1-1,0 5 1,2 6-3,-1-1 0,0 1 1,0 0-1,-2 0 1,1 26-1,-1 23-14,-1-61 15,0-1 0,0 1 1,0-1-1,0 1 0,0-1 0,0 0 1,0 1-1,0-1 0,0 1 0,0-1 1,0 1-1,1-1 0,-1 1 0,0-1 1,0 0-1,0 1 0,0-1 0,1 1 1,-1-1-1,0 0 0,0 1 0,1-1 0,-1 0 1,0 1-1,1-1 0,-1 0 0,0 0 1,1 1-1,-1-1 0,1 0 0,-1 0 1,0 1-1,1-1 0,-1 0 0,1 0 1,-1 0-1,1 0 0,-1 0 0,0 0 1,1 0-1,-1 0 0,1 0 0,-1 0 0,1 0 1,-1 0-1,1 0 0,-1 0 0,0 0 1,1 0-1,-1 0 0,1-1 0,-1 1 1,1-1-1,18-15-337,3-12-971,24-37 0,-26 35 531,27-30 0,-15 25-89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6.999"/>
    </inkml:context>
    <inkml:brush xml:id="br0">
      <inkml:brushProperty name="width" value="0.05" units="cm"/>
      <inkml:brushProperty name="height" value="0.05" units="cm"/>
      <inkml:brushProperty name="color" value="#66CC00"/>
    </inkml:brush>
  </inkml:definitions>
  <inkml:trace contextRef="#ctx0" brushRef="#br0">148 474 17220,'0'0'105,"-1"-1"0,1 0 0,-1 1 0,0-1 0,1 0 0,-1 1 1,0-1-1,1 1 0,-1-1 0,0 1 0,0 0 0,0-1 0,1 1 0,-1 0 0,0-1 1,0 1-1,0 0 0,0 0 0,0 0 0,0 0 0,1 0 0,-3 0 0,1 0 23,-1 1-1,1-1 1,0 1-1,-1 0 1,1 0 0,0 0-1,0 0 1,-3 2-1,-2 2 104,0 0-1,1 0 1,0 1-1,-6 6 1,3-1-15,1 0 0,0 0 0,0 1 0,-10 23 0,15-28-170,0 0-1,1 0 0,0 0 1,0 0-1,0 1 0,1-1 1,0 0-1,0 1 0,1-1 1,1 12-1,-1-18-37,0 0 0,0 0 1,0 0-1,1 0 0,-1 0 0,0 0 1,0 0-1,1 0 0,-1 0 0,1 0 0,-1 0 1,1 0-1,0 0 0,-1 0 0,1 0 0,0 0 1,-1 0-1,1-1 0,0 1 0,0 0 0,0 0 1,0-1-1,0 1 0,1 0 0,0-1 7,-1 1-1,1-1 0,0 0 1,-1 0-1,1 0 0,0 0 1,0 0-1,-1 0 1,1-1-1,0 1 0,-1-1 1,1 1-1,0-1 0,1 0 1,7-4 67,0-1-1,-1 0 1,16-12 0,20-20 206,-1-2-1,51-62 1,63-103 795,-137 175-876,-15 18-20,-10 14-13,-12 16-15,-5 14-21,2 1 1,1 1-1,2 1 1,1 0-1,2 1 1,-15 66-1,26-94-98,0 1 1,1 0-1,0 0 0,1 15 0,0-22-32,0-1 1,0 0-1,0 1 0,0-1 1,1 0-1,-1 0 0,0 1 0,1-1 1,-1 0-1,0 0 0,1 0 1,0 0-1,-1 0 0,1 1 1,0-1-1,-1 0 0,1 0 0,0 0 1,0-1-1,0 1 0,0 0 1,0 0-1,0 0 0,0-1 1,0 1-1,0 0 0,0-1 0,1 1 1,-1-1-1,0 0 0,0 1 1,1-1-1,-1 0 0,0 0 1,0 0-1,1 1 0,-1-1 1,0-1-1,0 1 0,1 0 0,1-1 1,3 0 5,0-1-1,1 0 1,-2-1 0,1 1 0,0-1-1,0 0 1,-1-1 0,0 1 0,0-1-1,0 0 1,7-7 0,7-10 11,22-28 1,-22 25 0,29-41-30,-59 111-50,4-24 55,2-1 0,0 1 1,1 0-1,-1 38 0,5-57 2,0-1 0,0 0 0,1 1 0,-1-1 0,1 1 0,-1-1 0,1 0-1,0 1 1,0-1 0,1 3 0,-1-4-1,-1 0 0,1-1 0,0 1-1,-1 0 1,1-1 0,0 1 0,0-1 0,-1 1-1,1-1 1,0 0 0,0 1 0,0-1 0,0 0-1,-1 0 1,1 1 0,0-1 0,0 0 0,0 0-1,0 0 1,0 0 0,0 0 0,0 0 0,-1 0-1,1 0 1,0-1 0,0 1 0,0 0 0,0-1-1,0 1 1,-1 0 0,1-1 0,0 1 0,0-1-1,0 0 1,12-7 13,-1 0 0,0-1 0,-1-1 0,0 0 0,17-20 0,-3 4 12,38-40 40,60-79 0,-100 114-35,-2 0-1,-1-1 0,-2-1 0,-1-1 1,19-52-1,-33 77-12,-1 0-1,0 0 1,0-1 0,-1 1 0,0-1-1,-1-10 1,0 18-12,0-1-1,-1 1 1,1 0-1,0 0 1,-1-1-1,0 1 1,0 0-1,1 0 1,-1 0 0,0 0-1,0 0 1,-1 0-1,-1-2 1,2 3-3,0 0 1,0 0-1,0 0 1,-1 0 0,1 1-1,0-1 1,-1 0-1,1 1 1,-1-1-1,1 1 1,-1-1-1,1 1 1,-1 0-1,1 0 1,-1-1-1,1 1 1,-1 0 0,1 0-1,-1 1 1,1-1-1,-3 1 1,-1 0 5,0 1 0,0 0 1,0 0-1,0 0 1,1 1-1,-1-1 1,1 1-1,0 0 0,0 0 1,0 1-1,-6 6 1,-5 7 18,-16 24 1,25-33-25,-15 21 8,1 2 1,-29 61-1,41-76-37,2 2-1,0-1 1,1 0 0,0 1-1,2 0 1,0 0 0,-1 28-1,4-41-26,0 0-1,1 1 1,-1-1-1,1 0 1,0 1 0,0-1-1,1 0 1,0 0-1,0 0 1,0 0-1,0-1 1,1 1-1,-1 0 1,1-1-1,6 7 1,-5-7-28,1 0 0,0 0 0,0 0 1,0-1-1,0 0 0,0 0 0,1 0 0,-1-1 0,1 0 1,0 0-1,0 0 0,0-1 0,9 2 0,0-2-35,0 0 1,17-2-1,32-4-350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6.202"/>
    </inkml:context>
    <inkml:brush xml:id="br0">
      <inkml:brushProperty name="width" value="0.05" units="cm"/>
      <inkml:brushProperty name="height" value="0.05" units="cm"/>
    </inkml:brush>
  </inkml:definitions>
  <inkml:trace contextRef="#ctx0" brushRef="#br0">17 54 17420,'-1'15'571,"-1"0"1,-4 19-1,4-26-531,0 1 1,1 0-1,-1 0 1,2 0-1,-1 0 1,1 0-1,1-1 1,0 1-1,2 14 1,-2-22-24,-1 0 0,0 0 0,0 0 0,1-1 0,-1 1 1,1 0-1,-1 0 0,0-1 0,1 1 0,0 0 0,-1 0 0,1-1 0,-1 1 1,1-1-1,0 1 0,-1-1 0,1 1 0,0-1 0,0 1 0,-1-1 1,1 1-1,0-1 0,0 0 0,0 0 0,-1 1 0,1-1 0,0 0 0,0 0 1,0 0-1,0 0 0,-1 0 0,1 0 0,0 0 0,0 0 0,0 0 0,0-1 1,0 1-1,-1 0 0,1 0 0,0-1 0,0 1 0,0 0 0,0-2 0,3 0 89,0 0-1,0-1 0,0 1 1,-1-1-1,1 0 0,-1 0 1,3-4-1,8-12 409,-1 0 0,-2-1 1,17-35-1,-16 29 159,22-34-1,-25 52-506,-3 12-76,0 15-42,-6-19-48,10 84 16,1 2-22,-11-84 11,1 0 1,-1 0 0,0-1 0,1 1 0,-1 0 0,1-1-1,0 1 1,-1 0 0,1-1 0,0 1 0,0-1 0,0 1-1,0-1 1,0 0 0,1 1 0,-1-1 0,2 2 0,-2-3 7,0 0 0,0 1 0,0-1 0,0 0 0,0 0 1,0 0-1,0 0 0,0 0 0,0 0 0,0 0 0,0 0 1,0 0-1,0 0 0,0 0 0,0-1 0,0 1 0,0 0 1,0-1-1,0 1 0,0-1 0,1 0 0,5-5 82,0 1 0,-1-1 0,1 0 0,-1-1 0,6-8 0,-8 11-70,18-26 209,-17 22-160,0 1-1,1-1 1,0 1-1,0 0 1,0 1-1,13-10 0,-19 16-74,0-1 0,1 1-1,-1 0 1,1 0-1,-1-1 1,1 1-1,-1 0 1,1 0 0,-1 0-1,1 0 1,-1 0-1,1-1 1,0 1-1,-1 0 1,1 0 0,-1 0-1,1 0 1,-1 1-1,1-1 1,-1 0-1,1 0 1,-1 0 0,1 0-1,-1 0 1,1 1-1,-1-1 1,1 0 0,-1 1-1,1-1 1,-1 0-1,1 1 1,-1-1-1,0 0 1,1 1 0,-1-1-1,0 1 1,1-1-1,-1 0 1,0 1-1,0-1 1,1 1 0,-1-1-1,0 1 1,0-1-1,0 1 1,0-1 0,1 1-1,-1 0 1,0-1-1,0 1 1,0-1-1,0 2 1,1 32-274,-1-31 236,-1 24-308,-1-17-66,1 0-1,1 0 1,0 0 0,0 0 0,1 0 0,4 18 0,-5-28 372,1 1 0,-1 0 0,0-1 0,1 1 0,-1-1 0,0 1 0,1-1 0,-1 1 0,1-1 0,-1 1 0,1-1 0,-1 0 0,1 1 0,-1-1 0,1 1 0,-1-1 0,1 0 0,-1 0 1,1 1-1,0-1 0,-1 0 0,1 0 0,0 0 0,-1 0 0,1 1 0,0-1 0,-1 0 0,1 0 0,-1 0 0,1 0 0,0-1 0,-1 1 0,1 0 0,0 0 0,-1 0 0,1 0 0,0-1 0,-1 1 1,1 0-1,-1-1 0,1 1 0,-1 0 0,1-1 0,-1 1 0,1-1 0,24-21-663,4-14-216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7.409"/>
    </inkml:context>
    <inkml:brush xml:id="br0">
      <inkml:brushProperty name="width" value="0.05" units="cm"/>
      <inkml:brushProperty name="height" value="0.05" units="cm"/>
      <inkml:brushProperty name="color" value="#66CC00"/>
    </inkml:brush>
  </inkml:definitions>
  <inkml:trace contextRef="#ctx0" brushRef="#br0">1 1 19636,'10'7'2353,"0"6"-1577,-2 14-336,1 9 1272,-5 14-727,-1 9-217,-4 4-472,-4 4-320,1-1-832,-2-3-313,4-7 937,-1-8-208,3-16-192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45:37.830"/>
    </inkml:context>
    <inkml:brush xml:id="br0">
      <inkml:brushProperty name="width" value="0.05" units="cm"/>
      <inkml:brushProperty name="height" value="0.05" units="cm"/>
      <inkml:brushProperty name="color" value="#66CC00"/>
    </inkml:brush>
  </inkml:definitions>
  <inkml:trace contextRef="#ctx0" brushRef="#br0">69 1 25397,'-11'38'1305,"-1"-25"-1305,-6-13-24,-9-28 640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39.892"/>
    </inkml:context>
    <inkml:brush xml:id="br0">
      <inkml:brushProperty name="width" value="0.05" units="cm"/>
      <inkml:brushProperty name="height" value="0.05" units="cm"/>
    </inkml:brush>
  </inkml:definitions>
  <inkml:trace contextRef="#ctx0" brushRef="#br0">16 192 13699,'-10'-18'1733,"5"17"-933,4 13-251,2-10-531,0 0 0,0 0 0,0 1 0,0-1 0,0 0 1,0 0-1,0 0 0,1 0 0,-1 0 0,1 0 0,-1 0 0,1-1 0,0 1 0,0 0 1,0-1-1,0 0 0,0 1 0,0-1 0,0 0 0,0 0 0,1 0 0,-1 0 0,3 0 1,9 4 125,1-1 0,21 3 1,-30-7-70,104 17 122,1-5 0,0-5 0,1-5 1,-1-5-1,0-5 0,0-4 0,143-36 0,-181 29-181,142-30 9,-182 43-17,0 3 0,0 0 0,1 2 0,50 5-1,75 29 9,-18-2 14,-82-26-27,103-2-1,2-1 3,-138 0-5,1 2 1,-1 0-1,1 2 0,27 10 1,-26-9 0,0-1 0,0-1 0,0-1 0,0-1 0,39-2 0,36 4-3,-91-4-2,-1 0 0,19-2 1,-27 1 7,1 0 0,-1-1 1,0 0-1,0 0 1,0 0-1,0 0 1,0 0-1,0 0 0,0-1 1,0 1-1,0-1 1,-1 0-1,6-4 0,3-9 28,7-7-18,-17 22-16,0-1 1,0 0 0,-1 1 0,1 0 0,0-1 0,0 1-1,0-1 1,0 1 0,0 0 0,0 0 0,0 0 0,0-1-1,0 1 1,0 0 0,0 0 0,0 0 0,0 0-1,0 1 1,0-1 0,0 0 0,-1 0 0,1 1 0,0-1-1,0 0 1,0 1 0,1 0 0,10 5-4,0 0 1,1-1-1,-1-1 0,14 3 1,-18-5 2,-1 0 1,1-1 0,-1 0-1,1 0 1,0-1-1,-1 0 1,1-1-1,10-1 1,-12 0 4,-1 0 1,0-1 0,0 1-1,0-1 1,5-3-1,8-5 1,-18 11-1,0 0-1,0 0 1,1-1-1,-1 1 1,0 0-1,1 0 1,-1 0-1,0-1 1,0 1-1,1 0 1,-1 0-1,0-1 1,0 1-1,1 0 1,-1 0-1,0-1 1,0 1-1,0 0 1,0-1-1,1 1 1,-1 0-1,0-1 1,0 1-1,0 0 1,0-1-1,0 1 1,0 0-1,0-1 1,0 1-1,0 0 1,0-1-1,0 1 1,0 0 0,0-1-1,0 1 1,0 0-1,-1-1 1,1 1-1,0 0 1,0-1-1,0 1 1,0 0-1,-1-1 1,1 1-1,0 0 1,0 0-1,-1-1 1,1 1-1,0 0 1,0 0-1,-1 0 1,1-1-1,0 1 1,-1 0-1,1 0 1,0 0-1,-1 0 1,1 0-1,0 0 1,-1 0-1,1-1 1,-22-8 628,-87-3-275,60 3-347,-49-11 24,-140-9 1,-303 31-326,99 3 281,249-11 24,-282-46 0,231 22-7,198 28-15,0 2 0,1 2 0,-64 11 0,-317 85-104,419-93-465,13 0 228,20 2-22,-22-6 294,55 11-101,1-4 0,0-1 0,0-4 0,103-7-1,239-46-267,-395 49 434,108-17-128,318-47-328,3 21 148,395 29 175,-755 18 147,0 4 1,0 3-1,-1 3 1,77 24 0,-96-19 176,-93-18 195,7 1-328,-493 5-1136,460-1 980,-560 40-452,-5-24 586,-158-45-61,749 23 39,-148-8-11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9:05.056"/>
    </inkml:context>
    <inkml:brush xml:id="br0">
      <inkml:brushProperty name="width" value="0.05" units="cm"/>
      <inkml:brushProperty name="height" value="0.05" units="cm"/>
    </inkml:brush>
  </inkml:definitions>
  <inkml:trace contextRef="#ctx0" brushRef="#br0">9 1642 11538,'0'0'49,"0"0"-1,0 0 1,0 0-1,0 0 1,-1 0-1,1 0 1,0 0-1,0 0 1,0 0-1,0 0 1,0 0-1,0 0 1,0 0-1,0-1 1,0 1-1,0 0 1,-1 0-1,1 0 1,0 0-1,0 0 0,0 0 1,0 0-1,0 0 1,0 0-1,0 0 1,0 0-1,0-1 1,0 1-1,0 0 1,0 0-1,0 0 1,0 0-1,0 0 1,0 0-1,0 0 1,0 0-1,0 0 1,0-1-1,0 1 1,0 0-1,0 0 1,0 0-1,0 0 0,0 0 1,0 0-1,0 0 1,0 0-1,0 0 1,0 0-1,0-1 1,0 1-1,0 0 1,1 0-1,-1 0 1,0 0-1,0 0 1,0 0-1,0 0 1,8-11 1315,21-19-1015,-7 8 72,47-67 367,-9 10-627,-46 61-152,1 1-1,1 1 0,0 0 0,1 1 1,1 1-1,0 1 0,1 0 1,0 2-1,32-15 0,137-41 15,-68 26-23,-106 35-5,1 0 0,-1-2 0,0 1 0,0-2 0,13-11 0,58-54-1,-67 55-4,2 1 0,0 1 1,1 1-1,0 0 0,42-21 0,-45 28-15,-1 0 0,0-1-1,30-25 1,41-45 20,18-14 6,-86 79 2,34-27-4,3 1 0,120-62 0,-122 75 4,-1-2 0,-2-3 0,-1-2-1,57-52 1,-93 72-3,-1 0 0,0-1 0,-2-1 0,0 0-1,-1-1 1,14-30 0,-13 27-4,-10 18 5,-1 1 0,1 0 0,0-1 0,0 1-1,0 0 1,0 1 0,0-1 0,1 0 0,-1 0 0,0 1 0,5-2-1,14-12 65,-57 41 97,-11 22-135,-142 129-34,57-75-10,-72 60-632,-497 410-97,457-411 563,-18 14-1054,234-151 1278,2 0 1,1 2-1,1 0 0,-21 31 1,41-54 39,7-12-91,7-13-12,13-13 108,2 1-1,1 1 1,2 1 0,41-36 0,-8 16 117,88-58 1,-70 55-128,-3-2-1,104-104 1,30-37 108,-156 154-113,2 2 0,69-40 0,49-24-47,245-197-1,-392 280-127,0-2 0,44-52 0,-64 65 59,-13 18 23,-10 19-7,-1-1 0,-2-1 0,0 0 1,-2-2-1,-27 23 0,-124 88-287,117-93 224,-602 508-833,223-178 869,236-205-69,53-27 53,-15 12-56,114-119 74,34-23 56,1 0 0,0 1-1,-12 11 1,162-169 680,171-155-206,30 28-428,9-14-27,7-6 249,193-156 619,-541 446-888,-6 5-6,0-1 0,0 1 0,0 0 0,0 0 0,1 0 1,-1 1-1,0-1 0,1 0 0,0 1 0,-1 0 0,1-1 0,0 1 0,0 0 0,4-1 0,-7 3-6,0-1 0,0 0 0,0 0 0,1 1 0,-1-1 0,0 0-1,0 0 1,0 1 0,0-1 0,0 0 0,0 0 0,0 1 0,0-1 0,0 0 0,1 1 0,-1-1 0,0 0 0,0 1 0,-1-1 0,1 0 0,0 0 0,0 1-1,0-1 1,0 0 0,0 0 0,0 1 0,0-1 0,0 0 0,0 1 0,-1-1 0,1 0 0,0 0 0,0 0 0,0 1 0,-1-1 0,-5 10-446,-15 9 50,12-13 167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0:06.280"/>
    </inkml:context>
    <inkml:brush xml:id="br0">
      <inkml:brushProperty name="width" value="0.05" units="cm"/>
      <inkml:brushProperty name="height" value="0.05" units="cm"/>
      <inkml:brushProperty name="color" value="#E71224"/>
    </inkml:brush>
  </inkml:definitions>
  <inkml:trace contextRef="#ctx0" brushRef="#br0">161 16 15339,'-2'-15'1027,"1"15"-1012,1 0 0,0 0-1,0 0 1,0 0 0,-1 0-1,1 0 1,0 0 0,0 0 0,-1 0-1,1 0 1,0 0 0,0 0-1,0 0 1,-1 0 0,1 0-1,0 0 1,0 0 0,-1 0 0,1 0-1,0 0 1,0 1 0,0-1-1,0 0 1,-1 0 0,1 0 0,0 0-1,0 1 1,0-1 0,0 0-1,0 0 1,-1 0 0,1 0 0,0 1-1,0-1 1,-16 31 521,0 18-354,2 0 1,1 2-1,-7 71 1,20-120-180,-1 0 1,1 0 0,0 0 0,-1 1 0,1-1 0,0 0 0,0 0-1,1 0 1,-1 0 0,1 3 0,-1-4-2,1-1-1,-1 0 1,0 0-1,1 0 1,-1 0 0,0 0-1,0 0 1,1 0 0,-1 0-1,0 0 1,1 0-1,-1 0 1,0 0 0,1 0-1,-1 0 1,0 0 0,1 0-1,-1 0 1,0 0-1,0 0 1,1-1 0,-1 1-1,0 0 1,0 0-1,1 0 1,-1 0 0,0-1-1,0 1 1,1 0 0,-1 0-1,0-1 1,0 1-1,0 0 1,1 0 0,-1-1-1,0 1 1,0 0 0,0-1-1,29-45 131,-23 36-105,25-43 93,-12 18 12,2 1 0,46-58 0,-67 92-130,1-1 1,-1 0 0,0 1 0,1-1 0,-1 1-1,1-1 1,-1 1 0,1-1 0,-1 1-1,1-1 1,-1 1 0,1 0 0,-1-1 0,1 1-1,-1 0 1,1-1 0,0 1 0,-1 0-1,1 0 1,-1 0 0,1-1 0,0 1 0,-1 0-1,2 0 1,-2 14 14,-12 27-26,-70 147 186,-35 94 462,105-245-489,14-35-3,3-7-98,9-12-11,72-91-2,150-150 0,-222 243-34,1 1-1,1 1 0,0 0 1,1 1-1,0 1 0,23-11 1,-37 20-4,1 0 1,0 1 0,-1-1 0,1 1-1,0 0 1,0 1 0,0-1-1,0 1 1,0-1 0,0 1 0,0 0-1,0 0 1,5 2 0,-7-2 0,-1 1-1,0-1 1,1 1 0,-1 0 0,0-1 0,1 1 0,-1 0-1,0 0 1,0 0 0,0 0 0,0 0 0,0 0 0,0 0 0,0 1-1,1 1 1,0-1-1,-1 1 0,0 0 0,0 0-1,0 0 1,0 0 0,-1 0 0,1 0-1,-1 0 1,0 6 0,-1 11-7,0 0 0,-2 0 0,-1 0 0,0 0 0,-1-1 0,-14 32 0,-59 116 79,61-136-30,6-9-17,-1 1 20,-11 29 0,19-40-7,6-13-10,11-20 16,50-83-56,4 3 0,111-128-1,-168 217-7,-5 5 4,-1 1 1,1 1-1,0-1 1,1 1-1,-1 0 1,1 0 0,0 0-1,0 1 1,1 0-1,8-5 1,-14 9 10,0-1 1,1 1 0,-1 0 0,0 0-1,0-1 1,0 1 0,0 0 0,0 0-1,1 0 1,-1 0 0,0 0-1,0 0 1,0 0 0,0 1 0,1-1-1,-1 0 1,0 1 0,0-1 0,0 1-1,0-1 1,0 1 0,0-1 0,0 1-1,0 0 1,0-1 0,0 1-1,0 0 1,-1 0 0,1 0 0,0 0-1,0 0 1,-1 0 0,1 0 0,-1 0-1,1 0 1,-1 0 0,1 0-1,-1 0 1,0 0 0,1 0 0,-1 1-1,0-1 1,0 0 0,0 2 0,1 6-33,0 0-1,0 1 1,-1-1 0,-2 13 0,1-8 52,0-1 0,-1 1 0,-1-1-1,0 1 1,-1-1 0,-6 16 0,10-47 282,5-14-180,2 9-13,-5 15-87,1 1 0,-2 0 0,1-1 0,-1 0 0,1-14 0,-6 24-18,1 1 0,-1 0-1,1 0 1,0 0-1,0 0 1,-5 8-1,-31 43-13,-28 35 54,55-75 1,0-1 0,0-1 1,-1 0-1,-16 11 0,26-21-26,0 0-1,1 0 1,-1-1-1,0 1 1,0-1-1,0 0 1,0 0-1,0 0 1,0 0-1,0 0 1,0-1-1,0 1 1,0-1-1,-1 0 1,-4 0-1,6-1-5,0 1 0,0-1 0,0 0 0,1 0 0,-1 0 0,0 0 0,0 0 0,1 0 0,-1 0 0,1 0 0,-1-1 0,1 1 0,-1-1 0,1 1-1,0-1 1,0 0 0,0 1 0,0-1 0,0 0 0,0 0 0,0 0 0,1 0 0,-1 1 0,0-1 0,1-3 0,-4-14-7,1 0 0,1 0-1,1-22 1,1 24-31,-1 1 0,0 0-1,-1-1 1,-1 1-1,-6-22 1,8 35 22,0 0 0,-1 0 0,1 0 0,-1 0 0,0 0 0,0 1 0,0-1 0,0 1 0,0-1 1,0 1-1,0 0 0,-1 0 0,0 0 0,1 0 0,-6-3 0,3 3-2,1 0 1,-1 1 0,0-1-1,0 1 1,0 0-1,0 0 1,0 1 0,0-1-1,-7 2 1,-4 0-8,0 1 0,0 1 1,1 1-1,-1 0 0,-21 9 1,-13 10 34,0 2 0,1 2 0,-50 39 0,98-65-19,0 0-1,0-1 1,0 1 0,1 0 0,-1-1 0,0 1 0,0-1-1,0 1 1,0-1 0,0 0 0,0 1 0,0-1 0,0 0 0,0 1-1,0-1 1,-2 0 0,3-1-8,-1 0-1,1 0 1,0 0-1,0 0 0,0 0 1,0 0-1,0 0 1,0 0-1,0 0 1,0 0-1,0 0 1,1 0-1,-1 0 1,0 0-1,1 0 1,-1 0-1,1 0 1,-1 0-1,1-1 1,56-114-763,3-5-619,-95 178 1004,21-32 418,-110 217 900,119-232-861,3-7-35,0 1 1,1-1-1,-1 1 1,1-1 0,0 1-1,0 0 1,0-1 0,0 1-1,1 0 1,-1 5-1,1-9-30,0 1-1,0-1 1,0 0-1,0 0 0,0 0 1,0 0-1,0 0 1,0 1-1,0-1 0,0 0 1,0 0-1,0 0 1,0 0-1,0 0 0,1 1 1,-1-1-1,0 0 1,0 0-1,0 0 0,0 0 1,0 0-1,0 0 1,0 0-1,0 1 0,0-1 1,0 0-1,1 0 0,-1 0 1,0 0-1,0 0 1,0 0-1,0 0 0,0 0 1,0 0-1,1 0 1,-1 0-1,0 0 0,0 0 1,0 0-1,0 0 1,0 0-1,1 0 0,-1 0 1,0 0-1,0 0 1,0 0-1,0 0 0,0 0 1,1 0-1,-1 0 1,0 0-1,0 0 0,0 0 1,0 0-1,0 0 1,0 0-1,1 0 0,-1 0 1,0 0-1,0-1 1,0 1-1,0 0 0,0 0 1,10-9-3,-1 0 0,0 0 0,0-1 0,-1-1 0,-1 1 0,8-13 0,1-2-30,-4 8-4,134-182-453,-125 176 300,-21 23 184,0 0 0,0-1-1,1 1 1,-1 0 0,0 0-1,0 0 1,0-1 0,0 1-1,0 0 1,0 0 0,0 0-1,1 0 1,-1-1 0,0 1 0,0 0-1,0 0 1,0 0 0,1 0-1,-1 0 1,0 0 0,0 0-1,0-1 1,1 1 0,-1 0-1,0 0 1,0 0 0,0 0-1,1 0 1,-1 0 0,0 0 0,0 0-1,0 0 1,1 0 0,-1 0-1,0 0 1,0 0 0,0 0-1,1 0 1,-1 1 0,0-1-1,0 0 1,0 0 0,1 0-1,-1 0 1,0 0 0,0 0-1,0 0 1,0 1 0,1-1 0,-1 0-1,0 0 1,0 0 0,0 0-1,0 1 1,0-1 0,0 0-1,0 0 1,1 0 0,-1 1-1,0-1 1,0 0 0,0 1-1,-2 15-88,-10 27-19,-1 0 1,-21 43 0,16-44-38,3 1 1,-14 56-1,28-97 121,3-5-7,5-17-31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0:19.643"/>
    </inkml:context>
    <inkml:brush xml:id="br0">
      <inkml:brushProperty name="width" value="0.05" units="cm"/>
      <inkml:brushProperty name="height" value="0.05" units="cm"/>
      <inkml:brushProperty name="color" value="#E71224"/>
    </inkml:brush>
  </inkml:definitions>
  <inkml:trace contextRef="#ctx0" brushRef="#br0">2443 2927 12283,'-1'0'83,"1"0"0,-1 1 1,1-1-1,0 0 1,-1 1-1,1-1 0,-1 0 1,1 0-1,-1 0 0,1 0 1,-1 1-1,1-1 1,-1 0-1,0 0 0,1 0 1,-1 0-1,1 0 0,-1 0 1,1 0-1,-1-1 1,1 1-1,-1 0 0,1 0 1,-1 0-1,1 0 0,-1-1 1,1 1-1,-1 0 1,1 0-1,-1-1 0,1 0 26,0 0 0,0 0-1,0 1 1,0-1 0,0 0-1,0 0 1,0 0 0,0 0-1,0 1 1,0-1 0,0 0-1,1 0 1,-1 0 0,0 0-1,1 1 1,0-2 0,1-3 241,2-1-1,-1 1 1,0 0 0,7-7 0,-3 6-238,0 0 1,1 1-1,0 0 0,0 0 1,12-5-1,8-5-30,182-117 360,-163 98-354,-1-2 0,52-53 0,-70 60-73,1 1 1,1 2-1,2 1 1,0 1-1,64-34 1,9 6-26,148-78 15,-217 107 0,-1-1 0,59-55 0,19-14 2,375-227-7,-274 197-15,-101 60-3,106-77 1,-161 97 1,29-23-9,185-105-1,-162 117-27,146-81-101,-120 48 102,116-68-133,113-71 81,-291 178 208,-6 0 41,76-70 0,-120 98-56,-19 16-76,-3 2 32,-1 1 0,1 0 0,-1-1 0,0 1 0,1-1 0,-1 1 0,0-1-1,0 1 1,0-1 0,0 0 0,0 0 0,-1 1 0,1-1 0,0 0 0,0-3 0,1 0-43,0 0 1,1 0-1,0 1 1,0-1-1,0 1 1,0-1-1,1 1 1,5-5-1,-5 5-4,0 0 0,0 0 1,-1 0-1,1-1 0,-1 0 0,5-9 0,-8 14 3,0 0 0,0 0 0,0 0-1,0-1 1,0 1 0,0 0 0,0 0 0,0-1-1,0 1 1,0 0 0,0 0 0,0 0 0,-1-1-1,1 1 1,0 0 0,0 0 0,0 0 0,0-1-1,0 1 1,0 0 0,0 0 0,-1 0 0,1 0 0,0-1-1,0 1 1,0 0 0,0 0 0,-1 0 0,1 0-1,0 0 1,0 0 0,0 0 0,-1-1 0,1 1-1,0 0 1,0 0 0,-1 0 0,-14-2 34,13 2-43,1-1 0,-1 1 0,0 0 0,0 1 0,0-1 0,0 0 0,1 0 1,-1 1-1,0-1 0,0 1 0,0 0 0,1-1 0,-3 2 0,-17 29-203,21-30 209,-1-1 0,0 1 0,1-1 0,-1 1 0,1-1 0,-1 1 0,0-1 0,1 0 0,-1 1 0,0-1 0,1 0 0,-1 0 0,0 0 0,0 1 0,1-1 0,-1 0 0,0 0 0,1 0 0,-1 0 0,-1 0 0,0 0-3,-14 5-3,0 2 0,-21 12 0,21-11 0,0 0 0,-21 7 0,20-10 7,0-2-1,0 1 1,0-2-1,0 0 0,-1-2 1,1 0-1,0 0 1,-1-2-1,-28-5 0,3 0 33,0 2 0,-1 2-1,-76 4 1,-251-9 130,-22 1-151,268 16-5,-497 22-32,411-31 56,-615-11-91,45-4 81,370 10-34,34 2-24,-145-4-27,369 3 38,-201 20 1,-18 36-91,128-16 65,-5-12 18,160-17 24,89-7 5,-1 0 0,1 0 0,-1 0 0,1 0 0,-1 0 0,1 0 0,0 0 0,-1 0 0,1 0 0,-1 0 0,1 0 0,-1 0 0,1 0 0,-1 0 0,1 1 0,0-1 0,-1 0 0,1 0 0,0 0 0,-1 1 0,1-1 0,-1 0 0,1 1 0,0-1 0,0 0 0,-1 1 0,1-1 0,0 0 0,0 1 0,-1 0 0,7 11-103,-4-8 117,27 34-495,-22-31 398,-1 1 0,0 0 0,-1 0 0,1 1 1,5 14-1,0 11 67,-1 0 0,-2 0 1,3 37-1,5 18-14,-1-16-112,-3 1 0,5 140 0,-6 106 73,-2-234 70,33 143 0,-25-156 6,-2 1 0,-4 0 1,2 109-1,-17 8 9,-9 0 0,-50 263 1,49-358 8,14-84-16,-1 0-1,2 0 0,0 0 0,0 0 1,6 23-1,-6-32 10,0 0 0,-1 1 0,1-1 0,-1 1 0,0-1 0,1 1 1,-2-1-1,1 1 0,0-1 0,-1 1 0,0-1 0,1 1 0,-2-1 0,1 0 0,0 0 0,0 1 0,-1-1 1,0 0-1,0 0 0,0 0 0,0-1 0,0 1 0,0 0 0,-1-1 0,1 1 0,-1-1 0,0 0 0,0 0 1,-4 3-1,-1-36-350,0 10 265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0:40.946"/>
    </inkml:context>
    <inkml:brush xml:id="br0">
      <inkml:brushProperty name="width" value="0.05" units="cm"/>
      <inkml:brushProperty name="height" value="0.05" units="cm"/>
      <inkml:brushProperty name="color" value="#E71224"/>
    </inkml:brush>
  </inkml:definitions>
  <inkml:trace contextRef="#ctx0" brushRef="#br0">251 10 16075,'-2'-1'96,"1"0"-1,0 0 0,-1 0 0,1 0 0,-1 0 0,1 1 1,-1-1-1,0 0 0,1 1 0,-1-1 0,1 1 1,-1 0-1,0 0 0,0-1 0,1 1 0,-1 0 0,0 1 1,1-1-1,-1 0 0,0 0 0,1 1 0,-1-1 0,-2 1 1,2 1-51,0-1 1,0 1 0,1-1 0,-1 1 0,1 0-1,-1-1 1,1 1 0,-1 0 0,1 0 0,0 0-1,0 0 1,0 0 0,0 0 0,0 1 0,1-1-1,-1 0 1,0 3 0,-7 39 127,-3 67 0,4-24-99,-55 310 897,7-58 132,28 2-335,40-141-626,-1 14-89,-12-190-38,-2 1 1,-1-1-1,-1 0 1,-1 0-1,-1-1 0,-16 41 1,28-121-2718,-5 32 2203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0:41.364"/>
    </inkml:context>
    <inkml:brush xml:id="br0">
      <inkml:brushProperty name="width" value="0.05" units="cm"/>
      <inkml:brushProperty name="height" value="0.05" units="cm"/>
      <inkml:brushProperty name="color" value="#E71224"/>
    </inkml:brush>
  </inkml:definitions>
  <inkml:trace contextRef="#ctx0" brushRef="#br0">11 144 14427,'0'0'59,"-1"0"1,1 0-1,-1 0 0,1 0 0,-1 0 1,1 1-1,-1-1 0,1 0 0,-1 0 0,1 1 1,0-1-1,-1 0 0,1 0 0,-1 1 1,1-1-1,0 1 0,-1-1 0,1 0 1,0 1-1,0-1 0,-1 1 0,1-1 1,0 0-1,0 1 0,-1-1 0,1 1 1,0-1-1,0 1 0,0-1 0,0 1 0,0-1 1,0 1-1,0 0 0,0 21 343,0-18-131,6 60 233,20 96-1,28 58-120,-47-192-250,-4-10 15,1-1 0,1 1 0,1-1 0,0 1-1,12 21 1,-17-36-132,-1-1 0,0 1 0,1-1 0,-1 1-1,1-1 1,-1 1 0,0-1 0,1 0 0,-1 1 0,1-1-1,-1 1 1,1-1 0,-1 0 0,1 0 0,-1 1 0,1-1-1,0 0 1,-1 0 0,1 0 0,-1 0 0,1 1 0,0-1-1,-1 0 1,1 0 0,-1 0 0,1 0 0,0 0 0,-1-1-1,1 1 1,-1 0 0,1 0 0,-1 0 0,1 0 0,0-1-1,-1 1 1,1 0 0,-1 0 0,1-1 0,-1 1 0,1-1-1,-1 1 1,1 0 0,0-1 0,17-23 249,-16 20-229,232-403 658,-150 255-1887,-19 25 575,-40 74 209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0:52.146"/>
    </inkml:context>
    <inkml:brush xml:id="br0">
      <inkml:brushProperty name="width" value="0.05" units="cm"/>
      <inkml:brushProperty name="height" value="0.05" units="cm"/>
    </inkml:brush>
  </inkml:definitions>
  <inkml:trace contextRef="#ctx0" brushRef="#br0">191 6740 12363,'-8'2'537,"1"0"1,0 0 0,-13 7 0,20-8-195,0-2-298,0 1 0,0 0 0,1-1 1,-1 1-1,0 0 0,0-1 1,1 1-1,-1 0 0,0 0 1,1-1-1,-1 1 0,0 0 1,1 0-1,-1-1 0,1 1 0,-1 0 1,0 0-1,1 0 0,-1 0 1,1 0-1,-1 0 0,1 0 1,-1 0-1,0 0 0,1 0 0,-1 0 1,1 0-1,17 0 265,-14 0-172,366-16 207,-172 5-215,467-1 540,-21 35-616,215 2-41,-387-34 14,-223 2-15,-75 3 5,405-5 42,117 3 62,306 2-113,565 48 46,-32-34 99,-1323-21-143,475-14 30,-3 57-53,-119 79 32,-242-39 25,-186-40-38,97 15 395,-232-47-393,0 1 0,0-1 1,0 0-1,0 0 0,0 0 0,0 0 1,0 0-1,0 0 0,0 0 0,0-1 1,0 1-1,0-1 0,0 1 1,0-1-1,-1 0 0,1 0 0,0 1 1,0-1-1,0-1 0,-1 1 0,1 0 1,-1 0-1,1-1 0,-1 1 1,1-1-1,-1 1 0,0-1 0,0 0 1,2-1-1,-3 0-3,1 0-1,-1 0 1,1 0 0,-1 1-1,0-1 1,0 0 0,0 0-1,-1 0 1,1 0 0,0 1 0,-1-1-1,0 0 1,0 0 0,0 1-1,0-1 1,0 0 0,-1 1-1,1 0 1,-1-1 0,-2-2-1,-2-4 6,-1 1-1,-1 1 1,1-1-1,-1 1 1,0 1-1,-1 0 1,1 0-1,-15-7 0,-11-4 27,-38-12 0,-3-1 3,-3-10-27,-120-81-1,-57-72-27,194 147 7,-2 2-1,-131-66 1,-153-46 32,69 35 7,-391-209-12,338 164-13,232 113 0,-157-112 1,-73-90 13,172 130-13,-41-25 18,-7 8 0,-425-218 0,9 46 14,19 9 11,-75-68-23,247 128-15,-4 5 1,-176-94 7,-247-159-24,534 301-2,165 93 16,6-6 1,-142-129-1,193 149-21,-4 3 1,-122-70-1,-195-77 58,36 21-40,60 41 59,83 45 97,100 39-134,-21-10 11,129 75-33,-1 2 0,-68-20 0,104 35-7,0 1 0,-1 0 0,1 0 0,0 0 0,-1 0 0,1 0 0,0 0 0,0 0 0,-1 0 0,1 0 0,0 0 0,-1 0 0,1 0 0,0 0 0,0 0 0,-1 0 0,1 0 0,0 0 0,-1 0 0,1 0 0,0 0-1,0 0 1,-1 0 0,1 1 0,0-1 0,0 0 0,-1 0 0,1 0 0,0 1 0,0-1 0,-1 0 0,1 0 0,0 0 0,0 1 0,0-1 0,0 0 0,-1 0 0,1 1 0,2 15-97,17 30-133,-9-24 163,9 35 61,-3 2 0,-2 0 0,-2 1 0,5 102 0,-6 16-2,29 390-173,81 527 213,-58-88-29,-36-422-1,-11-349 0,15 457 10,-134 598 38,51-984-33,31-215-8,-42 115 0,30-128 23,-52 87 1,52-103 103,23-38-27,10-17-93,10-15-192,-2-5-106,-1 0-1,1-1 1,-2 1-1,0-1 1,0 0-1,-1-1 0,-1 1 1,0-1-1,2-18 1,6-45-291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1:01.080"/>
    </inkml:context>
    <inkml:brush xml:id="br0">
      <inkml:brushProperty name="width" value="0.05" units="cm"/>
      <inkml:brushProperty name="height" value="0.05" units="cm"/>
    </inkml:brush>
  </inkml:definitions>
  <inkml:trace contextRef="#ctx0" brushRef="#br0">630 8728 10474,'-8'10'534,"0"-1"0,0 1 0,-13 9 0,18-17-298,0 1 1,0-1 0,0 0 0,0 0 0,-1 0 0,1 0-1,-1-1 1,1 0 0,-1 1 0,0-1 0,0 0 0,1-1-1,-1 1 1,-7 0 0,10-2-160,0 1 0,0-1 0,0 1 0,0 0-1,-1-1 1,1 0 0,0 1 0,0-1 0,1 0 0,-1 0 0,0 1-1,0-1 1,0 0 0,0 0 0,1 0 0,-1 0 0,0 0 0,1 0 0,-1 0-1,1 0 1,-1 0 0,1 0 0,0 0 0,-1-1 0,1 1 0,0 0-1,0 0 1,0 0 0,0 0 0,0-1 0,0-1 0,0-3 177,0 1 0,0-1 0,0 0 1,1 0-1,1-6 0,0 8-161,-1 1 1,1 0-1,0 0 1,-1 0-1,1 0 1,1 0-1,-1 0 1,0 0-1,1 1 0,-1-1 1,1 1-1,0 0 1,0-1-1,0 1 1,0 1-1,4-3 1,27-21-11,0-12-11,41-59-1,9-11 5,-26 48-15,3 2 1,117-82-1,-165 129-57,23-19 5,-1-1 0,38-43 0,53-75-9,-39 43 10,-34 50 13,109-90-1,-101 96-1,93-100-1,-140 133-20,115-127 26,-93 107-15,73-57 0,-26 39-5,112-57-1,-16 11 2,-84 42 1,210-125 7,11 18-31,440-228 4,-335 171 4,-235 128 3,-14-2 4,261-192 0,79-39 11,-471 303 0,257-181-12,-17-24-1,-3 3 15,-256 209-10,85-65 20,143-141 1,-213 185-22,-10 11 17,-1-1 1,24-34-1,-49 61-11,0 0 0,0 0 0,0 0 0,0 0 0,-1 0 0,1 0 1,-1-1-1,1 1 0,-1 0 0,1 0 0,-1 0 0,1-1 0,-1 1 0,0 0 0,0 0 1,0-1-1,0 1 0,0 0 0,0-1 0,0 1 0,0 0 0,0 0 0,-1-2 0,0 2 1,0 0-1,0 0 1,0 1 0,0-1-1,0 1 1,0-1-1,-1 1 1,1-1 0,0 1-1,0 0 1,0 0-1,-1-1 1,1 1-1,0 0 1,0 0 0,-1 0-1,1 0 1,0 0-1,0 1 1,0-1 0,-1 0-1,1 1 1,0-1-1,-2 1 1,-7 3 16,0-1-1,0 2 1,1-1 0,0 1 0,-11 7-1,-16 10-9,33-21-8,1 0 0,-1-1 0,0 1 0,1 0 0,-1-1 0,0 0 0,1 0-1,-1 0 1,0 0 0,0 0 0,1 0 0,-1 0 0,0-1 0,1 0 0,-1 1 0,-2-2 0,-44-22 33,28 13-35,-251-106 37,-70-35 3,311 136-46,-677-349 44,173 84 9,13-23-47,490 285-3,-108-64 6,-253-146 20,-9 20-17,154 101-7,-36-18 13,209 89-8,-120-82 0,34 4-2,-84-59-35,-14 20 9,52 53 3,-228-128 46,-51-125 29,364 261 115,-5 6 1,-4 5 0,-234-107-1,318 166-114,27 12-35,-1 2 1,0 0-1,-26-6 1,45 14-31,-1 0 0,0 1 1,1-1-1,-1 1 0,0 0 1,0 0-1,1 0 1,-1 1-1,0-1 0,0 1 1,1-1-1,-1 1 0,1 0 1,-1 0-1,0 0 1,1 0-1,-3 2 0,1 0-3,0 0 1,1 0-1,0 0 0,0 0 0,0 0 0,0 1 0,0 0 0,1-1 0,-4 8 0,0 2-17,1 0-1,1 0 0,0 0 0,0 0 1,-2 27-1,4-5-34,1 0 0,1 0 0,2 0 0,9 46 1,39 137-222,-20-100 252,-3-9-9,4-1 0,69 158 1,-56-166-56,-4 1 0,-5 2 1,-4 2-1,-5 1 1,15 127-1,9 491 54,-40-509 37,-5 388-14,-30 1-3,19-479 19,-79 910-33,80-999 32,-61 478-4,43 3 8,33-253-8,-2 297-12,-28-216 10,-4 336-23,37-156 47,-12-495 5,-7 54 0,5-75-22,-1 0 1,0 0-1,0 0 0,-1-1 0,0 1 0,-1-1 1,0 0-1,0 1 0,0-2 0,-8 10 0,12-16-36,-1-1-1,1 0 1,-1 1-1,1-1 1,-1 1-1,0-1 1,1 0-1,-1 1 1,1-1-1,-1 0 1,0 0-1,1 0 1,-1 1-1,0-1 1,1 0-1,-1 0 1,0 0-1,1 0 1,-1 0-1,0 0 1,0 0-1,1 0 1,-1-1-1,0 1 1,1 0-1,-1 0 1,1 0-1,-1-1 1,0 1-1,1 0 1,-1-1-1,1 1 1,-1-1-1,1 1 1,-1 0-1,1-1 1,-1 1-1,1-1 1,-1 0-1,0 0 1,-18-24-243,19 25 249,-19-31-420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7.179"/>
    </inkml:context>
    <inkml:brush xml:id="br0">
      <inkml:brushProperty name="width" value="0.05" units="cm"/>
      <inkml:brushProperty name="height" value="0.05" units="cm"/>
    </inkml:brush>
  </inkml:definitions>
  <inkml:trace contextRef="#ctx0" brushRef="#br0">29 526 14771,'-1'11'891,"0"-7"-629,1 0-1,-1 0 1,1 0 0,0 0 0,0 1 0,0-1-1,1 0 1,-1 0 0,2 5 0,-1-9-194,-1 0 0,1 1-1,-1-1 1,0 0 0,1 0 0,-1 0 0,1 0 0,-1 1 0,1-1-1,-1 0 1,1 0 0,-1 0 0,1 0 0,-1 0 0,1 0 0,-1 0 0,1 0-1,-1 0 1,1 0 0,-1-1 0,1 1 0,-1 0 0,1 0 0,-1 0-1,1-1 1,-1 1 0,0 0 0,1 0 0,-1-1 0,1 1 0,-1 0-1,0-1 1,1 1 0,-1-1 0,0 1 0,1 0 0,-1-1 0,0 0-1,15-15 834,-14 14-765,0 0 1,1 0-1,-1 0 0,0-1 0,0 1 0,0 0 0,0-1 0,-1 1 0,1-1 0,-1 1 0,1 0 0,-1-1 0,0 0 1,0 1-1,0-1 0,0 1 0,-1-1 0,1 1 0,0 0 0,-1-1 0,-1-2 0,2 5-128,0-1-1,0 1 0,-1 0 1,1 0-1,0-1 1,0 1-1,-1 0 0,1 0 1,0-1-1,0 1 0,-1 0 1,1 0-1,0 0 0,-1-1 1,1 1-1,0 0 1,-1 0-1,1 0 0,0 0 1,-1 0-1,1 0 0,0 0 1,-1 0-1,1 0 1,0 0-1,-1 0 0,1 0 1,0 0-1,-1 0 0,1 0 1,0 0-1,-1 0 0,1 0 1,0 1-1,-1-1 1,1 0-1,0 0 0,-1 0 1,1 0-1,0 1 0,-1-1 1,1 0-1,0 0 1,0 1-1,-1-1 0,-13 15-57,11-12 41,0 2 6,-1-1 0,1 1 0,0 0 0,0 0 0,1 0 0,0 0 0,-1 0 0,1 1-1,1-1 1,-1 1 0,0 7 0,-1 8 6,0 35 1,2-41-4,1 38-8,1-49 5,-1 0 0,1 1 0,-1-1-1,1 0 1,1 0 0,-1 0 0,0 0-1,1 0 1,3 6 0,-4-9 5,-1-1 0,1 1 0,0 0 0,-1 0 0,1 0 0,0-1 0,0 1 0,0 0 0,0-1 0,0 1 0,0-1 0,0 1 0,0-1 0,0 1 1,0-1-1,0 0 0,0 1 0,0-1 0,0 0 0,0 0 0,0 0 0,0 0 0,0 0 0,1 0 0,-1 0 0,0 0 0,0 0 0,0-1 0,0 1 0,0 0 0,0-1 0,0 1 0,0-1 1,0 1-1,0-1 0,0 0 0,0 1 0,0-1 0,-1 0 0,1 1 0,0-1 0,0-1 0,6-4 54,0-1 1,-1 0-1,10-13 1,-16 19-57,27-41 275,-1-3 0,-2 0 0,-2-1-1,26-80 1,-44 116-226,7-24 72,-11 32-112,1 0 1,-1 0-1,1 1 1,-1-1-1,0 0 1,0 0-1,0 0 1,0 0-1,0 0 1,0 0-1,0 1 1,-1-1-1,0-3 1,0 6-5,0-1 0,0 1 1,0-1-1,0 1 0,0 0 1,0-1-1,0 1 0,0 0 1,0 0-1,0 0 0,1 0 1,-1 0-1,0-1 0,1 1 1,-1 1-1,0 0 0,-12 17 2,2 1-1,0 0 1,1 0-1,1 1 1,1 0-1,1 1 1,-8 41-1,15-60-6,-1-1-1,1 1 0,0 0 0,0 0 0,0 0 1,0 0-1,1 0 0,-1 0 0,1 0 1,0-1-1,0 1 0,0 0 0,0 0 0,0-1 1,0 1-1,1-1 0,-1 1 0,1-1 0,2 3 1,-1-2-4,0-1 0,0 0 0,0 0 0,0 0 0,1 0 0,-1-1 0,1 1-1,-1-1 1,1 0 0,-1 0 0,1 0 0,0 0 0,-1-1 0,8 1 0,-6-1-3,1-1-1,-1 1 1,0-1-1,1-1 1,-1 1-1,0-1 0,1 0 1,-1 0-1,0 0 1,0-1-1,-1 1 0,1-1 1,0-1-1,-1 1 1,6-6-1,8-8 8,-2 0-1,17-21 1,-32 37 0,16-22 11,-1-1-1,-1 0 1,0-1 0,-2-1 0,-1 0 0,12-39 0,-14 30 31,-1 1-1,-2-1 1,-2-1 0,3-62 0,-8 92-37,-2-46 25,2 48-29,-1 1-1,1-1 0,-1 0 0,-1 0 0,1 0 1,0 1-1,-1-1 0,0 1 0,1-1 0,-4-3 0,5 6 0,-1 1-1,1 0 0,-1-1 0,1 1 0,-1 0 0,1-1 0,-1 1 0,1 0 0,-1-1 0,1 1 0,-1 0 0,1 0 0,-1 0 0,1 0 1,-1-1-1,1 1 0,-1 0 0,0 0 0,1 0 0,-1 0 0,1 0 0,-1 0 0,1 0 0,-1 1 0,0-1 0,1 0 0,-1 0 0,1 0 0,-1 1 1,1-1-1,-1 0 0,1 0 0,-1 1 0,1-1 0,-1 0 0,1 1 0,0-1 0,-1 1 0,1-1 0,-1 1 0,1 0 0,-21 25-17,17-21 10,-24 38-27,1 2-1,2 0 1,-31 81 0,54-122 31,0 1 1,1 0 0,-1 0 0,1 0-1,0 0 1,0 11 0,1-15 0,0 0 0,1 1 0,-1-1 1,0 0-1,0 1 0,1-1 0,-1 0 0,1 1 1,-1-1-1,1 0 0,0 0 0,-1 0 0,1 0 1,0 0-1,0 0 0,0 0 0,0 0 1,0 0-1,0 0 0,0 0 0,0 0 0,0-1 1,0 1-1,0 0 0,1-1 0,-1 1 0,0-1 1,0 1-1,3 0 0,6 0-16,0 1-1,0-2 1,0 1-1,0-1 1,0-1-1,17-2 1,-19 1 15,0 1 0,-1 0 0,1 1 0,0-1 0,0 1 1,-1 1-1,1 0 0,0 0 0,-1 0 0,1 1 0,0 0 0,10 5 0,-11-3 9,-1 0 0,0 0 0,-1 1-1,1-1 1,-1 1 0,0 1 0,0-1 0,-1 1-1,1 0 1,-1 0 0,6 12 0,9 12 3,-19-29-7,0-1 0,0 0 1,0 0-1,0 0 0,0 1 0,0-1 1,0 0-1,1 0 0,-1 0 1,0 1-1,0-1 0,0 0 0,0 0 1,0 0-1,1 0 0,-1 1 1,0-1-1,0 0 0,0 0 0,1 0 1,-1 0-1,0 0 0,0 0 1,1 0-1,-1 0 0,0 0 0,0 0 1,1 1-1,-1-1 0,0 0 1,0 0-1,0-1 0,1 1 0,-1 0 1,0 0-1,0 0 0,1 0 1,-1 0-1,0 0 0,1 0 0,4-11 126,-1-18 161,0-18 167,-2 0 0,-6-70 0,4 117-491,0 0 0,-1 0 0,1-1 0,0 1 0,0 0 0,0-1 0,0 1 0,0 0-1,0 0 1,-1-1 0,1 1 0,0 0 0,0-1 0,0 1 0,0 0 0,0 0 0,0-1 0,0 1 0,0 0 0,0-1 0,1 1 0,-1 0-1,0-1 1,0 1 0,0 0 0,0 0 0,0-1 0,0 1 0,1 0 0,-1 0 0,0-1 0,0 1 0,0 0 0,1 0 0,-1-1 0,0 1-1,0 0 1,0 0 0,1 0 0,-1 0 0,0-1 0,1 1 0,-1 0 0,0 0 0,0 0 0,1 0 0,-1 0 0,14 8-1443,-6-3 1360,7 2-529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1:06.160"/>
    </inkml:context>
    <inkml:brush xml:id="br0">
      <inkml:brushProperty name="width" value="0.05" units="cm"/>
      <inkml:brushProperty name="height" value="0.05" units="cm"/>
    </inkml:brush>
  </inkml:definitions>
  <inkml:trace contextRef="#ctx0" brushRef="#br0">6358 133 10690,'-13'20'2836,"7"-14"-1896,6-18-57,1 10-733,-1-1 1,1 1-1,-1-1 1,0 1-1,1-1 1,-1 1-1,0-1 1,-1 0 0,1 1-1,0-1 1,-1 1-1,0-4 1,0 5-92,1 0 1,-1 0-1,0 0 0,1 0 1,-1 0-1,0 0 1,0 0-1,0 0 1,1 1-1,-1-1 1,0 0-1,0 0 0,0 1 1,0-1-1,0 1 1,-1-1-1,1 1 1,0-1-1,0 1 1,0 0-1,0-1 0,0 1 1,-1 0-1,1 0 1,0 0-1,-2 0 1,1 0 23,1-1 1,-1 0-1,1 0 1,-1 0 0,1 0-1,-1 0 1,1 0-1,0 0 1,-1 0-1,1 0 1,0-1 0,0 1-1,0 0 1,0-1-1,0 1 1,0-1-1,0-1 1,-12-14 896,11 16-952,1 0-1,0 0 0,-1 1 1,1-1-1,-1 0 0,1 1 0,-1 0 1,0-1-1,1 1 0,-1 0 1,1 0-1,-1-1 0,0 1 1,1 1-1,-1-1 0,1 0 1,-1 0-1,0 0 0,1 1 1,-1-1-1,1 1 0,-1 0 1,1-1-1,-1 1 0,1 0 1,-2 1-1,2-1-27,-1 0 1,1-1-1,-1 1 0,1 0 1,0-1-1,-1 1 0,0 0 1,1-1-1,-1 0 0,1 1 1,-1-1-1,1 0 0,-1 0 1,0 0-1,1 0 0,-1 0 0,1 0 1,-1-1-1,0 1 0,1 0 1,-1-1-1,1 1 0,-3-2 1,-6-5 6,-1 0-1,1 1 1,-1 1 0,-1 0 0,1 0 0,-1 1-1,0 1 1,-21-4 0,6 3-4,-1 2 0,0 1 0,0 1 1,-30 4-1,-109 28-24,157-31 22,1 1 1,-1-1-1,0-1 0,0 1 1,0-2-1,1 0 1,-1 0-1,0 0 0,1-1 1,-18-6-1,18 5 0,-13-1-29,0 1 1,1 1-1,-1 1 0,-43 4 1,-23-2-17,-29-4 35,-174 18 0,54-5-18,-9 2-129,184-5 138,0-4-1,-1-2 1,-116-12 0,-14-15-10,-211-1 0,234 24 19,-246 28 0,-43 30-182,309-44 111,-162-10 1,194-7 72,-314-10-16,412 16 20,-190-7 14,156 2-4,-100-20 1,90 13-9,0 4-1,-123-2 1,131 9-4,-10 1-3,-119 16 1,-91 1-895,259-17 765,1-1-1,-29-5 0,8-3-93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12.319"/>
    </inkml:context>
    <inkml:brush xml:id="br0">
      <inkml:brushProperty name="width" value="0.05" units="cm"/>
      <inkml:brushProperty name="height" value="0.05" units="cm"/>
    </inkml:brush>
  </inkml:definitions>
  <inkml:trace contextRef="#ctx0" brushRef="#br0">154 333 14955,'-2'0'87,"1"0"0,0 0 0,-1 0 0,1 1 0,0-1 0,-1 0 0,1 1 0,0-1 0,-1 1 0,1 0 0,0-1 0,0 1 0,0 0 0,0 0 0,-1 0 0,1 0 0,0 0 0,1 0 0,-1 0 0,0 0 0,0 0 0,0 0 0,1 0 0,-1 1 0,0-1 0,1 0 0,-1 0 0,1 1 0,0-1 0,-1 1 0,1-1 0,0 0 0,0 1 0,0-1 0,0 1 0,0-1 0,0 0 0,0 1 0,0-1 0,1 0 0,-1 1 0,1 2 0,0-4-76,-1 1 0,1-1 0,0 1 1,-1 0-1,1-1 0,-1 1 0,1-1 0,0 0 0,-1 1 1,1-1-1,0 1 0,0-1 0,-1 0 0,1 0 0,0 1 0,0-1 1,-1 0-1,1 0 0,0 0 0,0 0 0,0 0 0,-1 0 0,1 0 1,0 0-1,0 0 0,0 0 0,-1-1 0,1 1 0,0 0 1,0 0-1,-1-1 0,1 1 0,0 0 0,0-1 0,-1 1 0,1-1 1,-1 1-1,1-1 0,0 1 0,0-2 0,3-1 41,1-1 0,-1 0 0,0 0 0,6-8 0,-4 3 23,0 0-1,-1-1 0,0 0 1,-1 0-1,0 0 0,4-16 1,-6 21-57,-1-1 1,0 1 0,0-1-1,-1 0 1,1 0 0,-1 1-1,0-1 1,-1 0 0,1 1-1,-1-1 1,0 0 0,-1 1-1,1-1 1,-4-5 0,5 10-15,-1 0 0,1 0 1,-1-1-1,1 1 1,-1 0-1,0 0 0,0 0 1,0 0-1,1 0 1,-1 0-1,0 1 0,0-1 1,0 0-1,-1 0 1,1 1-1,0-1 0,0 0 1,0 1-1,0-1 1,-1 1-1,1 0 0,0-1 1,0 1-1,-2 0 0,1 0 2,0 0-1,-1 1 0,1-1 1,0 1-1,0-1 0,0 1 0,0 0 1,0 0-1,0 0 0,0 0 0,1 0 1,-1 1-1,-2 1 0,-3 3 22,-1 2 0,2-1 0,-1 1 0,-10 16 0,7-9 23,1 1-1,-8 21 0,14-30-28,1 0 0,0-1 0,0 1-1,0 1 1,1-1 0,0 0 0,1 0-1,0 11 1,-1-17-15,1 0 0,0 0-1,0 0 1,1 0 0,-1 0 0,0-1 0,0 1-1,0 0 1,0 0 0,1 0 0,-1-1 0,0 1-1,1 0 1,-1 0 0,1-1 0,-1 1-1,1 0 1,-1-1 0,1 1 0,-1 0 0,1-1-1,0 1 1,-1-1 0,1 1 0,0-1 0,0 1-1,-1-1 1,1 0 0,0 1 0,1-1-1,0 0 5,0 0-1,1 0 1,-1 0-1,0 0 1,0-1-1,0 1 1,0-1-1,0 1 0,0-1 1,0 0-1,0 0 1,2-1-1,6-5 27,1 0 1,-2 0-1,15-13 0,-5 0 26,-1 0 0,0 0 0,20-34 0,-30 43-34,-2 0 1,1-1-1,-2 0 0,1-1 1,-2 1-1,0-1 0,0 0 0,3-24 1,-7 32-21,0 1 0,0-1 1,0 1-1,0 0 0,-1-1 1,0 1-1,0 0 0,0-1 1,0 1-1,-1 0 1,0 0-1,1 0 0,-6-6 1,6 8-5,-1 0 0,1 0 0,-1 0 0,0 0 1,0 1-1,0-1 0,0 1 0,0-1 1,0 1-1,0 0 0,0 0 0,-1 0 0,1 0 1,-1 0-1,1 0 0,0 1 0,-1-1 1,1 1-1,-1-1 0,1 1 0,-1 0 0,1 0 1,-1 0-1,1 1 0,-3 0 0,-2 1 2,0 0 0,1 0-1,0 1 1,0 0-1,0 0 1,0 0 0,0 1-1,0 0 1,1 0-1,0 1 1,0-1 0,0 1-1,1 0 1,-1 0-1,-5 10 1,1-1-1,0 1 0,1 0 0,0 1 0,1-1 0,-5 19 0,-2 23-3,13-52-2,0 1 0,1-1 0,0 1 0,0-1 0,0 0 0,0 1 0,1-1 0,2 8 0,-3-12 0,0 0 0,0-1 0,1 1 0,-1 0 0,0 0 0,1-1 0,-1 1 0,0 0 0,1-1 0,-1 1 0,1 0 0,-1-1 0,1 1 0,-1-1 0,1 1 0,-1-1 0,1 1 0,0-1 0,-1 1 0,1-1 0,0 0 0,-1 1 0,1-1 0,0 0 0,-1 1 0,2-1 0,0 0 0,-1 0 0,1 0 0,-1-1 0,0 1 1,1 0-1,-1-1 0,1 1 0,-1-1 0,0 1 0,0-1 0,1 0 0,-1 0 0,2-1 0,1-1 2,1-1-1,-1-1 0,1 1 0,-1-1 0,-1 1 0,5-7 0,-3 2 9,-1-1 1,1 1-1,-2-1 1,1-1-1,-1 1 0,-1 0 1,3-20-1,-5 26-4,1 0 0,-1 0-1,0 0 1,0 0 0,0 0 0,0 1 0,-1-1-1,0 0 1,0 0 0,0 0 0,0 0 0,0 1-1,-1-1 1,1 0 0,-1 1 0,0-1 0,0 1-1,-1 0 1,1 0 0,-1 0 0,1 0 0,-1 0 0,0 0-1,-4-2 1,5 4-3,0 0 0,0 0-1,0 0 1,0 0 0,0 0-1,0 1 1,0-1 0,0 1-1,0-1 1,0 1 0,0 0-1,0 0 1,-1 0 0,1 0 0,0 0-1,0 0 1,0 1 0,0-1-1,0 1 1,-3 1 0,1-1-2,1 1 0,0 0 1,0 1-1,-1-1 0,1 1 0,1-1 1,-1 1-1,0 0 0,1 0 1,-4 5-1,0 1-5,1 0 1,0 1-1,0-1 0,1 1 1,1 0-1,-1 1 0,-1 12 0,4-15-3,0 0-1,0-1 0,1 1 0,1 0 0,-1 0 0,3 12 0,-2-19 6,-1 1 1,0-1-1,0 0 0,1 0 0,-1 0 1,0 1-1,1-1 0,-1 0 1,1 0-1,0 0 0,-1 0 0,1 0 1,0 0-1,0 0 0,-1 0 1,1 0-1,0 0 0,0 0 1,0 0-1,0-1 0,0 1 0,1 0 1,-1-1-1,0 1 0,0-1 1,0 1-1,0-1 0,1 1 1,-1-1-1,0 0 0,0 0 0,1 0 1,-1 0-1,0 0 0,1 0 1,-1 0-1,0 0 0,0 0 0,1 0 1,-1-1-1,0 1 0,0-1 1,0 1-1,1-1 0,-1 1 1,0-1-1,1 0 0,5-4 2,-1 1-1,0 0 0,0-1 1,-1 0-1,1-1 1,-1 1-1,0-1 1,-1 0-1,1 0 1,-1-1-1,0 1 0,3-9 1,-3 7 5,-1 0 0,0 0 0,0 0 0,0 0 1,-1 0-1,-1-1 0,1 1 0,-1-1 0,-1 1 0,0-15 0,0 20-3,-1 1-1,1-1 0,-1 0 1,0 0-1,0 1 0,0-1 0,0 1 1,0-1-1,-1 1 0,1-1 0,-1 1 1,1 0-1,-1 0 0,0 0 1,0 0-1,-3-2 0,4 3 0,0 0-1,-1 0 0,1 1 1,0-1-1,-1 0 0,1 1 1,-1-1-1,1 1 1,-1 0-1,0 0 0,1-1 1,-1 1-1,1 0 1,-1 0-1,1 0 0,-1 1 1,1-1-1,-1 0 0,0 1 1,1-1-1,-1 1 1,1-1-1,0 1 0,-1-1 1,1 1-1,-1 0 1,1 0-1,0 0 0,-2 1 1,-4 5-5,0 0 0,0 0 0,1 0 0,0 1 0,0 0 0,1 0 0,0 1 0,0-1 0,1 1 0,0 0 0,-5 19 0,5-16-2,1 0-1,1 1 1,0-1 0,1 1 0,0-1-1,0 1 1,2 0 0,3 23 0,-4-34 5,0 0 0,1 1 0,0-1-1,-1 0 1,1 1 0,0-1 0,0 0 0,0 0 0,1 0 0,-1 0 0,0 0 0,1 0 0,-1 0 0,1 0 0,0 0 0,0-1-1,0 1 1,-1-1 0,1 1 0,1-1 0,1 2 0,-2-3 1,1 1 0,-1-1 0,0 0 0,0 1 1,1-1-1,-1 0 0,0 0 0,0-1 0,1 1 0,-1 0 0,0-1 0,0 1 0,0-1 0,0 0 1,0 1-1,1-1 0,-1 0 0,-1-1 0,1 1 0,0 0 0,0 0 0,3-4 0,0 0 9,1-1 1,-1 0-1,0 0 0,-1 0 0,1-1 0,-1 0 0,-1 0 0,1 0 0,-1 0 0,0 0 0,-1-1 0,0 0 0,0 1 0,-1-1 0,2-13 0,-3 15 0,1 0-1,-1-1 1,0 1 0,-1-1 0,1 1-1,-1 0 1,-1-1 0,1 1-1,-1 0 1,0 0 0,0 0 0,-1 0-1,0 0 1,0 0 0,0 1-1,-1 0 1,0-1 0,0 1-1,-6-6 1,8 9 3,0 1 0,0-1 0,-1 1-1,1 0 1,0 0 0,-1 0 0,1 0 0,-1 0-1,1 0 1,-1 0 0,1 1 0,-1 0 0,1-1-1,-1 1 1,1 0 0,-1 0 0,0 0 0,1 0-1,-1 1 1,1-1 0,-1 1 0,1 0 0,-1 0-1,1-1 1,-1 2 0,1-1 0,0 0 0,0 0-1,-1 1 1,1-1 0,0 1 0,0 0 0,0-1 0,1 1-1,-1 0 1,0 0 0,1 0 0,-1 0 0,1 1-1,0-1 1,-1 0 0,1 1 0,0-1 0,1 1-1,-1-1 1,0 1 0,1-1 0,-1 1 0,1-1-1,0 1 1,0-1 0,0 1 0,0 4 0,6 7 74,6-4 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14.014"/>
    </inkml:context>
    <inkml:brush xml:id="br0">
      <inkml:brushProperty name="width" value="0.05" units="cm"/>
      <inkml:brushProperty name="height" value="0.05" units="cm"/>
    </inkml:brush>
  </inkml:definitions>
  <inkml:trace contextRef="#ctx0" brushRef="#br0">219 91 17908,'12'-20'711,"-7"13"-493,0 1 1,-1-1-1,0 0 1,-1 0-1,1-1 1,-1 1-1,3-14 1,-7 34 217,-1 1-1,-1-1 1,-7 24 0,3-11-243,-37 140 158,-47 193-419,27-62-1862,61-282 1625,2-7 118,0-1 0,-1 1-1,0-1 1,-1 1 0,-4 10 0,7-17 171,-1-1 0,1 1 0,0-1-1,0 0 1,0 1 0,0-1 0,-1 0 0,1 1 0,0-1-1,0 0 1,0 1 0,-1-1 0,1 0 0,0 0 0,-1 1-1,1-1 1,0 0 0,-1 0 0,1 0 0,0 1 0,-1-1-1,1 0 1,0 0 0,-1 0 0,1 0 0,0 0 0,-1 0-1,1 1 1,-1-1 0,1 0 0,0 0 0,-1-1 0,-13-12-603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14.380"/>
    </inkml:context>
    <inkml:brush xml:id="br0">
      <inkml:brushProperty name="width" value="0.05" units="cm"/>
      <inkml:brushProperty name="height" value="0.05" units="cm"/>
    </inkml:brush>
  </inkml:definitions>
  <inkml:trace contextRef="#ctx0" brushRef="#br0">29 144 16508,'-12'69'1802,"-4"110"0,15-134-1582,2-1 0,2 0 0,14 68 0,-15-102-197,10 37 7,-11-45-19,0 0 0,0 1 0,0-1 0,0 0 0,1 0 0,-1 0 0,1 1 0,-1-1 0,1-1 0,0 1 0,-1 0 0,1 0 0,0-1 0,0 1 0,3 1 0,-4-3 0,0 1 0,0-1 1,0 0-1,0 1 1,0-1-1,1 0 1,-1 0-1,0 0 0,0 0 1,0 0-1,1 0 1,-1 0-1,0 0 0,0-1 1,0 1-1,0 0 1,0-1-1,0 1 1,1 0-1,-1-1 0,1-1 1,21-17 164,-22 18-169,19-22 115,-2 0-1,0-2 1,-2 0 0,17-32-1,-7 12 6,181-348-2051,-163 303 1086,-33 68 190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16.765"/>
    </inkml:context>
    <inkml:brush xml:id="br0">
      <inkml:brushProperty name="width" value="0.05" units="cm"/>
      <inkml:brushProperty name="height" value="0.05" units="cm"/>
    </inkml:brush>
  </inkml:definitions>
  <inkml:trace contextRef="#ctx0" brushRef="#br0">354 20 18332,'-1'-1'60,"1"0"0,-1 0 0,1 0-1,-1 0 1,1 0 0,-1 0 0,0 0 0,1 0 0,-1 0 0,0 0 0,0 0-1,0 0 1,0 1 0,0-1 0,0 0 0,0 1 0,0-1 0,0 1 0,0-1-1,0 1 1,0-1 0,0 1 0,-1 0 0,1-1 0,0 1 0,0 0-1,0 0 1,-1 0 0,1 0 0,0 0 0,0 0 0,-1 0 0,1 0 0,0 1-1,0-1 1,-1 1 0,-4 1 40,0-1 0,1 1 0,-1 1 0,1-1 0,0 1 0,-10 6 0,-1 5 64,0 0 0,1 0 0,1 1 0,0 1 1,-18 27-1,7-5-104,-30 63 1,38-64-58,2 0 0,-16 56 1,26-71-5,0 0 0,1 1 0,1 0 1,2 0-1,1 40 0,0-56 3,1 0 1,0 0-1,1-1 0,-1 1 0,1 0 1,1-1-1,-1 1 0,1-1 0,0 1 1,1-1-1,-1 0 0,8 8 0,-8-10 14,1-1-1,-1 0 1,1 0 0,0 0-1,0 0 1,0-1-1,0 1 1,0-1 0,1 0-1,-1 0 1,1-1-1,-1 1 1,1-1 0,0 0-1,0 0 1,-1-1-1,1 0 1,9 0 0,-3-1 62,0 0 0,0-2 0,0 1 0,0-1 0,0-1 0,-1 0 0,1 0 0,-1-1 0,0 0 0,-1-1 0,1 0 1,-1-1-1,0 0 0,8-9 0,-11 11 0,-1-1 1,0 0 0,0 0-1,0 0 1,-1-1-1,0 0 1,-1 0 0,1 0-1,3-11 1,-6 13-24,0 0 0,0-1 0,0 1 1,0-1-1,-1 1 0,0-1 0,0 1 1,-1-1-1,1 1 0,-1 0 0,0-1 1,-1 1-1,1 0 0,-4-8 0,4 11-45,1 1 0,-1-1 0,0 1 0,1-1 0,-1 1 0,0-1-1,0 1 1,0 0 0,0 0 0,0-1 0,0 1 0,-1 0-1,1 0 1,0 0 0,-1 0 0,1 0 0,0 0 0,-1 1 0,1-1-1,-1 0 1,1 1 0,-1-1 0,0 1 0,1 0 0,-1-1 0,1 1-1,-1 0 1,0 0 0,1 0 0,-1 0 0,0 0 0,1 0-1,-1 1 1,-2 0 0,2-1-8,0 1 0,0 0 0,0 1 0,0-1 0,1 0 0,-1 0 0,0 1 0,1-1 0,-1 1 0,1-1 0,-1 1 0,1 0 0,0-1-1,0 1 1,0 0 0,0 0 0,0 0 0,0 0 0,0 0 0,1 0 0,-1 0 0,0 0 0,1 1 0,0-1 0,0 0 0,0 3 0,-1-3-4,1 1-1,0-1 1,1 1 0,-1-1 0,0 1-1,1-1 1,-1 1 0,1-1 0,0 0-1,-1 1 1,1-1 0,1 0 0,-1 0-1,0 1 1,0-1 0,1 0 0,-1 0 0,1 0-1,0-1 1,1 3 0,0-2-1,0-1 1,0 0 0,-1 1-1,1-1 1,0 0-1,0 0 1,0 0 0,0-1-1,1 1 1,-1-1 0,0 0-1,0 0 1,6 0-1,5-2-1,1-1 0,-1 0 0,0-1 0,0 0 0,21-11 0,-4 0 16,-24 11-10,-1 0 0,2 0-1,-1 1 1,0 0 0,14-3-1,-20 6 0,-1 0 1,1 0-1,0 0 0,0 0 1,0 0-1,0 0 0,-1 0 0,1 0 1,0 0-1,0 0 0,0 0 0,0 0 1,-1 1-1,1-1 0,0 0 1,0 1-1,0-1 0,-1 1 0,1-1 1,0 0-1,-1 1 0,1 0 0,0-1 1,-1 1-1,1-1 0,-1 1 1,1 0-1,-1-1 0,1 1 0,-1 0 1,1 0-1,-1-1 0,0 1 0,1 0 1,-1 0-1,0 0 0,0 0 0,0-1 1,0 1-1,1 1 0,-1 5 5,0 0-1,0 0 0,0 0 0,-2 8 1,1-6-7,-8 52-66,6-43-246,0 1 0,1 0 0,1 0-1,1 28 1,0-47 273,0 0 0,0 1 0,0-1 1,0 0-1,0 1 0,0-1 0,0 0 0,0 0 0,0 1 0,0-1 0,0 0 0,0 0 1,0 0-1,0 1 0,0-1 0,0 0 0,1 0 0,-1 1 0,0-1 0,0 0 0,0 0 0,0 0 1,1 1-1,-1-1 0,0 0 0,0 0 0,0 0 0,0 0 0,1 1 0,-1-1 0,0 0 0,0 0 1,1 0-1,-1 0 0,0 0 0,0 0 0,1 0 0,-1 0 0,0 0 0,0 0 0,1 0 0,7-8-1372,1-8 831,-1-1 1,8-20 0,5-26-528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17.316"/>
    </inkml:context>
    <inkml:brush xml:id="br0">
      <inkml:brushProperty name="width" value="0.05" units="cm"/>
      <inkml:brushProperty name="height" value="0.05" units="cm"/>
    </inkml:brush>
  </inkml:definitions>
  <inkml:trace contextRef="#ctx0" brushRef="#br0">185 0 17220,'-12'12'545,"-1"1"0,2 0 0,-1 0 0,2 1 0,0 0 0,1 1 0,-14 29 1,8-14-381,1 1 1,2 0-1,0 1 1,-12 63 0,21-78-166,1 0 1,1 0 0,0 1-1,1-1 1,0 1 0,2-1-1,0 0 1,1 1 0,1-1-1,0-1 1,10 22 0,-12-32 13,0-1-1,1 0 1,0 0 0,1-1 0,-1 1-1,1-1 1,-1 1 0,2-1 0,5 5-1,-8-8 1,-1 0 1,0 0-1,0 0 0,0-1 0,1 1 0,-1 0 0,0-1 0,1 1 0,-1-1 0,0 1 0,1-1 0,-1 0 1,1 0-1,-1 1 0,1-1 0,-1 0 0,1 0 0,-1-1 0,1 1 0,-1 0 0,0 0 0,1-1 1,-1 1-1,1-1 0,-1 1 0,0-1 0,1 1 0,-1-1 0,0 0 0,0 0 0,0 0 0,1 0 0,-1 0 1,0 0-1,0 0 0,0 0 0,-1 0 0,1 0 0,0 0 0,0-1 0,0-1 0,2-2 39,0-1-1,0 0 0,-1-1 1,0 1-1,0 0 1,0-1-1,-1 1 0,0-1 1,-1 1-1,1-1 1,-1-9-1,0 12-29,-1-1 1,1 1-1,-1-1 0,0 0 0,0 1 1,0 0-1,0-1 0,-1 1 0,0 0 1,0 0-1,0 0 0,0 0 0,0 0 1,-1 0-1,0 0 0,-6-6 1,7 9-18,1 0 0,-1 0 1,0 0-1,1 0 1,-1 0-1,0 0 1,0 0-1,0 0 1,0 1-1,0-1 1,1 1-1,-1-1 1,0 1-1,0 0 1,0 0-1,0 0 1,0 0-1,0 0 1,0 0-1,0 1 1,0-1-1,0 1 1,0-1-1,-3 2 0,1 0 1,1 0-1,0 0 0,0 0 1,1 0-1,-1 1 0,0-1 1,1 1-1,0 0 0,-1-1 0,1 1 1,0 0-1,0 0 0,-2 5 1,3-5-5,-1 1 0,1-1 1,0 1-1,0-1 1,0 1-1,0-1 1,1 1-1,-1 0 0,1-1 1,0 1-1,0 0 1,1-1-1,0 6 0,-1-7-2,1 0 0,0 1 0,0-1 0,0 0 0,0 0 0,0 0 0,0 0 0,1 0 0,-1 0 0,0 0 0,1-1 0,0 1 0,-1-1 0,1 1 0,0-1 0,0 1 0,0-1-1,0 0 1,0 0 0,0 0 0,0 0 0,4 1 0,0-1 2,0 0-1,0 0 1,0 0-1,0-1 1,0 0-1,0 0 1,0-1-1,0 0 1,0 0 0,-1 0-1,1-1 1,0 0-1,0 0 1,6-3-1,9-6 30,1-1 0,20-15-1,-39 25-26,22-16 47,0-2 1,-1 0-1,-1-2 1,31-37-1,-52 56-42,0 0 0,1 1 0,-1-1-1,1 1 1,0 0 0,5-4 0,-8 6-8,1 0 0,-1-1 0,0 1 0,1 0 0,-1 0 0,0 0 0,1 0-1,-1 0 1,0 0 0,1 0 0,-1 0 0,0 0 0,1 0 0,-1 0 0,1 0 0,-1 0 0,0 0 0,1 0 0,-1 0 0,0 0 0,1 0 0,-1 0 0,0 1 0,1-1 0,-1 0 0,1 0 0,-1 1 0,1 0 0,-1 0-1,1 0 1,-1 0 0,1 0-1,-1 0 1,0 0 0,1-1 0,-1 1-1,0 0 1,0 0 0,0 0 0,0 0-1,0 2 1,0 31-5,-2-1 0,-8 41 0,5-42-23,1 0 1,1 52-1,9-63-1147,-6-20 1111,0-1 0,0 0 0,0 1 1,0-1-1,0 0 0,0 1 0,0-1 0,0 0 0,0 0 0,1 1 1,-1-1-1,0 0 0,0 0 0,0 1 0,1-1 0,-1 0 1,0 0-1,0 1 0,0-1 0,1 0 0,-1 0 0,0 0 0,1 0 1,-1 1-1,0-1 0,0 0 0,1 0 0,-1 0 0,0 0 0,1 0 1,-1 0-1,0 0 0,0 0 0,1 0 0,-1 0 0,0 0 0,1 0 1,-1 0-1,0 0 0,1 0 0,-1 0 0,0 0 0,1 0 0,-1-1 1,0 1-1,0 0 0,1 0 0,-1 0 0,0 0 0,0-1 0,1 1 1,-1 0-1,0 0 0,0 0 0,0-1 0,1 1 0,-1 0 1,0 0-1,0-1 0,0 1 0,0 0 0,0-1 0,1 1 0,-1 0 1,0-1-1,0 1 0,3-8-952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18.440"/>
    </inkml:context>
    <inkml:brush xml:id="br0">
      <inkml:brushProperty name="width" value="0.05" units="cm"/>
      <inkml:brushProperty name="height" value="0.05" units="cm"/>
    </inkml:brush>
  </inkml:definitions>
  <inkml:trace contextRef="#ctx0" brushRef="#br0">23 465 17396,'-4'5'130,"2"1"0,-1-1 1,0 1-1,1-1 0,0 1 0,0 0 1,1 0-1,0 0 0,0 0 0,0 0 1,1 0-1,-1 0 0,2 0 0,-1 0 1,1 0-1,-1 0 0,2 0 1,-1 0-1,1 0 0,0 0 0,0-1 1,0 1-1,1-1 0,6 10 0,-8-13-94,0-1 0,0 0 0,0 1-1,1-1 1,-1 0 0,0 0 0,1 0-1,-1 0 1,1 0 0,-1 0 0,1 0-1,0 0 1,-1-1 0,1 1 0,0-1 0,0 1-1,-1-1 1,1 0 0,0 1 0,2-1-1,-1-1 28,0 1 0,0-1 1,0 0-1,0 1 0,0-1 0,0-1 0,0 1 0,0 0 0,0-1 0,-1 1 0,4-3 0,1-3 131,1 1 0,-1-1 0,0 0 0,0-1 0,-1 0 0,9-13 0,-6 3 412,14-34 0,-2 4 121,-21 52-683,-1 0-1,1 1 0,0-1 0,0 0 1,1 1-1,1 7 0,-1-5-32,-1-7-11,1 6-8,0 0 0,0-1 0,0 1 0,4 8 0,-4-13 8,-1 1 1,1-1-1,-1 0 0,1 0 0,0 0 0,0 0 0,0 1 0,0-1 0,0 0 1,0 0-1,0-1 0,0 1 0,0 0 0,0 0 0,0 0 0,0-1 1,1 1-1,-1 0 0,0-1 0,1 0 0,-1 1 0,0-1 0,1 0 0,-1 1 1,0-1-1,2 0 0,3-1 3,-1 0 0,1 0 0,0 0 1,-1 0-1,0-1 0,1 0 0,-1 0 1,0-1-1,9-5 0,45-34-1,-53 36 5,32-24 29,-16 11-5,48-31 1,-69 49-32,1 0 0,-1 1 1,0-1-1,0 1 0,0-1 1,1 1-1,-1-1 0,0 1 0,1 0 1,-1-1-1,0 1 0,1 0 1,-1 0-1,0 0 0,2 0 1,-2 1-1,0-1 0,-1 0 1,1 0-1,0 1 1,-1-1-1,1 1 1,-1-1-1,1 0 1,0 1-1,-1-1 1,1 1-1,-1 0 1,1-1-1,-1 1 1,0-1-1,1 1 0,-1 0 1,0-1-1,1 1 1,-1 1-1,2 3 3,-1 1-1,0 0 1,0 0 0,-1 0-1,0 10 1,1 9-10,0-21 8,-1-1 0,1 1 0,0-1 0,0 1 0,0-1 0,1 1 1,-1-1-1,1 0 0,2 3 0,-3-5-1,-1 0 1,1 0-1,0 0 0,0 0 0,0-1 1,0 1-1,0 0 0,0-1 0,0 1 1,0 0-1,0-1 0,0 0 1,0 1-1,0-1 0,0 0 0,1 1 1,-1-1-1,0 0 0,0 0 0,0 0 1,0 0-1,1 0 0,-1 0 0,0 0 1,0 0-1,0-1 0,0 1 0,0 0 1,1-1-1,-1 1 0,2-2 1,3-2-3,1 0 0,-1 0 0,1-1 0,-1 0 0,-1 0 0,1-1 0,-1 1 1,0-1-1,5-8 0,6-9-189,16-32 0,-15 20-627,-2-1-1,-1-1 0,-2 0 1,-1 0-1,-2-1 1,7-66-1,-13 71-180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19.016"/>
    </inkml:context>
    <inkml:brush xml:id="br0">
      <inkml:brushProperty name="width" value="0.05" units="cm"/>
      <inkml:brushProperty name="height" value="0.05" units="cm"/>
    </inkml:brush>
  </inkml:definitions>
  <inkml:trace contextRef="#ctx0" brushRef="#br0">13 0 16291,'-2'98'4574,"-2"5"-3277,-2 110-698,6-203-571,0-5-8,0 0-1,0 0 1,0 0-1,1 0 0,-1 0 1,1 0-1,0-1 0,4 10 1,-5-13-16,0-1 0,0 1 0,0-1 1,0 0-1,1 1 0,-1-1 1,0 1-1,0-1 0,0 0 0,1 1 1,-1-1-1,0 0 0,0 1 0,1-1 1,-1 0-1,0 1 0,1-1 1,-1 0-1,0 0 0,1 1 0,-1-1 1,0 0-1,1 0 0,-1 0 0,1 1 1,-1-1-1,0 0 0,1 0 1,-1 0-1,1 0 0,-1 0 0,1 0 1,-1 0-1,0 0 0,1 0 0,-1 0 1,1 0-1,-1 0 0,1 0 1,-1 0-1,0 0 0,1-1 0,-1 1 1,1 0-1,-1 0 0,0 0 1,1-1-1,-1 1 0,0 0 0,1-1 1,-1 1-1,0 0 0,1-1 0,-1 1 1,14-24 184,-3-5-77,-1 0 0,-2-1 0,-1 0 0,-1 0 0,-1 0 0,-2-1 0,-1-45 0,-5 64-127,-2 20-33,-1 20-28,6-24 68,-2 6-9,2 0-1,-1 0 1,1 0-1,3 18 1,-3-26 17,0-1-1,1 1 1,-1 0 0,0-1 0,1 1 0,0-1-1,-1 1 1,1-1 0,0 1 0,-1-1-1,1 0 1,0 1 0,0-1 0,0 0-1,1 1 1,-1-1 0,0 0 0,0 0 0,0 0-1,1 0 1,-1 0 0,1-1 0,-1 1-1,1 0 1,-1-1 0,1 1 0,-1-1-1,1 1 1,-1-1 0,1 0 0,0 1 0,-1-1-1,1 0 1,0 0 0,-1 0 0,1 0-1,2-1 1,11-3 7,0 0-1,-1-1 1,1 0 0,-1-1-1,0-1 1,-1 0-1,14-10 1,-14 8 2,1 1-1,1 1 1,-1 0 0,1 0 0,28-7-1,-41 14-6,0 0 0,0-1 0,-1 1 0,1 0 0,0 0 0,-1 0 0,1 0 0,0 1 0,0-1 0,-1 0 0,1 1 0,0-1 0,-1 1 0,1 0 0,-1-1 0,1 1 0,-1 0 0,1 0 0,-1 0 0,1 0 0,-1 0 0,0 0 0,0 0 0,1 1 0,-1-1 0,0 0 0,0 1 0,0-1 0,0 1 0,-1-1 0,1 1 0,0 0 0,-1-1-1,1 1 1,-1-1 0,1 1 0,-1 0 0,0 0 0,0 1 0,2 10 38,-1 0 0,0 0 0,-1 0 0,-2 14 0,1-17 2,2 17 267,-1-27-299,0 1 1,0-1 0,0 0 0,1 0-1,-1 0 1,0 1 0,0-1-1,0 0 1,0 0 0,0 0-1,0 1 1,0-1 0,0 0-1,0 0 1,1 0 0,-1 0-1,0 1 1,0-1 0,0 0 0,0 0-1,1 0 1,-1 0 0,0 0-1,0 1 1,0-1 0,1 0-1,-1 0 1,0 0 0,0 0-1,0 0 1,1 0 0,-1 0 0,10-10 301,-3-4-65,-1 0-1,0-1 1,-1 0-1,-1 0 0,0 0 1,2-28-1,-1 13 63,1-25 122,-5 39-331,1 1-1,4-18 1,-6 32-137,0-1 0,1 1 0,-1 0 0,1 0 0,-1-1 0,1 1 1,0 0-1,0 0 0,-1 0 0,1 0 0,0 0 0,0 0 0,0 0 0,0 0 1,0 1-1,0-1 0,0 0 0,0 1 0,1-1 0,-1 0 0,0 1 1,0-1-1,1 1 0,-1 0 0,0-1 0,2 1 0,3-1-73,1 1-1,-1 0 0,1 0 1,7 1-1,6 1-13,5-3-250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07.449"/>
    </inkml:context>
    <inkml:brush xml:id="br0">
      <inkml:brushProperty name="width" value="0.05" units="cm"/>
      <inkml:brushProperty name="height" value="0.05" units="cm"/>
    </inkml:brush>
  </inkml:definitions>
  <inkml:trace contextRef="#ctx0" brushRef="#br0">399 65 17052,'3'-5'381,"1"0"1,-1-1 0,0 1 0,0-1 0,-1 0 0,1 0-1,-1 0 1,-1 0 0,2-7 0,-18 27 1444,-36 49-914,3 1 1,-62 112-1,-20 77-521,61-76-3832,67-166 1919,10-24 494,-5 8 929,19-33-831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07.849"/>
    </inkml:context>
    <inkml:brush xml:id="br0">
      <inkml:brushProperty name="width" value="0.05" units="cm"/>
      <inkml:brushProperty name="height" value="0.05" units="cm"/>
    </inkml:brush>
  </inkml:definitions>
  <inkml:trace contextRef="#ctx0" brushRef="#br0">285 0 17212,'-1'5'202,"0"1"0,-1-1 0,0 0 1,0 0-1,0-1 0,0 1 0,-1 0 1,0-1-1,-5 7 0,-11 19 111,5 0-24,2 2 0,0-1 0,3 2-1,0-1 1,2 1 0,2 0 0,-2 44 0,4 17-164,13 126-1,-8-204-177,0 1-320,-1 1-1,-1 1 1,-2 24-1,2-42 322,0 0 0,0 0 0,0-1 0,-1 1 0,1 0-1,0 0 1,0-1 0,0 1 0,-1 0 0,1-1-1,0 1 1,-1 0 0,1-1 0,0 1 0,-1 0 0,1-1-1,-1 1 1,1-1 0,-1 1 0,1-1 0,-1 1-1,0-1 1,1 1 0,-1-1 0,1 0 0,-1 1 0,0-1-1,0 0 1,0 0 14,0 0 1,0 0-1,0 0 0,0 0 0,0-1 1,0 1-1,0 0 0,0-1 0,0 1 1,0-1-1,1 1 0,-1-1 0,0 1 1,0-1-1,0 1 0,1-1 0,-1 0 0,0 0 1,0-1-1,-13-18-682</inkml:trace>
  <inkml:trace contextRef="#ctx0" brushRef="#br0" timeOffset="1">4 469 16540,'-3'-8'1800,"3"6"-1176,10 2-120,9 1 904,16 6-447,4 1-177,11-1-448,1 2-344,7-2 200,4-4-56,-7-5-200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6:23.980"/>
    </inkml:context>
    <inkml:brush xml:id="br0">
      <inkml:brushProperty name="width" value="0.05" units="cm"/>
      <inkml:brushProperty name="height" value="0.05" units="cm"/>
    </inkml:brush>
  </inkml:definitions>
  <inkml:trace contextRef="#ctx0" brushRef="#br0">1 181 16235,'0'-1'45,"0"-1"0,1 1 0,-1 0 0,0 1 0,1-1-1,-1 0 1,1 0 0,-1 0 0,1 0 0,-1 0-1,1 0 1,-1 0 0,1 1 0,0-1 0,0 0-1,-1 0 1,1 1 0,0-1 0,0 1 0,0-1 0,0 1-1,0-1 1,0 1 0,0-1 0,0 1 0,0 0-1,0 0 1,1-1 0,2 1-19,0 1-1,0-1 1,0 1 0,0-1-1,0 1 1,4 2 0,25 3-24,-26-6-2,1-1 1,-1 0-1,1-1 0,-1 1 1,0-1-1,0-1 0,0 0 1,8-3-1,5-6 8,25-17-1,-35 21 7,1 1-1,-1 0 1,2 0-1,-1 1 1,1 0-1,0 1 1,0 1 0,13-4-1,-22 8 6,0 0-1,-1-1 0,1 1 1,0 0-1,-1 0 0,1 1 1,0-1-1,0 1 0,-1-1 1,1 1-1,-1 0 0,1 0 1,0 0-1,-1 0 1,0 0-1,1 1 0,-1-1 1,0 1-1,0-1 0,1 1 1,-1 0-1,-1 0 0,1 0 1,0 0-1,0 0 0,1 4 1,4 5 81,-1 0 0,-1 1 0,0 0 1,5 18-1,-1-2 46,-5-18-95,0 0 29,0 1 0,0-1 0,1 0 0,12 17 1,-15-24-67,0-1 1,-1 0 0,1 0 0,0 0 0,0 0 0,1-1-1,-1 1 1,0-1 0,1 1 0,-1-1 0,1 0 0,-1 0 0,1 0-1,-1 0 1,1 0 0,0 0 0,-1-1 0,1 1 0,0-1 0,0 0-1,0 0 1,-1 0 0,1 0 0,0 0 0,3-2 0,5-1 11,-1 0 1,0-1-1,0 0 0,0-1 1,-1 0-1,0-1 1,0 0-1,0 0 1,8-8-1,72-74 181,-70 68-156,12-15 43,-23 24-54,1 1 0,0 0 0,0 1-1,1 0 1,1 0 0,-1 1 0,24-13-1,-33 21-33,0-1 0,0 0 0,1 1-1,-1-1 1,0 0 0,1 1 0,-1 0-1,1-1 1,-1 1 0,1 0 0,-1 0-1,0 0 1,1 0 0,-1 0 0,1 0-1,-1 0 1,1 0 0,-1 0 0,1 1-1,-1-1 1,0 1 0,1-1 0,-1 1-1,0 0 1,1-1 0,-1 1-1,0 0 1,0 0 0,0 0 0,0 0-1,1 0 1,-1 0 0,1 2 0,1 2-4,0 2 0,0-1 0,0 0 0,0 0 0,-1 1 1,1 7-1,3 5-41,-3-11-7,0 1 0,0-1-1,1 0 1,0 0-1,1 0 1,5 7 0,-7-12 13,-1 0 1,1-1-1,-1 1 1,1 0-1,0-1 1,0 1-1,0-1 1,1 0-1,-1 0 1,1 0-1,-1-1 1,1 1-1,-1-1 1,1 0-1,0 0 1,-1 0-1,6 0 1,-1-1 9,-1 0 0,1 0 0,-1-1 0,1-1 0,-1 1 0,0-1 0,1 0 0,10-5 0,4-4-60,32-19 0,47-38-183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8.051"/>
    </inkml:context>
    <inkml:brush xml:id="br0">
      <inkml:brushProperty name="width" value="0.05" units="cm"/>
      <inkml:brushProperty name="height" value="0.05" units="cm"/>
    </inkml:brush>
  </inkml:definitions>
  <inkml:trace contextRef="#ctx0" brushRef="#br0">137 185 12107,'0'-2'268,"1"1"0,-1-1 1,1 1-1,-1-1 0,0 0 1,0 1-1,1-1 0,-1 0 1,0 1-1,-1-1 0,1 0 1,0 1-1,0-1 0,-1 1 1,1-1-1,-1 0 0,1 1 1,-1-1-1,0 1 0,0-1 1,1 1-1,-1 0 0,0-1 1,0 1-1,-1 0 0,1 0 1,0-1-1,-2 0 0,1 1-100,0 0-1,0 0 1,0 1-1,0-1 0,0 0 1,0 1-1,0 0 1,0-1-1,0 1 1,0 0-1,0 0 1,0 0-1,0 0 1,0 0-1,0 1 1,-1-1-1,1 1 0,0-1 1,0 1-1,0 0 1,1 0-1,-4 1 1,-1 2-86,0-1-1,1 1 1,0 0 0,-1 1 0,1-1-1,1 1 1,-1 0 0,1 0 0,-7 11-1,8-12-79,1 0 0,0 0 0,0 0 0,0 0 0,1 1 0,0-1 0,-1 1 0,2-1 0,-1 1 0,0-1 0,1 1 0,0-1 0,0 1 0,0-1 0,2 8 0,-2-11 8,0 0-1,0 0 1,0 0 0,1 0-1,-1 0 1,0-1-1,1 1 1,-1 0-1,1 0 1,-1 0 0,1-1-1,-1 1 1,1 0-1,-1-1 1,1 1 0,-1 0-1,1-1 1,0 1-1,0-1 1,-1 1-1,1-1 1,0 1 0,0-1-1,0 0 1,-1 1-1,1-1 1,0 0-1,0 0 1,0 1 0,0-1-1,0 0 1,0 0-1,-1 0 1,1 0-1,0 0 1,0 0 0,0 0-1,0-1 1,0 1-1,0 0 1,-1 0 0,1-1-1,0 1 1,0 0-1,0-1 1,-1 1-1,2-2 1,3 0 76,-1-1-1,0 0 1,0 1 0,0-1 0,-1-1-1,1 1 1,5-8 0,-1-1 66,-1 0-1,0-1 1,-1 0 0,0-1 0,-1 1-1,-1-1 1,0 0 0,-1 0 0,-1-1-1,0 1 1,0 0 0,-2-1 0,0 1 0,-2-22-1,2 35-148,-1 0-1,1 0 1,0 0-1,0 0 0,0 0 1,0 1-1,-1-1 1,1 0-1,0 0 0,-1 0 1,1 0-1,-1 1 0,1-1 1,-1 0-1,1 1 1,-1-1-1,1 0 0,-1 1 1,0-1-1,1 0 1,-3 0-1,3 1-13,-1 0 0,1 0 0,-1 1 0,1-1 0,-1 0 0,1 0-1,-1 0 1,1 1 0,-1-1 0,1 0 0,-1 1 0,1-1 0,0 0 0,-1 1 0,1-1 0,-1 1 0,1-1 0,0 0-1,-1 1 1,1-1 0,0 1 0,0-1 0,-1 1 0,1-1 0,0 1 0,0-1 0,0 1 0,0-1 0,0 1 0,-1 0-1,1-1 1,0 1 0,1 0 0,-2 2-142,0 1 0,1-1 0,-1 1 0,1 0 0,0-1 0,0 1-1,1-1 1,-1 1 0,1-1 0,1 6 0,-2-7 31,1-1-1,0 1 1,-1-1 0,1 1-1,0-1 1,0 0 0,0 1-1,0-1 1,0 0-1,0 0 1,0 0 0,0 0-1,1 0 1,-1 0 0,0 0-1,1 0 1,-1 0 0,1-1-1,-1 1 1,1 0 0,-1-1-1,1 0 1,-1 1 0,1-1-1,-1 0 1,4 1 0,1-1-201,0-1 1,0 1 0,0-1 0,1 0 0,-1 0 0,0-1 0,0 0 0,-1 0 0,1 0 0,7-5 0,6-4-497,29-22-1,-5 1-150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20.163"/>
    </inkml:context>
    <inkml:brush xml:id="br0">
      <inkml:brushProperty name="width" value="0.05" units="cm"/>
      <inkml:brushProperty name="height" value="0.05" units="cm"/>
    </inkml:brush>
  </inkml:definitions>
  <inkml:trace contextRef="#ctx0" brushRef="#br0">64 38 16588,'2'-3'310,"-1"1"0,1-1 0,0 0 1,0 1-1,1 0 0,4-5 1,-7 7-288,0 0 0,0 0 0,0 0 0,0 0 1,1 0-1,-1 0 0,0 0 0,0 0 0,0 0 0,0 0 1,1 0-1,-1-1 0,0 1 0,0 0 0,0 0 0,1 1 1,-1-1-1,0 0 0,0 0 0,0 0 0,0 0 0,1 0 1,-1 0-1,0 0 0,0 0 0,0 0 0,0 0 0,1 0 0,-1 0 1,0 1-1,0-1 0,0 0 0,0 0 0,0 0 0,1 0 1,-1 0-1,0 1 0,0-1 0,0 0 0,3 17 809,-6 20-215,-1 0 1,-2 0-1,-16 55 1,11-52-453,-5 21-30,-12 58-39,28-118-95,0-1 1,0 1-1,-1-1 1,1 1-1,0-1 0,0 1 1,0-1-1,0 1 1,0-1-1,0 1 1,0 0-1,0-1 1,0 1-1,0-1 1,0 1-1,0-1 1,0 1-1,0-1 1,0 1-1,1-1 0,-1 1 1,0-1-1,0 1 1,1-1-1,-1 1 1,10-10 1,10-26-14,10-40 3,-3-2-1,31-137 1,-57 209 12,1-5 14,0 0 1,0-1 0,0-15 0,-14 48 62,0 22-59,1 0 0,2 0 0,3 1 0,1 1 0,2-1-1,3 47 1,2-75-26,6 31-1,-7-42 5,0-1 0,1 0 0,0 0 0,0 0-1,0 0 1,0 0 0,1 0 0,0-1 0,6 9 0,-8-13 0,-1 0-1,0 0 1,0 0 0,0 0 0,0 1 0,0-1-1,1 0 1,-1 0 0,0 0 0,0 0 0,0 0-1,0 0 1,1 0 0,-1 0 0,0 0 0,0 0-1,0 0 1,1 0 0,-1 0 0,0 0 0,0 0-1,0 0 1,1 0 0,-1 0 0,0 0 0,0 0-1,0 0 1,0 0 0,1 0 0,-1 0 0,0-1-1,0 1 1,0 0 0,0 0 0,1 0-1,-1 0 1,0 0 0,0 0 0,0-1 0,0 1-1,0 0 1,0 0 0,0 0 0,1 0 0,-1-1-1,0 1 1,0 0 0,0 0 0,0 0 0,0 0-1,0-1 1,0 1 0,0 0 0,0 0 0,0 0-1,0-1 1,0 1 0,0 0 0,0 0 0,0 0-1,0-1 1,0 1 0,0 0 0,-1 0 0,1 0-1,0-14-8,-3-3 0,-1-1-1,-2 1 1,1 1 0,-2-1-1,-10-19 1,-9-22 24,26 57-14,0 1 0,-1 0 0,1-1 0,0 1 0,0-1 0,0 1 0,0 0 0,0-1 0,0 1 0,0-1 0,0 1 0,0-1 0,0 1 0,0 0 0,0-1 0,0 1 0,1-1 0,-1 1 0,0 0 0,0-1 1,0 1-1,1 0 0,-1-1 0,0 1 0,0 0 0,1-1 0,-1 1 0,0 0 0,1-1 0,-1 1 0,0 0 0,1 0 0,-1-1 0,0 1 0,1 0 0,-1 0 0,0 0 0,1 0 0,-1-1 0,1 1 0,-1 0 0,0 0 0,1 0 0,-1 0 0,1 0 1,-1 0-1,1 0 0,29 1 26,-16 0-30,-5-2-26,0 0 0,0 0 0,0-1 0,0 0-1,-1 0 1,1-1 0,0-1 0,-1 1 0,0-1 0,10-7-1,4-4-338,-1-1 0,22-22 0,-39 35 288,-4 2 72,0 1 0,0 0 0,0 0 0,0 0 0,0 0 0,0 0 0,0 0 0,0 0 0,1 0 0,-1 0-1,0 0 1,0 0 0,0 0 0,0-1 0,0 1 0,0 0 0,0 0 0,0 0 0,0 0 0,0 0 0,1 0 0,-1 0 0,0 0 0,0 0 0,0 0 0,0 0 0,0 0 0,0 0 0,0 0 0,0 0 0,1 0 0,-1 0 0,0 0 0,0 0 0,0 0 0,0 0 0,0 0 0,0 0 0,0 1 0,0-1 0,0 0 0,1 0 0,-1 0 0,0 0 0,0 0 0,0 0 0,0 0 0,0 0 0,0 0 0,0 0 0,0 0 0,0 1-1,1 7-116,-3 13 126,1-20-18,-1 12 40,1 0 0,0-1 0,0 1 0,1 0 0,3 18 0,-3-28 5,0-1 1,1 1-1,-1 0 0,1-1 1,0 1-1,0 0 0,0-1 1,0 1-1,1-1 0,-1 1 1,0-1-1,1 0 1,0 1-1,0-1 0,0 0 1,-1 0-1,2 0 0,-1-1 1,0 1-1,0 0 1,1-1-1,-1 1 0,1-1 1,-1 0-1,1 0 0,-1 0 1,1 0-1,0 0 0,-1-1 1,1 1-1,3-1 1,0 0 56,1 0 0,-1 0 0,0 0 0,0-1 0,0 0 0,0-1 0,0 1 0,0-1 0,0-1 0,0 1 0,6-4 0,-2 0 70,0 0-1,-1-1 1,0 0-1,-1 0 0,14-15 1,-9 6 20,0 0 0,-1-1 0,-1-1 0,0 0 0,-2 0 0,10-24 0,-23 54-185,1 1 0,1-1-1,0 0 1,1 1 0,0-1 0,0 1-1,2-1 1,0 1 0,4 24 0,-4-36-35,-1 0 1,1 1-1,-1-1 1,1 1-1,-1-1 1,1 0-1,0 0 1,0 1 0,0-1-1,0 0 1,0 0-1,0 0 1,0 0-1,0 0 1,0 0-1,0 0 1,0 0 0,1-1-1,-1 1 1,0 0-1,1-1 1,-1 1-1,0-1 1,1 1-1,-1-1 1,1 0 0,-1 0-1,1 1 1,-1-1-1,1 0 1,-1 0-1,0 0 1,1-1 0,-1 1-1,1 0 1,-1-1-1,1 1 1,-1 0-1,2-2 1,1 0-230,0 0-1,0 0 1,0 0 0,-1 0-1,1-1 1,-1 0 0,0 0-1,1 0 1,-1 0 0,-1 0-1,1 0 1,3-6 0,9-26-560,-3-8-266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20.863"/>
    </inkml:context>
    <inkml:brush xml:id="br0">
      <inkml:brushProperty name="width" value="0.05" units="cm"/>
      <inkml:brushProperty name="height" value="0.05" units="cm"/>
    </inkml:brush>
  </inkml:definitions>
  <inkml:trace contextRef="#ctx0" brushRef="#br0">11 0 18268,'-4'25'682,"1"1"0,0-1 0,2 1 0,1 0 0,1-1 0,2 1 0,8 41 1,-1-26-516,2 0 1,1-1-1,34 69 1,-32-81-154,-6-12-325,-19-32-267,-59-100-364,69 116 948,0 0 0,-1 0 0,1-1 0,0 1 1,0 0-1,-1 0 0,1-1 0,0 1 0,0 0 0,0 0 0,0-1 0,0 1 0,-1 0 0,1 0 0,0-1 1,0 1-1,0 0 0,0-1 0,0 1 0,0 0 0,0-1 0,0 1 0,0 0 0,0-1 0,0 1 0,0 0 0,0 0 1,0-1-1,0 1 0,1 0 0,-1-1 0,0 1 0,0 0 0,0 0 0,0-1 0,0 1 0,1 0 0,-1 0 0,0-1 1,0 1-1,1 0 0,-1 0 0,0 0 0,0-1 0,1 1 0,-1 0 0,0 0 0,0 0 0,1 0 0,-1 0 0,0 0 1,1 0-1,-1-1 0,0 1 0,0 0 0,1 0 0,-1 0 0,0 0 0,1 0 0,-1 0 0,0 0 0,1 1 0,-1-1 1,0 0-1,0 0 0,1 0 0,-1 0 0,0 0 0,1 1 0,30 8 132,-18-5-144,-1-1-280,1 0 0,0-1 0,-1-1 0,1 0 0,0-1 0,0 0 0,0-1 0,0-1 0,-1 0 0,25-7 0,-28 6-182,0-1 1,0 0-1,0 0 0,0-1 0,-1 0 0,0 0 1,0-1-1,0 0 0,-1-1 0,1 1 1,-2-1-1,1-1 0,-1 0 0,9-14 0,-12 18 168,15-32-407,-17 35 890,0-1 0,0 0 0,0 0 0,-1 0-1,1 0 1,-1 1 0,1-1 0,-1 0 0,0 0 0,0 0 0,0 0 0,0 0 0,0 0 0,0 0 0,-1-3 0,0 5-104,0-1 0,0 1 1,1 0-1,-1 0 0,0 0 1,0 0-1,0 0 1,0 0-1,1 0 0,-1 0 1,0 1-1,0-1 0,0 0 1,1 0-1,-1 1 1,0-1-1,0 0 0,0 1 1,1-1-1,-1 1 0,0-1 1,1 1-1,-1-1 1,0 2-1,-12 8 1143,0 2 1,1-1-1,-15 19 0,21-22-928,0-1 0,0 1-1,1 1 1,0-1 0,0 1-1,1 0 1,-3 10 0,6-18-280,1 0 0,0 0 0,0-1 1,-1 1-1,1 0 0,0-1 0,0 1 0,0 0 1,0 0-1,0-1 0,0 1 0,0 0 0,0 0 1,0-1-1,0 1 0,1 0 0,-1 0 0,0-1 1,0 1-1,1 0 0,-1-1 0,0 1 0,1 0 1,-1-1-1,1 1 0,-1-1 0,1 1 0,-1-1 0,1 1 1,-1-1-1,1 1 0,-1-1 0,1 1 0,0-1 1,-1 0-1,1 1 0,0-1 0,-1 0 0,1 0 1,0 1-1,0-1 0,-1 0 0,1 0 0,0 0 1,-1 0-1,1 0 0,0 0 0,0 0 0,-1 0 1,1 0-1,0 0 0,0 0 0,-1-1 0,2 1 1,6-2 2,-1 0-1,0 0 1,0 0 0,8-4 0,48-26-12,23-10 74,-76 38-57,1 0 1,0 0-1,0 2 0,0-1 1,0 1-1,13 0 0,-22 2-9,0-1-1,1 1 1,-1 1-1,1-1 0,-1 0 1,0 0-1,1 1 1,-1 0-1,0-1 1,1 1-1,-1 0 0,0 0 1,0 0-1,0 0 1,0 1-1,0-1 0,0 0 1,0 1-1,0 0 1,0-1-1,-1 1 0,1 0 1,-1 0-1,1 0 1,1 3-1,-7-15 198,0-1-1,0 0 1,2 0-1,-1-1 1,1 1 0,0-14-1,-1-74 39,3 93-225,-1-9-87,0 9 63,1 0 1,0-1-1,0 1 0,2-10 0,-2 15-54,0 0 0,1 0 0,-1 0 0,0 0 0,1 0-1,-1 0 1,1 0 0,-1 0 0,1 0 0,-1 0 0,1 0 0,0 0 0,0 0 0,-1 0-1,1 1 1,0-1 0,0 0 0,0 0 0,0 1 0,0-1 0,0 1 0,0-1-1,0 1 1,0-1 0,0 1 0,0 0 0,0-1 0,0 1 0,0 0 0,2 0-1,23-1-1895,-17 1 1503,0 0-1,0-1 1,1 0-1,12-3 0,-1-3-506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21.291"/>
    </inkml:context>
    <inkml:brush xml:id="br0">
      <inkml:brushProperty name="width" value="0.05" units="cm"/>
      <inkml:brushProperty name="height" value="0.05" units="cm"/>
    </inkml:brush>
  </inkml:definitions>
  <inkml:trace contextRef="#ctx0" brushRef="#br0">1 17 18580,'0'5'2352,"2"36"-1327,2-1-1,13 53 0,-8-42-869,-7-40-130,1 10 4,1-1 1,1 0 0,1 0 0,10 24-1,-16-43-16,0 0-1,1-1 1,-1 1 0,0 0-1,1-1 1,-1 1-1,1 0 1,-1-1-1,1 1 1,-1-1 0,1 1-1,-1-1 1,1 1-1,0-1 1,-1 1-1,1-1 1,0 0 0,-1 1-1,1-1 1,0 0-1,-1 0 1,1 1-1,0-1 1,0 0 0,0 0-1,1 0 10,0 0 0,-1-1 0,1 1 0,-1-1-1,0 1 1,1-1 0,-1 1 0,1-1 0,-1 0 0,0 0 0,1 0-1,0-1 1,7-5 98,-1-1-1,-1 0 0,8-10 0,-6 7 20,41-50 606,71-112 0,-97 126-840,-22 45 16,-1 0 1,0 0-1,-1 0 0,1-1 1,0 1-1,-1-1 1,1 1-1,-1 0 0,0-1 1,1 1-1,-1-1 1,-1 1-1,1-1 1,0 1-1,0-1 0,-1 1 1,-1-4-1,2 5-2,-1 1 0,0-1 0,1 1 0,-1-1 0,0 1 0,1-1-1,-1 1 1,0-1 0,0 1 0,0-1 0,1 1 0,-1 0 0,0 0 0,0-1 0,0 1 0,0 0-1,0 0 1,0 0 0,1 0 0,-1 0 0,0 0 0,0 0 0,0 0 0,0 1 0,0-1 0,0 0-1,1 0 1,-1 1 0,0-1 0,0 1 0,-1 0 0,-24 16-1102,12-1 337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21.673"/>
    </inkml:context>
    <inkml:brush xml:id="br0">
      <inkml:brushProperty name="width" value="0.05" units="cm"/>
      <inkml:brushProperty name="height" value="0.05" units="cm"/>
    </inkml:brush>
  </inkml:definitions>
  <inkml:trace contextRef="#ctx0" brushRef="#br0">0 62 16107,'6'16'1969,"3"4"-1073,0-1-416,2 3 1345,3 0-665,2-2-408,0-2-368,0-3-672,-2-2-304,-2-10 1680,-2-3-1112,-1-8-56,0-5 32</inkml:trace>
  <inkml:trace contextRef="#ctx0" brushRef="#br0" timeOffset="1">279 0 17900,'3'5'2152,"1"5"-1456,-1 5-319,2 2 1655,1 7-1552,1-1-176,0 2-616,1-3-408,-3-3-664,1-6-137,-6-12 993,2 1-352,-4-14-248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22.094"/>
    </inkml:context>
    <inkml:brush xml:id="br0">
      <inkml:brushProperty name="width" value="0.05" units="cm"/>
      <inkml:brushProperty name="height" value="0.05" units="cm"/>
    </inkml:brush>
  </inkml:definitions>
  <inkml:trace contextRef="#ctx0" brushRef="#br0">0 112 15563,'28'1'1333,"-1"0"-1,53-7 0,-64 3-977,0 0 1,-1-1 0,1-1-1,-1 0 1,0-1-1,19-11 1,-30 14-195,1 0 1,-1 0-1,1-1 1,-1 1-1,0-1 1,6-8-1,-9 11-122,-1 0-1,1 0 0,0 0 1,-1 0-1,0 0 0,1 0 0,-1 0 1,1 1-1,-1-1 0,0 0 1,0 0-1,1 0 0,-1-1 0,0 1 1,0 0-1,0 0 0,0 0 0,-1-1 1,1 1-8,-1 1 1,1-1-1,-1 0 1,1 0-1,-1 0 1,0 1-1,1-1 1,-1 0-1,0 1 1,0-1 0,0 1-1,1-1 1,-1 0-1,0 1 1,0 0-1,0-1 1,0 1-1,0 0 1,0-1-1,0 1 1,0 0-1,-2 0 1,-2-1 27,-1 1 1,0 0-1,1 1 0,-1-1 1,1 1-1,-1 0 0,1 0 0,-1 1 1,1 0-1,-1 0 0,1 0 1,0 0-1,-6 4 0,0 1-32,0 0 0,1 0 0,-1 1 0,-14 16 0,20-19-17,0 1-1,1-1 1,0 1-1,0 0 1,0 0-1,1 1 1,0-1-1,0 1 1,0-1-1,-2 14 1,4-17-7,1 0-1,-1 0 1,1 1 0,0-1 0,0 0 0,0 0-1,1 0 1,-1 0 0,1 1 0,-1-1 0,1 0-1,0 0 1,0 0 0,1 0 0,-1 0 0,1-1-1,-1 1 1,1 0 0,0-1 0,0 1 0,0-1-1,0 1 1,0-1 0,1 0 0,-1 0 0,5 3 0,3 0-32,0 0 0,1-1 0,-1 0 0,1-1 0,0 0 1,0-1-1,0 0 0,0 0 0,0-1 0,0-1 1,0 0-1,0 0 0,0-1 0,0-1 0,0 0 1,0 0-1,0-1 0,-1-1 0,1 1 0,-1-2 1,0 1-1,0-2 0,0 1 0,14-12 0,-20 14 15,-1-1-1,1 1 1,-1-1-1,0 0 1,0 0-1,-1 0 1,1 0-1,-1 0 1,0 0-1,0-1 1,0 1-1,-1-1 1,0 0-1,1 1 1,-2-1-1,1 0 1,0 0-1,-1 1 1,0-1-1,0 0 1,-1 0-1,0-6 1,-8-28-209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22.501"/>
    </inkml:context>
    <inkml:brush xml:id="br0">
      <inkml:brushProperty name="width" value="0.05" units="cm"/>
      <inkml:brushProperty name="height" value="0.05" units="cm"/>
    </inkml:brush>
  </inkml:definitions>
  <inkml:trace contextRef="#ctx0" brushRef="#br0">0 39 16972,'2'-1'2144,"0"-5"-1368,3 0-496,4 1 1849,1 0-1585,-9-2-120,-7-2-392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22.935"/>
    </inkml:context>
    <inkml:brush xml:id="br0">
      <inkml:brushProperty name="width" value="0.05" units="cm"/>
      <inkml:brushProperty name="height" value="0.05" units="cm"/>
    </inkml:brush>
  </inkml:definitions>
  <inkml:trace contextRef="#ctx0" brushRef="#br0">0 1153 14955,'22'-9'433,"0"0"-1,0 2 0,27-6 1,-4 1-78,1315-432 1893,-810 231-2083,-8-19 334,-445 189-385,41-20 8,50-21-472,-175 78 188,-1 2 0,1 0 0,25-5 1,-35 9 56,-4 1-33,-8 4-198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1:16.820"/>
    </inkml:context>
    <inkml:brush xml:id="br0">
      <inkml:brushProperty name="width" value="0.05" units="cm"/>
      <inkml:brushProperty name="height" value="0.05" units="cm"/>
    </inkml:brush>
  </inkml:definitions>
  <inkml:trace contextRef="#ctx0" brushRef="#br0">12224 7167 13187,'0'0'29,"-1"0"1,1 0-1,0 0 1,0-1-1,-1 1 1,1 0-1,0 0 0,0 0 1,-1 0-1,1 0 1,0-1-1,0 1 1,-1 0-1,1 0 1,0 0-1,-1 0 0,1 0 1,0 0-1,0 0 1,-1 0-1,1 0 1,0 0-1,-1 0 1,1 0-1,0 0 0,0 0 1,-1 1-1,1-1 1,0 0-1,-1 0 1,1 0-1,0 0 1,0 0-1,-1 1 1,1-1-1,0 0 0,0 0 1,0 0-1,-1 1 1,1-1-1,0 0 1,0 0-1,0 1 1,-14 9 223,7-4-97,0-1-1,-1 0 0,1 0 0,-1-1 1,0 0-1,0-1 0,0 1 0,-1-1 0,1-1 1,-1 0-1,0 0 0,1-1 0,-1 0 0,0 0 1,0-1-1,-10-1 0,-6-2-72,1-1 0,0-1 0,0-1-1,-37-15 1,35 12-31,0 2 0,-1 0 0,0 2 0,-28-2 0,-111 1 16,23 2-37,-810-104-4,-101 18-157,304 49 133,-198-18 33,397 21-88,350 26 45,-763-35 1,552 34 4,-266-1 126,-29 67-6,298-13 0,32-36 348,213-5-269,101 4-160,0 3 0,-62 14 0,-55 6 362,107-22 302,77-1-694,1 0 0,-1 1 0,0-1 0,0 1 0,-1 0-1,1 0 1,-1 0 0,1 0 0,-1 0 0,3 7 0,-6-10 50,-10 17 469,4-14-477,0 1 0,-1-1-1,1 0 1,-1 0 0,0-1 0,0 0 0,-13 4 0,10-4-43,0 1 0,1 0 1,-1 0-1,-9 8 1,-21 19-2,2 3 1,-52 59-1,12-12 3,-85 70 4,-97 100-18,-54 71-134,-75 84 58,355-366 79,-54 66 0,-123 114 1,-10-17 10,209-192-9,7-6 3,0 0 1,0-1-1,0 0 0,0 0 1,-1 0-1,0-1 0,0 0 1,0 0-1,-9 3 0,14-6-11,-18 15-99,12-10 112,-18 14 1,0 2-1,1 0 1,-26 31 0,46-48-5,1 0 1,-1 0 0,0 0 0,-1-1 0,1 0-1,0 0 1,-1 0 0,0 0 0,0-1 0,1 0 0,-1 0-1,-1 0 1,1-1 0,0 1 0,0-1 0,-1 0 0,1-1-1,0 0 1,-1 1 0,-5-2 0,9 1-4,-1 2-5,0-1-5,3-1 12,0 0-1,0 0 1,-1 0 0,1 0-1,0 0 1,0 0 0,0 1 0,-1-1-1,1 0 1,0 0 0,0 0-1,-1 0 1,1 0 0,0 0 0,0 0-1,0 0 1,-1 0 0,1 0-1,0-1 1,0 1 0,-1 0 0,1 0-1,0 0 1,0 0 0,0 0 0,-1 0-1,1 0 1,0-1 0,0 1-1,0 0 1,0 0 0,-1 0 0,1 0-1,0-1 1,0 1 0,0 0-1,0 0 1,-1-1 0,-2-11-61,4-14-46,-1 26 106,38-225-78,-9 72-41,49-434-186,-66 435 320,-6 0 0,-17-182 0,-12-9-33,24-509 37,5 748-6,9-228 1,-15 250 9,-4 1-1,-16-88 0,-11 2-11,-44-333-64,52 17 5,0 9 40,0-41-3,2 14-6,8 360-79,-47-208 1,-64-380-1310,102 497 1407,-10-74 4,15 176-14,5-1 0,9-182 1,5 284 30,-1 1 0,-1 0 1,-1 0-1,-2-1 0,0 1 1,-11-35-1,11 50-10,0 0-1,1-1 1,0 0-1,1 1 0,0-1 1,1 0-1,1 1 1,0-1-1,1 1 1,5-20-1,-2 14-9,1 1-1,1-1 0,1 1 0,1 1 0,0-1 0,20-26 0,-27 41 0,1-1-1,0 1 0,0 0 1,0 0-1,0 0 1,0 1-1,1-1 1,-1 1-1,1 0 1,-1 0-1,1 0 0,0 0 1,0 1-1,0-1 1,0 1-1,0 0 1,0 1-1,1-1 1,-1 0-1,0 1 0,5 0 1,7 2-14,0 0 1,0 0-1,0 2 0,19 6 1,4 0-15,3 1-4,-1 1 0,62 27 0,-78-27 25,-1 1-1,0 1 1,-1 1 0,-1 1 0,24 21 0,7 9-177,2-2 0,2-3-1,71 39 1,-65-42-22,72 58 1,49 56 18,9 7 50,-137-117 3,95 53 0,327 115 30,-435-193 103,20 10 2,0 3 1,-2 2 0,-1 4 0,62 47 0,-58-39-4,82 43-1,76 24-10,-57-30 3,279 128-74,-139-53 70,-9 20 3,-214-127 11,421 258 0,-384-232 8,159 130 1,-199-144 6,3-2 1,2-5-1,132 64 0,281 150 3,-213-98-18,-191-120 7,112 42 0,-46-33-4,75 31-10,-160-58 10,77 46 0,46 48 5,-109-66 0,142 71 0,-79-66 36,-84-38 14,-1 3 0,111 67 0,268 222 421,-355-249-416,8 6 58,114 68 0,-180-126-94,57 33 14,-3 3-1,90 75 1,155 135-9,-241-197-16,138 130 1,-48-29-12,-137-134 6,1-2 0,71 40 1,23-2 267,215 77 0,-296-126-253,0 2 0,-2 3 0,-1 2 0,-1 2 0,77 59 0,-78-48-2,2-2 0,2-2 0,1-3-1,92 39 1,-9-12-49,-49-19 370,126 37-1,-193-72-275,51 16 74,-67-20-139,-1 0 0,0 1 1,0 0-1,0 0 1,0 0-1,0 1 1,7 7-1,-5 2-249,-9-14 231,0 0 0,0 0 0,0 1 0,0-1 0,0 0 0,0 0 0,0 0 0,0 1 0,0-1 1,0 0-1,0 0 0,0 0 0,-1 1 0,1-1 0,0 0 0,0 0 0,0 0 0,0 1 0,0-1 1,-1 0-1,1 0 0,0 0 0,0 0 0,0 0 0,0 0 0,-1 1 0,1-1 0,0 0 0,0 0 1,-1 0-1,1 0 0,0 0 0,0 0 0,0 0 0,-1 0 0,1 0 0,-30-3-393,1-4 199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1:27.856"/>
    </inkml:context>
    <inkml:brush xml:id="br0">
      <inkml:brushProperty name="width" value="0.05" units="cm"/>
      <inkml:brushProperty name="height" value="0.05" units="cm"/>
      <inkml:brushProperty name="color" value="#66CC00"/>
    </inkml:brush>
  </inkml:definitions>
  <inkml:trace contextRef="#ctx0" brushRef="#br0">4 2696 14051,'0'0'30,"-1"0"1,1 0-1,0 0 0,0 0 0,0-1 1,-1 1-1,1 0 0,0 0 1,0 0-1,0 0 0,-1-1 0,1 1 1,0 0-1,0 0 0,0-1 1,0 1-1,0 0 0,-1 0 0,1-1 1,0 1-1,0 0 0,0 0 1,0-1-1,0 1 0,0 0 0,0 0 1,0-1-1,0 1 0,0 0 1,0-1-1,0 1 0,0 0 0,0 0 1,0-1-1,0 1 0,1 0 1,-1 0-1,0-1 0,0 1 0,0 0 1,0 0-1,0-1 0,1 1 1,-1 0-1,0 0 0,0 0 0,0 0 1,1-1-1,-1 1 0,0 0 1,0 0-1,1 0 0,-1 0 0,0 0 1,0-1-1,1 1 0,19-14 194,-15 11-71,205-138 1539,207-144-1138,-296 196-506,3-1 34,394-262 343,-376 265-307,235-129 56,60-28-122,303-201 18,-684 410-69,394-270 20,-421 282-17,317-266 82,-322 262-52,-21 22-40,0 1 0,1 0 0,0 0 0,0 0 0,0 0 0,0 0-1,1 1 1,4-3 0,13 20-129,-6-9 128,1 0 0,0-1 0,0 0 0,0-1 0,0-1 0,0-1 0,20-1 0,-10 1-6,47 6 1,-58-3-6,0 1 0,0 0 0,-1 1 0,0 1 0,22 12 0,69 53-54,-32-21 77,65 35-18,63 40 8,-148-89 7,304 189 56,-131-103-53,-173-90-3,0 3 0,48 43-1,156 137 16,-174-152-16,110 63 0,-3-20-3,88 52 16,648 354 23,-401-232-46,-368-178 19,-104-65-1,71 38 0,-99-64 4,0-2-1,1-1 1,0-1 0,1-1-1,28 3 1,-171-13 643,-284 25-614,234-8-24,-1114 17-111,589-50 34,84 2 79,404 14-10,-1467-48 0,-493-51 21,1918 94-17,-521-20 48,725 26-52,-107-8-44,122 7-45,0-1 0,1-2 0,-40-13 0,55 16 67,1-1 0,0 0 0,0 0-1,0-1 1,0 0 0,1-1 0,0 0 0,0 0 0,1 0 0,-1-1 0,1 0 0,1 0 0,-6-9-1,7 8-1,1 0 0,-1 0-1,2 0 1,-4-13-1,6 21 14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1:40.418"/>
    </inkml:context>
    <inkml:brush xml:id="br0">
      <inkml:brushProperty name="width" value="0.05" units="cm"/>
      <inkml:brushProperty name="height" value="0.05" units="cm"/>
      <inkml:brushProperty name="color" value="#66CC00"/>
    </inkml:brush>
  </inkml:definitions>
  <inkml:trace contextRef="#ctx0" brushRef="#br0">18823 107 12611,'-21'-13'196,"0"0"0,-1 2 0,-1 1 0,0 0 0,0 2 0,-1 0 0,-43-7 0,8 7-133,0 2 1,-68 2 0,-392 31 14,284-11-60,-950 70 218,-314-4 629,-383 23-406,6 59-504,1664-144 37,-1922 110-58,901-136 62,-1-37 0,409 20 31,3 41 9,-273 90 20,10 66-20,346-4-20,545-110-13,-320 145-1,403-148-2,3 5 0,4 5 0,2 4 0,3 5 0,-94 93 0,152-130-1,2 2-1,2 1 1,1 2-1,-58 97 1,78-112-3,1 1 0,1 1 0,2 0 0,1 0 0,1 1-1,2 1 1,1 0 0,1 0 0,-1 58 0,8-63-1,2-1-1,0 0 1,2 0-1,1 0 0,1 0 1,1-1-1,2 0 0,0-1 1,2 0-1,1-1 1,25 37-1,-5-16-5,1-3 0,2-1 1,1-1-1,82 64 0,22 3-7,5-7 0,4-7 0,4-6 1,185 76-1,-92-65 3,5-10 0,279 58 1,-178-74 10,457 34 0,365-48 21,1233-78 68,-4-96-45,1793-220-46,-3421 258 13,1043-113 18,-427-13-13,-27-111-2,-802 132-10,-386 113 0,182-101 0,-291 134-1,-1-3 0,-3-3 0,92-79 0,-128 97 1,-1-2 0,-2 0-1,-1-2 1,-1-1-1,-1-1 1,-2 0 0,-1-2-1,-2 0 1,18-48-1,-27 57 3,-2 0 0,-1 0 0,-1-1 0,-1 0-1,-1 1 1,-1-1 0,-2 0 0,0 0-1,-1 1 1,-2-1 0,0 1 0,-2 0 0,-9-25-1,0 6 6,-3 2-1,-1 0 0,-1 1 0,-3 1 0,-1 1 0,-39-46 0,10 22 36,-3 2 0,-92-75-1,-145-80 112,181 146-118,-3 6 1,-3 4-1,-3 6 1,-1 5-1,-203-51 1,119 53-79,-1 10 0,-378-18 0,163 46-11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8.641"/>
    </inkml:context>
    <inkml:brush xml:id="br0">
      <inkml:brushProperty name="width" value="0.05" units="cm"/>
      <inkml:brushProperty name="height" value="0.05" units="cm"/>
    </inkml:brush>
  </inkml:definitions>
  <inkml:trace contextRef="#ctx0" brushRef="#br0">130 135 14435,'-1'0'101,"0"1"0,0-1-1,0 0 1,0 1 0,0-1-1,1 1 1,-1-1 0,0 1 0,0-1-1,0 1 1,0 0 0,0-1-1,1 1 1,-1 0 0,0 0 0,1-1-1,-1 1 1,0 0 0,0 2-1,0-2 63,-16 21 597,2 0 0,0 1 1,-11 26-1,19-34-490,1 0-1,0 0 1,1 0-1,1 1 0,0 0 1,-2 22-1,6-34-209,-1 1-1,1-1 0,1 0 1,-1 0-1,0 0 0,1 0 1,0 0-1,2 5 1,-3-8-32,1 0 1,-1 0 0,1 1-1,0-1 1,-1 0-1,1 0 1,0 0 0,0 0-1,0 0 1,0 0 0,0 0-1,0 0 1,0-1 0,0 1-1,0 0 1,0-1 0,1 1-1,-1 0 1,0-1-1,0 1 1,1-1 0,-1 0-1,0 0 1,1 1 0,-1-1-1,0 0 1,1 0 0,-1 0-1,2 0 1,4-2 62,-1 1 1,0-1-1,1 0 0,-1 0 1,0 0-1,-1-1 0,1 0 1,0 0-1,-1-1 0,1 1 1,-1-1-1,0 0 0,6-7 1,4-5 219,0-1 1,21-31 0,-14 14 155,-1-1-1,22-49 1,-34 64-330,-1-1 0,-1 0 0,-1-1 0,-1 1 0,5-40 0,-13 50-106,3 11-31,0 0 0,0 0 0,-1 0 0,1 0-1,0 0 1,0 0 0,-1 0 0,1 0 0,0 0 0,0 0-1,-1 0 1,1 0 0,0 0 0,0 0 0,-1 1 0,1-1-1,0 0 1,0 0 0,0 0 0,-1 0 0,1 1 0,0-1-1,0 0 1,0 0 0,0 0 0,-1 1 0,1-1 0,0 0-1,0 0 1,0 0 0,0 1 0,0-1 0,0 0 0,0 0-1,0 1 1,0-1 0,-1 0 0,1 1 0,-11 26-40,0 1 1,2 1-1,1-1 1,1 1-1,1 1 1,2-1-1,-1 50 1,5-71 31,0 1 0,0 0 0,1-1 0,1 1 0,2 11 0,-3-19 5,-1 1 0,1-1 0,-1 1 0,1-1 0,0 1 0,-1-1 0,1 0 0,0 1 0,0-1 0,0 0 0,0 0-1,0 0 1,0 0 0,0 0 0,0 0 0,1 0 0,-1 0 0,0 0 0,1 0 0,-1-1 0,0 1 0,1 0 0,-1-1 0,1 1 0,-1-1 0,1 0-1,-1 0 1,1 1 0,-1-1 0,1 0 0,0 0 0,-1 0 0,1-1 0,-1 1 0,1 0 0,-1 0 0,2-1 0,6-2-1,-1-1 1,1 0 0,-1 0-1,0-1 1,0 0-1,-1 0 1,0 0 0,0-1-1,0 0 1,0-1 0,7-10-1,9-12 18,27-45 1,-44 65-9,7-12 21,-3 6 92,-17 38-39,0-5-66,1 1 1,0 0 0,1 0-1,-2 21 1,7-39-14,0-1 1,0 1-1,-1 0 0,1 0 1,0 0-1,0 0 0,0 0 1,0 0-1,0 0 0,0 0 1,0 0-1,0 0 0,0 0 1,1 0-1,-1 0 0,0 0 0,1 0 1,-1 0-1,1-1 0,-1 1 1,1 0-1,-1 0 0,1 0 1,-1-1-1,1 1 0,0 0 1,-1 0-1,1-1 0,0 1 1,0-1-1,-1 1 0,1-1 1,0 1-1,0-1 0,0 1 0,0-1 1,0 0-1,0 1 0,0-1 1,0 0-1,0 0 0,-1 0 1,1 0-1,0 0 0,0 0 1,0 0-1,0 0 0,0 0 1,0 0-1,0-1 0,2 0 1,5-1 13,0-1 0,0 0 0,-1 0 0,15-9 0,6-5 62,0-1-1,-1-1 0,49-44 1,-74 62-63,-1-1 0,0 1 0,0 0 0,1-1 1,-1 1-1,0 0 0,0-1 0,0 1 0,0-1 0,-1 0 1,1 1-1,0-1 0,-1 0 0,1 1 0,-1-1 1,1 0-1,-1 0 0,0 1 0,0-1 0,0-2 0,0 2 5,-1 1-1,0 0 0,0-1 0,1 1 0,-1 0 1,0 0-1,0 0 0,0 0 0,-1 0 1,1 0-1,0 0 0,0 0 0,0 0 0,-1 0 1,1 1-1,0-1 0,-1 1 0,1-1 0,-1 1 1,1-1-1,-1 1 0,1 0 0,-3-1 0,-8-2 173,12 1-409,19 1-825,-3 0 330,53-15-99,-24 4 301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2:40.819"/>
    </inkml:context>
    <inkml:brush xml:id="br0">
      <inkml:brushProperty name="width" value="0.05" units="cm"/>
      <inkml:brushProperty name="height" value="0.05" units="cm"/>
      <inkml:brushProperty name="color" value="#66CC00"/>
    </inkml:brush>
  </inkml:definitions>
  <inkml:trace contextRef="#ctx0" brushRef="#br0">2466 223 14891,'-45'-15'196,"-2"2"0,0 2-1,-1 3 1,1 1 0,-78-1 0,83 9-211,1 1 0,-1 3 0,1 1 0,1 2 1,-1 2-1,-71 27 0,15 5-24,2 5-1,2 4 1,2 4 0,3 4-1,-157 138 1,-39 75 270,215-197-56,-110 157 0,-88 215 109,221-353-266,4 2 1,-58 198-1,84-230-12,3 1 0,3 0 1,2 1-1,4 0 0,4 79 0,3-101-1,2-1 1,2 1-1,2-1 1,2-1-1,1 1 0,3-2 1,1 0-1,37 67 1,-39-84-5,1-1 0,1-1 0,1-1 0,1 0 0,1-1 0,1-1 1,0-1-1,1-1 0,1-1 0,1 0 0,0-2 0,1-1 0,0-1 0,1-1 1,1 0-1,-1-3 0,2 0 0,-1-1 0,32 3 0,-14-5-26,1-3 0,-1-1 0,1-2 1,84-14-1,-69 2-39,0-2 0,-2-2 0,58-26 0,-25 2-101,97-58 0,73-67-182,193-191-184,-36-44 330,6-77 638,-344 372-19,-4-3-1,109-212 0,-160 269-210,-3-1 0,-2 0-1,-2-2 1,14-80 0,-26 98-98,-1 0 1,-2 0-1,-2 0 1,-2-1-1,-1 1 1,-1 0-1,-16-65 1,11 77-89,0 0-1,-2 1 1,0 0-1,-2 1 1,-1 0 0,0 1-1,-2 1 1,-1 0 0,0 1-1,-1 0 1,-37-31-1,23 26-98,-1 2 0,0 0 0,-1 3 0,-2 1 0,0 1 0,-1 2 0,-49-15 0,17 13 18,-1 3 0,-1 3 0,1 3 0,-104 0-1,-108 14-157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3:08.795"/>
    </inkml:context>
    <inkml:brush xml:id="br0">
      <inkml:brushProperty name="width" value="0.05" units="cm"/>
      <inkml:brushProperty name="height" value="0.05" units="cm"/>
      <inkml:brushProperty name="color" value="#66CC00"/>
    </inkml:brush>
  </inkml:definitions>
  <inkml:trace contextRef="#ctx0" brushRef="#br0">6572 3743 16620,'-25'-6'-11,"1"-2"1,0 0-1,0-1 1,1-2-1,0 0 1,-30-21-1,37 21-11,-1 1 0,-1 0 0,0 2 0,0 0 0,0 1 0,-1 0-1,0 2 1,0 0 0,-1 1 0,0 2 0,-30-2 0,-83 5 622,-200 27 0,213-15-331,-644 34 545,199-17-634,-425 24 138,0-26-317,-53-29-158,428-4 267,594 5-116,-121-4-69,122 2 32,0 0 0,0-2 0,0 0 0,-36-14 0,54 18 33,-1-1 1,1 0-1,0 0 0,0-1 0,0 1 1,0 0-1,0-1 0,0 1 1,0-1-1,0 0 0,1 1 1,-1-1-1,1 0 0,-1 0 0,1 0 1,0 0-1,0 0 0,0-1 1,0 1-1,0 0 0,-1-5 0,1 2-13,1-1-1,0 1 0,0-1 0,0 1 0,1-1 0,-1 1 1,1-1-1,3-7 0,43-140-236,17-67 130,-54 157 165,-2-1 0,-3 1 0,-3-1-1,-2-1 1,-3 1 0,-16-82-1,-12-10-100,-67-204-1,61 244-3,-64-217-25,76 233 95,-17-141 1,23-137 33,28-1 8,0-67 127,-10 429-161,1-1 1,1 1-1,1 0 0,0 0 0,6-25 0,-6 37-13,1-1 0,-1 1 0,1-1 0,0 1 0,0 0 0,0 0 1,1 0-1,-1 0 0,1 0 0,0 1 0,1 0 0,-1 0 0,1 0 0,0 0 0,0 1 0,0 0 0,0 0 0,12-4 0,-10 4-4,1 0 1,0 1-1,0 1 1,0-1-1,0 1 1,0 1-1,1-1 1,-1 1 0,0 1-1,0-1 1,0 2-1,0-1 1,0 1-1,13 5 1,8 4-10,-1 2 1,44 26 0,-21-10 8,322 153-43,-27-14-90,-13 26 5,320 291 80,-479-351 31,377 214 0,236 25-836,-688-333 703,283 122-466,-11 29 20,-240-111 628,-4 5 1,-4 6 0,189 181-1,141 221 1279,-3-1 29,-261-310-633,8-9 0,320 218 0,-393-308-478,-18-9 78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3:18.968"/>
    </inkml:context>
    <inkml:brush xml:id="br0">
      <inkml:brushProperty name="width" value="0.05" units="cm"/>
      <inkml:brushProperty name="height" value="0.05" units="cm"/>
      <inkml:brushProperty name="color" value="#66CC00"/>
    </inkml:brush>
  </inkml:definitions>
  <inkml:trace contextRef="#ctx0" brushRef="#br0">173 2377 12827,'-7'5'1683,"19"-3"-1324,-4-2-319,0 0 1,0-1 0,0 0 0,0 0 0,0-1-1,0 0 1,0-1 0,-1 1 0,1-2 0,-1 1-1,0-1 1,10-6 0,9-8 45,44-40-1,-38 30-22,445-327 228,-461 344-292,632-401 59,-111 76-166,-286 167-29,590-372-217,-804 520 375,326-182 185,-262 153 73,176-61 0,-247 101-159,0 2 0,1 1-1,33-4 1,-49 10-63,-1 0 0,0 1 0,0 1 0,0 0 0,0 1 0,0 1 0,0 0 0,0 0 0,15 7 0,84 47 141,6 2-98,12-8-68,-13-5-39,132 71 1,-17 25 15,96 49 11,139 7-95,-119-55-29,-11 27 35,-238-109 88,-3 4 0,-3 5 0,166 158 0,131 128 324,-283-272-218,219 130 0,-168-128-99,113 66-32,-211-113 11,-1 3 0,67 59-1,-81-55 88,-3 2 0,61 86-1,-17-19 198,-42-62-11,63 57 0,-81-85-251,1-2-1,1-1 0,54 32 1,-145-85-385,-1 4 0,-86-26 0,-143-20-269,-339-20 453,559 85 170,-1093-84 123,-5 53 56,916 33-159,-2317-26-314,2446 31 255,-1175 29-112,948-4 248,-332 12-90,591-34-133,1-5 0,-118-19 0,117 1 10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3:27.844"/>
    </inkml:context>
    <inkml:brush xml:id="br0">
      <inkml:brushProperty name="width" value="0.05" units="cm"/>
      <inkml:brushProperty name="height" value="0.05" units="cm"/>
      <inkml:brushProperty name="color" value="#66CC00"/>
    </inkml:brush>
  </inkml:definitions>
  <inkml:trace contextRef="#ctx0" brushRef="#br0">2170 0 6929,'-204'3'2256,"1"8"0,-220 42-1,362-42-2178,0 4 0,1 2 0,1 3 0,1 3 0,0 1 1,2 4-1,1 2 0,2 2 0,1 2 0,1 3 0,2 2 0,-79 81 0,59-43-63,3 2 1,-102 161-1,134-183-23,3 2-1,3 1 1,2 1-1,3 2 1,-23 96-1,29-71 19,3 0-1,-2 113 0,16-137 13,2-1 0,2 1 1,26 120-1,-18-142-8,1-1-1,2 0 1,2-1 0,1-1 0,2-1 0,2 0 0,2-2-1,50 61 1,-43-63-13,1-1-1,2-1 0,1-2 1,1-1-1,1-2 0,2-2 1,0-2-1,50 22 0,-24-19 1,0-3 0,2-3 0,1-3 0,0-3 0,0-3 0,1-3 0,1-3 0,126-7 0,-81-8 0,-1-5 1,-1-6-1,0-4 0,170-63 1,-159 39 10,-1-6 1,-4-5 0,-2-6-1,142-104 1,-174 107 0,-3-4 1,-3-3-1,-4-4 0,120-150 0,-145 156-10,-3-1-1,-3-3 0,-3-1 0,-4-2 0,-3-2 0,38-126 1,-59 156 17,-2-1 0,-2 0 0,-3 0 0,1-85 1,-8 101-5,-1-1 1,-2 1 0,-1 0-1,-2 0 1,-1 0 0,-1 1 0,-2 0-1,-14-30 1,12 36-12,-2 0 0,0 0 0,-1 2 0,-2 0 0,0 1 0,-1 1 0,-2 0 0,0 2 0,-26-20 0,11 15-41,0 1-1,-2 2 1,0 2 0,-2 1-1,-61-19 1,21 14-172,0 4-1,-2 4 1,-125-9 0,-261 21-260,184 20 188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3:36.290"/>
    </inkml:context>
    <inkml:brush xml:id="br0">
      <inkml:brushProperty name="width" value="0.05" units="cm"/>
      <inkml:brushProperty name="height" value="0.05" units="cm"/>
      <inkml:brushProperty name="color" value="#66CC00"/>
    </inkml:brush>
  </inkml:definitions>
  <inkml:trace contextRef="#ctx0" brushRef="#br0">8819 148 13699,'-160'-29'1001,"-73"-10"-426,181 33-584,-1 3 0,-82 5-1,-154 36-631,6-1 107,-197-25 806,-2-35 846,100 3-605,-145 21-449,-2 23-77,68-3-8,32-10 56,-313 15 156,528-8 22,-305 65 0,-228 132-64,143 18-469,425-150 296,-214 132-1,333-176 48,2 3 0,2 3 0,1 2-1,3 2 1,2 3 0,2 1 0,3 3 0,2 2 0,2 1 0,4 2 0,-54 117 0,51-75 0,4 1 0,-33 158 0,-3 225-10,56-331-22,-37 495 34,49-521-11,7 1 0,38 256 0,-26-310-13,4-1 1,3-1 0,38 88 0,-37-113-16,2-1 1,2-1-1,2-1 0,2-1 1,52 57-1,-43-61-35,1-1-1,3-3 1,1-2 0,1-1-1,2-3 1,1-1 0,2-3-1,1-2 1,59 20-1,16-2-136,229 47 0,141-21 38,-346-59 143,1-6 0,0-7-1,-1-6 1,0-7 0,195-45-1,-82-7 51,-4-12 0,280-126 0,-214 57 14,348-219 1,332-278-67,-27-40-22,111-169-18,-19-89 76,-1064 937-29,201-203 21,-185 181-27,0 0 0,-2-2 0,-1 0 1,-1-1-1,27-63 0,-41 79-18,0 0 1,0 1-1,-1-1 1,-1-1 0,-1 1-1,0 0 1,-1-1-1,-1 1 1,0-1-1,-1 1 1,-1-1 0,0 1-1,-1 0 1,-1-1-1,0 2 1,-1-1-1,-1 0 1,0 1 0,-1 0-1,0 1 1,-1-1-1,-18-21 1,2 8-52,-1 2 1,-1 1-1,-1 1 0,-1 1 1,-59-35-1,5 13-60,-95-38 0,32 26-6,-2 6 0,-2 6 0,-156-24 0,70 32-439,-304-7 0,243 34 271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08.876"/>
    </inkml:context>
    <inkml:brush xml:id="br0">
      <inkml:brushProperty name="width" value="0.05" units="cm"/>
      <inkml:brushProperty name="height" value="0.05" units="cm"/>
    </inkml:brush>
  </inkml:definitions>
  <inkml:trace contextRef="#ctx0" brushRef="#br0">63 12 16259,'-4'-12'1436,"2"15"-388,-2 22 67,-19 362 1462,5-58-5438,14-337 985,0-10 1467,0-19-268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09.265"/>
    </inkml:context>
    <inkml:brush xml:id="br0">
      <inkml:brushProperty name="width" value="0.05" units="cm"/>
      <inkml:brushProperty name="height" value="0.05" units="cm"/>
    </inkml:brush>
  </inkml:definitions>
  <inkml:trace contextRef="#ctx0" brushRef="#br0">1 253 12307,'0'-17'975,"1"16"-375,-1 3 25,4 28 1368,-3-22-1815,5 42 429,2-1 0,3 1 0,2-2-1,1 0 1,3 0 0,2-1 0,29 51 0,-42-87-521,1-1 0,1 0 0,-1 0 0,2-1 0,-1 0 1,1 0-1,1-1 0,-1 0 0,15 9 0,-21-15-37,0 0 1,1-1-1,-1 1 0,0-1 0,1 0 0,-1 0 0,1 0 0,0 0 0,-1 0 0,1-1 1,-1 0-1,1 1 0,0-1 0,-1-1 0,1 1 0,0-1 0,-1 1 0,1-1 1,-1 0-1,1 0 0,-1 0 0,1-1 0,-1 0 0,0 1 0,0-1 0,0 0 0,0 0 1,0-1-1,0 1 0,0 0 0,-1-1 0,1 0 0,-1 0 0,0 0 0,4-6 0,1-2 103,0-1-1,-1-1 0,0 1 0,-1-1 0,0 0 0,4-20 1,11-86 617,-14 34-705,-4 0 1,-3-1 0,-15-106-1,16 190-74,-3-18-339,2 0 1,1-24-1,0 43 294,0 0 0,0 0 0,0 0-1,0 0 1,0 0 0,0 0 0,0 0 0,1 1 0,-1-1 0,0 0-1,1 0 1,-1 0 0,1 1 0,-1-1 0,1 0 0,-1 0 0,1 1-1,-1-1 1,1 0 0,0 1 0,-1-1 0,1 1 0,0-1 0,0 1-1,-1-1 1,1 1 0,0-1 0,0 1 0,0 0 0,-1-1 0,1 1-1,0 0 1,0 0 0,0 0 0,1 0 0,3 0-86,-1 0 1,1 1 0,0 0-1,-1 0 1,8 3-1,-6-3 42,25 9-561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54.368"/>
    </inkml:context>
    <inkml:brush xml:id="br0">
      <inkml:brushProperty name="width" value="0.05" units="cm"/>
      <inkml:brushProperty name="height" value="0.05" units="cm"/>
    </inkml:brush>
  </inkml:definitions>
  <inkml:trace contextRef="#ctx0" brushRef="#br0">341 29 17988,'13'-27'2332,"-12"25"-1899,-1 4-74,-7 15 99,-71 149-436,-181 285 0,248-437-1021,20-31 631,11-18-36,9-14-99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54.771"/>
    </inkml:context>
    <inkml:brush xml:id="br0">
      <inkml:brushProperty name="width" value="0.05" units="cm"/>
      <inkml:brushProperty name="height" value="0.05" units="cm"/>
    </inkml:brush>
  </inkml:definitions>
  <inkml:trace contextRef="#ctx0" brushRef="#br0">107 1 15139,'-1'5'277,"1"0"0,-1 0-1,0-1 1,-1 1-1,1 0 1,-5 8 0,0 4 73,-10 30 542,3 1 1,1 0-1,-8 85 0,18-100-728,0 0-1,3 0 1,0 0 0,3 0 0,0 0 0,15 52 0,-18-83-57,1 5-314,0-1 1,-1 1-1,0-1 0,1 12 0,-1-17 140,-1-1 0,0 1-1,0 0 1,0-1-1,-1 1 1,1-1-1,0 1 1,0-1-1,0 1 1,0 0-1,-1-1 1,1 1-1,0-1 1,0 1-1,-1-1 1,1 1 0,0-1-1,-1 1 1,1-1-1,0 0 1,-1 1-1,1-1 1,-1 0-1,0 1 1,0 0-41,-1-1 0,1 0 0,0 0 0,0 0 0,-1 0 0,1 0 0,0-1 0,0 1 0,-1 0 0,1 0 0,0-1 0,0 1 0,0-1 0,0 1 0,0-1 0,0 0 0,-2 0 0,-12-9-624,-3-4-206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55.146"/>
    </inkml:context>
    <inkml:brush xml:id="br0">
      <inkml:brushProperty name="width" value="0.05" units="cm"/>
      <inkml:brushProperty name="height" value="0.05" units="cm"/>
    </inkml:brush>
  </inkml:definitions>
  <inkml:trace contextRef="#ctx0" brushRef="#br0">20 134 13187,'-10'-13'2120,"2"-1"-1088,7-1-327,2 0 1495,10 1-816,0-2-143,5 1-377,5 2-216,2 1-352,3 5-256,1 7-688,-3 0 1368,-3 9-736,-4 2-96,-1 1-16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5:59.695"/>
    </inkml:context>
    <inkml:brush xml:id="br0">
      <inkml:brushProperty name="width" value="0.05" units="cm"/>
      <inkml:brushProperty name="height" value="0.05" units="cm"/>
    </inkml:brush>
  </inkml:definitions>
  <inkml:trace contextRef="#ctx0" brushRef="#br0">13 204 14891,'-1'4'985,"-1"-1"0,0 1 0,1 0 0,-1 0 0,1 0 0,0 0 0,0 9 0,0-6-727,1 1 0,0-1 1,0 1-1,1-1 0,1 10 1,-1-13-328,0 0 0,0 0 0,0-1 0,1 1 0,0 0 0,-1-1 0,1 1 1,0-1-1,1 0 0,-1 1 0,4 3 0,-4-6 108,0 1 1,0 0-1,0-1 1,0 1-1,1-1 0,-1 0 1,0 0-1,1 0 1,-1 0-1,1 0 0,0 0 1,-1-1-1,1 1 1,-1-1-1,1 0 0,0 0 1,-1 0-1,6 0 1,-1-2 32,0 1 0,0-1 0,0-1 0,0 1 1,0-1-1,0 0 0,-1 0 0,0-1 1,1 0-1,-2 0 0,1-1 0,0 0 1,-1 0-1,0 0 0,7-8 0,1-4 216,-1 0 0,0-1 0,18-37 0,-25 44-192,1-1 26,0 0 0,-1 0 0,4-16 0,-14 45-60,-11 52-92,15-60 29,-4 49-8,5-53 11,0-1 0,1 1 0,-1-1 0,1 1-1,0-1 1,0 1 0,0-1 0,1 0 0,-1 1 0,3 3-1,-3-7 9,0 1 0,0-1-1,-1 0 1,1 0-1,0 0 1,0 0-1,1 0 1,-1 0-1,0 0 1,0 0-1,0-1 1,1 1-1,-1 0 1,0-1-1,1 1 1,-1-1-1,0 1 1,1-1 0,-1 0-1,1 0 1,-1 1-1,1-1 1,-1 0-1,1 0 1,-1 0-1,0-1 1,1 1-1,-1 0 1,1 0-1,-1-1 1,0 1-1,1-1 1,-1 1 0,0-1-1,1 0 1,-1 0-1,0 1 1,2-3-1,5-2 56,0-1 0,-1 0 0,1-1 0,7-9 0,-3 2 8,0-1 0,-1 0 0,-1 0 0,-1-1 0,0 0 0,-1-1 0,-1 0 0,-1 0-1,0-1 1,6-34 0,-11 51-73,-1-1-1,0 1 0,0-1 0,0 0 1,0 1-1,0-1 0,-1 0 0,1 1 0,0-1 1,-1 1-1,-1-4 0,2 5 1,0 0-1,0 0 1,0 0-1,0 0 1,0 0-1,0 0 1,0-1-1,0 1 1,0 0-1,0 0 1,0 0-1,0 0 1,0 0-1,-1 0 1,1 0 0,0 0-1,0 0 1,0 0-1,0 0 1,0 0-1,0 0 1,0 0-1,0 0 1,0 0-1,0 0 1,-1 0-1,1 0 1,0 0-1,0 0 1,0 0-1,0 0 1,0 0-1,0 0 1,0 0 0,0 0-1,0 0 1,-1 0-1,1 0 1,0 0-1,0 0 1,0 0-1,0 0 1,0 0-1,0 0 1,0 0-1,0 0 1,0 0-1,0 1 1,0-1-1,0 0 1,-1 0-1,1 0 1,-3 13-20,3-10 13,-1 1 1,1-1 0,0 1 0,0 0-1,0-1 1,1 1 0,-1-1-1,1 1 1,0 0 0,0-1-1,0 0 1,1 1 0,-1-1-1,1 0 1,0 0 0,0 1-1,0-1 1,0-1 0,0 1-1,1 0 1,-1 0 0,1-1-1,4 4 1,-2-3 3,0 0-1,-1-1 1,1 0 0,0 0-1,0 0 1,0-1 0,0 1-1,0-1 1,1 0 0,-1-1-1,0 1 1,0-1-1,1 0 1,-1 0 0,11-3-1,-7 1 7,0 0-1,0-1 0,0 0 0,-1 0 0,1-1 0,-1-1 0,0 1 0,13-10 0,-16 10 5,-1 0-1,1 0 0,0 0 1,-1-1-1,0 0 0,0 0 1,0 0-1,-1 0 1,0 0-1,0-1 0,0 0 1,-1 1-1,3-11 0,-4 15-5,-1-1-1,1 1 0,-1-1 0,0 1 1,0 0-1,0-1 0,0 1 0,0-1 1,0 1-1,0-1 0,0 1 0,-1-1 1,0-2-1,1 3-3,-1 1 0,1 0 0,0-1 0,-1 1 1,1-1-1,0 1 0,-1 0 0,1-1 0,-1 1 0,1 0 1,-1-1-1,1 1 0,-1 0 0,1 0 0,-1-1 0,1 1 0,-1 0 1,1 0-1,-1 0 0,1 0 0,-1 0 0,1-1 0,-1 1 0,0 1 1,-2-1-8,1 0 0,0 1 1,0 0-1,-1-1 0,1 1 1,0 0-1,0 0 0,0 1 0,0-1 1,0 0-1,0 0 0,1 1 1,-1 0-1,0-1 0,-1 3 1,-4 4-17,1 1-1,1-1 1,0 1 0,0 0 0,0 0 0,1 1 0,1-1-1,0 1 1,0 0 0,1 0 0,0 0 0,-1 20 0,3-29 24,0 1 0,0-1 1,0 0-1,0 1 1,0-1-1,1 0 1,-1 1-1,0-1 0,1 0 1,-1 0-1,1 0 1,-1 1-1,1-1 1,0 0-1,-1 0 0,1 0 1,0 0-1,0 0 1,0 0-1,0 0 1,0 0-1,0-1 0,0 1 1,0 0-1,0 0 1,0-1-1,0 1 1,1-1-1,-1 1 0,0-1 1,0 0-1,1 1 1,-1-1-1,0 0 1,1 0-1,-1 0 0,0 0 1,1 0-1,-1 0 1,0 0-1,0 0 1,1 0-1,1-1 0,6-2 6,1 1-1,-1-1 1,0-1-1,13-7 0,-19 10-2,69-40 28,-50 26-4,1 2 1,0 1-1,30-11 0,-49 22-26,0 0 0,1 0 0,-1 0 0,0 0 0,1 1 0,-1 0 0,0-1 0,1 2 0,-1-1 0,0 0 0,1 1 0,-1 0 0,8 2 0,-3 1-5,0 1-1,0 0 0,0 0 1,10 9-1,-9-7 4,0 0 0,1 0-1,13 6 1,-16-10 3,0-1 1,0 0-1,1 0 0,-1 0 0,1-1 0,-1 0 0,1-1 0,-1 0 1,1 0-1,-1-1 0,1 0 0,-1 0 0,1-1 0,-1 0 0,0-1 0,0 0 1,0 0-1,9-5 0,12-8-22,0-2 0,-2-1 0,34-28-1,-35 26-57,-10 10-16,-16 11-1,1-1 0,-1 1 1,1-1-1,-1 1 0,1 0 1,-1-1-1,1 1 0,0 0 0,-1 0 1,1-1-1,-1 1 0,1 0 1,0 0-1,-1 0 0,1-1 1,0 1-1,-1 0 0,1 0 1,0 0-1,-1 0 0,1 0 0,0 1 1,0-1-1,-1 0 48,0 0-1,0 0 1,0 1-1,0-1 1,0 0-1,0 0 1,0 0-1,0 1 1,0-1-1,0 0 1,0 0-1,0 0 1,0 0-1,0 1 1,0-1-1,0 0 1,0 0-1,0 0 1,-1 0-1,1 1 1,0-1-1,0 0 1,0 0-1,0 0 1,0 0-1,-1 0 1,1 0-1,0 1 1,0-1-1,0 0 1,0 0-1,-1 0 1,1 0-1,0 0 1,0 0-1,0 0 1,0 0-1,-1 0 1,1 0-1,0 0 1,0 0-1,0 0 1,-1 0-1,1 0 1,0 0-1,0 0 1,0 0-1,0 0 1,-1 0-1,1 0 1,0-1-1,0 1 1,-2-5-743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8:55.519"/>
    </inkml:context>
    <inkml:brush xml:id="br0">
      <inkml:brushProperty name="width" value="0.05" units="cm"/>
      <inkml:brushProperty name="height" value="0.05" units="cm"/>
    </inkml:brush>
  </inkml:definitions>
  <inkml:trace contextRef="#ctx0" brushRef="#br0">41 1 17716,'-5'9'860,"1"0"0,0 1 0,0-1 1,1 1-1,-2 15 0,-1 2-637,-3 42 1,9-65-216,-1 15 32,3 33 0,-2-48-38,0 0 0,1 1 0,0-1 0,0 0 1,0 0-1,1 1 0,-1-1 0,1 0 0,0 0 1,0-1-1,0 1 0,1 0 0,4 5 0,-6-8 0,1 0 0,-1 0 0,1 0 0,0 0-1,-1 0 1,1 0 0,0-1 0,0 1 0,-1 0-1,1-1 1,0 1 0,0-1 0,0 0 0,0 0-1,0 0 1,0 0 0,0 0 0,0 0 0,-1 0-1,1-1 1,0 1 0,0-1 0,0 1 0,0-1-1,-1 0 1,1 1 0,0-1 0,0 0 0,2-2-1,4-3 31,-1 1-1,1-1 0,-1 0 1,11-13-1,17-24 537,51-81 1,-80 115-476,3-5 251,-11 18 25,-8 20-170,9-18-194,-1 0 0,1 0 1,0 0-1,0 0 0,1 0 1,-1 0-1,2 9 0,-1-14-8,0 0 0,1 0-1,-1 0 1,0 0 0,1 1-1,-1-1 1,1 0 0,-1 0 0,1 0-1,-1 0 1,1 0 0,0 0-1,0 0 1,-1 0 0,1-1-1,0 1 1,2 1 0,-2-1-2,1 0 1,0-1-1,-1 1 0,1-1 1,-1 0-1,1 1 0,0-1 1,-1 0-1,1 0 0,0 0 1,-1 0-1,1 0 0,0-1 1,-1 1-1,1 0 0,2-2 1,22-8-46,0-1 1,-1-1-1,0-1 1,26-19 0,-15 9-522,16-10-705,-44 28 916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9:59.321"/>
    </inkml:context>
    <inkml:brush xml:id="br0">
      <inkml:brushProperty name="width" value="0.05" units="cm"/>
      <inkml:brushProperty name="height" value="0.05" units="cm"/>
    </inkml:brush>
  </inkml:definitions>
  <inkml:trace contextRef="#ctx0" brushRef="#br0">172 121 11554,'0'-6'315,"0"1"-1,-1-1 0,1 0 0,-1 0 0,-1 0 0,1 0 0,-1 0 0,0 1 1,0-1-1,-4-6 0,6 12-239,0-1 0,0 1 1,0 0-1,-1 0 0,1 0 0,0 0 0,0 0 1,0 0-1,0 0 0,0 0 0,0 0 0,0 0 1,-1 0-1,1-1 0,0 1 0,0 0 1,0 0-1,0 0 0,0 0 0,-1 0 0,1 0 1,0 0-1,0 0 0,0 0 0,0 0 1,0 0-1,0 0 0,-1 1 0,1-1 0,0 0 1,0 0-1,0 0 0,0 0 0,0 0 1,0 0-1,-1 0 0,1 0 0,0 0 0,0 0 1,0 0-1,0 1 0,0-1 0,0 0 0,0 0 1,0 0-1,0 0 0,-1 0 0,1 0 1,0 1-1,0-1 0,0 0 0,0 0 0,0 0 1,0 0-1,0 0 0,0 0 0,0 1 1,0-1-1,0 0 0,0 0 0,0 0 0,-5 19 828,-2 21-1109,-52 323 850,33-208-528,-5 178 0,14-126-64,14-170-123,2 73 0,3-95 52,-1 1-1,2-1 1,0 0 0,1 0 0,1 0-1,0-1 1,11 22 0,-12-26 9,0-1 0,0 1 0,-1-1 0,0 1 0,0 0 0,1 13 0,-4-22 6,0 0-1,0 0 0,1 1 1,-1-1-1,0 0 0,1 0 1,-1 1-1,1-1 0,-1 0 1,1 0-1,0 0 0,-1 0 1,1 0-1,0 0 0,0 0 1,0 0-1,0 0 0,0 0 1,0 0-1,0-1 0,0 1 1,0 0-1,1 0 0,1-1-5,-1 1 0,0-1-1,1 0 1,-1 1-1,1-1 1,-1 0-1,0-1 1,1 1-1,-1 0 1,0-1-1,1 1 1,3-2-1,20-8-38,1-2 0,31-18 0,2-1-90,-41 22 55,44-21-180,102-33 1,-135 53 251,0-1-1,0-2 1,-1 0 0,-1-2 0,38-27 0,-29 14 40,-1-1 0,-1-2 1,34-40-1,-52 53-16,1 1 0,1 1 0,0 1 0,1 1 0,23-13 0,113-51 105,-102 54-74,92-56 1,-91 38-32,89-86 1,-99 84-4,2 2 1,81-56-1,-35 41-15,-7 4-87,117-91 0,-116 60 122,-53 50-20,-31 30-14,0 1 1,0-1 0,0 1 0,-1-1-1,1 0 1,-1 0 0,0 0 0,0 0-1,0-1 1,0 1 0,-1 0 0,0-1-1,0 1 1,0-1 0,0-8 0,-1 13 0,-1-1 0,1 0 0,0 1 0,-1-1 0,1 0 0,-1 1 0,0-1 0,1 1 1,-1-1-1,1 1 0,-1-1 0,0 1 0,1-1 0,-1 1 0,0 0 0,0-1 0,1 1 1,-1 0-1,0 0 0,0-1 0,0 1 0,1 0 0,-1 0 0,0 0 0,0 0 0,0 0 1,1 0-1,-1 0 0,0 1 0,-1-1 0,-33 3-36,29-3 46,-225 30 56,189-22-187,0 3-1,1 0 0,-56 26 1,-14 20-172,35-16 128,68-37 82,0-1 0,0 0 0,-1-1 0,1 1 0,-1-2 0,0 1-1,1-1 1,-1 0 0,0-1 0,0 0 0,-11-2 0,-8-2-584,0-2-1,-32-10 1,33 7 32,-55-8-1,-130 0 994,192 14-234,-9 1 90,0-2 0,-50-13 0,6-6-147,5 0 81,-75-13 1,120 31-13,-1 2 0,0 1 0,1 1 1,-1 1-1,0 0 0,0 2 1,-28 6-1,40-5-62,1 0 0,-1-1 0,0 0 0,0-1 0,-1 0-1,1-1 1,0-1 0,0 0 0,0 0 0,0-2 0,0 1 0,1-1 0,-12-5 0,6 1-46,9 3-12,0 1 1,0 0-1,-12-2 0,17 4-12,0 1 0,0-1-1,1 1 1,-1 0 0,0 0 0,0 1 0,1-1 0,-1 0 0,0 1-1,0 0 1,1 0 0,-1 0 0,1 0 0,-5 2 0,5-1-5,-1-1 0,1 0 0,0 0 0,-1 0 0,1 0 0,0 0 0,-1-1 1,1 1-1,-1-1 0,1 1 0,-1-1 0,-4 0 0,5 0-23,0-1-1,1 1 0,-1-1 0,0 1 1,1-1-1,-1 0 0,1 0 1,-1 1-1,1-1 0,0 0 0,-1 0 1,1-1-1,0 1 0,0 0 1,-1 0-1,1-1 0,0 1 0,0 0 1,-1-3-1,-6-7-78,1 1-19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0:01.523"/>
    </inkml:context>
    <inkml:brush xml:id="br0">
      <inkml:brushProperty name="width" value="0.05" units="cm"/>
      <inkml:brushProperty name="height" value="0.05" units="cm"/>
    </inkml:brush>
  </inkml:definitions>
  <inkml:trace contextRef="#ctx0" brushRef="#br0">28 32 14099,'-18'-13'2078,"17"13"-2001,0-1-1,1 1 1,-1 0 0,1-1-1,-1 1 1,0-1 0,1 1 0,-1-1-1,1 1 1,0-1 0,-1 1-1,1-1 1,-1 0 0,1 1-1,0-1 1,0 0 0,-1 1 0,1-1-1,0 0 1,0 1 0,0-1-1,-1 0 1,1 1 0,0-1-1,0 0 1,0 0 0,0 1 0,1-2-1,-1 2-60,0 0 0,1 0 0,-1-1 0,0 1 0,0 0 0,1 0 0,-1 0 0,0 0 1,0 0-1,1 0 0,-1 0 0,0 0 0,0 0 0,1 0 0,-1 0 0,0 0 0,0 1 0,1-1 0,-1 0 0,0 0 0,0 0 0,1 0 0,-1 0 0,0 0 0,0 1 0,0-1 0,1 0 0,-1 0 0,0 0 0,0 1 0,0-1 0,1 0 0,-1 0 0,0 0 0,0 1 0,0-1 0,0 0 0,0 0 0,0 1 0,12 16 73,-5-7-37,-5-7-49,2 1 0,-1 0 1,0-1-1,1 0 0,0 0 0,-1 0 1,1-1-1,0 1 0,1-1 0,-1 0 1,0 0-1,1 0 0,-1 0 1,1-1-1,-1 0 0,1 0 0,0 0 1,-1-1-1,1 1 0,0-1 0,0 0 1,-1-1-1,1 1 0,0-1 1,0 0-1,-1 0 0,1 0 0,-1-1 1,1 1-1,7-5 0,-3 1 13,1 1 1,-1-1-1,1 2 0,0 0 1,0 0-1,1 0 0,-1 2 0,0-1 1,1 1-1,-1 1 0,1 0 1,0 0-1,11 2 0,53 10-4,117 16 11,-174-25-44,0 1 0,0 1 0,0 0 0,29 14 0,9 3-520,-52-21 459,1 1 0,-1-1 0,1 0 0,0 0 0,-1 0 0,1-1 1,0 1-1,0-1 0,0 0 0,-1-1 0,1 1 0,0-1 0,0 0 0,-1 0 0,1-1 0,-1 1 0,1-1 0,4-2 0,13-10-266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4:37.186"/>
    </inkml:context>
    <inkml:brush xml:id="br0">
      <inkml:brushProperty name="width" value="0.05" units="cm"/>
      <inkml:brushProperty name="height" value="0.05" units="cm"/>
    </inkml:brush>
  </inkml:definitions>
  <inkml:trace contextRef="#ctx0" brushRef="#br0">0 2444 10994,'1'1'111,"0"1"-1,0-1 1,1 0 0,-1 0-1,0 0 1,0 0-1,1 0 1,-1 0-1,1 0 1,-1-1-1,0 1 1,1 0-1,0-1 1,-1 1-1,1-1 1,-1 0-1,1 1 1,-1-1 0,1 0-1,0 0 1,-1 0-1,1 0 1,0 0-1,-1-1 1,1 1-1,-1 0 1,1-1-1,-1 1 1,1-1-1,-1 0 1,3 0 0,8-5-33,0 1 1,21-14 0,-25 14-13,20-13 34,0-2 0,-2 0-1,0-2 1,43-47 0,74-114 198,-40 48-167,297-279-5,-291 309-97,515-485 77,-489 459 56,-57 53 253,118-92-1,-60 80-45,18-15 106,-149 103-260,-1 0 0,0 0 0,1 0-1,-1 1 1,1 0 0,0-1-1,0 1 1,-1 1 0,8-1-1,9-2-269,54-7-248,0 3 1,108 4-1,-16 0 236,697-49-59,-136 4-238,-132 6 147,1 26 141,-161 21 71,899-5 41,-59-42-42,-513 13 18,361 24 13,-903 7-19,10 1-6,322 0 32,-513-3-15,331 3 291,-8 31 841,-348-32-1057,0 0 0,-1 1 0,1 1 0,-1 1 0,0 0 0,0 0 0,16 10 0,-64-20-602,-21-4 346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5:55.840"/>
    </inkml:context>
    <inkml:brush xml:id="br0">
      <inkml:brushProperty name="width" value="0.05" units="cm"/>
      <inkml:brushProperty name="height" value="0.05" units="cm"/>
    </inkml:brush>
  </inkml:definitions>
  <inkml:trace contextRef="#ctx0" brushRef="#br0">14 8803 11506,'-13'15'2048,"21"-28"-63,20-27 73,6-2-1719,1 2 0,2 1-1,2 2 1,1 2 0,2 1 0,1 3-1,63-35 1,-50 30-297,-2-1-1,-1-3 1,-2-3-1,-2-1 1,74-87-1,8-9 288,-105 117-250,0 1 0,2 2 1,47-28-1,-7 10-46,-1-3 1,120-96-1,185-156 22,-249 211-64,279-193 2,43-33 29,297-189-29,-458 300 10,-42 39 3,61-42-22,-18 0 5,96-69 6,28-17 11,-88 63 18,-132 89-13,223-163-6,-76 49-6,-67 51 2,-118 86 4,315-251 0,-133 97-5,-25 20 0,-259 204-1,286-233-5,122-74 8,256-187-5,-471 356-2,170-115 10,83-50 17,-300 198-19,141-110 24,141-84 277,-442 315-855,-35 25 547,0 0 0,0 0 0,0 0 0,0 0 0,1-1 0,-1 1 0,0 0 0,0 0 0,0 0 0,0 0 0,0 0 0,1 0 0,-1-1 0,0 1 0,0 0 0,0 0 1,0 0-1,0 0 0,0-1 0,0 1 0,0 0 0,0 0 0,0 0 0,0-1 0,0 1 0,0 0 0,0 0 0,0 0 0,0-1 0,0 1 0,0 0 0,0 0 0,0 0 0,0 0 0,0-1 0,0 1 0,0 0 0,0 0 0,0 0 0,0-1 0,0 1 1,0 0-1,-1 0 0,1 0 0,0 0 0,0 0 0,0-1 0,0 1 0,0 0 0,-1 0 0,1 0 0,0 0 0,0 0 0,0 0 0,0 0 0,-1 0 0,1 0 0,0 0 0,0-1 0,0 1 0,-1 0 0,1 0 0,0 0 0,0 0 0,-1 0 0,-10-2-156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5:56.351"/>
    </inkml:context>
    <inkml:brush xml:id="br0">
      <inkml:brushProperty name="width" value="0.05" units="cm"/>
      <inkml:brushProperty name="height" value="0.05" units="cm"/>
    </inkml:brush>
  </inkml:definitions>
  <inkml:trace contextRef="#ctx0" brushRef="#br0">503 17 17884,'13'-12'1816,"-9"8"-1320,-20 14-168,-9 10 1025,-17 17-769,-6 5-152,-11 17-120,-2 8-96,-2 3-72,4 0-24,9-3-208,8-4-216,14-11-632,7-9 816,16-24-40,7-18-136,13-29-96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5:56.725"/>
    </inkml:context>
    <inkml:brush xml:id="br0">
      <inkml:brushProperty name="width" value="0.05" units="cm"/>
      <inkml:brushProperty name="height" value="0.05" units="cm"/>
    </inkml:brush>
  </inkml:definitions>
  <inkml:trace contextRef="#ctx0" brushRef="#br0">142 0 18260,'-6'6'1520,"-13"18"-1088,-7 3-168,-3 14 633,4 9-409,8 8-192,3 2-8,9-4-200,8-4-88,10-4-48,1-7-16,1-10-200,-3-9-152,-7-15-232,-9-16-465,-6-5 753,-12-17-128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5:57.085"/>
    </inkml:context>
    <inkml:brush xml:id="br0">
      <inkml:brushProperty name="width" value="0.05" units="cm"/>
      <inkml:brushProperty name="height" value="0.05" units="cm"/>
    </inkml:brush>
  </inkml:definitions>
  <inkml:trace contextRef="#ctx0" brushRef="#br0">7 3 16948,'-6'-3'1704,"7"3"-1104,24 6-184,10 3 744,24 3-343,6 1-121,8 0-752,5 0-392,-7-10 544,-7-3-168,-18-3-184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5:59.499"/>
    </inkml:context>
    <inkml:brush xml:id="br0">
      <inkml:brushProperty name="width" value="0.05" units="cm"/>
      <inkml:brushProperty name="height" value="0.05" units="cm"/>
    </inkml:brush>
  </inkml:definitions>
  <inkml:trace contextRef="#ctx0" brushRef="#br0">8 1 13011,'0'0'49,"0"0"0,-1 0 0,1 0 0,0 0 0,-1 0 0,1 0 0,-1 0 0,1 1 0,0-1 0,-1 0 0,1 0 0,0 0 0,-1 1 0,1-1 0,0 0-1,0 0 1,-1 1 0,1-1 0,0 0 0,0 1 0,-1-1 0,1 0 0,0 1 0,0-1 0,0 0 0,0 1 0,0-1 0,-1 0 0,1 1 0,0-1 0,0 0 0,0 1 0,0-1 0,0 1 0,0-1 0,8 16 830,-5-12-705,0-1 0,1 1 0,-1-1 1,1 0-1,6 4 0,6 1 76,0 1-1,0 1 0,0 0 1,-2 1-1,28 25 1,30 40-213,-39-39 22,2-2-1,1-1 0,57 40 0,105 48 413,-74-47-308,-21-12-86,9 4 158,131 104 0,-188-125-154,19 16 13,2-3 0,103 60 1,-76-59 7,-3 4 0,146 123 0,76 55-4,333 221-61,-400-281 55,131 100 57,147 123-90,210 187-59,-563-442 12,-13-13 18,189 160 23,298 209-31,-372-318-21,32 24 13,-96-62-13,170 127 29,-270-183-29,427 372-8,350 434 34,-67-33 40,-730-766-69,5-4 1,4-5 0,220 144-1,-86-67 0,-185-123 18,-2 2 0,51 60 0,-83-82-17,2-1 0,1 0 1,1-2-1,1-1 0,1-2 0,39 23 0,19 6 18,-3 3-1,97 80 1,-165-121-5,-11-9-9,-1 1-1,1 0 1,0 0 0,-1 0-1,5 7 1,20 15 69,-24-21-68,0 0 0,1 0 0,0 0 0,-1 0 0,1-1 0,0 0 0,0 0 0,1 0 0,9 4 0,0-3 9,0-1 0,24 3 0,-36-5-9,7 1 14,-1 1 1,0 0 0,0 0 0,0 1 0,0 1 0,0-1 0,-1 1 0,0 1 0,0 0 0,8 7 0,-6-5-5,1 0 1,1 0 0,-1-1-1,17 7 1,-18-11-13,0 0 0,0 0 0,0-2 0,0 1 0,20 0 1,23 3 13,-49-4-15,0 0 0,0 1 0,0-1 0,0 1 0,0 0 0,-1 0 0,1 0-1,-1 1 1,0-1 0,1 1 0,-1 0 0,0 0 0,0 0 0,-1 0 0,1 0 0,-1 1 0,1-1-1,-1 1 1,2 5 0,-1-3-2,1 0-1,0 0 1,1 0-1,-1-1 1,10 10 0,-13-14 2,0-1 1,-1 1 0,1 0-1,0 0 1,0-1 0,0 1-1,0-1 1,0 1 0,0-1-1,0 1 1,0-1 0,0 1-1,0-1 1,0 0 0,0 0-1,0 1 1,0-1 0,0 0-1,0 0 1,0 0 0,0 0-1,0 0 1,0-1 0,0 1-1,1 0 1,-1 0 0,0-1-1,0 1 1,0 0 0,0-1-1,1 0 1,0-1-363,0 0 0,0 0 0,0-1 0,0 1 0,0-1 0,-1 1 0,1-1 0,-1 0 0,2-4 0,0 3-207,-1 3-188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0.077"/>
    </inkml:context>
    <inkml:brush xml:id="br0">
      <inkml:brushProperty name="width" value="0.05" units="cm"/>
      <inkml:brushProperty name="height" value="0.05" units="cm"/>
    </inkml:brush>
  </inkml:definitions>
  <inkml:trace contextRef="#ctx0" brushRef="#br0">0 6 14339,'2'-6'6340,"3"22"-4804,3 24-1274,7 35 63,-4-24-503,-3 0 0,4 78 1,-12-124-1000,-2-5 266,-5-11-278,-4-20 196,2 1 292,1-4-73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0.082"/>
    </inkml:context>
    <inkml:brush xml:id="br0">
      <inkml:brushProperty name="width" value="0.05" units="cm"/>
      <inkml:brushProperty name="height" value="0.05" units="cm"/>
    </inkml:brush>
  </inkml:definitions>
  <inkml:trace contextRef="#ctx0" brushRef="#br0">0 0 20940,'0'0'1473,"4"3"-1305,4 0-216,4 1 80,4 2-536,4-2 368,3 1-152,3-3-120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0.444"/>
    </inkml:context>
    <inkml:brush xml:id="br0">
      <inkml:brushProperty name="width" value="0.05" units="cm"/>
      <inkml:brushProperty name="height" value="0.05" units="cm"/>
    </inkml:brush>
  </inkml:definitions>
  <inkml:trace contextRef="#ctx0" brushRef="#br0">1 223 13843,'0'0'34,"0"0"0,0-1 1,0 1-1,0 0 0,0 0 0,0 0 1,0 0-1,0 0 0,0 0 0,0 0 0,0 0 1,0-1-1,0 1 0,0 0 0,0 0 1,0 0-1,0 0 0,0 0 0,0 0 1,0 0-1,0 0 0,0-1 0,0 1 0,0 0 1,0 0-1,0 0 0,0 0 0,0 0 1,0 0-1,0 0 0,0 0 0,0 0 0,1 0 1,-1-1-1,0 1 0,0 0 0,0 0 1,0 0-1,0 0 0,0 0 0,0 0 1,0 0-1,0 0 0,1 0 0,-1 0 0,0 0 1,0 0-1,0 0 0,0 0 0,0 0 1,0 0-1,0 0 0,0 0 0,1 0 1,-1 0-1,0 0 0,0 0 0,0 0 0,8 8 1151,11 20-31,-12-17-515,11 13-311,0 0 0,2-1 0,0-1 0,2 0 0,0-2 0,2-1 1,36 24-1,-56-41-277,1 1 1,-1-1 0,1 0 0,0 0-1,0 0 1,0 0 0,0-1-1,0 0 1,0 0 0,0-1 0,0 1-1,9-1 1,-11-1 4,1 0 0,-1 1-1,0-1 1,1-1-1,-1 1 1,0 0 0,0-1-1,1 0 1,-1 1 0,0-1-1,-1 0 1,1-1 0,0 1-1,-1 0 1,1-1 0,-1 0-1,0 1 1,0-1 0,3-4-1,2-6 153,-1 0-1,0-1 1,0 1 0,-2-1-1,1 0 1,2-18-1,-2 1 169,-1 1-1,-1-31 1,-3 43-253,-1 1 0,0 0 1,-2 0-1,0 0 0,-5-18 1,7 33-154,1 1 0,0-1 0,0 1 1,0-1-1,0 1 0,0 0 1,1-1-1,-1 1 0,0-1 0,1 1 1,-1-1-1,1 1 0,-1 0 0,1-1 1,0 1-1,-1 0 0,1 0 0,0-1 1,0 1-1,2-1 0,25-25 256,-16 17-377,5-7 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2.227"/>
    </inkml:context>
    <inkml:brush xml:id="br0">
      <inkml:brushProperty name="width" value="0.05" units="cm"/>
      <inkml:brushProperty name="height" value="0.05" units="cm"/>
    </inkml:brush>
  </inkml:definitions>
  <inkml:trace contextRef="#ctx0" brushRef="#br0">42 130 15259,'-32'2'3490,"22"-1"-708,25-5-1072,255-52 561,-150 34-2035,-64 11-254,16-4-407,127-9 0,-197 24 167,1 0 1,-1 0-1,1 0 0,-1 0 1,1 1-1,-1-1 0,0 1 1,4 1-1,-2 4-1311,-12 5 697,-4-5-188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3.209"/>
    </inkml:context>
    <inkml:brush xml:id="br0">
      <inkml:brushProperty name="width" value="0.05" units="cm"/>
      <inkml:brushProperty name="height" value="0.05" units="cm"/>
    </inkml:brush>
  </inkml:definitions>
  <inkml:trace contextRef="#ctx0" brushRef="#br0">7 4 15699,'-1'-3'1724,"0"5"-495,-1 16 115,0 27-500,16 347 530,-9-310-908,-3-66-136,-2-16-322,0 0 0,1 0 0,-1 0 0,0 0 0,0 0 0,0 0 0,0 0 0,0 0-1,0 0 1,0 0 0,0 0 0,0 0 0,1 0 0,-1 0 0,0 0 0,0 0-1,0 0 1,0 0 0,0 0 0,0 0 0,0 0 0,0 0 0,1 0 0,-1 0-1,0 0 1,0 0 0,0 0 0,0-1 0,0 1 0,0 0 0,0 0 0,0 0-1,0 0 1,0 0 0,0 0 0,1 0 0,-1 0 0,0 0 0,0 0 0,0-1 0,0 1-1,0 0 1,0 0 0,0 0 0,0 0 0,0 0 0,0 0 0,0 0 0,0 0-1,0-1 1,0 1 0,0 0 0,0 0 0,0 0 0,0 0 0,0 0 0,0 0-1,6-31 431,3-55-13,-4 26-296,2 0 0,3 0-1,22-68 1,-30 121-130,1-1 0,0 1-1,1 0 1,0 0-1,0 1 1,0-1 0,1 1-1,0 0 1,0 0 0,0 0-1,1 1 1,10-8-1,-13 11-1,1 0-1,0-1 1,0 1-1,0 1 0,0-1 1,1 1-1,-1-1 0,0 1 1,0 0-1,1 1 0,-1-1 1,1 1-1,-1 0 0,1 0 1,-1 0-1,0 1 0,1-1 1,-1 1-1,1 0 1,-1 0-1,0 1 0,0-1 1,7 5-1,-9-5 3,1 0 0,-1 0 0,0 0 1,0 0-1,0 1 0,-1-1 0,1 1 0,0 0 0,0-1 0,-1 1 1,1 0-1,-1 0 0,0 0 0,1 0 0,-1 0 0,0 0 0,0 0 1,0 0-1,-1 1 0,1-1 0,0 0 0,-1 1 0,1-1 1,-1 0-1,0 1 0,0-1 0,0 0 0,0 1 0,0-1 0,-1 1 1,1-1-1,-1 0 0,0 0 0,1 1 0,-1-1 0,-2 4 0,-1 2 6,-1 0 0,1 0 0,-2 0 0,1-1 0,-1 1-1,0-1 1,-1-1 0,-8 9 0,5-8-45,1 1 0,-1-1 0,-1 0 0,1-1 0,-1-1 0,0 1 1,-1-2-1,1 1 0,-1-2 0,0 0 0,0 0 0,0-1 0,-24 2 0,35-4-12,0 0-1,0 0 1,0 0 0,0 0-1,0 0 1,-1 0-1,1-1 1,0 1 0,0 0-1,0 0 1,0-1 0,0 1-1,0-1 1,0 1-1,0-1 1,0 1 0,0-1-1,0 0 1,1 1-1,-1-1 1,0 0 0,0 0-1,1 0 1,-1 1-1,0-1 1,1 0 0,-1 0-1,1 0 1,-1 0 0,0-2-1,1 2 11,0-1 0,1 1 1,-1-1-1,0 1 0,0-1 0,1 1 0,-1-1 0,1 1 0,0-1 0,-1 1 0,1 0 1,0-1-1,0 1 0,0 0 0,0 0 0,0 0 0,0 0 0,0 0 0,0 0 1,0 0-1,0 0 0,2-1 0,23-14-584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3.642"/>
    </inkml:context>
    <inkml:brush xml:id="br0">
      <inkml:brushProperty name="width" value="0.05" units="cm"/>
      <inkml:brushProperty name="height" value="0.05" units="cm"/>
    </inkml:brush>
  </inkml:definitions>
  <inkml:trace contextRef="#ctx0" brushRef="#br0">51 57 19060,'-19'19'2727,"15"-12"-2589,0 0-1,0 0 0,1 0 0,0 0 0,0 0 0,0 0 1,1 1-1,0 0 0,1-1 0,0 1 0,0 0 1,1 0-1,-1-1 0,2 1 0,1 13 0,-2-20-135,0 0-1,0 0 0,0 0 0,1 0 0,-1 0 0,0 0 1,0 0-1,1 0 0,-1-1 0,1 1 0,-1 0 0,1 0 1,-1 0-1,1 0 0,0-1 0,-1 1 0,1 0 0,0-1 0,0 1 1,-1 0-1,1-1 0,0 1 0,0-1 0,0 1 0,0-1 1,0 0-1,-1 1 0,1-1 0,0 0 0,0 1 0,0-1 1,0 0-1,0 0 0,0 0 0,0 0 0,0 0 0,0 0 0,0 0 1,0-1-1,0 1 0,0 0 0,0 0 0,0-1 0,0 1 1,0 0-1,0-1 0,0 1 0,0-2 0,6-1 10,0-1 1,-1 0-1,1-1 0,10-10 1,30-34 45,-36 35-35,1 1 1,1 0 0,23-18 0,-35 31-21,0-1-1,-1 1 1,1-1 0,0 1 0,0-1-1,-1 1 1,1-1 0,0 1 0,0 0-1,0 0 1,0-1 0,-1 1 0,1 0-1,0 0 1,0 0 0,0 0 0,2 0-1,-3 0 1,1 0-1,-1 1 0,1-1 1,-1 0-1,0 1 0,1-1 1,-1 0-1,1 1 0,-1-1 0,0 1 1,1-1-1,-1 0 0,0 1 1,0-1-1,1 1 0,-1-1 1,0 1-1,0-1 0,0 1 1,1-1-1,-1 1 0,0 0 0,0 5 8,1 0 0,-1 0 0,0 0 0,-2 8 0,1-4-2,-3 34 40,1-24-22,1-1 0,1 1 0,2 25 0,-1-45-21,0 1 0,0-1 0,0 1 0,0-1 0,-1 1 0,1-1 0,0 1 0,0-1 0,1 1 0,-1-1 0,0 0 0,0 1 0,0-1 0,0 1 0,0-1 0,0 1 0,1-1 0,-1 1 0,0-1 0,0 0 0,1 1 0,-1-1 0,0 1 0,1-1 0,-1 0 0,0 1 0,1-1 0,-1 0 0,0 0 0,1 1 0,-1-1 0,1 0 0,-1 0 0,1 1 0,-1-1 0,0 0 0,1 0 0,-1 0 0,1 0 0,-1 0 0,1 0 0,-1 0 0,1 0 0,-1 0 0,1 0 0,-1 0 0,1 0 0,-1 0 0,1 0 0,-1 0 0,1 0 0,-1-1 0,0 1 0,1 0 0,-1 0 0,1-1 0,-1 1 0,0 0 0,1-1 0,24-23 175,-23 21-175,36-42 229,-17 18-112,1 1 0,1 1 0,1 1 0,2 1 0,30-21 0,-53 42-264,-2 2 118,0-1 1,0 1-1,0-1 0,0 0 0,0 1 1,0-1-1,0 0 0,0 0 1,0 1-1,-1-1 0,1 0 1,0 0-1,0 0 0,-1 0 1,1 0-1,-1 0 0,1 0 1,-1 0-1,1 0 0,-1-1 1,0 1-1,1 0 0,-1 0 1,0 0-1,0-2 0,0-15-159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5.850"/>
    </inkml:context>
    <inkml:brush xml:id="br0">
      <inkml:brushProperty name="width" value="0.05" units="cm"/>
      <inkml:brushProperty name="height" value="0.05" units="cm"/>
    </inkml:brush>
  </inkml:definitions>
  <inkml:trace contextRef="#ctx0" brushRef="#br0">1 65 14763,'0'-6'1096,"1"3"-896,0-1-96,11 0 353,9 1-129,9 0-408,5-2-200,15 0-737,5-3 873,8-3-120,4-1-120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6.268"/>
    </inkml:context>
    <inkml:brush xml:id="br0">
      <inkml:brushProperty name="width" value="0.05" units="cm"/>
      <inkml:brushProperty name="height" value="0.05" units="cm"/>
    </inkml:brush>
  </inkml:definitions>
  <inkml:trace contextRef="#ctx0" brushRef="#br0">1 18 8346,'67'12'456,"5"-5"-336,12-4-56</inkml:trace>
  <inkml:trace contextRef="#ctx0" brushRef="#br0" timeOffset="1">1411 13 13875,'92'-5'912,"3"4"-1568,0-2 680,4 1 56,3 1-8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6.673"/>
    </inkml:context>
    <inkml:brush xml:id="br0">
      <inkml:brushProperty name="width" value="0.05" units="cm"/>
      <inkml:brushProperty name="height" value="0.05" units="cm"/>
    </inkml:brush>
  </inkml:definitions>
  <inkml:trace contextRef="#ctx0" brushRef="#br0">0 53 10186,'114'0'712,"-3"-4"-1352,0-5-456,3-1 1120,3 0-208,3 1-872,-2 3 192,-14 2 71,-8 4 97,-7 1 1048,-4 5 889,-5 3-825,2-2-152,-1-1 312,1-3-184,1-5-104,2-5 8</inkml:trace>
  <inkml:trace contextRef="#ctx0" brushRef="#br0" timeOffset="1">2233 21 13347,'20'16'1120,"-10"-3"-848,-8-1-120,-1-5 968,-1-4-671,-12 0-201,-4-3-16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7.606"/>
    </inkml:context>
    <inkml:brush xml:id="br0">
      <inkml:brushProperty name="width" value="0.05" units="cm"/>
      <inkml:brushProperty name="height" value="0.05" units="cm"/>
    </inkml:brush>
  </inkml:definitions>
  <inkml:trace contextRef="#ctx0" brushRef="#br0">131 2 15323,'-24'78'1250,"2"1"0,-13 108 0,19-58-653,-17 111 1058,32-233-1258,6-12-241,6-18-89,-10 21-41,50-112 194,59-116-74,-96 205-144,17-33 8,45-61 0,-65 104-11,0 1 1,1 0-1,0 0 1,2 1-1,-1 1 1,2 0-1,-1 1 1,33-18-1,-43 27-3,0 0 1,1 1-1,-1-1 1,0 1-1,1 0 0,-1 0 1,7 0-1,-10 1 4,0 0-1,0 0 0,0 0 1,0 0-1,0 0 0,-1 0 1,1 0-1,0 0 0,0 0 1,0 1-1,0-1 0,-1 0 1,1 0-1,0 1 0,0-1 1,-1 1-1,1-1 0,0 1 1,-1-1-1,1 1 0,0-1 1,-1 1-1,1 0 0,-1-1 1,1 1-1,-1 0 0,1 0 1,-1-1-1,0 1 0,1 0 1,-1 0-1,0-1 0,1 1 1,-1 0-1,0 0 0,0 0 1,0 0-1,0 0 0,0-1 1,0 1-1,0 0 0,0 0 1,0 0-1,0 1 0,-2 3 6,1-1-1,0 1 1,-1 0-1,0 0 0,0-1 1,0 1-1,-1-1 0,0 1 1,1-1-1,-7 7 1,-40 39 183,37-39-129,-11 12 68,-1-2 0,-1-1-1,0-1 1,-2 0-1,0-3 1,-1 0-1,-38 15 1,63-29-209,-1-1 0,1 0 0,-1 0 0,1-1 0,-1 1 0,0-1 0,1 1 1,-7-1-1,10-1 42,-1 1 1,1 0 0,-1 0-1,1 0 1,-1 0 0,1 0-1,-1 0 1,1-1-1,0 1 1,-1 0 0,1 0-1,-1-1 1,1 1 0,-1 0-1,1-1 1,0 1-1,-1-1 1,1 1 0,0 0-1,0-1 1,-1 1 0,1-1-1,0 1 1,-1-1 0,1-1-52,0 1 1,0 0 0,0-1 0,0 1-1,0 0 1,0-1 0,1 1 0,-1 0-1,0-1 1,1 1 0,-1 0 0,1 0-1,1-3 1,5-7-274,0 0 0,1 1 0,1-1 1,0 2-1,0-1 0,16-11 0,-23 19 303,39-33-922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08.163"/>
    </inkml:context>
    <inkml:brush xml:id="br0">
      <inkml:brushProperty name="width" value="0.05" units="cm"/>
      <inkml:brushProperty name="height" value="0.05" units="cm"/>
    </inkml:brush>
  </inkml:definitions>
  <inkml:trace contextRef="#ctx0" brushRef="#br0">363 1 17956,'-41'29'965,"2"3"1,1 1 0,-47 53-1,60-57-708,1 2 1,1 1-1,2 0 0,-34 70 0,51-94-254,3-7-16,0 1 0,0 0 1,0 0-1,1 0 0,-1-1 1,0 1-1,1 0 0,-1 0 0,1 0 1,0 0-1,-1 0 0,1 0 1,0 0-1,0 0 0,1 2 1,-1-4-1,0 0 0,0 0 1,0 1-1,1-1 0,-1 0 1,0 0-1,0 0 0,1 0 1,-1 0-1,0 0 0,0 0 1,1 0-1,-1 0 0,0 0 1,0 0-1,1 0 0,-1 0 1,0 0-1,0 0 0,1 0 1,-1 0-1,0 0 0,0 0 1,0 0-1,1 0 0,-1 0 0,0 0 1,0-1-1,1 1 0,-1 0 1,0 0-1,0 0 0,0 0 1,1-1-1,-1 1 0,0 0 1,0 0-1,0 0 0,0-1 1,1 1-1,8-10-257,2-4-93,0-1 0,-1-1 0,-1 0 0,8-20 0,25-70-1068,-4-27 1139,-40 151 598,1 1 0,1 0 0,1-1 0,0 1 0,1 0 0,8 29 0,-3-26-252,1 0 0,0 0 0,2-1 0,1 0 0,21 33 0,-27-47-48,-5-7-3,1 1-1,-1-1 0,0 1 0,1-1 1,-1 0-1,0 1 0,1-1 0,-1 1 0,0-1 1,0 1-1,1-1 0,-1 1 0,0-1 1,0 1-1,0-1 0,0 1 0,0 0 0,0-1 1,0 1-1,0-1 0,0 1 0,0-1 1,0 1-1,0-1 0,0 1 0,0-1 0,-1 1 1,1-1-1,0 1 0,0-1 0,0 1 1,-1-1-1,1 1 0,-1 0 3,-1-1-1,1 1 1,0-1-1,0 0 1,0 1-1,0-1 1,-1 0-1,1 0 1,0 0-1,0 0 1,-1 0-1,1 0 1,-2 0-1,-40-11 84,35 7-79,-1-1-1,1 0 1,0 0-1,0-1 1,1 0-1,-1 0 1,1-1 0,1 1-1,-1-2 1,1 1-1,-5-9 1,-4-7-17,0 0 1,-16-40-1,29 60 4,1 0 0,-1-1 0,1 0 0,0 1 0,0-1 0,0 1 0,0-1 0,1 0 0,-1-4 0,1 7 2,0 0 1,1 0-1,-1 1 0,0-1 1,0 0-1,0 1 0,1-1 1,-1 0-1,0 1 1,1-1-1,-1 0 0,1 1 1,-1-1-1,1 1 1,-1-1-1,1 1 0,-1-1 1,1 1-1,-1-1 1,2 1-1,-1-1-2,1 0 1,0 1-1,-1-1 0,1 1 0,0-1 1,-1 1-1,1 0 0,0 0 1,0 0-1,0 0 0,2 0 1,106 18-456,-61-15 353,97-7 1,-31-8-18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16.397"/>
    </inkml:context>
    <inkml:brush xml:id="br0">
      <inkml:brushProperty name="width" value="0.05" units="cm"/>
      <inkml:brushProperty name="height" value="0.05" units="cm"/>
      <inkml:brushProperty name="color" value="#E71224"/>
    </inkml:brush>
  </inkml:definitions>
  <inkml:trace contextRef="#ctx0" brushRef="#br0">1 1707 13003,'4'0'434,"0"-1"0,-1 1 0,1-1 0,0 0 0,0-1 0,-1 1 0,1-1 0,-1 1 0,1-1 0,-1 0 0,0 0 0,5-5 0,38-36 223,-33 30-11,38-39 555,138-131 333,-142 142-1497,2 2 0,64-39 0,41-23 65,-126 79-88,0-1 0,-2-1 0,27-32 0,63-61-5,-39 42-5,-30 32 2,2 1 1,93-59-1,38-31 7,-139 94 28,62-77 0,-27 27 121,-43 53-106,2 2 0,1 2 0,1 1 0,47-29 0,-54 33 610,-22 17-598,-6 3-72,-2 6-24,1 0 0,-1 0 1,0-1-1,1 1 0,-1 0 1,0-1-1,1 1 1,-1 0-1,0-1 0,1 1 1,-1-1-1,0 1 1,0 0-1,0-1 0,1 1 1,-1-1-1,0 1 1,0-1-1,0 1 0,0-1 1,0 1-1,0-1 1,0 1-1,0 0 0,0-1 1,0 1-1,0-1 1,0 1-1,0-1 0,0 1 1,0-1-1,-1 1 1,1-1-1,0 1 0,0 0 1,0-1-1,-1 1 1,1-1-1,0 1 0,-1 0 1,1-1-1,0 1 1,-1 0-1,1-1 0,0 1 1,-1 0-1,1 0 1,-1-1-1,1 1 0,0 0 1,-1 0-1,1 0 1,-1 0-1,0-1 0,-2-1 113,-7-5-345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0.463"/>
    </inkml:context>
    <inkml:brush xml:id="br0">
      <inkml:brushProperty name="width" value="0.05" units="cm"/>
      <inkml:brushProperty name="height" value="0.05" units="cm"/>
    </inkml:brush>
  </inkml:definitions>
  <inkml:trace contextRef="#ctx0" brushRef="#br0">86 190 14611,'-19'64'2274,"11"-41"-1694,2 0 1,0 1-1,1 0 0,1 0 1,0 27-1,9 25-247,1 17 39,-6-84-307,-1 0 0,0-1 1,0 1-1,0-1 0,-1 0 0,-1 1 1,1-1-1,-5 8 0,7-15-54,0 0-1,0 0 0,-1-1 1,1 1-1,0-1 1,-1 1-1,1 0 0,0-1 1,-1 1-1,1-1 1,-1 1-1,1 0 0,-1-1 1,1 1-1,-1-1 1,1 0-1,-1 1 0,0-1 1,1 0-1,-1 1 1,0-1-1,1 0 0,-1 1 1,0-1-1,1 0 1,-1 0-1,0 0 0,0 0 1,-1 0-1,2 0-3,-1-1 0,0 1 0,1-1 0,-1 1 0,0-1 0,1 0 0,-1 1 0,1-1 0,-1 0 0,1 1 0,-1-1-1,1 0 1,-1 0 0,1 1 0,0-1 0,0 0 0,-1 0 0,1 0 0,0 0 0,0 0 0,0 1 0,0-1 0,0 0 0,0-1 0,0-7-5,1 0 1,0 0 0,0 0-1,1 1 1,0-1-1,1 1 1,0-1 0,0 1-1,5-10 1,8-10 69,21-30 1,-33 52-52,86-114 317,-54 75-27,56-91 1,-88 130-295,-1 0-1,0-1 0,0 1 0,-1-1 0,0 1 0,3-14 1,-5 19-18,0 0 0,0 1 1,1-1-1,-1 1 1,0-1-1,0 1 0,0-1 1,0 1-1,0-1 1,0 1-1,-1-1 0,1 1 1,0-1-1,0 0 1,0 1-1,0-1 0,0 1 1,-1-1-1,1 1 1,0 0-1,-1-1 0,1 1 1,0-1-1,-1 1 1,1-1-1,0 1 0,-1 0 1,1-1-1,-1 1 1,1 0-1,-2-1 0,1 1 0,0 0-1,-1 0 0,1 0 0,0 0 1,-1 0-1,1 0 0,0 0 0,-1 0 0,1 1 1,0-1-1,0 0 0,-3 2 0,-2 1-5,-1 0 0,1 1 0,-1 0-1,-5 5 1,4-2 4,0 0-1,1 0 1,0 1 0,0 0-1,1 0 1,0 1 0,0 0-1,-6 16 1,10-23 5,1 0-1,0 1 1,1-1 0,-1 1-1,0 0 1,1-1 0,-1 1 0,1-1-1,0 1 1,0 0 0,0-1-1,0 1 1,0-1 0,1 1 0,-1 0-1,1-1 1,0 1 0,0-1 0,0 1-1,0-1 1,0 0 0,0 1-1,1-1 1,-1 0 0,1 0 0,-1 0-1,1 0 1,0 0 0,0 0-1,0 0 1,0-1 0,0 1 0,0-1-1,0 1 1,1-1 0,-1 0-1,1 0 1,-1 0 0,4 1 0,8 2 70,0 0 1,-1-1 0,1 0 0,0-1 0,0-1-1,1 0 1,-1-1 0,23-3 0,-11 0 112,-1-2 0,1 0 1,44-17-1,-61 19-100,-1-1 0,1 0 0,-1 0 0,0-1 0,0 0 0,12-12 0,-17 16-58,-1-1-1,0 0 0,0-1 1,0 1-1,-1 0 1,1 0-1,0-1 1,-1 1-1,0-1 1,1 0-1,-1 1 1,0-1-1,0 0 1,-1 1-1,1-1 0,-1 0 1,1 0-1,-1 0 1,0 0-1,0 0 1,0 1-1,0-1 1,-1 0-1,1 0 1,-1 0-1,-1-3 1,-1-3 40,-1 1 0,-1 0 1,1 0-1,-1 0 1,-1 1-1,-6-8 1,-43-41 357,14 16-430,41 39-27,0 1-1,0 0 1,-1 0 0,1 0 0,0 0-1,0-1 1,0 1 0,0 0 0,-1 0-1,1 0 1,0-1 0,0 1 0,0 0-1,0 0 1,0 0 0,0-1 0,0 1-1,0 0 1,-1 0 0,1-1 0,0 1 0,0 0-1,0-1 1,0 1 0,0 0 0,0 0-1,1-1 1,-1 1 0,0 0 0,0 0-1,0 0 1,0-1 0,0 1 0,0 0-1,10-4-709,17 4 75,-24 0 615,24 1-391,4-1-145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18.644"/>
    </inkml:context>
    <inkml:brush xml:id="br0">
      <inkml:brushProperty name="width" value="0.05" units="cm"/>
      <inkml:brushProperty name="height" value="0.05" units="cm"/>
      <inkml:brushProperty name="color" value="#E71224"/>
    </inkml:brush>
  </inkml:definitions>
  <inkml:trace contextRef="#ctx0" brushRef="#br0">0 163 11202,'1'-2'487,"1"1"0,-1-1 0,0 1 0,0 0-1,1-1 1,-1 1 0,1 0 0,-1 0 0,4-2-1,24-11 664,-11 7-1176,31-7 1,-17 7 46,-16 2-21,0 1 0,1 1 0,-1 1-1,1 0 1,26 1 0,42 22-11,-29-15 297,67-2-1,-59-4-122,221-9-46,-44 0-66,427-26 51,-486 22-91,421-9 10,-217 13-30,747 9 41,-612 7-46,941-4 22,-1068-3 9,426-9-2,1-1-25,38 2 31,372 3 12,-315 34-39,232 2-215,-789-24 215,-234-3-408,-96-4 227,-29 0 70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19.682"/>
    </inkml:context>
    <inkml:brush xml:id="br0">
      <inkml:brushProperty name="width" value="0.05" units="cm"/>
      <inkml:brushProperty name="height" value="0.05" units="cm"/>
      <inkml:brushProperty name="color" value="#E71224"/>
    </inkml:brush>
  </inkml:definitions>
  <inkml:trace contextRef="#ctx0" brushRef="#br0">297 58 16235,'24'-29'1415,"-1"1"1385,-41 56-669,-58 79-2107,-156 170 0,216-262 582,14-14-432,10-8-246,9-8-4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20.098"/>
    </inkml:context>
    <inkml:brush xml:id="br0">
      <inkml:brushProperty name="width" value="0.05" units="cm"/>
      <inkml:brushProperty name="height" value="0.05" units="cm"/>
      <inkml:brushProperty name="color" value="#E71224"/>
    </inkml:brush>
  </inkml:definitions>
  <inkml:trace contextRef="#ctx0" brushRef="#br0">296 0 15515,'-1'10'301,"0"0"-1,0 0 1,-1 0-1,0 0 0,-1 0 1,0-1-1,0 0 1,-1 1-1,-8 13 1,-4 12 774,8-14-908,1 0 1,1 0-1,1 1 1,0-1-1,2 1 0,1 1 1,0-1-1,2 0 1,1 0-1,0 0 0,2 0 1,0 0-1,2 0 1,12 38-1,-14-53-299,10 30-260,-11-27-599,-9-17-1144,-6-14 1521,-2-3-208</inkml:trace>
  <inkml:trace contextRef="#ctx0" brushRef="#br0" timeOffset="1">4 323 15763,'-3'1'1793,"6"2"-1121,13-1-176,6-2 1064,13 0-687,4 0-169,9-2-256,3 1-288,-4-2-312,-6 0 232,-15 2-160,-7-2-104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20.594"/>
    </inkml:context>
    <inkml:brush xml:id="br0">
      <inkml:brushProperty name="width" value="0.05" units="cm"/>
      <inkml:brushProperty name="height" value="0.05" units="cm"/>
      <inkml:brushProperty name="color" value="#E71224"/>
    </inkml:brush>
  </inkml:definitions>
  <inkml:trace contextRef="#ctx0" brushRef="#br0">29 0 19876,'-10'35'3237,"5"-16"-3097,1 0 1,0 0 0,1 0-1,2 1 1,0-1-1,0 0 1,5 30-1,-4-45-137,1 0 1,0 0-1,0 0 0,0-1 0,0 1 1,1 0-1,0-1 0,-1 1 0,1-1 0,1 1 1,-1-1-1,3 3 0,-4-4-2,1-1 0,-1 0 0,1 0 0,-1 1-1,1-1 1,0 0 0,0 0 0,-1-1 0,1 1 0,0 0 0,0-1 0,0 1-1,0-1 1,0 1 0,0-1 0,0 0 0,0 0 0,0 0 0,0 0-1,0 0 1,-1 0 0,1-1 0,0 1 0,0-1 0,0 1 0,2-2 0,4-1 7,0-1 1,0-1 0,0 0-1,0 0 1,-1 0 0,0-1 0,0 0-1,9-10 1,47-61 239,-49 58-145,1-2 14,-9 12-10,0 1 1,1-1-1,10-9 1,-17 28 335,-6 16-355,1-5-67,5-21-21,-2 7 0,1 0 0,0 0 0,0 0 0,1 0 0,0 9 0,0-14 0,0-1 0,1 0 0,-1 1 0,0-1 0,1 0 0,-1 1 0,1-1 0,-1 0 0,1 0 0,0 0 0,-1 1 0,1-1 0,0 0-1,0 0 1,0 0 0,0 0 0,0 0 0,0 0 0,0 0 0,0-1 0,0 1 0,0 0 0,1-1 0,-1 1 0,0-1 0,0 1 0,1-1 0,-1 1 0,0-1 0,1 0 0,-1 0 0,1 1 0,1-1 0,5 0 1,1-1 1,0 0 0,-1 0 0,1 0 0,-1-1 0,0-1 0,1 1 0,13-7 0,62-37-5,-70 37-7,14-8-540,-1-2 1,0 0 0,26-28 0,-40 36 157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37.130"/>
    </inkml:context>
    <inkml:brush xml:id="br0">
      <inkml:brushProperty name="width" value="0.05" units="cm"/>
      <inkml:brushProperty name="height" value="0.05" units="cm"/>
      <inkml:brushProperty name="color" value="#E71224"/>
    </inkml:brush>
  </inkml:definitions>
  <inkml:trace contextRef="#ctx0" brushRef="#br0">0 82 25205,'0'0'48,"2"2"-648,1-7-352,1 0-112,3-9 1144,5-13-456,1-5-208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50.627"/>
    </inkml:context>
    <inkml:brush xml:id="br0">
      <inkml:brushProperty name="width" value="0.05" units="cm"/>
      <inkml:brushProperty name="height" value="0.05" units="cm"/>
    </inkml:brush>
  </inkml:definitions>
  <inkml:trace contextRef="#ctx0" brushRef="#br0">5 127 21012,'-4'-13'1081,"4"-2"-3538,3-11 2665,8 6-472,4 1-144,21-15-720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59.003"/>
    </inkml:context>
    <inkml:brush xml:id="br0">
      <inkml:brushProperty name="width" value="0.05" units="cm"/>
      <inkml:brushProperty name="height" value="0.05" units="cm"/>
    </inkml:brush>
  </inkml:definitions>
  <inkml:trace contextRef="#ctx0" brushRef="#br0">1 40 16283,'2'6'1545,"0"-6"-1193,-2-3-312,-2 0 736,0-1-624,2-3-40,2-21-56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35.376"/>
    </inkml:context>
    <inkml:brush xml:id="br0">
      <inkml:brushProperty name="width" value="0.05" units="cm"/>
      <inkml:brushProperty name="height" value="0.05" units="cm"/>
    </inkml:brush>
  </inkml:definitions>
  <inkml:trace contextRef="#ctx0" brushRef="#br0">0 128 17644,'0'-1'192,"1"0"0,-1 1 0,0-1 0,0 0 0,0 1 0,1-1 0,-1 0 0,0 1 0,1-1 0,-1 1 0,0-1 0,1 0 0,-1 1 0,1-1 0,-1 1 0,1-1 0,-1 1 0,1-1 0,-1 1 0,1 0 0,0-1 0,-1 1 1,1 0-1,-1-1 0,1 1 0,0 0 0,-1 0 0,1 0 0,0-1 0,0 1 0,-1 0 0,2 0 0,32-6 212,-27 5-100,102-16 209,-41 8-552,-2-3 1,86-27 0,-134 35-765,-15 3 600,0 1 1,1-1 0,-1 0 0,0 0 0,0 0-1,0 0 1,0 0 0,0-1 0,0 0 0,3-1-1,-1-7-499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36.492"/>
    </inkml:context>
    <inkml:brush xml:id="br0">
      <inkml:brushProperty name="width" value="0.05" units="cm"/>
      <inkml:brushProperty name="height" value="0.05" units="cm"/>
    </inkml:brush>
  </inkml:definitions>
  <inkml:trace contextRef="#ctx0" brushRef="#br0">55 82 18196,'2'-18'2248,"-3"17"-1318,0 4-147,-6 28 634,-9 111-837,-16 151 54,35-311-344,1 1 0,8-27 0,1-2-136,16-84 117,18-75-148,-45 198-125,0 0 0,1 0 1,-1 0-1,1 0 1,8-12-1,-10 17 1,0 1-1,0 0 1,0-1-1,0 1 1,0 0-1,0 0 1,1 0-1,-1 0 1,0 0-1,1 0 1,-1 0-1,1 1 1,-1-1-1,1 0 1,-1 1-1,1-1 1,-1 1-1,1 0 1,0 0-1,-1-1 1,1 1-1,0 0 1,-1 0-1,1 0 1,0 1-1,-1-1 1,1 0-1,-1 1 1,1-1-1,-1 0 1,1 1-1,2 1 1,1 1-5,0-1 0,0 1 0,0 1 0,0-1 0,-1 1 0,1-1 0,-1 1 0,0 0 0,0 1 0,-1-1 0,1 1 0,-1 0 0,0-1 0,-1 2 0,4 4 0,-5-6 4,1 0 0,-1 0 1,0 0-1,0 0 1,0 0-1,-1 0 1,1 0-1,-1 0 1,0 1-1,0-1 0,0 0 1,-1 0-1,1 0 1,-1 0-1,0 0 1,0 0-1,-1 0 0,1 0 1,-1 0-1,0-1 1,-4 7-1,-1-2 21,0 0 0,0-1 0,-1 0 0,0 0-1,0 0 1,-1-1 0,0-1 0,-16 9 0,11-8-14,1 0 1,-1-1-1,-1 0 1,1-1-1,-23 3 1,55-16-3761,22-6 2577,-12 9 256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37.006"/>
    </inkml:context>
    <inkml:brush xml:id="br0">
      <inkml:brushProperty name="width" value="0.05" units="cm"/>
      <inkml:brushProperty name="height" value="0.05" units="cm"/>
    </inkml:brush>
  </inkml:definitions>
  <inkml:trace contextRef="#ctx0" brushRef="#br0">5 72 13579,'0'1'196,"1"-1"0,-1 0 0,1 1 1,-1-1-1,1 1 0,-1-1 0,1 0 0,-1 1 1,1-1-1,-1 1 0,1-1 0,-1 1 0,0-1 1,1 1-1,-1 0 0,0-1 0,0 1 0,1-1 1,-1 1-1,0 0 0,0-1 0,0 1 0,0 0 0,0-1 1,0 1-1,0 0 0,0-1 0,0 1 0,0 0 1,0-1-1,0 1 0,0-1 0,-1 2 0,-4 30 1134,4-25-572,-4 44 1052,4-47-1698,1 0 0,0 1 0,0-1 0,1 0 1,-1 0-1,1 0 0,0 1 0,0-1 0,3 7 0,-3-10-104,0 0 0,0 0 0,0 0 0,0 0 0,0 0 0,0-1 0,0 1 0,0 0 1,0 0-1,1-1 0,-1 1 0,0-1 0,0 1 0,1-1 0,-1 1 0,0-1 0,1 0 0,-1 0 0,0 0 0,1 0 0,-1 0 0,0 0 0,1 0 0,-1 0 0,0 0 0,0 0 0,1-1 1,-1 1-1,0-1 0,1 1 0,-1-1 0,0 1 0,0-1 0,1-1 0,6-1 21,-1-2 0,0 1 1,0-1-1,7-6 0,69-71 686,-83 82-709,0 0 0,0-1 1,1 1-1,-1 0 0,0 0 0,0 0 1,0-1-1,1 1 0,-1 0 1,0 0-1,1 0 0,-1-1 0,0 1 1,0 0-1,1 0 0,-1 0 0,0 0 1,1 0-1,-1 0 0,0 0 0,1 0 1,-1 0-1,0 0 0,1 0 0,-1 0 1,0 0-1,0 0 0,1 0 0,-1 0 1,0 0-1,1 0 0,-1 0 0,0 0 1,1 1-1,-1-1 0,0 0 0,0 0 1,1 0-1,-1 0 0,0 1 0,0-1 1,1 0-1,-1 0 0,0 1 0,0-1 1,0 0-1,0 0 0,1 1 0,-1-1 1,0 0-1,0 1 0,0-1 0,0 0 1,0 0-1,0 1 0,0 0 0,5 25 57,-2-9-31,-3-14-28,1-1 1,0 0-1,0 0 1,0 0-1,0 0 1,0 0-1,0 0 1,0-1-1,1 1 1,-1 0-1,1 0 1,-1-1-1,1 1 1,0-1-1,0 0 1,0 1-1,-1-1 0,1 0 1,0 0-1,0 0 1,1 0-1,-1-1 1,0 1-1,0 0 1,0-1-1,0 0 1,5 1-1,-2-1 34,0-1 0,0 0 0,-1 0-1,1 0 1,0 0 0,0-1 0,-1 1-1,1-1 1,0 0 0,-1-1 0,8-5 0,15-13 37,-1-1 0,-1-2 1,-1 0-1,35-48 1,-59 72-104,7-12-339,-7 12 368,0 0 1,0-1-1,0 1 1,0-1 0,0 1-1,0 0 1,0-1-1,0 1 1,-1 0-1,1-1 1,0 1-1,0 0 1,0-1-1,-1 1 1,1 0 0,0-1-1,0 1 1,-1 0-1,1 0 1,0-1-1,-1 1 1,1 0-1,0 0 1,-1 0-1,1-1 1,-1 1 0,-5-6-173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0.909"/>
    </inkml:context>
    <inkml:brush xml:id="br0">
      <inkml:brushProperty name="width" value="0.05" units="cm"/>
      <inkml:brushProperty name="height" value="0.05" units="cm"/>
    </inkml:brush>
  </inkml:definitions>
  <inkml:trace contextRef="#ctx0" brushRef="#br0">1 0 15027,'5'10'724,"0"0"-1,-1 0 1,0 0-1,-1 0 1,0 1-1,2 14 1,5 68 1868,-8-60-1680,4 46 432,17 132 466,-22-206-1779,0 0 0,0 0 0,0 0 0,1 0 0,0 0 0,0-1 0,0 1 0,1 0 0,4 5 0,-6-8-15,0-1 0,1 1 0,-1-1 0,1 0 0,0 0 0,0 1 0,-1-1 0,1 0 0,0 0 0,0-1 0,0 1 0,0 0 0,0-1 0,0 1 0,0-1 0,0 1 0,0-1 0,0 0 0,0 0 0,0 0 0,0 0 0,0 0 0,0-1 0,0 1 0,4-2 1,3-1 25,0 0 0,0-1 0,-1-1 0,0 1 0,0-1 0,0 0 0,0-1 0,10-10 0,54-60 230,-55 57-200,33-38-392,-3-2 0,62-100 0,-108 156 189,3-3-118,-1 0 0,0 0 0,4-13 0,-6 18 228,-1 1 0,0-1 0,1 0 0,-1 0 0,0 0 0,0 0 0,0 1 0,0-1 0,0 0 0,0 0 0,0 0 0,0 0 0,0 1 0,0-1 0,0 0 0,-1 0 0,1 0 0,0 0 0,0 1 0,-1-1 0,1 0 0,-1 0 0,1 1 0,-1-1 0,1 0 0,-1 1 0,1-1 0,-1 0 0,0 1 0,1-1 0,-1 1 0,0-1 0,1 1 0,-1-1 0,0 1 0,0 0 0,1-1 0,-2 1 0,-21-3-595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37.535"/>
    </inkml:context>
    <inkml:brush xml:id="br0">
      <inkml:brushProperty name="width" value="0.05" units="cm"/>
      <inkml:brushProperty name="height" value="0.05" units="cm"/>
    </inkml:brush>
  </inkml:definitions>
  <inkml:trace contextRef="#ctx0" brushRef="#br0">111 25 17788,'18'-23'3347,"-17"23"-3313,-1 0 1,0 0-1,0 0 0,0 0 1,0 0-1,0 0 0,0 0 1,0 0-1,0-1 1,0 1-1,0 0 0,0 0 1,0 0-1,0 0 0,0 0 1,0 0-1,1 0 0,-1 0 1,0 0-1,0 0 1,0 0-1,0 0 0,0 0 1,0 0-1,0 0 0,0 0 1,1 0-1,-1 0 0,0 0 1,0 0-1,0 0 1,0 0-1,0 0 0,0 0 1,0 0-1,0 0 0,0 0 1,1 0-1,-1 0 0,0 0 1,0 0-1,0 0 1,0 0-1,0 0 0,0 0 1,0 0-1,0 0 0,0 0 1,0 1-1,0-1 0,1 0 1,-1 0-1,0 0 1,0 0-1,0 0 0,0 0 1,0 0-1,0 0 0,0 0 1,0 1-1,-4 15 1110,-13 22-667,-25 44 1,23-48-509,-23 59 0,40-88 30,1 0 0,-1 1 0,1-1 0,0 1 0,0-1 0,0 1 0,1 10 0,0-14 0,0 0 0,1-1-1,-1 1 1,0 0 0,1-1 0,0 1-1,-1 0 1,1-1 0,0 1 0,0-1-1,0 1 1,0-1 0,0 0 0,0 1-1,0-1 1,0 0 0,0 0 0,1 1-1,-1-1 1,1 0 0,-1 0 0,1-1-1,-1 1 1,1 0 0,-1 0 0,1-1-1,0 1 1,-1-1 0,1 1 0,2-1-1,4 1-27,1 0 0,0-1-1,0 0 1,0 0-1,-1-1 1,1 0 0,0 0-1,0-1 1,-1 0-1,1-1 1,-1 0 0,0 0-1,0-1 1,0 0-1,0-1 1,-1 1 0,0-1-1,0-1 1,0 1-1,11-13 1,-3 1-74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37.909"/>
    </inkml:context>
    <inkml:brush xml:id="br0">
      <inkml:brushProperty name="width" value="0.05" units="cm"/>
      <inkml:brushProperty name="height" value="0.05" units="cm"/>
    </inkml:brush>
  </inkml:definitions>
  <inkml:trace contextRef="#ctx0" brushRef="#br0">1 36 18492,'35'-6'1784,"4"-1"-1160,3-1-271,4 3 623,-1 0-400,-6 1-1864,-1 4 1496,-7 0-488,-3 0-169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43.202"/>
    </inkml:context>
    <inkml:brush xml:id="br0">
      <inkml:brushProperty name="width" value="0.05" units="cm"/>
      <inkml:brushProperty name="height" value="0.05" units="cm"/>
    </inkml:brush>
  </inkml:definitions>
  <inkml:trace contextRef="#ctx0" brushRef="#br0">32 111 13443,'-18'-2'1428,"5"0"291,13 1-1671,0 1-1,0-1 0,0 1 0,0 0 0,1-1 0,-1 1 0,0-1 1,0 1-1,1-1 0,-1 1 0,0 0 0,0-1 0,1 1 0,-1 0 0,0-1 1,1 1-1,-1 0 0,1-1 0,-1 1 0,0 0 0,1 0 0,-1 0 0,1-1 1,-1 1-1,1 0 0,-1 0 0,1 0 0,0 0 0,26-15 103,1 2 0,1 0 0,0 2 0,0 1 0,1 2 0,0 1-1,1 1 1,0 2 0,-1 0 0,1 3 0,1 0 0,-1 2 0,0 1 0,48 11 0,-72-12-132,0 1 0,0-1 1,0 0-1,0-1 0,1 0 0,9-1 1,-17 1-15,0 0 0,0 0 0,0 0 0,0 0 0,0 0 0,0 0-1,0 0 1,0 0 0,0 0 0,0 0 0,0 0 0,0 0 0,0 0 0,0 0 0,-1 0 0,1 0 0,0 0 0,0 0 0,0 0 0,0 0 0,0 0 0,0 0 0,0 0 0,0-1 0,0 1 0,0 0 0,0 0 0,0 0 0,0 0 0,0 0 0,0 0 0,0 0 0,0 0 0,0 0 0,0 0 0,0 0 0,0 0 0,0 0 0,0 0 0,0-1-1,0 1 1,0 0 0,0 0 0,0 0 0,0 0 0,0 0 0,0 0 0,1 0 0,-1 0 0,0 0 0,0 0 0,-9-2 87,-161 17 365,67-4-424,-114 8 2,216-19-129,5 1 28,16 1-10,26 0 6,30-8 22,0-5 0,97-25 0,-94 18 29,-71 18 4,-15 6 8,-17 7 3,-13 2 36,-1-2 0,-76 16 0,-83 3 166,175-29-171,-59 7 11,142-13-474,146-33-1211,-71 10-2326,-206 32 2552,27 0 1218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56.020"/>
    </inkml:context>
    <inkml:brush xml:id="br0">
      <inkml:brushProperty name="width" value="0.05" units="cm"/>
      <inkml:brushProperty name="height" value="0.05" units="cm"/>
      <inkml:brushProperty name="color" value="#66CC00"/>
    </inkml:brush>
  </inkml:definitions>
  <inkml:trace contextRef="#ctx0" brushRef="#br0">6 3065 11666,'-2'-18'1816,"0"11"-392,1 10 527,14-19-465,4-13-376,16-37 1,-24 43-811,2 1 0,1 0 0,1 1-1,19-25 1,-16 30-260,1 1 0,1 0 0,0 2 0,1 0 0,21-11 0,-3 1 4,43-21-16,-61 35-21,0-1-1,-1 0 0,0-1 0,-1-1 0,0-1 0,25-25 0,-15 8 13,6-6-4,49-70 0,-66 84-23,35-37-1,-21 26 20,-23 25-10,6-9 2,1 1 0,1 0-1,1 2 1,0 0-1,26-18 1,-27 23-15,12-8 20,1 1 1,1 1-1,1 1 0,36-11 0,-43 16-8,0 0-1,0-1 0,-1-2 0,0 0 0,0-2 0,29-24 0,-31 20-14,-1 0-1,26-35 1,0 2 53,-28 33-18,87-87 3,-85 88-37,1 1-1,0 1 0,42-23 0,-49 32 21,3-1 0,-1-1 0,0-1-1,-1 0 1,1-1 0,-2 0 0,20-19-1,-26 22 5,0 1-1,1 0 0,-1 1 0,1 0 0,1 0 0,9-4 0,4-3-23,16-10-14,-15 11 30,-1-2 0,-1 0 0,0-1 0,-1-2 0,25-23 0,-36 31-8,-1 1 0,1 1 0,0-1 0,19-9 0,-2 1 26,26-19-1,-2-2 0,0-2 0,47-49-1,-22 18-36,152-107-1,-191 153 22,1 2-1,1 2 1,59-22 0,10-4-25,-81 31 27,-2-1 0,0-2 0,0 0 0,31-31 0,-21 18 2,-1-1 6,41-50 0,-53 55 29,2 1 0,0 2 0,2 0 0,33-24 0,4 10 135,1 3-1,85-32 0,-9 4 17,-121 52-123,0 0 1,28-24 0,-31 23-14,-117 75-220,-91 43 163,0 2-113,170-94 40,1 2-1,1 0 1,0 1-1,2 2 0,0 0 1,-19 26-1,11-9-277,-2-1 0,-1-1 0,-54 48 0,230-240-2952,-59 79 2648,189-130 0,-161 123 1070,-190 130-229,-7 2-130,46-22-26,1 1 0,2 2 0,-49 51 0,39-31 2,-65 97 0,91-120-32,-1-1 0,0-1 0,-2 0 0,0-1 0,-2-2 0,0 0 0,-1-1 0,-49 29 0,-34 10 7,49-28-17,2 1 1,-94 73 0,73-40 4,-3 4-5,-130 87 1,152-120-2,13-9-3,0 2 0,2 2 0,-61 55 0,25-4 8,15-16 2,-80 65 0,-294 176 34,182-132 40,186-120-69,-95 93 0,121-101 0,-3-2-1,-2-2 0,-2-2 1,-56 35-1,53-44-10,1 2 0,2 3 1,-64 58-1,88-69 47,-1-1 1,-47 33-1,73-56-30,1-1 0,-1 1 0,0 0 0,0-1 0,0 1 0,0-1-1,0 1 1,0-1 0,0 1 0,0-1 0,0 0 0,0 0 0,0 1 0,0-1 0,-1 0 0,1 0 0,-1 0-1,1 0-5,1-1 0,0 1 0,0-1 0,-1 1 0,1 0 1,0-1-1,0 1 0,0-1 0,-1 1 0,1 0 0,0-1 0,0 1 0,0-1 0,0 1 0,0-1 0,0 1 0,0 0 0,0-1 0,0 1 0,0-1 0,0 1 0,0-1 0,0 1 0,0-1 0,1 1 0,-1 0 0,0-1 0,3-6-12,-1 1 1,1-1-1,8-11 1,1 1 11,1 0 0,1 1 1,0 1-1,2 0 0,23-18 1,90-54-32,5-2-51,122-144-19,-114 97-68,181-124-672,-34 31 120,309-263 770,-340 281 311,76-55 148,-145 153-347,-29 19-122,-128 73-40,-1-2 0,50-47-1,-7-7-5,35-35 12,-89 93 10,2 2 0,0 0 0,37-22 0,-25 23-27,2 1 0,-1 2 0,73-17 0,-62 23-6,-34 6 84,0 0-1,23-7 1,-27 1 149,-4 4-169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04.639"/>
    </inkml:context>
    <inkml:brush xml:id="br0">
      <inkml:brushProperty name="width" value="0.05" units="cm"/>
      <inkml:brushProperty name="height" value="0.05" units="cm"/>
      <inkml:brushProperty name="color" value="#66CC00"/>
    </inkml:brush>
  </inkml:definitions>
  <inkml:trace contextRef="#ctx0" brushRef="#br0">13 244 7146,'-12'-6'9233,"19"6"-9289,11 1 152,35-2-1,11 1-85,12 6 1,1-2 0,0-5 0,124-15 0,-180 12 3,1 2 0,-1 1 0,0 0 0,1 2 0,-1 0 0,0 1 0,0 2 1,0 0-1,21 7 0,-10-2-9,0-2 1,0-1-1,1-2 1,-1-1-1,34-1 0,161-19 250,-27 1 47,-43 10-166,287-49 0,-368 44 9,148-3-1,-59 6-87,-77 1-35,269-17 27,-272 24-32,127 16 0,-7 1-7,378-18 25,-420-1-26,95-8-3,157 2-11,808 53 4,-272-57-37,-572-4-88,129-10 52,-202-19 77,-156 19-7,132 1-1,2 22 19,-215 3-9,8-2 5,-41 0 3,0 2 1,61 6-1,-96-6-14,-1 0 1,0 0 0,1 0-1,-1 0 1,0 0-1,0 1 1,1-1-1,-1 0 1,0 0-1,1 0 1,-1 0 0,0 0-1,1 0 1,-1 0-1,0 1 1,0-1-1,1 0 1,-1 0 0,0 0-1,0 1 1,0-1-1,1 0 1,-1 0-1,0 1 1,0-1-1,0 0 1,1 1 0,-1-1-1,0 0 1,0 0-1,0 1 1,0-1-1,0 1 1,0-1-3,0 0 1,0 0-1,0 0 1,-1 0-1,1 1 1,0-1-1,0 0 0,0 0 1,0 0-1,-1 0 1,1 0-1,0 0 1,0 0-1,0 0 1,-1 0-1,1 0 0,0 0 1,0 0-1,0 0 1,-1 0-1,1 0 1,0 0-1,0 0 1,0 0-1,-1 0 1,1 0-1,0 0 0,0 0 1,0 0-1,-1 0 1,1-1-1,0 1 1,0 0-1,0 0 1,0 0-1,-1 0 0,1 0 1,0 0-1,0-1 1,0 1-1,0 0 1,0 0-1,0 0 1,0 0-1,0-1 0,-1 1 1,1 0-1,0 0 1,-8-12-29,2-6-14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05.729"/>
    </inkml:context>
    <inkml:brush xml:id="br0">
      <inkml:brushProperty name="width" value="0.05" units="cm"/>
      <inkml:brushProperty name="height" value="0.05" units="cm"/>
      <inkml:brushProperty name="color" value="#66CC00"/>
    </inkml:brush>
  </inkml:definitions>
  <inkml:trace contextRef="#ctx0" brushRef="#br0">311 8 15979,'12'-5'1441,"-2"2"-1153,-19 14-64,-13 9 640,-7 15-520,0 6-56,-9 14-56,-6 7-24,5-2-56,1-1-16,7-6-200,4-6-184,10-15-248,7-12-112,13-26-176,10-15 544,14-20-200,6-8-160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06.115"/>
    </inkml:context>
    <inkml:brush xml:id="br0">
      <inkml:brushProperty name="width" value="0.05" units="cm"/>
      <inkml:brushProperty name="height" value="0.05" units="cm"/>
      <inkml:brushProperty name="color" value="#66CC00"/>
    </inkml:brush>
  </inkml:definitions>
  <inkml:trace contextRef="#ctx0" brushRef="#br0">278 49 12267,'41'-44'2679,"-40"40"-1069,-7 7-543,-9 8-166,6-1-775,1 1 0,0 0 0,1 1 0,0 0 0,0 0 0,1 0 0,1 1 0,0 0 0,1 0 0,0 0 0,1 0 0,-2 25 0,3-8-118,1 0 0,2 0 0,1 0 0,11 52 0,-13-80 38,2 8-222,0 0 0,0 0 0,-1 0 0,-1 0-1,-1 18 1,1-26 104,0-1 0,-1 1-1,1-1 1,-1 1-1,1-1 1,-1 1-1,1-1 1,-1 1 0,0-1-1,0 1 1,0-1-1,0 0 1,0 1-1,0-1 1,0 0 0,0 0-1,-3 2 1,2-3 18,0 1 0,0 0 1,0 0-1,0-1 0,-1 1 0,1-1 1,0 0-1,0 1 0,-1-1 0,1 0 1,0 0-1,0-1 0,-1 1 1,1 0-1,0-1 0,-3 0 0,-22-9-557</inkml:trace>
  <inkml:trace contextRef="#ctx0" brushRef="#br0" timeOffset="1">3 339 15443,'-3'-16'1849,"3"-1"-1201,11 5-136,6-1 912,11 1-408,4 4-135,5-3-593,2 4-448,-3-2 272,-6 1-24,-16 0-200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07.330"/>
    </inkml:context>
    <inkml:brush xml:id="br0">
      <inkml:brushProperty name="width" value="0.05" units="cm"/>
      <inkml:brushProperty name="height" value="0.05" units="cm"/>
      <inkml:brushProperty name="color" value="#66CC00"/>
    </inkml:brush>
  </inkml:definitions>
  <inkml:trace contextRef="#ctx0" brushRef="#br0">29 109 18868,'0'1'57,"-1"-1"0,0 0 0,1 0 0,-1 0 0,1 0 0,-1 0 0,0 1 0,1-1 0,-1 0 0,1 0 0,-1 1 0,1-1 0,-1 1 0,1-1-1,-1 0 1,1 1 0,-1-1 0,1 1 0,0-1 0,-1 1 0,1-1 0,-1 1 0,1-1 0,0 1 0,0-1 0,-1 1 0,1 0 0,0-1 0,0 1 0,0-1 0,0 1 0,0 0 0,0 0 0,-8 28 259,8-28-180,-2 11-65,0 0 0,0 0 0,1 0 0,1 0 0,0 0 0,0 1 0,2-1 0,-1 0 0,7 21 0,-8-32-54,1 1 0,-1-1 1,1 0-1,-1 0 0,1 0 0,-1 0 0,1 0 0,0 0 0,-1 0 0,1 0 0,0 0 0,0-1 0,0 1 0,0 0 0,0 0 0,-1-1 0,2 1 0,-1 0 0,0-1 0,0 1 1,0-1-1,0 0 0,2 1 0,-2-1 12,1 0 0,0 0 0,-1 0 0,1-1 0,0 1 0,-1-1 0,1 1 0,-1-1 0,1 1 1,-1-1-1,1 0 0,-1 0 0,1 0 0,1-2 0,6-4 166,-2-1 0,1 0 1,12-18-1,-16 21-112,23-33 475,-18 23-261,21-25 0,-29 39-292,-1 1 0,0 0 0,0-1 0,0 1-1,1 0 1,-1 0 0,0-1 0,0 1 0,1 0 0,-1 0-1,0-1 1,1 1 0,-1 0 0,0 0 0,1 0 0,-1 0-1,0-1 1,1 1 0,-1 0 0,0 0 0,1 0-1,-1 0 1,0 0 0,1 0 0,-1 0 0,0 0 0,1 0-1,-1 0 1,1 0 0,-1 0 0,1 0 0,4 12 12,-4 24-149,-1-28 104,0 5-29,-1-7 12,1 1 0,1-1 0,-1 0 1,1 1-1,0-1 0,1 0 0,2 10 0,-4-16 43,1 1 1,-1-1-1,0 0 0,0 1 1,1-1-1,-1 0 0,0 1 1,0-1-1,1 0 0,-1 1 0,0-1 1,1 0-1,-1 0 0,0 1 1,1-1-1,-1 0 0,0 0 0,1 0 1,-1 1-1,1-1 0,-1 0 1,1 0-1,-1 0 0,0 0 0,1 0 1,-1 0-1,1 0 0,-1 0 1,1 0-1,14-8 13,14-21 134,-24 23-88,12-11-281,-1-1 0,-1 0 0,0-2 1,-2 1-1,0-2 0,-1 1 1,11-28-1,-11 15-143,2 1-146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07.783"/>
    </inkml:context>
    <inkml:brush xml:id="br0">
      <inkml:brushProperty name="width" value="0.05" units="cm"/>
      <inkml:brushProperty name="height" value="0.05" units="cm"/>
      <inkml:brushProperty name="color" value="#66CC00"/>
    </inkml:brush>
  </inkml:definitions>
  <inkml:trace contextRef="#ctx0" brushRef="#br0">167 5 17988,'10'-5'977,"-9"8"-296,-14 14 109,-3 3-242,-13 37-113,2 0 0,-33 101 0,50-126-419,-7 38 1,15-60-13,0 0 1,1 1-1,0-1 0,1 1 1,0-1-1,1 0 0,3 20 1,-2-26-1,-1 0 0,1-1 1,0 0-1,-1 1 0,2-1 0,-1 0 1,0 0-1,0 0 0,1 0 0,0-1 1,0 1-1,-1 0 0,1-1 1,1 0-1,-1 0 0,0 0 0,0 0 1,1-1-1,-1 1 0,1-1 0,0 0 1,-1 0-1,1 0 0,0 0 1,5 0-1,3 0-90,0 0 1,0-1-1,0 0 0,0-1 1,0 0-1,22-6 1,-34 7 69,27-9-602,-27 9 601,1-1 1,0 1-1,0-1 1,0 1-1,0-1 1,0 1 0,-1-1-1,1 0 1,0 1-1,0-1 1,-1 0-1,1 0 1,-1 0-1,1 1 1,0-1 0,-1 0-1,0 0 1,1 0-1,-1 0 1,1 0-1,-1 0 1,0 0-1,0 0 1,0 0 0,1-1-1,-7-10-306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08.127"/>
    </inkml:context>
    <inkml:brush xml:id="br0">
      <inkml:brushProperty name="width" value="0.05" units="cm"/>
      <inkml:brushProperty name="height" value="0.05" units="cm"/>
      <inkml:brushProperty name="color" value="#66CC00"/>
    </inkml:brush>
  </inkml:definitions>
  <inkml:trace contextRef="#ctx0" brushRef="#br0">0 146 14019,'19'0'1840,"24"-10"-815,6-5-393,14-2 1416,4-2-888,3 4-663,-1-2 1479,-6-1-1584,-9 1 40,-18-1-168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1.297"/>
    </inkml:context>
    <inkml:brush xml:id="br0">
      <inkml:brushProperty name="width" value="0.05" units="cm"/>
      <inkml:brushProperty name="height" value="0.05" units="cm"/>
    </inkml:brush>
  </inkml:definitions>
  <inkml:trace contextRef="#ctx0" brushRef="#br0">0 11 14675,'26'18'1480,"8"-6"-1135,1-6-329,6-9 968,2-7-424,2-6-272,-2-1-200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3.517"/>
    </inkml:context>
    <inkml:brush xml:id="br0">
      <inkml:brushProperty name="width" value="0.05" units="cm"/>
      <inkml:brushProperty name="height" value="0.05" units="cm"/>
      <inkml:brushProperty name="color" value="#66CC00"/>
    </inkml:brush>
  </inkml:definitions>
  <inkml:trace contextRef="#ctx0" brushRef="#br0">0 16 14475,'3'-6'1632,"3"-1"-1079,-5 4 1711,1 7-2256,4 1-72,0-1-72,-1 5-48,1 1-56,-1 3-16,-1 6-168,-1 6-112,-2 4 448,-1 3-24,0 6 16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3.901"/>
    </inkml:context>
    <inkml:brush xml:id="br0">
      <inkml:brushProperty name="width" value="0.05" units="cm"/>
      <inkml:brushProperty name="height" value="0.05" units="cm"/>
      <inkml:brushProperty name="color" value="#66CC00"/>
    </inkml:brush>
  </inkml:definitions>
  <inkml:trace contextRef="#ctx0" brushRef="#br0">2 1 9386,'0'71'1152,"0"-4"-728,2-10-408,4-7 825,3-11-681,1-4-168,0 2-128</inkml:trace>
  <inkml:trace contextRef="#ctx0" brushRef="#br0" timeOffset="1">3 967 11674,'-3'51'993,"3"-4"-785,3-2-232,3-1 368,-3 0 40,-2 0-184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4.258"/>
    </inkml:context>
    <inkml:brush xml:id="br0">
      <inkml:brushProperty name="width" value="0.05" units="cm"/>
      <inkml:brushProperty name="height" value="0.05" units="cm"/>
      <inkml:brushProperty name="color" value="#66CC00"/>
    </inkml:brush>
  </inkml:definitions>
  <inkml:trace contextRef="#ctx0" brushRef="#br0">89 0 5681,'-7'47'818,"-34"225"5538,25-91-5081,17-37-713,-1-144-566,0 1 0,0-1-1,0 0 1,0 0 0,0 0-1,0 1 1,0-1 0,0 0-1,0 0 1,0 0 0,0 0-1,0 1 1,0-1 0,-1 0-1,1 0 1,0 0 0,0 0-1,0 1 1,0-1 0,0 0-1,-1 0 1,1 0 0,0 0-1,0 0 1,0 0-1,0 0 1,-1 0 0,1 0-1,0 0 1,0 1 0,0-1-1,-1 0 1,1 0 0,0 0-1,0 0 1,0 0 0,-1 0-1,1 0 1,0-1 0,0 1-1,0 0 1,-1 0 0,1 0-1,0 0 1,0 0 0,0 0-1,0 0 1,-1 0 0,1 0-1,0 0 1,0-1 0,0 1-1,-1 0 1,-8-6-28,0-3-15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5.884"/>
    </inkml:context>
    <inkml:brush xml:id="br0">
      <inkml:brushProperty name="width" value="0.05" units="cm"/>
      <inkml:brushProperty name="height" value="0.05" units="cm"/>
      <inkml:brushProperty name="color" value="#66CC00"/>
    </inkml:brush>
  </inkml:definitions>
  <inkml:trace contextRef="#ctx0" brushRef="#br0">21 41 13259,'-16'-31'2564,"12"22"-49,11 26-894,36 86 1049,42 89-780,-69-161-1759,1-1 0,2 0 1,42 51-1,-58-77-138,-1-1 1,1 0 0,0 0 0,0 0 0,-1 0 1,2-1-1,-1 1 0,0-1 0,0 1 0,1-1 0,6 3 0,-21-20-1384,4 8 1125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6.299"/>
    </inkml:context>
    <inkml:brush xml:id="br0">
      <inkml:brushProperty name="width" value="0.05" units="cm"/>
      <inkml:brushProperty name="height" value="0.05" units="cm"/>
      <inkml:brushProperty name="color" value="#66CC00"/>
    </inkml:brush>
  </inkml:definitions>
  <inkml:trace contextRef="#ctx0" brushRef="#br0">0 498 17180,'0'-2'266,"1"0"0,-1 0 0,1 0 0,-1 0 0,1 0 0,0 1 0,0-1 0,0 0 0,-1 0 0,2 1 0,-1-1 0,0 0 1,0 1-1,1-1 0,-1 1 0,2-2 0,31-23 1306,-17 15-905,26-25 402,66-68-1,-85 78-1150,-2-1-1,-1-1 0,33-59 0,-48 74 55,-1-1 0,0 1-1,0-1 1,-2 0 0,3-19 0,-2 12-170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7.592"/>
    </inkml:context>
    <inkml:brush xml:id="br0">
      <inkml:brushProperty name="width" value="0.05" units="cm"/>
      <inkml:brushProperty name="height" value="0.05" units="cm"/>
      <inkml:brushProperty name="color" value="#66CC00"/>
    </inkml:brush>
  </inkml:definitions>
  <inkml:trace contextRef="#ctx0" brushRef="#br0">8 0 21389,'-5'37'4045,"5"48"-3453,0-49-380,-1 0-194,0-24-15,0 1-1,1-1 1,1 1 0,0 0-1,0-1 1,6 20 0,-7-32 0,0 1-1,0-1 1,0 1 0,1-1-1,-1 1 1,0-1 0,0 1 0,0-1-1,1 1 1,-1-1 0,0 0-1,1 1 1,-1-1 0,0 1-1,1-1 1,-1 0 0,0 1 0,1-1-1,-1 0 1,1 0 0,-1 1-1,0-1 1,1 0 0,-1 0-1,1 0 1,-1 1 0,1-1-1,-1 0 1,1 0 0,-1 0 0,1 0-1,-1 0 1,1 0 0,0 0-1,0-1 7,1 1-1,-1-1 1,1 0 0,-1 0-1,0 1 1,1-1-1,-1 0 1,0 0-1,0-1 1,0 1-1,2-2 1,25-39 164,-27 40-160,77-147 674,-59 110-473,-19 38-198,1 0 1,-1 0-1,1-1 0,0 1 1,-1 0-1,1 0 0,0 0 0,0 0 1,0 0-1,0 0 0,0 0 0,0 0 1,1-1-1,-2 2-13,1 0 1,-1 0 0,0 0 0,1 1-1,-1-1 1,0 0 0,0 0-1,1 0 1,-1 0 0,0 1-1,0-1 1,1 0 0,-1 0-1,0 0 1,0 1 0,0-1-1,1 0 1,-1 1 0,0-1-1,0 0 1,0 0 0,0 1-1,0-1 1,0 0 0,0 1-1,1-1 1,-1 0 0,0 1 0,0-1-1,0 0 1,0 1 0,0-1-1,-1 1 1,2 45 70,-2-33-65,1 27 1,-1-9-7,1 0-1,2 0 1,6 38-1,-8-68-2,0 0-1,1 1 1,-1-1-1,0 0 1,0 0 0,1 0-1,-1 0 1,0 0-1,1 0 1,-1 0-1,1 0 1,0 0-1,-1 0 1,1 0-1,0 0 1,0 0-1,-1 0 1,1 0-1,0-1 1,0 1 0,2 1-1,-2-2 2,-1 0-1,1 0 1,0 0-1,0-1 1,0 1-1,0 0 1,0 0 0,0-1-1,-1 1 1,1 0-1,0-1 1,0 1-1,-1-1 1,1 1-1,0-1 1,0 1 0,-1-1-1,1 1 1,-1-1-1,1 0 1,0-1-1,6-7 18,0 0-1,-1-1 0,6-13 0,-8 15 3,117-218 575,-120 225-783,0 0 0,-1 0 1,1-1-1,-1 1 0,1 0 0,-1 0 1,1 0-1,-1 0 0,0-1 0,1 1 1,-1 0-1,0-1 0,0 0 0,0-2-383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8.029"/>
    </inkml:context>
    <inkml:brush xml:id="br0">
      <inkml:brushProperty name="width" value="0.05" units="cm"/>
      <inkml:brushProperty name="height" value="0.05" units="cm"/>
      <inkml:brushProperty name="color" value="#66CC00"/>
    </inkml:brush>
  </inkml:definitions>
  <inkml:trace contextRef="#ctx0" brushRef="#br0">117 0 21309,'-13'31'4507,"-20"32"-3440,31-59-1011,-46 90 819,44-85-774,1 0 1,0 1 0,0-1 0,1 0 0,0 1 0,0 0-1,1-1 1,1 17 0,0-24-82,0 0 0,0 0-1,0 0 1,1 0 0,-1 0-1,1 0 1,0 0 0,0 0-1,-1 0 1,1 0 0,1 0-1,-1 0 1,0 0 0,0-1-1,0 1 1,1-1 0,-1 1 0,1-1-1,0 1 1,2 1 0,-1-2-2,0 1 1,0-1 0,0 0 0,0 0-1,1 0 1,-1 0 0,0-1 0,1 1 0,-1-1-1,1 0 1,5 0 0,2-2-72,0 0 1,0 0-1,0-1 1,0 0-1,-1-1 0,18-8 1,-25 11-143,-1 0 1,1-1-1,-1 0 0,1 1 1,-1-1-1,0 0 0,1 0 1,-1 0-1,3-4 1,-5 5 128,1 0 0,-1 0 0,0 0 0,1 0 0,-1 1 0,0-1 0,0 0 0,0 0 0,0 0 0,0 0 0,0 1 0,0-1 0,0 0 0,0 0 0,0 0 0,0 0 0,-1 0 0,1 1 0,0-1 0,-1 0 0,1 0 0,-1 1 0,1-1 0,0 0 0,-1 0 0,0 1 0,1-1 0,-1 0 0,1 1 0,-1-1 0,0 1 0,1-1 0,-1 1 0,0-1 0,0 1 0,1 0 0,-3-1 0,-14-8-852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18.382"/>
    </inkml:context>
    <inkml:brush xml:id="br0">
      <inkml:brushProperty name="width" value="0.05" units="cm"/>
      <inkml:brushProperty name="height" value="0.05" units="cm"/>
      <inkml:brushProperty name="color" value="#66CC00"/>
    </inkml:brush>
  </inkml:definitions>
  <inkml:trace contextRef="#ctx0" brushRef="#br0">1 66 18988,'1'-6'2032,"14"2"-1135,5-2-353,11 0 1080,4 2-400,9-2-479,1-1-353,-1-1 440,1 3-640,-6-1-96,-8-2-16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22.014"/>
    </inkml:context>
    <inkml:brush xml:id="br0">
      <inkml:brushProperty name="width" value="0.05" units="cm"/>
      <inkml:brushProperty name="height" value="0.05" units="cm"/>
      <inkml:brushProperty name="color" value="#E71224"/>
    </inkml:brush>
  </inkml:definitions>
  <inkml:trace contextRef="#ctx0" brushRef="#br0">17 1 15859,'-4'10'1657,"-5"3"-1185,7 7-240,1 5 1128,1 7-1104,0 0-160,0 2-304,0 0-352,1-4 448,-1-1-136,5-8-88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22.372"/>
    </inkml:context>
    <inkml:brush xml:id="br0">
      <inkml:brushProperty name="width" value="0.05" units="cm"/>
      <inkml:brushProperty name="height" value="0.05" units="cm"/>
      <inkml:brushProperty name="color" value="#E71224"/>
    </inkml:brush>
  </inkml:definitions>
  <inkml:trace contextRef="#ctx0" brushRef="#br0">28 1 14211,'-10'44'1056,"2"-2"-1000,6 0-184,-3-2 472,2-5-128,3-5-192</inkml:trace>
  <inkml:trace contextRef="#ctx0" brushRef="#br0" timeOffset="1">3 809 10338,'0'44'1176,"0"-3"-767,2-4-193,-1-1 848,-1-4-1256,3 0 328,-3-1-64,0 0-72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1.655"/>
    </inkml:context>
    <inkml:brush xml:id="br0">
      <inkml:brushProperty name="width" value="0.05" units="cm"/>
      <inkml:brushProperty name="height" value="0.05" units="cm"/>
    </inkml:brush>
  </inkml:definitions>
  <inkml:trace contextRef="#ctx0" brushRef="#br0">45 144 16027,'-5'6'290,"0"-1"-1,0 1 1,1 0 0,0 0-1,0 1 1,0-1-1,1 1 1,0 0-1,-4 14 1,7-21-252,0 1-1,0-1 1,0 1 0,0 0 0,-1-1 0,1 1 0,0-1-1,0 1 1,1 0 0,-1-1 0,0 1 0,0-1 0,0 1 0,0-1-1,0 1 1,1-1 0,-1 1 0,0 0 0,0-1 0,1 1-1,-1-1 1,0 0 0,1 1 0,-1-1 0,1 1 0,-1-1 0,0 1-1,2-1 1,-1 1 0,0-1-1,0 0 0,0 0 0,0 0 1,0 0-1,0 0 0,0 0 1,0 0-1,0 0 0,0 0 1,0-1-1,0 1 0,0 0 0,1-1 1,3-2 31,0 1-1,0-1 1,-1 0 0,1 0 0,4-5-1,-1 0-3,-1 0-1,0 0 0,-1-1 0,0 0 1,0-1-1,-1 1 0,0-1 0,-1 0 0,0 0 1,0-1-1,-1 1 0,2-17 0,-6 18-38,-5 13-4,-6 15-3,8-8-2,-15 43 55,18-50-41,1 0 1,-1 0-1,1 0 0,-1 0 1,1 0-1,0-1 0,0 1 1,1 0-1,-1 0 0,1 0 1,0 0-1,1 4 0,-1-7-3,0 1 1,0-1-1,0 0 0,0 0 0,0 1 1,0-1-1,0 0 0,0 0 1,0 0-1,0 0 0,1-1 0,-1 1 1,0 0-1,1 0 0,-1-1 0,1 1 1,-1-1-1,1 1 0,-1-1 1,1 1-1,-1-1 0,1 0 0,-1 0 1,1 0-1,-1 0 0,1 0 0,-1 0 1,3-1-1,4 0 84,0-1 0,0 0-1,0 0 1,9-5 0,10-6 184,0-1 0,-2-1 1,0-2-1,39-33 0,22-14 232,-86 63-519,1 0 0,-1 1 0,1-1 0,0 0 0,-1 1 0,1-1 1,0 1-1,-1-1 0,1 1 0,0 0 0,0-1 0,0 1 1,-1 0-1,1-1 0,0 1 0,0 0 0,0 0 0,0 0 0,0 0 1,-1 0-1,1 0 0,0 0 0,0 0 0,0 0 0,0 0 1,0 0-1,0 1 0,0 0-3,0 1 1,-1-1 0,1 0-1,-1 1 1,0-1-1,1 1 1,-1-1 0,0 0-1,0 1 1,0-1-1,0 1 1,0 1 0,0 0-1,-1 0 0,2 0 1,-1 0-1,0 0 1,1 0-1,-1 0 1,1 0-1,1 3 1,-1-3-4,1-1 1,-1 0-1,0 0 0,1 0 1,0 0-1,-1 0 1,1 0-1,0 0 1,0-1-1,0 1 1,0-1-1,0 1 1,1-1-1,-1 0 1,0 0-1,3 1 1,0 0 4,0-1 0,1 0 0,-1 0 0,0-1 0,0 1 0,1-1 1,6-1-1,6-1 25,-1-1 0,0-1 1,28-10-1,59-28 50,14-5-30,-117 46-55,0 0 1,0 1-1,1-1 0,-1 1 1,0 0-1,1-1 0,-1 1 1,1 0-1,-1 0 0,0 0 1,1 0-1,-1 0 0,1 0 1,-1 0-1,0 1 0,1-1 1,-1 0-1,0 1 0,1-1 1,-1 1-1,2 0 0,-2 0-3,-1 1 0,1-1 0,-1 0 0,1 0 0,-1 1 0,1-1 0,-1 0 0,0 0 0,0 1 0,0-1 0,1 0 0,-1 1 0,-1-1 0,1 0 0,0 1 0,0-1 0,0 0 0,-1 1 0,1-1 0,0 0 0,-1 0 0,0 2 0,-5 11-339,0 1 0,0-2 1,-2 1-1,-17 25 0,24-36 33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22.765"/>
    </inkml:context>
    <inkml:brush xml:id="br0">
      <inkml:brushProperty name="width" value="0.05" units="cm"/>
      <inkml:brushProperty name="height" value="0.05" units="cm"/>
      <inkml:brushProperty name="color" value="#E71224"/>
    </inkml:brush>
  </inkml:definitions>
  <inkml:trace contextRef="#ctx0" brushRef="#br0">0 0 12451,'0'11'481,"0"5"-569,1 1-1,2 18 0,-3-32-113,1 0 0,-1 0 0,1 0 0,0 0 0,0 0 0,0 0 0,0-1 0,0 1 0,1 0 0,-1-1 0,1 1 0,0 0 0,-1-1 0,1 0 0,1 1 0,-1-1 1,0 0-1,4 2 0,-4-2 314,-1-1 1,1 0 0,-1 1-1,1-1 1,-1 1 0,1 0-1,-1-1 1,0 1-1,0 0 1,1 0 0,-1 0-1,-1 0 1,1 0 0,0 0-1,0 0 1,-1 0 0,1 0-1,-1 0 1,0 0 0,0 0-1,0 4 1,0 7 992,0 0-1,-4 20 1,1-9-1058,3-24-51,1 1-1,-1-1 0,0 1 1,0-1-1,0 0 0,0 1 1,0-1-1,0 1 0,0-1 1,0 1-1,0-1 0,0 0 1,-1 1-1,1-1 0,0 1 1,0-1-1,0 0 0,0 1 1,-1-1-1,1 0 0,0 1 1,0-1-1,-1 0 0,1 1 1,0-1-1,0 0 0,-1 1 1,1-1-1,-1 0 0,-2-2-12,-3-5-43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23.631"/>
    </inkml:context>
    <inkml:brush xml:id="br0">
      <inkml:brushProperty name="width" value="0.05" units="cm"/>
      <inkml:brushProperty name="height" value="0.05" units="cm"/>
      <inkml:brushProperty name="color" value="#E71224"/>
    </inkml:brush>
  </inkml:definitions>
  <inkml:trace contextRef="#ctx0" brushRef="#br0">456 0 15755,'-21'37'7654,"-32"42"-6628,31-48-348,-61 87-696,-136 148 0,212-259-249,-13 14 116,19-20 175,0 0 0,0 0-1,0-1 1,0 1 0,0 0-1,0-1 1,0 1 0,0-1-1,0 1 1,0-1 0,0 1-1,-1-1 1,1 0 0,0 0-1,0 1 1,0-1 0,-3 0-1,-2-5-139,3-7-24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24.009"/>
    </inkml:context>
    <inkml:brush xml:id="br0">
      <inkml:brushProperty name="width" value="0.05" units="cm"/>
      <inkml:brushProperty name="height" value="0.05" units="cm"/>
      <inkml:brushProperty name="color" value="#E71224"/>
    </inkml:brush>
  </inkml:definitions>
  <inkml:trace contextRef="#ctx0" brushRef="#br0">1 1 19372,'3'9'1777,"1"4"-1185,2 1-240,5 5 1040,7 3-648,8 3-360,9 3-16,3-2-168,3 0-112,1-1-168,-2 0-120,-4 0-384,-2 1-280,-11-4 696,-2 0-200,1-5-88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25.386"/>
    </inkml:context>
    <inkml:brush xml:id="br0">
      <inkml:brushProperty name="width" value="0.05" units="cm"/>
      <inkml:brushProperty name="height" value="0.05" units="cm"/>
      <inkml:brushProperty name="color" value="#E71224"/>
    </inkml:brush>
  </inkml:definitions>
  <inkml:trace contextRef="#ctx0" brushRef="#br0">1 5 14179,'0'0'81,"0"0"1,0-1-1,0 1 1,0 0-1,0 0 0,0 0 1,0 0-1,0 0 1,0-1-1,0 1 1,0 0-1,0 0 0,0 0 1,0 0-1,0 0 1,0-1-1,0 1 0,0 0 1,0 0-1,0 0 1,1 0-1,-1 0 0,0 0 1,0-1-1,0 1 1,0 0-1,0 0 1,0 0-1,0 0 0,1 0 1,-1 0-1,0 0 1,0 0-1,0 0 0,0 0 1,0 0-1,1 0 1,-1 0-1,0 0 0,0 0 1,0 0-1,0 0 1,0 0-1,1 0 0,-1 0 1,0 0-1,0 0 1,0 0-1,0 0 1,0 0-1,1 0 0,-1 0 1,0 0-1,0 0 1,0 0-1,0 0 0,0 1 1,4 12 2194,-3 28-1163,-1-33-771,1 12-19,-2-7-227,1 0 0,1-1 1,0 1-1,1-1 0,0 1 1,5 14-1,-7-27-82,0 1 0,0-1-1,1 1 1,-1-1 0,0 1 0,1-1 0,-1 1 0,0-1-1,1 0 1,-1 1 0,1-1 0,-1 1 0,0-1-1,1 0 1,-1 1 0,1-1 0,-1 0 0,1 0 0,-1 1-1,1-1 1,0 0 0,-1 0 0,1 0 0,-1 0-1,1 1 1,-1-1 0,1 0 0,0 0 0,-1 0 0,1 0-1,-1-1 1,1 1 0,-1 0 0,1 0 0,0 0-1,-1 0 1,1 0 0,-1-1 0,1 1 0,-1 0-1,1-1 1,-1 1 0,1 0 0,-1-1 0,1 1 0,0-1-1,21-23 392,-21 22-364,41-55 638,14-17-31,-55 73-640,-1 0 1,0 1-1,1-1 0,-1 0 0,1 1 1,-1-1-1,1 1 0,-1-1 1,1 1-1,0-1 0,-1 1 1,1-1-1,-1 1 0,1 0 1,0-1-1,0 1 0,-1 0 1,1-1-1,0 1 0,-1 0 0,1 0 1,0 0-1,0 0 0,0 0 1,1 0-1,-2 0-1,1 1-1,0 0 1,-1-1 0,1 1-1,-1 0 1,1 0 0,-1-1-1,0 1 1,1 0 0,-1 0-1,0 0 1,1 0-1,-1-1 1,0 1 0,0 0-1,0 0 1,0 0 0,0 1-1,-3 54 104,2-49-91,-1 13 6,-2 8-10,2 1-1,1 0 1,2 30 0,-1-58-13,0 0-1,0 1 1,0-1 0,0 0 0,1 1 0,-1-1 0,0 0-1,1 1 1,-1-1 0,0 0 0,1 1 0,0-1 0,-1 0-1,1 0 1,0 0 0,0 0 0,-1 1 0,1-1 0,0 0 0,0-1-1,0 1 1,0 0 0,1 0 0,0 1 0,0-2 4,-1 0 0,1 0 0,-1 0 0,1 0 0,-1 0 0,1-1 0,-1 1 0,1 0 0,-1-1 0,1 1 0,-1-1 0,1 1 0,-1-1 0,0 0 0,0 0 0,1 0 0,1-1 0,7-6 53,-1-1 0,-1 0-1,15-18 1,48-76 601,9-12-3775,-77 113 2296,-5 4 167,-4 4-236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39.800"/>
    </inkml:context>
    <inkml:brush xml:id="br0">
      <inkml:brushProperty name="width" value="0.05" units="cm"/>
      <inkml:brushProperty name="height" value="0.05" units="cm"/>
    </inkml:brush>
  </inkml:definitions>
  <inkml:trace contextRef="#ctx0" brushRef="#br0">21 11 16588,'0'-6'1992,"2"2"-1280,2 15-272,-4 10 1361,0 10-889,0 8-208,-3 12-320,-1 6-120,1 4-96,-2-1-64,2-6-104,0-6-104,1-11-344,2-5-224,0-20 1760,-2-11-1136,1-17-32,1-7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40.201"/>
    </inkml:context>
    <inkml:brush xml:id="br0">
      <inkml:brushProperty name="width" value="0.05" units="cm"/>
      <inkml:brushProperty name="height" value="0.05" units="cm"/>
    </inkml:brush>
  </inkml:definitions>
  <inkml:trace contextRef="#ctx0" brushRef="#br0">18 167 18428,'-13'-16'2000,"9"1"-1199,5 2-321,15-1 1024,8 0-216,11 0-448,3 1-255,8-2-329,3 2-72,0 6-248,-1 1-160,-8 3-529,-5 0-303,-10 0 808,-8-3-184,-14-5-160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40.546"/>
    </inkml:context>
    <inkml:brush xml:id="br0">
      <inkml:brushProperty name="width" value="0.05" units="cm"/>
      <inkml:brushProperty name="height" value="0.05" units="cm"/>
    </inkml:brush>
  </inkml:definitions>
  <inkml:trace contextRef="#ctx0" brushRef="#br0">1 15 20756,'4'3'1713,"9"-1"-1241,8 1-224,7-3 584,4 0-208,4 0-304,2 0-272,0-3-768,-4-3-280,-8 0 784,-4 3-168,-6-1-192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40.948"/>
    </inkml:context>
    <inkml:brush xml:id="br0">
      <inkml:brushProperty name="width" value="0.05" units="cm"/>
      <inkml:brushProperty name="height" value="0.05" units="cm"/>
    </inkml:brush>
  </inkml:definitions>
  <inkml:trace contextRef="#ctx0" brushRef="#br0">54 0 18332,'-6'14'1153,"-2"-1"-787,2 0 0,-1 0 0,2 1-1,0 0 1,0 0 0,2 1-1,-1-1 1,0 17 0,4-26-340,-1 1 1,2-1 0,-1 0-1,1 1 1,-1-1-1,1 0 1,4 10-1,-5-13-3,1-1-1,0 1 0,-1-1 1,1 0-1,0 0 1,0 1-1,0-1 1,0 0-1,0 0 0,0 0 1,0 0-1,1 0 1,-1 0-1,0 0 1,0 0-1,1 0 0,-1-1 1,1 1-1,-1-1 1,0 1-1,1-1 0,-1 1 1,1-1-1,0 0 1,-1 0-1,1 1 1,-1-1-1,1 0 0,-1-1 1,1 1-1,-1 0 1,3-1-1,3-1 82,0-1 0,0 1-1,-1-1 1,1-1 0,-1 1 0,0-1 0,0 0 0,0-1-1,0 1 1,-1-1 0,0 0 0,7-10 0,6-6 487,26-45 1,-36 54-444,-4 7-64,-1-1 1,1 0 0,-1 0-1,0 0 1,2-8 0,-26 60 153,20-44-244,-4 15-48,0 0-1,-3 28 1,7-42-31,0 0 0,1 0 1,0 0-1,-1 0 1,1 0-1,1 0 0,-1 0 1,0 0-1,1 0 0,-1 0 1,1 0-1,0 0 0,0 0 1,0 0-1,0 0 1,1-1-1,-1 1 0,1 0 1,0-1-1,0 1 0,0-1 1,4 4-1,-4-4-7,1-1 0,0 0 0,-1 0 0,1 0 0,0 0 0,0-1 0,0 1 0,0-1 0,-1 1 0,1-1 0,0 0 0,0 0 0,0-1 0,0 1 0,0 0 0,0-1 0,-1 0 0,1 0 0,0 0 0,0 0 0,-1 0 0,5-3 0,19-12-619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42.922"/>
    </inkml:context>
    <inkml:brush xml:id="br0">
      <inkml:brushProperty name="width" value="0.05" units="cm"/>
      <inkml:brushProperty name="height" value="0.05" units="cm"/>
    </inkml:brush>
  </inkml:definitions>
  <inkml:trace contextRef="#ctx0" brushRef="#br0">76 12 17380,'2'-12'1404,"-4"14"-275,-4 21-3,-16 60-276,3 1 0,-8 102 0,26-181-796,1 0 0,0 0 0,0 1 0,0-1 0,2 7 0,-2-11-35,0 0-1,1 0 1,-1 0-1,0 0 1,1-1-1,-1 1 1,0 0-1,1 0 1,-1-1-1,1 1 1,0 0-1,-1-1 1,1 1-1,-1 0 1,1-1-1,0 1 1,-1-1-1,1 1 1,0-1-1,0 1 1,0-1-1,-1 0 1,1 1-1,0-1 1,0 0-1,0 0 1,0 1-1,-1-1 1,1 0-1,0 0 1,0 0-1,0 0 1,0 0-1,0 0 1,0 0-1,-1-1 1,1 1-1,2-1 1,6-2 134,1-1 1,-1 0-1,0 0 1,0-1 0,0 0-1,14-12 1,-15 11-72,0 1 0,0-1 0,0 1 0,1 1 1,0-1-1,0 2 0,12-5 0,-20 8-79,0 0-1,1-1 1,-1 1-1,0 0 1,0 0 0,1 0-1,-1 0 1,0 0-1,0 0 1,1 1 0,-1-1-1,0 0 1,0 0-1,0 1 1,0-1 0,1 1-1,-1-1 1,0 1-1,0 0 1,0-1 0,0 1-1,0 0 1,0 0-1,0 0 1,0 0 0,-1-1-1,1 1 1,0 0-1,0 1 1,0 1 0,2 3 1,-1 0 0,0 0 0,0 0 0,-1 1 0,2 6 0,5 18 16,-8-30-18,1-1-1,-1 1 1,1 0-1,-1-1 1,1 1-1,-1-1 1,1 0-1,-1 1 1,1-1-1,0 1 1,-1-1-1,1 0 1,-1 1-1,1-1 0,0 0 1,-1 0-1,1 0 1,0 1-1,0-1 1,-1 0-1,1 0 1,0 0-1,-1 0 1,1 0-1,0 0 1,0 0-1,-1-1 1,1 1-1,0 0 1,-1 0-1,1 0 1,0-1-1,-1 1 0,1 0 1,-1-1-1,1 1 1,0-1-1,-1 1 1,1-1-1,-1 1 1,1-1-1,22-22 64,-20 19-47,2-1 25,-1 0 0,0-1 0,0 0 0,-1 0 0,1 0 0,-1 0-1,4-12 1,-14 27 158,6-8-198,0 0 0,0 0 1,0 1-1,0-1 0,0 0 0,1 0 0,-1 0 0,0 1 1,1-1-1,-1 0 0,1 1 0,-1-1 0,1 0 0,-1 3 0,1-3-2,0-1-1,0 1 0,0-1 0,1 0 0,-1 1 0,0-1 0,0 1 0,0-1 0,0 0 0,0 1 0,1-1 0,-1 1 0,0-1 0,0 0 0,1 1 0,-1-1 1,0 0-1,1 1 0,-1-1 0,0 0 0,1 0 0,-1 1 0,0-1 0,1 0 0,-1 0 0,1 0 0,-1 1 0,0-1 0,1 0 0,-1 0 0,1 0 0,-1 0 1,0 0-1,1 0 0,-1 0 0,1 0 0,-1 0 0,1 0 0,-1 0 0,0 0 0,1 0 0,-1 0 0,1-1 0,-1 1 0,1 0 0,-1 0 0,0 0 0,1-1 1,-1 1-1,29-13 22,-21 9-21,0 0 1,2-1 17,-1 1 0,20-6-1,-25 9-14,1 1 0,-1-1 0,0 1 0,0 0 0,0 0 1,0 0-1,0 0 0,0 1 0,0 0 0,8 2 0,-6-2-4,1 1 0,0-2 0,0 1 0,-1-1 0,1 0 0,0 0 0,0-1-1,0 0 1,-1 0 0,1 0 0,-1-1 0,1 0 0,6-4 0,9-3 1,-1-1 0,29-18 1,-43 23 0,45-29 24,-47 30-20,0 0 1,0 0-1,0-1 1,-1 0-1,0 0 1,0 0-1,4-6 1,-7 10-7,-1 1 1,0 0 0,1-1 0,-1 1 0,0 0 0,1-1 0,-1 1 0,0 0 0,0-1 0,1 1 0,-1-1-1,0 1 1,0-1 0,0 1 0,0-1 0,0 1 0,1 0 0,-1-1 0,0 1 0,0-1 0,0 1 0,0-1 0,0 1-1,0-1 1,-1 1 0,1-1 0,0 1 0,0-1 0,0 1 0,0 0 0,0-1 0,-1 1 0,1-1 0,0 1 0,0-1-1,-1 1 1,1 0 0,0-1 0,-1 1 0,1 0 0,0-1 0,-1 1 0,1 0 0,-1 0 0,1-1 0,0 1-1,-1 0 1,1 0 0,-1 0 0,1 0 0,-1-1 0,1 1 0,-1 0 0,1 0 0,-1 0 0,1 0 0,0 0 0,-1 0-1,1 0 1,-1 0 0,1 0 0,-1 0 0,1 1 0,-1-1 0,-4 0 4,1 1-1,0 0 1,-1 0-1,1 0 1,-7 4-1,0 1 3,1 0-1,-1 1 1,2 1 0,-1-1-1,1 1 1,-12 14-1,15-16-6,1 0 0,1 1 0,-1-1 0,1 1 0,0 0 0,0 0 0,1 0 0,0 0 0,0 1 0,1-1 0,-2 9 0,4-13-3,0 0 0,0-1 0,0 1 0,0 0 0,0 0 0,1 0 0,-1 0 0,1 0 0,0-1 0,0 1 0,0 0 0,0-1 0,0 1 0,1-1 0,-1 1 1,1-1-1,0 1 0,-1-1 0,1 0 0,0 0 0,0 0 0,0 0 0,1 0 0,-1-1 0,0 1 0,1-1 0,-1 1 0,1-1 0,0 0 0,-1 0 0,5 1 0,3 1-256,1 0-1,-1-1 0,1 0 0,-1 0 0,1-1 0,-1-1 0,14-1 0,-12-1-39,-11 3 288,-1-1 1,0 0 0,0-1-1,0 1 1,1 0-1,-1 0 1,0 0 0,0 0-1,0 0 1,0 0 0,1 0-1,-1 0 1,0 0 0,0 0-1,0 0 1,0 0 0,1 0-1,-1-1 1,0 1-1,0 0 1,0 0 0,0 0-1,0 0 1,0 0 0,1-1-1,-1 1 1,0 0 0,0 0-1,0 0 1,0-1-1,0 1 1,0 0 0,0 0-1,0 0 1,0 0 0,0-1-1,0 1 1,0 0 0,0 0-1,0 0 1,0-1-1,0 1 1,0 0 0,0 0-1,0 0 1,0-1 0,0 1-1,0 0 1,-9-7-545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6:43.341"/>
    </inkml:context>
    <inkml:brush xml:id="br0">
      <inkml:brushProperty name="width" value="0.05" units="cm"/>
      <inkml:brushProperty name="height" value="0.05" units="cm"/>
    </inkml:brush>
  </inkml:definitions>
  <inkml:trace contextRef="#ctx0" brushRef="#br0">0 31 19860,'5'0'1969,"5"-1"-1481,8-1-344,3 1 704,7-4-384,1-3-128,5-5-384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2.249"/>
    </inkml:context>
    <inkml:brush xml:id="br0">
      <inkml:brushProperty name="width" value="0.05" units="cm"/>
      <inkml:brushProperty name="height" value="0.05" units="cm"/>
    </inkml:brush>
  </inkml:definitions>
  <inkml:trace contextRef="#ctx0" brushRef="#br0">1 231 18396,'2'1'154,"-1"0"0,1 0-1,0-1 1,0 1 0,0 0 0,0-1 0,0 1 0,0-1-1,0 1 1,1-1 0,-1 0 0,0 0 0,0 0 0,0 0-1,0 0 1,0-1 0,0 1 0,0 0 0,0-1 0,0 0-1,0 1 1,0-1 0,2-1 0,8-4 397,0 1 0,15-11 0,-18 10-353,0-1 1,0 0-1,-1 0 0,1-1 0,-2 0 1,1 0-1,9-15 0,-15 19-195,1 0-1,-1 0 1,1 0-1,-1 0 1,0 0 0,-1-1-1,1 1 1,-1 0-1,0-1 1,0 0 0,0 1-1,-1-1 1,1 0-1,-1 1 1,-1-1-1,1 0 1,0 1 0,-1-1-1,0 1 1,-3-9-1,4 11-15,-1 1 0,0-1 0,0 0 0,0 1 0,0-1 0,0 1 0,0-1 0,0 1 0,0-1-1,-1 1 1,1 0 0,0-1 0,-1 1 0,1 0 0,-1 0 0,0 0 0,1 0 0,-1 0 0,0 1 0,1-1-1,-1 1 1,0-1 0,0 1 0,0-1 0,0 1 0,1 0 0,-1 0 0,0 0 0,0 0 0,0 0-1,0 0 1,0 1 0,1-1 0,-5 2 0,1-1-16,0 1 1,0 1-1,0-1 0,0 1 0,1-1 0,-1 1 1,1 1-1,0-1 0,0 1 0,-7 7 1,6-5 16,1 0 0,0 0 1,0 1-1,0-1 0,1 1 1,0 0-1,0 0 0,1 0 1,0 1-1,0-1 0,0 9 1,1-13 12,1-1 1,0 1-1,0 0 1,0 0 0,0 0-1,0 0 1,1-1-1,-1 1 1,1 0-1,0 0 1,0-1 0,0 1-1,0 0 1,1-1-1,-1 1 1,0-1 0,1 0-1,0 1 1,0-1-1,0 0 1,0 0-1,0 0 1,0 0 0,0 0-1,0-1 1,1 1-1,-1-1 1,1 1-1,-1-1 1,1 0 0,4 1-1,5 1 22,0-1-1,0 0 1,-1-1-1,1 0 0,0-1 1,0 0-1,0-1 1,0-1-1,0 0 1,-1 0-1,15-5 0,16-7 216,64-31-1,-61 22-59,-22 11 227,39-15 1,-62 27-394,1 0 0,-1 0 0,0 0 1,0 0-1,1 0 0,-1 0 1,0 0-1,1 0 0,-1 0 0,0 0 1,0 0-1,1 0 0,-1 0 1,0 0-1,0 0 0,1 0 0,-1 0 1,0 0-1,0 0 0,1 1 1,-1-1-1,0 0 0,0 0 0,1 0 1,-1 0-1,0 1 0,0-1 0,0 0 1,1 0-1,-1 0 0,0 1 1,0-1-1,0 0 0,0 0 0,0 1 1,0-1-1,1 1 0,2 15 341,-3-14-329,1 0 0,-1 1 0,0-1 0,1 0 0,-1 0 1,1 0-1,0 0 0,0 0 0,0 0 0,0 0 0,0 0 1,0 0-1,0 0 0,2 2 0,2-2-16,0 1 1,-1-1-1,1 0 0,0 0 0,0-1 1,0 1-1,0-1 0,0 0 0,1-1 0,-1 1 1,0-1-1,6 0 0,7-1-111,-1-1 0,22-4-1,-32 5 87,24-7 12,-30 8 2,0 0 0,0 0 0,0-1 0,0 1 0,0 0 0,0-1 0,0 1 0,0-1 0,0 1 0,0-1 0,0 0 1,-1 1-1,1-1 0,0 0 0,0 1 0,-1-1 0,1 0 0,-1 0 0,1 0 0,0 0 0,-1 0 0,1-1 0,-3-12-65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2.346"/>
    </inkml:context>
    <inkml:brush xml:id="br0">
      <inkml:brushProperty name="width" value="0.05" units="cm"/>
      <inkml:brushProperty name="height" value="0.05" units="cm"/>
    </inkml:brush>
  </inkml:definitions>
  <inkml:trace contextRef="#ctx0" brushRef="#br0">51 7 15155,'0'-1'33,"0"1"0,0 0-1,0 0 1,0 0 0,0 0-1,0-1 1,0 1-1,0 0 1,0 0 0,0 0-1,0 0 1,0 0 0,0-1-1,0 1 1,0 0 0,0 0-1,0 0 1,0 0 0,0-1-1,0 1 1,0 0 0,0 0-1,0 0 1,0 0 0,0 0-1,0-1 1,0 1 0,-1 0-1,1 0 1,0 0 0,0 0-1,0 0 1,0 0-1,0-1 1,0 1 0,-1 0-1,1 0 1,0 0 0,0 0-1,0 0 1,0 0 0,0 0-1,-1 0 1,1 0 0,0 0-1,0 0 1,0 0 0,0 0-1,-1 0 1,1 0 0,0 0-1,0 0 1,0 0 0,0 0-1,-1 0 1,1 0 0,0 0-1,-8 12 707,-5 22 426,7 4-364,2-1 0,1 1 0,4 70 0,0-35-445,-3 338 517,3-435-789,1 0-1,1 1 1,8-29-1,1-3-5,78-335 312,-87 379-373,1 1 0,0-1 0,1 1 0,0 1 0,0-1 0,1 1 0,12-16 0,-16 22-16,1 1-1,0-1 1,-1 1 0,1-1-1,0 1 1,0 0-1,1 0 1,-1 1-1,0-1 1,0 1-1,1-1 1,-1 1 0,1 0-1,-1 0 1,1 1-1,0-1 1,-1 1-1,1-1 1,0 1-1,-1 0 1,1 1 0,0-1-1,-1 1 1,1 0-1,-1-1 1,1 1-1,3 2 1,-5-2-2,0-1 0,0 1-1,0 0 1,0 0 0,0 0 0,0 0 0,0 0 0,-1 0-1,1 0 1,0 1 0,-1-1 0,1 1 0,-1-1-1,0 1 1,1-1 0,-1 1 0,0 0 0,2 3 0,-3-3-1,1 0 0,-1 0 0,0 0 0,0 0 1,0 0-1,0 0 0,0 0 0,0 0 0,-1-1 1,1 1-1,0 0 0,-1 0 0,0 0 0,1 0 0,-1-1 1,-2 4-1,-2 3-3,0-1 0,-1 0 0,0 0 0,0 0 0,-1-1 1,0 0-1,-8 6 0,-8 5-75,-1-2-1,0-1 1,-1 0 0,0-2 0,-1-1 0,-35 10-1,59-20 35,0-1 0,-1 1 0,1-1-1,-1 1 1,1-1 0,0 0 0,-1 0-1,1 0 1,-1 0 0,1-1 0,-1 1 0,-1-1-1,3 1 44,1-1-1,0 1 0,-1 0 1,1 0-1,0 0 0,-1-1 1,1 1-1,0 0 0,-1 0 0,1-1 1,0 1-1,0 0 0,-1-1 1,1 1-1,0 0 0,0-1 1,0 1-1,0 0 0,-1-1 1,1 1-1,0-1 0,0 1 1,0 0-1,0-1 0,0 1 1,0-1-1,0-1-12,1 1 0,-1-1 0,0 1 0,1 0-1,-1-1 1,1 1 0,0 0 0,0-1 0,-1 1 0,1 0 0,1-2 0,12-13-292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2.770"/>
    </inkml:context>
    <inkml:brush xml:id="br0">
      <inkml:brushProperty name="width" value="0.05" units="cm"/>
      <inkml:brushProperty name="height" value="0.05" units="cm"/>
    </inkml:brush>
  </inkml:definitions>
  <inkml:trace contextRef="#ctx0" brushRef="#br0">29 25 14851,'0'5'515,"0"-1"-1,0 1 1,0-1-1,0 1 1,-1-1-1,1 0 1,-1 1-1,0-1 1,-1 0 0,1 1-1,-4 6 1,-3 13 717,5-16-1067,1 0-1,1 1 1,-1 0-1,1-1 1,1 1 0,-1 0-1,2-1 1,-1 1-1,4 16 1,-4-24-161,0 0-1,1 0 1,-1 0 0,0 0 0,1 0 0,-1 0 0,1 0 0,-1 0 0,1 0-1,-1 0 1,1 0 0,0 0 0,0-1 0,-1 1 0,1 0 0,0 0-1,0-1 1,0 1 0,0-1 0,0 1 0,0-1 0,0 1 0,0-1-1,0 1 1,0-1 0,1 0 0,0 0 0,0 0 0,0 0-1,0 0 1,0-1 0,0 1 0,0-1 0,0 1-1,-1-1 1,1 0 0,0 0 0,0 0-1,-1 0 1,3-2 0,3-2 6,-1 0 1,0-1-1,0 1 1,-1-2-1,1 1 1,3-7-1,-1 1 34,-2 1-1,1-1 1,-1 0-1,7-22 1,-28 63-27,5 28-93,10-54 74,-1 0 0,1 0 1,0 1-1,0-1 1,1 0-1,-1 0 0,0 0 1,1 0-1,0 0 0,0 0 1,0 0-1,0 0 0,0 0 1,0 0-1,3 4 1,-2-6 2,-1-1 0,0 1 1,0 0-1,0 0 0,0-1 1,0 1-1,1-1 0,-1 1 1,0-1-1,1 0 0,-1 1 1,0-1-1,1 0 0,-1 0 1,0 0-1,1 0 0,-1 0 1,0 0-1,1 0 0,-1 0 1,0-1-1,1 1 1,-1-1-1,0 1 0,0-1 1,1 1-1,1-2 0,3-1 20,0-1-1,0 1 0,10-10 0,-5 3-11,-1 0 0,0 0 1,0-1-1,-1-1 0,-1 1 0,7-15 0,-11 20 35,0-1-1,0-1 1,-1 1-1,-1 0 1,1-1 0,-1 0-1,0 1 1,-1-1 0,0 0-1,0 0 1,-1 0-1,0-12 1,-2 9-39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3.214"/>
    </inkml:context>
    <inkml:brush xml:id="br0">
      <inkml:brushProperty name="width" value="0.05" units="cm"/>
      <inkml:brushProperty name="height" value="0.05" units="cm"/>
    </inkml:brush>
  </inkml:definitions>
  <inkml:trace contextRef="#ctx0" brushRef="#br0">113 20 17788,'1'-1'126,"18"-14"1423,-13 11-550,-12 12 60,-11 13-626,0 0 0,2 1 0,-24 44 0,31-50-426,1-1-1,1 1 0,1 0 0,0 1 1,1-1-1,0 1 0,-1 21 1,5-33-4,0 0 1,0 0-1,0-1 1,0 1-1,0 0 1,1 0 0,0 0-1,0 0 1,1 0-1,-1-1 1,1 1-1,0-1 1,0 1-1,1-1 1,-1 0 0,1 1-1,0-2 1,0 1-1,0 0 1,1 0-1,-1-1 1,1 0-1,0 0 1,0 0 0,0 0-1,0 0 1,0-1-1,1 0 1,-1 0-1,1 0 1,0 0-1,-1-1 1,1 0 0,0 0-1,0 0 1,0-1-1,0 1 1,7-1-1,-1-1-159,0 0-1,0 0 1,0-1-1,0 0 1,0-1-1,11-4 0,-18 5 67,0 1-1,-1-1 0,1 0 0,-1 1 0,1-2 0,-1 1 1,0 0-1,0-1 0,0 1 0,0-1 0,0 0 0,-1 0 1,1 0-1,-1 0 0,0-1 0,0 1 0,0-1 1,0 1-1,0-1 0,1-4 0,0-14-496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3.588"/>
    </inkml:context>
    <inkml:brush xml:id="br0">
      <inkml:brushProperty name="width" value="0.05" units="cm"/>
      <inkml:brushProperty name="height" value="0.05" units="cm"/>
    </inkml:brush>
  </inkml:definitions>
  <inkml:trace contextRef="#ctx0" brushRef="#br0">0 4 15555,'0'-2'1953,"3"1"-1145,15 1-296,7 0 1056,14 3-511,3-1-313,9 4-1096,2-3-857,8-1 1129,-1-1-272,-4-4-248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0.155"/>
    </inkml:context>
    <inkml:brush xml:id="br0">
      <inkml:brushProperty name="width" value="0.05" units="cm"/>
      <inkml:brushProperty name="height" value="0.05" units="cm"/>
    </inkml:brush>
  </inkml:definitions>
  <inkml:trace contextRef="#ctx0" brushRef="#br0">104 66 19284,'-1'0'67,"1"1"-1,-1-1 1,1 0-1,-1 0 1,1 0-1,-1 1 1,1-1-1,-1 0 1,0 1-1,1-1 1,0 0-1,-1 1 0,1-1 1,-1 0-1,1 1 1,-1-1-1,1 1 1,0-1-1,-1 1 1,1-1-1,0 1 1,0-1-1,-1 1 1,1 0-1,0-1 1,0 1-1,0 0 1,-12 33 310,1 0-1,2 0 1,-6 49 0,5-29-228,3-22-45,-2 12 233,1 1 0,-2 66 0,16-147 935,1 5-912,-1-41-64,-4 0 0,-2-1 0,-18-125-1,17 197-295,0 6-1,-1 9-4,3-1-4,1 0 1,0 0 0,0 0 0,2 0 0,0 0-1,0-1 1,1 0 0,1 0 0,6 12-1,-10-20 7,1 0 0,-1-1 0,1 1-1,-1-1 1,1 0 0,0 1 0,0-1-1,0-1 1,1 1 0,-1 0 0,1-1-1,0 0 1,-1 1 0,1-1 0,0-1-1,0 1 1,0-1 0,0 0 0,1 1-1,-1-2 1,0 1 0,0 0 0,1-1-1,-1 0 1,0 0 0,1 0 0,-1-1-1,0 1 1,1-1 0,6-3 0,1-1 18,0 0 0,0-1 1,-1-1-1,0 0 0,-1 0 1,1-1-1,-1-1 1,-1 1-1,0-2 0,11-13 1,7-12 271,38-64 0,-57 84-193,-6 12-61,-1 0 0,1 0-1,-1 0 1,1 0 0,0 0 0,0 0-1,3-2 1,-4 9 117,-15 81 35,4-33-268,2 0 0,3 0-1,2 99 1,4-142-168,0 1-1,1-1 1,4 16-1,-6-23 175,1-1 0,-1 0 0,1 1 0,-1-1-1,1 1 1,-1-1 0,1 0 0,0 1 0,0-1 0,-1 0 0,1 0 0,0 0-1,0 1 1,0-1 0,0 0 0,1 0 0,-1-1 0,0 1 0,0 0 0,1 0 0,-1 0-1,0-1 1,1 1 0,-1-1 0,0 1 0,1-1 0,-1 0 0,1 1 0,-1-1-1,1 0 1,2 0 0,5-2-672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0.702"/>
    </inkml:context>
    <inkml:brush xml:id="br0">
      <inkml:brushProperty name="width" value="0.05" units="cm"/>
      <inkml:brushProperty name="height" value="0.05" units="cm"/>
    </inkml:brush>
  </inkml:definitions>
  <inkml:trace contextRef="#ctx0" brushRef="#br0">0 163 19332,'0'0'90,"0"1"-1,0 0 0,0 0 1,0 0-1,0 0 1,0 0-1,1 0 1,-1 0-1,0 0 1,0 0-1,1-1 1,-1 1-1,0 0 0,1 0 1,-1 0-1,1-1 1,-1 1-1,1 0 1,0 0-1,-1-1 1,1 1-1,0 0 0,-1-1 1,1 1-1,1 0 1,-1-1-3,1 1 1,0-1-1,-1 1 0,1-1 1,0 0-1,-1 0 1,1 0-1,0 0 0,-1 0 1,1 0-1,0 0 0,2-1 1,4-1 90,0-1 1,0 0-1,-1 0 1,14-8-1,-10 4-44,-1 0-1,-1 0 0,1-1 1,-1 0-1,10-12 0,-15 15-61,0 0-1,0 0 1,0-1-1,-1 1 1,0-1-1,0 0 1,0 0-1,-1-1 1,0 1-1,0 0 1,1-9-1,-3 14-59,1 0 1,-1 0-1,0 1 1,0-1-1,0 0 0,1 0 1,-1 0-1,0 1 1,0-1-1,0 0 0,0 0 1,0 0-1,-1 0 1,1 1-1,0-1 0,0 0 1,-1 0-1,1 0 1,0 1-1,-1-1 0,1 0 1,0 1-1,-1-1 1,1 0-1,-1 1 0,1-1 1,-1 0-1,0 1 1,1-1-1,-1 1 0,0-1 1,1 1-1,-1-1 1,0 1-1,1 0 0,-1-1 1,0 1-1,0 0 1,0 0-1,1-1 0,-1 1 1,0 0-1,0 0 1,0 0-1,1 0 0,-3 0 1,0 1 15,-1-1 1,1 1-1,0 0 0,-1 0 1,1 1-1,0-1 0,0 1 1,0-1-1,0 1 1,-4 3-1,-1 2 0,1 0 0,0 0 1,0 1-1,0 0 0,1 1 0,0-1 1,1 1-1,-8 17 0,10-20-29,0 0-1,1 0 0,0-1 1,0 2-1,1-1 0,0 0 1,0 0-1,0 0 0,1 0 1,0 1-1,0-1 1,0 0-1,1 0 0,0 1 1,3 9-1,-2-12-2,0-1 0,0 0 0,1 1 0,-1-1 0,1 0 0,0-1 0,-1 1 1,2 0-1,-1-1 0,0 1 0,0-1 0,1 0 0,-1 0 0,1-1 0,-1 1 0,1-1 0,0 1 0,0-1 0,0-1 0,0 1 0,-1 0 0,8-1 1,7 2-4,0-2 0,0 0 0,27-4 1,-8-3 3,40-12-1,19-3 84,-94 21-75,0 0 0,0 1 0,0-1 0,1 1 0,-1 0 0,0 0-1,0 0 1,0 0 0,0 0 0,0 0 0,0 0 0,0 1 0,0-1 0,0 1 0,0-1 0,0 1 0,0 0 0,0 0-1,0 0 1,-1 0 0,1 0 0,0 0 0,-1 1 0,1-1 0,-1 0 0,1 1 0,-1 0 0,3 2 0,-1-1 7,-1 0 0,1 0 0,0 0 0,1-1 0,-1 1-1,0-1 1,1 0 0,-1 0 0,1 0 0,0-1 0,0 1 0,0-1 0,-1 0 0,1 0 0,0 0 0,0 0 0,1-1 0,-1 0 0,5 0 0,5 0 22,0-1 1,-1 0-1,1-1 0,19-6 0,88-35 127,-35 11-71,-84 32-88,0-1-1,-1 1 1,1-1-1,0 1 1,0-1 0,0 1-1,0 0 1,0 0-1,-1 0 1,1 0-1,3 1 1,-5-1-1,1 0 0,-1 0 1,1 1-1,-1-1 0,1 0 1,-1 0-1,1 1 0,-1-1 0,0 0 1,1 1-1,-1-1 0,1 1 0,-1-1 1,0 1-1,1-1 0,-1 0 0,0 1 1,1-1-1,-1 1 0,0 0 0,0-1 1,0 1-1,0-1 0,1 1 1,-1 4 5,0-1 0,0 1 0,-1-1 0,0 0 0,1 1 0,-1-1 0,-3 6 0,-1 11-6,4-15-162,0 0 1,1 0-1,-1 0 0,1 1 1,2 9-1,-2-15 109,0 0 0,0 0-1,1 0 1,-1 0 0,0 0 0,1 0 0,-1 0 0,1 0 0,-1 0-1,1 0 1,-1 0 0,1 0 0,0-1 0,-1 1 0,1 0 0,0 0-1,0-1 1,0 1 0,0-1 0,-1 1 0,1-1 0,0 1 0,0-1-1,0 1 1,0-1 0,0 0 0,0 1 0,0-1 0,0 0 0,0 0 0,0 0-1,0 0 1,0 0 0,1 0 0,-1 0 0,0 0 0,0 0 0,0 0-1,0-1 1,2 0 0,21-8-475,2-5-182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1.495"/>
    </inkml:context>
    <inkml:brush xml:id="br0">
      <inkml:brushProperty name="width" value="0.05" units="cm"/>
      <inkml:brushProperty name="height" value="0.05" units="cm"/>
    </inkml:brush>
  </inkml:definitions>
  <inkml:trace contextRef="#ctx0" brushRef="#br0">285 0 15443,'0'1'175,"-1"1"0,1-1-1,0 0 1,-1 0 0,1 0 0,-1 0-1,1 0 1,-1 0 0,0 0-1,1 0 1,-1 0 0,0 0-1,0 0 1,0-1 0,1 1 0,-1 0-1,-1 0 1,-22 14 1166,16-10 161,-5 2-332,12-6-1094,0-1 0,0 0 0,0 0 1,0 0-1,1 1 0,-1-1 0,0 0 1,0 1-1,1-1 0,-1 1 0,0-1 1,1 0-1,-1 1 0,0 0 0,1-1 1,-1 1-1,1-1 0,-1 1 0,1 0 0,-1-1 1,1 1-1,-1 0 0,1 0 0,0-1 1,-1 1-1,1 0 0,0 0 0,0 0 1,0 0-1,-1 0 0,2 4-61,0 0 1,0 0-1,0-1 0,-1 1 1,0 6-1,1 17 5,27 112 31,-15-84 52,-3 1-1,5 89 1,-15-131-29,-1-1 0,-1 1 0,0-1 0,-1 0 0,0 0 0,-2 0 0,1 0 0,-2 0 1,1-1-1,-11 16 0,11-21-16,1-1 0,-1 1 0,0-2 0,-1 1 0,0 0 0,0-1 1,0 0-1,-1-1 0,1 1 0,-2-1 0,1 0 0,0-1 0,-1 0 0,0 0 0,0-1 1,0 0-1,0 0 0,-12 2 0,17-5-44,0 1 0,0-1 1,0 0-1,1 0 0,-1 0 0,0 0 1,0-1-1,0 1 0,1-1 0,-1 0 1,0 0-1,0 0 0,1 0 0,-1 0 1,1 0-1,-1-1 0,-4-3 1,4 2-9,0 0 0,0 0 1,0-1-1,1 1 0,-1-1 1,1 0-1,0 0 1,0 0-1,0 0 0,-2-6 1,1-4-18,-1-1 0,2 1 1,0 0-1,1-1 0,1-29 1,1 27-19,1 0 0,1 0 0,1 0 0,0 1 0,1-1 0,1 1 0,1 0 0,0 0 0,1 1 0,0 0 0,1 0 0,1 1 0,21-24 0,-8 15-32,1 0 0,1 1-1,1 2 1,1 1-1,1 1 1,38-19 0,-20 14-5,42-23-28,-77 40 104,0-2-1,-1 1 1,0-1 0,-1 0 0,14-16-1,-21 22 3,-1 0 0,0 1-1,0-1 1,1 0 0,-1 0-1,0 0 1,-1 1 0,1-1-1,0 0 1,-1 0 0,2-4-1,-2 5-6,0 1 0,0-1 0,0 1 0,0 0 0,-1-1 0,1 1 0,0 0 0,0-1 0,0 1 0,0 0 0,0-1 0,0 1 0,-1 0 0,1-1 0,0 1 0,0 0 0,0-1 0,-1 1 0,1 0 0,0-1 0,-1 1 0,1 0 0,0 0 0,-1-1 0,-15 1 96,11 2-86,0-1 1,1 2 0,-1-1-1,0 1 1,1-1-1,-1 1 1,1 0 0,0 1-1,0-1 1,0 1-1,0 0 1,1 0 0,-1 0-1,1 0 1,0 1 0,1-1-1,-1 1 1,1 0-1,0 0 1,0 0 0,0 0-1,0 0 1,1 0-1,0 0 1,0 0 0,0 6-1,1-9-12,1 0 0,-1-1 0,0 1-1,0-1 1,1 1 0,-1 0 0,0-1-1,1 1 1,0-1 0,-1 1 0,1-1 0,0 1-1,0-1 1,0 1 0,0-1 0,0 0 0,0 0-1,0 1 1,0-1 0,1 0 0,-1 0-1,3 1 1,0 0 3,-1 0-1,1-1 1,0 0-1,-1 0 1,1 0-1,0-1 0,0 1 1,0-1-1,6 0 1,7-1 11,-1-1 1,1-1-1,24-6 0,31-16 28,-51 17-29,0 1 0,1 0 0,33-5 1,-53 12-17,1 0 0,0-1 0,-1 1 0,1 0 0,-1 1 0,1-1 0,0 0 0,-1 1 0,1-1 1,-1 1-1,1 0 0,-1 0 0,1 0 0,2 2 0,-1 0 8,0 1 1,1-1-1,-1 1 1,-1 1-1,5 4 1,-7-8-8,2 2 10,0-1 0,0 1-1,0-1 1,0 0 0,0 1 0,1-2 0,-1 1 0,1 0-1,-1-1 1,1 1 0,0-1 0,0 0 0,-1-1 0,1 1-1,0 0 1,0-1 0,0 0 0,0 0 0,0 0 0,0-1-1,5 0 1,11-3 27,0-1 0,36-13-1,-40 13-29,27-11-20,-25 8-52,1 2 0,25-7 0,-31 14-110,-13 5-72,-16 14-218,9-12 366,2 0-31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2.088"/>
    </inkml:context>
    <inkml:brush xml:id="br0">
      <inkml:brushProperty name="width" value="0.05" units="cm"/>
      <inkml:brushProperty name="height" value="0.05" units="cm"/>
    </inkml:brush>
  </inkml:definitions>
  <inkml:trace contextRef="#ctx0" brushRef="#br0">3 42 18012,'18'-10'1978,"34"-12"0,-47 20-1668,1 0 0,-1 1-1,1-1 1,0 1 0,0 1 0,-1-1 0,1 1 0,0 0-1,0 0 1,11 2 0,-16-2-279,0 0 0,0 1-1,0-1 1,0 0 0,0 0 0,0 1-1,0-1 1,0 0 0,0 1 0,0-1-1,0 1 1,-1-1 0,1 1 0,0 0-1,0-1 1,0 1 0,0 0 0,-1-1 0,1 1-1,0 0 1,-1 0 0,1 0 0,-1 0-1,1 0 1,-1 0 0,1 0 0,-1 0-1,0 0 1,1 0 0,-1 0 0,0 0-1,0 0 1,0 0 0,0 0 0,0 0-1,0 0 1,0 0 0,0 0 0,0 0-1,0 0 1,-1 0 0,1 0 0,0 0-1,-1 0 1,1 0 0,-2 2 0,-1 3 6,-1 0 1,0-1-1,0 1 1,0 0 0,-9 7-1,-27 23 39,28-26-59,1 0 0,0 0-1,0 1 1,1 0 0,1 1 0,-15 23-1,23-34-12,0 1 0,1-1 0,-1 0 0,1 1 0,-1-1 1,1 1-1,-1-1 0,1 1 0,0-1 0,0 1 0,0 0 0,0-1 0,0 1 0,0-1 0,0 1 0,0-1 0,0 1 0,1-1 0,-1 1 0,1-1 0,-1 1 0,1-1 0,0 1 0,0 0 0,1 1 4,0-1 0,0-1 0,1 1 0,-1 0 0,0 0 0,1-1 0,-1 0 0,1 1 0,-1-1 0,1 0 0,-1 0 0,5 1 0,8 1 31,0 0-1,0-2 0,27 1 1,-42-2-39,41 1-242,0-2 0,0-2 0,0-2 0,0-1-1,-1-2 1,54-19 0,-90 25 39,0 1 0,0-1-1,0 0 1,0-1 0,5-3-1,-8 6 167,0-1 0,-1 0 0,1 1-1,0-1 1,-1 0 0,1 1 0,0-1-1,-1 0 1,1 0 0,-1 0 0,1 1 0,-1-1-1,0 0 1,1 0 0,-1 0 0,0 0-1,0 0 1,1 0 0,-1 0 0,0 0-1,0 0 1,0 0 0,0 0 0,0 0 0,0 0-1,-1 0 1,1 0 0,0 1 0,0-1-1,-1 0 1,1 0 0,-1-1 0,-11-14-782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2.477"/>
    </inkml:context>
    <inkml:brush xml:id="br0">
      <inkml:brushProperty name="width" value="0.05" units="cm"/>
      <inkml:brushProperty name="height" value="0.05" units="cm"/>
    </inkml:brush>
  </inkml:definitions>
  <inkml:trace contextRef="#ctx0" brushRef="#br0">10 9 15987,'-10'5'1641,"19"-1"-761,10-4-312,17 0 936,8-1-375,12-2-713,3 0-392,7 0-688,-5 0 784,-5 0-400,-5 1-185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2.874"/>
    </inkml:context>
    <inkml:brush xml:id="br0">
      <inkml:brushProperty name="width" value="0.05" units="cm"/>
      <inkml:brushProperty name="height" value="0.05" units="cm"/>
    </inkml:brush>
  </inkml:definitions>
  <inkml:trace contextRef="#ctx0" brushRef="#br0">253 66 16964,'-12'-2'569,"0"1"1,0 1-1,0 0 1,-1 1-1,1 0 1,0 1-1,0 0 1,-18 6-1,21-5-332,0 1 0,0 0 0,0 0 1,0 0-1,0 1 0,1 0 0,0 1 0,0 0 0,1 0 0,-13 14 0,18-17-194,-1 0 0,1 0 1,0 0-1,0 0 0,1 1 0,-1-1 0,1 1 0,0-1 0,0 1 0,0 0 0,0-1 0,1 1 0,-1 0 1,1 5-1,0-7-28,0 1 0,0-1 0,1 0 0,-1 1-1,1-1 1,0 0 0,0 0 0,-1 1 0,2-1 0,-1 0 0,0 0 0,0 0 0,0 0 0,1 0 0,-1 0 0,1 0 0,0-1 0,0 1 0,-1-1 0,1 1 0,0-1 0,0 1 0,3 0 0,2 1 7,0-1 0,-1 0 0,1 0 0,0 0 0,0-1 0,0 0 0,1-1 1,-1 0-1,0 0 0,0 0 0,0-1 0,0 0 0,0 0 0,9-3 0,-1-1 72,1 0-1,-1-1 1,0-1-1,-1 0 1,17-11-1,-18 9 29,0 0 0,-1-1 0,-1 0 0,0-1 0,11-13 0,-16 16-42,0 1 0,-1-2 0,0 1 0,0 0 0,-1-1 0,0 0 0,0 0 0,-1 0 0,2-11 0,-4 18-63,-1 0-1,1 0 1,-1 1-1,0-1 1,0 0-1,0 0 1,0 0-1,-1 0 1,1 0-1,0 1 1,-1-1-1,1 0 1,-2-2-1,2 3-10,0 1-1,-1-1 1,1 0 0,-1 1-1,1-1 1,-1 1-1,1-1 1,-1 1 0,1-1-1,-1 1 1,0-1-1,1 1 1,-1-1-1,0 1 1,1 0 0,-1-1-1,0 1 1,1 0-1,-1 0 1,0-1-1,-1 1 1,0 0-15,1 0-1,-1 1 1,1-1-1,0 0 1,-1 1-1,1-1 1,-1 1-1,1-1 1,0 1-1,0 0 1,-1 0-1,1 0 1,0-1-1,0 1 1,0 0-1,0 0 1,0 1 0,0-1-1,0 0 1,0 0-1,0 0 1,1 1-1,-1-1 1,0 0-1,1 1 1,-1-1-1,1 0 1,0 1-1,-1-1 1,1 2-1,-1 1-83,0 1-1,1-1 0,0 0 0,-1 1 0,2-1 0,-1 0 1,0 0-1,1 1 0,0-1 0,0 0 0,0 0 1,0 0-1,1 0 0,0 0 0,0 0 0,0 0 0,0 0 1,0-1-1,1 1 0,0-1 0,-1 0 0,1 0 1,0 0-1,1 0 0,-1 0 0,1-1 0,-1 1 0,1-1 1,0 0-1,-1 0 0,1 0 0,0-1 0,0 1 1,1-1-1,-1 0 0,0 0 0,0-1 0,0 1 0,1-1 1,-1 0-1,0 0 0,1 0 0,-1-1 0,0 1 1,7-3-1,24-9-549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2.843"/>
    </inkml:context>
    <inkml:brush xml:id="br0">
      <inkml:brushProperty name="width" value="0.05" units="cm"/>
      <inkml:brushProperty name="height" value="0.05" units="cm"/>
    </inkml:brush>
  </inkml:definitions>
  <inkml:trace contextRef="#ctx0" brushRef="#br0">2 0 19276,'-1'0'1785,"1"15"-1129,0 8-256,6 12 848,-1 5-240,5 9-416,2 3-176,2-1-200,3-3-88,-2-11-400,0-8-336,-3-15-440,-1-5-264,-9-17 952,-2-7-280,-10-15-241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3.285"/>
    </inkml:context>
    <inkml:brush xml:id="br0">
      <inkml:brushProperty name="width" value="0.05" units="cm"/>
      <inkml:brushProperty name="height" value="0.05" units="cm"/>
    </inkml:brush>
  </inkml:definitions>
  <inkml:trace contextRef="#ctx0" brushRef="#br0">80 1 19612,'-14'30'528,"1"1"-1,1 1 1,2 0-1,2 1 1,0-1-1,3 1 1,0 1-1,1 59 1,4-76-442,0 0 0,2 1 0,3 17 0,-4-31-75,0 1 1,1 0 0,-1-1 0,1 0 0,-1 1-1,1-1 1,1 0 0,-1 0 0,1 0-1,-1 0 1,1 0 0,0 0 0,0-1-1,1 1 1,5 3 0,-7-5-11,1-1 1,-1 0-1,0 0 1,1 0-1,-1-1 1,1 1-1,-1 0 1,1-1-1,-1 0 1,1 0-1,-1 1 1,1-1-1,-1-1 1,1 1-1,-1 0 1,1-1-1,-1 1 1,1-1-1,-1 0 1,1 0-1,-1 0 1,0 0-1,1 0 1,2-3-1,3-1 14,0-1 0,-1 0 0,1 0 1,-2-1-1,11-11 0,24-39 152,-2-1-1,-3-2 1,41-93 0,-64 120-31,-9 23 28,-9 31-40,-1 3-62,1 1 0,1-1 0,2 1 1,-1 47-1,4-63-257,-1 1 1,1-1 0,0 0-1,1 0 1,0 0-1,0-1 1,1 1 0,0 0-1,1-1 1,0 0-1,0 1 1,1-2 0,0 1-1,0 0 1,1-1-1,11 12 1,-12-16 63,0 1-1,0-1 1,1 0 0,-1 0-1,0-1 1,1 1-1,0-1 1,0-1 0,9 3-1,19-2-699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3.660"/>
    </inkml:context>
    <inkml:brush xml:id="br0">
      <inkml:brushProperty name="width" value="0.05" units="cm"/>
      <inkml:brushProperty name="height" value="0.05" units="cm"/>
    </inkml:brush>
  </inkml:definitions>
  <inkml:trace contextRef="#ctx0" brushRef="#br0">73 1 20132,'0'0'51,"0"-1"0,1 1 0,-1 0 0,0 0 0,0 0 0,0 0 0,0 0 0,0 0 0,1 0 0,-1 0 0,0 0 0,0 0 0,0 0 0,0 0 0,0 1 0,1-1 0,-1 0 0,0 0 0,0 0 0,0 0 0,0 0-1,0 0 1,0 0 0,0 0 0,1 0 0,-1 0 0,0 0 0,0 1 0,0-1 0,0 0 0,0 0 0,0 0 0,0 0 0,0 0 0,0 0 0,0 1 0,0-1 0,0 0 0,1 0 0,-1 0 0,0 0 0,0 0 0,0 1 0,0-1 0,0 0 0,0 0 0,-2 12 923,-9 18-236,8-25-133,-11 33-120,2 1 0,2 0 0,-8 48 0,15-62-453,0 0 0,2-1 0,1 1 0,1 0 0,1 0 1,7 36-1,-7-52-30,1 1 0,0-1 1,0 0-1,1 0 0,0 0 1,1 0-1,0 0 0,0-1 1,1 0-1,0 0 0,11 11 1,-12-15 1,0 0 1,0 0-1,1-1 0,-1 1 1,1-1-1,0-1 1,-1 1-1,1-1 1,0 0-1,0 0 0,1-1 1,-1 1-1,0-2 1,0 1-1,1-1 1,-1 0-1,1 0 0,11-2 1,-4-1-212,1-1 1,-1 0 0,0-1-1,0-1 1,-1 0-1,0-1 1,0 0 0,0-1-1,-1-1 1,0 0-1,-1 0 1,0-1 0,0-1-1,-1 0 1,-1 0-1,15-22 1,-10 4-490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4.064"/>
    </inkml:context>
    <inkml:brush xml:id="br0">
      <inkml:brushProperty name="width" value="0.05" units="cm"/>
      <inkml:brushProperty name="height" value="0.05" units="cm"/>
    </inkml:brush>
  </inkml:definitions>
  <inkml:trace contextRef="#ctx0" brushRef="#br0">2 69 19028,'-2'1'2281,"5"-1"-1433,15-4-248,9 0 1184,14-2-543,9 0-193,10-1-528,1-1-280,5 2-824,-5-2 912,6 5-376,-5-2-88,-8-8-104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4.966"/>
    </inkml:context>
    <inkml:brush xml:id="br0">
      <inkml:brushProperty name="width" value="0.05" units="cm"/>
      <inkml:brushProperty name="height" value="0.05" units="cm"/>
    </inkml:brush>
  </inkml:definitions>
  <inkml:trace contextRef="#ctx0" brushRef="#br0">28 283 14091,'-6'11'2775,"14"-9"-265,17-8-367,-7-1-1688,-1-2-1,0 0 0,-1-1 1,0 0-1,-1-1 0,19-17 1,-28 22-416,0 1 0,-1-1 1,0 0-1,1-1 1,-2 1-1,1-1 1,-1 0-1,0-1 0,-1 1 1,1 0-1,-1-1 1,-1 0-1,0 0 1,0 0-1,0 0 1,-1 0-1,0-9 0,-1 14-36,0 1-1,0-1 0,0 0 0,-1 0 0,1 0 1,-1 1-1,0-1 0,0 0 0,0 1 0,0-1 1,0 1-1,0-1 0,-1 1 0,1-1 0,-1 1 1,0 0-1,0 0 0,0 0 0,0 0 0,0 0 1,0 0-1,0 1 0,0-1 0,-1 0 0,1 1 1,-1 0-1,1 0 0,-6-2 0,3 2-1,0 0 0,0 0 0,0 1-1,0 0 1,1 0 0,-1 0 0,0 0 0,0 1-1,0 0 1,0 0 0,1 0 0,-1 0 0,0 1-1,1 0 1,-1 0 0,-5 4 0,1 0-5,0 0 1,1 1-1,0 0 0,0 1 1,1 0-1,0 0 1,0 0-1,1 1 0,0 0 1,1 0-1,0 1 1,0 0-1,-5 17 1,5-14-4,2 0 1,0 0 0,0 0 0,1 0 0,1 0 0,0 1 0,1-1 0,0 1 0,1-1 0,5 23-1,-5-32 4,0 1 0,0 0 0,1 0 0,-1-1 0,1 1 0,0-1 0,1 1 0,-1-1-1,1 0 1,0 0 0,0 0 0,0 0 0,0-1 0,1 1 0,0-1 0,0 0-1,-1 0 1,2 0 0,-1 0 0,0-1 0,0 0 0,1 0 0,0 0 0,-1 0 0,1-1-1,0 1 1,0-1 0,8 0 0,-2 0 4,1-1 0,-1-1 1,0 0-1,1-1 0,-1 0 0,0-1 0,0 0 1,0 0-1,0-1 0,-1-1 0,15-8 0,17-14 101,-2-1 0,-1-2 0,-2-2 0,-1-1-1,47-56 1,-81 86-95,11-10 87,-10 12-41,-4 7-23,-9 19-34,-9 37 0,18-55 6,-1 0-1,1 0 1,0-1-1,1 1 1,-1 0 0,1 0-1,1 0 1,-1 0-1,1 0 1,1-1-1,2 10 1,-3-13 4,0-1 0,1 1-1,-1-1 1,1 0 0,0 1 0,-1-1 0,1 0 0,0 0-1,0 0 1,0-1 0,1 1 0,-1 0 0,0-1 0,1 1-1,-1-1 1,1 0 0,-1 0 0,1 0 0,0 0 0,-1 0-1,1-1 1,0 1 0,0-1 0,-1 0 0,1 0-1,0 0 1,0 0 0,-1 0 0,4-1 0,7-1 21,0 0 0,-1-1-1,0 0 1,1-1 0,12-6 0,17-11 97,-1-1 1,41-30-1,-8 5 16,-74 47-136,1-1-1,0 1 0,0-1 0,-1 1 0,1-1 0,0 1 1,0-1-1,0 1 0,0-1 0,-1 1 0,1 0 1,0 0-1,0-1 0,0 1 0,0 0 0,0 0 0,0 0 1,0 0-1,1 0 0,-1 13 31,-1-12-30,-1 1-1,1-1 0,0 0 1,0 0-1,0 0 1,0 1-1,0-1 0,0 0 1,0 0-1,0 1 0,0-1 1,1 0-1,-1 0 1,0 1-1,1-1 0,-1 0 1,1 0-1,-1 0 0,1 0 1,0 0-1,1 2 0,0-1 9,1-1-1,-1 0 0,1 0 0,0 0 0,0 0 0,-1 0 0,1 0 0,0-1 0,0 1 0,0-1 0,0 0 0,0 0 0,-1 0 1,4 0-1,44-8 117,-41 6-102,21-6 83,38-14 0,10-3-3,-78 24-106,1 1 0,0-1 1,0 1-1,0 0 1,-1 0-1,1 0 1,0-1-1,0 1 0,0 0 1,0 0-1,0 0 1,-1 0-1,1 0 0,0 0 1,0 1-1,0-1 1,0 0-1,0 0 1,-1 1-1,1-1 0,0 0 1,0 1-1,0-1 1,-1 1-1,1-1 0,0 1 1,-1-1-1,1 1 1,0-1-1,-1 1 1,1 0-1,-1-1 0,1 1 1,-1 0-1,1 0 1,-1-1-1,0 1 0,1 0 1,-1 0-1,0 0 1,0-1-1,1 1 1,-1 0-1,0 1 0,0 5 0,0 0-1,0 0 0,-1-1 1,0 1-1,-2 7 0,0 7 3,1 12-735,5 59 0,-11-104-1302,-3-8 1352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7:05.338"/>
    </inkml:context>
    <inkml:brush xml:id="br0">
      <inkml:brushProperty name="width" value="0.05" units="cm"/>
      <inkml:brushProperty name="height" value="0.05" units="cm"/>
    </inkml:brush>
  </inkml:definitions>
  <inkml:trace contextRef="#ctx0" brushRef="#br0">5 75 24285,'0'0'1881,"-3"-12"-1681,1 3-256,2 2-312,5-3 808,-4-9-528,2 1-248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3.993"/>
    </inkml:context>
    <inkml:brush xml:id="br0">
      <inkml:brushProperty name="width" value="0.05" units="cm"/>
      <inkml:brushProperty name="height" value="0.05" units="cm"/>
    </inkml:brush>
  </inkml:definitions>
  <inkml:trace contextRef="#ctx0" brushRef="#br0">27 1 22205,'-9'6'1608,"2"0"-1280,1 1-280,2 0-56,5-1-1288,11 1 1128,5 2-264,4-5-168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4.365"/>
    </inkml:context>
    <inkml:brush xml:id="br0">
      <inkml:brushProperty name="width" value="0.05" units="cm"/>
      <inkml:brushProperty name="height" value="0.05" units="cm"/>
    </inkml:brush>
  </inkml:definitions>
  <inkml:trace contextRef="#ctx0" brushRef="#br0">7 1 19172,'-6'10'1480,"6"-6"-1592,0-1-312,9-4 816,4-4-96,7-3-296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4.776"/>
    </inkml:context>
    <inkml:brush xml:id="br0">
      <inkml:brushProperty name="width" value="0.05" units="cm"/>
      <inkml:brushProperty name="height" value="0.05" units="cm"/>
    </inkml:brush>
  </inkml:definitions>
  <inkml:trace contextRef="#ctx0" brushRef="#br0">90 90 16035,'-28'51'2811,"18"-35"-2188,1 1 0,1 0 1,-11 30-1,15-33-438,0 1 1,2-1-1,-1 1 0,2-1 0,0 1 1,0 0-1,4 28 0,-3-38-161,1-1 0,0 0 0,0 0 0,0 0 0,0 1 0,1-1 0,0 0 0,0-1 0,0 1 0,0 0 0,0-1 0,1 1 0,-1-1 0,1 1 0,0-1 0,0 0 0,1 0 0,-1-1 0,0 1 0,1-1 0,0 0 0,-1 1 0,1-2 0,0 1 0,0 0 0,0-1 0,0 0 0,1 0 0,-1 0 0,0 0 0,6 0 0,-3-1-13,0 0 0,0 0-1,-1-1 1,1 1 0,0-2-1,0 1 1,-1-1 0,1 0 0,-1 0-1,0-1 1,8-3 0,-5 0 2,1 0 0,-1 0-1,-1-1 1,1 0 0,-1-1 0,10-12 0,-5 4 10,-1 0 0,-1-1 0,-1 0 0,0-1 1,-1-1-1,-1 1 0,6-23 0,-11 31-11,0-1-1,-1 1 1,0-1-1,0 0 1,-1-12-1,-4 8 12,3 15-23,0 0 1,-1 0 0,1-1-1,0 1 1,0 0-1,0 0 1,-1 0-1,1 0 1,0 0-1,0 0 1,0 0-1,-1 0 1,1 0 0,0 0-1,0 0 1,-1 0-1,1 0 1,0 0-1,0 0 1,-1 0-1,1 0 1,0 0-1,0 0 1,0 0 0,-1 0-1,1 0 1,0 0-1,0 0 1,0 0-1,-1 0 1,1 1-1,0-1 1,-1 0-1,-1 2 3,0 0-1,0 1 1,0-1-1,0 0 0,1 1 1,-1-1-1,-2 6 0,-1 3-1,1 0-1,0 1 0,0-1 0,1 1 1,0 0-1,0 19 0,2-23 2,0 1 0,1 0 0,1 0 1,0-1-1,0 1 0,0 0 0,1-1 0,0 1 0,7 15 0,-7-20 3,0-1 0,0 0 0,0 1 1,1-1-1,-1 0 0,1 0 0,0-1 0,-1 1 0,1 0 0,1-1 0,-1 0 0,0 1 1,0-1-1,1-1 0,-1 1 0,1 0 0,0-1 0,0 0 0,-1 0 0,1 0 0,0 0 1,0-1-1,0 1 0,0-1 0,0 0 0,4-1 0,-1 1 37,0-1 0,0 0 0,0-1 0,-1 0 0,1 0 0,-1 0 0,1-1 0,-1 0 0,0 0 0,0 0 0,0-1 0,0 0 0,-1 0 0,7-6 0,-3-1 70,0 0-1,0 0 0,-1-1 1,-1 0-1,0 0 0,0-1 1,-2 0-1,1 0 1,-1 0-1,4-22 0,-5 16-33,-1 0 0,0-1 1,-2 1-1,0-1 0,-1 1 0,-1-1 0,-4-20 0,4 36-195,0 0 0,0 0 0,0 0 1,-1 0-1,0 0 0,-4-7 0,6 11 67,0 0-1,0-1 1,-1 1 0,1-1-1,-1 1 1,1-1 0,0 1-1,-1-1 1,1 1 0,-1 0-1,1-1 1,-1 1 0,1 0-1,-1 0 1,1-1 0,-1 1-1,1 0 1,-1 0 0,1 0-1,-1 0 1,0-1 0,0 2-22,0-1 1,1 0 0,-1 1-1,0-1 1,1 0 0,-1 1-1,1-1 1,-1 1 0,1-1 0,-1 1-1,1-1 1,-1 1 0,1-1-1,-1 1 1,1 0 0,-1-1-1,1 1 1,0 0 0,-1-1 0,1 1-1,0 1 1,-11 35-1295,8-16 443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5.348"/>
    </inkml:context>
    <inkml:brush xml:id="br0">
      <inkml:brushProperty name="width" value="0.05" units="cm"/>
      <inkml:brushProperty name="height" value="0.05" units="cm"/>
    </inkml:brush>
  </inkml:definitions>
  <inkml:trace contextRef="#ctx0" brushRef="#br0">1 504 18492,'6'3'255,"0"-1"0,0 0 0,1 0 0,-1-1 0,0 0 0,1 0-1,-1 0 1,1-1 0,-1 0 0,1 0 0,-1-1 0,1 0 0,-1 0 0,1 0 0,11-5 0,-11 4-191,0-1-1,-1 0 1,1 0 0,-1-1 0,1 0 0,-1 0-1,0 0 1,-1-1 0,1 0 0,-1 0 0,0 0-1,0-1 1,-1 0 0,5-6 0,-8 11-43,0-1 1,0 1 0,0-1-1,-1 1 1,1-1 0,0 1-1,-1-1 1,1 1 0,-1-1 0,0 1-1,1-1 1,-1 0 0,0 1-1,0-1 1,0 0 0,0 1-1,0-1 1,0 0 0,-1 1-1,1-1 1,-1 1 0,1-1-1,-1 1 1,1-1 0,-1 1 0,0-1-1,0 1 1,-1-2 0,1 1 1,-1 1 0,0 0 0,0-1 0,0 1 1,0 0-1,0 0 0,0 0 0,0 1 0,0-1 1,-1 0-1,1 1 0,0 0 0,0-1 0,0 1 1,-1 0-1,1 0 0,0 0 0,0 0 0,-1 1 1,-3 0-1,-2 1-15,1 0-1,-1 1 1,1 0 0,0 0-1,-1 1 1,1 0 0,1 0 0,-1 1-1,1-1 1,0 2 0,0-1-1,-7 8 1,8-8-13,0 1 1,1-1-1,0 1 1,0 0-1,0 0 1,1 1-1,0-1 0,0 1 1,1 0-1,0-1 1,0 1-1,0 0 1,-1 14-1,3-19 2,0 0 0,0 1 0,0-1 1,1 0-1,-1 1 0,0-1 0,1 0 0,0 1 1,-1-1-1,1 0 0,0 0 0,0 0 0,0 0 0,1 0 1,-1 0-1,0 0 0,1 0 0,-1 0 0,1-1 0,0 1 1,-1-1-1,1 1 0,0-1 0,0 0 0,0 1 1,0-1-1,0 0 0,0 0 0,0 0 0,1-1 0,-1 1 1,0 0-1,0-1 0,1 0 0,-1 1 0,3-1 0,4 0 6,-1 0-1,1 0 0,0 0 0,-1-1 0,1-1 0,0 1 0,-1-2 0,14-4 1,-1-3 16,-1 0 1,-1-1 0,0-2-1,0 0 1,-1 0-1,-1-2 1,0 0 0,27-33-1,-22 20 30,-1-1-1,0 0 1,-3-2-1,28-60 0,-40 79-39,-2 0 1,1-1-1,-2 1 0,0-1 0,3-23 0,-6 34-10,0 1 1,1-1-1,-2 0 1,1 1-1,0-1 1,0 0-1,0 1 1,-1-1-1,1 1 0,-1-1 1,1 0-1,-1 1 1,0-1-1,0 1 1,1 0-1,-3-3 0,3 4 1,-1-1-1,0 1 0,0-1 0,1 1 0,-1-1 0,0 1 0,0 0 0,0-1 0,0 1 0,0 0 1,0-1-1,0 1 0,1 0 0,-1 0 0,0 0 0,0 0 0,0 0 0,0 0 0,0 0 1,-2 1-1,0 0-2,-1 0 0,0 0 0,1 1-1,-1 0 1,1 0 0,0 0 0,0 0 0,0 0 0,0 1 0,0-1 0,0 1 0,-3 3 0,-4 7-1,1 1 1,0 0-1,2 0 0,-1 0 0,2 1 1,-1 0-1,2 0 0,0 1 0,-4 28 1,7-35 7,1 0 0,0 0 1,0-1-1,1 1 0,1 0 1,-1 0-1,1 0 0,1-1 1,0 1-1,0 0 0,0-1 1,1 0-1,0 1 0,1-1 1,0 0-1,0-1 0,1 1 1,0-1-1,9 10 0,-10-12 5,0-1-1,1-1 0,0 1 0,0-1 1,-1 1-1,2-1 0,-1-1 1,0 1-1,1-1 0,-1 0 0,1 0 1,-1-1-1,1 1 0,0-1 0,0-1 1,0 1-1,0-1 0,0 0 1,-1 0-1,1-1 0,0 1 0,0-1 1,0-1-1,-1 1 0,1-1 0,0 0 1,7-4-1,2-2 44,0 0 0,0-1 1,-1-1-1,0 0 0,-1-1 0,0-1 0,-1 0 1,14-17-1,0-6 98,-1-1 0,-2-1 1,-1-2-1,-2 0 0,-2-1 1,18-57-1,-33 89-132,0-1 1,0 0-1,-2 0 0,1 1 0,0-14 0,-2 22-17,0 0-1,0 0 0,1 0 0,-1 0 0,0-1 0,0 1 0,0 0 0,0 0 0,0 0 0,0 0 1,0-1-1,0 1 0,0 0 0,0 0 0,0 0 0,0 0 0,0 0 0,0-1 0,0 1 0,0 0 1,0 0-1,-1 0 0,1 0 0,0 0 0,0-1 0,0 1 0,0 0 0,0 0 0,0 0 1,0 0-1,0 0 0,0 0 0,-1 0 0,1-1 0,0 1 0,0 0 0,0 0 0,0 0 0,0 0 1,0 0-1,-1 0 0,1 0 0,0 0 0,0 0 0,0 0 0,0 0 0,-1 0 0,1 0 0,0 0 1,0 0-1,0 0 0,0 0 0,0 0 0,-1 0 0,1 0 0,0 0 0,0 0 0,0 0 1,0 0-1,0 0 0,-1 0 0,1 0 0,0 1 0,-7 7-1,2 3-5,1 0 1,0 0-1,0 1 1,1-1-1,1 1 0,0 0 1,-1 22-1,2-2-15,7 56 0,1-46-22,2-2-1,21 63 1,3 7-676,-33-109 682,0-1 0,0 0 0,1 1 1,-1-1-1,0 0 0,0 1 1,0-1-1,0 1 0,1-1 0,-1 0 1,0 1-1,0-1 0,0 1 1,0-1-1,0 0 0,0 1 0,0-1 1,0 1-1,0-1 0,0 1 1,0-1-1,0 0 0,-1 1 1,1-1-1,0 1 0,0-1 0,0 0 1,0 1-1,-1-1 0,1 0 1,0 1-1,0-1 0,-1 0 0,1 1 1,0-1-1,-1 0 0,1 0 1,0 1-1,-1-1 0,-1 0-57,1-1-1,0 1 1,-1-1 0,1 1-1,-1-1 1,1 0-1,0 1 1,0-1-1,-1 0 1,1 0 0,-1-1-1,-34-35-1334,7 3 1279,1-1 0,3-1 0,1-1-1,1-2 1,-25-58 0,46 91 305,0 0 1,0 1-1,1-1 0,-1 0 1,1 0-1,1 0 0,-1 0 1,1-8-1,0 12-100,0 0 0,1 1 1,-1-1-1,0 0 0,1 1 0,-1-1 0,1 0 0,0 1 1,0-1-1,-1 1 0,1-1 0,0 1 0,0-1 1,1 1-1,-1 0 0,0-1 0,0 1 0,0 0 1,1 0-1,-1 0 0,1 0 0,-1 0 0,1 0 0,-1 1 1,1-1-1,-1 0 0,1 1 0,0-1 0,-1 1 1,1 0-1,0-1 0,2 1 0,14-1 65,0 2 1,0 0-1,0 0 0,28 8 0,13 0-107,-13-4-107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6.061"/>
    </inkml:context>
    <inkml:brush xml:id="br0">
      <inkml:brushProperty name="width" value="0.05" units="cm"/>
      <inkml:brushProperty name="height" value="0.05" units="cm"/>
    </inkml:brush>
  </inkml:definitions>
  <inkml:trace contextRef="#ctx0" brushRef="#br0">36 1 16251,'-2'3'320,"-1"0"-1,1 0 0,-1 0 1,1 1-1,0-1 0,0 1 1,0 0-1,1-1 0,-1 1 1,1 0-1,-2 7 0,-4 46 2057,5-38-1787,0 2 178,2 30 0,0-46-653,1 0 0,-1-1 0,1 1 0,0 0 0,0 0 0,1-1 1,-1 1-1,1 0 0,0-1 0,1 0 0,4 9 0,-6-12-78,0 0 0,0 0 1,0 0-1,0 0 0,1 0 1,-1 0-1,0 0 0,0 0 0,1 0 1,-1-1-1,1 1 0,-1 0 1,0-1-1,1 1 0,-1-1 0,1 0 1,-1 1-1,1-1 0,-1 0 1,1 0-1,2 0 0,-1-1 8,0 1 1,0-1-1,0 0 0,0 0 0,0 0 1,0 0-1,0-1 0,-1 1 0,1-1 0,2-2 1,7-6 78,0 0 0,-1-1 0,15-18 0,-19 20-48,26-36 145,-26 34-192,0 0 0,1 1 0,0 0 0,13-12 0,-21 22-28,0-1 0,1 1 0,-1 0 0,0-1 0,0 1 0,1 0 0,-1 0 0,0-1 0,0 1 0,1 0 0,-1 0 0,0 0 0,1 0 0,-1-1-1,0 1 1,1 0 0,-1 0 0,1 0 0,-1 0 0,0 0 0,1 0 0,-1 0 0,0 0 0,1 0 0,-1 0 0,1 0 0,-1 0 0,0 0 0,1 0 0,-1 0 0,0 0-1,1 0 1,-1 1 0,0-1 0,1 0 0,-1 0 0,0 0 0,1 1 0,-1-1 0,0 0 0,0 0 0,1 1 0,-1-1 0,0 0 0,0 0 0,1 1 0,-1-1 0,0 0-1,0 1 1,0-1 0,0 0 0,0 1 0,1-1 0,-1 1 0,0-1 0,0 0 0,0 1 0,0-1 0,0 0 0,0 1 0,0-1 0,0 1 0,0-1 0,0 0 0,-1 1-1,0 34-1,0-28 3,1 2 2,-2 4-2,1 0 0,1 0-1,0 0 1,1 0 0,4 19 0,-5-30 2,1 1 1,-1-1-1,1 1 0,0-1 1,0 0-1,0 0 1,1 1-1,-1-1 1,0 0-1,1 0 1,-1 0-1,1 0 1,0-1-1,0 1 0,0 0 1,0-1-1,0 1 1,0-1-1,0 0 1,0 0-1,0 1 1,1-1-1,-1-1 1,0 1-1,1 0 0,-1-1 1,1 1-1,-1-1 1,1 1-1,-1-1 1,1 0-1,-1 0 1,1-1-1,-1 1 1,4-1-1,5-1 4,-1 0 0,1-1 0,-1-1 0,0 1 0,0-2 0,0 1 0,9-7 0,1-2-62,0 0 1,19-18-1,-39 31-30,-2 12-682,1 0 0,0-1 0,1 22 0,0-33 672,1 1-1,-1 0 0,0 0 1,1-1-1,-1 1 1,1 0-1,-1-1 0,0 1 1,1 0-1,-1-1 0,1 1 1,0-1-1,-1 1 0,1-1 1,-1 1-1,1-1 1,0 1-1,0-1 0,-1 0 1,1 1-1,0-1 0,-1 0 1,1 0-1,0 1 0,0-1 1,0 0-1,-1 0 0,1 0 1,0 0-1,0 0 1,0 0-1,-1 0 0,1 0 1,1-1-1,2 0-104,-1 0 0,0 0 0,1 0 1,-1-1-1,0 1 0,5-4 0,13-12-871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09.749"/>
    </inkml:context>
    <inkml:brush xml:id="br0">
      <inkml:brushProperty name="width" value="0.05" units="cm"/>
      <inkml:brushProperty name="height" value="0.05" units="cm"/>
    </inkml:brush>
  </inkml:definitions>
  <inkml:trace contextRef="#ctx0" brushRef="#br0">0 1 24575,'0'0'0,"7"7"0,7 10 0,10 10 0,13 14 0,16 15 0,26 23 0,22 20 0,14 14 0,6 3 0,3-4 0,-8-10 0,-14-15 0,-20-16 0,-23-16 0,-20-17-8191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3.277"/>
    </inkml:context>
    <inkml:brush xml:id="br0">
      <inkml:brushProperty name="width" value="0.05" units="cm"/>
      <inkml:brushProperty name="height" value="0.05" units="cm"/>
    </inkml:brush>
  </inkml:definitions>
  <inkml:trace contextRef="#ctx0" brushRef="#br0">0 179 16035,'0'-24'2113,"2"10"-1009,4-4-456,5 7 1505,6-1-641,8-2-496,5 1-208,13-1-423,4 0-81,2-1-200,-1 4-112,-6 1-681,-6 4-327,-19 3 840,-13 3-136,-22 0-136</inkml:trace>
  <inkml:trace contextRef="#ctx0" brushRef="#br0" timeOffset="1">78 351 16243,'14'10'2273,"13"-11"-1041,6-6-480,8-11 1585,0 1-929,8-1-304,-3 0-295,-3 7-1049,-6 4-577,-16 7 673,-8 4-184,-14 15-128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7.061"/>
    </inkml:context>
    <inkml:brush xml:id="br0">
      <inkml:brushProperty name="width" value="0.05" units="cm"/>
      <inkml:brushProperty name="height" value="0.05" units="cm"/>
    </inkml:brush>
  </inkml:definitions>
  <inkml:trace contextRef="#ctx0" brushRef="#br0">144 298 15027,'-2'1'1685,"-9"4"-816,1 1 0,-1 1 1,1-1-1,0 2 0,-15 14 1,16-14-645,1 1 1,0 0-1,1 0 1,0 0-1,0 1 1,-5 12-1,11-20-217,0 0 0,0 0-1,0 1 1,0-1-1,1 0 1,-1 0 0,1 0-1,0 0 1,-1 1-1,1-1 1,0 0 0,0 0-1,1 0 1,-1 1-1,0-1 1,1 0 0,-1 0-1,1 0 1,0 0-1,-1 0 1,2 2 0,1 0-7,-1-1 1,0 0 0,1 0 0,0-1 0,0 1 0,0-1 0,0 1 0,0-1-1,0 0 1,0 0 0,5 2 0,5 1 14,1 0 0,-1 0 0,1-1 0,0-1 0,21 2 0,-19-3 135,0 0 0,0-2 1,0 0-1,0 0 1,0-2-1,0 0 0,26-7 1,-39 8-111,-1 0 1,0-1 0,1 1-1,-1-1 1,0 0 0,0 1-1,0-1 1,0 0-1,0 0 1,0-1 0,0 1-1,-1 0 1,1-1 0,-1 1-1,0 0 1,0-1 0,1 0-1,-2 1 1,1-1 0,0 0-1,0 1 1,-1-4-1,2-8 86,0-1-1,-2 1 0,0-16 0,0 14-3,-4-91 368,4 106-532,0-1 0,0 1 0,1 0 0,-1 0 0,0 0 0,1 0 1,-1 0-1,1 0 0,-1 0 0,1 0 0,-1 0 0,1 0 0,0 0 0,-1 0 0,1 0 0,0 0 0,0 0 0,0 1 0,0-1 0,0 0 0,0 1 0,0-1 0,0 0 1,0 1-1,0-1 0,0 1 0,0 0 0,0-1 0,0 1 0,0 0 0,2 0 0,5-1-396,0 0-1,0 1 1,14 1 0,-7 0-257,1-2 102,0 0-1,0-1 0,-1 0 1,1-1-1,-1-1 0,1 0 1,-1-2-1,-1 1 0,1-2 1,14-8-1,-20 10 483,-1 0 0,0-1 1,-1 1-1,0-2 0,0 1 0,0-1 0,0 0 0,-1 0 1,0-1-1,-1 0 0,0 0 0,0 0 0,-1 0 1,0-1-1,0 0 0,-1 0 0,0 0 0,2-10 0,-5 18 151,0-1-1,0 1 1,1-1-1,-1 1 1,0-1-1,0 1 1,0-1-1,-1 1 1,1-1-1,0 1 1,0 0-1,-1-1 1,1 1-1,-1-1 1,1 1-1,-1-1 1,0 1-1,0 0 1,1 0-1,-3-2 1,3 3-15,0-1 0,-1 1 0,1 0 0,-1-1 0,1 1 0,-1 0 0,1 0 0,-1 0-1,1 0 1,-1-1 0,1 1 0,-1 0 0,1 0 0,-1 0 0,1 0 0,-1 0 0,1 0 0,-1 0 0,1 0 0,0 1 0,-1-1 0,1 0 0,-2 0 0,1 1 15,-1 0 0,1 0 0,0 0 0,-1 0 0,1 0 0,0 0 0,0 0 0,0 0 0,-1 0 0,0 3 0,-4 6 62,0 0-1,1 0 1,0 0-1,1 1 1,0-1 0,1 1-1,-4 21 1,-5 82-133,11-109 35,0 21-7,-2 1 35,1 0 0,1 1 0,2-1 0,0 0 0,9 40 0,-10-65-9,0 0 1,1-1-1,-1 1 1,1-1-1,-1 1 0,1 0 1,-1-1-1,1 1 1,0-1-1,0 0 0,0 1 1,0-1-1,0 0 1,0 1-1,0-1 0,0 0 1,1 0-1,-1 0 1,0 0-1,1 0 0,-1 0 1,1 0-1,-1-1 0,1 1 1,-1-1-1,1 1 1,0-1-1,-1 1 0,1-1 1,-1 0-1,1 0 1,0 1-1,-1-1 0,1 0 1,0-1-1,-1 1 1,1 0-1,0 0 0,-1-1 1,4-1-1,1 0 73,1-1 0,-1 0 0,0 0-1,0-1 1,-1 0 0,1 0 0,-1 0 0,0-1 0,5-5 0,6-9 143,-1 0 0,-1 0 1,-1-2-1,-1 0 1,-1 0-1,11-27 0,38-140 618,-29 81-599,-25 93-335,-6 14 74,0 0 0,0 0 0,0 0 0,0 0-1,0 0 1,1 0 0,-1 0 0,0 0 0,0 0-1,0 0 1,0 0 0,0 0 0,0 0 0,0 0 0,0 0-1,0-1 1,0 1 0,0 0 0,1 0 0,-1 0-1,0 0 1,0 0 0,0 0 0,0 0 0,0 0 0,0 0-1,0 0 1,0 0 0,0 0 0,1 1 0,-1-1 0,0 0-1,0 0 1,0 0 0,0 0 0,0 0 0,0 0-1,0 0 1,0 0 0,0 0 0,0 0 0,0 0 0,0 0-1,1 0 1,-1 0 0,0 0 0,0 0 0,0 1 0,0-1-1,0 0 1,0 0 0,0 0 0,0 0 0,0 0-1,0 0 1,0 0 0,0 0 0,0 0 0,0 1 0,0 1-17,1 0 0,-1 0 0,0 1 1,0-1-1,0 0 0,0 0 0,-1 1 1,0 3-1,-5 22 131,1 1 0,2-1 0,0 1 1,2 0-1,1 0 0,2 0 0,1 0 0,1-1 0,1 1 0,2-1 1,12 34-1,-12-45 27,-3-13-46,-5-10 60,-4-6-108,-1-1-1,0 0 1,0 1 0,-1 0-1,-11-13 1,0-2 28,-7-7 57,18 24 0,-1 1-1,1-2 1,1 1-1,0 0 1,1-1-1,-8-20 1,13 31-113,0-1 1,-1 0-1,1 0 1,0 0 0,0 1-1,0-1 1,0 0-1,0 0 1,0 1 0,0-1-1,0 0 1,0 0-1,1 0 1,-1 1-1,0-1 1,0 0 0,1 0-1,-1 1 1,0-1-1,1 0 1,-1 1 0,1-1-1,-1 0 1,1 1-1,-1-1 1,1 1 0,-1-1-1,1 1 1,0-1-1,-1 1 1,1-1-1,0 1 1,-1 0 0,1-1-1,0 1 1,-1 0-1,1-1 1,1 1 0,4-1 46,-1 0 0,0 1 1,0 0-1,10 1 1,-8-1-40,174 16-972,-126-15 719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7.578"/>
    </inkml:context>
    <inkml:brush xml:id="br0">
      <inkml:brushProperty name="width" value="0.05" units="cm"/>
      <inkml:brushProperty name="height" value="0.05" units="cm"/>
    </inkml:brush>
  </inkml:definitions>
  <inkml:trace contextRef="#ctx0" brushRef="#br0">56 0 16996,'-28'169'5782,"0"83"-2184,29-161-3106,0-37-353,-1-54-136,0 0-1,1 0 0,-1 0 1,0 0-1,0 0 1,0 0-1,0 0 0,0-1 1,0 1-1,0 0 1,0 0-1,1 0 1,-1 0-1,0 0 0,0 0 1,0 0-1,0 0 1,0 0-1,0 0 1,1 0-1,-1 0 0,0 0 1,0 0-1,0 0 1,0 0-1,0 0 1,1 0-1,-1 0 0,0 0 1,0 0-1,0 0 1,0 0-1,0 0 1,1 0-1,-1 0 0,0 0 1,0 0-1,0 0 1,0 0-1,0 1 0,0-1 1,0 0-1,1 0 1,-1 0-1,0 0 1,0 0-1,0 0 0,0 0 1,0 1-1,0-1 1,0 0-1,0 0 1,0 0-1,0 0 0,0 0 1,0 0-1,0 1 1,0-1-1,0 0 1,0 0-1,0 0 0,0 0 1,0 0-1,0 1 1,0-1-1,8-10 55,4-17 13,14-46 0,-5 13-81,2-2-34,-7 17-57,2 0 0,27-48 0,-42 88 88,-1 1 1,1 1-1,0-1 1,0 0-1,0 1 1,1-1-1,-1 1 1,7-4-1,-9 6 10,0 1 0,0-1-1,0 0 1,0 1 0,0 0-1,0-1 1,0 1 0,0 0-1,1-1 1,-1 1 0,0 0-1,0 0 1,0 0 0,0 0-1,1 0 1,-1 0 0,0 0-1,0 1 1,0-1 0,0 0-1,1 1 1,-1-1 0,0 0-1,0 1 1,0 0 0,0-1-1,0 1 1,0-1-1,0 1 1,0 0 0,-1 0-1,1 0 1,0 0 0,0-1-1,-1 1 1,1 0 0,0 0-1,0 2 1,1 2-4,1-1-1,-2 0 1,1 1-1,0-1 1,-1 1-1,0 0 1,0 0-1,0-1 1,-1 1-1,0 0 1,0 0-1,0 0 1,0 0-1,-1-1 1,0 1-1,0 0 1,0 0-1,0-1 1,-1 1 0,0-1-1,0 1 1,0-1-1,-5 7 1,2-2-58,-1 0 1,0 0-1,-1-1 0,0 0 1,0 0-1,-1-1 1,0 0-1,0 0 1,-18 10-1,22-15-155,-1 0 0,1 0 0,0 0 0,-1-1 0,1 0 0,-7 2 0,10-3 177,1 0-1,-1 0 1,0 0 0,0 0 0,1 0-1,-1 0 1,0 0 0,1 0 0,-1 0-1,0 0 1,0 0 0,1 0 0,-1-1-1,0 1 1,1 0 0,-1 0 0,1-1-1,-1 1 1,0 0 0,1-1 0,-1 1-1,1-1 1,-1 1 0,1-1 0,-1 1-1,1-1 1,-1 1 0,1-1 0,-1 1-1,1-1 1,0 0 0,-1 1 0,1-1-1,0 0 1,0 1 0,0-1 0,-1 0-1,1 1 1,0-1 0,0 0 0,0 0-1,0 1 1,0-1 0,0 0 0,0 1-1,0-1 1,0 0 0,1-1 0,7-22-663,10-8-207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8.149"/>
    </inkml:context>
    <inkml:brush xml:id="br0">
      <inkml:brushProperty name="width" value="0.05" units="cm"/>
      <inkml:brushProperty name="height" value="0.05" units="cm"/>
    </inkml:brush>
  </inkml:definitions>
  <inkml:trace contextRef="#ctx0" brushRef="#br0">57 1 16748,'0'9'384,"-1"-1"0,0 1-1,0-1 1,-1 0 0,0 1 0,-1-1 0,1 0 0,-6 9 0,-4 16 772,5-9-408,1 0 0,-3 26 1,8-43-632,1-1 1,-1 1-1,1 0 1,0 0-1,0-1 1,1 1 0,0 0-1,0-1 1,1 1-1,0-1 1,0 1-1,4 8 1,-5-14-99,0 1-1,0-1 1,-1 1-1,1-1 1,0 0-1,0 0 1,0 1 0,1-1-1,-1 0 1,0 0-1,0 0 1,1 0-1,-1 0 1,0 0-1,1-1 1,-1 1 0,1 0-1,-1-1 1,1 1-1,0-1 1,-1 0-1,1 1 1,-1-1 0,1 0-1,0 0 1,-1 0-1,1 0 1,-1 0-1,1 0 1,0-1-1,-1 1 1,1 0 0,-1-1-1,3 0 1,0-1 8,-1 0 0,0 0-1,0 0 1,-1 0 0,1 0 0,0-1 0,-1 1 0,1-1 0,-1 0 0,0 1 0,0-1 0,0 0 0,0 0 0,2-6 0,1-5 34,-1 1 1,0-2-1,-1 1 1,-1 0-1,1-20 1,-2 25-57,-1-1 1,0 1 0,0-1 0,-1 1 0,-1-1 0,0 1 0,0 0 0,-1 0 0,-4-11 0,-2 8-39,9 12 32,0 0-1,0 0 1,0 0-1,0 0 0,-1 0 1,1 0-1,0 0 1,0 0-1,0 0 1,0 0-1,-1 0 1,1 0-1,0 0 1,0 0-1,0 0 1,0 0-1,-1 0 1,1 0-1,0 1 0,0-1 1,0 0-1,0 0 1,0 0-1,0 0 1,-1 0-1,1 0 1,0 0-1,0 1 1,0-1-1,0 0 1,0 0-1,0 0 0,0 0 1,0 0-1,0 1 1,0-1-1,0 0 1,0 0-1,0 0 1,0 0-1,0 1 1,-1 2-8,1-1 1,0 1 0,-1 0 0,2 0 0,-1-1 0,0 1-1,0 0 1,2 3 0,0 3 16,2-1 0,-1 1 1,1-1-1,0 0 0,1-1 0,-1 1 1,2-1-1,-1 0 0,1 0 0,0 0 1,0-1-1,1 0 0,0 0 0,0-1 0,0 0 1,1 0-1,14 7 0,-16-10 4,-1 1 0,0-1 1,0-1-1,1 1 0,-1-1 0,1 0 0,0 0 0,-1-1 0,1 1 0,-1-1 1,1 0-1,0-1 0,-1 0 0,1 1 0,0-2 0,-1 1 0,0-1 1,1 0-1,-1 0 0,0 0 0,0-1 0,0 1 0,0-1 0,0-1 0,-1 1 1,0-1-1,1 1 0,-1-1 0,3-5 0,-3 5-12,-1 1-1,0-1 1,-1 0 0,1 0-1,-1-1 1,1 1 0,-1 0-1,-1-1 1,1 1 0,-1-1-1,1 0 1,-1 1 0,-1-1-1,1 0 1,-1 0 0,1 0-1,-1 1 1,-1-1 0,0-6-1,1 10-2,0 1 0,0-1 0,0 1 0,0-1 0,-1 1 0,1-1 0,0 1 0,0-1 0,0 1 0,-1-1 0,1 1 0,0-1-1,0 1 1,-1-1 0,1 1 0,0 0 0,-1-1 0,1 1 0,-1-1 0,1 1 0,-1 0 0,1-1 0,0 1 0,-1 0 0,1 0-1,-1-1 1,1 1 0,-1 0 0,1 0 0,-1 0 0,0 0 0,1 0 0,-1 0 0,1 0 0,-1 0 0,1 0 0,-1 0 0,1 0 0,-1 0-1,1 0 1,-1 0 0,0 0 0,1 0 0,-1 1 0,1-1 0,-1 0 0,1 0 0,-1 1 0,-1 1-8,0-1 0,0 1 0,0 0-1,0 0 1,1 0 0,-1 0 0,1 0 0,-1 0 0,-1 4 0,1-2 12,0 1 1,0-1-1,0 1 0,1 0 1,0 0-1,0 0 0,0-1 0,1 1 1,-1 0-1,1 0 0,0 0 1,1 0-1,-1 0 0,1 0 1,0 0-1,0 0 0,0-1 1,1 1-1,0 0 0,0-1 0,0 1 1,0-1-1,1 0 0,0 0 1,0 0-1,0 0 0,0 0 1,0-1-1,1 1 0,0-1 0,-1 0 1,1 0-1,1 0 0,-1-1 1,0 1-1,1-1 0,-1 0 1,1 0-1,-1-1 0,1 1 1,0-1-1,0 0 0,0 0 0,0-1 1,-1 1-1,6-1 0,-3-1 2,-1 0 0,1-1 0,-1 1 0,0-1-1,1 0 1,-1-1 0,0 1 0,-1-1 0,1 0-1,0-1 1,-1 1 0,0-1 0,1-1 0,-2 1-1,1 0 1,0-1 0,4-7 0,-3 4-9,0 0 1,-1-1-1,0 0 1,0 0-1,-1 0 0,0-1 1,-1 1-1,0-1 1,0 0-1,1-15 1,-4 23 0,1 0-1,-1 0 1,0 0 0,0 0 0,-1 0 0,1 0 0,0 0 0,-1 0-1,1 1 1,-1-1 0,1 0 0,-1 0 0,0 0 0,-1-2-1,2 4 5,0 0 0,-1 0 0,1-1 0,0 1-1,0 0 1,0 0 0,0 0 0,-1 0 0,1-1-1,0 1 1,0 0 0,0 0 0,-1 0 0,1 0-1,0 0 1,0 0 0,-1 0 0,1 0 0,0 0-1,0 0 1,-1 0 0,1 0 0,0 0 0,0 0-1,-1 0 1,1 0 0,0 0 0,0 0 0,-1 0-1,1 0 1,0 0 0,0 0 0,-1 0 0,1 1-1,-9 14-26,6-4-69,0 0 1,1 1-1,0-1 1,1 1-1,1 0 1,0-1-1,0 1 1,1-1-1,0 1 1,1-1 0,1 1-1,-1-1 1,2 0-1,0 0 1,0 0-1,1-1 1,6 11-1,-9-18-39,-1-1 0,1 0-1,-1 0 1,1 0-1,0 0 1,0 0 0,-1-1-1,2 1 1,-1-1-1,0 1 1,0-1 0,0 1-1,1-1 1,-1 0 0,0 0-1,1 0 1,-1-1-1,4 2 1,-4-2 54,0 0 1,0 0-1,0-1 0,1 1 1,-1 0-1,0-1 1,0 1-1,0-1 0,0 0 1,0 0-1,0 0 0,0 0 1,0 0-1,0 0 0,0 0 1,-1-1-1,1 1 1,-1-1-1,1 1 0,-1-1 1,1 1-1,1-3 0,16-28-1090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8.552"/>
    </inkml:context>
    <inkml:brush xml:id="br0">
      <inkml:brushProperty name="width" value="0.05" units="cm"/>
      <inkml:brushProperty name="height" value="0.05" units="cm"/>
    </inkml:brush>
  </inkml:definitions>
  <inkml:trace contextRef="#ctx0" brushRef="#br0">30 60 16428,'-9'-29'1864,"-1"7"-1304,3 15-280,4 5 1144,4 11-1008,8 6-472,10 7-832,4 1-624,12 2 1144,3 0-264,3-2-240</inkml:trace>
  <inkml:trace contextRef="#ctx0" brushRef="#br0" timeOffset="1">319 202 16604,'-16'0'1518,"2"-1"-198,1 1 0,-27 4 0,37-3-1205,0 0 0,-1-1 1,1 1-1,0 1 0,0-1 0,0 0 0,0 1 1,0-1-1,0 1 0,1 0 0,-1 0 1,1 0-1,-1 0 0,1 0 0,0 1 0,-1-1 1,-1 5-1,3-6-121,0 0 1,1 1-1,-1-1 1,1 0-1,-1 1 1,1-1-1,-1 1 1,1-1-1,0 1 1,0-1-1,0 0 1,0 1-1,0-1 1,0 1-1,0-1 1,0 1-1,0-1 1,1 1-1,-1-1 1,1 1-1,-1-1 1,1 0-1,-1 1 1,1-1-1,0 0 1,0 1-1,0-1 1,0 0-1,0 0 1,0 0-1,0 0 1,0 0-1,0 0 1,0 0-1,0 0 1,3 1-1,3 2-275,1 1-1,0-1 1,1 0-1,12 4 1,10 1-568,-14-5 161,0 2 0,23 10 0,-37-15 627,0 0 0,-1 0 0,1 1 0,0 0 0,-1-1 0,1 1 0,-1 0 0,1 0-1,-1 1 1,0-1 0,0 0 0,0 1 0,0-1 0,0 1 0,-1 0 0,1 0 0,-1-1 0,1 1 0,0 5 0,-1-5 102,-1 0 0,0 0 0,0 0 0,0 0 0,0 0 0,0 0 0,0 0 0,-1 0 0,0 0 0,1 0 0,-1 0 0,0 0 0,-1-1 0,1 1 0,0 0 0,-4 4 0,2-3 105,0 0 0,-1-1-1,1 1 1,-1-1 0,0 0 0,0 0-1,0 0 1,0-1 0,-9 4 0,5-3 46,0 0 1,0 0-1,0-1 0,-1 0 1,1-1-1,0 1 0,-1-2 1,0 1-1,1-1 0,-1-1 1,-15-2-1,-23-14 291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49.746"/>
    </inkml:context>
    <inkml:brush xml:id="br0">
      <inkml:brushProperty name="width" value="0.05" units="cm"/>
      <inkml:brushProperty name="height" value="0.05" units="cm"/>
    </inkml:brush>
  </inkml:definitions>
  <inkml:trace contextRef="#ctx0" brushRef="#br0">17 317 18900,'0'0'58,"0"0"0,0 0 0,0 0 1,0-1-1,0 1 0,0 0 0,-1 0 0,1 0 0,0-1 0,0 1 0,0 0 1,0 0-1,-1 0 0,1 0 0,0-1 0,0 1 0,0 0 0,0 0 0,-1 0 1,1 0-1,0 0 0,0 0 0,-1 0 0,1 0 0,0-1 0,0 1 1,0 0-1,-1 0 0,1 0 0,0 0 0,0 0 0,-1 0 0,1 0 0,0 0 1,0 1-1,0-1 0,-1 0 0,1 0 0,0 0 0,0 0 0,-1 0 0,1 0 1,-5 12 1202,2 18 357,3-27-1517,-1 10 282,1 1 0,1 0 0,0-1-1,4 20 1,-5-30-347,1 0 1,0 0-1,0 0 1,0 0-1,0 0 0,0 0 1,1-1-1,-1 1 0,1-1 1,0 1-1,0-1 0,0 1 1,0-1-1,0 0 0,0 0 1,1 0-1,-1 0 0,1-1 1,-1 1-1,1 0 0,0-1 1,0 0-1,0 0 0,-1 0 1,7 1-1,-2-1-1,0 0-1,0-1 0,0-1 1,-1 1-1,1-1 0,0 0 1,0 0-1,-1-1 0,1 0 1,-1 0-1,0-1 0,1 0 1,-1 0-1,0 0 0,-1-1 1,1 1-1,0-2 1,-1 1-1,6-6 0,-5 4-18,1-1 0,-1 0 0,0 0 1,-1 0-1,0 0 0,0-1 0,-1 0 0,1 0 0,-2 0 0,1-1 0,-1 1 0,-1-1 0,4-16 0,-6 16-59,-4 13 15,-2 16-7,6-11 25,-1 0 0,1 0 0,0 0 0,1 0 0,0 0 0,0 0 0,5 15 0,-4-20 15,-1 0 0,1-1 0,0 1 0,-1-1 0,2 1 0,-1-1 0,0 1 0,1-1 0,-1 0 0,1 0 1,0-1-1,0 1 0,0 0 0,1-1 0,-1 0 0,0 0 0,1 0 0,0 0 0,7 2 0,-4-1 8,0-2 0,1 1 0,-1-1 0,1-1-1,0 1 1,-1-1 0,1 0 0,0-1 0,-1 0 0,1 0 0,-1-1 0,1 0 0,-1 0 0,0 0-1,0-1 1,0 0 0,0-1 0,0 0 0,-1 0 0,11-8 0,-7 4-17,-1 0 0,-1-1 0,1 1 1,-2-1-1,1-1 0,-1 0 0,0 0 0,-1 0 1,0-1-1,-1 0 0,0 0 0,4-16 0,-9 27 2,0 0 0,0 0 0,0 0 1,0 1-1,0-1 0,0 0 0,0 0 0,0 0 0,0 0 0,0 0 0,0 0 0,0 0 0,-1 0 0,1 1 0,0-1 0,0 0 0,0 0 0,0 0 0,0 0 0,0 0 0,0 0 0,0 0 0,0 0 0,0 0 0,0 0 0,-1 0 0,1 0 0,0 0 0,0 0 0,0 0 0,0 0 0,0 0 0,0 0 1,0 0-1,0 0 0,-1 0 0,1 0 0,0 0 0,0 0 0,0 0 0,0 0 0,0 0 0,0 0 0,0 0 0,0 0 0,-1 0 0,1 0 0,0 0 0,0 0 0,0 0 0,0 0 0,0 0 0,0 0 0,0 0 0,0 0 0,0 0 0,0-1 0,-1 1 0,1 0 0,0 0 0,-1 6-12,-1 1 0,1 0-1,0-1 1,0 1 0,1 0-1,0-1 1,0 1 0,2 12-1,0-8-3,0 0 0,1 0 0,0-1 0,8 20-1,-8-25 25,-1-1-1,1 0 1,0 1-1,0-1 0,1 0 1,-1 0-1,1-1 1,0 1-1,0-1 1,0 0-1,1 0 0,-1 0 1,1-1-1,-1 1 1,1-1-1,0 0 1,0 0-1,0-1 0,0 0 1,8 2-1,-10-3 0,1 0-1,0 0 1,-1 0-1,1 0 1,0 0-1,-1-1 1,1 1-1,0-1 1,-1 0-1,1 0 0,-1-1 1,1 1-1,-1-1 1,0 1-1,1-1 1,-1 0-1,0-1 1,0 1-1,-1 0 1,1-1-1,0 1 1,-1-1-1,0 0 1,1 0-1,-1 0 1,0 0-1,0-1 0,-1 1 1,3-6-1,0-3-5,-1 1 0,0-1-1,-1 0 1,-1 0 0,1-22-1,-2 27-143,-1 13 75,0 16-4,2-16 56,0 1 0,0 0 0,1 0 0,0-1 0,0 1 0,1-1 0,-1 1 0,1-1 0,1 0 0,-1 0 0,1-1 0,0 1 1,5 5-1,-5-8 14,-1-1 0,0 1 1,1 0-1,-1-1 0,1 0 1,0 0-1,0 0 1,0 0-1,0-1 0,0 1 1,0-1-1,1 0 0,-1 0 1,0-1-1,0 1 1,1-1-1,-1 0 0,0 0 1,1-1-1,-1 1 0,0-1 1,6-1-1,-1-1 3,0 0 0,0-1 0,-1 0 0,1-1 0,-1 0 0,0 0 0,0 0 0,0-1-1,-1-1 1,0 1 0,0-1 0,8-11 0,0-1 7,-1-1 1,-1 0-1,19-41 0,-22 39 0,-2 0 1,0-1 0,-2 0-1,4-26 1,-7 32-4,-1 0-1,-1 0 1,0 0 0,-2 0 0,0 0 0,-4-23 0,5 38-4,-1-1 0,0 1-1,0-1 1,1 1 0,-2 0-1,1-1 1,0 1 0,0 0-1,-1 0 1,1 0 0,-1 0-1,0 0 1,1 0 0,-1 0 0,-3-1-1,5 2 1,-1 1 1,0 0-1,1-1 0,-1 1 0,0 0 0,1-1 0,-1 1 1,0 0-1,0 0 0,1 0 0,-1 0 0,0 0 1,0 0-1,1 0 0,-1 0 0,0 0 0,0 0 0,1 0 1,-1 0-1,-1 1 0,1 0 0,0 0 0,-1-1 0,1 1 1,0 0-1,0 0 0,0 0 0,0 0 0,0 0 0,0 0 0,1 1 1,-1-1-1,0 0 0,1 0 0,-1 1 0,0 0 0,-3 10-5,1 0-1,0-1 0,0 1 1,1 0-1,1 1 1,0 17-1,7 77-17,0-62-47,2 0 0,2 0 0,1-1 1,3-1-1,30 66 0,-42-105 52,26 47-198,-26-49 192,0 1 0,-1-1 0,1 1 1,0-1-1,0 0 0,0 0 0,1 1 0,-1-2 0,0 1 0,1 0 0,0 0 0,-1-1 0,1 1 0,0-1 1,5 2-1,-7-3 20,-1 0 1,0 0 0,1 0 0,-1 0-1,1-1 1,-1 1 0,1 0 0,-1 0-1,1 0 1,-1 0 0,1-1 0,-1 1 0,0 0-1,1 0 1,-1-1 0,1 1 0,-1 0-1,0-1 1,1 1 0,-1-1 0,0 1-1,0 0 1,1-1 0,-1 1 0,0-1-1,0 1 1,0 0 0,1-1 0,-1 1-1,0-1 1,0 1 0,0-1 0,0 1-1,0-1 1,0 1 0,0-1 0,0 1 0,0-1-1,-1-22-39,-4 6-51,0 0-1,-1 0 0,-14-29 1,-33-47-367,33 59 274,-76-124-789,96 158 974,0 0 1,0-1 0,-1 1 0,1 0-1,0 0 1,0 0 0,0 0 0,0-1 0,-1 1-1,1 0 1,0 0 0,0-1 0,0 1-1,0 0 1,0 0 0,0 0 0,-1-1 0,1 1-1,0 0 1,0-1 0,0 1 0,0 0 0,0 0-1,0-1 1,0 1 0,0 0 0,0 0-1,0-1 1,0 1 0,0 0 0,0 0 0,1-1-1,-1 1 1,0 0 0,0 0 0,0-1-1,0 1 1,0 0 0,11 7-3,22 24 82,-26-25-66,15 16-324,0-1 1,2-1 0,1-1-1,39 23 1,-63-42 295,-1 1 0,1-1 1,-1 1-1,1-1 0,0 0 1,-1 1-1,1-1 0,0 0 0,-1 0 1,1 1-1,0-1 0,-1 0 1,1 0-1,0 0 0,0 0 0,-1 0 1,1 0-1,0 0 0,-1 0 0,1 0 1,0 0-1,0 0 0,-1-1 1,1 1-1,0 0 0,-1 0 0,1-1 1,0 1-1,-1 0 0,1-1 1,-1 1-1,1-1 0,-1 1 0,1-1 1,-1 1-1,1-1 0,-1 1 1,1-1-1,-1 0 0,1 0 0,-6-22-449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50.150"/>
    </inkml:context>
    <inkml:brush xml:id="br0">
      <inkml:brushProperty name="width" value="0.05" units="cm"/>
      <inkml:brushProperty name="height" value="0.05" units="cm"/>
    </inkml:brush>
  </inkml:definitions>
  <inkml:trace contextRef="#ctx0" brushRef="#br0">9 11 18388,'-8'-11'2096,"12"11"-1263,8 2-337,8 4 1256,3-2-1296,2 6-24,-1 1-192,-3 0-320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50.993"/>
    </inkml:context>
    <inkml:brush xml:id="br0">
      <inkml:brushProperty name="width" value="0.05" units="cm"/>
      <inkml:brushProperty name="height" value="0.05" units="cm"/>
    </inkml:brush>
  </inkml:definitions>
  <inkml:trace contextRef="#ctx0" brushRef="#br0">1 109 16956,'17'-12'627,"1"0"0,0 1 0,0 1 0,1 1 1,1 0-1,32-8 0,-22 9 283,1 1 0,1 1 0,51-1-1,-78 6-801,0 1-1,-1 0 0,1 1 1,-1-1-1,1 1 1,4 1-1,-8-2-96,-1 0 0,1 0 0,-1 1 0,1-1 0,0 0 0,-1 1 0,1-1 0,-1 0 0,1 1 0,-1-1 0,0 1 1,1-1-1,-1 0 0,1 1 0,-1-1 0,0 1 0,1-1 0,-1 1 0,0 0 0,0-1 0,1 1 0,-1-1 0,0 1 0,0-1 0,0 1 0,0 0 0,0-1 0,0 1 0,0-1 1,0 1-1,0 0 0,0-1 0,0 1 0,0 0 0,0-1 0,0 1 0,0-1 0,-1 1 0,1-1 0,0 1 0,0-1 0,-1 1 0,1 0 0,0-1 0,-1 0 0,1 1 0,-1-1 0,1 1 1,-1 0-1,-8 10 22,0 0 0,-1 0 0,0 0 0,-1-1 1,-12 8-1,-14 14 2,-3 5 31,2 1-1,1 2 0,-49 71 1,79-101-33,1 1 1,1-1-1,0 1 1,0 0-1,-5 21 0,9-29-15,0 0 0,0 0 0,1 1-1,0-1 1,-1 0 0,1 0 0,0 0 0,1 0-1,-1 1 1,0-1 0,1 0 0,0 0-1,0 0 1,0 0 0,0 0 0,0 0-1,0 0 1,1 0 0,0-1 0,-1 1-1,1 0 1,0-1 0,0 0 0,1 1-1,-1-1 1,3 2 0,4 1 33,-1 0 0,1-1 1,0 0-1,0-1 0,0 0 1,0 0-1,0-1 0,1 0 1,9 0-1,89 3 231,-77-5-431,39-5 1,-63 4-49,1 0 0,-1 0 0,1-1 0,-1 0 0,0-1 0,0 1 0,0-1 0,0-1 0,-1 1 0,13-10 1,-16 11 132,-1-1 0,0 0 1,0 0-1,0 1 1,0-2-1,0 1 1,0 0-1,-1 0 0,0 0 1,1-1-1,-1 1 1,0-1-1,-1 1 1,1-1-1,-1 1 0,1-1 1,-1-4-1,-4-35-656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51.380"/>
    </inkml:context>
    <inkml:brush xml:id="br0">
      <inkml:brushProperty name="width" value="0.05" units="cm"/>
      <inkml:brushProperty name="height" value="0.05" units="cm"/>
    </inkml:brush>
  </inkml:definitions>
  <inkml:trace contextRef="#ctx0" brushRef="#br0">6 1 14067,'-6'7'1608,"16"-3"-976,8-1-247,11 5 1063,8-1-1048,2 0-96,8 2 0,-2-8-184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8:51.786"/>
    </inkml:context>
    <inkml:brush xml:id="br0">
      <inkml:brushProperty name="width" value="0.05" units="cm"/>
      <inkml:brushProperty name="height" value="0.05" units="cm"/>
    </inkml:brush>
  </inkml:definitions>
  <inkml:trace contextRef="#ctx0" brushRef="#br0">68 303 18636,'-10'13'685,"-1"0"0,2 0 1,-11 20-1,17-28-561,1 0 0,-1 1-1,1-1 1,0 1 0,1-1 0,-1 1 0,1 0 0,0-1 0,1 1 0,-1 0 0,1 0 0,1 11 0,0-15-96,-1 0-1,1 0 1,-1 1 0,1-1 0,0 0 0,0 0 0,0 0 0,0 0 0,0 0 0,0 0 0,0 0 0,1 0 0,-1 0 0,1-1 0,0 1-1,-1 0 1,1-1 0,0 0 0,0 1 0,0-1 0,0 0 0,0 0 0,0 0 0,0 0 0,0 0 0,1-1 0,-1 1 0,0-1 0,0 1 0,1-1-1,-1 0 1,0 0 0,1 0 0,2 0 0,0-1 10,-1 1 0,0-1 1,0 0-1,0 0 0,0 0 0,0-1 0,0 1 1,0-1-1,0 0 0,-1 0 0,1 0 0,-1-1 1,1 1-1,-1-1 0,0 0 0,0 0 0,0 0 0,3-5 1,-2 1 43,0 1 0,-1-1 0,0 0 0,-1 0 0,0 0 0,0-1 0,0 1 0,-1 0 1,0-1-1,0 1 0,-1-1 0,0 1 0,0-1 0,-1 1 0,-1-8 0,-4 5 166,3 19-126,3 20-64,3-16-99,0 0 0,1 0-1,0 0 1,12 22 0,-14-30-102,1 0-1,0 1 1,0-1 0,1-1-1,-1 1 1,1 0 0,0-1 0,1 0-1,-1 0 1,1 0 0,-1 0-1,1-1 1,7 4 0,-10-6 19,-1-1 0,1 1 0,0-1 0,0 1 0,-1-1 1,1 0-1,0 0 0,0 0 0,-1 0 0,1 0 0,0 0 0,0 0 0,-1-1 1,1 1-1,0 0 0,0-1 0,-1 0 0,1 1 0,-1-1 0,1 0 0,0 0 1,-1 0-1,1 0 0,-1 0 0,0 0 0,1 0 0,-1-1 0,0 1 0,0 0 1,0-1-1,0 1 0,2-4 0,2-5-380,0 0 0,0 0-1,-1-1 1,4-12 0,-5 12 389,82-259-4731,-54 153 7418,-28 107-2064,-2 8-388,0 0 0,-1 0 0,1 0 0,-1 0 0,0-1 0,1 1 0,-1 0 0,0 0 0,0 0 0,0 0 0,-1-3 0,-10 20 2173,7-4-1933,1 0 0,0 0 0,1 0 0,0 0 1,1 1-1,0-1 0,1 14 0,9 79 78,-9-102-419,1 0-12,12 83 179,-11-77-182,0 1 0,1 0 0,0 0 0,0-1 0,1 0 0,10 16 0,-14-23-3,0-1-1,1 1 1,-1 0-1,0-1 1,1 1-1,-1-1 0,1 1 1,-1-1-1,1 1 1,0-1-1,-1 1 1,1-1-1,-1 0 1,1 1-1,0-1 1,-1 0-1,1 1 0,0-1 1,-1 0-1,1 0 1,0 1-1,0-1 1,-1 0-1,1 0 1,0 0-1,-1 0 1,2 0-1,-1-1 0,1 0 1,-1 1-1,0-1 0,0 0 1,0 0-1,0 1 0,0-1 1,0 0-1,0 0 0,0 0 1,-1 0-1,1 0 0,0 0 1,0-2-1,4-6 8,-1-1 0,0 1 0,2-12 1,-5 16 2,7-20 29,28-102 128,-30 102-81,-2 1-1,0-1 1,0-31-1,-14 104 168,6 6-410,3 0 1,2 0-1,2-1 0,3 1 1,14 61-1,-5-52-21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07.445"/>
    </inkml:context>
    <inkml:brush xml:id="br0">
      <inkml:brushProperty name="width" value="0.05" units="cm"/>
      <inkml:brushProperty name="height" value="0.05" units="cm"/>
    </inkml:brush>
  </inkml:definitions>
  <inkml:trace contextRef="#ctx0" brushRef="#br0">28 0 17164,'0'0'51,"1"0"1,-1 0 0,0 0 0,1 0-1,-1 0 1,0 1 0,1-1-1,-1 0 1,0 0 0,1 0 0,-1 0-1,0 0 1,1 1 0,-1-1 0,0 0-1,0 0 1,1 1 0,-1-1-1,0 0 1,0 0 0,1 1 0,-1-1-1,0 0 1,0 1 0,0-1-1,0 0 1,1 1 0,-1-1 0,0 0-1,0 1 1,0-1 0,0 0 0,0 1-1,0-1 1,0 0 0,0 1-1,0-1 1,0 1 0,0-1 0,0 1-1,-4 19 59,2-11 255,-5 44-79,2-1-1,4 63 1,-3 31-242,3-132-7,0 10 154,-10 44 0,25-85 832,100-183 417,0 1-1444,-108 190 3,-2 1-1,0 1 0,1 1 0,0-1 1,0 1-1,8-9 0,-11 14-1,-1 0 1,1 0 0,-1 0 0,1 0-1,-1 0 1,1 0 0,-1 1-1,1-1 1,0 0 0,-1 1-1,1-1 1,0 1 0,-1 0-1,1 0 1,0 0 0,0 0 0,-1 0-1,1 0 1,0 0 0,0 0-1,-1 1 1,1-1 0,0 0-1,-1 1 1,1 0 0,0-1 0,-1 1-1,1 0 1,-1 0 0,3 2-1,-1-1 2,1 1-1,-1-1 0,-1 1 1,1 0-1,0 1 0,-1-1 1,1 0-1,-1 1 0,0-1 1,0 1-1,0-1 0,-1 1 1,1 0-1,-1 0 0,0 0 1,0 0-1,0 0 0,-1 0 1,1 0-1,-1 0 0,0 0 1,0 1-1,-1-1 1,1 0-1,-1 0 0,-1 4 1,-1 6 1,-1-1 1,0 0 0,-1-1 0,0 1 0,-1-1 0,-12 19 0,11-22 11,1 0 0,-1-1 0,0 0 0,-1 0 0,-11 9 0,16-14-3,0-1 0,0 0-1,0 0 1,0 0 0,0 0-1,0-1 1,0 1 0,0-1-1,-1 0 1,1 0 0,-1 0-1,1 0 1,-1 0 0,1-1-1,-1 0 1,1 0 0,-1 0-1,0 0 1,1 0 0,-5-2-1,6 2-32,0-1 0,0 0 0,1 0 0,-1 0 0,0-1 0,1 1 0,-1 0 0,1-1-1,0 1 1,-1-1 0,1 1 0,0-1 0,0 1 0,0-1 0,0 0 0,0 0 0,0 1 0,1-1 0,-1 0-1,0 0 1,1 0 0,0 0 0,-1 0 0,1 0 0,0 0 0,0-2 0,0-4-205,0 0 0,0-1 0,1 1 0,0 0 0,3-8 0,-2 7 23,1 0 0,1 0 0,-1 1 0,2 0 0,-1-1 0,1 1 0,0 1 0,1-1 0,10-11 0,11-5-616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3.697"/>
    </inkml:context>
    <inkml:brush xml:id="br0">
      <inkml:brushProperty name="width" value="0.05" units="cm"/>
      <inkml:brushProperty name="height" value="0.05" units="cm"/>
    </inkml:brush>
  </inkml:definitions>
  <inkml:trace contextRef="#ctx0" brushRef="#br0">1 416 17132,'1'3'122,"0"0"1,1 0 0,-1-1-1,0 1 1,1-1 0,0 1-1,0-1 1,0 0-1,0 0 1,0 1 0,0-1-1,0-1 1,1 1 0,-1 0-1,1-1 1,-1 1 0,1-1-1,0 1 1,0-1 0,-1 0-1,1-1 1,0 1 0,0 0-1,0-1 1,0 1 0,0-1-1,0 0 1,0 0-1,5-1 1,11-1-322,0-1-1,-1-1 1,1-1 0,-1-1-1,-1 0 1,1-1 0,-1-1-1,0-1 1,-1 0-1,0-1 1,23-18 0,-19 11-685,0-1 1,-1 0-1,-1-1 1,-1-1-1,0-1 0,-2 0 1,23-41-1,-33 51 864,0 0-1,0 0 1,-1 0-1,5-22 1,-15 64 3925,1-6-1873,-2 28-1,6-47-1769,1 1 0,0-1-1,0 1 1,1-1 0,-1 1 0,2-1 0,-1 1-1,1-1 1,3 10 0,-4-15-194,0 1 1,0-1-1,0 1 1,0-1-1,0 0 1,0 0-1,0 1 1,0-1-1,1 0 1,-1 0-1,0 0 0,1 0 1,-1 0-1,1-1 1,-1 1-1,1 0 1,-1-1-1,1 1 1,0-1-1,-1 1 0,1-1 1,0 0-1,-1 0 1,1 1-1,0-1 1,-1-1-1,1 1 1,0 0-1,-1 0 1,1 0-1,0-1 0,-1 1 1,1-1-1,-1 0 1,1 1-1,1-2 1,8-3 129,-1 0 0,0-1 1,0 0-1,8-8 0,-12 10-91,48-39 479,-41 30-492,1 1 1,1 1-1,0 0 1,1 1-1,29-14 1,-44 24-94,0-1 1,1 1 0,-1-1 0,1 1-1,-1 0 1,0-1 0,1 1 0,-1 0-1,1 0 1,-1 0 0,1 0 0,-1 0-1,1 0 1,-1 0 0,1 1 0,-1-1-1,0 1 1,1-1 0,-1 1 0,0-1-1,1 1 1,-1 0 0,0-1 0,0 1-1,1 0 1,-1 0 0,0 0 0,0 0-1,0 0 1,0 0 0,0 0-1,0 1 1,0 0 0,3 6 7,-1-1-1,0 0 1,-1 1-1,1-1 1,1 11 0,6 17 26,-9-34-30,0 0-1,-1 0 0,1 0 1,0 0-1,0 0 1,0 0-1,0 0 0,0 0 1,0-1-1,0 1 0,0 0 1,1-1-1,-1 1 0,0-1 1,0 1-1,1-1 0,-1 1 1,0-1-1,0 0 1,1 0-1,-1 0 0,0 0 1,1 0-1,-1 0 0,0 0 1,1 0-1,-1 0 0,0 0 1,0-1-1,1 1 0,-1-1 1,0 1-1,0-1 1,1 1-1,-1-1 0,2-1 1,5-3 17,0 0 0,0 0 1,12-12-1,-3 2-357,-1-1 0,25-32-1,-34 38 82,0 0 0,-1 0 0,0-1 0,-1 0-1,0 0 1,-1 0 0,3-12 0,0-6-333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08.143"/>
    </inkml:context>
    <inkml:brush xml:id="br0">
      <inkml:brushProperty name="width" value="0.05" units="cm"/>
      <inkml:brushProperty name="height" value="0.05" units="cm"/>
    </inkml:brush>
  </inkml:definitions>
  <inkml:trace contextRef="#ctx0" brushRef="#br0">35 30 14315,'0'-1'99,"1"1"1,-1-1-1,1 0 1,-1 1-1,1-1 0,0 1 1,-1-1-1,1 1 1,-1-1-1,1 1 0,0 0 1,0-1-1,-1 1 0,1 0 1,0-1-1,-1 1 1,1 0-1,0 0 0,0 0 1,0-1-1,0 2-42,-1-1 0,0 1-1,1-1 1,-1 0 0,0 1 0,0-1 0,1 1-1,-1-1 1,0 0 0,0 1 0,0-1-1,0 1 1,1-1 0,-1 1 0,0-1-1,0 1 1,0-1 0,0 1 0,0-1 0,0 1-1,0-1 1,0 1 0,-1 0 0,-8 38 1538,8-35-1419,-4 15 259,-5 11-82,2 0 0,1 1 0,-4 51 0,10-80-346,1-1-1,0 0 1,0 1-1,0-1 0,0 1 1,0-1-1,0 0 1,1 1-1,-1-1 1,0 0-1,1 1 1,-1-1-1,0 0 1,1 0-1,0 1 0,-1-1 1,1 0-1,0 0 1,0 0-1,-1 0 1,1 0-1,0 0 1,0 0-1,0 0 1,0 0-1,0 0 0,1-1 1,-1 1-1,0 0 1,0-1-1,0 1 1,1-1-1,-1 1 1,0-1-1,1 0 0,-1 1 1,0-1-1,1 0 1,-1 0-1,0 0 1,1 0-1,-1 0 1,0 0-1,1 0 1,-1-1-1,0 1 0,1 0 1,1-2-1,7-1 45,0 0-1,0-1 1,0 0 0,-1-1-1,0 0 1,1 0-1,-2-1 1,1 0-1,-1-1 1,8-7-1,14-16 265,28-37 0,-48 55-220,36-46 237,-45 60-329,-1 0 0,1-1 0,0 1 0,-1 0 0,1 0 0,-1 0 0,1 0 0,-1 0 0,0 0 0,0-1 0,0 4 0,-3 22-39,1-14 36,1-1 0,0 0 1,1 1-1,2 14 0,-2-26 1,0 0 0,0-1 0,0 1 0,1 0 0,-1 0 0,0 0 0,0 0 0,0-1 0,1 1 0,-1 0 0,1 0 0,-1-1 0,0 1 0,1 0 0,0 0 0,-1-1 0,1 1 0,-1-1 0,1 1 0,0 0 0,-1-1 1,1 1-1,0-1 0,-1 0 0,1 1 0,0-1 0,0 0 0,1 1 0,0-1 2,-1 0 1,1 0 0,0 0-1,-1-1 1,1 1-1,0 0 1,-1-1 0,1 1-1,-1-1 1,1 0 0,0 0-1,-1 1 1,2-3 0,3-1 7,-1 0-1,1 0 1,-1 0 0,-1-1 0,1 0 0,5-7 0,-6 2-229,1 1 0,-2-1-1,1 0 1,-1 0 0,-1-1-1,2-14 1,7-26-163,2 12 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08.549"/>
    </inkml:context>
    <inkml:brush xml:id="br0">
      <inkml:brushProperty name="width" value="0.05" units="cm"/>
      <inkml:brushProperty name="height" value="0.05" units="cm"/>
    </inkml:brush>
  </inkml:definitions>
  <inkml:trace contextRef="#ctx0" brushRef="#br0">82 36 17020,'4'-5'635,"2"0"-143,-1-1 0,1 1-1,0 0 1,8-5 0,-14 10-459,0 0 0,0 0 1,0 0-1,0 1 1,1-1-1,-1 0 0,0 0 1,0 0-1,0 0 1,1 0-1,-1 0 1,0 0-1,0 0 0,0 0 1,0 0-1,0 0 1,1 0-1,-1 1 0,0-1 1,0 0-1,0 0 1,0 0-1,0 0 0,0 0 1,1 1-1,-1-1 1,0 0-1,0 0 0,0 0 1,0 0-1,0 1 1,0-1-1,0 0 0,0 0 1,0 0-1,0 0 1,0 1-1,0-1 1,0 0-1,0 0 0,0 0 1,0 1-1,0-1 1,0 0-1,0 0 0,0 0 1,0 1-1,-1 11 463,-6 22-175,-1-1 0,-2 0 0,-19 42-1,11-27-250,9-25-42,-1 3-3,1 0 1,1 0-1,-9 55 1,17-78-22,-1 0 0,1 0 0,1 0 0,-1 0 0,0 0 0,1 0 0,-1 0 0,1 0 0,0 0 0,0 0 0,0 0 0,0 0 0,1 0 0,-1 0 0,1-1 0,0 1 0,0-1 0,0 1 0,0-1 0,0 0 0,0 0 0,0 0 0,1 0 0,-1 0 0,1 0 0,0-1 0,-1 1 0,1-1 0,0 0 0,4 2 0,4 0-156,0 0 1,0-1-1,0 0 1,0 0-1,0-1 1,0-1-1,16-1 1,-4-3-770,-23 4 898,1-1 0,0 1-1,-1 0 1,1 0 0,0-1 0,-1 1-1,1 0 1,-1-1 0,1 1-1,-1-1 1,1 1 0,-1-1 0,1 1-1,-1-1 1,1 1 0,-1-1 0,0 1-1,1-1 1,-1 1 0,0-1 0,1 0-1,-1 1 1,0-1 0,0 0-1,0 1 1,1-1 0,-1 0 0,0 1-1,0-1 1,0-1 0,-6-9-523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08.908"/>
    </inkml:context>
    <inkml:brush xml:id="br0">
      <inkml:brushProperty name="width" value="0.05" units="cm"/>
      <inkml:brushProperty name="height" value="0.05" units="cm"/>
    </inkml:brush>
  </inkml:definitions>
  <inkml:trace contextRef="#ctx0" brushRef="#br0">3 18 15403,'-3'-6'1457,"9"6"-705,4 0-216,11 1 688,4 2-88,8 2-319,7-4-161,2 2-536,0-2-472,-1-1 384,-6-7-128,-13-12-168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09.440"/>
    </inkml:context>
    <inkml:brush xml:id="br0">
      <inkml:brushProperty name="width" value="0.05" units="cm"/>
      <inkml:brushProperty name="height" value="0.05" units="cm"/>
    </inkml:brush>
  </inkml:definitions>
  <inkml:trace contextRef="#ctx0" brushRef="#br0">435 1 16516,'1'0'43,"-1"0"1,1-1 0,0 1-1,-1 0 1,1 0 0,-1 0-1,1 0 1,-1 0 0,1 1-1,-1-1 1,1 0 0,-1 0 0,1 0-1,-1 0 1,1 0 0,-1 1-1,1-1 1,-1 0 0,1 1-1,-1-1 1,1 0 0,-1 1 0,0-1-1,1 0 1,-1 1 0,0-1-1,1 1 1,-1-1 0,0 0-1,1 1 1,-1-1 0,0 1-1,0-1 1,1 2 0,-1-1 10,0 1 0,-1-1 0,1 1 0,0 0 0,-1-1 0,1 1 0,-1-1 0,1 1 0,-1-1 0,0 0 0,0 1 0,-1 1 0,-3 4 143,0 0-1,-1 0 1,-13 12 0,-1-4 6,0 0 0,-1-2 0,-41 20 0,-75 24 190,103-43-205,1-3-17,21-7-75,1 1 1,-1-1-1,1 2 0,-15 8 0,17-6 48,12-3 15,21-3 13,86 0-1104,162 23 0,-224-18 624,-10-3-130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10.249"/>
    </inkml:context>
    <inkml:brush xml:id="br0">
      <inkml:brushProperty name="width" value="0.05" units="cm"/>
      <inkml:brushProperty name="height" value="0.05" units="cm"/>
    </inkml:brush>
  </inkml:definitions>
  <inkml:trace contextRef="#ctx0" brushRef="#br0">108 0 17780,'-36'191'3351,"7"-51"-2675,10-22-493,6 0-1,2 208 0,13-301-187,-2-25 5,0 0 0,0 0 0,0 0 0,-1 0-1,1 0 1,0 0 0,0 1 0,0-1 0,0 0 0,0 0 0,0 0 0,0 0 0,0 0 0,0 0 0,0 1 0,0-1 0,0 0 0,0 0 0,0 0 0,0 0-1,0 0 1,0 0 0,0 1 0,0-1 0,0 0 0,0 0 0,0 0 0,1 0 0,-1 0 0,0 0 0,0 1 0,0-1 0,0 0 0,0 0 0,0 0 0,0 0-1,0 0 1,0 0 0,1 0 0,-1 0 0,0 0 0,0 0 0,0 0 0,0 0 0,0 1 0,0-1 0,1 0 0,-1 0 0,0 0 0,0 0 0,0 0 0,0 0-1,0 0 1,1 0 0,-1 0 0,0 0 0,0 0 0,0 0 0,0-1 0,0 1 0,0 0 0,1 0 0,-1 0 0,5-8-12,2-15 4,-1 1 0,-1-1 0,3-31 1,-2 9 10,1 1 10,98-499 34,-101 526-48,-2 6 1,1 0 0,1 0 0,-1 1 0,8-15 0,-10 23-1,0 0 0,1 0 1,-1 0-1,0 1 0,1-1 0,-1 0 0,1 1 0,-1-1 1,1 1-1,0-1 0,0 1 0,0 0 0,-1-1 0,1 1 1,0 0-1,1 1 0,-1-1 0,0 0 0,0 0 0,0 1 1,0 0-1,1-1 0,-1 1 0,0 0 0,0 0 0,1 0 1,1 0-1,17 4-1,0 1 0,-1 1-1,0 0 1,30 15 0,-49-21 2,0 1-1,1-1 0,-1 1 1,0 0-1,0-1 1,0 1-1,1 0 1,-1 0-1,0 0 1,0 0-1,0 0 1,0 0-1,0 0 1,1 3-1,-2-4 1,0 1-1,1 0 1,-1 0-1,0-1 1,0 1 0,0 0-1,0 0 1,0-1-1,0 1 1,0 0-1,0 0 1,0-1 0,-1 1-1,1 0 1,0 0-1,0-1 1,-1 1 0,1 0-1,0-1 1,-1 2-1,-3 2-1,0 1 0,0-1 0,0 0 0,-1 0 0,-9 6 0,6-4 2,-28 22-25,6-5-159,0 0 0,-40 21 1,69-44 147,-23 9-581,23-9 605,1 1 0,-1-1 1,1 0-1,-1 0 1,0 0-1,1 0 1,-1 0-1,1 0 1,-1 0-1,0-1 1,1 1-1,-1 0 1,1 0-1,-1 0 1,1-1-1,-1 1 1,1 0-1,-1 0 1,1-1-1,-1 1 1,1 0-1,-1-1 0,1 1 1,-1-1-1,1 1 1,0-1-1,-1 1 1,1-1-1,0 1 1,-1-1-1,1 1 1,0-1-1,0 1 1,0-1-1,-1 1 1,1-1-1,0 1 1,0-1-1,0 0 1,0 0-1,0-21-319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39:10.835"/>
    </inkml:context>
    <inkml:brush xml:id="br0">
      <inkml:brushProperty name="width" value="0.05" units="cm"/>
      <inkml:brushProperty name="height" value="0.05" units="cm"/>
    </inkml:brush>
  </inkml:definitions>
  <inkml:trace contextRef="#ctx0" brushRef="#br0">332 1 17660,'-6'9'225,"-1"0"1,0 0-1,-1-1 1,0 0-1,-1 0 0,-9 6 1,-14 14-59,-191 204 1000,209-216-1180,22-28-180,0-1 0,-1 1 1,0-2-1,-1 1 0,6-22 0,25-88-105,-27 66 517,-8 43 148,-4 46-55,-1-11-265,2 1 1,1-1 0,0 0-1,2 1 1,7 37 0,-6-49-37,0 0 0,0 0 0,1 0-1,1 0 1,-1-1 0,2 0 0,-1 0 0,1 0 0,0 0 0,1-1 0,0 0 0,1-1-1,14 12 1,-14-11 253,-16-11-124,-16-11-80,11 4-114,1 0-1,1-1 1,0-1 0,0 0-1,1 0 1,0-1-1,1 0 1,1-1-1,0 0 1,1 0-1,0-1 1,2 0-1,-6-19 1,10 33 52,1-1 1,0 1 0,-1 0-1,1-1 1,0 1 0,0-1-1,0 1 1,0-1 0,0 1-1,0 0 1,0-1 0,1 1-1,-1-2 1,1 2 2,-1 1-1,0 0 1,0 0 0,1-1-1,-1 1 1,0 0-1,0 0 1,1-1 0,-1 1-1,0 0 1,1 0 0,-1 0-1,0 0 1,1 0 0,-1 0-1,0-1 1,1 1-1,-1 0 1,0 0 0,1 0-1,-1 0 1,1 0 0,-1 0-1,0 0 1,1 0-1,-1 0 1,0 1 0,1-1-1,-1 0 1,0 0 0,1 0-1,5 3 13,0 1-1,0-1 1,-1 1-1,8 6 1,-1-1-13,11 7-93,1-1 1,1-1 0,0-2 0,0 0 0,1-2-1,33 9 1,15-5-48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38.200"/>
    </inkml:context>
    <inkml:brush xml:id="br0">
      <inkml:brushProperty name="width" value="0.05" units="cm"/>
      <inkml:brushProperty name="height" value="0.05" units="cm"/>
    </inkml:brush>
  </inkml:definitions>
  <inkml:trace contextRef="#ctx0" brushRef="#br0">45 29 15715,'-16'5'1361,"2"-2"-1097,2 4-408,9-4 192,6-13 568,1-6-592,1-5-104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39.351"/>
    </inkml:context>
    <inkml:brush xml:id="br0">
      <inkml:brushProperty name="width" value="0.05" units="cm"/>
      <inkml:brushProperty name="height" value="0.05" units="cm"/>
    </inkml:brush>
  </inkml:definitions>
  <inkml:trace contextRef="#ctx0" brushRef="#br0">107 90 17724,'0'0'28,"0"0"0,0 0 0,0 0 0,0 0 0,0-1 0,0 1 0,0 0 0,0 0 0,0 0 0,-1 0 0,1 0 0,0 0 0,0-1 0,0 1 0,0 0 0,0 0 0,0 0 0,0 0 0,0 0 1,0 0-1,0-1 0,0 1 0,0 0 0,-1 0 0,1 0 0,0 0 0,0 0 0,0 0 0,0 0 0,0 0 0,0 0 0,-1 0 0,1 0 0,0 0 0,0 0 0,0 0 0,0 0 0,0 0 0,0 0 0,-1 0 0,1 0 0,0 0 0,0 0 0,0 0 0,0 0 0,0 0 0,-1 0 1,1 0-1,0 0 0,0 0 0,0 0 0,0 0 0,0 0 0,0 0 0,0 0 0,-1 0 0,-8 10 428,-9 18-31,5 0-308,1 0 1,2 1-1,0 0 0,2 1 1,1 0-1,2 1 0,-4 52 1,9-77-105,0-1 1,0 1 0,1-1-1,-1 1 1,3 9-1,-2-14-5,-1 0 0,0 1 0,1-1 0,0 0 0,-1 0 0,1 1 0,0-1 0,0 0 0,-1 0 0,1 0 0,0 0 0,0 0 0,0 0 0,0 0 0,1 0 0,-1-1 0,0 1 0,0 0 0,0 0 0,1-1 0,-1 1 0,0-1 0,1 1 0,-1-1 0,0 0 0,1 0 0,-1 1 0,3-1 0,3-1 23,0 0-1,0 0 1,0-1 0,0 0-1,-1 0 1,1 0-1,0-1 1,-1 0 0,0 0-1,0-1 1,0 1-1,9-9 1,10-8 143,29-32 0,13-23 270,4-5 151,-70 80-587,-1 0 1,0-1 0,0 1 0,0 0-1,0 0 1,0 0 0,1-1 0,-1 1-1,0 0 1,0 0 0,0 0 0,0 0-1,1 0 1,-1-1 0,0 1 0,0 0-1,1 0 1,-1 0 0,0 0 0,0 0-1,1 0 1,-1 0 0,0 0 0,0 0-1,1 0 1,-1 0 0,0 0 0,0 0-1,0 0 1,1 0 0,-1 0 0,0 0 0,0 0-1,1 0 1,0 9 142,-5 18-36,3-24-83,-3 18-6,1 1 1,1 0-1,1 0 1,1-1-1,1 1 1,5 33-1,-6-51-29,1 1-1,0-1 0,0 0 1,1 0-1,-1 0 1,1 0-1,0 0 0,0-1 1,0 1-1,0 0 1,0-1-1,1 0 0,0 1 1,4 3-1,-5-5 9,1-1 1,-1 1-1,1-1 0,-1 0 0,1 0 0,0 0 0,-1 0 0,1 0 0,0 0 1,0-1-1,-1 1 0,1-1 0,0 0 0,0 0 0,0 0 0,0 0 0,0 0 1,-1-1-1,1 1 0,0-1 0,0 0 0,2-1 0,4-1 58,0-2 1,0 1-1,-1-1 0,0-1 0,0 1 0,0-1 1,-1-1-1,0 1 0,0-1 0,0 0 0,-1-1 1,0 0-1,6-10 0,1-4 197,-1-1-1,-1 0 1,15-46-1,-19 47-76,-1-2-1,-1 1 0,-1-1 1,-1 0-1,-1 0 0,-1 0 1,-3-41-1,1 62-176,0 0-1,1 0 1,-1 0-1,0-1 0,0 1 1,-1 0-1,1 1 1,-1-1-1,1 0 1,-4-4-1,5 7-16,-1 0-1,1-1 1,0 1-1,-1 0 1,1-1-1,0 1 0,-1 0 1,1-1-1,-1 1 1,1 0-1,-1 0 1,1-1-1,-1 1 1,1 0-1,-1 0 1,1 0-1,-1 0 1,1 0-1,-1 0 0,1 0 1,-1 0-1,1 0 1,-1 0-1,0 0 1,0 0-33,0 1 0,0-1 0,0 1 0,0 0 1,1-1-1,-1 1 0,0 0 0,0 0 0,1 0 0,-1-1 1,0 1-1,1 0 0,-1 0 0,1 0 0,-1 0 0,0 2 1,-1 3-259,0 0 1,0 0-1,1 0 1,-1 0-1,1 0 1,1 0-1,-1 1 1,1-1-1,0 0 1,1 0-1,-1 0 1,3 10-1,5-6-619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39.783"/>
    </inkml:context>
    <inkml:brush xml:id="br0">
      <inkml:brushProperty name="width" value="0.05" units="cm"/>
      <inkml:brushProperty name="height" value="0.05" units="cm"/>
    </inkml:brush>
  </inkml:definitions>
  <inkml:trace contextRef="#ctx0" brushRef="#br0">148 105 17468,'0'-1'76,"1"1"0,-1-1 0,1 1 0,-1-1 0,0 1 0,0-1 0,1 1 0,-1-1 0,0 1 0,0-1 0,0 1 0,1-1 0,-1 0 0,0 1 0,0-1 0,0 1-1,0-1 1,0 0 0,0 1 0,0-1 0,0 1 0,-1-1 0,1 0 0,0 1 0,0-1 0,0 1 0,-1-1 0,1 1 0,0-1 0,0 1 0,-1-1 0,1 1 0,0-1 0,-1 1 0,1-1 0,-1 1 0,1 0 0,-1-1 0,1 1 0,-1 0 0,1-1 0,-1 1 0,1 0 0,-1 0 0,1-1 0,-1 1 0,1 0 0,-1 0 0,0 0 0,1 0 0,-1 0 0,1 0 0,-1 0 0,0 0 0,1 0 0,-1 0 0,1 0 0,-1 0 0,1 0 0,-2 1 0,-2-1 178,0 1-1,0 0 1,0 0 0,0 1 0,0-1 0,0 1-1,-5 2 1,1 2-168,0 0-1,1 0 1,0 0 0,1 1-1,-1 0 1,1 0 0,0 0-1,1 1 1,0 0 0,0 0-1,1 0 1,0 1 0,0 0-1,1 0 1,0 0 0,-3 18-1,6-26-83,-1 1 0,1 0 0,0-1 0,0 1 0,0 0 0,0 0 0,0-1 0,0 1 0,0 0 0,1-1 0,-1 1 0,0 0 0,1-1-1,0 1 1,-1-1 0,1 1 0,0 0 0,0-1 0,0 0 0,0 1 0,0-1 0,2 3 0,-1-3 5,0-1 0,-1 1 0,1 0 0,0-1 0,0 1 0,0-1 0,0 0 0,0 0 0,-1 1-1,1-1 1,0-1 0,0 1 0,0 0 0,0 0 0,0-1 0,-1 1 0,3-1 0,7-3 43,0-1 0,0 1 0,-1-2 0,0 1 0,12-10 0,4-5 83,-2-1 1,-1-2-1,0 0 1,-2-1 0,-1-1-1,-1-1 1,27-49-1,-46 75-133,0 0 0,0-1 0,0 1 0,0 0 0,0 0 0,0-1-1,0 1 1,0 0 0,1 0 0,-1 0 0,0-1 0,0 1 0,0 0 0,0 0 0,0-1 0,0 1-1,0 0 1,0 0 0,1 0 0,-1 0 0,0-1 0,0 1 0,0 0 0,0 0 0,1 0 0,-1 0-1,0 0 1,0-1 0,1 1 0,-1 0 0,0 0 0,0 0 0,0 0 0,1 0 0,-1 0 0,0 0-1,0 0 1,1 0 0,-1 0 0,0 0 0,0 0 0,1 0 0,-1 14-66,-10 36-189,7-33 108,2-11 106,-2 9-387,0 1 0,2 0 0,0 0-1,1 20 1,-1-35 423,1 0 1,0 0-1,0 0 0,0 0 0,1 0 1,-1 0-1,0 0 0,0 0 0,1 0 1,-1 0-1,0 1 0,1-2 0,-1 1 1,1 0-1,-1 0 0,1 0 0,0 0 0,-1 0 1,1 0-1,0 0 0,0-1 0,0 1 1,-1 0-1,1-1 0,0 1 0,0 0 1,0-1-1,0 0 0,0 1 0,0-1 0,0 1 1,0-1-1,0 0 0,0 0 0,0 1 1,0-1-1,1 0 0,-1 0 0,0 0 1,0 0-1,0 0 0,0-1 0,0 1 1,0 0-1,0 0 0,0-1 0,0 1 0,0-1 1,0 1-1,0-1 0,0 1 0,0-1 1,1-1-1,27-21-382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0.188"/>
    </inkml:context>
    <inkml:brush xml:id="br0">
      <inkml:brushProperty name="width" value="0.05" units="cm"/>
      <inkml:brushProperty name="height" value="0.05" units="cm"/>
    </inkml:brush>
  </inkml:definitions>
  <inkml:trace contextRef="#ctx0" brushRef="#br0">218 1 17500,'-36'56'2468,"22"-36"-1593,2 0 1,0 0-1,-13 32 0,25-52-846,0 1 1,0-1-1,-1 1 1,1 0-1,0 0 0,0-1 1,0 1-1,0 0 1,-1-1-1,1 1 0,0 0 1,0-1-1,1 1 1,-1 0-1,0 0 0,0-1 1,0 1-1,0 0 1,1-1-1,-1 1 0,0 0 1,0-1-1,1 1 1,-1 0-1,1 0 0,0 0-8,0-1 0,0 1 0,0 0-1,1-1 1,-1 1 0,0-1-1,0 0 1,0 1 0,0-1-1,1 0 1,-1 1 0,0-1-1,3 0 1,7-1-40,0 0 1,0 0-1,11-3 0,-3 0 32,-14 3-19,1 1 1,-1 0-1,1 0 0,0 0 0,-1 0 0,1 1 1,8 2-1,-11-2 11,-1 0-1,0 0 1,0 0 0,0 0 0,0 0-1,0 1 1,0-1 0,0 1 0,0-1-1,0 1 1,-1 0 0,1 0 0,-1 0-1,1 0 1,-1 0 0,0 0 0,1 0-1,-1 0 1,0 1 0,0 3 0,1-2 16,-1 0 0,0 0 0,0 0 0,0 0 0,0 1 0,-1-1 0,0 0 0,0 0 0,0 1 0,0-1 1,-1 0-1,1 1 0,-1-1 0,0 0 0,-1 0 0,1 0 0,-1 0 0,0 0 0,0 0 0,0 0 0,0-1 0,0 1 1,-1-1-1,-3 4 0,0-2-2,0 0 1,0 0 0,0-1-1,0 0 1,-1 0-1,0 0 1,1-1-1,-1 0 1,-1 0 0,1-1-1,0 0 1,-1 0-1,-8 0 1,-10 0-695,0 0 0,0-2 0,-48-7 0,46 1 64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4.068"/>
    </inkml:context>
    <inkml:brush xml:id="br0">
      <inkml:brushProperty name="width" value="0.05" units="cm"/>
      <inkml:brushProperty name="height" value="0.05" units="cm"/>
    </inkml:brush>
  </inkml:definitions>
  <inkml:trace contextRef="#ctx0" brushRef="#br0">0 0 19052,'3'2'1576,"-3"5"-1111,1-1-193,5 1 480,3-3-168,1 2-592,0 0-440,3-2 496,0 3-144,7 3-168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1.184"/>
    </inkml:context>
    <inkml:brush xml:id="br0">
      <inkml:brushProperty name="width" value="0.05" units="cm"/>
      <inkml:brushProperty name="height" value="0.05" units="cm"/>
    </inkml:brush>
  </inkml:definitions>
  <inkml:trace contextRef="#ctx0" brushRef="#br0">88 56 17220,'2'-12'549,"4"-27"2197,-7 34-1320,-6 24-443,2-6-767,-3 10-128,1 1-1,1-1 0,0 1 0,-2 44 0,8-68-87,0 1-1,0 0 1,0 0 0,0 0 0,0 0 0,0-1-1,1 1 1,-1 0 0,0 0 0,1 0 0,-1-1-1,0 1 1,1 0 0,-1 0 0,1-1 0,-1 1-1,1-1 1,-1 1 0,1 0 0,0-1 0,-1 1-1,1-1 1,0 1 0,-1-1 0,1 1 0,0-1 0,0 0-1,0 1 1,-1-1 0,1 0 0,0 0 0,0 0-1,0 1 1,0-1 0,-1 0 0,3 0 0,5 0-5,0-1-1,0 1 1,12-4 0,15 1-2,-32 3 8,1 1-1,-1 0 1,0 0-1,1 0 0,-1 0 1,0 0-1,0 1 1,0-1-1,0 1 1,0 0-1,0 0 1,0 0-1,-1 0 1,1 1-1,-1-1 1,0 1-1,3 3 1,-1-1 2,-2 0 1,1 0-1,0 1 0,-1-1 1,0 1-1,-1-1 1,1 1-1,-1 0 0,1 9 1,-1-5 75,-1 0 0,0 0 0,0 0-1,-1 0 1,0 0 0,-1 0 0,0 0 0,-1 0 0,0-1 0,-1 1 0,-8 15 0,9-19 50,-1 0 0,-1-1 1,1 0-1,-1 0 0,1 0 0,-2-1 1,1 0-1,0 0 0,-1 0 1,0 0-1,1-1 0,-1 0 1,-10 3-1,13-4-66,0-1 0,0-1-1,-1 1 1,1 0 0,-1-1 0,1 0-1,-1 0 1,1 0 0,-1 0 0,1 0-1,0-1 1,-1 0 0,1 1 0,-1-1-1,1 0 1,0-1 0,0 1 0,0 0-1,0-1 1,0 0 0,0 0 0,0 0-1,0 0 1,1 0 0,-1-1 0,1 1-1,-4-5 1,3 2-171,0 1 0,0-1 0,0 0 0,1 1 0,0-1 0,0-1 0,0 1 0,0 0 0,1 0 0,0-1 0,0 1 0,0-11 0,1 13-53,0-1 0,0 1 0,0 0-1,1 0 1,-1 0 0,1 0 0,0-1 0,0 1 0,0 0 0,1 0-1,-1 0 1,1 1 0,-1-1 0,1 0 0,0 1 0,0-1-1,0 1 1,0-1 0,1 1 0,-1 0 0,1 0 0,5-3 0,11-5-838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1.574"/>
    </inkml:context>
    <inkml:brush xml:id="br0">
      <inkml:brushProperty name="width" value="0.05" units="cm"/>
      <inkml:brushProperty name="height" value="0.05" units="cm"/>
    </inkml:brush>
  </inkml:definitions>
  <inkml:trace contextRef="#ctx0" brushRef="#br0">3 181 17252,'4'1'290,"1"-1"1,0 0 0,-1 0-1,1 0 1,0-1 0,-1 1-1,1-1 1,0 0 0,-1-1-1,1 1 1,-1-1 0,0 1-1,1-1 1,-1-1 0,0 1-1,0-1 1,0 1 0,-1-1-1,1 0 1,-1-1 0,1 1-1,-1 0 1,3-5 0,-1 1 28,0 0 0,0 0 0,0 0 1,-1 0-1,5-14 0,-7 17-246,-1 1 1,0-1-1,0 0 1,0 0-1,0 0 1,0 0-1,-1 0 0,0 0 1,0 0-1,0 0 1,0 0-1,-1 0 1,-1-7-1,2 10-56,0 0 0,-1 0 0,1 0 0,0 0 0,-1 0 0,1 0-1,-1 1 1,1-1 0,-1 0 0,1 0 0,-1 0 0,0 1 0,0-1 0,1 0 0,-1 0 0,0 1 0,0-1-1,0 1 1,1-1 0,-1 1 0,0-1 0,0 1 0,0 0 0,0-1 0,0 1 0,-1-1 0,0 2 6,0-1 0,0 0 1,0 0-1,0 1 0,0-1 1,0 1-1,1-1 0,-1 1 1,0 0-1,0 0 0,1 0 1,-4 2-1,-2 2 31,0 1-1,1 0 1,0 0 0,-10 13-1,8-8-35,1 1-1,0 0 0,1 0 1,0 0-1,1 1 0,-4 16 1,7-23-53,0 1 1,1-1-1,0 0 1,0 1-1,0-1 1,1 1-1,0 0 1,1-1-1,-1 1 1,1-1-1,0 0 1,1 1-1,0-1 1,0 0-1,2 6 1,-2-10-46,-1 0 0,0 0 0,0 0 0,0 0 0,1-1 0,-1 1 0,1-1-1,0 1 1,-1-1 0,1 1 0,0-1 0,0 0 0,-1 0 0,1 0 0,0 0 0,0 0 0,1 0 0,-1-1 0,0 1 0,0-1 0,0 1 0,0-1 0,0 0 0,1 0 0,-1 0 0,0 0 0,0 0 0,0 0 0,0-1 0,1 1 0,-1-1 0,0 0 0,4-1 0,2-2-132,1 0 0,-1 0-1,0-1 1,0 0 0,-1 0 0,13-12-1,16-20-608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1.967"/>
    </inkml:context>
    <inkml:brush xml:id="br0">
      <inkml:brushProperty name="width" value="0.05" units="cm"/>
      <inkml:brushProperty name="height" value="0.05" units="cm"/>
    </inkml:brush>
  </inkml:definitions>
  <inkml:trace contextRef="#ctx0" brushRef="#br0">196 252 16540,'-1'1'325,"-1"-1"0,1 1 0,-1-1 1,1 1-1,-1-1 0,1 0 1,-1 0-1,1 0 0,-1 0 0,1 0 1,-1 0-1,-1 0 0,-10 0 845,6 2-1041,0 0-1,1 1 1,0 0-1,-1 0 1,1 0-1,0 1 1,0 0-1,1 0 1,-1 1 0,1-1-1,0 1 1,0 0-1,-5 8 1,-1 1 79,1 1 1,1-1 0,0 1 0,-7 20-1,-1 14-241,16-47 31,1 0 0,-1 0 0,1 0 0,0 0 0,-1 0 0,1 0 0,0 1 0,0-1 0,1 0 0,-1 0 0,0 0 0,1 0 0,-1 0 0,1 0 0,-1 0 0,1 0 0,0 0 1,0 0-1,0 0 0,3 3 0,-4-5 3,1 1 0,0 0 1,0-1-1,0 1 0,0-1 0,0 1 1,0-1-1,0 1 0,0-1 1,0 0-1,0 1 0,0-1 0,0 0 1,0 0-1,1 0 0,-1 0 1,0 0-1,0 0 0,0 0 0,0 0 1,0 0-1,1-1 0,25-11 91,-23 10-73,21-13 139,0 0 1,-2-2 0,0-1-1,35-35 1,70-94 749,-92 102-441,-2-3-1,40-73 0,-69 107-318,-15 30-136,-15 37-52,2 0 0,2 2-1,-23 103 1,20-31 28,22-113-78,1 0 0,1 0 1,0 1-1,1-1 0,0 0 1,6 25-1,-6-36 8,-1-1 1,1 0 0,-1 0-1,1 0 1,0 0-1,0 0 1,0 0 0,0 0-1,0 0 1,1 0-1,-1 0 1,1-1-1,-1 1 1,1 0 0,-1-1-1,1 0 1,0 1-1,0-1 1,-1 0 0,1 0-1,3 2 1,-3-3 33,0 0 0,0 0 0,0 0 0,0 0 0,-1-1 0,1 1 0,0 0 0,0-1 0,0 1 0,-1-1 0,1 0 0,0 0 0,-1 1 0,1-1 0,0 0 0,-1 0 0,0-1 1,1 1-1,-1 0 0,1 0 0,-1-1 0,0 1 0,0-1 0,0 1 0,0-1 0,1-1 0,21-35-679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2.447"/>
    </inkml:context>
    <inkml:brush xml:id="br0">
      <inkml:brushProperty name="width" value="0.05" units="cm"/>
      <inkml:brushProperty name="height" value="0.05" units="cm"/>
    </inkml:brush>
  </inkml:definitions>
  <inkml:trace contextRef="#ctx0" brushRef="#br0">12 127 17812,'0'1'88,"0"0"-1,0 1 1,0-1 0,0 0-1,0 0 1,0 0 0,0 0 0,0 1-1,1-1 1,-1 0 0,0 0-1,1 0 1,-1 0 0,1 0-1,-1 0 1,1 0 0,-1 0 0,1 0-1,0 0 1,-1 0 0,1 0-1,0 0 1,0 0 0,0-1 0,0 1-1,1 1 1,-1-2 4,1 0 1,0 0-1,-1 0 0,1 1 1,0-2-1,-1 1 0,1 0 1,0 0-1,-1 0 0,1-1 1,-1 1-1,1-1 1,0 1-1,-1-1 0,1 0 1,1 0-1,5-4 180,0 0 1,0-1-1,0 0 1,-1 0-1,9-10 1,-10 10-103,-1-1-1,0 1 1,-1-1-1,6-9 1,-9 13-117,1-1 1,-1 1-1,0 0 0,0-1 1,0 1-1,0 0 0,0-1 1,-1 1-1,1-1 1,-1 0-1,0 1 0,-1-5 1,1 7-44,0 1-1,0-1 1,0 0 0,-1 0 0,1 1 0,0-1 0,0 0 0,-1 1 0,1-1 0,-1 0 0,1 1 0,-1-1-1,1 0 1,-1 1 0,1-1 0,-1 1 0,1-1 0,-1 1 0,0-1 0,1 1 0,-1 0 0,1-1-1,-1 1 1,0 0 0,0-1 0,1 1 0,-1 0 0,0 0 0,0 0 0,1-1 0,-1 1 0,0 0-1,0 0 1,1 0 0,-1 0 0,0 1 0,0-1 0,1 0 0,-1 0 0,0 0 0,0 1 0,1-1 0,-1 0-1,0 1 1,1-1 0,-1 0 0,-1 2 0,-2 0 14,-1 0-1,1 1 1,0 0-1,0 0 1,0 0-1,-5 5 1,0 3-16,0 1 1,0-1-1,1 2 1,1 0-1,0 0 1,-9 23-1,12-25-5,0-1-1,1 1 1,1-1-1,0 1 1,0 0-1,1 0 0,0 0 1,1 0-1,1 18 1,0-28 0,-1 1-1,0 0 1,0 0 0,0-1 0,1 1 0,-1 0 0,1-1-1,0 1 1,-1 0 0,1-1 0,0 1 0,0-1-1,0 1 1,0-1 0,0 1 0,0-1 0,0 0 0,1 0-1,-1 0 1,0 1 0,1-1 0,-1 0 0,1-1-1,-1 1 1,1 0 0,0 0 0,-1-1 0,1 1 0,0-1-1,-1 1 1,1-1 0,0 0 0,-1 1 0,1-1-1,0 0 1,0 0 0,0 0 0,-1-1 0,1 1 0,0 0-1,-1-1 1,1 1 0,2-2 0,6-1 33,-1-1 0,1 0 1,-1-1-1,0 0 0,16-12 0,-2 0 49,0-2 1,-1 0-1,-1-1 0,-2-1 0,0-1 0,-1-1 1,21-34-1,-36 48-68,-13 20-23,-14 22-11,15-16 2,-15 34-1,22-45 17,0 1-1,0 0 0,0 0 1,1 0-1,0 0 0,0 0 1,1 0-1,0 11 0,0-16 3,1 0 1,-1 0-1,0 0 0,1 0 0,0 0 0,-1-1 0,1 1 0,0 0 0,0 0 1,0-1-1,0 1 0,0 0 0,1-1 0,-1 1 0,0-1 0,1 1 0,-1-1 1,1 0-1,0 0 0,-1 0 0,1 0 0,0 0 0,0 0 0,-1 0 0,1 0 1,0-1-1,0 1 0,0-1 0,0 1 0,0-1 0,3 0 0,2 1 11,0-1-1,0 0 0,0-1 0,0 0 0,0 0 0,0 0 1,14-5-1,-2-3 6,-1 1 1,1-2 0,-1-1 0,-1 0-1,0-1 1,-1-1 0,0 0-1,-1-2 1,0 1 0,-1-2-1,-1 0 1,18-28 0,-49 91-175,12-25 122,-4 6 0,1 1 0,2 0 0,-5 37 0,11-64 23,1 0 0,0 0 1,0-1-1,0 1 1,0 0-1,0 0 0,0 0 1,1 0-1,-1-1 0,1 1 1,-1 0-1,1 0 1,1 2-1,-2-4-16,0 1 0,1-1 0,-1 0 0,1 1 0,-1-1 0,0 0 0,1 0 1,-1 1-1,1-1 0,-1 0 0,1 0 0,-1 0 0,0 0 0,1 0 0,-1 1 0,1-1 0,-1 0 0,1 0 1,-1 0-1,1 0 0,-1 0 0,1-1 0,-1 1 0,1 0 0,-1 0 0,1 0 0,-1 0 0,1 0 0,-1-1 0,1 1 1,2-2-146,1-1 1,-1 1-1,0 0 1,-1-1 0,1 0-1,0 1 1,-1-1-1,1 0 1,-1 0 0,3-5-1,28-66-853,-15 28 324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2.911"/>
    </inkml:context>
    <inkml:brush xml:id="br0">
      <inkml:brushProperty name="width" value="0.05" units="cm"/>
      <inkml:brushProperty name="height" value="0.05" units="cm"/>
    </inkml:brush>
  </inkml:definitions>
  <inkml:trace contextRef="#ctx0" brushRef="#br0">132 86 14459,'9'-15'1287,"-5"6"-695,1 1 0,0 0 0,0 0-1,0 1 1,1 0 0,0 0 0,10-8-1,-16 15-552,0 0 0,0-1 0,0 1 0,0 0 0,0 0 0,0 0-1,0 0 1,1 0 0,-1 0 0,0 0 0,0 0 0,0 0 0,0 0 0,0 0-1,1 0 1,-1 0 0,0 0 0,0 0 0,0 0 0,0 0 0,0 0 0,1 0-1,-1 0 1,0 0 0,0 0 0,0 0 0,0 0 0,0 0 0,1 0-1,-1 0 1,0 0 0,0 0 0,0 0 0,0 0 0,0 0 0,0 0 0,1 0-1,-1 1 1,0-1 0,0 0 0,0 0 0,0 0 0,0 0 0,0 0 0,0 0-1,0 0 1,0 1 0,0-1 0,0 0 0,0 0 0,1 0 0,-1 13 952,-6 15 1,-25 70 147,-46 174 26,71-241-1166,1 0 0,2 0 0,1 0 0,1 0 0,2 0 0,8 60 0,-7-82-60,-2-4-16,1 0-1,0 1 1,0-1-1,1 0 0,-1 0 1,1 0-1,0 0 1,0 0-1,1 0 1,0-1-1,5 9 1,-7-13 49,-1 0 0,0 1 0,0-1-1,1 0 1,-1 0 0,0 0 0,0 0 0,1 0 0,-1 0 0,0 0 0,0 0 0,1 0 0,-1 0 0,0 0-1,1 0 1,-1 0 0,0 0 0,0 0 0,1 0 0,-1 0 0,0 0 0,0 0 0,1-1 0,-1 1 0,0 0-1,0 0 1,0 0 0,1 0 0,-1 0 0,0-1 0,0 1 0,0 0 0,0 0 0,1 0 0,-1-1 0,0 1-1,0 0 1,0 0 0,0-1 0,0 1 0,0 0 0,1 0 0,-1-1 0,0 1 0,0 0 0,0 0-1,0-1 1,0 1 0,0 0 0,0 0 0,0-1 0,0 1 0,0 0 0,-1-1 0,1 1 0,0 0 0,0 0-1,0-1 1,0-19-995,-9-19-318,-1 0-1,-2 1 1,-20-44-1,-11-38 1444,42 118-62,-1-3 216,1 0 0,0 0 0,0-1 0,-1-9 0,2 14-169,0 0-1,0 0 0,0 0 0,0 0 1,0 0-1,1 0 0,-1 0 0,0 0 1,1 0-1,-1 0 0,1 0 0,-1 0 1,1 0-1,-1 0 0,1 0 0,-1 0 1,1 0-1,0 1 0,0-1 0,-1 0 1,1 0-1,0 1 0,0-1 0,0 1 1,0-1-1,0 0 0,0 1 0,0 0 1,1-1-1,14-2 241,-1 0-1,0 2 1,1 0 0,-1 0-1,30 4 1,-9-1-273,-13-2-209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4.124"/>
    </inkml:context>
    <inkml:brush xml:id="br0">
      <inkml:brushProperty name="width" value="0.05" units="cm"/>
      <inkml:brushProperty name="height" value="0.05" units="cm"/>
    </inkml:brush>
  </inkml:definitions>
  <inkml:trace contextRef="#ctx0" brushRef="#br0">1 678 14595,'7'-1'333,"0"1"1,0-1-1,-1 0 0,1 0 0,0-1 0,-1 1 1,1-2-1,-1 1 0,1-1 0,-1 0 0,0 0 1,0-1-1,0 1 0,-1-1 0,1-1 0,-1 1 1,0-1-1,8-10 0,-1 2 105,-1-1 0,-1-1 0,-1 0 0,0 0 0,0-1 0,6-20 0,-13 30-351,0 0 1,0 0-1,-1 0 1,0 0-1,-1-1 1,1-9-1,-1 15-76,0 0 0,0 0 0,-1 0 0,1 0 0,0 0 1,0-1-1,-1 1 0,1 0 0,0 0 0,-1 0 0,1 1 0,-1-1 0,1 0 0,-1 0 0,0 0 0,1 0 0,-1 0 0,0 1 0,0-2 0,0 2-3,-1-1 0,1 1 0,0 0-1,0 0 1,0-1 0,0 1 0,-1 0 0,1 0 0,0 0-1,0 1 1,0-1 0,0 0 0,-1 0 0,1 1 0,0-1 0,0 0-1,0 1 1,0-1 0,0 1 0,0-1 0,0 1 0,-1 1-1,-4 2 1,0 0 0,1 1 0,0 0-1,0 0 1,0 0 0,1 0 0,0 1-1,0 0 1,0 0 0,0 0 0,1 0 0,0 1-1,-2 7 1,2-5-2,0-1-1,0 1 1,1 0 0,1 1-1,-1-1 1,2 0 0,-1 0-1,1 1 1,2 14 0,-2-22-7,0 0 0,1 1 0,-1-1 0,1 0 1,0 0-1,-1 1 0,1-1 0,0 0 0,0 0 0,1 0 1,-1 0-1,0 0 0,1 0 0,-1 0 0,1-1 1,0 1-1,-1 0 0,4 1 0,-3-2-1,0 0-1,0-1 1,0 1-1,0 0 1,0-1 0,0 1-1,0-1 1,1 0 0,-1 0-1,0 0 1,0 0-1,0 0 1,0-1 0,0 1-1,1 0 1,1-2-1,6-2-14,0 0 1,-1 0-1,1-2 0,-1 1 0,-1-1 0,15-11 0,3-7-69,-1-1 0,0 0 0,-3-2 0,0-1-1,23-38 1,75-160-385,-103 189 437,-1 0 1,17-59 0,-31 78 130,-2 18-95,0-1 0,-1 1 1,1 0-1,0 0 0,0 0 1,0 0-1,0 0 1,0 0-1,0 0 0,-1 0 1,1 0-1,0 0 0,0 0 1,0 0-1,0 0 0,0 0 1,0 0-1,-1 0 1,1 0-1,0 0 0,0 0 1,0 0-1,0 0 0,0 0 1,-1 0-1,1 0 0,0 0 1,0 0-1,0 0 1,0 0-1,0 0 0,0 0 1,0 0-1,-1 1 0,1-1 1,0 0-1,0 0 0,0 0 1,0 0-1,0 0 1,0 0-1,0 0 0,0 1 1,0-1-1,0 0 0,0 0 1,0 0-1,-1 0 0,1 0 1,0 1-1,-15 25 136,-7 24 3,3 1 0,1 1 0,-10 56 0,21-72-95,2 1 1,1 0-1,1 0 1,3 0-1,5 54 0,8-23 7,-12-62-61,0-1 0,1 0 0,0 0 0,0 0 0,1 0 0,-1 0 0,1 0 0,0-1 1,0 1-1,5 4 0,-8-9 7,0 0 0,1 1 0,-1-1 0,0 0 0,0 0 0,0 0 0,0 0 0,0 0 1,0 0-1,0 0 0,0 0 0,0 0 0,0 0 0,0 0 0,0 0 0,0 0 0,0 0 0,1 0 0,-1 0 1,0 0-1,0 0 0,0 0 0,0 0 0,0 0 0,0 0 0,0 0 0,0 0 0,0 0 0,0 0 1,1 0-1,-1 0 0,0 0 0,0 0 0,0 0 0,0 0 0,0 0 0,0 0 0,0 0 0,0 0 0,0 0 1,0 0-1,0 0 0,0 0 0,1 0 0,-1 0 0,0 0 0,0 0 0,0 0 0,0 0 0,0 0 0,0-1 1,0 1-1,0 0 0,0 0 0,0 0 0,0 0 0,0 0 0,0 0 0,0 0 0,0 0 0,0-10-59,-4-11-75,-20-45-272,-36-72 1,27 66 441,32 71-19,0 0-1,1 0 0,-1 1 0,1-1 0,-1 0 1,1 0-1,-1 0 0,1 0 0,0 0 0,0 0 1,-1 0-1,1 0 0,0 0 0,0 0 0,0 0 1,0 0-1,0 0 0,0 0 0,0 0 0,0 0 1,1 0-1,-1 0 0,0 0 0,1 0 0,-1 0 1,0 0-1,2-1 0,0 1-32,0 0 1,0 1-1,0-1 0,0 1 1,0-1-1,0 1 1,0 0-1,0 0 0,0 0 1,0 0-1,0 0 0,4 1 1,114 13-971,-59-6 687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4.819"/>
    </inkml:context>
    <inkml:brush xml:id="br0">
      <inkml:brushProperty name="width" value="0.05" units="cm"/>
      <inkml:brushProperty name="height" value="0.05" units="cm"/>
    </inkml:brush>
  </inkml:definitions>
  <inkml:trace contextRef="#ctx0" brushRef="#br0">56 284 19124,'-5'4'200,"1"-1"0,0 1 1,-1 0-1,2 0 0,-1 1 0,0-1 0,1 1 0,0-1 1,0 1-1,0 0 0,1 0 0,0 1 0,0-1 0,0 0 1,0 1-1,1-1 0,0 1 0,0-1 0,0 1 0,1 6 1,0-10-179,0-1 0,1 1 1,-1-1-1,0 1 0,1-1 1,0 1-1,-1-1 0,1 1 1,0-1-1,0 1 0,-1-1 1,1 0-1,0 1 0,0-1 1,1 0-1,-1 0 0,0 0 1,0 0-1,0 0 0,1 0 1,-1 0-1,1 0 0,-1-1 1,0 1-1,1 0 0,-1-1 1,1 1-1,0-1 0,-1 0 1,1 1-1,-1-1 1,1 0-1,0 0 0,-1 0 1,4-1-1,4 1 73,0-1 1,0 0 0,0-1-1,0 0 1,10-4-1,8-4 86,-1-1 0,0-2 0,0 0-1,-1-2 1,-1-1 0,-1 0 0,22-21 0,-12 7 84,-2-1 0,-2-1 0,49-69 0,-70 89-214,-1-1 0,0 0 0,9-23-1,-15 23-1,-1 13-49,0 0 1,0 0 0,0 0-1,-1 0 1,1 0 0,0 0-1,0-1 1,-1 1-1,1 0 1,0 0 0,0 0-1,-1 0 1,1 0 0,0 0-1,0 0 1,-1 0 0,1 0-1,0 0 1,0 0-1,-1 0 1,1 0 0,0 1-1,0-1 1,0 0 0,-1 0-1,1 0 1,0 0 0,0 0-1,0 0 1,-1 1 0,1-1-1,0 0 1,0 0-1,0 0 1,0 0 0,-1 1-1,1-1 1,0 0 0,0 0-1,0 0 1,0 1 0,0-1-1,-16 22 3,1-1-1,1 2 0,1 0 1,-15 38-1,24-52 0,-6 14 1,-12 37 0,20-54-5,1 0 0,-1 1 0,1-1 0,0 1 0,1-1 0,-1 1 0,1-1 0,1 1 0,-1-1 0,1 1 0,2 6 0,-3-12 2,0 1 0,1-1 0,0 0 0,-1 1 0,1-1 0,0 0-1,-1 0 1,1 0 0,0 0 0,0 1 0,0-1 0,0 0 0,0-1 0,0 1 0,0 0-1,1 0 1,-1 0 0,0-1 0,0 1 0,3 0 0,-1 0-2,-1-1 0,1 1 0,0-1 0,-1 0 1,1 0-1,0 0 0,-1 0 0,1 0 0,0-1 0,3 0 0,1-1-4,1-1-1,-1 0 0,1 0 1,-1-1-1,0 1 0,8-7 1,-5 1 8,1 1 0,13-16 0,-21 21 0,0 0 0,-1-1 0,1 1-1,0-1 1,-1 1 0,0-1 0,0 0 0,0 0-1,-1 0 1,1 0 0,1-7 0,-3 11-2,0 0 0,-1-1 0,1 1 0,0 0 0,0-1 0,0 1 0,0 0 0,0 0 0,-1-1 0,1 1 0,0 0 0,0 0 0,0 0 0,-1-1 0,1 1 0,0 0 0,0 0 0,-1 0 0,1 0 0,0-1 0,0 1 0,-1 0 0,1 0 0,0 0 0,-1 0 0,1 0 0,0 0 0,0 0 0,-1 0 0,1 0 0,0 0 0,-1 0 0,1 0 0,0 0 0,0 0 0,-1 0 0,1 0 0,0 0 0,-1 0 0,1 0 0,0 1 0,0-1 0,-1 0 0,1 0 0,0 0 0,0 0 0,-1 1 0,-14 5-1,6 1-5,-1-1 1,1 2 0,0-1-1,0 1 1,1 0 0,0 1-1,0 0 1,-6 10 0,14-18 2,-1 0 1,0 1 0,1-1 0,-1 0 0,1 0 0,-1 0-1,1 1 1,0-1 0,0 0 0,-1 0 0,1 1 0,0-1-1,0 0 1,0 0 0,0 1 0,1-1 0,-1 0 0,0 0-1,0 1 1,1-1 0,-1 0 0,1 0 0,-1 0 0,1 1-1,-1-1 1,1 0 0,0 0 0,0 0 0,-1 0 0,1 0-1,0 0 1,0 0 0,0-1 0,0 1 0,0 0 0,0 0-1,0-1 1,2 1 0,5 4-7,0-2 0,0 1 0,1-1 0,12 3 1,-11-4 2,41 13-10,0-2 0,1-3 0,69 6 0,-118-16 17,1 0 1,-1 0-1,0 0 0,0 0 1,0-1-1,1 1 1,-1-1-1,0 0 1,0 1-1,3-3 0,-5 2 2,0 1-1,0-1 0,0 0 0,-1 1 1,1-1-1,0 0 0,0 0 0,-1 0 1,1 0-1,0 0 0,-1 0 0,1 0 0,-1 0 1,1 0-1,-1 0 0,0 0 0,1 0 1,-1-1-1,0 1 0,0 0 0,0 0 1,0 0-1,0 0 0,0-1 0,0 1 1,0 0-1,0 0 0,-1 0 0,0-2 1,-3-12 34,-2 0 0,0 1 0,-1 0 0,0 0 0,-1 0 0,-1 1 0,-15-19 0,-23-36 149,47 68-186,0-1-1,0 1 1,-1 0 0,1 0-1,0-1 1,0 1-1,0 0 1,0 0-1,0-1 1,-1 1-1,1 0 1,0-1 0,0 1-1,0 0 1,0 0-1,0-1 1,0 1-1,0 0 1,0-1 0,0 1-1,0 0 1,0 0-1,0-1 1,0 1-1,1 0 1,-1-1-1,0 1 1,0 0 0,0 0-1,0-1 1,0 1-1,0 0 1,1 0-1,-1-1 1,0 1 0,0 0-1,1-1 1,14 0-287,29 10-653,-28-6 526,67 11-263,-35-7 237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5.192"/>
    </inkml:context>
    <inkml:brush xml:id="br0">
      <inkml:brushProperty name="width" value="0.05" units="cm"/>
      <inkml:brushProperty name="height" value="0.05" units="cm"/>
    </inkml:brush>
  </inkml:definitions>
  <inkml:trace contextRef="#ctx0" brushRef="#br0">82 1 19004,'3'0'154,"0"0"-1,0 0 0,0 0 1,0 0-1,0 1 1,0 0-1,0-1 1,0 1-1,0 0 1,0 0-1,-1 1 1,1-1-1,0 1 1,-1-1-1,1 1 1,-1 0-1,1 0 1,-1 0-1,0 0 0,0 0 1,0 0-1,0 1 1,0-1-1,0 1 1,-1 0-1,1-1 1,-1 1-1,0 0 1,0 0-1,0 0 1,0 0-1,0 0 1,-1 0-1,1 0 1,-1 0-1,0 0 1,0 4-1,0 4-75,0-1-1,-1 0 1,0 0-1,-1 0 1,0-1-1,0 1 1,-1 0 0,0-1-1,-1 1 1,-5 8-1,-7 12 45,-34 45 0,2-3 209,46-68-297,0 0-1,0 0 1,0 1 0,0-1-1,0 0 1,-1 9 0,3-12-19,0 0 0,0 0 0,0 1 0,0-1 0,0 0 0,0 1 0,0-1 0,1 0 0,-1 0 0,0 0 0,1 1 0,-1-1 1,1 0-1,0 0 0,-1 0 0,1 0 0,0 0 0,-1 0 0,1 0 0,0 0 0,0 0 0,0 0 0,0 0 0,0 0 1,0-1-1,0 1 0,2 1 0,6 1 55,-1 1 0,0-1 0,1 0 0,-1-1 0,1 0 0,0 0 0,16 0 1,67-2 174,-75-1-204,-17 1-42,28 0-379,1-2-1,-1 0 1,0-2 0,52-14 0,-78 17 268,-1 1 0,1-1 1,-1 0-1,1 1 0,-1-1 1,0 0-1,1 0 0,-1 0 0,0 0 1,0 0-1,0 0 0,2-2 1,-4-5-520,-11 0 55,-20 0-323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5.550"/>
    </inkml:context>
    <inkml:brush xml:id="br0">
      <inkml:brushProperty name="width" value="0.05" units="cm"/>
      <inkml:brushProperty name="height" value="0.05" units="cm"/>
    </inkml:brush>
  </inkml:definitions>
  <inkml:trace contextRef="#ctx0" brushRef="#br0">1 13 15755,'3'-3'1793,"17"5"-953,6-2-320,15 0 1040,4 0-519,6 0-849,2-2-464,-5 1 440,-5-2-200,-8-3-248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45.984"/>
    </inkml:context>
    <inkml:brush xml:id="br0">
      <inkml:brushProperty name="width" value="0.05" units="cm"/>
      <inkml:brushProperty name="height" value="0.05" units="cm"/>
    </inkml:brush>
  </inkml:definitions>
  <inkml:trace contextRef="#ctx0" brushRef="#br0">83 439 14131,'-8'6'1025,"-1"0"-1,1 0 1,1 1 0,-1 0-1,1 1 1,-11 15 0,15-20-887,1 0 0,0 1 0,1-1 0,-1 0 0,1 1 0,-1-1 0,1 1 0,0-1 1,0 1-1,0 0 0,1-1 0,-1 1 0,1 0 0,0-1 0,0 1 0,1 0 0,-1 0 0,1-1 1,-1 1-1,1 0 0,0-1 0,2 5 0,-2-6-106,0 0 0,1 1 0,-1-1 1,1 0-1,-1 0 0,1 0 0,0 0 0,0 0 1,0-1-1,0 1 0,0-1 0,0 1 0,0-1 0,0 0 1,0 1-1,5 0 0,-3 0 2,1-1-1,0 0 1,-1 0 0,1-1-1,0 0 1,0 1-1,0-1 1,6-1 0,-1-1 29,0 0 1,-1 0-1,1-1 1,-1 0-1,0 0 1,0-1-1,0 0 1,11-8 0,-14 8-1,-1 0 0,1-1 0,-1 0 0,0 1 1,0-2-1,-1 1 0,0 0 0,0-1 1,0 0-1,0 0 0,-1 0 0,0-1 1,0 1-1,-1 0 0,0-1 0,0 0 1,0 0-1,-1 0 0,0 1 0,-1-1 0,1 0 1,-1 0-1,-1-9 0,1 15-54,0-1 0,-1 1 0,1-1 0,0 1 0,-1-1 0,1 1-1,-1-1 1,1 1 0,-1-1 0,0 1 0,0 0 0,1-1 0,-1 1 0,0 0 0,0 0 0,0 0-1,0 0 1,-1 0 0,1 0 0,0 0 0,0 0 0,-1 0 0,1 0 0,0 1 0,-1-1-1,1 0 1,-1 1 0,1-1 0,-1 1 0,1 0 0,-1-1 0,1 1 0,-1 0 0,1 0 0,-3 0-1,2 1-18,0-1 0,0 1-1,0-1 1,0 1 0,0 0-1,0 0 1,0 0 0,0 0-1,0 0 1,0 0 0,1 1-1,-1-1 1,0 0-1,1 1 1,-1 0 0,1-1-1,0 1 1,-1 0 0,1 0-1,0 0 1,0 0 0,0-1-1,0 2 1,0 1 0,0-1-54,0 0 0,0 0 0,0 1 0,1-1 0,-1 0 1,1 0-1,0 0 0,0 0 0,0 0 0,0 1 0,1-1 0,-1 0 1,1 0-1,0 0 0,0 0 0,0 0 0,0 0 0,1 0 1,-1-1-1,1 1 0,-1 0 0,1-1 0,0 1 0,4 4 1,-1-3 13,1 0 0,-1-1 0,1 1 0,-1-1 0,1 0 1,0 0-1,1-1 0,-1 0 0,0 0 0,1 0 1,6 0-1,10 2-240</inkml:trace>
  <inkml:trace contextRef="#ctx0" brushRef="#br0" timeOffset="1">594 1 19364,'-34'139'4032,"5"72"-2227,28-196-1721,-2 13 72,1 1 1,1-1-1,4 43 1,-3-69-150,1 1 1,-1 0-1,1 0 1,0 0-1,0-1 0,0 1 1,0-1-1,0 1 1,1-1-1,-1 1 1,3 3-1,-3-5-3,0 0 0,1 0 0,-1 0 0,0 0 0,0-1 0,0 1 0,1 0 0,-1 0 0,0-1 0,1 1 0,-1-1 0,0 1 0,1-1 0,-1 0 0,1 0 0,2 1 0,0-2-1,-1 1 0,0-1 0,0 0-1,1 1 1,-1-2 0,0 1 0,0 0 0,0-1 0,0 1-1,0-1 1,-1 0 0,1 0 0,0 0 0,-1 0-1,1 0 1,-1-1 0,4-4 0,4-7-14,0-1 0,0 0-1,-2 0 1,11-25 0,20-70-249,-34 93 215,25-84-253,-26 85 204,-1-1 0,0 0 0,-1 0 0,-1-18 1,-4 27-42,-1 17 102,-6 24 89,1 3-144,2-1 1,2 1 0,1 0-1,2 0 1,1 1 0,2-1-1,9 56 1,-4-61-120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4.787"/>
    </inkml:context>
    <inkml:brush xml:id="br0">
      <inkml:brushProperty name="width" value="0.05" units="cm"/>
      <inkml:brushProperty name="height" value="0.05" units="cm"/>
    </inkml:brush>
  </inkml:definitions>
  <inkml:trace contextRef="#ctx0" brushRef="#br0">49 46 19532,'0'1'35,"0"-1"1,0 0-1,0 0 0,0 0 1,0 0-1,-1 1 0,1-1 1,0 0-1,0 0 0,0 0 1,0 0-1,-1 0 0,1 1 0,0-1 1,0 0-1,0 0 0,-1 0 1,1 0-1,0 0 0,0 0 1,0 0-1,-1 0 0,1 0 1,0 0-1,0 0 0,0 0 0,-1 0 1,1 0-1,0 0 0,0 0 1,-1 0-1,1 0 0,0 0 1,0 0-1,0 0 0,-1 0 1,1 0-1,0-1 0,0 1 0,0 0 1,0 0-1,-1 0 0,1 0 1,0 0-1,0-1 0,0 1 1,0 0-1,0 0 0,-1 0 1,1 0-1,0-1 0,0 1 0,0 0 1,0 0-1,0 0 0,0-1 1,0 1-1,0 0 0,0 0 1,0-1-1,0 1 0,-10 20 259,3 0 7,2 0 0,0 1 0,1-1 0,-1 25 0,2 87 4,3-90-154,-1 90 551,7 1 1,22 130-1,-26-249-644,4 24 48,-5-35-95,-1-1 0,1 0 0,0 0 0,-1 1 0,1-1 0,0 0 0,0 0 0,1 0 0,-1 0 0,0 0 0,1-1 0,2 4 0,-4-5-10,0 0 0,0 0 1,1 0-1,-1 0 1,0 0-1,0 0 1,1 0-1,-1 1 0,0-1 1,0 0-1,1 0 1,-1 0-1,0 0 0,0 0 1,1 0-1,-1 0 1,0-1-1,0 1 1,1 0-1,-1 0 0,0 0 1,0 0-1,1 0 1,-1 0-1,0 0 0,0 0 1,0-1-1,1 1 1,-1 0-1,0 0 1,0 0-1,0-1 0,1 1 1,-1 0-1,0 0 1,0 0-1,0-1 0,0 1 1,0 0-1,1-1 1,4-12 26,-1-14 4,0-1 0,-2-1-1,-2-39 1,0 16 4,1 9-25,-1-18 4,3 0 0,15-83 0,-17 138-19,1 0 0,-1 0 0,1 0 0,1 0 0,-1 0 0,1 1 0,0 0 0,0-1-1,1 1 1,-1 0 0,1 0 0,0 1 0,1-1 0,-1 1 0,1 0 0,-1 0 0,1 1 0,1-1 0,-1 1 0,0 0 0,9-3 0,0-1 1,0-1 0,-1 0-1,0-1 1,0-1 0,16-16 0,-22 18 7,1 0 0,-2-1 0,1 0 0,-1 0-1,-1-1 1,1 0 0,-2 0 0,6-16 0,-6 15 1,0 0-1,-2 0 1,1 0 0,-1 0 0,-1 0 0,0 0 0,0 0-1,-1-1 1,-1 1 0,-3-18 0,4 27-3,0 0-1,-1 0 0,0 0 1,1 0-1,-1 1 1,0-1-1,0 0 1,0 1-1,0-1 1,0 0-1,-1 1 1,1-1-1,-2 0 1,2 1-2,0 0 0,0 1 0,0-1 0,0 1 0,0 0 1,0-1-1,0 1 0,0 0 0,0-1 0,0 1 1,0 0-1,0 0 0,0 0 0,-1 0 0,1 0 0,0 0 1,0 0-1,0 1 0,0-1 0,0 0 0,0 1 0,0-1 1,0 0-1,0 1 0,0-1 0,-2 2 0,-4 4 1,-1-1 1,1 1-1,0 0 0,1 0 0,0 1 0,0 0 0,-9 14 0,-32 61-4,30-47 2,1 1 1,-11 42-1,20-57 4,2 1 0,1 0 1,1 0-1,0 0 0,1 27 0,2-43-2,1 1 1,-1-1-1,1 0 1,1 0-1,-1 0 0,1 0 1,0 0-1,0 0 1,1 0-1,-1-1 0,5 7 1,-4-8 2,-1-1 0,1 0 0,-1-1 0,1 1 0,0 0 0,0-1 0,0 0 1,1 1-1,-1-1 0,0 0 0,1-1 0,0 1 0,-1-1 0,1 1 0,0-1 0,-1 0 0,1-1 1,0 1-1,4 0 0,1-1-2,0-1 1,-1 0 0,1 0-1,-1-1 1,1 0 0,-1-1-1,0 1 1,0-2-1,0 1 1,0-1 0,0 0-1,10-8 1,0-1 23,0-1 0,-1 0 0,26-29 0,-35 34-10,0 0-1,0 0 1,-1-1-1,0-1 0,-1 1 1,0-1-1,-1 0 1,7-18-1,-12 29-13,0 0-1,0 0 0,-1 0 1,1 0-1,0 0 1,0 0-1,0 0 0,0 0 1,0 0-1,0 0 1,0 0-1,0 0 0,0 0 1,0 0-1,0 0 1,0 0-1,0 0 0,0 0 1,0 0-1,0 0 1,-1 0-1,1 0 0,0 0 1,0 0-1,0 0 1,0 0-1,0 0 0,0 0 1,0 0-1,0 0 1,0 0-1,0 0 0,0 0 1,0 0-1,0 0 1,0 0-1,0 0 0,-1 0 1,1 0-1,0 0 1,0 0-1,0 0 0,0 0 1,0 0-1,0 0 1,0 0-1,0 0 0,0 0 1,0 0-1,0-1 1,0 1-1,0 0 0,0 0 1,0 0-1,-5 7 30,-3 8 11,1 0 0,0 1 0,2 0-1,0 0 1,1 0 0,0 1 0,1 0-1,0 20 1,2-32-26,1-1 0,0 0 1,1 0-1,-1 0 0,1 1 0,-1-1 0,1 0 0,1 0 0,-1 0 1,3 6-1,-3-9-9,-1 0 0,1 0 1,0 0-1,0 1 1,0-1-1,0 0 0,0 0 1,0-1-1,0 1 0,0 0 1,0 0-1,1 0 1,-1-1-1,0 1 0,0-1 1,1 1-1,-1-1 0,0 1 1,1-1-1,-1 0 0,1 1 1,-1-1-1,0 0 1,1 0-1,-1 0 0,1 0 1,-1 0-1,0-1 0,1 1 1,-1 0-1,1-1 1,-1 1-1,2-2 0,5-1 17,-1-1 0,0 0 0,0 0-1,0 0 1,-1-1 0,1 0 0,-1-1 0,9-10-1,3-5 47,18-27 0,6-17 44,-37 56-102,0 0 0,-1 0 0,0 0 0,-1 0 0,4-17 0,-7 26-11,0-1 0,1 1 0,-1 0-1,0 0 1,0-1 0,0 1 0,0 0-1,0-1 1,0 1 0,0 0-1,1-1 1,-1 1 0,0 0 0,0-1-1,0 1 1,0 0 0,0-1 0,0 1-1,-1 0 1,1-1 0,0 1 0,0 0-1,0-1 1,0 1 0,0 0 0,0 0-1,-1-1 1,1 1 0,0 0-1,0-1 1,0 1 0,-1 0 0,1 0-1,0-1 1,-9 10 10,-7 21-8,-9 42-9,23-66 2,1 1 1,0-1-1,0 0 0,0 1 1,1-1-1,0 0 1,0 1-1,0-1 0,3 11 1,-3-16-15,0 0 1,1 0-1,-1-1 1,0 1-1,0 0 1,0-1 0,1 1-1,-1 0 1,0-1-1,1 1 1,-1 0-1,1-1 1,-1 1-1,1 0 1,-1-1-1,1 1 1,-1-1 0,1 1-1,-1-1 1,1 0-1,0 1 1,-1-1-1,1 1 1,0-1-1,-1 0 1,1 0-1,0 1 1,-1-1-1,1 0 1,0 0 0,0 0-1,-1 0 1,1 0-1,0 0 1,0 0-1,-1 0 1,1 0-1,0 0 1,0 0-1,-1-1 1,1 1 0,0 0-1,-1 0 1,1-1-1,0 1 1,0-1-1,4-2-294,-1 1 0,1-2 0,-1 1 0,0 0 0,4-6 0,15-16-1807,35-51-1,-57 75 2097,30-41-1255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0.248"/>
    </inkml:context>
    <inkml:brush xml:id="br0">
      <inkml:brushProperty name="width" value="0.05" units="cm"/>
      <inkml:brushProperty name="height" value="0.05" units="cm"/>
    </inkml:brush>
  </inkml:definitions>
  <inkml:trace contextRef="#ctx0" brushRef="#br0">147 36 16476,'4'-5'1007,"-2"2"-703,0 0-1,-1 0 1,1 0-1,1 1 1,-1-1-1,0 1 1,1 0-1,-1 0 1,1 0-1,4-3 1,-7 5-246,0 0 0,0 0 1,1 0-1,-1 0 1,0 0-1,0 0 0,0 0 1,0 0-1,1 0 0,-1 0 1,0 0-1,0 0 0,0 0 1,0 0-1,1 0 1,-1 0-1,0 0 0,0 0 1,0 0-1,0 0 0,1 0 1,-1 1-1,0-1 0,0 0 1,0 0-1,0 0 0,0 0 1,0 0-1,1 0 1,-1 1-1,0-1 0,0 0 1,0 0-1,0 0 0,0 0 1,0 1-1,0-1 0,0 0 1,0 0-1,0 0 0,0 0 1,0 1-1,0-1 1,1 14 945,-4 16-221,-24 87 378,15-67-937,-13 99 1,24-141-218,1 0 0,0-1 0,0 1 0,1 0-1,3 12 1,-4-18-6,1 0 0,-1 0 0,1 0 0,0 0 0,0 0 0,0-1 0,0 1-1,0 0 1,0-1 0,0 1 0,1-1 0,-1 1 0,0-1 0,1 0 0,0 1 0,-1-1-1,1 0 1,-1 0 0,1 0 0,0 0 0,0 0 0,0-1 0,0 1 0,0 0 0,-1-1-1,4 1 1,4-1 4,0 0-1,1 0 0,-1 0 0,0-2 0,15-2 1,-14 1 0,-1 2 0,1-1 0,0 1 0,18 1 0,-27 0-5,0 0 0,0 0 0,0 0 0,-1 0 0,1 0 0,0 0 0,0 1 0,0-1 0,-1 0 0,1 0 0,0 1 0,0-1 0,-1 0 0,1 1 0,0-1 0,-1 1-1,1-1 1,0 1 0,-1-1 0,1 1 0,-1 0 0,1-1 0,-1 1 0,1 0 0,-1-1 0,0 1 0,1 0 0,-1-1 0,1 2 0,-1 0 0,0 0-1,0 0 1,0 0-1,-1-1 1,1 1 0,0 0-1,-1-1 1,1 1-1,-1 0 1,0-1-1,0 1 1,-1 2 0,-4 5-3,0 0 0,-1-1 0,-11 12 1,8-11 14,-1 0-1,1-1 1,-1 0 0,-1-1 0,1 0 0,-1-1-1,-1 0 1,-14 5 0,20-9-9,1 0 1,-1 0-1,0-1 1,0 0-1,0 0 1,0 0 0,1-1-1,-1 0 1,0 0-1,0-1 1,0 0-1,0 0 1,0-1-1,0 0 1,1 0-1,-1 0 1,-9-6-1,14 7-57,1 1-1,-1-1 1,0 0-1,1-1 1,-1 1-1,1 0 1,0 0 0,-1-1-1,1 1 1,0 0-1,0-1 1,0 0-1,0 1 1,0-1-1,0 1 1,0-1 0,0 0-1,1 0 1,-1 0-1,1 1 1,-1-1-1,1 0 1,0 0 0,0 0-1,0-3 1,0 4 31,1-1 1,-1 0-1,1 1 1,0-1-1,0 1 1,-1-1-1,1 1 1,0-1-1,0 1 1,1 0-1,-1 0 1,0-1 0,0 1-1,0 0 1,1 0-1,-1 0 1,1 0-1,-1 0 1,1 1-1,-1-1 1,1 0-1,-1 1 1,1-1-1,0 1 1,-1-1-1,1 1 1,0 0 0,2 0-1,20-1-352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0.633"/>
    </inkml:context>
    <inkml:brush xml:id="br0">
      <inkml:brushProperty name="width" value="0.05" units="cm"/>
      <inkml:brushProperty name="height" value="0.05" units="cm"/>
    </inkml:brush>
  </inkml:definitions>
  <inkml:trace contextRef="#ctx0" brushRef="#br0">69 52 20180,'12'-13'1286,"-8"9"-1017,0-1 0,0 1 0,0 0 0,1 0 0,-1 1 0,1-1-1,0 1 1,6-3 0,-11 6-206,1 0-1,-1-1 1,1 1-1,-1 0 0,1 0 1,-1 0-1,0-1 1,1 1-1,-1 0 0,1 0 1,-1 0-1,1 0 0,-1 0 1,1 0-1,-1 0 1,1 0-1,-1 0 0,1 0 1,-1 0-1,1 1 1,-1-1-1,1 0 0,-1 0 1,1 0-1,-1 0 0,0 1 1,1-1-1,-1 0 1,1 1-1,0 0 5,-1 0 0,0 0-1,1-1 1,-1 1 0,0 0 0,0 0-1,0 0 1,1 0 0,-1 0 0,0 0-1,0 0 1,0 0 0,-1 0 0,1 1-1,-11 33 545,-6-2-404,-26 40 0,23-42-149,-20 42 1,38-69-56,0 0 0,1 1 0,-1-1 1,1 0-1,0 1 0,0-1 0,0 1 1,0 5-1,2-8-2,-1-1-1,0 1 1,0 0-1,1-1 1,-1 1-1,0-1 1,1 1-1,0-1 1,-1 1-1,1-1 1,0 0 0,0 1-1,0-1 1,0 0-1,0 0 1,0 1-1,0-1 1,0 0-1,0 0 1,1 0-1,-1 0 1,0 0-1,1-1 1,-1 1 0,1 0-1,1 0 1,11 3-78,0 0 1,1-1 0,0-1-1,-1-1 1,1 0-1,0 0 1,-1-1 0,1-1-1,0-1 1,26-6-1,-40 8 23,20-8-729,-21 8 764,1 0-1,-1 0 1,1-1-1,-1 1 1,1 0 0,-1-1-1,1 1 1,-1-1 0,0 1-1,1-1 1,-1 1-1,0 0 1,1-1 0,-1 0-1,0 1 1,1-1 0,-1 1-1,0-1 1,0 1-1,0-1 1,0 1 0,1-1-1,-1 0 1,0 1 0,0-1-1,0 1 1,0-1-1,0 1 1,-1-1 0,1 0-1,0 1 1,0-1 0,0 1-1,0-1 1,-1 0-1,-8-11-448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1.027"/>
    </inkml:context>
    <inkml:brush xml:id="br0">
      <inkml:brushProperty name="width" value="0.05" units="cm"/>
      <inkml:brushProperty name="height" value="0.05" units="cm"/>
    </inkml:brush>
  </inkml:definitions>
  <inkml:trace contextRef="#ctx0" brushRef="#br0">2 24 16123,'-1'0'1737,"14"-2"-1049,6 1-216,7-2 568,6-2-768,8 3 32,-1-4-112,-1 1-200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1.382"/>
    </inkml:context>
    <inkml:brush xml:id="br0">
      <inkml:brushProperty name="width" value="0.05" units="cm"/>
      <inkml:brushProperty name="height" value="0.05" units="cm"/>
    </inkml:brush>
  </inkml:definitions>
  <inkml:trace contextRef="#ctx0" brushRef="#br0">227 177 17628,'-21'19'1735,"11"-12"-1236,0 1 0,0 1 0,2 0 0,-1 0 0,1 1 0,0 0 0,1 0 0,-9 15 0,16-23-487,-1-1-1,0 1 0,1-1 0,-1 0 0,1 1 0,0-1 1,-1 1-1,1-1 0,0 1 0,0-1 0,0 1 0,0-1 1,0 1-1,0-1 0,1 3 0,0-3-1,-1 0-1,0-1 1,1 1 0,0 0-1,-1 0 1,1 0 0,-1-1-1,1 1 1,0 0 0,0-1-1,-1 1 1,1 0 0,0-1-1,0 1 1,0-1 0,0 0-1,-1 1 1,3 0 0,4 0 41,0 1 0,1-1 0,-1-1 0,0 1 0,12-2 0,-13 1-31,0 0 1,0 0 0,0 0 0,11 3 0,-16-3-23,0 1 0,0 0 1,1-1-1,-1 1 1,0 0-1,0 0 0,0 0 1,0 0-1,0 0 0,0 0 1,0 0-1,0 0 1,0 1-1,-1-1 0,1 0 1,0 0-1,-1 1 1,1-1-1,-1 0 0,0 1 1,1-1-1,-1 1 1,0-1-1,1 2 0,-3 39-70,1-31 54,-4 40 9,-3-1 0,-1 1 0,-3-2 0,-1 0 0,-40 91 1,45-122 14,-1-1 1,-15 20 0,21-33-2,0 1 0,0-1-1,-1 0 1,0-1 0,1 1-1,-1 0 1,-1-1 0,1 0 0,0 0-1,-1 0 1,0-1 0,1 1 0,-7 1-1,10-4 2,0 0-1,0 1 1,0-1 0,0 0-1,-1 0 1,1 0 0,0 0-1,0 0 1,-1 0-1,1 0 1,0 0 0,0 0-1,0 0 1,-1-1 0,1 1-1,0 0 1,0-1-1,0 1 1,0-1 0,0 0-1,0 1 1,-2-2 0,2 0 2,0 1 0,-1-1 0,1 0 0,0 1 0,0-1 0,0 0 0,1 0 0,-1 0 0,0 1 0,1-1 0,-1 0 0,0-4 0,1-2 9,-1 0-1,1 0 1,0 0-1,1 0 1,0 0-1,2-8 1,2-1 3,0 1 0,2-1 0,0 1 1,1 1-1,0-1 0,1 1 0,15-18 1,84-91 43,-107 124-64,199-195 15,-9 11 28,-181 173-32,47-53 59,-52 57-51,0-1 0,0 1 0,-1-1 0,1 0-1,-2-1 1,1 1 0,1-10 0,-4 17-13,-1-1 0,1 1 0,-1-1 0,0 0 0,1 1 0,-1-1 0,0 1 0,0-1 0,0 0 0,0 1 0,-1-1 0,1 1 0,0-1 0,-1 1 0,1-1 0,-1 1 0,-1-4 0,1 5-1,0-1 1,0 0-1,0 0 1,0 0-1,0 1 1,0-1-1,0 1 1,0-1-1,0 1 1,-1-1-1,1 1 1,0 0-1,0-1 1,0 1-1,-1 0 1,1 0-1,0 0 1,0 0-1,-1 0 1,1 0-1,0 0 1,0 1-1,-3 0 1,-7 1 24,1 2 1,-1-1-1,1 1 1,0 1-1,0 0 1,0 0-1,1 1 1,-11 8-1,3 0 31,1 0 0,0 1 1,-18 22-1,27-29-41,1 0 1,0 0-1,1 0 1,0 1-1,0 0 1,1 0-1,0 0 1,-4 14-1,7-18-51,0 1 0,1-1 1,-1 0-1,1 0 0,0 0 0,0 0 0,0 1 0,1-1 1,0 0-1,0 0 0,0 0 0,0 0 0,1 0 0,0 0 1,0-1-1,1 1 0,-1 0 0,4 4 0,3 1 22,1 0 0,0 0 0,0-1 0,1 0-1,0-1 1,1-1 0,16 9 0,14 5-185</inkml:trace>
  <inkml:trace contextRef="#ctx0" brushRef="#br0" timeOffset="1">878 373 19500,'-7'-3'1961,"-2"7"-1273,-1 1-360,-3 0 944,4 0-2488,-6 4 1232,1-2-272,8-9-312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3.781"/>
    </inkml:context>
    <inkml:brush xml:id="br0">
      <inkml:brushProperty name="width" value="0.05" units="cm"/>
      <inkml:brushProperty name="height" value="0.05" units="cm"/>
    </inkml:brush>
  </inkml:definitions>
  <inkml:trace contextRef="#ctx0" brushRef="#br0">114 143 17788,'1'-1'105,"-1"0"1,0 0-1,0 1 0,0-1 1,1 0-1,-1 0 0,0 0 1,0 1-1,0-1 1,-1 0-1,1 0 0,0 0 1,0 0-1,0 1 0,0-1 1,-1 0-1,1 0 0,0 1 1,-1-1-1,1 0 1,-1 0-1,1 1 0,-1-1 1,0 0-1,0 1-35,1 0-1,-1 0 1,0 0-1,0 0 1,1 0-1,-1 0 1,0 0-1,0 0 1,1 0-1,-1 1 1,0-1-1,1 0 1,-1 1-1,0-1 1,1 0-1,-1 1 1,0-1-1,1 1 1,-1-1 0,0 2-1,-4 2 235,0 1 1,0 0-1,1 0 0,0 1 0,-5 6 1,-1 9-151,0 0 1,1 1-1,2 0 0,0 0 1,1 1-1,1 0 1,1 0-1,2 0 1,-1 42-1,3-58-145,1 0 0,-1 0 0,2 1 0,-1-1 0,1 0 0,0-1-1,0 1 1,1 0 0,4 8 0,-6-13 1,0 0 0,0 0 0,1 0 0,-1-1 0,1 1-1,-1 0 1,1-1 0,0 1 0,-1-1 0,1 0 0,0 1 0,0-1 0,0 0 0,0 0 0,0 0-1,0-1 1,0 1 0,1 0 0,-1-1 0,0 1 0,0-1 0,0 0 0,1 0 0,-1 0-1,0 0 1,1 0 0,-1 0 0,0-1 0,0 1 0,0-1 0,1 1 0,-1-1 0,2-1-1,7-3 51,-1 0-1,0-1 1,0 0-1,0 0 1,0-2-1,-1 1 1,-1-1-1,1 0 1,7-10-1,63-87 595,-57 74-365,-2 0 1,-2-1 0,0-1-1,24-68 1,-52 115-169,2 8-161,2 2-1,0-1 0,1 1 1,2-1-1,0 1 0,2 0 1,2 45-1,0-65 34,-1 0 0,1 0 0,0 1 0,0-1 0,0 0 0,0 0 0,1 0 0,-1 0 0,1 0 0,0 0 0,1-1 0,-1 1 0,0-1 1,7 7-1,-7-8 9,0-1 1,0 1 0,1-1 0,-1 1 0,1-1-1,-1 0 1,1 0 0,-1 0 0,1 0-1,-1-1 1,1 1 0,0-1 0,-1 0 0,1 1-1,0-1 1,0 0 0,-1-1 0,1 1 0,0 0-1,-1-1 1,1 1 0,0-1 0,-1 0 0,4-2-1,6-2 38,0-2-1,0 0 1,0 0-1,-1-1 1,0 0-1,-1-1 1,0 0-1,0-1 1,13-17-1,-2-1 138,-1 0 0,25-50 0,-35 59-88,-1-2 1,10-30-1,-16 44-114,-1 0 0,-1-1 0,1 1 0,-1 0 0,-1 0 0,1-1 0,-1 1 0,0-1 0,-1 1 0,-2-14 0,2 20-33,1-1 1,0 1-1,0 0 0,-1 0 0,1 0 0,-1-1 0,1 1 0,-1 0 1,0 0-1,1 0 0,-1 0 0,0 0 0,0 0 0,0 0 0,0 1 1,1-1-1,-1 0 0,0 0 0,0 0 0,-1 1 0,1-1 1,0 1-1,0-1 0,0 1 0,0-1 0,0 1 0,-1 0 0,1-1 1,0 1-1,0 0 0,-1 0 0,1 0 0,0 0 0,0 0 0,-1 0 1,1 1-1,0-1 0,0 0 0,-1 0 0,1 1 0,0-1 1,0 1-1,0-1 0,-2 2 0,-2 1-106,1-1 1,0 1-1,0 0 0,0 0 1,0 1-1,0-1 1,1 1-1,0 0 0,-5 7 1,-7 18-547,6 3-86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4.201"/>
    </inkml:context>
    <inkml:brush xml:id="br0">
      <inkml:brushProperty name="width" value="0.05" units="cm"/>
      <inkml:brushProperty name="height" value="0.05" units="cm"/>
    </inkml:brush>
  </inkml:definitions>
  <inkml:trace contextRef="#ctx0" brushRef="#br0">33 1 16668,'0'0'125,"1"1"0,0 0 0,-1 0 0,1 0 0,-1-1 0,0 1 0,1 0 0,-1 0 0,0 0 0,1 0 0,-1 0 0,0 0 0,0 0 0,0 0 1,0 0-1,0 0 0,0 0 0,0 0 0,0 0 0,0 0 0,-1 0 0,1 0 0,0-1 0,-1 1 0,1 0 0,0 0 0,-1 1 0,-1 3 398,-12 58 3093,11-46-3424,0 0 1,1 1 0,1-1-1,1 1 1,1-1 0,4 30-1,-5-45-157,1 0 0,-1 0 0,1 0 0,-1 0-1,1 0 1,0 0 0,0-1 0,-1 1 0,1 0 0,0-1 0,1 1-1,-1-1 1,0 1 0,0-1 0,1 1 0,-1-1 0,1 0 0,-1 1-1,1-1 1,3 1 0,-4-1 4,1-1-1,0 0 1,-1 1 0,1-1-1,0 0 1,-1 0 0,1 0-1,0-1 1,-1 1-1,1 0 1,-1-1 0,1 1-1,0-1 1,-1 1 0,1-1-1,-1 0 1,1 1-1,-1-1 1,0 0 0,1 0-1,-1 0 1,0 0 0,1 0-1,1-3 1,3-3 125,0-1 0,0 0 1,-1 0-1,0 0 0,-1 0 1,1-1-1,-1 0 0,-1 0 0,0 0 1,3-17-1,-4 18-100,-1 0 1,0 1-1,0-1 0,0 0 1,-1 0-1,-1 0 1,1 1-1,-1-1 0,-1 0 1,1 1-1,-1-1 1,-1 1-1,-5-13 0,7 18-96,-1-1 1,0 1-1,1 0 0,-1 0 0,-1 0 0,1 0 0,0 0 0,0 0 0,-1 1 0,1-1 0,0 1 0,-1-1 0,0 1 0,1 0 0,-1 0 1,0 0-1,0 0 0,1 1 0,-1-1 0,0 1 0,0 0 0,0 0 0,0 0 0,0 0 0,0 0 0,1 1 0,-1-1 0,0 1 0,0-1 1,0 1-1,1 0 0,-1 0 0,1 1 0,-1-1 0,0 1 0,1-1 0,0 1 0,-1 0 0,1-1 0,0 1 0,0 0 0,0 1 0,0-1 1,1 0-1,-1 0 0,0 1 0,1-1 0,0 1 0,0 0 0,-2 2 0,3-4-57,0 0 1,-1 0-1,1 0 1,0 1-1,-1-1 0,1 0 1,0 0-1,0 0 0,0 0 1,0 0-1,0 1 1,0-1-1,0 0 0,1 0 1,-1 0-1,0 0 0,0 0 1,1 0-1,-1 0 1,1 1-1,-1-1 0,1 0 1,0-1-1,-1 1 0,2 2 1,0-2-6,0 0 0,-1 0 0,1 0 0,0-1 0,0 1 1,-1 0-1,1-1 0,0 1 0,0-1 0,0 0 0,0 0 0,0 1 0,4-2 0,2 1-94,0-1-1,0 0 0,0-1 1,0 0-1,0 0 0,9-4 0,15-11-524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4.573"/>
    </inkml:context>
    <inkml:brush xml:id="br0">
      <inkml:brushProperty name="width" value="0.05" units="cm"/>
      <inkml:brushProperty name="height" value="0.05" units="cm"/>
    </inkml:brush>
  </inkml:definitions>
  <inkml:trace contextRef="#ctx0" brushRef="#br0">110 2 19692,'-1'0'87,"1"0"-1,0-1 0,-1 1 1,1 0-1,0 0 1,-1 0-1,1 0 1,0 0-1,-1 0 0,1 0 1,0 0-1,-1 0 1,1 0-1,-1 0 1,1 0-1,0 0 0,-1 0 1,1 0-1,0 0 1,-1 0-1,1 0 1,0 1-1,-1-1 0,1 0 1,0 0-1,-1 0 1,1 1-1,0-1 1,0 0-1,-1 0 0,1 1 1,0-1-1,-1 1 1,-9 11 51,8-10 149,-7 12 255,0-1 1,1 2 0,0-1 0,1 1 0,-9 29 0,8-16-353,1 1 1,-5 42-1,11-63-163,1 0-1,-1 0 0,2 0 1,-1 0-1,1 0 1,0 0-1,4 15 0,-4-21-23,0 1 0,0-1 0,0 0-1,0 0 1,0 0 0,0 0 0,1 0 0,-1 0-1,1 0 1,-1 0 0,1 0 0,0-1 0,0 1-1,0-1 1,0 1 0,0-1 0,0 0 0,0 0-1,0 1 1,0-2 0,1 1 0,-1 0-1,0 0 1,1-1 0,-1 1 0,1-1 0,-1 0-1,0 0 1,1 0 0,4 0 0,0-1 6,1 0 0,-1-1 0,0 0 0,0 0 1,0 0-1,0-1 0,11-6 0,45-32 200,-46 29-57,29-17 1,-44 28-142,-1 1 1,0-1 0,0 0 0,1 1 0,-1-1 0,0 1 0,1 0 0,-1-1-1,1 1 1,-1 0 0,0 0 0,1 0 0,-1 0 0,1 0 0,1 0-1,-2 0-3,-1 1 0,1-1-1,0 0 1,-1 1-1,1-1 1,-1 1-1,1-1 1,-1 1-1,0-1 1,1 1 0,-1-1-1,1 1 1,-1-1-1,0 1 1,1-1-1,-1 1 1,0-1-1,0 1 1,1 0-1,-1-1 1,0 1 0,0 0-1,0 0 1,0 5 24,0 0 0,0 0 1,-1 0-1,1 0 0,-4 9 1,3-10-37,-3 13-307,0-1 0,2 1 0,0 0-1,1 0 1,2 30 0,14-62-409,5-7 222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4.951"/>
    </inkml:context>
    <inkml:brush xml:id="br0">
      <inkml:brushProperty name="width" value="0.05" units="cm"/>
      <inkml:brushProperty name="height" value="0.05" units="cm"/>
    </inkml:brush>
  </inkml:definitions>
  <inkml:trace contextRef="#ctx0" brushRef="#br0">82 0 20740,'-6'7'3010,"-1"7"-2683,-28 103 2647,23-62-2662,3 2-1,-4 112 1,13-157-285,0 0 0,1 0 0,0 1 1,1-1-1,7 23 0,-9-32-63,1 0-1,1-1 1,-1 1 0,0 0-1,1 0 1,-1 0 0,1-1-1,0 1 1,0-1 0,0 1-1,0-1 1,0 0 0,1 0-1,-1 0 1,0 0 0,1 0-1,0-1 1,-1 1-1,1-1 1,0 0 0,0 1-1,0-1 1,0-1 0,0 1-1,0 0 1,0-1 0,0 1-1,5-1 1,-5 0 11,0-1-1,0 1 1,0-1-1,0 0 1,0 0-1,0 0 1,-1 0-1,1 0 1,0-1-1,0 1 1,-1-1-1,1 0 1,-1 1-1,0-1 1,1-1-1,-1 1 1,3-4-1,16-22-252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5.710"/>
    </inkml:context>
    <inkml:brush xml:id="br0">
      <inkml:brushProperty name="width" value="0.05" units="cm"/>
      <inkml:brushProperty name="height" value="0.05" units="cm"/>
    </inkml:brush>
  </inkml:definitions>
  <inkml:trace contextRef="#ctx0" brushRef="#br0">234 108 15051,'6'-17'938,"-3"10"-643,0 0-1,0-1 0,-1 1 0,0-1 1,-1 1-1,0-1 0,0 1 1,0-1-1,-1-10 0,0 18-259,0-1-1,0 1 1,0 0 0,0 0 0,0 0-1,0-1 1,0 1 0,0 0-1,0 0 1,0 0 0,0-1-1,-1 1 1,1 0 0,0 0-1,0 0 1,0 0 0,0-1-1,0 1 1,0 0 0,0 0 0,0 0-1,0 0 1,-1-1 0,1 1-1,0 0 1,0 0 0,0 0-1,0 0 1,0 0 0,-1 0-1,1 0 1,0 0 0,0-1 0,0 1-1,0 0 1,-1 0 0,1 0-1,0 0 1,0 0 0,0 0-1,-1 0 1,1 0 0,0 0-1,0 0 1,0 0 0,-1 0 0,1 0-1,0 0 1,0 0 0,0 0-1,0 1 1,-1-1 0,-9 11 915,-8 21-18,-6 26-464,2 2 1,3 0-1,-19 107 1,24-70-115,-4 166 1,18-235-196,1 1-1,6 34 1,-13-92-60,-81-458 314,85 467-383,2 20-29,0 0 0,0 0 0,0-1-1,0 1 1,0 0 0,0 0 0,0 0 0,0-1-1,0 1 1,0 0 0,1 0 0,-1 0 0,0-1-1,0 1 1,0 0 0,0 0 0,0 0 0,0 0-1,0-1 1,0 1 0,1 0 0,-1 0 0,0 0-1,0 0 1,0 0 0,0-1 0,0 1 0,1 0-1,-1 0 1,0 0 0,0 0 0,0 0 0,1 0-1,-1 0 1,0 0 0,2 1-13,1 0 0,-1 0 1,0 1-1,0-1 0,-1 1 0,1 0 0,0-1 1,2 5-1,2 0-61,5 5-116,0 0 0,0 0 0,1-1-1,1-1 1,-1 0 0,1-1 0,1 0-1,21 9 1,11-6-191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6.096"/>
    </inkml:context>
    <inkml:brush xml:id="br0">
      <inkml:brushProperty name="width" value="0.05" units="cm"/>
      <inkml:brushProperty name="height" value="0.05" units="cm"/>
    </inkml:brush>
  </inkml:definitions>
  <inkml:trace contextRef="#ctx0" brushRef="#br0">112 40 17532,'-12'11'389,"2"0"1,-1 1 0,2 1 0,-1 0-1,2 0 1,0 1 0,1 0-1,0 0 1,1 0 0,0 1-1,1 0 1,1 1 0,-4 25 0,8-39-357,0-1 0,0 1 1,0 0-1,0-1 0,0 1 0,0 0 1,0-1-1,1 1 0,-1 0 1,1-1-1,-1 1 0,1-1 1,-1 1-1,2 1 0,-1-2-12,0-1-1,-1 1 0,1-1 0,0 1 0,0-1 0,-1 0 0,1 1 0,0-1 1,0 0-1,0 1 0,0-1 0,-1 0 0,1 0 0,0 0 0,0 0 1,0 0-1,0 0 0,0 0 0,-1 0 0,1 0 0,0-1 0,0 1 1,0 0-1,0 0 0,-1-1 0,1 1 0,0 0 0,0-1 0,-1 1 1,1-1-1,1 0 0,8-6 131,1 0 1,-1-1 0,0 0-1,-1 0 1,0-1-1,14-17 1,44-67 734,-62 85-801,63-99 711,-80 167-806,7-38-190,-3 47 1,7-64 84,1 1-1,0 0 1,0 0-1,1 0 1,0 0-1,0-1 1,0 1-1,1 0 1,0-1 0,0 1-1,0-1 1,0 1-1,5 6 1,-5-10 44,-1-1 1,1 1 0,0 0-1,-1-1 1,1 1 0,0-1-1,0 0 1,0 0 0,0 1-1,0-1 1,0 0-1,0-1 1,0 1 0,0 0-1,0-1 1,1 1 0,-1-1-1,0 1 1,1-1 0,-1 0-1,0 0 1,0 0 0,1-1-1,-1 1 1,0 0 0,3-2-1,4 0-76,-1-1 0,1-1 1,-1 0-1,0 0 0,11-7 0,24-20-474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5.285"/>
    </inkml:context>
    <inkml:brush xml:id="br0">
      <inkml:brushProperty name="width" value="0.05" units="cm"/>
      <inkml:brushProperty name="height" value="0.05" units="cm"/>
    </inkml:brush>
  </inkml:definitions>
  <inkml:trace contextRef="#ctx0" brushRef="#br0">75 157 14747,'-22'84'3278,"12"-52"-2252,2 0 0,2 1 1,-4 36-1,15 103-44,-1 2-913,-4-168-71,-3 27-12,2-31 15,1-1 0,0 0 0,0 1 0,-1-1 0,1 1 0,-1-1 0,1 1 0,-1-1 1,0 0-1,1 0 0,-1 1 0,0-1 0,0 0 0,0 0 0,0 0 0,0 0 0,-1 2 0,1-3 0,1 0 0,0 0 0,0 0 0,0 0 0,-1 0 0,1 0 0,0 0 0,0 0 0,0 0 0,-1 0 0,1 0 0,0 0 0,0 0 0,-1 0 0,1 0 0,0 0 0,0-1 0,0 1 0,0 0 0,-1 0 0,1 0 0,0 0 0,0 0 0,0 0 0,0-1 0,-1 1 0,1 0 0,0 0 0,0 0 0,0 0 0,0-1 0,0 1 0,0 0 0,0 0 0,-1 0 0,1 0 0,0-1 0,0 1 0,0 0 0,0-1 0,-3-15 17,2-18-3,4-30 60,22-123-1,34-59 459,-53 223-462,30-99 317,-31 109-308,0 0 0,1 0 0,1 1 0,0 0 0,0 0 0,15-16 0,-21 26-62,0 1 0,0-1 0,1 1 0,-1 0 0,1 0 0,-1 0 1,1 0-1,-1 0 0,1 0 0,-1 0 0,1 0 0,0 0 0,3 0 0,-5 1-13,1 0 0,0 0 0,0 0-1,-1 0 1,1 0 0,0 0 0,0 0-1,-1 0 1,1 1 0,0-1 0,-1 0-1,1 0 1,0 1 0,0-1 0,-1 1 0,1-1-1,-1 0 1,1 1 0,0-1 0,-1 1-1,1 0 1,0 0 0,1 2-6,-1 0 0,1 0 1,-1 0-1,0 0 1,0 0-1,0 0 0,0 0 1,0 0-1,-1 0 0,0 1 1,1-1-1,-1 5 0,-2 8-10,0 0 0,-6 25-1,4-27 34,1-1-1,1 1 1,0-1-1,1 18 1,1-29-21,0 0 0,1 0 0,-1 0 0,1-1 1,-1 1-1,1 0 0,0 0 0,-1-1 0,1 1 0,0 0 1,0-1-1,0 1 0,1-1 0,-1 1 0,0-1 0,1 0 1,1 3-1,32 17-68,-8-6-125,-22-11 136,-1 0 0,1 0 0,-1 0 0,0 1 0,0-1 0,0 1-1,0 0 1,-1 0 0,0 0 0,0 1 0,0-1 0,-1 1 0,3 8 0,-5-11 37,1 0 0,0 1 0,-1-1 1,0 0-1,0 0 0,0 0 0,0 1 0,0-1 1,-1 0-1,0 0 0,1 0 0,-1 1 1,0-1-1,0 0 0,-1 0 0,1 0 1,-1-1-1,1 1 0,-1 0 0,0-1 1,0 1-1,0-1 0,0 1 0,-1-1 1,1 0-1,-5 3 0,4-2-87,-1-1 0,0 1-1,0-1 1,0 0 0,0-1 0,0 1-1,0 0 1,0-1 0,-1 0-1,1 0 1,0-1 0,-1 1 0,1-1-1,0 0 1,-1 0 0,1 0 0,-1 0-1,1-1 1,0 0 0,-1 0 0,1 0-1,0-1 1,0 1 0,-5-3 0,-24-13-355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6.952"/>
    </inkml:context>
    <inkml:brush xml:id="br0">
      <inkml:brushProperty name="width" value="0.05" units="cm"/>
      <inkml:brushProperty name="height" value="0.05" units="cm"/>
    </inkml:brush>
  </inkml:definitions>
  <inkml:trace contextRef="#ctx0" brushRef="#br0">127 58 15323,'-9'19'1539,"0"-1"-1,1 2 1,-8 27 0,3-6-454,-34 103 1336,40-118-2028,1 1 0,1 0 0,-1 41 0,5-66-376,1 1-1,0-1 1,1 1-1,-1-1 0,0 0 1,0 1-1,1-1 1,0 0-1,-1 0 0,1 1 1,0-1-1,0 0 1,0 0-1,0 0 0,1 0 1,1 3-1,-2-4-12,0-1 0,1 1 0,-1 0-1,0 0 1,1-1 0,-1 1 0,0-1 0,1 1-1,-1-1 1,1 1 0,-1-1 0,1 0 0,-1 0-1,1 0 1,-1 0 0,1 0 0,-1 0 0,1 0 0,-1 0-1,0-1 1,1 1 0,-1-1 0,1 1 0,-1-1-1,0 1 1,1-1 0,0-1 0,9-4 15,-2 0 0,1-1 0,-1 0 0,0-1 0,0 0 0,-1-1 0,0 0 0,-1 0 0,9-14 0,28-30 91,-44 53-109,0 0 0,0 0 0,0-1 0,0 1-1,0 0 1,0 0 0,0 0 0,0 0 0,0 0 0,0 0 0,0 0 0,1 0 0,-1 0 0,0 0 0,0 0 0,0 0 0,0 0-1,0 0 1,0 0 0,0-1 0,0 1 0,0 0 0,0 0 0,1 0 0,-1 0 0,0 0 0,0 0 0,0 0 0,0 0 0,0 0 0,0 0-1,0 0 1,0 0 0,0 0 0,1 0 0,-1 0 0,0 1 0,0-1 0,0 0 0,0 0 0,0 0 0,0 0 0,0 0 0,0 0-1,0 0 1,0 0 0,0 0 0,1 0 0,-1 0 0,0 0 0,0 0 0,0 0 0,0 1 0,0-1 0,1 8 13,-3 9-10,1-10-35,0 0-1,0 0 1,0 0 0,1 0-1,0 0 1,2 8-1,-2-14 18,0 1 0,0-1-1,1 1 1,-1-1 0,1 1-1,0-1 1,-1 1 0,1-1-1,0 0 1,0 1 0,0-1-1,0 0 1,0 0 0,0 1-1,0-1 1,0 0 0,0 0 0,1 0-1,-1-1 1,0 1 0,1 0-1,-1 0 1,0-1 0,1 1-1,-1-1 1,1 1 0,-1-1-1,1 1 1,-1-1 0,1 0-1,0 0 1,-1 0 0,3 0-1,3-1-36,1 0 0,0 0 0,-1-1 0,1 0 0,8-3 0,-9 2 119,-1 1 1,1 0-1,0 1 0,0-1 0,7 1 0,-16-3 329,6-4-204,6-5 11,10-4-24,0 2 0,27-17 0,-29 22-619,-1-1-1,-1-1 1,0-1 0,25-25-1,-28 20-298,0-1-1,0 0 1,-2-1 0,-1-1-1,0 0 1,-1 0 0,-2 0-1,0-1 1,-1 0-1,-1-1 1,3-42 0,-7 64 780,-1 0 0,0 1 0,0-1 0,0 0 0,1 1 0,-1-1 0,0 0 0,0 1 0,0-1 0,0 0 0,0 1 0,0-1 0,-1 0 0,1 1 0,0-1 1,0 0-1,0 1 0,-1-1 0,1 0 0,0 1 0,-1-1 0,1 0 0,-8 12 983,-8 30 375,5 2-576,1 1-1,2 1 1,-4 79-1,12-94-684,1 1 0,1-1 0,1 0 0,2 0 0,1 0 0,14 44 0,-5-41-98,-15-32-39,0 0 0,1 0 0,0 0 0,-1 0 0,1 0 0,-1 0 0,1 0 0,0 0 0,0 0 0,-1-1 0,1 1 0,0 0 0,0 0 0,0-1 0,0 1 0,0 0 0,0-1 0,0 1 0,0-1 1,0 1-1,1-1 0,-1 0 0,0 1 0,1-1 0,-1-1-1,0 1 0,-1-1 0,1 1-1,0-1 1,-1 0 0,1 1 0,-1-1 0,1 0 0,-1 0 0,0 1 0,1-1 0,-1 0 0,0 0 0,1 1 0,-1-1 0,0 0 0,0 0 0,0 0 0,0 0 0,0 0 0,0 1 0,0-1 0,0 0 0,0-2 0,-2-24-17,2 27 16,-2-13-13,-1 1 0,0 0 0,-1 0 0,-1 0 0,1 1 0,-2 0 1,0 0-1,0 0 0,-14-17 0,-7-6 149,-47-44 0,62 66-13,12 12-119,0 0-1,0 0 1,-1 0-1,1 0 1,0 0-1,0 0 0,0 0 1,0 0-1,0 0 1,0 0-1,0-1 1,0 1-1,0 0 1,0 0-1,0 0 0,0 0 1,-1 0-1,1 0 1,0 0-1,0 0 1,0 0-1,0 0 1,0 0-1,0 0 0,0 0 1,0-1-1,0 1 1,0 0-1,0 0 1,0 0-1,0 0 1,0 0-1,0 0 0,0 0 1,0 0-1,0 0 1,0 0-1,0-1 1,0 1-1,0 0 1,0 0-1,0 0 0,0 0 1,0 0-1,0 0 1,0 0-1,0 0 1,0 0-1,0 0 1,1 0-1,-1 0 0,0-1 1,0 1-1,0 0 1,0 0-1,0 0 1,0 0-1,0 0 1,0 0-1,0 0 1,0 0-1,0 0 0,0 0 1,1 0-1,-1 0 1,10 1 157,23 7 8,-21-5-136,15 2-394,0 0-1,0-3 1,39 1-1,-37-3 69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8.955"/>
    </inkml:context>
    <inkml:brush xml:id="br0">
      <inkml:brushProperty name="width" value="0.05" units="cm"/>
      <inkml:brushProperty name="height" value="0.05" units="cm"/>
    </inkml:brush>
  </inkml:definitions>
  <inkml:trace contextRef="#ctx0" brushRef="#br0">49 6 20236,'-1'11'1068,"0"0"-1,0 0 1,-5 14 0,-6 27-598,1 1 1,4 0 0,1 0 0,2 71-1,5-118-459,-1 1-1,2-1 0,-1 1 0,1-1 0,4 11 1,-6-16-7,0 0 1,1 0-1,-1 0 1,1 0 0,-1 0-1,1-1 1,0 1 0,-1 0-1,1 0 1,0 0-1,-1-1 1,1 1 0,0 0-1,0-1 1,0 1-1,0-1 1,1 1 0,-1-1 0,0 0 1,0 0 0,0 0-1,0 0 1,0 0 0,-1 0-1,1-1 1,0 1 0,0 0 0,0-1-1,0 1 1,-1 0 0,1-1-1,0 1 1,0-1 0,-1 1 0,1-1-1,0 0 1,-1 1 0,1-1-1,-1 0 1,1 1 0,-1-1-1,2-1 1,2-5 44,0-1 1,0 0-1,0 0 0,-1 0 0,0 0 0,0 0 0,-1 0 1,0-1-1,1-15 0,0-9 196,-3-38 0,1 61-205,-2 1 1,1-1 0,-1 0-1,-1 1 1,1-1 0,-2 1-1,1 0 1,-8-16-1,8 31-111,2-5 62,1 0 1,-1 0 0,0 0-1,0 0 1,0 0 0,1 0-1,-1 0 1,0 0 0,1 0-1,-1 0 1,1 0 0,-1 0-1,2 1 1,1 0-2,1 1 0,-1-1 0,1 0 0,-1 0 1,1-1-1,0 1 0,-1-1 0,1 1 0,0-1 0,0 0 0,0-1 0,0 1 0,0-1 1,6 0-1,7 0 1,0 0 1,18-4-1,-8-1 7,0-1 1,0-1-1,0-1 1,25-12-1,-34 12 21,-1 0 0,-1-1 1,1-1-1,-2 0 0,1-1 0,23-23 1,-36 31-16,0-1 0,-1 0 0,1 1 0,-1-1 0,0 0 1,3-8-1,-4 11-4,-1 1-1,0-1 1,0 1 0,0-1 0,1 0 0,-1 1 0,0-1 0,0 0 0,0 1-1,0-1 1,0 0 0,0 1 0,0-1 0,0 1 0,-1-1 0,1 0 0,0 1-1,0-1 1,0 0 0,-1 0 0,0 1 0,1-1 0,-1 1 0,0 0 0,1-1 0,-1 1-1,0 0 1,0 0 0,1 0 0,-1-1 0,0 1 0,1 0 0,-1 0 0,0 0 0,0 0 0,1 1-1,-1-1 1,0 0 0,0 0 0,1 0 0,-1 0 0,0 1 0,1-1 0,-2 1 0,-3 1-3,-1 1 1,1 0 0,-1 1-1,1-1 1,0 1-1,1 0 1,-1 0 0,1 1-1,-6 6 1,-4 6-19,-16 27 0,24-34 24,1 1 0,-1 0 0,2 0-1,-1 0 1,1 1 0,1-1 0,0 1-1,-1 17 1,3-26-20,1 0-1,0 0 1,0-1-1,0 1 1,0 0 0,0 0-1,1 0 1,-1-1-1,1 1 1,-1 0 0,1 0-1,0-1 1,0 1-1,1-1 1,-1 1 0,0-1-1,1 1 1,0-1-1,-1 0 1,1 0 0,0 1-1,0-2 1,0 1-1,0 0 1,1 0 0,-1-1-1,0 1 1,1-1-1,-1 1 1,1-1 0,0 0-1,-1 0 1,1 0-1,0-1 1,-1 1 0,1-1-1,0 1 1,0-1-1,0 0 1,5 0 0,-2 0-18,1-1-1,0 0 1,0 0 0,-1 0 0,1 0 0,-1-1 0,1 0 0,-1-1 0,9-4 0,4-4-2,28-22-1,-14 9-156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9.376"/>
    </inkml:context>
    <inkml:brush xml:id="br0">
      <inkml:brushProperty name="width" value="0.05" units="cm"/>
      <inkml:brushProperty name="height" value="0.05" units="cm"/>
    </inkml:brush>
  </inkml:definitions>
  <inkml:trace contextRef="#ctx0" brushRef="#br0">107 15 15763,'10'-15'4240,"-15"29"-707,-6 12-2309,-63 227 1252,65-212-2370,2 1-1,1 0 1,3 0-1,1 53 0,3-87-99,-1 0 1,1 0-1,1 0 0,-1-1 0,1 1 1,1 0-1,-1-1 0,1 0 0,1 1 0,5 9 1,-6-13-68,0 0 1,1 0 0,-1-1-1,1 1 1,-1-1 0,1 0-1,0 0 1,0 0 0,1 0-1,-1-1 1,0 0 0,1 0-1,0 0 1,-1 0 0,1-1-1,0 0 1,9 2 0,-3-3-206,-1 0-1,1-1 1,-1 0 0,1 0 0,-1-1 0,1-1 0,-1 1-1,0-2 1,0 0 0,-1 0 0,1 0 0,-1-1 0,17-12 0,9-10-605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0:59.799"/>
    </inkml:context>
    <inkml:brush xml:id="br0">
      <inkml:brushProperty name="width" value="0.05" units="cm"/>
      <inkml:brushProperty name="height" value="0.05" units="cm"/>
    </inkml:brush>
  </inkml:definitions>
  <inkml:trace contextRef="#ctx0" brushRef="#br0">130 1 19644,'-15'9'688,"0"0"0,1 2 0,0 0 0,-16 17-1,26-24-564,0 1 0,0-1 0,0 1 0,1-1 0,0 1 0,0 0-1,0 1 1,1-1 0,0 0 0,-1 1 0,2-1 0,-1 1 0,1 0-1,0 0 1,0-1 0,0 11 0,1-14-104,0 0 0,0-1 1,1 1-1,-1 0 0,0 0 0,1-1 1,-1 1-1,1 0 0,0-1 0,-1 1 0,1 0 1,0-1-1,0 1 0,0-1 0,0 1 1,0-1-1,0 0 0,1 0 0,-1 1 0,0-1 1,2 1-1,-1-1 1,1 0 0,-1 0 0,1 0 0,-1 0 0,1-1 0,-1 1 0,1-1 0,-1 0 1,1 1-1,-1-1 0,1 0 0,5-1 0,0-1 23,0 0 0,0 0 0,0 0 0,0-1 0,0 0 0,0-1 0,13-8 0,-10 3 33,0 0 0,-1 0-1,0-1 1,0-1 0,-1 0-1,0 0 1,-1 0 0,0-1-1,-1-1 1,0 1 0,5-18-1,-11 29-67,0-1 0,-1 1 0,1-1-1,-1 1 1,0-1 0,1 1-1,-1-1 1,0 1 0,0-1 0,0 0-1,0 1 1,-1-4 0,1 5-6,0 0 0,0 0 0,0-1 0,0 1 0,-1 0 0,1-1 0,0 1-1,0 0 1,-1 0 0,1-1 0,0 1 0,0 0 0,-1 0 0,1 0 0,0-1 0,-1 1 0,1 0 0,0 0 0,-1 0 0,1 0 0,0 0 0,-1 0 0,1 0 0,0 0 0,-1 0 0,1 0 0,0 0 0,-1 0 0,1 0 0,0 0 0,-1 0 0,1 0 0,0 0 0,-1 0 0,-2 1-2,0 1 1,1-1 0,-1 1 0,1-1-1,-1 1 1,1 0 0,-1 0-1,1 0 1,0 0 0,0 0 0,0 0-1,-2 4 1,-1 1 2,0 1-1,1 0 0,0 0 1,1 0-1,0 1 0,0-1 1,1 1-1,-1 0 0,2 0 1,-1 10-1,1-16-37,1 0 0,0 0 1,0 0-1,0 0 0,0 0 0,1 0 0,-1 0 0,1 0 1,0 0-1,0-1 0,0 1 0,0 0 0,0 0 0,1-1 0,-1 1 1,1-1-1,-1 1 0,1-1 0,0 0 0,0 1 0,0-1 0,1 0 1,-1 0-1,0-1 0,1 1 0,-1 0 0,1-1 0,0 1 1,-1-1-1,1 0 0,0 0 0,0 0 0,4 1 0,3-1-165,1 0 0,-1 0 1,1-1-1,0 0 0,-1-1 0,1 0 0,-1-1 0,13-3 0,11-4-348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0.529"/>
    </inkml:context>
    <inkml:brush xml:id="br0">
      <inkml:brushProperty name="width" value="0.05" units="cm"/>
      <inkml:brushProperty name="height" value="0.05" units="cm"/>
    </inkml:brush>
  </inkml:definitions>
  <inkml:trace contextRef="#ctx0" brushRef="#br0">153 1 18860,'0'0'68,"1"0"-1,-1 0 1,1 0 0,-1 0-1,1 0 1,-1 0 0,1 1 0,-1-1-1,1 0 1,-1 0 0,1 1-1,-1-1 1,0 0 0,1 0-1,-1 1 1,1-1 0,-1 0-1,0 1 1,1-1 0,-1 1-1,0-1 1,1 0 0,-1 1 0,0-1-1,0 1 1,1-1 0,-1 1-1,0-1 1,0 1 0,0-1-1,0 1 1,0-1 0,0 1-1,0-1 1,0 1 0,0-1-1,0 2 1,-3 23 125,2-19 96,-20 107 1635,-23 150-706,33-179-1167,1 99 1,10-176-47,0-5-2,-1-1 0,1 1 0,0-1 0,0 1 0,0-1 0,0 1 0,0-1-1,0 1 1,1-1 0,-1 0 0,1 1 0,-1-1 0,1 1 0,-1-1 0,1 0 0,0 2-1,0-3-3,-1 0-1,0-1 0,1 1 1,-1 0-1,0-1 0,1 1 0,-1 0 1,0-1-1,0 1 0,1-1 1,-1 1-1,0 0 0,0-1 0,0 1 1,0-1-1,0 1 0,0-1 0,1 1 1,-1-1-1,0 1 0,0-1 1,0 1-1,-1 0 0,1-1 0,0 1 1,0-1-1,0 0 0,0-19-95,-4-11-175,-1 0 1,-1 1-1,-2-1 0,-1 1 1,-1 1-1,-19-37 0,25 58 297,-2-6 604,6 14-614,0 0 0,0 0 0,0-1 0,0 1 0,0 0 0,0 0 0,0-1 0,0 1 0,1 0 0,-1 0 0,0-1 0,0 1 0,0 0 0,0 0 0,1 0 0,-1-1 0,0 1 0,0 0 0,0 0 0,1 0 0,-1 0 0,0 0 0,0-1 0,1 1 0,-1 0 0,0 0 0,0 0 0,1 0 0,-1 0 0,0 0 0,0 0 0,1 0 0,-1 0 0,0 0-1,0 0 1,1 0 0,-1 0 0,0 0 0,1 0 0,-1 0 0,0 0 0,0 0 0,1 1 0,-1-1 0,0 0 0,23 3 639,94 7 334,-102-9-1176,1-2 1,-1 0-1,1 0 0,-1-2 0,22-5 0,-34 7 146,1 0 1,-1-1-1,1 1 0,-1-1 0,0 0 1,5-3-1,12-18-381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2.960"/>
    </inkml:context>
    <inkml:brush xml:id="br0">
      <inkml:brushProperty name="width" value="0.05" units="cm"/>
      <inkml:brushProperty name="height" value="0.05" units="cm"/>
    </inkml:brush>
  </inkml:definitions>
  <inkml:trace contextRef="#ctx0" brushRef="#br0">13 86 13171,'35'-85'10459,"-34"125"-9233,-5-8-753,-1 0 1,-11 35-1,7-34-70,-6 53 0,16-58-292,-1-28-121,0 0-1,0 1 0,0-1 0,0 1 0,1-1 0,-1 0 1,0 1-1,0-1 0,0 1 0,1-1 0,-1 0 0,0 1 1,1-1-1,-1 0 0,0 0 0,1 1 0,-1-1 1,0 0-1,1 0 0,-1 1 0,0-1 0,1 0 0,-1 0 1,1 0-1,-1 0 0,0 1 0,1-1 0,-1 0 0,1 0 1,-1 0-1,1 0 0,-1 0 0,0 0 0,1 0 0,-1 0 1,1 0-1,-1 0 0,1-1 0,-1 1 0,0 0 0,1 0 1,-1 0-1,1 0 0,-1-1 0,0 1 0,1 0 1,-1 0-1,0-1 0,1 1 0,-1 0 0,0-1 0,0 1 1,1 0-1,-1-1 0,1 0 0,4-3-127,-1-1 0,1 0 0,-1 0 0,0 0 1,0-1-1,0 0 0,3-8 0,0 3-18,11-22-191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3.347"/>
    </inkml:context>
    <inkml:brush xml:id="br0">
      <inkml:brushProperty name="width" value="0.05" units="cm"/>
      <inkml:brushProperty name="height" value="0.05" units="cm"/>
    </inkml:brush>
  </inkml:definitions>
  <inkml:trace contextRef="#ctx0" brushRef="#br0">26 31 21813,'-7'-9'2104,"0"1"-1432,-1-1-288,6 6 961,0 1-433,2 4-872,3 4-632,-2 4-2321,-1 3 2513,2 3-400,-1 5-344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3.733"/>
    </inkml:context>
    <inkml:brush xml:id="br0">
      <inkml:brushProperty name="width" value="0.05" units="cm"/>
      <inkml:brushProperty name="height" value="0.05" units="cm"/>
    </inkml:brush>
  </inkml:definitions>
  <inkml:trace contextRef="#ctx0" brushRef="#br0">0 54 16684,'16'-8'763,"-1"1"0,1 0 0,1 1 0,-1 1 0,1 0 0,0 2 0,0 0 1,19-1-1,-34 4-686,1 0 1,-1 0-1,1 0 1,-1 0-1,1 0 0,-1 1 1,0-1-1,1 1 1,-1 0-1,1 0 1,-1 0-1,0 0 1,0 0-1,0 0 1,0 0-1,0 1 0,4 2 1,-5-2-41,0 0 0,0 0 0,0 0 0,0 0 0,0 0 0,0 0 1,0 0-1,-1 0 0,1 0 0,-1 0 0,1 0 0,-1 0 0,0 0 0,0 1 0,0-1 0,0 3 1,-3 6 6,1 1 0,-1-1 1,-1 0-1,0 1 0,-10 18 1,-12 18 15,18-34-20,-1 1 1,2 0-1,0 0 1,-6 22 0,12-36-21,1 0 0,0 0 0,-1 1 0,1-1 0,0 0 0,0 0 0,0 0 0,0 0 0,0 1 0,0-1 0,0 0 1,0 0-1,0 0 0,1 0 0,-1 0 0,0 1 0,1-1 0,-1 0 0,1 0 0,-1 0 0,1 0 0,0 0 0,-1 0 1,2 1-1,0-1 16,-1 0 1,0-1 0,1 1-1,-1 0 1,1-1 0,-1 1-1,1-1 1,0 0 0,-1 1 0,1-1-1,-1 0 1,1 0 0,0 0-1,-1 0 1,3-1 0,4 0 128,0-1 0,1 0 0,-2 0 0,1-1 0,11-5 0,-3-1 80,0 0-1,-1-1 1,0-1 0,-1 0 0,0-1 0,0 0-1,18-24 1,-25 27-197,-1 1-1,0-1 0,0 0 0,-1-1 1,0 1-1,-1-1 0,0 0 0,0 0 0,-1 0 1,-1-1-1,0 1 0,0-1 0,-1 0 1,0-14-1,-1 22-39,0 1-5,0 0 1,0 0 0,0 1-1,0-1 1,0 0-1,-1 1 1,1-1-1,-1 0 1,1 1-1,-1-1 1,1 0-1,-1 1 1,-2-3-1,-2-1-17,5 7 3,2 4-28,1-3-106,1 1 0,0-1 0,0 0 0,0-1 0,0 1 0,0-1 0,1 1 0,-1-1 0,1 0 0,-1-1 0,1 1 0,0-1 0,-1 0 0,1 0 0,0-1 0,0 1 0,0-1 0,0 0 0,8-1 0,9-8-378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5.524"/>
    </inkml:context>
    <inkml:brush xml:id="br0">
      <inkml:brushProperty name="width" value="0.05" units="cm"/>
      <inkml:brushProperty name="height" value="0.05" units="cm"/>
    </inkml:brush>
  </inkml:definitions>
  <inkml:trace contextRef="#ctx0" brushRef="#br0">0 235 14155,'7'-10'1069,"-1"1"0,1-1 0,1 1 0,0 0 0,0 1 0,16-13 0,-16 15-712,0 1-1,0-1 1,0 2-1,1-1 1,-1 1-1,1 0 1,0 1-1,15-4 1,-23 7-335,0-1 0,1 1 0,-1 0 0,0 0 0,0 0 0,1-1 0,-1 1 1,0 0-1,1 1 0,-1-1 0,0 0 0,0 0 0,1 0 0,-1 1 0,0-1 1,0 1-1,0-1 0,0 1 0,1-1 0,-1 1 0,1 1 0,-1-1-11,-1 0 1,1 0-1,-1 0 0,1 0 0,-1 0 0,1 0 0,-1 0 1,0 0-1,0 0 0,1 0 0,-1 1 0,0-1 0,0 0 1,0 0-1,0 0 0,0 0 0,-1 0 0,1 2 0,-3 5 2,1 0-1,-1 0 1,0 0-1,-1-1 1,-5 9-1,-33 46 15,28-43-30,1 0-1,1 0 1,-16 33-1,28-50 6,-1-1-1,1 0 0,0 0 0,-1 0 1,1 0-1,0 0 0,-1 0 0,1 1 0,0-1 1,0 0-1,0 0 0,0 0 0,0 1 0,0-1 1,0 0-1,1 0 0,-1 0 0,1 3 0,0-4 1,-1 1-1,1 0 0,0-1 0,-1 1 0,1-1 0,0 1 0,-1-1 0,1 1 0,0-1 0,0 1 1,0-1-1,-1 0 0,1 1 0,0-1 0,0 0 0,0 0 0,0 1 0,0-1 0,1 0 0,4 0 6,1-1-1,-1 1 0,1-1 1,-1 0-1,11-4 0,13-4 65,-1-3 0,0 0 0,-1-1 1,50-34-1,-44 24 119,-2-2 1,0-1-1,34-39 1,-61 60-111,0-1 0,0 0 0,0 0 0,-1-1 0,6-10 0,-10 18-76,0-1-1,0 0 1,0 0 0,-1 0 0,1 0 0,0 0 0,0 0-1,0 0 1,0 0 0,0 0 0,0 0 0,0 0 0,-1 0-1,1 0 1,0 0 0,0 0 0,0 0 0,0 0-1,0 0 1,0 0 0,-1 0 0,1 0 0,0 0 0,0 0-1,0 0 1,0 0 0,0 0 0,0-1 0,0 1 0,0 0-1,-1 0 1,1 0 0,0 0 0,0 0 0,0 0 0,0 0-1,0 0 1,0 0 0,0 0 0,0-1 0,0 1-1,0 0 1,0 0 0,0 0 0,0 0 0,0 0 0,0 0-1,0 0 1,0-1 0,0 1 0,0 0 0,0 0 0,0 0-1,0 0 1,0 0 0,0 0 0,0-1 0,0 1-1,0 0 1,0 0 0,0 0 0,0 0 0,0 0 0,0 0-1,0 0 1,0 0 0,0-1 0,-9 6 71,-2 5-51,0 0 1,1 0 0,0 1 0,1 0 0,0 0 0,0 1 0,1 1-1,1-1 1,0 1 0,-9 27 0,15-37-24,0-1 0,1 1 0,-1 0 0,1-1 0,-1 1-1,1 0 1,0-1 0,0 1 0,1 0 0,-1-1 0,0 1 0,2 3 0,-2-5 3,1 1 0,0-1 0,0 0 0,-1 1 0,1-1 0,0 0 0,0 0 0,0 1 0,1-1 1,-1 0-1,0 0 0,0 0 0,1 0 0,-1-1 0,0 1 0,1 0 0,-1 0 0,1-1 0,-1 1 0,0-1 0,1 1 0,0-1 0,1 0 0,7 1 29,1 0 0,0-1 0,-1 0 0,1-1 0,0 0-1,-1-1 1,1 0 0,-1 0 0,19-8 0,-5 1 69,-1-2 0,0 0 0,23-16-1,-29 16-13,1-2 1,-2 1-1,0-2 0,0 0 0,-1-1 0,16-21 0,-24 24-1,-13 14-35,-16 19-22,10-7-24,1 0-1,0 0 1,1 1-1,1 1 1,-12 25-1,20-40-2,1 0-1,-1 0 1,1 0-1,-1 0 1,1 0-1,-1 0 1,1 0 0,0 0-1,-1 0 1,1 1-1,0-1 1,0 0-1,0 0 1,0 0-1,0 0 1,0 1-1,0-1 1,1 0-1,-1 0 1,0 0-1,1 0 1,-1 0-1,1 0 1,-1 1 0,1-1-1,-1 0 1,1 0-1,0-1 1,-1 1-1,1 0 1,0 0-1,0 0 1,0 0-1,0-1 1,0 1-1,0 0 1,0-1-1,0 1 1,0-1-1,0 1 1,0-1-1,0 1 1,0-1 0,0 0-1,0 1 1,1-1-1,-1 0 1,0 0-1,2 0 1,8 0 19,0 0 0,0-1 0,0 0 0,14-3 0,-18 3-25,93-21 170,-52 11-107,91-10 1,-138 20-62,0 1 1,0 0 0,1 0-1,-1 0 1,0 0 0,0 0-1,0 0 1,0 0-1,1 0 1,-1 0 0,0 0-1,0 1 1,0-1 0,0 0-1,0 1 1,0-1 0,0 1-1,0-1 1,0 1-1,0 0 1,0-1 0,2 3-1,-3-2 0,1 1-1,-1-1 1,0 1 0,0-1-1,0 1 1,1-1-1,-2 1 1,1-1-1,0 1 1,0-1-1,0 1 1,-1 2-1,-2 11 3,3-14 0,0-1 0,0 0-1,0 1 1,0-1 0,0 1 0,0-1-1,0 1 1,1-1 0,-1 0 0,0 1-1,0-1 1,0 1 0,0-1-1,1 0 1,-1 1 0,0-1 0,0 0-1,1 1 1,-1-1 0,0 0 0,1 0-1,-1 1 1,0-1 0,1 0 0,-1 0-1,0 1 1,1-1 0,-1 0 0,1 0-1,-1 0 1,0 0 0,1 1 0,-1-1-1,1 0 1,-1 0 0,1 0 0,-1 0-1,0 0 1,1 0 0,-1 0 0,1 0-1,-1-1 1,0 1 0,1 0-1,-1 0 1,1 0 0,-1 0 0,0 0-1,1-1 1,0 1 0,22-10 52,-13 5-13,-1-1 1,1 0-1,-2 0 1,1-1 0,-1 0-1,0-1 1,0 0-1,-1 0 1,0-1-1,-1 0 1,11-18-1,-6 4 84,-1-1-1,-1 0 0,12-47 0,-21 70-146,0 0 0,1 0 0,-1 0-1,1 0 1,-1 0 0,1 1 0,-1-1 0,1 0 0,0 0 0,-1 1 0,1-1 0,0 0 0,-1 1 0,1-1 0,0 0 0,0 1 0,0-1 0,0 1 0,-1 0 0,1-1 0,0 1 0,0 0 0,0-1 0,0 1-1,0 0 1,0 0 0,0 0 0,0 0 0,0 0 0,1 0 0,36 5-1293,-20-2 530,-12-2 681,-1-1 0,1 0 0,-1 0 0,1 0-1,0-1 1,-1 0 0,1 0 0,-1 0 0,0-1 0,11-4 0,24-15-667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6.303"/>
    </inkml:context>
    <inkml:brush xml:id="br0">
      <inkml:brushProperty name="width" value="0.05" units="cm"/>
      <inkml:brushProperty name="height" value="0.05" units="cm"/>
    </inkml:brush>
  </inkml:definitions>
  <inkml:trace contextRef="#ctx0" brushRef="#br0">0 8 19196,'5'-8'2321,"2"16"-1529,-6 12-328,-1 8 1672,2 13-1151,-1 8-289,1 10-424,1 3-136,-2-5-104,2-6-64,0-7-304,0-7-136,-2-14-569,-1-10-367,-6-17 1032,-2-12-240,-7-13-176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6.549"/>
    </inkml:context>
    <inkml:brush xml:id="br0">
      <inkml:brushProperty name="width" value="0.05" units="cm"/>
      <inkml:brushProperty name="height" value="0.05" units="cm"/>
    </inkml:brush>
  </inkml:definitions>
  <inkml:trace contextRef="#ctx0" brushRef="#br0">148 554 18324,'-5'-1'121,"1"0"0,-1 1 0,0-1 0,1 1 0,-1 0 0,0 1 0,1-1 0,-1 1 0,0 0 0,1 0 0,-1 0 0,1 1 0,-1-1 0,1 1 1,0 0-1,0 1 0,0-1 0,0 1 0,0 0 0,1-1 0,-1 2 0,1-1 0,-1 0 0,-2 6 0,1-5-74,2 1 0,-1 0 0,0 1 0,1-1 0,0 0 0,0 1 0,1 0 0,0 0 0,0-1 0,0 1 0,0 1 0,1-1 0,0 0 0,0 0-1,1 0 1,0 1 0,1 11 0,-1-17-30,1 1 0,-1-1 0,0 0 1,1 0-1,-1 1 0,1-1 0,0 0 0,-1 0 0,1 0 0,0 1 0,0-1 0,0 0 0,-1 0 0,1 0 0,0 0 0,1-1 0,-1 1 0,0 0 0,0 0 0,0-1 0,0 1 0,1 0 0,-1-1 0,0 1 0,0-1 0,1 0 0,-1 1 0,0-1 0,1 0 0,-1 0 0,0 0 0,1 0 0,-1 0 0,3 0 0,2-1 58,0 0-1,0-1 0,-1 1 1,1-1-1,0 0 1,-1 0-1,6-4 0,14-9 205,-2-2 0,0 0-1,-1-2 1,-1 0-1,-1-1 1,-1-2-1,-1 0 1,0 0 0,26-48-1,-41 65-231,1-1 1,-2 1-1,1-1 0,-1 0 0,0 0 0,0 0 0,2-11 1,-4 17-47,0-1 0,0 1 1,0-1-1,0 1 0,-1 0 1,1-1-1,0 1 0,0-1 1,0 1-1,0 0 0,0-1 1,-1 1-1,1 0 0,0-1 1,0 1-1,0 0 0,-1-1 1,1 1-1,0 0 0,-1 0 1,1-1-1,0 1 0,-1 0 1,1 0-1,0 0 0,-1-1 1,1 1-1,0 0 0,-1 0 1,1 0-1,-1 0 0,1 0 1,0 0-1,-1 0 0,1-1 1,0 1-1,-1 0 0,1 1 1,-1-1-1,1 0 0,0 0 1,-1 0-1,1 0 0,-1 0 1,1 0-1,0 0 0,-1 1 1,1-1-1,0 0 0,-1 0 1,1 0-1,0 1 0,-1-1 1,1 0-1,0 0 0,0 1 1,-1-1-1,1 1 0,-9 9-5,2 0 1,-1 1-1,1 0 0,1 0 0,0 1 0,1 0 0,0 0 0,0 0 1,-3 21-1,5-24-2,2 1 1,-1-1 0,2 0 0,-1 1-1,2 15 1,-1-22 5,0 0 0,1-1 0,-1 1 0,1 0 0,0-1-1,-1 1 1,1-1 0,0 1 0,0-1 0,1 0 0,-1 1 0,1-1 0,-1 0-1,1 0 1,-1 0 0,1 0 0,0 0 0,0 0 0,0 0 0,0-1-1,0 1 1,1-1 0,-1 1 0,4 1 0,0-2 11,0 0-1,-1 0 1,1 0-1,0-1 1,0 0-1,-1 0 1,1 0-1,0-1 1,-1 0-1,1 0 1,0 0-1,-1-1 1,1 0-1,-1 0 1,0 0-1,0-1 1,0 1-1,10-8 1,0-1 33,0 0 0,-1-1 0,0-1 0,18-22 0,-18 19-11,0-2-1,-2 1 0,0-2 1,-1 0-1,-1 0 1,0-1-1,-2 0 0,0 0 1,8-37-1,-17 50-100,-4 19 27,-8 25-11,5-6 13,2 1 1,1 0 0,-1 36-1,6-66 41,0 0-1,0 0 0,0 0 1,0 0-1,0 0 0,0 1 0,1-1 1,-1 0-1,1 0 0,0-1 1,-1 1-1,1 0 0,0 0 0,0 0 1,3 3-1,-3-4 1,-1-1 1,1 1-1,0-1 1,0 0-1,0 1 1,0-1-1,0 0 1,0 0-1,0 1 0,0-1 1,0 0-1,0 0 1,0 0-1,0 0 1,0 0-1,0-1 1,0 1-1,0 0 1,0 0-1,0-1 1,0 1-1,0 0 0,0-1 1,0 1-1,0-1 1,0 1-1,-1-1 1,1 0-1,0 1 1,0-1-1,-1 0 1,1 1-1,1-2 0,10-10 25,0-1 0,-1 0 0,-1 0 0,0-1 0,15-27 0,32-80 60,-53 114-139,-5 18 32,-4 17-3,1-8 1,-1-2 3,1 0 1,1 0 0,1 0-1,1 0 1,1 37 0,0-54 18,0 0 0,0 0 0,0 0 0,0 0 0,1-1 0,-1 1 0,0 0 0,0 0 1,1 0-1,-1 0 0,1 0 0,-1-1 0,1 1 0,-1 0 0,1 0 0,-1-1 0,1 1 0,0 0 0,-1-1 0,1 1 0,0 0 1,0-1-1,-1 1 0,1-1 0,0 1 0,0-1 0,0 0 0,0 1 0,-1-1 0,1 0 0,0 0 0,0 1 0,0-1 1,0 0-1,0 0 0,0 0 0,0 0 0,0 0 0,0 0 0,0-1 0,-1 1 0,1 0 0,0 0 0,0-1 0,1 1 0,4-3 0,0 0-1,-1 1 0,1-2 0,-1 1 0,8-7 0,14-12 19,-1-2-1,-2-1 0,0 0 0,-2-2 1,22-33-1,-1-8 48,38-81 0,-70 129-61,-2-1 0,-1 1 1,0-1-1,5-27 0,-12 36-21,-4 10-2,-7 16-7,-2 16 10,1 1 1,1 1 0,2-1 0,1 1 0,-2 37 0,1 165 3,22-23 14,-6-136-3,-4 0 0,-8 131-1,4-200 2,-8 43-4,7-46 8,0 1-1,0 0 0,0-1 0,-1 1 1,0-1-1,1 1 0,-1-1 1,0 0-1,0 0 0,-3 4 0,4-7 0,1 0-1,0 1 0,-1-1 1,1 0-1,-1 1 0,1-1 0,0 0 1,-1 1-1,1-1 0,-1 0 0,1 0 1,-1 1-1,1-1 0,-1 0 1,1 0-1,-1 0 0,1 0 0,-1 0 1,1 0-1,-1 0 0,1 0 0,-1 0 1,1 0-1,-1 0 0,1 0 1,-1 0-1,1 0 0,-1 0 0,1-1 1,-1 1-1,1 0 0,-1 0 1,1 0-1,-1-1 0,1 1 0,0 0 1,-1-1-1,1 1 0,-1 0 0,1-1 1,0 1-1,-1-1 0,1 1 1,0 0-1,0-1 0,-1 1 0,1-1 1,-11-24 56,11 23-54,-7-27 8,1 0 0,1 0 1,2 0-1,1 0 0,1-1 0,2 1 0,1 0 1,1-1-1,1 1 0,10-34 0,-9 46-189,0 0 0,1 0 0,1 1 0,10-19 0,-12 26 110,1 1 0,0 0 0,0 0 0,0 1 0,1-1 0,0 1 0,1 1 0,-1 0 0,10-6 0,27-17-232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6.768"/>
    </inkml:context>
    <inkml:brush xml:id="br0">
      <inkml:brushProperty name="width" value="0.05" units="cm"/>
      <inkml:brushProperty name="height" value="0.05" units="cm"/>
    </inkml:brush>
  </inkml:definitions>
  <inkml:trace contextRef="#ctx0" brushRef="#br0">87 151 20100,'13'-21'2049,"10"-2"-1201,5-2-336,10 3 1040,6-2-319,5 6-513,5 5-288,-4 9-520,-3 4-296,-17 10-656,-8 1 856,-22 4-193,-5 4-111</inkml:trace>
  <inkml:trace contextRef="#ctx0" brushRef="#br0" timeOffset="1">1 327 17492,'0'3'2104,"19"-1"-960,4-4-455,9-3 1383,8-3-696,5 4-423,2 0-273,4 1-792,-2 3-528,-9 1 511,-7 3-143,-11 4-128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7.373"/>
    </inkml:context>
    <inkml:brush xml:id="br0">
      <inkml:brushProperty name="width" value="0.05" units="cm"/>
      <inkml:brushProperty name="height" value="0.05" units="cm"/>
    </inkml:brush>
  </inkml:definitions>
  <inkml:trace contextRef="#ctx0" brushRef="#br0">71 35 16604,'1'3'231,"0"0"1,-1-1 0,1 1 0,-1 0 0,0-1 0,0 1 0,0 0 0,0 0 0,0-1 0,0 1 0,-1 0-1,-1 4 1,-14 36 933,8-20 110,-3 11-683,1 0 0,2 1 0,1 0 1,-3 63-1,10-96-561,0 0 0,0 0 0,0-1 0,0 1 0,0 0 0,0 0 0,1 0 1,-1-1-1,0 1 0,1 0 0,0 0 0,-1-1 0,1 1 0,0 0 0,0-1 0,0 1 0,0-1 1,0 1-1,0-1 0,0 0 0,1 1 0,1 0 0,-2-1-5,1-1 0,-1 0 0,0 0 0,1 0 0,-1 0 0,0 0 0,1 0 0,-1 0 0,1-1 0,-1 1-1,0 0 1,0-1 0,1 1 0,-1-1 0,0 1 0,1-1 0,-1 0 0,0 1 0,0-1 0,0 0 0,0 0 0,0 0 0,0 0 0,0 0 0,0 0 0,0 0-1,-1 0 1,1-1 0,0 0 0,8-11 115,-1 0 0,0 0 0,-1 0-1,0-1 1,-1 0 0,-1-1 0,4-17-1,-4 13-75,-1-1-1,-1-1 0,-1 1 0,-1-38 0,-1 50-55,-4-29 37,4 35-48,0 0 0,-1 0 0,0 0 0,1 0 0,-1 0 0,0 0 1,0 0-1,0 0 0,0 0 0,0 0 0,0 1 0,-1-1 0,-2-2 0,4 3 0,0 1-1,-1 0 1,1-1-1,0 1 0,-1 0 1,1 0-1,-1-1 1,1 1-1,-1 0 1,1 0-1,-1 0 0,1-1 1,-1 1-1,1 0 1,-1 0-1,1 0 0,-1 0 1,1 0-1,-1 0 1,1 0-1,-1 0 1,1 0-1,-1 0 0,1 0 1,-1 1-1,1-1 1,0 0-1,-1 0 0,1 0 1,-1 1-1,1-1 1,-1 0-1,1 0 1,0 1-1,-1-1 0,1 0 1,-1 1-1,1-1 1,0 1-1,-1-1 1,1 0-1,0 1 0,0-1 1,-1 1-1,1-1 1,0 1-1,0-1 0,0 1 1,0-1-1,-1 1 1,1 2-11,-1 0 1,0 0 0,1-1-1,-1 1 1,1 0 0,0 0-1,0-1 1,0 6 0,1-5 7,0 1 1,-1 0 0,1 0 0,1 0 0,-1 0-1,0-1 1,1 1 0,0-1 0,0 1 0,0-1-1,0 0 1,1 0 0,-1 0 0,1 0 0,0 0 0,0 0-1,0-1 1,4 4 0,-2-4-7,0 1 0,0-1-1,0 0 1,1-1 0,-1 1 0,1-1 0,-1 0 0,1 0 0,-1-1 0,1 1-1,9-2 1,-1-1-7,0 0 0,0 0 0,0-2 0,0 0 0,-1 0-1,1-1 1,-1-1 0,0 0 0,15-11 0,-14 7 23,-2 0 1,0 0 0,11-13-1,-17 17-2,-1 1 0,-1-1-1,1 0 1,-1-1 0,0 1-1,-1-1 1,1 1 0,3-13 0,-7 19-4,0 0 1,0 1 0,-1-1 0,1 0 0,0 0 0,0 0 0,0 0 0,0 0 0,0 0 0,-1 0 0,1 0 0,0 0 0,0 0 0,0 0 0,0 0 0,-1 0 0,1 0 0,0 0 0,0 0 0,0 0 0,0 0 0,0 0 0,-1-1 0,1 1 0,0 0 0,0 0 0,0 0 0,0 0 0,0 0 0,0 0 0,-1 0 0,1 0 0,0-1 0,0 1 0,0 0 0,0 0 0,0 0 0,0 0 0,0 0 0,0 0 0,0-1 0,0 1 0,0 0-1,0 0 1,0 0 0,0 0 0,0 0 0,0-1 0,0 1 0,0 0 0,0 0 0,-12 13-14,4 1-1,0 0 1,2 0 0,-1 1 0,-5 20 0,10-28 11,0 0 1,0 1-1,1-1 1,0 0-1,0 0 1,1 1-1,0-1 0,0 0 1,1 1-1,0-1 1,3 13-1,-3-18 4,-1 0 1,1 0-1,0 0 0,0 0 1,1 0-1,-1-1 0,0 1 1,0 0-1,1-1 0,-1 1 0,1-1 1,0 1-1,-1-1 0,1 1 1,0-1-1,0 0 0,0 0 0,2 1 1,0-1 3,-1 0 1,1 0 0,0-1 0,-1 1-1,1-1 1,0 0 0,0 0-1,-1 0 1,7-1 0,3-2 21,0 0 1,0-1-1,0 0 0,20-11 1,-12 5 10,0-2-1,-1 0 1,-1-1-1,0-1 1,-1-1 0,-1-1-1,0 0 1,17-22 0,-32 35-32,0 1 0,-1-1 0,1 0 0,-1 1 0,1-1 0,-1 0 0,2-5 0,-3 8-6,0-1 0,0 1 0,0 0 0,0 0 0,0 0 1,0-1-1,0 1 0,0 0 0,0 0 0,0 0 0,0-1 1,0 1-1,0 0 0,0 0 0,0 0 0,0-1 0,0 1 1,0 0-1,0 0 0,0 0 0,-1-1 0,1 1 0,0 0 1,0 0-1,0 0 0,0 0 0,0-1 0,0 1 0,-1 0 1,1 0-1,0 0 0,0 0 0,0 0 0,0-1 0,-1 1 1,1 0-1,-14 6-21,9-1 18,0 0 0,0 0-1,0 0 1,1 0 0,0 1 0,0-1-1,1 1 1,-1 0 0,1 0 0,0 0 0,1 1-1,0-1 1,-3 12 0,4-13-5,-1 0-1,1 1 1,1-1-1,-1 0 1,1 1 0,0-1-1,0 0 1,0 1-1,1-1 1,0 1 0,0-1-1,1 0 1,-1 0-1,1 0 1,0 0 0,0 0-1,5 8 1,-5-11-65,0 1 1,0-1-1,-1 0 1,2 0-1,-1 0 0,0-1 1,0 1-1,0 0 1,1-1-1,-1 0 0,1 1 1,-1-1-1,1 0 1,0 0-1,-1 0 0,1-1 1,0 1-1,-1-1 1,1 1-1,0-1 0,0 0 1,0 0-1,-1 0 1,1-1-1,0 1 1,0-1-1,0 1 0,-1-1 1,1 0-1,0 0 1,-1 0-1,1 0 0,-1-1 1,1 1-1,-1 0 1,0-1-1,0 0 0,0 0 1,1 0-1,-2 0 1,1 0-1,0 0 0,3-5 1,10-19-531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7.730"/>
    </inkml:context>
    <inkml:brush xml:id="br0">
      <inkml:brushProperty name="width" value="0.05" units="cm"/>
      <inkml:brushProperty name="height" value="0.05" units="cm"/>
    </inkml:brush>
  </inkml:definitions>
  <inkml:trace contextRef="#ctx0" brushRef="#br0">8 24 17940,'-5'-21'1720,"2"19"-984,3 13-96,2 4-752,4-2 249,2 2-338,4-11-271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8.134"/>
    </inkml:context>
    <inkml:brush xml:id="br0">
      <inkml:brushProperty name="width" value="0.05" units="cm"/>
      <inkml:brushProperty name="height" value="0.05" units="cm"/>
    </inkml:brush>
  </inkml:definitions>
  <inkml:trace contextRef="#ctx0" brushRef="#br0">67 1 20108,'-27'133'3086,"-3"12"-926,26-114-1663,0-1 0,3 55 1,1-83-485,0 0 0,0 0 0,0 0 0,1 0 0,-1 0 0,0 0 0,1 0 0,0 0 0,0 0 0,-1 0 0,1 0 0,0 0 0,2 2 0,-2-3-10,-1-1 0,1 1-1,0 0 1,0-1 0,-1 0 0,1 1 0,0-1-1,0 1 1,-1-1 0,1 0 0,0 1 0,0-1-1,0 0 1,0 0 0,-1 0 0,1 0 0,0 0-1,0 0 1,0 0 0,0 0 0,0 0 0,1 0-1,2-2 3,-1 1-1,1-1 0,0 0 0,0 0 0,-1 0 0,1 0 0,-1-1 0,1 0 1,-1 1-1,5-7 0,12-15 9,-16 17-9,2 1-1,-1-1 0,1 1 0,11-9 0,-17 15-3,0 0 1,0-1-1,1 1 0,-1 0 1,0 0-1,0 0 0,1 0 1,-1-1-1,0 1 0,0 0 1,1 0-1,-1 0 0,0 0 0,0 0 1,1 0-1,-1 0 0,0 0 1,1 0-1,-1 0 0,0 0 1,0 0-1,1 0 0,-1 0 0,0 0 1,1 0-1,-1 0 0,0 0 1,0 0-1,1 1 0,-1-1 1,0 0-1,0 0 0,1 0 1,-1 0-1,0 0 0,0 1 0,1-1 1,-1 0-1,0 0 0,0 1 1,0-1-1,0 0 0,1 0 1,-1 1-1,0-1 0,0 0 1,0 1-1,3 13 15,-3-12-14,0 69 43,-1-47-37,3 35 0,-1-58-52,-1 1 0,0-1 0,0 1 0,1-1-1,-1 1 1,0-1 0,1 1 0,0-1 0,-1 1-1,1-1 1,1 3 0,-1-4-9,-1 0 1,0 0-1,1 1 1,-1-1-1,0 0 0,1 0 1,-1 1-1,0-1 0,1 0 1,-1 0-1,0 0 1,1 0-1,-1 0 0,1 0 1,-1 1-1,0-1 0,1 0 1,-1 0-1,1 0 1,-1 0-1,1 0 0,-1-1 1,0 1-1,1 0 0,-1 0 1,0 0-1,1 0 1,2-2-136,0 0 0,0 0 1,0-1-1,0 1 1,-1 0-1,1-1 1,-1 0-1,3-3 1,9-11-539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8.524"/>
    </inkml:context>
    <inkml:brush xml:id="br0">
      <inkml:brushProperty name="width" value="0.05" units="cm"/>
      <inkml:brushProperty name="height" value="0.05" units="cm"/>
    </inkml:brush>
  </inkml:definitions>
  <inkml:trace contextRef="#ctx0" brushRef="#br0">163 2 15195,'11'-1'4044,"-37"4"-1124,12 1-2239,0 0-1,0 1 1,-23 12-1,31-14-588,0 1 0,0-1 0,1 1 0,0 0 0,-1 0 0,1 1 0,1-1-1,-1 1 1,1 0 0,-7 10 0,10-14-79,1 0 0,-1 0 0,0 0 0,1 0 0,-1 0 0,1 0 0,0 0-1,-1 0 1,1 0 0,0 0 0,-1 1 0,1-1 0,0 0 0,0 0 0,0 0 0,0 0 0,0 0 0,0 0 0,1 1-1,-1-1 1,0 0 0,1 0 0,-1 0 0,0 0 0,2 2 0,-1-2-3,0 0 0,0 0-1,1 0 1,-1 0 0,0-1 0,1 1 0,-1 0 0,1-1 0,-1 1-1,1 0 1,-1-1 0,1 0 0,0 1 0,-1-1 0,3 0-1,6 0 8,1 0 0,-1 0-1,0-1 1,13-3-1,10-5 21,-1-2-1,0-1 0,54-28 0,2-1 30,-87 41-65,-1-1-1,1 1 1,-1 0 0,1 0-1,-1-1 1,1 1 0,-1 0-1,1 0 1,0 0-1,-1 0 1,1 0 0,-1 0-1,1 0 1,0 0 0,-1 0-1,1 0 1,0 0 0,-1 0-1,2 0 1,-1 9 9,-15 20 25,9-20-2,-2 5 20,-9 21 39,15-33-80,0 0 0,1 0 0,-1-1 1,1 1-1,-1 0 0,1 0 0,0 0 0,0 0 0,0 0 0,0 0 0,0 0 0,0 0 0,0-1 0,1 1 0,0 2 0,0-2-5,0-1 0,0 0 0,0 0 0,0 0 0,1 0-1,-1 0 1,0 0 0,1 0 0,-1 0 0,1-1 0,-1 1-1,1 0 1,-1-1 0,1 1 0,-1-1 0,1 0-1,-1 1 1,1-1 0,-1 0 0,1 0 0,0 0 0,-1 0-1,1 0 1,-1-1 0,1 1 0,0 0 0,2-2 0,7 0-143,1-1 0,15-8 0,-22 10 39,45-21-1378,-28 12-274,1 1 0,27-8 1,-33 12 662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8.972"/>
    </inkml:context>
    <inkml:brush xml:id="br0">
      <inkml:brushProperty name="width" value="0.05" units="cm"/>
      <inkml:brushProperty name="height" value="0.05" units="cm"/>
    </inkml:brush>
  </inkml:definitions>
  <inkml:trace contextRef="#ctx0" brushRef="#br0">61 302 10458,'19'-8'1207,"-13"5"-746,0 1 0,0-1 0,0 0 0,-1 0 0,1 0 0,-1-1 0,0 0 0,0 0 0,8-8 0,-13 12-424,0 0 0,0 0 0,0 0 0,0 0 0,0 0 0,0 0 0,0 0 0,0 0 0,-1 0 0,1 0 0,0 0 0,0 0 0,0 0 0,0 0 0,0-1 406,0 1-406,0 0 0,0 0 0,0 0 0,0 0 0,0 0 0,0 0 0,-1 0 0,1 0 0,0 0 0,0 0 0,0 0 0,0 0-1,0 0 1,0-1 0,0 1 0,0 0 0,0 0 0,0 0 0,0 0 0,0 0 0,0 0 0,0 0 0,1 0 0,-1 0 0,0 0 0,0 0 295,0-1-295,-6 4 709,-7 4-201,-1 2-1,1-1 0,1 2 0,0 0 1,0 0-1,1 1 0,1 0 0,-1 1 1,-9 15-1,19-25-510,0-1 0,0 0 0,0 1 0,1-1 0,-1 1 1,1-1-1,-1 0 0,1 1 0,-1 0 0,1-1 0,0 1 0,0-1 0,0 1 0,0-1 0,0 3 1,0-3-17,1-1 0,-1 1 0,0-1 0,0 1 0,1-1 0,-1 1 1,1-1-1,-1 1 0,0-1 0,1 1 0,-1-1 0,1 1 0,-1-1 1,1 0-1,-1 1 0,1-1 0,0 0 0,-1 1 0,1-1 0,-1 0 0,1 0 1,0 0-1,-1 0 0,2 1 0,2-1 17,0 0 0,0 0 0,0-1 0,0 1 0,0-1 0,-1 0 0,1 0 0,0 0 0,0 0 0,3-3 0,9-4 30,0-2 1,-1 0-1,0 0 0,-1-2 0,0 1 1,-1-2-1,0 0 0,20-27 0,-16 17 29,-2-1 0,-1 0 0,0-1-1,-2 0 1,9-29 0,-13 27 17,-8 27-108,0 0 0,0-1 1,0 1-1,0 0 1,1 0-1,-1-1 1,0 1-1,0 0 0,0 0 1,0-1-1,0 1 1,0 0-1,0 0 1,0-1-1,0 1 0,0 0 1,0-1-1,0 1 1,0 0-1,-1 0 1,1-1-1,0 1 0,0 0 1,0 0-1,0 0 1,0-1-1,0 1 1,-1 0-1,1 0 0,0 0 1,0-1-1,0 1 1,-1 0-1,1 0 1,0 0-1,0 0 0,0-1 1,-1 1-1,1 0 1,-11 6 47,-7 14-30,5-2 12,1 2 0,0 0 1,1 0-1,-7 23 0,12-30-10,2 1-1,0 0 1,0 0-1,1 0 1,1 0 0,1 1-1,-1 22 1,2-33-17,1 0 0,-1 0 0,1 0 0,0 0-1,0 0 1,0 0 0,0 0 0,1 0 0,-1-1 0,1 1 0,0-1 0,0 1 0,1-1 0,-1 0 0,1 1 0,4 3 0,-2-3-4,-1-1 1,0 0-1,1-1 0,0 1 1,0-1-1,-1 0 1,1 0-1,1 0 0,-1-1 1,0 0-1,7 1 0,2-1 3,-1 0-1,1-1 0,0-1 0,-1 0 1,1-1-1,-1 0 0,0-2 0,0 1 0,15-7 1,-13 4 11,-1-1 0,0-1 0,14-9 0,-23 13 6,1 0-1,-1 0 1,0 0-1,0-1 1,-1 1-1,0-1 1,1 0 0,-1-1-1,-1 1 1,4-7-1,-6 11-12,-1 0 0,0 0 1,1 0-1,-1 1 0,0-1 0,1 0 0,-1 0 0,0 0 1,0 0-1,0 0 0,0 0 0,0 0 0,0 0 0,0 1 1,0-1-1,0 0 0,-1-1 0,1 2-3,0-1-1,0 1 1,-1 0-1,1-1 1,0 1-1,-1 0 1,1-1-1,0 1 1,-1 0-1,1 0 1,0 0-1,-1-1 1,1 1-1,-1 0 1,1 0-1,0 0 1,-1 0-1,1 0 1,-1 0 0,1-1-1,0 1 1,-1 0-1,1 0 1,-1 1-1,-2-1 10,1 0 1,0 1-1,0-1 0,0 1 0,0 0 1,0-1-1,0 1 0,0 0 0,1 0 1,-1 0-1,0 1 0,-2 0 1,2 1-5,-1 0 0,1-1 0,0 1 1,0 0-1,0 0 0,0 1 0,0-1 1,1 0-1,-1 0 0,1 1 1,-1 5-1,1-7-10,1 0 0,0-1-1,-1 1 1,1 0 0,0 0 0,0-1 0,1 1 0,-1 0 0,0 0 0,0-1-1,1 1 1,-1 0 0,1-1 0,0 1 0,-1-1 0,1 1 0,0-1-1,0 1 1,0-1 0,0 1 0,0-1 0,0 0 0,0 1 0,1-1-1,-1 0 1,3 2 0,3 0 1,-1 0 0,1 0 0,0 0 0,0-1 0,0 0 0,0-1-1,0 1 1,0-1 0,1-1 0,-1 1 0,0-1 0,1 0 0,-1-1 0,0 0 0,8-2 0,2-1 5,0 0 0,-1-1 0,1-1 0,-1-1 0,20-11 1,-20 9 3,-1-1 1,0-1-1,-1-1 1,0 0-1,-1-1 1,0 0-1,-1-1 1,0 0 0,-2-1-1,1 0 1,-2-1-1,0 0 1,-1 0-1,0-1 1,-2 0 0,0-1-1,5-22 1,-10 34-11,-1 0 0,1 0 0,-1-1 0,0 1 0,0 0 0,-1-1 0,-2-10 0,3 16-1,0 0 0,-1-1 1,1 1-1,0 0 0,-1 0 0,0 0 0,1 0 0,-1-1 0,1 1 1,-1 0-1,0 0 0,0 0 0,0 0 0,0 1 0,1-1 0,-1 0 1,0 0-1,-1 0 0,1 1 0,0-1 0,0 0 0,0 1 0,0-1 1,0 1-1,-1 0 0,1-1 0,0 1 0,0 0 0,-1 0 0,1 0 1,0 0-1,0 0 0,-1 0 0,1 0 0,0 0 0,0 0 0,-1 0 0,1 1 1,0-1-1,0 1 0,0-1 0,-1 1 0,0 0 0,-5 3 1,1-1 0,0 1-1,1 0 1,-1 1 0,1-1-1,-1 1 1,1 0 0,1 1-1,-1-1 1,-6 12 0,0 0 5,1 0 1,-12 31-1,16-35-41,2 0-1,0 1 1,0-1 0,1 1-1,1-1 1,0 1 0,1 0-1,1 0 1,1 21-1,0-30-89,0 0 0,0-1 0,0 1 0,0 0 0,1 0 0,-1 0 0,1-1 0,1 1 0,-1-1 0,1 0 0,-1 0 0,1 0 0,0 0 0,1 0 0,-1 0 0,1-1 0,-1 1 0,1-1 0,0 0 0,0 0 0,1-1-1,-1 1 1,0-1 0,1 0 0,0 0 0,-1-1 0,1 1 0,0-1 0,7 1 0,17-1-536,3-3-185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9.349"/>
    </inkml:context>
    <inkml:brush xml:id="br0">
      <inkml:brushProperty name="width" value="0.05" units="cm"/>
      <inkml:brushProperty name="height" value="0.05" units="cm"/>
    </inkml:brush>
  </inkml:definitions>
  <inkml:trace contextRef="#ctx0" brushRef="#br0">97 12 17948,'11'-12'2658,"-22"14"-84,-24 13 448,32-13-2976,1-1 1,0 1 0,0 0 0,-1-1 0,1 1-1,0 0 1,1 0 0,-1 1 0,0-1 0,1 0-1,-3 5 1,4-7-62,0 1 0,0-1 0,-1 1-1,1-1 1,0 1 0,0-1 0,0 1-1,0 0 1,0-1 0,0 1 0,0-1-1,0 1 1,1-1 0,-1 1 0,0 0-1,0-1 1,0 1 0,1-1 0,-1 1-1,0-1 1,0 1 0,1 0 0,1 0-26,-1 0 0,0 0 0,0 0 0,1 0 1,-1 0-1,0-1 0,1 1 0,-1 0 0,1-1 1,-1 1-1,4 0 0,55 10-731,11 2 482,-64-11 338,1 0 1,-1 1-1,0-1 1,0 2 0,0-1-1,-1 1 1,7 5-1,-12-9-22,1 1 0,-1 0 0,0 0 0,0 0 0,0 0 0,0 0 0,0 0 0,0 0 0,0 0 0,0 0 0,-1 1 0,1-1-1,0 0 1,-1 1 0,1-1 0,-1 0 0,1 1 0,-1-1 0,0 0 0,1 3 0,-2-2 5,1-1 0,0 0 0,-1 1-1,1-1 1,-1 0 0,1 1 0,-1-1 0,0 0 0,1 0 0,-1 1 0,0-1 0,0 0 0,0 0 0,0 0 0,0 0-1,0 0 1,-2 0 0,-4 4 71,0-1 0,0 0 0,0-1 0,-1 1 0,-15 3 0,-1-2-289,-1 0-1,0-2 1,0-1 0,-25-1 0,43-1 196,-30 0-246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09.944"/>
    </inkml:context>
    <inkml:brush xml:id="br0">
      <inkml:brushProperty name="width" value="0.05" units="cm"/>
      <inkml:brushProperty name="height" value="0.05" units="cm"/>
    </inkml:brush>
  </inkml:definitions>
  <inkml:trace contextRef="#ctx0" brushRef="#br0">140 32 18372,'1'-3'359,"9"-18"1855,-11 13-712,-9 10 434,-1 6-1611,0 1 0,1 0 0,0 0 0,0 1 0,1 0 0,1 1 0,-9 13 0,2-5-197,3-5-111,9-11-21,0 0 1,0 1-1,0-1 1,1 1-1,-1 0 1,1 0-1,0 0 0,0 0 1,-1 5-1,3-9 3,0 1-1,-1-1 0,1 0 0,0 1 1,0-1-1,0 0 0,0 1 0,0-1 1,0 0-1,0 1 0,1-1 0,-1 0 0,0 0 1,0 1-1,0-1 0,0 0 0,0 1 1,0-1-1,1 0 0,-1 0 0,0 1 0,0-1 1,0 0-1,0 0 0,1 1 0,-1-1 1,0 0-1,0 0 0,1 0 0,-1 1 1,0-1-1,1 0 0,-1 0 0,0 0 0,0 0 1,1 0-1,-1 0 0,0 0 0,1 1 1,-1-1-1,0 0 0,1 0 0,-1 0 1,0 0-1,1 0 0,-1-1 0,0 1 0,1 0 1,-1 0-1,22-4-54,-17 2 39,105-20-186,-94 20 177,0 0 1,0 2-1,0 0 1,0 1-1,17 3 1,-28-3 16,-1 0 0,0 0 1,1 0-1,-1 1 0,0 0 0,0 0 0,6 4 1,-9-5 8,0-1 1,0 1 0,-1-1-1,1 1 1,0 0 0,0-1-1,-1 1 1,1 0 0,0 0-1,-1 0 1,1-1 0,-1 1-1,1 0 1,-1 0 0,1 0-1,-1 0 1,1 0 0,-1 0-1,0 0 1,0 0 0,0 0-1,1 0 1,-1 0 0,0 0-1,0 0 1,0 0 0,-1 0 0,1 0-1,0 0 1,0 0 0,0 0-1,-1 0 1,1 0 0,-1 0-1,1 0 1,-1 0 0,1 0-1,-1 1 1,-3 2 16,1 0 0,-1-1 1,0 1-1,0-1 0,0 0 0,-1 0 0,1 0 0,-1-1 1,-5 3-1,-51 19 249,43-18-171,-1 1-40,-52 17 401,61-21-499,1-1 0,0 0 0,-1-1 1,1 0-1,-16 0 0,25-1 21,0 0 1,0 0-1,0 0 0,0 0 1,0 0-1,0 0 1,0 0-1,0 0 1,-1 0-1,1 0 0,0 0 1,0 0-1,0 0 1,0 0-1,0 0 0,0 0 1,0 0-1,0 0 1,-1 0-1,1 0 1,0 0-1,0 0 0,0 0 1,0 0-1,0 0 1,0 0-1,0 0 0,0 0 1,0 0-1,0-1 1,0 1-1,-1 0 1,1 0-1,0 0 0,0 0 1,0 0-1,0 0 1,0 0-1,0 0 0,0 0 1,0-1-1,0 1 1,0 0-1,0 0 0,0 0 1,0 0-1,0 0 1,0 0-1,0 0 1,0 0-1,0-1 0,0 1 1,0 0-1,6-5-680,13-6 211,10-3-23,8-1-174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10.771"/>
    </inkml:context>
    <inkml:brush xml:id="br0">
      <inkml:brushProperty name="width" value="0.05" units="cm"/>
      <inkml:brushProperty name="height" value="0.05" units="cm"/>
    </inkml:brush>
  </inkml:definitions>
  <inkml:trace contextRef="#ctx0" brushRef="#br0">152 348 19644,'-16'21'1429,"-65"95"2711,72-101-4091,1-1 0,0 2 0,2-1 0,-1 1 0,2 0 0,-4 19 0,8-32-163,1 0 0,-1 0 0,1 0 0,0 0 1,-1 0-1,1 0 0,1 0 0,-1 0 0,0 0 0,1 0 0,0 0 0,0 0 0,1 5 0,-1-7 15,0 0 0,0 0 0,0 0 0,0 0 0,0 0 0,0 0 0,1 0 0,-1-1 0,0 1 0,0 0 0,1-1 0,-1 1 0,0-1 0,1 1 0,-1-1 0,0 0 0,1 1 0,-1-1 0,0 0 0,1 0 0,-1 0 0,1 0 0,-1 0 0,0 0 0,1-1 0,-1 1 0,1 0 0,-1-1 0,0 1 0,2-2 0,5-1-427,0 0 0,-1-1 0,0 0-1,0 0 1,0 0 0,-1-1-1,1 0 1,-1-1 0,0 1-1,-1-1 1,1-1 0,-1 1 0,5-9-1,9-14-1249,24-55 1,-39 76 1657,116-260 225,-46 89 7228,-72 174-7003,4-12 1949,-6 17-2240,0 0 0,0 0 0,0 0 0,0 0 0,0 0 1,0 0-1,0 0 0,0 0 0,-1 0 0,1 1 0,0-1 0,0 0 0,0 0 0,0 0 1,0 0-1,0 0 0,0 0 0,0 0 0,0 0 0,0 0 0,0 0 0,0 0 0,0 0 1,0 0-1,0 0 0,0 0 0,-1 0 0,1 0 0,0 0 0,0 0 0,0 0 0,0 0 1,0 0-1,0 0 0,0 0 0,0 0 0,0 0 0,0 0 0,0 0 0,0 0 0,-1 0 1,1 0-1,0 0 0,0 0 0,0 0 0,0 0 0,0 0 0,0 0 0,0 0 0,0 0 1,0 0-1,0 0 0,0 0 0,0 0 0,0 0 0,0 0 0,-1 0 0,-16 27 2249,3 1-1933,1 1 0,1 0 0,2 1 1,1 0-1,1 1 0,2 0 0,-3 32 0,-1 225 68,10-250-332,2-66 59,9-40-1,-4 31-139,5-69 0,-10 112-21,0-1-1,1 1 1,0-1-1,0 0 1,0 1-1,1-1 1,4 4-1,-3-3 8,1 0 1,0-1-1,0 0 0,0 0 1,1-1-1,-1 0 0,1 0 1,0 0-1,0-1 0,1 0 0,-1 0 1,1-1-1,-1 0 0,1 0 1,0-1-1,-1 0 0,1 0 1,0-1-1,0 0 0,0 0 1,0-1-1,7-2 0,-5 2 6,-1-1 1,1-1-1,-1 0 0,0 0 0,0-1 0,0 0 0,-1 0 0,1-1 1,-1 0-1,0-1 0,-1 1 0,1-2 0,-1 1 0,0-1 1,-1 0-1,1 0 0,7-13 0,-13 19-3,0-1-1,0 1 1,-1 0-1,1-1 1,0 1 0,0-1-1,-1 1 1,1-1-1,-1 1 1,0-1 0,1 0-1,-1-2 1,0 4-1,0 0 1,-1-1-1,1 1 0,0 0 1,0 0-1,0-1 1,0 1-1,-1 0 1,1 0-1,0 0 1,0-1-1,-1 1 1,1 0-1,0 0 0,0 0 1,-1 0-1,1-1 1,0 1-1,0 0 1,-1 0-1,1 0 1,0 0-1,-1 0 1,1 0-1,0 0 0,0 0 1,-1 0-1,1 0 1,0 0-1,-1 0 1,1 0-1,0 0 1,-1 0-1,1 0 1,0 0-1,0 1 0,-1-1 1,-3 1 0,0 1 0,0 0 1,0 0-1,0 0 0,0 1 0,0-1 0,-3 4 1,-6 5-5,2 1 0,-1 0 1,-11 18-1,19-25 6,0 0 1,1 0-1,0 1 0,0-1 0,1 1 0,-1 0 1,1 0-1,0 0 0,1 0 0,0 0 0,-2 11 1,3-16-1,0 1 0,0 0 1,1-1-1,-1 1 0,0-1 0,0 1 1,1-1-1,-1 1 0,1-1 1,-1 1-1,1-1 0,0 1 0,-1-1 1,1 0-1,0 0 0,0 1 1,0-1-1,0 0 0,0 0 0,0 0 1,0 0-1,2 1 0,0 0 4,-1-1 0,1 0-1,0 0 1,-1 0-1,1 0 1,0-1 0,0 1-1,0-1 1,0 1-1,0-1 1,3 0 0,5-1 19,0 0 1,0-1 0,0 0-1,0-1 1,11-4-1,-2-1 10,0-1-1,-1-1 0,0 0 0,0-1 0,18-16 0,-25 17-16,1 0 1,-2-1-1,1-1 1,-1 0 0,-1 0-1,0-1 1,10-19-1,-48 73-49,17-16-492,1 1 1,1 1 0,2 0 0,-9 50 0,15-75 118,-4-1-183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11.144"/>
    </inkml:context>
    <inkml:brush xml:id="br0">
      <inkml:brushProperty name="width" value="0.05" units="cm"/>
      <inkml:brushProperty name="height" value="0.05" units="cm"/>
    </inkml:brush>
  </inkml:definitions>
  <inkml:trace contextRef="#ctx0" brushRef="#br0">1 10 18956,'0'-6'1520,"1"3"-1656,8 3 48,3 0 1001,1 3-681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7.423"/>
    </inkml:context>
    <inkml:brush xml:id="br0">
      <inkml:brushProperty name="width" value="0.05" units="cm"/>
      <inkml:brushProperty name="height" value="0.05" units="cm"/>
    </inkml:brush>
  </inkml:definitions>
  <inkml:trace contextRef="#ctx0" brushRef="#br0">123 0 18796,'-1'11'2216,"-38"107"51,13-45-2061,13-33-144,1-7 31,2 1 0,-10 53 0,20-86-87,-1-1-1,1 1 0,0 0 1,0 0-1,0 0 0,0 0 1,0 0-1,0 0 0,0 0 0,0 0 1,0 0-1,0 0 0,0 0 1,1 0-1,-1 0 0,0 0 1,1 0-1,-1 0 0,1 0 1,-1 0-1,1 1 0,0-2-1,0 0 1,-1 0-1,1 0 0,0 0 0,-1 0 1,1 0-1,-1 0 0,1 0 0,0-1 0,-1 1 1,1 0-1,0 0 0,-1 0 0,1-1 1,-1 1-1,1 0 0,-1-1 0,1 1 1,0 0-1,-1-1 0,1 1 0,-1-1 1,1 0-1,5-4 12,0-1 0,-1-1 1,0 1-1,5-7 0,65-122 101,-63 111-95,-2-1-1,0 0 1,10-46-1,-18 63-6,-2 7-11,1-1 1,-1 1-1,1-1 1,-1 1 0,0-1-1,0 1 1,1 0-1,-1-1 1,0 1-1,0-1 1,-1 1-1,1-1 1,0 1 0,0-1-1,-1 1 1,0-2-1,1 3-2,0 0-1,0 0 0,0-1 1,-1 1-1,1 0 0,0 0 0,0 0 1,0 0-1,-1 0 0,1 0 1,0 0-1,0 1 0,0-1 1,0 0-1,-1 0 0,1 0 1,0 0-1,0 0 0,0 0 1,-1 0-1,1 0 0,0 0 1,0 0-1,0 1 0,0-1 1,0 0-1,-1 0 0,1 0 1,0 0-1,0 0 0,0 1 1,0-1-1,0 0 0,0 0 0,0 0 1,0 1-1,-1-1 0,1 0 1,0 0-1,0 0 0,0 1 1,-5 9 9,-4 17 4,0-1 0,2 1 0,1 0-1,-3 38 1,0 111 48,8-171-60,1 5 8,0-6-7,-1 1 0,1-1-1,0 1 1,1-1-1,-1 1 1,1-1 0,0 0-1,2 8 1,-3-12-4,0 0 1,0 0 0,0 0-1,0 0 1,0 0-1,0 0 1,0 0-1,0 0 1,0 0-1,0 0 1,0 0-1,0 0 1,0 0-1,0 0 1,0 0-1,0 0 1,0-1 0,0 1-1,0 0 1,0 0-1,0 0 1,0 0-1,0 0 1,0 0-1,0 0 1,1 0-1,-1 0 1,0 0-1,0 0 1,0 0 0,0 0-1,0 0 1,0 0-1,0 0 1,0 0-1,0 0 1,0 0-1,0 0 1,0 0-1,0 0 1,0 0-1,0 0 1,0 0-1,0 0 1,0 0 0,1 0-1,-1 0 1,0 0-1,0 0 1,0 0-1,0 0 1,0 0-1,0 0 1,0 0-1,0 0 1,0 0-1,0 0 1,0 0 0,0 0-1,0 0 1,0 0-1,0 0 1,0 0-1,2-9 56,-1-13 78,-3-52 349,2-56 530,0 127-999,1 0-1,-1 0 0,1 1 0,-1-1 1,1 0-1,0 1 0,0-1 0,0 0 1,1 1-1,-1-1 0,0 1 0,1 0 0,0 0 1,-1-1-1,1 1 0,0 0 0,0 0 1,0 1-1,1-1 0,-1 0 0,0 1 1,1-1-1,-1 1 0,1 0 0,-1 0 1,1 0-1,-1 0 0,6-1 0,3 0-23,-1 0-1,1 1 1,0 1-1,-1 0 1,1 0 0,13 2-1,-19-1 11,0 1 0,1-1 0,-1 1 0,0 0 0,0 0 0,0 0 0,0 1 1,0 0-1,-1 0 0,1 0 0,-1 1 0,0-1 0,0 1 0,0 0 0,0 0 0,5 9 0,-3-6-11,1 0 1,-1 0-1,1 0 1,13 8-1,-16-13-1,1 1 1,0-1-1,0 0 1,0-1-1,0 1 1,0-1-1,0 0 1,0-1-1,1 1 1,-1-1-1,0 0 1,0 0-1,1 0 0,-1-1 1,0 0-1,0 0 1,0 0-1,9-4 1,9-4-93,-1-1 0,37-21 0,-44 22 20,-3 4 71,-7 9-741,-9 17-1447,3-17 1874,1-1-167,4-4-116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12.019"/>
    </inkml:context>
    <inkml:brush xml:id="br0">
      <inkml:brushProperty name="width" value="0.05" units="cm"/>
      <inkml:brushProperty name="height" value="0.05" units="cm"/>
    </inkml:brush>
  </inkml:definitions>
  <inkml:trace contextRef="#ctx0" brushRef="#br0">185 369 20868,'0'0'64,"0"0"0,1-1 0,-1 1 0,0 0 0,0-1 0,0 1 0,-1 0 0,1-1 0,0 1 0,0 0 0,0-1 0,0 1-1,0 0 1,0 0 0,0-1 0,0 1 0,-1 0 0,1 0 0,0-1 0,0 1 0,0 0 0,-1 0 0,1-1 0,0 1 0,0 0 0,0 0-1,-1 0 1,1-1 0,0 1 0,-1 0 0,1 0 0,0 0 0,0 0 0,-1 0 0,1 0 0,0-1 0,-1 1 0,1 0 0,0 0-1,-1 0 1,1 0 0,0 0 0,-1 0 0,1 0 0,0 1 0,0-1 0,-1 0 0,-18 4 447,10-1-212,0 1 1,0 0-1,1 1 1,-1 0-1,1 0 0,0 1 1,1 0-1,-1 0 1,-8 11-1,7-8-270,1 0 0,1 1-1,0 0 1,0 0 0,1 1 0,0 0 0,-5 12 0,10-21-29,0 1 1,1-1-1,-1 1 1,1 0-1,-1-1 1,1 1-1,0 0 1,0-1-1,0 5 1,0-6-1,0 0 0,1 0 0,-1 0 1,0 0-1,1 0 0,-1 0 0,1 0 1,-1-1-1,1 1 0,-1 0 0,1 0 1,0-1-1,-1 1 0,1 0 0,0-1 1,-1 1-1,1-1 0,0 1 1,0-1-1,0 1 0,0-1 0,-1 0 1,1 1-1,0-1 0,0 0 0,0 0 1,0 1-1,0-1 0,0 0 0,0 0 1,1 0-1,5 0 13,0-1 0,0 0 0,-1 0 0,1-1 0,0 1 0,-1-1-1,1-1 1,-1 1 0,0-1 0,8-4 0,9-8 112,27-19 0,-18 7 155,54-57 0,-14 12 98,-72 72-379,0 0 1,0 0 0,0 0 0,0 0-1,0 0 1,0 0 0,0 0 0,0 1-1,0-1 1,0 0 0,0 0 0,0 0 0,0 0-1,0 0 1,0 0 0,0 0 0,0 0-1,0 0 1,0 0 0,0 0 0,0 0-1,1 1 1,-1-1 0,0 0 0,0 0-1,0 0 1,0 0 0,0 0 0,0 0 0,0 0-1,0 0 1,0 0 0,0 0 0,0 0-1,0 0 1,0 0 0,1 0 0,-1 0-1,0 0 1,0 0 0,0 0 0,0 0 0,0 0-1,0 0 1,0 0 0,0 0 0,0 0-1,0 0 1,1 0 0,-1 0 0,0 0-1,0 0 1,0 0 0,0 0 0,0 0 0,0 0-1,0 0 1,0 0 0,0 0 0,0 0-1,0-1 1,0 1 0,0 0 0,0 0-1,1 0 1,-3 8-60,-7 24-213,5-20 85,0 0-1,1-1 1,1 1-1,0 0 1,0 0-1,1 0 1,1 1 0,1 15-1,-1-26 156,0 0 0,1-1 0,-1 1-1,1 0 1,-1-1 0,1 1 0,0-1 0,-1 1 0,1-1-1,0 0 1,0 1 0,0-1 0,0 0 0,0 0 0,1 1-1,-1-1 1,0 0 0,0 0 0,1 0 0,-1 0 0,1-1 0,-1 1-1,1 0 1,-1-1 0,1 1 0,-1-1 0,1 1 0,0-1-1,-1 0 1,1 1 0,0-1 0,-1 0 0,1 0 0,0 0-1,2-1 1,3 0-48,1 0-1,0-1 0,-1 0 0,0-1 1,1 1-1,10-7 0,5-4 84,1-1 0,-2-1 0,0-2-1,-1 0 1,0-1 0,20-23 0,-15 11 163,-2 0 0,0-2 1,31-57-1,-49 78-105,1 0 1,-2-1 0,1 0-1,-2-1 1,0 1-1,0-1 1,-1 1-1,0-1 1,0-25-1,-2 37-56,-1 0-1,0 0 1,0 0-1,0-1 0,0 1 1,-1 0-1,1 0 1,0 0-1,0 0 1,-1 0-1,1 0 0,0 0 1,-1 0-1,1 0 1,-1 0-1,0 0 0,1 0 1,-1 0-1,0 0 1,1 0-1,-1 0 1,0 0-1,0 1 0,0-1 1,-1 0-1,1 0-1,-1 1-1,1 0 1,0 0-1,-1 0 0,1 0 1,-1 0-1,1 0 1,0 1-1,-1-1 1,1 0-1,0 1 0,-1-1 1,1 1-1,0-1 1,0 1-1,-1 0 1,0 0-1,-6 5 0,0-1 0,1 1-1,0 1 1,-11 11 0,-3 8-5,2 1 1,0 1-1,2 1 1,2 0-1,0 1 0,2 0 1,1 1-1,2 1 1,-13 64-1,22-89 11,0-1 0,1 1 0,0 0 0,0 0 0,0-1 0,1 1 0,0 0 0,0-1 0,3 9 0,-3-14 0,0 1 0,-1-1 1,1 1-1,0-1 0,0 1 0,0-1 0,0 0 0,0 0 0,0 1 1,0-1-1,0 0 0,1 0 0,-1 0 0,0 0 0,1 0 1,2 1-1,-2-2 4,0 1 0,0-1 1,0 0-1,0 1 1,0-1-1,0 0 0,0 0 1,0-1-1,0 1 1,0 0-1,0-1 0,0 1 1,0-1-1,0 0 1,0 1-1,3-3 0,1 0 38,0-1 0,0 0 0,-1-1 0,0 1 0,0-1 0,0 0 0,0 0 0,-1-1 0,1 0 0,-1 1 0,-1-1 0,1 0 0,4-12 0,-2 4 61,-1-1 1,-1 1-1,0-1 1,0 0-1,1-19 1,-5 31-20,0 7-47,0 5-48,0 1 0,3 19 1,-2-24-1,1-1 1,-1 1-1,1-1 0,0 1 1,0-1-1,1 1 1,-1-1-1,1 0 1,0 0-1,0-1 0,1 1 1,-1 0-1,1-1 1,0 0-1,5 4 1,-3-4 0,0 0 0,0 0 1,1 0-1,0-1 0,-1 1 1,1-2-1,0 1 1,0-1-1,12 1 0,-2-2 2,-1-1 0,0 0 0,0-1 0,0-1 1,0 0-1,-1-1 0,1-1 0,23-11 0,-25 9 11,0 0 1,20-15-1,-29 19-1,-1-1-1,1 0 0,-1 0 1,0 0-1,0 0 0,0-1 0,0 1 1,-1-1-1,6-10 0,-9 15-7,0 0 0,0-1 0,1 1-1,-1 0 1,0-1 0,0 1 0,0 0 0,0-1-1,1 1 1,-1 0 0,0-1 0,0 1-1,0 0 1,0-1 0,0 1 0,0 0-1,0-1 1,0 1 0,0-1 0,0 1-1,0 0 1,0-1 0,0 1 0,0 0-1,0-1 1,0 1 0,0-1 0,-1 1 0,1 0-1,0-1 1,0 1 0,0 0 0,-1-1-1,1 1 1,0 0 0,0 0 0,-1-1-1,1 1 1,0 0 0,-1-1 0,0 1-1,0 0 1,0 0 0,0 1 0,0-1 0,0 0 0,0 0-1,0 1 1,0-1 0,0 0 0,0 1 0,0-1 0,0 1-1,0-1 1,0 1 0,1 0 0,-2 0 0,-8 8-3,1 1 1,-1 1 0,2-1-1,0 1 1,0 0 0,1 1-1,0 0 1,1 0 0,0 1-1,1-1 1,1 1 0,0 0-1,-3 21 1,6-31 5,1 1-1,0-1 1,-1 1 0,1-1-1,1 1 1,-1-1-1,0 0 1,1 1 0,0-1-1,0 0 1,0 1-1,3 5 1,-3-8-22,0 1 0,0-1 0,0 0 0,0 0 0,0 0 0,1 0 0,-1 0 0,0 0 0,1 0 0,-1-1 0,1 1 0,-1 0 0,1-1 0,-1 1 0,1-1 0,-1 0 0,1 1 0,0-1 0,-1 0 0,1 0 0,-1 0 0,1 0 0,0 0 0,-1 0 0,1 0 0,-1-1 0,1 1 0,0-1 0,1 0 0,2-1-261,0 0 0,1 0 0,-1 0 1,-1-1-1,1 0 0,0 0 0,-1 0 0,1-1 1,-1 1-1,0-1 0,0 0 0,-1 0 1,1 0-1,3-6 0,1-4-301,1 0 1,-2 0-1,10-25 1,3-17-730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12.436"/>
    </inkml:context>
    <inkml:brush xml:id="br0">
      <inkml:brushProperty name="width" value="0.05" units="cm"/>
      <inkml:brushProperty name="height" value="0.05" units="cm"/>
    </inkml:brush>
  </inkml:definitions>
  <inkml:trace contextRef="#ctx0" brushRef="#br0">24 8 20492,'0'-8'1921,"-5"8"-1305,0 2-296,0 5 760,1 2-728,1 3-1160,1 2 1216,2 1-632,5 2-112,4 2-184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12.840"/>
    </inkml:context>
    <inkml:brush xml:id="br0">
      <inkml:brushProperty name="width" value="0.05" units="cm"/>
      <inkml:brushProperty name="height" value="0.05" units="cm"/>
    </inkml:brush>
  </inkml:definitions>
  <inkml:trace contextRef="#ctx0" brushRef="#br0">184 1 17140,'-2'4'239,"0"1"0,0-1 0,-1 1 1,1-1-1,-1 0 0,0 0 0,-1 0 1,1 0-1,0-1 0,-1 1 0,0-1 1,0 0-1,-5 3 0,-11 10 838,4-1-243,-42 41 1098,53-50-1736,0-1 0,0 1 0,1 1 0,-1-1 0,2 0 0,-1 1 0,-5 13 0,9-20-176,0 1-1,0 0 1,-1-1 0,1 1-1,0-1 1,0 1 0,0-1-1,0 1 1,0-1-1,0 1 1,0 0 0,0-1-1,0 1 1,0-1-1,0 1 1,0-1 0,0 1-1,1-1 1,-1 1-1,0-1 1,0 1 0,1-1-1,-1 1 1,0-1 0,0 1-1,1-1 1,-1 1-1,1-1 1,-1 1 0,1-1-1,0 1 0,0-1 0,1 1 0,-1-1-1,0 1 1,1-1 0,-1 0 0,0 0 0,1 0-1,-1 0 1,1 0 0,-1 0 0,2 0 0,41-12 68,-41 12-68,96-38 16,52-16-3,-149 53-32,0 0 0,0 1 0,1-1 0,-1 1-1,0 0 1,0-1 0,0 1 0,1 0 0,-1 0 0,0 0 0,0 1 0,5 0 0,-7 0 0,1-1 0,-1 1 0,1 0 0,-1-1 1,1 1-1,-1 0 0,0-1 0,1 1 0,-1 0 0,0 0 0,1 0 0,-1-1 0,0 1 0,0 0 1,0 0-1,0 0 0,0 0 0,0-1 0,0 1 0,0 0 0,0 0 0,0 0 0,0 0 0,0-1 1,-1 1-1,1 0 0,0 0 0,-1-1 0,1 1 0,0 0 0,-1 0 0,1-1 0,-1 2 0,-11 20 23,-8 20-21,19-40 7,0 0 0,0 0 0,1 0 1,-1 0-1,1 0 0,0 1 0,-1-1 0,1 0 0,0 0 0,0 0 1,0 1-1,1-1 0,-1 0 0,0 0 0,1 0 0,0 3 0,0-4 3,0 0 0,0 0 0,0 0-1,0 0 1,0 0 0,0 0-1,0 0 1,0 0 0,0-1 0,0 1-1,1 0 1,-1-1 0,0 1-1,0-1 1,1 1 0,-1-1 0,0 0-1,1 1 1,-1-1 0,0 0 0,1 0-1,1 0 1,33-3 173,0-6 3,-1-1 0,68-29 0,-31 11-120,-72 28-68,35-10-5,-34 10 5,-1 0 0,1 0 0,0 0 0,-1 0 0,1-1 0,-1 1 0,1 0 0,0 0-1,-1 0 1,1 0 0,-1 1 0,1-1 0,0 0 0,-1 0 0,1 0 0,-1 0 0,1 1 0,-1-1 0,1 0 0,-1 0-1,1 1 1,-1-1 0,1 1 0,-1-1 0,1 0 0,-1 1 0,1-1 0,-1 1 0,0-1 0,1 1 0,-1-1 0,0 1-1,1-1 1,-1 1 0,0-1 0,0 1 0,0-1 0,1 1 0,-1 0 0,0-1 0,0 1 0,0-1 0,0 1 0,0 0-1,0-1 1,0 1 0,0-1 0,0 1 0,0 0 0,-1 0 0,-1 7 12,-1 1 1,0-1-1,0 0 1,-8 12-1,7-11-5,0-1 0,0 1 0,-5 15-1,9-23-12,0 0 0,-1-1 0,1 1 0,0 0-1,0-1 1,0 1 0,0 0 0,0-1 0,0 1-1,0 0 1,0-1 0,0 1 0,0 0 0,0-1 0,0 1-1,1 0 1,-1-1 0,0 1 0,0 0 0,1-1-1,-1 1 1,0 0 0,1-1 0,-1 1 0,1-1-1,0 1 1,0 0-29,0-1 0,0 1-1,0-1 1,0 1 0,1-1 0,-1 0-1,0 0 1,0 0 0,0 0 0,0 0-1,0 0 1,1 0 0,-1 0 0,2 0-1,4-2-421,0 0-1,1-1 0,12-5 0,-4 0-135,-1-1 1,1 0-1,-1-2 0,-1 1 0,21-21 0,9-14-489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13.230"/>
    </inkml:context>
    <inkml:brush xml:id="br0">
      <inkml:brushProperty name="width" value="0.05" units="cm"/>
      <inkml:brushProperty name="height" value="0.05" units="cm"/>
    </inkml:brush>
  </inkml:definitions>
  <inkml:trace contextRef="#ctx0" brushRef="#br0">92 87 17908,'3'-3'323,"7"-9"714,0 0 0,0 1 0,1 1 0,16-13 0,-25 22-883,0-1-1,1 0 1,-1 1 0,1-1 0,-1 1-1,1 0 1,0 0 0,-1 0 0,1 0-1,0 0 1,0 1 0,0-1 0,0 1-1,0-1 1,-1 1 0,1 0 0,0 1 0,0-1-1,0 0 1,0 1 0,0-1 0,-1 1-1,1 0 1,0 0 0,0 0 0,-1 1-1,1-1 1,-1 0 0,4 4 0,-3-4-115,-1 1 0,0 0 1,-1 0-1,1 0 0,0 0 1,-1 0-1,1 0 0,-1 0 1,1 1-1,-1-1 0,0 0 0,0 1 1,0-1-1,0 1 0,-1-1 1,1 1-1,0 4 0,-1-2-16,0-1-1,-1 1 1,1-1 0,-1 1-1,0-1 1,0 0-1,-1 0 1,1 0-1,-5 8 1,-1 1-5,-1 0 0,-1-1 0,0 0 0,-1 0 0,-13 11 0,-37 31 113,42-40-73,0 1 1,2 1-1,-1 1 0,2 0 0,-22 32 0,35-46-66,1-1 1,-1 1-1,1 0 0,0-1 0,0 1 0,0 0 0,1-1 0,-1 1 1,0 0-1,1 0 0,0 0 0,0 0 0,0 0 0,0 0 1,0-1-1,1 1 0,-1 0 0,1 0 0,0 0 0,-1 0 0,1-1 1,1 1-1,-1-1 0,0 1 0,1 0 0,-1-1 0,1 0 0,0 1 1,-1-1-1,4 2 0,5 6-391,1-1 1,1 0-1,0-1 0,25 14 1,1 1-321,-15-6 130</inkml:trace>
  <inkml:trace contextRef="#ctx0" brushRef="#br0" timeOffset="1">73 827 20276,'-7'17'2497,"5"-1"-1657,4-9-416,4-1 1721,2-6-2714,4 0 938,6-3-361,-2-5-168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0.795"/>
    </inkml:context>
    <inkml:brush xml:id="br0">
      <inkml:brushProperty name="width" value="0.05" units="cm"/>
      <inkml:brushProperty name="height" value="0.05" units="cm"/>
    </inkml:brush>
  </inkml:definitions>
  <inkml:trace contextRef="#ctx0" brushRef="#br0">202 38 14683,'-8'-6'2205,"-8"-5"800,16 11-2966,0 0 0,-1 0-1,1 0 1,0 0 0,0 0 0,-1 0 0,1 0 0,0 0 0,0 0 0,-1 0 0,1 0 0,0 0 0,-1 0-1,1 0 1,0 0 0,0 0 0,-1 1 0,1-1 0,0 0 0,0 0 0,-1 0 0,1 0 0,0 0 0,0 1 0,0-1-1,-1 0 1,1 0 0,0 0 0,0 1 0,0-1 0,-1 0 0,1 0 0,0 1 0,0-1 0,0 0 0,0 0-1,0 1 1,0-1 0,0 0 0,0 0 0,0 1 0,0-1 0,0 0 0,0 0 0,0 1 0,0-1 0,0 0 0,0 1-1,0-1 1,0 0 0,0 0 0,0 1 0,0-1 0,1 8 31,-1-1 0,1 1-1,1-1 1,-1 0 0,1 0 0,0 0-1,5 11 1,-5-15-50,-1 1-1,1-1 0,0 0 1,0 1-1,0-1 1,1 0-1,-1 0 0,1 0 1,0 0-1,-1-1 1,1 1-1,0-1 1,1 0-1,-1 0 0,0 0 1,5 2-1,-7-4-18,-1 1-1,1-1 0,0 0 1,-1 0-1,1 1 1,0-1-1,-1 0 0,1 0 1,-1 0-1,1 0 1,0 0-1,-1 0 0,1 0 1,0 0-1,-1 0 1,1 0-1,0-1 1,-1 1-1,1 0 0,-1 0 1,1 0-1,0-1 1,-1 1-1,1 0 0,-1-1 1,1 1-1,-1-1 1,1 1-1,-1 0 0,1-1 1,-1 1-1,1-1 1,-1 1-1,0-1 0,1 0 1,-1 1-1,0-1 1,0 1-1,1-1 0,-1 0 1,0 1-1,0-1 1,0 1-1,0-1 0,1 0 1,-1 1-1,0-1 1,0 0-1,-1 1 0,1-1 1,0-1-1,0-1 3,0 0-1,-1 0 0,1 0 0,-1-1 1,0 1-1,0 0 0,0 0 1,0 0-1,-2-3 0,-2 0 5,-1-1-1,1 2 0,-1-1 1,0 1-1,-1-1 0,1 2 0,-1-1 1,0 1-1,-1 0 0,1 0 1,0 1-1,-12-3 0,7 2-10,-1 0 0,1 1-1,-1 1 1,0 0 0,0 1 0,-26 1-1,36 0 5,0 1-1,0-1 1,0 1-1,0 0 1,0 0-1,0 0 1,1 0-1,-5 3 1,6-4-1,1 0 1,0 0-1,-1 0 1,1 1-1,0-1 1,-1 0 0,1 1-1,0-1 1,-1 0-1,1 1 1,0-1-1,0 0 1,-1 1-1,1-1 1,0 1-1,0-1 1,0 0-1,0 1 1,0-1-1,-1 1 1,1-1 0,0 1-1,0-1 1,0 1-1,1 0-1,-1 0 0,0-1 1,1 1-1,-1 0 0,1 0 0,-1-1 0,1 1 0,-1 0 1,1-1-1,0 1 0,-1-1 0,1 1 0,0-1 0,-1 1 0,1-1 1,0 1-1,1 0 0,9 2 0,-1 1 1,0-1 0,1-1-1,0 0 1,-1 0-1,1-1 1,0-1 0,0 1-1,0-2 1,0 0-1,-1 0 1,1-1-1,0 0 1,-1-1 0,12-4-1,-20 6 21,1 0-1,-1 0 1,1-1-1,-1 1 0,0-1 1,1 0-1,-1 1 1,0-1-1,0 0 1,0-1-1,-1 1 1,3-3-1,-4 5-11,0-1 0,1 1 0,-1 0 0,0-1 0,0 1 0,0 0 0,0-1 1,0 1-1,0 0 0,0-1 0,0 1 0,0 0 0,0-1 0,0 1 0,0-1 0,0 1 0,0 0 0,0-1 0,0 1 0,0 0 0,0-1 0,0 1 0,0 0 0,-1-1 0,1 1 0,0 0 0,0-1 1,0 1-1,-1 0 0,1-1 0,-1 1 0,0-1 6,0 0 0,-1 1 0,1-1 0,0 1 0,-1 0 0,1-1 0,-1 1 0,1 0 0,-1 0 0,1 0 0,-1 0 0,1 0 0,-2 0 0,-30 5 197,31-4-205,1-1-1,0 1 0,-1-1 0,1 1 0,-1 0 0,1-1 0,0 1 0,0 0 0,-1 0 0,1 0 1,0 0-1,0 0 0,0 0 0,0 0 0,0 0 0,0 1 0,0-1 0,1 0 0,-2 2 0,2-2-3,0-1 0,0 0 0,0 0 0,0 0 0,0 0 0,0 0 0,0 0 0,0 0 0,0 1 0,0-1 0,0 0 0,0 0 0,0 0 0,0 0 0,0 0 0,0 0 0,0 0 0,0 0 0,0 1 0,0-1 0,0 0 0,0 0 0,1 0 0,-1 0 0,0 0 0,0 0 0,0 0 0,0 0 0,0 0 0,0 0 0,0 0 0,0 0 0,0 1 0,1-1 0,-1 0 0,0 0 0,0 0 0,0 0 0,0 0 0,0 0 0,0 0 0,0 0 0,0 0 0,1 0 0,-1 0 0,0 0 0,0 0 0,0 0 0,0 0 0,0 0 0,0-1 0,0 1 0,1 0 0,-1 0 0,0 0 0,0 0 0,12-4 35,9-6 17,-6-6 46,-12 11-32,-10 10-44,3-1-34,0 0-1,0 0 0,1 1 1,0-1-1,0 1 0,0-1 1,0 1-1,1 0 1,0 1-1,0-1 0,0 0 1,0 0-1,1 1 0,0-1 1,0 1-1,1-1 1,0 1-1,-1-1 0,2 1 1,0 9-1,0-13 7,0-1-1,0 1 1,0-1 0,-1 1-1,1-1 1,0 1 0,1-1-1,-1 0 1,0 0 0,0 0-1,0 0 1,1 1 0,-1-2-1,1 1 1,-1 0 0,1 0-1,-1 0 1,1-1 0,-1 1-1,1-1 1,0 1 0,-1-1-1,1 0 1,0 1 0,2-1-1,29-1-75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2.413"/>
    </inkml:context>
    <inkml:brush xml:id="br0">
      <inkml:brushProperty name="width" value="0.05" units="cm"/>
      <inkml:brushProperty name="height" value="0.05" units="cm"/>
    </inkml:brush>
  </inkml:definitions>
  <inkml:trace contextRef="#ctx0" brushRef="#br0">112 74 15059,'0'0'80,"0"-1"-1,0 1 0,-1 0 1,1 0-1,0-1 1,0 1-1,-1 0 0,1 0 1,0 0-1,0 0 1,-1 0-1,1-1 0,0 1 1,0 0-1,-1 0 1,1 0-1,0 0 0,-1 0 1,1 0-1,0 0 1,-1 0-1,1 0 0,0 0 1,-1 0-1,1 0 1,0 0-1,0 0 0,-1 0 1,1 0-1,0 1 1,-1-1-1,1 0 0,0 0 1,0 0-1,-1 0 1,1 1-1,0-1 0,0 0 1,0 0-1,-1 0 1,1 1-1,0-1 0,-7 17 2472,9 2-507,-2-19-1988,0 1 0,1-1 0,-1 1-1,0-1 1,0 0 0,1 1 0,-1-1 0,0 0-1,1 1 1,-1-1 0,0 0 0,1 1 0,-1-1-1,0 0 1,1 0 0,-1 0 0,1 1 0,-1-1-1,0 0 1,1 0 0,-1 0 0,1 0 0,-1 0-1,1 0 1,-1 0 0,1 0 0,-1 0 0,1 0-1,-1 0 1,0 0 0,1 0 0,-1 0 0,2 0-1,-2-1-21,1 1 0,0 0 0,-1-1 0,1 1 0,0 0 0,-1-1 0,1 1 0,0-1 0,-1 1 0,1-1 0,-1 0 0,1 1-1,-1-1 1,1 1 0,-1-1 0,1 0 0,-1 1 0,0-1 0,1 0 0,-1 0 0,0 1 0,0-1 0,0 0 0,1 0 0,-1 1 0,0-1-1,0 0 1,0 0 0,0 0 0,0 1 0,0-1 0,-1 0 0,1 0 0,0 1 0,0-1 0,0 0 0,-1 0 0,1 1 0,0-1 0,-1 0-1,0 0 1,0-2 14,0 1-1,0-1 1,-1 1-1,1 0 1,-1-1-1,0 1 1,1 0-1,-1 0 1,0 0-1,0 0 1,-4-2-1,2 3-19,0-1 1,0 1-1,0 0 0,0 0 0,0 0 0,-1 0 0,1 1 0,0-1 0,-9 2 0,11-1-27,0 0 1,-1 0-1,1 0 0,0 1 1,0-1-1,0 1 0,0-1 1,0 1-1,0 0 0,0 0 0,0 0 1,0 0-1,0 0 0,0 0 1,0 1-1,1-1 0,-1 1 1,1-1-1,-1 1 0,1 0 1,-2 1-1,3-3-2,0 1 0,-1-1 1,1 0-1,0 0 0,0 0 0,0 1 1,0-1-1,0 0 0,0 0 0,0 1 1,-1-1-1,1 0 0,0 0 0,0 1 1,0-1-1,0 0 0,0 0 0,0 1 1,0-1-1,0 0 0,0 1 0,0-1 1,0 0-1,1 0 0,-1 1 0,0-1 1,0 0-1,0 0 0,0 0 0,0 1 1,0-1-1,0 0 0,1 0 0,-1 0 1,0 1-1,0-1 0,0 0 0,1 0 1,11 1-27,14-9-3,7-13 42,-31 20-10,-1 0 1,0-1-1,1 1 0,-1 0 1,0-1-1,0 1 0,1 0 1,-1-1-1,0 1 0,-1-1 1,1 0-1,0 1 0,0-1 1,-1 0-1,1 1 0,-1-1 1,1 0-1,0-3 0,-2 4 0,1 1 0,0-1 0,0 1-1,0 0 1,0-1 0,0 1-1,0 0 1,-1-1 0,1 1-1,0 0 1,0-1 0,0 1-1,-1 0 1,1-1 0,0 1-1,-1 0 1,1-1 0,0 1-1,0 0 1,-1 0 0,1 0 0,0-1-1,-1 1 1,1 0 0,-1 0-1,1 0 1,0 0 0,-1 0-1,1-1 1,-1 1 0,-18 1 25,-14 11-13,31-10-13,0-1 0,0 1 1,0-1-1,0 1 0,0 0 0,0 0 1,0 0-1,1 0 0,-1 0 0,1 0 1,-1 0-1,1 1 0,-2 3 0,3-6-1,0 0 0,0 1 0,0-1 0,0 0 0,0 1 0,0-1-1,0 1 1,0-1 0,0 0 0,0 1 0,0-1 0,0 1-1,0-1 1,0 0 0,0 1 0,0-1 0,1 1 0,-1-1-1,0 0 1,0 1 0,0-1 0,1 0 0,-1 1 0,0-1-1,0 0 1,1 0 0,-1 1 0,0-1 0,1 0 0,-1 0 0,1 1-1,0-1 0,1 1 0,-1-1 0,1 0 0,0 1 0,-1-1-1,1 0 1,0 0 0,-1 0 0,1 0 0,0-1 0,-1 1-1,3-1 1,7-2-2,0 0 0,0-1 0,0 0 0,-1 0-1,0-2 1,0 1 0,0-1 0,-1 0 0,0-1 0,13-12 0,-36 30-1363,10-9 1233,1 0-1,0 1 0,0-1 1,0 1-1,0-1 0,1 1 1,-1 0-1,1 0 0,-1 0 1,1 0-1,0 0 0,0 1 0,-1 3 1,0 6-474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4.072"/>
    </inkml:context>
    <inkml:brush xml:id="br0">
      <inkml:brushProperty name="width" value="0.05" units="cm"/>
      <inkml:brushProperty name="height" value="0.05" units="cm"/>
    </inkml:brush>
  </inkml:definitions>
  <inkml:trace contextRef="#ctx0" brushRef="#br0">0 2829 16636,'2'-6'181,"-1"1"1,1-1-1,1 1 1,-1 0-1,1 0 1,-1 0-1,2 0 1,5-7 0,0-2 9,247-311 1125,-234 300-1285,238-275 111,70-83-60,372-457-39,-128 199 670,-512 579-575,97-91 453,-131 127-349,-28 26-239,-1 0-1,1 0 0,0 0 0,0 0 1,0 0-1,0 0 0,0 0 0,0 0 0,-1 0 1,1 0-1,0 0 0,0 0 0,0 0 1,0 0-1,0 0 0,-1 0 0,1 0 1,0 0-1,0 0 0,0 0 0,0 0 1,0-1-1,-1 1 0,1 0 0,0 0 1,0 0-1,0 0 0,0 0 0,0 0 1,0 0-1,0 0 0,0 0 0,-1-1 1,1 1-1,0 0 0,0 0 0,0 0 1,0 0-1,0 0 0,0 0 0,0-1 0,0 1 1,0 0-1,0 0 0,0 0 0,0 0 1,0 0-1,0-1 0,0 1 0,0 0 1,0 0-1,0 0 0,0 0 0,0 0 1,0-1-1,0 1 0,0 0 0,0 0 1,0 0-1,1 0 0,-1 0 0,0-1 1,-16 5-93,-141 58-378,94-33 354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4.508"/>
    </inkml:context>
    <inkml:brush xml:id="br0">
      <inkml:brushProperty name="width" value="0.05" units="cm"/>
      <inkml:brushProperty name="height" value="0.05" units="cm"/>
    </inkml:brush>
  </inkml:definitions>
  <inkml:trace contextRef="#ctx0" brushRef="#br0">215 32 15459,'4'-10'757,"2"-8"200,-6 15-541,-4 7-17,-19 35 677,-32 74 0,28-53-977,21-49-93,-29 64 96,-29 85-1,62-152-73,-1 0-1,1 0 1,1 1-1,0-1 1,0 0-1,1 17 1,0-24-13,0 1 1,0 0-1,0 0 0,1 0 1,-1 0-1,1-1 0,-1 1 1,1 0-1,0 0 0,-1-1 1,1 1-1,0-1 0,0 1 1,0-1-1,0 1 0,1-1 1,-1 1-1,0-1 0,1 0 1,-1 0-1,1 0 0,-1 0 1,1 0-1,-1 0 0,1 0 1,0 0-1,-1-1 0,1 1 1,0 0-1,0-1 1,0 0-1,-1 1 0,1-1 1,0 0-1,0 0 0,3 0 1,6-2 96,0 1 0,-1-2 0,1 0 0,-1 0 0,18-8 0,-10 4 4,526-208 2564,-516 204-2579,31-18 0,22-24 105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5.716"/>
    </inkml:context>
    <inkml:brush xml:id="br0">
      <inkml:brushProperty name="width" value="0.05" units="cm"/>
      <inkml:brushProperty name="height" value="0.05" units="cm"/>
    </inkml:brush>
  </inkml:definitions>
  <inkml:trace contextRef="#ctx0" brushRef="#br0">18 100 19780,'-1'14'640,"1"-1"1,0 1-1,2 19 0,0-17-72,-2 35 0,-9 28-102,4-53-440,2 1-1,0-1 1,2 1 0,1 0-1,2-1 1,4 28-1,-6-50-38,1-1 1,0 0-1,0 0 0,1 1 0,-1-1 0,0 0 0,1 0 0,0 0 0,0-1 0,4 6 0,-5-7 4,0 0 0,0 0 1,1 0-1,-1 0 1,0 0-1,1-1 0,-1 1 1,1 0-1,-1-1 1,1 1-1,-1-1 0,1 1 1,-1-1-1,1 0 0,0 0 1,-1 0-1,1 0 1,-1 0-1,1 0 0,0 0 1,-1 0-1,1-1 1,-1 1-1,1-1 0,2 0 1,1-2-20,1 1-1,-1-1 1,0 0 0,0-1 0,0 1 0,0-1-1,-1 0 1,0 0 0,1 0 0,4-8 0,5-7-68,15-27 1,-20 31 60,116-205-153,-105 178 436,-1-1 1,-2 0 0,15-61-1,-53 164 658,9-8-760,2 1 0,-6 82-1,14-98-159,2 0 1,2 0-1,1 0 0,12 56 0,-11-77-76,1 0-1,0 0 1,11 20 0,-16-36 81,0 1 1,0-1-1,0 0 0,0 0 1,0 0-1,1 0 1,-1 1-1,0-1 1,0 0-1,0 0 0,0 0 1,0 1-1,0-1 1,0 0-1,0 0 1,0 0-1,0 1 1,0-1-1,0 0 0,0 0 1,0 0-1,0 1 1,0-1-1,0 0 1,0 0-1,0 1 0,0-1 1,0 0-1,0 0 1,0 0-1,0 1 1,0-1-1,0 0 1,-1 0-1,1 0 0,0 0 1,0 1-1,0-1 1,0 0-1,0 0 1,-1 0-1,1 0 0,0 0 1,0 0-1,0 1 1,-1-1-1,1 0 1,0 0-1,0 0 1,0 0-1,-1 0 0,1 0 1,0 0-1,0 0 1,0 0-1,-1 0 1,1 0-1,0 0 0,0 0 1,-1 0-1,-13-4-317,-21-12 99,1-1-1,0-2 1,2-2-1,-56-45 1,84 63 303,0-1 1,0 1 0,1-1-1,-1 0 1,-3-6-1,7 10-59,0-1 0,-1 1-1,1-1 1,0 1 0,-1-1-1,1 1 1,0-1 0,0 0-1,-1 1 1,1-1 0,0 1-1,0-1 1,0 0-1,0 1 1,0-1 0,0 0-1,0 1 1,0-1 0,0 0-1,0 1 1,0-1 0,1 1-1,-1-1 1,0 0 0,0 1-1,1-1 1,-1 1 0,0-1-1,1 1 1,-1-1 0,0 1-1,1-1 1,-1 1 0,1-1-1,-1 1 1,1-1 0,-1 1-1,1 0 1,-1-1 0,1 1-1,-1 0 1,1-1 0,-1 1-1,1 0 1,0 0 0,-1 0-1,1-1 1,0 1 0,0 0-1,17-4 168,0 1-1,22-1 0,24-4-850,37-20 303,-48 9 117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6.196"/>
    </inkml:context>
    <inkml:brush xml:id="br0">
      <inkml:brushProperty name="width" value="0.05" units="cm"/>
      <inkml:brushProperty name="height" value="0.05" units="cm"/>
    </inkml:brush>
  </inkml:definitions>
  <inkml:trace contextRef="#ctx0" brushRef="#br0">132 19 20572,'-36'33'1846,"21"-20"-1187,0 0 0,-24 29 0,36-38-592,0 0 0,1 0 0,-1 1 1,1-1-1,-1 0 0,1 1 1,1 0-1,-1-1 0,1 1 1,0 0-1,0 0 0,0 0 1,0 0-1,1 0 0,0 0 0,1 7 1,-1-10-65,0 0 0,1 0 1,-1 0-1,1 0 0,0 0 0,0 0 1,0 0-1,0-1 0,0 1 1,0 0-1,0 0 0,0-1 0,1 1 1,-1-1-1,1 1 0,-1-1 1,1 0-1,0 1 0,-1-1 0,1 0 1,0 0-1,0 0 0,0 0 1,0-1-1,0 1 0,0 0 0,0-1 1,0 1-1,0-1 0,0 0 0,0 0 1,4 0-1,1 0-5,0 0 0,0-1 0,0 0 0,0 0 0,0-1-1,-1 0 1,1 0 0,10-5 0,-6 1 23,-1-1 0,1 0-1,-1 0 1,0-1 0,-1-1 0,0 0-1,0 0 1,-1 0 0,10-17 0,5-10 294,25-53 0,-42 83 6,-6 18-162,-8 35-93,5-28-34,1-7-20,1 1 0,0-1-1,0 0 1,2 1-1,1 15 1,-1-25-9,-1 0 0,1 0 0,-1 0 0,1 0 0,0 0 0,0 0-1,0 0 1,1-1 0,-1 1 0,1 0 0,-1-1 0,1 1 0,0-1 0,0 0 0,0 0 0,0 1 0,0-1 0,1-1 0,-1 1 0,1 0 0,-1 0 0,1-1 0,0 0 0,-1 1 0,1-1 0,0 0-1,5 1 1,0-2 2,-1 1 0,1-1-1,0-1 1,-1 0-1,1 0 1,-1 0 0,0-1-1,1 0 1,-1 0-1,0-1 1,0 0 0,0 0-1,0-1 1,6-4-1,8-6 13,-1-1 0,36-33 1,-39 33 11,-2-2 1,1 1-1,-2-2 1,23-36 0,-51 103 532,13-45-546,0 0 0,0 0 0,0 0 0,1 0 0,-1 0 0,1 0 0,0 0 0,0 0 0,1 0 0,-1 0 0,1 0 0,0 0 0,0 0 0,0 0 0,2 5 0,-1-8-14,-1 0-1,0 1 1,0-1-1,0 0 1,1 0-1,-1 0 1,1-1-1,-1 1 0,0 0 1,1-1-1,0 1 1,-1 0-1,1-1 1,-1 0-1,1 1 1,-1-1-1,4 0 1,-1 0-51,0 0-1,0-1 1,0 1 0,0-1 0,0 0 0,8-3 0,2-2-434,0-1 1,23-16-1,-34 21 357,23-16-377,40-35-1,-44 31-100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7.902"/>
    </inkml:context>
    <inkml:brush xml:id="br0">
      <inkml:brushProperty name="width" value="0.05" units="cm"/>
      <inkml:brushProperty name="height" value="0.05" units="cm"/>
    </inkml:brush>
  </inkml:definitions>
  <inkml:trace contextRef="#ctx0" brushRef="#br0">87 29 14987,'0'5'293,"-1"0"-1,0 0 1,0 0-1,0 0 1,-1-1-1,-3 9 1,-4 10 394,4-1-251,1 0 0,1 1 0,1-1 0,1 1 0,1 22-1,17 111 1506,-9-103-1451,2 89 0,-10-131-454,-1-1 0,0 0 0,0 0 0,-5 13 0,6-21-11,0 0-1,-1 0 1,0 0 0,0 0-1,0 0 1,0 0 0,0 0-1,0 0 1,0 0 0,0 0-1,-1-1 1,1 1 0,-1-1-1,1 1 1,-1-1 0,0 1-1,1-1 1,-1 0 0,0 0-1,0 0 1,0 0-1,0 0 1,0 0 0,0 0-1,0-1 1,-3 1 0,3-1-7,1 0 0,-1 0 0,1-1 0,0 1 0,-1 0 0,1-1 0,-1 1 0,1-1 0,0 1 0,-1-1 0,1 0 0,0 0 0,0 0 0,-1 1 0,1-1 0,0 0 0,0-1 0,0 1-1,0 0 1,0 0 0,0 0 0,1 0 0,-1-1 0,0 1 0,1 0 0,-1-1 0,1 1 0,-1-1 0,1 1 0,-1-1 0,1 1 0,0 0 0,0-3 0,-2-6 45,1-1-1,0 1 1,1-16-1,2-1-32,2 0 0,0 0 0,2 1 0,1-1 0,1 1 0,22-48 1,2 9-67,55-82 1,19-3 422,-106 150-370,1-1 0,0 1 0,-1-1 0,1 0 0,-1 1 1,1-1-1,0 0 0,-1 1 0,0-1 0,1 0 0,-1 0 0,0 0 0,1 1 0,-1-1 0,0 0 0,0 0 0,0 0 0,1 0 1,-1 0-1,0 1 0,0-1 0,-1-2 0,0 4 7,0-1 1,0 1-1,-1 0 1,1 0-1,0 0 1,0 0 0,0-1-1,0 1 1,0 1-1,0-1 1,0 0-1,0 0 1,-1 2-1,-6 8 38,1 0-1,1 0 0,0 1 0,-9 23 1,12-27-121,1-1 0,0 0 0,0 0 1,1 1-1,0-1 0,0 1 0,1-1 1,0 1-1,0-1 0,2 9 0,-2-14-38,1 0 0,-1 0 0,1-1 0,-1 1 0,1 0 0,0 0-1,0-1 1,0 1 0,0-1 0,0 1 0,0-1 0,0 1 0,0-1 0,1 0-1,-1 0 1,0 1 0,1-1 0,-1 0 0,1 0 0,-1-1 0,1 1 0,0 0 0,-1 0-1,1-1 1,0 1 0,0-1 0,-1 1 0,1-1 0,0 0 0,0 0 0,0 0-1,-1 0 1,1 0 0,0 0 0,0 0 0,2-1 0,4-1-187,0 0 1,-1 0-1,1 0 1,-1-1-1,0 0 1,1-1-1,6-4 1,23-17-892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6.591"/>
    </inkml:context>
    <inkml:brush xml:id="br0">
      <inkml:brushProperty name="width" value="0.05" units="cm"/>
      <inkml:brushProperty name="height" value="0.05" units="cm"/>
    </inkml:brush>
  </inkml:definitions>
  <inkml:trace contextRef="#ctx0" brushRef="#br0">195 223 14243,'-10'4'896,"1"0"0,-1 1 0,1 0 0,0 0 0,-14 12 0,-36 37 2165,18-10-1329,38-40-1586,0 0 0,0 0 0,1 0 0,-1 0 0,1 0 1,0 0-1,1 1 0,-1-1 0,1 1 0,-2 5 0,3-9-114,0 1 0,0-1 0,0 0 0,0 0 0,0 0 0,0 0 0,0 0 1,1 0-1,-1 0 0,0 0 0,1 0 0,-1 0 0,1 0 0,-1 0 0,1 0 0,-1 0 0,1 0 0,-1 0 1,1 0-1,0-1 0,0 1 0,-1 0 0,1 0 0,0-1 0,0 1 0,0-1 0,0 1 0,0-1 0,0 1 0,0-1 1,0 1-1,0-1 0,0 0 0,1 1 0,3 0 23,-1-1 1,0 1-1,0-1 1,1 0-1,-1 0 1,0-1-1,6 0 1,6-3-23,0-1 0,0-1 0,-1 0 0,0 0 0,0-2 0,0 0 0,-1-1 0,-1 0 0,1-1 0,-1 0 0,-1-1 0,18-20 0,-15 15-24,-1-2 0,-1 0 0,0 0 0,-2-2 0,0 1 0,-1-1-1,-1-1 1,12-38 0,-18 48-5,0-1 0,-1 1 0,0 0-1,-1-1 1,-1-16 0,0 27-4,0-1 0,0 1-1,0 0 1,0-1 0,0 1 0,-1 0-1,1 0 1,0-1 0,-1 1 0,1 0-1,-1 0 1,1 0 0,-1-1 0,0 1-1,1 0 1,-1 0 0,-1-1 0,1 2-1,1-1 1,-1 1 0,0 0-1,1 0 1,-1 0 0,1-1-1,-1 1 1,0 0-1,1 0 1,-1 0 0,1 0-1,-1 0 1,0 0 0,1 1-1,-1-1 1,1 0-1,-1 0 1,0 0 0,1 0-1,-1 1 1,1-1 0,-1 0-1,1 1 1,-1-1-1,0 1 1,-2 2-2,-1-1 0,1 2 0,0-1 0,0 0 0,0 1 0,0-1 0,1 1 0,-4 6 0,1 1-38,0 0 0,1 1-1,0-1 1,1 1 0,0 0 0,1 0-1,1 0 1,0 0 0,0 0 0,1 0 0,2 16-1,-1-20-31,0-1 0,1 0 0,-1 0 0,2 0 0,-1 0 0,1 0 0,0 0 0,0-1 0,1 1 0,-1-1 0,2 0 0,-1 0 0,1 0 0,-1-1 0,2 0 0,-1 1 0,1-2 0,-1 1 0,13 7 0,19 4-253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7.972"/>
    </inkml:context>
    <inkml:brush xml:id="br0">
      <inkml:brushProperty name="width" value="0.05" units="cm"/>
      <inkml:brushProperty name="height" value="0.05" units="cm"/>
    </inkml:brush>
  </inkml:definitions>
  <inkml:trace contextRef="#ctx0" brushRef="#br0">18 1 20692,'-1'0'80,"0"1"0,0-1 0,0 1-1,1-1 1,-1 1 0,0-1-1,1 1 1,-1-1 0,0 1-1,1 0 1,-1-1 0,1 1 0,-1 0-1,1 0 1,-1 0 0,1-1-1,-1 1 1,1 0 0,0 0-1,-1 0 1,1 0 0,0 0 0,0 0-1,0 1 1,-3 29-19,3-23 146,-2 25-14,2-1 1,2 1-1,1 0 0,1-1 1,2 1-1,1-1 1,1-1-1,21 49 0,-12-44-134,-16-34-87,1 0 0,-1-1 0,0 1 1,0 0-1,1 0 0,-1-1 0,1 1 0,-1 0 1,1-1-1,0 0 0,0 1 0,-1-1 0,1 0 0,4 2 1,-20-20-1595,-28-20 963,11 12 146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8.392"/>
    </inkml:context>
    <inkml:brush xml:id="br0">
      <inkml:brushProperty name="width" value="0.05" units="cm"/>
      <inkml:brushProperty name="height" value="0.05" units="cm"/>
    </inkml:brush>
  </inkml:definitions>
  <inkml:trace contextRef="#ctx0" brushRef="#br0">5 249 17620,'-5'-10'1912,"14"-2"-952,6-1-295,13-8 1047,5-2-184,9-5-416,1-1-255,4-3-305,-4 1-152,-8 8-592,-7 4-456,-13 13-721,-7 5 1145,-8 5-264,-5 3-168</inkml:trace>
  <inkml:trace contextRef="#ctx0" brushRef="#br0" timeOffset="1">132 412 17300,'16'3'2480,"4"-1"-1464,2-7-431,3-3 1607,3-1-1056,-2 0-176,-3 0-823,-1 2-570,-6 1-1919,-4-3 2048,-3 1-344,0-3-224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8.982"/>
    </inkml:context>
    <inkml:brush xml:id="br0">
      <inkml:brushProperty name="width" value="0.05" units="cm"/>
      <inkml:brushProperty name="height" value="0.05" units="cm"/>
    </inkml:brush>
  </inkml:definitions>
  <inkml:trace contextRef="#ctx0" brushRef="#br0">3 43 19580,'-1'48'1882,"0"-19"-484,4 47 0,-2-67-1271,0-1-1,1 0 1,0 0-1,0 1 1,1-2-1,0 1 1,0 0-1,1-1 1,0 1-1,6 8 0,-9-15-117,-1-1-1,1 1 0,-1 0 0,1 0 0,-1 0 0,1-1 0,-1 1 0,1 0 0,0-1 1,-1 1-1,1 0 0,0-1 0,-1 1 0,1-1 0,0 1 0,0-1 0,0 0 0,0 1 0,-1-1 1,1 0-1,0 1 0,0-1 0,0 0 0,0 0 0,0 0 0,0 0 0,1 0 0,-1-1 7,0 1-1,0-1 1,0 0-1,0 0 1,0 0-1,-1 0 1,1 0-1,0 0 1,-1 0 0,1 0-1,-1 0 1,1 0-1,-1-1 1,1 1-1,-1 0 1,0 0-1,1-2 1,1-9 106,-1 1-1,1-22 1,-2 16-33,0 5-38,0 0-1,0 0 0,-1 0 1,-1 0-1,-3-12 0,-3 11-14,8 12-34,0 1 0,-1 0-1,1 0 1,0 0 0,-1 0-1,1-1 1,0 1 0,-1 0-1,1 0 1,0 0 0,-1 0-1,1 0 1,0 0 0,-1 0-1,1 0 1,0 0 0,-1 0-1,1 0 1,0 0 0,-1 0-1,1 1 1,0-1 0,-1 0-1,1 0 1,-1 0 0,0 1-1,0 0 0,0 0 1,0 1-1,0-1 0,0 0 1,0 0-1,0 0 0,0 1 1,1-1-1,-1 0 0,0 1 0,1-1 1,-1 1-1,1-1 0,-1 4 1,0-2-1,1 0 0,-1 0-1,1 0 1,0 0 0,0 1 0,0-1 0,0 0 0,0 0 0,1 0 0,-1 0 0,1 0 0,0 0 0,0 0-1,0 0 1,1 0 0,-1 0 0,1 0 0,-1-1 0,1 1 0,2 3 0,-1-4 1,0 0 1,-1 0-1,1 0 1,0 0-1,1 0 0,-1-1 1,0 1-1,0-1 1,1 0-1,-1 0 1,1 0-1,-1-1 0,1 1 1,-1-1-1,1 0 1,-1 1-1,1-2 1,4 1-1,1-2 11,-1 0 0,1 0 0,0 0 0,-1-1 0,0 0 0,0-1 0,0 0 0,0 0 0,0-1 0,-1 0 0,0 0 0,0-1 0,0 1 0,9-12 0,-7 7 13,0-1 0,-1 1 0,-1-1 0,1-1 0,-2 1 0,0-1 0,0 0 0,-1-1 0,4-13 0,-8 24-21,-1 1 0,0 0 1,1 0-1,-1 0 0,0 0 1,0 0-1,1-1 0,-1 1 1,0 0-1,0 0 0,0 0 1,-1 0-1,1-1 1,0 1-1,0 0 0,-1 0 1,1 0-1,0 0 0,-1 0 1,1 0-1,-2-2 0,-6 5 60,-3 11-30,5-2-15,1 1-1,0-1 1,1 1 0,0 0-1,1 0 1,-2 17 0,3-22-6,1 1 0,1-1 1,-1 1-1,1-1 0,1 1 1,-1-1-1,1 0 0,1 1 1,-1-1-1,1 0 0,5 13 1,-6-18-8,0 0 0,1 0 1,-1 0-1,1 0 1,-1 0-1,1 0 0,-1-1 1,1 1-1,0 0 1,0-1-1,0 1 0,0-1 1,0 0-1,0 0 1,0 1-1,0-1 0,1-1 1,3 2-1,-2-1 3,0-1-1,0 1 0,0-1 1,0-1-1,0 1 1,0 0-1,0-1 1,0 0-1,-1 0 1,8-2-1,-1-2 12,1 0 1,-1-1-1,0 0 1,0 0-1,0-1 1,15-15-1,-14 12 4,-2-1 0,1-1 0,-2 1 0,1-1 0,-2-1-1,1 0 1,-2 0 0,0 0 0,0-1 0,-1 1 0,3-20 0,-7 22 20,-6 16-24,-7 20-26,8-6 9,0 1-1,-2 25 0,6-39-42,-1 0 0,1-1 0,0 1 0,1 0 0,-1 0 0,1-1 0,1 1 0,-1-1 0,1 1 0,-1-1 0,2 1 0,4 9 0,-6-14-16,-1 0 0,1 0 0,0 0 0,-1-1 0,1 1 0,0 0 0,0 0 0,-1-1 0,1 1 0,0 0 0,0-1 0,0 1 0,0-1-1,0 1 1,0-1 0,0 1 0,0-1 0,1 0 0,-1 0 41,0 0-1,-1 0 0,1 0 0,0 0 1,0 0-1,-1 0 0,1-1 1,0 1-1,-1 0 0,1-1 1,0 1-1,-1 0 0,1-1 1,-1 1-1,1-1 0,0 1 0,-1-1 1,1 1-1,0-2 0,1-1-22,0 0-1,-1 0 1,1 0 0,-1 0-1,0 0 1,0 0-1,0-1 1,0 1-1,1-6 1,0-23-399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49.430"/>
    </inkml:context>
    <inkml:brush xml:id="br0">
      <inkml:brushProperty name="width" value="0.05" units="cm"/>
      <inkml:brushProperty name="height" value="0.05" units="cm"/>
    </inkml:brush>
  </inkml:definitions>
  <inkml:trace contextRef="#ctx0" brushRef="#br0">15 55 17908,'-6'-25'2520,"2"6"-1551,1 12-441,2 4 1728,1 6-1184,3 3-640,-1 2-191,4 5-185,-1 1-224</inkml:trace>
  <inkml:trace contextRef="#ctx0" brushRef="#br0" timeOffset="1">285 420 19452,'21'10'2017,"1"-9"-1233,1-3-360,6-6 1144,2-2-800,-1-6 9,4-2-329,-9-8-248,-3-5-96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50.394"/>
    </inkml:context>
    <inkml:brush xml:id="br0">
      <inkml:brushProperty name="width" value="0.05" units="cm"/>
      <inkml:brushProperty name="height" value="0.05" units="cm"/>
    </inkml:brush>
  </inkml:definitions>
  <inkml:trace contextRef="#ctx0" brushRef="#br0">9 573 16083,'-8'8'2112,"11"-3"-368,-1-5-1561,0 0 0,-1 1 0,1-1-1,0 0 1,-1 0 0,1 0 0,0 0-1,-1-1 1,1 1 0,0 0 0,-1-1 0,3 0-1,10-5 228,0 0-1,-1-1 0,0-1 0,-1 0 0,1-1 1,-2-1-1,1 1 0,11-14 0,-15 15-338,-1-1 1,1 0-1,-2 0 1,1-1-1,-1 0 1,-1 0-1,1 0 0,-2 0 1,1-1-1,-2 0 1,4-13-1,-7 22-60,1-1 0,-1 1 0,0 0 0,0-1-1,1 1 1,-2 0 0,1-1 0,0 1 0,0 0 0,-1-1 0,1 1 0,-1 0-1,0 0 1,-1-4 0,1 5-5,0 0-1,0 0 0,1 0 1,-1 1-1,0-1 0,0 0 1,0 0-1,0 1 0,0-1 1,0 0-1,0 1 0,0-1 1,0 1-1,0 0 0,0-1 1,-1 1-1,1 0 0,0 0 1,0-1-1,-2 1 0,-2 1 1,1-1 0,-1 1-1,1 0 1,0 0 0,0 0-1,-1 1 1,1 0 0,0-1-1,0 1 1,1 1 0,-1-1-1,0 1 1,-4 3 0,-3 4-9,1 1 0,0 0 1,0 0-1,1 1 1,-11 19-1,15-24-2,2 0 0,-1 1 0,1-1 0,0 1 0,0-1 0,1 1 1,0 0-1,0 0 0,1 0 0,0 0 0,1 13 0,0-19 4,0 0 0,0 0-1,0 0 1,1 0 0,-1 0 0,1 0-1,-1 0 1,1-1 0,0 1 0,0 0-1,0 0 1,0 0 0,0-1 0,0 1-1,0-1 1,1 1 0,-1-1 0,1 1-1,-1-1 1,1 0 0,1 2 0,0-2 2,0 0 1,0 0 0,-1 0-1,1 0 1,0-1 0,0 1-1,0-1 1,0 0 0,0 0 0,0 0-1,0 0 1,0 0 0,3-1-1,4-2 14,1 0 0,-1 0 0,0-1 0,1 0 0,-2-1-1,16-9 1,-2-3 55,0-1 1,-1-1-1,-2-1 0,0 0 1,-1-2-1,25-36 0,-15 13 151,-2 0 0,35-81 0,-60 121-209,25-65 211,-25 63-186,0-1-1,0 1 0,0-1 0,-1 0 0,0 1 0,-1-1 0,0-9 0,0 17-34,0 0-1,0-1 1,0 1-1,0 0 1,0 0-1,0-1 1,0 1 0,0 0-1,0 0 1,0 0-1,0-1 1,0 1-1,0 0 1,0 0-1,-1-1 1,1 1 0,0 0-1,0 0 1,0 0-1,0-1 1,0 1-1,0 0 1,-1 0-1,1 0 1,0 0-1,0 0 1,0-1 0,-1 1-1,1 0 1,0 0-1,0 0 1,0 0-1,-1 0 1,1 0-1,0 0 1,0 0 0,0-1-1,-1 1 1,1 0-1,0 0 1,0 0-1,-1 0 1,1 0-1,0 0 1,0 1 0,-1-1-1,1 0 1,0 0-1,0 0 1,0 0-1,-1 0 1,1 0-1,0 0 1,0 0-1,0 0 1,-1 1 0,1-1-1,0 0 1,0 0-1,0 0 1,-1 1-1,-11 12 15,-9 22-19,1 2 0,2 0 0,1 1 0,2 1 0,-18 75 0,27-88 8,-5 47 0,10-68-27,1 1-1,0 0 1,0 1-1,0-1 1,1-1 0,0 1-1,0 0 1,0 0-1,1 0 1,0 0 0,0-1-1,0 1 1,1-1 0,3 6-1,-4-9-23,0 0 0,-1-1 0,1 1 0,0 0 0,0-1 0,0 0 0,0 1 0,0-1 0,0 0 0,0 0 0,0 0 0,1 0 0,-1 0 0,0-1 0,1 1 0,-1-1 0,0 0 0,1 1 0,-1-1 0,0 0 0,1 0 0,-1-1 0,1 1 0,-1 0 0,0-1 0,1 1 0,-1-1 0,0 0 0,3-1 0,1-1 9,0 0 0,1 0 0,-1 0 0,-1-1 0,1 0 0,0-1 0,-1 1 0,0-1 0,5-6 0,15-25-377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50.779"/>
    </inkml:context>
    <inkml:brush xml:id="br0">
      <inkml:brushProperty name="width" value="0.05" units="cm"/>
      <inkml:brushProperty name="height" value="0.05" units="cm"/>
    </inkml:brush>
  </inkml:definitions>
  <inkml:trace contextRef="#ctx0" brushRef="#br0">125 0 16476,'-5'8'744,"1"0"1,-1-1 0,0 0 0,0 0 0,-1 0 0,0 0 0,-9 6 0,10-8-369,-1 0 1,1 0-1,0 1 1,1-1-1,-1 1 1,1 0-1,0 0 1,1 0-1,-1 1 1,-2 7-1,6-13-361,0 0 0,0 0-1,0-1 1,0 1 0,0 0-1,0 0 1,0-1 0,0 1-1,0 0 1,0 0-1,0-1 1,1 1 0,-1 0-1,0-1 1,1 1 0,-1 0-1,0-1 1,1 1 0,-1 0-1,1-1 1,-1 1 0,1-1-1,-1 1 1,1-1 0,-1 1-1,1-1 1,0 1 0,-1-1-1,1 0 1,0 1-1,-1-1 1,1 0 0,0 1-1,-1-1 1,1 0 0,0 0-1,0 0 1,-1 0 0,1 0-1,1 0 1,36 3-51,-33-3 61,20 0-27,48 2 14,-65-1-11,-1 0-1,1 1 1,-1 0-1,0 0 1,1 0-1,-1 1 1,10 6-1,-15-8 2,-1-1 0,1 1 0,-1 0 0,0 0 0,1-1 0,-1 1 0,0 0 0,0 0 0,0 0 0,0 1-1,0-1 1,0 0 0,0 0 0,0 1 0,0-1 0,0 0 0,-1 1 0,1-1 0,0 1 0,-1-1-1,1 1 1,-1-1 0,0 1 0,0-1 0,1 1 0,-1-1 0,0 1 0,0-1 0,0 1 0,-1 0-1,1-1 1,0 1 0,-1-1 0,1 1 0,-1-1 0,1 1 0,-1-1 0,1 0 0,-1 1 0,0-1-1,0 0 1,0 1 0,0-1 0,0 0 0,0 0 0,0 0 0,-2 2 0,-4 4 41,-1-1-1,1 0 1,-1 0 0,-1 0 0,-17 9 0,0-3 104,-30 11 1,47-20-305,1-1 1,-1 1-1,0-2 1,-1 1-1,1-1 0,0 0 1,-15-1-1,23 0 124,-1 0 0,1-1 0,0 1 0,-1 0-1,1 0 1,0-1 0,-1 1 0,1 0 0,0-1 0,-1 1 0,1-1 0,0 0-1,0 1 1,-1-1 0,1 0 0,0 0 0,-1-1 0,0-5-369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51.205"/>
    </inkml:context>
    <inkml:brush xml:id="br0">
      <inkml:brushProperty name="width" value="0.05" units="cm"/>
      <inkml:brushProperty name="height" value="0.05" units="cm"/>
    </inkml:brush>
  </inkml:definitions>
  <inkml:trace contextRef="#ctx0" brushRef="#br0">1 76 20468,'9'9'1961,"1"-9"-1321,3-4-320,5-6 992,2-2-1544,6-3 376,4-4-208,-1-6-240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51.633"/>
    </inkml:context>
    <inkml:brush xml:id="br0">
      <inkml:brushProperty name="width" value="0.05" units="cm"/>
      <inkml:brushProperty name="height" value="0.05" units="cm"/>
    </inkml:brush>
  </inkml:definitions>
  <inkml:trace contextRef="#ctx0" brushRef="#br0">324 1 21933,'-9'0'265,"-1"2"-1,0-1 1,1 1 0,-1 1 0,1 0 0,0 0-1,0 1 1,0 0 0,0 0 0,1 1 0,-14 10 0,3-1 58,0 2 1,1 0 0,-24 28 0,29-29-212,1 1 1,1 0 0,0 0 0,1 1 0,1 1-1,1 0 1,0 0 0,-5 21 0,11-31-79,0 1 0,0 0 0,1 0 0,1-1 0,-1 1 0,1 0 0,1 0 0,2 16 0,-1-19-20,0 1 0,0-1 0,0 0 0,1 0 0,0-1 0,0 1 0,1 0 0,-1-1 0,1 0 0,0 0 0,1 0 0,-1 0 0,7 5 0,-4-5 1,1-1-1,-1 1 0,1-1 0,0-1 1,0 1-1,0-1 0,1-1 1,-1 1-1,1-1 0,-1-1 0,1 0 1,0 0-1,-1 0 0,1-1 1,0-1-1,0 0 0,-1 0 0,1 0 1,0-1-1,-1 0 0,0-1 1,1 0-1,-1 0 0,0-1 1,-1 0-1,1 0 0,8-7 0,-13 9-4,-1 1 0,-1-1 0,1 1 0,0-1 0,0 0 0,0 1 0,-1-1 0,1 0 0,-1 0 0,0 0 0,0 0 0,1-1 0,-1 1 0,0 0 0,-1 0 0,1-1 0,0 1 0,-1 0-1,1-1 1,-1 1 0,0-1 0,0 1 0,0-1 0,0 1 0,0 0 0,0-1 0,-1 1 0,1-1 0,-2-3 0,0 3 2,0 0 0,0 0 0,0 1 0,0-1 0,0 1 0,-1-1 0,1 1 1,-1 0-1,0-1 0,1 1 0,-1 1 0,0-1 0,0 0 0,0 1 0,-1-1 0,1 1 0,0 0 0,0 0 0,-7 0 0,3-1-2,0 1 0,0 1 0,1 0-1,-1 0 1,0 0 0,0 1 0,1-1-1,-1 2 1,1-1 0,-1 1-1,1 0 1,-1 0 0,-9 6 0,16-8-10,-1 0 1,1 0-1,0 0 1,-1 1-1,1-1 1,0 0-1,-1 0 1,1 1 0,-1-1-1,1 0 1,0 1-1,0-1 1,-1 0-1,1 1 1,0-1-1,0 1 1,-1-1-1,1 0 1,0 1 0,0-1-1,0 1 1,0-1-1,-1 1 1,1-1-1,0 1 1,0-1-1,0 0 1,0 1 0,0-1-1,0 1 1,1 0-1,11 5-7,23-4-7,-16-6-25,-1-1 0,0-1 0,0 0 0,-1-2 0,1 0 0,-2-1 0,1 0 0,-1-1 0,-1-1 0,20-18 0,-29 26 49,-6 8 22,-5 9 32,-1 0-29,-36 88 378,37-87-429,0 1 1,1 0-1,1 0 1,-2 28 0,5-43-33,-1 0 1,1-1 0,0 1 0,0 0 0,0-1 0,0 1 0,0 0 0,0-1 0,0 1 0,0 0 0,0-1 0,0 1 0,0-1-1,1 1 1,-1 0 0,0-1 0,0 1 0,1 0 0,-1-1 0,0 1 0,1-1 0,-1 1 0,0-1 0,1 1 0,-1-1 0,1 1 0,-1-1-1,1 1 1,-1-1 0,1 0 0,-1 1 0,1-1 0,-1 0 0,2 1 0,-1-1-26,0 0 1,0-1-1,0 1 1,1-1-1,-1 1 1,0-1-1,0 1 0,-1-1 1,1 1-1,0-1 1,0 0-1,0 0 1,0 0-1,0 1 1,-1-1-1,1 0 0,0 0 1,-1 0-1,1 0 1,0-1-1,12-23-526,3-12-197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1:52.039"/>
    </inkml:context>
    <inkml:brush xml:id="br0">
      <inkml:brushProperty name="width" value="0.05" units="cm"/>
      <inkml:brushProperty name="height" value="0.05" units="cm"/>
    </inkml:brush>
  </inkml:definitions>
  <inkml:trace contextRef="#ctx0" brushRef="#br0">252 1 19980,'-4'0'235,"-1"0"0,1 1 0,-1 0 0,1 0-1,0 0 1,-1 0 0,1 1 0,0 0 0,0 0-1,0 0 1,0 0 0,0 0 0,-4 5 0,-1-1 190,-7 4-21,1 1 0,1 0 0,0 1 1,1 0-1,0 1 0,1 1 0,0 0 0,1 1 0,1 0 0,-15 29 1,21-36-384,0 0 0,0 0 1,2 1-1,-1-1 0,1 1 0,0-1 1,0 1-1,1 0 0,1 0 1,-1 0-1,1 0 0,1 0 1,0 0-1,0-1 0,1 1 1,0 0-1,0-1 0,1 1 1,0-1-1,0 0 0,1 0 0,1 0 1,9 15-1,-11-19-18,1 0 0,0 0 0,0-1 0,0 1 0,0-1 0,0 0 0,1 0 0,-1 0 0,1-1 0,0 0 0,-1 1 0,1-2 0,0 1 0,1 0 0,-1-1 0,0 0 0,0-1 0,0 1 0,1-1 0,5 0 0,-7 0-2,0 0 1,0-1-1,1 0 1,-1 0-1,0 0 1,-1 0-1,1 0 1,0-1-1,0 0 1,-1 0-1,1 0 1,-1 0 0,1 0-1,-1-1 1,0 1-1,0-1 1,0 0-1,0 0 1,0 0-1,-1-1 1,0 1-1,1 0 1,-1-1-1,0 0 1,-1 1 0,3-6-1,-4 7-3,1 0 1,0-1-1,0 1 0,-1 0 1,0-1-1,1 1 0,-1 0 1,0-1-1,0 1 0,0 0 1,0-1-1,-1 1 0,1 0 1,-1-1-1,1 1 0,-1 0 0,-1-4 1,1 4-3,-1 0 0,1 1 0,0-1-1,-1 1 1,1-1 0,-1 1 0,1 0 0,-1 0 0,0-1 0,0 1 0,1 0 0,-1 0 0,0 1 0,0-1 0,0 0 0,-3 0-1,0 0-1,0 0 0,0 1-1,0 0 1,0-1 0,0 2-1,0-1 1,0 1 0,0-1-1,0 1 1,0 1 0,0-1-1,0 1 1,0 0-1,1 0 1,-6 3 0,8-4 13,0 1 0,0-1-1,0 1 1,0-1 0,1 1 0,-1 0 0,0 0 0,1 0 0,0 0 0,-1 0-1,1 0 1,0 0 0,0 0 0,0 0 0,-1 5 0,2-6-3,0 0 0,0-1-1,0 1 1,0 0 0,0 0 0,0-1 0,0 1 0,0 0 0,0 0-1,0-1 1,0 1 0,1 0 0,-1 0 0,0-1 0,1 1 0,-1 0 0,1-1-1,-1 1 1,0-1 0,1 2 0,1-1-1,-1-1 1,0 1-1,0 0 0,0 0 0,1-1 1,-1 1-1,0-1 0,1 1 0,-1-1 1,0 1-1,1-1 0,-1 0 0,1 0 1,1 0-1,10 0 3,-1-1-1,1-1 1,-1 0 0,0 0 0,0-1 0,0-1-1,0 0 1,0-1 0,-1 0 0,0-1 0,0 0 0,0 0-1,13-11 1,-21 13 8,0 1 1,0-1-1,0 1 0,-1-1 0,1 0 0,2-6 0,-2 5 177,-7 22-1,-2 18 123,1 1-1,0 48 0,2-24-682,2-46 143,1-1 1,0 1-1,1-1 0,4 21 0,1-14-138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8.296"/>
    </inkml:context>
    <inkml:brush xml:id="br0">
      <inkml:brushProperty name="width" value="0.05" units="cm"/>
      <inkml:brushProperty name="height" value="0.05" units="cm"/>
    </inkml:brush>
  </inkml:definitions>
  <inkml:trace contextRef="#ctx0" brushRef="#br0">51 1 17060,'-6'23'2523,"-5"16"-757,-17 81 896,26-106-2526,0 0-1,1 1 1,1-1-1,0 0 1,1 1-1,3 19 1,-3-32-125,-1 1 0,1-1 1,-1 0-1,1 1 0,0-1 0,0 1 0,0-1 1,0 0-1,0 0 0,0 0 0,1 0 0,-1 0 1,1 0-1,-1 0 0,1 0 0,0 0 0,0-1 1,0 1-1,0-1 0,0 1 0,0-1 1,0 0-1,0 0 0,5 2 0,0-2-3,0 0-1,1-1 1,-1 1-1,0-1 1,1-1 0,12-1-1,-11 0-39,1 2-1,0-1 0,11 2 1,-20-2 25,-1 1-1,1 0 1,0 0 0,-1 0 0,1 1 0,0-1 0,0 0 0,-1 0 0,1 0-1,0 0 1,-1 1 0,1-1 0,0 0 0,-1 1 0,1-1 0,0 0-1,-1 1 1,1-1 0,-1 1 0,1-1 0,-1 1 0,1-1 0,-1 1 0,1-1-1,-1 1 1,0 0 0,1 0 0,-1 0-1,0 0-1,0 0 1,0 0-1,0 0 1,-1 0-1,1 0 1,0 0 0,-1 0-1,1 0 1,-1 0-1,1 0 1,-1 0-1,1 0 1,-1 0 0,0-1-1,-1 2 1,-2 3-1,-1 0 0,0-1 0,-1 0-1,1 0 1,-7 3 0,4-3-118,0-1-1,0 0 0,-15 4 0,21-7 44,0 1 1,-1-1-1,1 0 0,0 0 1,0 0-1,-1 0 0,1 0 0,0 0 1,-3-2-1,4 2 54,0 0 0,0 0 0,1-1 0,-1 1 0,0-1 0,1 1 0,-1-1 0,0 1 0,1-1 0,-1 1 1,1-1-1,-1 1 0,1-1 0,-1 0 0,1 1 0,-1-1 0,1 0 0,-1 0 0,1 1 0,0-1 0,0 0 0,-1 0 0,1 0 0,0 1 0,0-2 0,1-9-387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17.615"/>
    </inkml:context>
    <inkml:brush xml:id="br0">
      <inkml:brushProperty name="width" value="0.05" units="cm"/>
      <inkml:brushProperty name="height" value="0.05" units="cm"/>
      <inkml:brushProperty name="color" value="#F6630D"/>
    </inkml:brush>
  </inkml:definitions>
  <inkml:trace contextRef="#ctx0" brushRef="#br0">0 31 12971,'2'-2'422,"-1"-1"1,0 0 0,0 1-1,0-1 1,0 0-1,0 0 1,-1 0 0,1-5-1,-1 8-341,1 0-1,-1 0 1,0 0-1,0 0 1,0-1-1,1 1 1,-1 0-1,0 0 1,0 0-1,0 0 1,1 0 0,-1 0-1,0 0 1,0 0-1,0 0 1,1 0-1,-1 0 1,0 0-1,0 0 1,1 0-1,-1 0 1,0 0-1,0 0 1,0 1-1,1-1 1,-1 0-1,0 0 1,0 0-1,0 0 1,1 0 0,-1 0-1,0 1 1,0-1-1,0 0 1,0 0-1,0 0 1,1 0-1,-1 1 1,0-1-1,12 9-220,-10-7 436,5 2-233,0 0 0,0 0 0,0 0 0,1-1 0,-1 0 0,1-1 0,0 0-1,0 0 1,9 1 0,75 3 416,93-14-155,-119 3-292,69 3 0,-38 4-11,-1-4-1,108-16 1,-137 13-12,1 3 0,-1 3 0,79 12 0,-91-8-15,6-3 12,115-9-1,-79 0 2,-88 6-6,0 0 1,-1 1-1,1 0 1,0 1-1,0 0 1,-1 0-1,1 0 1,-1 1-1,1 1 1,-1 0-1,0 0 1,0 0-1,0 1 1,13 8-1,-13-6 3,0-2-1,1 1 0,-1-1 1,1 0-1,0 0 0,0-1 1,0-1-1,0 1 1,1-2-1,18 2 0,5-2 12,62-6 1,-7-1-169,-86 6 55,-1 0 0,1 0 0,-1 0 0,1 0 0,-1 0 0,1-1 0,-1 1 0,1-1 0,-1 1 0,0-1 0,1 0 0,-1 1 0,2-2 0,1-3-172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18.408"/>
    </inkml:context>
    <inkml:brush xml:id="br0">
      <inkml:brushProperty name="width" value="0.05" units="cm"/>
      <inkml:brushProperty name="height" value="0.05" units="cm"/>
      <inkml:brushProperty name="color" value="#F6630D"/>
    </inkml:brush>
  </inkml:definitions>
  <inkml:trace contextRef="#ctx0" brushRef="#br0">8 146 12931,'0'-1'45,"-1"1"1,1 0-1,-1-1 0,1 1 1,-1 0-1,1-1 1,-1 1-1,1-1 0,0 1 1,-1-1-1,1 1 1,0-1-1,-1 1 0,1-1 1,0 1-1,0-1 1,-1 0-1,1 1 0,0-1 1,0 1-1,0-1 1,0 1-1,0-1 0,0 0 1,0 1-1,0-1 1,0 1-1,0-1 0,0 0 1,0 1-1,0-1 1,1 1-1,-1-1 0,0 0 1,0 1-1,1-1 1,-1 1-1,0-1 1,1 1-1,-1-1 0,0 1 1,1 0-1,-1-1 1,1 1-1,-1-1 0,1 1 1,-1 0-1,1-1 1,30-21 710,-26 19-551,13-7-101,1 0 0,-1 2-1,1 0 1,0 1 0,1 1 0,0 1 0,0 0 0,0 2 0,36-2 0,-39 3-94,409-24 873,-7 43-657,-404-16-220,51 3-3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0.501"/>
    </inkml:context>
    <inkml:brush xml:id="br0">
      <inkml:brushProperty name="width" value="0.05" units="cm"/>
      <inkml:brushProperty name="height" value="0.05" units="cm"/>
      <inkml:brushProperty name="color" value="#F6630D"/>
    </inkml:brush>
  </inkml:definitions>
  <inkml:trace contextRef="#ctx0" brushRef="#br0">21 1279 15291,'-16'5'1851,"15"-5"-1806,1 0 0,0 0 0,0 0 0,0 0-1,0 0 1,0 0 0,-1 0 0,1 0 0,0 0 0,0 0-1,0 0 1,0-1 0,0 1 0,-1 0 0,1 0-1,0 0 1,0 0 0,0 0 0,0 0 0,0 0-1,0 0 1,0-1 0,-1 1 0,1 0 0,0 0-1,0 0 1,0 0 0,0 0 0,0 0 0,0-1-1,0 1 1,0 0 0,0 0 0,0 0 0,0 0-1,0-1 1,0 1 0,0 0 0,0 0 0,0 0-1,0 0 1,0 0 0,0-1 0,14-23 2859,-8 15-2623,-1 2 8,0 1 0,0 0 0,1 1 0,0-1 0,0 1 0,9-6 0,23-20-350,31-42 122,99-99 114,-133 141-196,1 1 0,1 2-1,47-27 1,-17 14 45,-2-3 0,95-84 0,-102 81 3,115-69 1,-145 99-18,121-96-43,-48 32-52,-66 55 115,-2 1-15,1 1 0,1 1 0,60-28 0,-74 43-14,-1 0 0,27-6 0,-35 10-185,-13 0-347,-21 0 76,2 3 242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2.255"/>
    </inkml:context>
    <inkml:brush xml:id="br0">
      <inkml:brushProperty name="width" value="0.05" units="cm"/>
      <inkml:brushProperty name="height" value="0.05" units="cm"/>
      <inkml:brushProperty name="color" value="#F6630D"/>
    </inkml:brush>
  </inkml:definitions>
  <inkml:trace contextRef="#ctx0" brushRef="#br0">239 105 9298,'-11'-2'918,"-1"0"0,1 1 0,0 1 0,0-1 0,-1 2-1,-18 2 1,19 0-599,1-1 0,-1-1 0,0 0 0,0 0 0,0-1 0,0 0 0,-21-4 0,4 2 601,24 2-171,17-3-210,-7 1-479,39-8 499,242-53 681,-224 53-1237,0 3-1,103 0 1,-139 10 1,0 0-1,0 2 0,29 9 1,-32-7 8,1-1 0,-1-2 0,48 3-1,-20-9 35,0-3-1,62-14 0,64-6 48,-136 25-73,0 1 0,64 12 1,44 1 58,-5-19 108,-94 2-81,1 1 0,90 10 0,-17 18-35,-86-16-71,1-2 0,0-1 0,43 1 0,2-11 190,105-16 1,-86 7 32,-22 3-140,78-7-20,-128 14-18,1 2 0,62 9 0,-48-4 165,55 0 0,-68-5-119,0 2 1,-1 1-1,1 1 0,37 10 0,-30-4-415,-54-4-2266,-23-3 1484,13-1 365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3.423"/>
    </inkml:context>
    <inkml:brush xml:id="br0">
      <inkml:brushProperty name="width" value="0.05" units="cm"/>
      <inkml:brushProperty name="height" value="0.05" units="cm"/>
      <inkml:brushProperty name="color" value="#F6630D"/>
    </inkml:brush>
  </inkml:definitions>
  <inkml:trace contextRef="#ctx0" brushRef="#br0">48 5 15123,'3'-4'2456,"-5"5"-765,-7 13-713,1 19-810,2 1 0,1-1 0,2 1 0,1 43 0,-1 11 121,0-55-182,-7 305 948,25-208-873,-1-7-70,-11-68-95,-3 0 0,-12 103 0,7-102 395,15-89-237,-2-1 1,0 0 0,3-59 0,-3 30-182,6-42-661,0-198 1,-15 272 658,-2 1 1,-12-52 0,15 82 8,0 0 0,0 0-1,0 0 1,0 0 0,0 0-1,0 0 1,0 0 0,0 0-1,0 0 1,0 0 0,0 0-1,0 0 1,0 0 0,-1 1-1,1-1 1,0 0 0,0 0-1,0 0 1,0 0 0,0 0-1,0 0 1,0 0 0,0 0-1,0-1 1,0 1 0,0 0-1,0 0 1,-1 0 0,1 0-1,0 0 1,0 0 0,0 0-1,0 0 1,0 0 0,0 0-1,0 0 1,0 0 0,0 0-1,0 0 1,0 0 0,0 0-1,0 0 1,0 0 0,0 0-1,0 0 1,0 0 0,0-1-1,0 1 1,0 0 0,0 0-1,0 0 1,0 0 0,0 0-1,0 0 1,0 0 0,0 0-1,0 0 1,0 0 0,0 0-1,-3 10 26,-1 19 34,1 606 956,3-633-1018,0 13-12,1 0 0,1-1 0,0 1 0,1 0 0,1-1 0,8 23 0,-12-36-59,1-1 1,-1 1 0,0 0-1,1-1 1,-1 1-1,0 0 1,1-1 0,-1 1-1,1 0 1,-1-1-1,1 1 1,-1-1 0,1 1-1,0-1 1,-1 1 0,1-1-1,-1 1 1,1-1-1,0 0 1,-1 1 0,1-1-1,0 0 1,0 0-1,-1 0 1,1 1 0,0-1-1,0 0 1,-1 0 0,3 0-1,-2-1 3,0 1 1,0-1-1,1 1 0,-1-1 0,0 0 1,0 0-1,0 1 0,0-1 1,0 0-1,0 0 0,0 0 0,0 0 1,0 0-1,0-1 0,1-1 0,9-18-566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4.798"/>
    </inkml:context>
    <inkml:brush xml:id="br0">
      <inkml:brushProperty name="width" value="0.05" units="cm"/>
      <inkml:brushProperty name="height" value="0.05" units="cm"/>
      <inkml:brushProperty name="color" value="#F6630D"/>
    </inkml:brush>
  </inkml:definitions>
  <inkml:trace contextRef="#ctx0" brushRef="#br0">0 98 12891,'1'-2'2929,"-1"2"-2876,11-7 1465,18-6-100,-3 6-880,0 0-1,0 2 0,0 0 1,0 2-1,45 1 0,-4 4-163,71 13 0,-80-10-275,-1-3-1,1-3 1,69-9 0,35-1 234,245 32 156,-382-19-474,36 0 147,0-2 0,121-16 0,-164 13-123,3 0 45,-1 1 1,1 0-1,0 2 1,20 1-1,-39 0-79,-1-1 0,0 0-1,0 0 1,0 0 0,1 1 0,-1-1 0,0 1 0,0-1-1,0 1 1,0-1 0,0 1 0,0 0 0,0-1-1,0 1 1,0 0 0,1 1 0,-1-2-4,-1 1 1,0-1-1,0 0 1,0 0-1,0 0 1,0 0-1,0 0 1,0 0-1,0 1 1,0-1-1,0 0 1,0 0-1,0 0 1,0 0-1,0 0 0,0 1 1,0-1-1,0 0 1,0 0-1,0 0 1,-1 0-1,1 0 1,0 0-1,0 1 1,0-1-1,0 0 1,0 0-1,0 0 1,0 0-1,0 0 1,0 0-1,0 0 0,-1 0 1,1 1-1,0-1 1,0 0-1,0 0 1,0 0-1,0 0 1,0 0-1,-1 0 1,1 0-1,-14 0 53,-105-13-256,-205 2 0,-60 39 12,-156 0-241,502-30 451,-52-11-1,8 0 10,81 13-36,1 0 0,0-1 0,-1 1 0,1 0 0,0 0-1,-1 0 1,1 0 0,0 0 0,-1 0 0,1 0-1,0 0 1,-1 0 0,1 0 0,-1 0 0,1 0-1,0 0 1,-1 0 0,1 0 0,0 0 0,-1 0-1,1 0 1,0 0 0,-1 1 0,1-1 0,0 0-1,-1 0 1,1 0 0,0 1 0,0-1 0,-1 0-1,1 0 1,0 1 0,0-1 0,-1 0 0,1 1-1,0-1 1,0 0 0,0 1 0,0-1 0,-1 0-1,1 1 1,0-1 0,0 0 0,0 1 0,0-1-1,0 0 1,0 1 0,0-1 0,0 0 0,0 1-1,0-1 1,0 1 0,0-1 0,0 0 0,1 1-1,-1 0-10,0 0 0,1 0 0,0 0-1,-1 0 1,1 0 0,0-1 0,-1 1-1,1 0 1,0 0 0,0 0 0,-1-1-1,1 1 1,0-1 0,0 1 0,0 0-1,0-1 1,0 0 0,0 1 0,2 0-1,17 1-38,1 0-1,0-1 1,0-1-1,1-2 1,23-3-1,-4 1 53,290-17 23,66-5-781,-272 1 60,-60 11 278,-60 14 449,-5 2 3,-10 6 28,-19 10 41,-3-7-2,-1 0 1,1-2 0,-2-2 0,-43 5 0,-139 1 287,199-12-354,-192 1 324,-28 1-622,161 1-333,-81 16 0,122-13 266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5.532"/>
    </inkml:context>
    <inkml:brush xml:id="br0">
      <inkml:brushProperty name="width" value="0.05" units="cm"/>
      <inkml:brushProperty name="height" value="0.05" units="cm"/>
      <inkml:brushProperty name="color" value="#F6630D"/>
    </inkml:brush>
  </inkml:definitions>
  <inkml:trace contextRef="#ctx0" brushRef="#br0">383 77 15131,'30'-41'1767,"-8"11"-731,-17 25 2513,-33 47-2593,-62 73 0,-46 30-637,130-139-283,-68 66 150,-23 24-305,88-82-470,9-14 548,1 1 0,-1-1 0,0 0 0,0 0 0,0 0 0,1 0 0,-1 0 1,0 0-1,1 1 0,-1-1 0,0 0 0,0 0 0,1 0 0,-1 0 0,0 0 1,1 0-1,-1 0 0,0 0 0,0 0 0,1 0 0,-1 0 0,0 0 0,1 0 1,-1-1-1,0 1 0,0 0 0,1 0 0,-1 0 0,1-1 0,29-15-1189,-5-3 686,5-5-143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5.934"/>
    </inkml:context>
    <inkml:brush xml:id="br0">
      <inkml:brushProperty name="width" value="0.05" units="cm"/>
      <inkml:brushProperty name="height" value="0.05" units="cm"/>
      <inkml:brushProperty name="color" value="#F6630D"/>
    </inkml:brush>
  </inkml:definitions>
  <inkml:trace contextRef="#ctx0" brushRef="#br0">269 7 14483,'12'-6'1575,"-7"9"-359,-9 21 604,2-17-1426,-12 56 797,2-1 1,-3 67-1,14-99-1172,0-1 0,2 1 0,2 0 0,0-1 0,2 0 1,15 49-1,-31-91-3293,-17-9 2670,22 17 167,-16-12-320</inkml:trace>
  <inkml:trace contextRef="#ctx0" brushRef="#br0" timeOffset="1">34 389 12435,'-19'-10'1704,"9"4"-712,5-1-368,10 5 1425,8 1-689,10 2-240,4 2-103,6 3-329,2 0-224,3 1-912,-1-5 616,-2-2-168,0-6-96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9.329"/>
    </inkml:context>
    <inkml:brush xml:id="br0">
      <inkml:brushProperty name="width" value="0.05" units="cm"/>
      <inkml:brushProperty name="height" value="0.05" units="cm"/>
      <inkml:brushProperty name="color" value="#F6630D"/>
    </inkml:brush>
  </inkml:definitions>
  <inkml:trace contextRef="#ctx0" brushRef="#br0">78 103 14875,'36'-103'6503,"-40"133"-3386,-61 292-1663,40-103-3485,24-208 1672,1-5 147,-1-1 0,1 1 0,-1 0 0,0-1 0,-3 9 0,-2-7-382,1-17-143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39.735"/>
    </inkml:context>
    <inkml:brush xml:id="br0">
      <inkml:brushProperty name="width" value="0.05" units="cm"/>
      <inkml:brushProperty name="height" value="0.05" units="cm"/>
      <inkml:brushProperty name="color" value="#F6630D"/>
    </inkml:brush>
  </inkml:definitions>
  <inkml:trace contextRef="#ctx0" brushRef="#br0">1 132 16492,'4'-9'303,"0"-1"1,1 1 0,0 0 0,0 1 0,1-1 0,0 1 0,1 0-1,14-13 1,-15 16-133,0 0-1,0 1 1,0 0-1,1 1 1,0-1 0,0 1-1,0 0 1,0 1-1,0 0 1,0 0-1,1 1 1,-1-1-1,8 1 1,-4 1-97,0 1 1,0 0-1,0 0 0,-1 1 1,1 0-1,-1 1 1,1 1-1,-1-1 0,0 2 1,0-1-1,-1 1 0,1 1 1,-1 0-1,0 0 1,-1 1-1,0 0 0,0 0 1,0 1-1,-1 0 0,0 0 1,0 1-1,-1 0 1,8 14-1,-9-14-20,0 1 0,-1 0 0,0 1-1,0-1 1,-1 1 0,-1-1 0,0 1 0,0 0 0,-1 0 0,0 15-1,-1-18 45,-1 1 0,0-1 0,-1 1 0,1-1 0,-2 0 0,1 0 0,-1 0 0,-1 0 0,1 0 0,-1 0-1,0-1 1,-1 0 0,0 0 0,-6 7 0,3-5-15,0-1 0,0 0-1,-1 0 1,0-1 0,-1 0 0,1-1-1,-1 0 1,0 0 0,-1-1 0,1 0 0,-1-1-1,0 0 1,0-1 0,-1 0 0,-18 1-1,28-3-153,1-1-1,-1 0 1,1 0-1,0 0 0,-1 0 1,1 0-1,0-1 1,-1 1-1,1 0 0,0-1 1,-1 1-1,1 0 0,0-1 1,0 0-1,-3-1 1,4 2-8,0 0 1,0-1 0,-1 1-1,1-1 1,0 1 0,0-1-1,0 1 1,-1-1 0,1 1-1,0 0 1,0-1 0,0 1-1,0-1 1,0 1 0,0-1 0,0 1-1,0-1 1,0 1 0,0-1-1,0 1 1,0-1 0,1 1-1,-1-1 1,0 1 0,0-1-1,0 1 1,1 0 0,-1-1-1,2-2-179,0 0 0,1 0 0,-1 1 0,0-1 0,1 1 0,-1 0 0,1-1 0,0 1 0,0 0-1,4-1 1,16-7-898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8.867"/>
    </inkml:context>
    <inkml:brush xml:id="br0">
      <inkml:brushProperty name="width" value="0.05" units="cm"/>
      <inkml:brushProperty name="height" value="0.05" units="cm"/>
    </inkml:brush>
  </inkml:definitions>
  <inkml:trace contextRef="#ctx0" brushRef="#br0">89 432 15819,'7'-11'1449,"-11"7"-238,2 4-1057,0 0 1,0 1 0,1-1-1,-1 0 1,0 1-1,0-1 1,1 1-1,-1 0 1,0-1 0,1 1-1,-3 2 1,-2 1 30,1 0 0,0 0 1,0 1-1,0 0 1,0 0-1,1 0 1,0 1-1,0-1 0,1 1 1,-5 9-1,5-10-153,1 0-1,0 0 1,0 0 0,1 1-1,-1-1 1,1 0-1,0 1 1,1-1 0,-1 1-1,1-1 1,0 1-1,1-1 1,1 9 0,-2-12-5,1 0 0,-1-1 0,1 1 0,-1-1 0,1 1 0,0 0 0,-1-1 0,1 1 0,0-1 0,0 0 0,0 1 0,0-1 0,1 0 0,-1 0 0,0 1 0,0-1 0,1 0 0,-1 0 0,1-1 0,-1 1 0,1 0 0,2 1 0,-1-2 23,0 1 0,0-1 0,0 1 0,0-1 0,0 0 0,0 0 0,1-1 0,-1 1 0,0-1 0,0 1 0,4-2 0,4-2 100,-1-1 0,0 1-1,0-1 1,0-1-1,17-12 1,-11 3-103,-1-1 1,0 0-1,-1 0 1,-1-2-1,-1 0 1,0 0 0,-1-1-1,-1 0 1,-1-1-1,-1 0 1,11-37-1,-18 54-81,-1 0-1,1 1 0,0-1 1,-1 0-1,0 0 0,1 0 1,-1 1-1,0-1 0,0 0 1,-1 0-1,1 0 0,-1 1 1,0-5-1,1 7 28,0 0 1,-1 0-1,1 0 1,0-1-1,0 1 1,0 0-1,0 0 1,0 0-1,0 0 1,0 0-1,0 0 1,0 0-1,0-1 0,-1 1 1,1 0-1,0 0 1,0 0-1,0 0 1,0 0-1,0 0 1,0 0-1,-1 0 1,1 0-1,0 0 0,0 0 1,0 0-1,0 0 1,0 0-1,-1 0 1,1 0-1,0 0 1,0 0-1,0 0 1,0 0-1,0 0 0,0 0 1,-1 0-1,1 0 1,0 0-1,0 0 1,0 0-1,0 0 1,0 0-1,0 0 1,-1 1-1,1-1 1,0 0-1,-6 9-170,-3 12-19,7-17 187,1 1 0,0 0 0,0 0 0,1 0 0,-1 0 0,1 0 0,0 0 0,0 0 0,1 5 0,0-9 18,-1 0-1,0 0 0,0 1 0,1-1 0,-1 0 0,1 0 0,-1 0 0,1 0 0,-1 0 1,1 0-1,0 0 0,-1 0 0,1 0 0,0 0 0,0 0 0,0 0 0,-1-1 0,1 1 0,0 0 1,0-1-1,0 1 0,1 0 0,-1-1 0,0 1 0,0-1 0,0 0 0,0 1 0,0-1 1,1 0-1,-1 0 0,0 0 0,0 1 0,0-1 0,1-1 0,-1 1 0,0 0 0,0 0 0,0 0 1,0-1-1,1 1 0,0-1 0,5-1 49,1-1 0,-1 0 1,0-1-1,-1 0 0,1 0 0,-1 0 0,1-1 1,-1 0-1,6-6 0,48-56 501,-57 64-521,15-20 215,-2 0 1,19-34-1,-27 43-167,-1 0 1,-1-1 0,0 0-1,-1 0 1,5-27 0,-9 40-83,-1 1-1,0-1 1,0 0 0,0 1 0,0-1-1,0 0 1,0 0 0,0 1 0,-1-1-1,1 0 1,-1 1 0,1-1 0,-1 0 0,1 1-1,-1-1 1,0 1 0,-1-3 0,1 4-7,0-1 0,1 1 1,-1-1-1,0 1 0,1 0 1,-1-1-1,0 1 0,0 0 1,1 0-1,-1-1 0,0 1 1,0 0-1,0 0 0,1 0 1,-1 0-1,0 0 0,0 0 1,0 0-1,1 0 0,-1 1 1,0-1-1,0 0 0,1 0 1,-1 1-1,0-1 0,0 0 1,1 1-1,-1-1 0,0 1 0,1-1 1,-1 1-1,1-1 0,-1 1 1,1-1-1,-1 1 0,1 0 1,-1-1-1,0 2 0,-5 6-21,0 0 0,0 0-1,1 0 1,0 1 0,0 0-1,1 0 1,0 0 0,1 0-1,-4 17 1,-1 8 2,-4 47 1,9-47 11,2 58 0,1-76 9,2-1-1,0 1 1,1 0 0,1 0 0,9 24 0,-1-18 4,-12-22-3,0 1-1,0-1 1,0 1-1,0-1 0,1 1 1,-1-1-1,0 1 1,0-1-1,1 1 1,-1-1-1,0 1 1,1-1-1,-1 0 1,0 1-1,1-1 1,-1 0-1,1 1 0,-1-1 1,1 0-1,-1 0 1,0 1-1,1-1 1,-1 0-1,1 0 1,-1 0-1,1 1 1,-1-1-1,1 0 0,0 0 1,-1 0-1,1 0 1,-1 0-1,1 0 1,-1 0-1,1 0 1,0-1-3,-1 0 1,0 0 0,0 0 0,1 0-1,-1 0 1,0 0 0,0 0-1,0 0 1,0-1 0,0 1 0,0 0-1,0 0 1,-1 0 0,1 0 0,0 0-1,0 0 1,-2-1 0,-8-22-81,8 19 52,-11-20-227,-18-28-1,18 32 46,0-1-1,-9-23 0,21 44 204,1 0-1,-1 0 1,1-1-1,0 1 1,-1 0 0,1-1-1,0 1 1,0 0-1,0-1 1,0 1 0,0 0-1,0-1 1,0-1-1,1 2 13,-1 0 0,0 1-1,0-1 1,1 1-1,-1-1 1,1 1 0,-1-1-1,0 1 1,1-1-1,-1 1 1,1-1-1,-1 1 1,1-1 0,0 1-1,-1 0 1,1-1-1,-1 1 1,1 0 0,1-1-1,3 0 12,-1 1-1,1-1 1,0 1-1,-1 0 1,1 0-1,6 1 1,6 0-145,-8-1 126,0 0 0,-1-1 0,1 0 0,-1-1-1,14-4 1,11-8-21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0.156"/>
    </inkml:context>
    <inkml:brush xml:id="br0">
      <inkml:brushProperty name="width" value="0.05" units="cm"/>
      <inkml:brushProperty name="height" value="0.05" units="cm"/>
      <inkml:brushProperty name="color" value="#F6630D"/>
    </inkml:brush>
  </inkml:definitions>
  <inkml:trace contextRef="#ctx0" brushRef="#br0">0 1 12603,'3'2'271,"1"1"1,-1-1-1,0 1 1,0 0-1,0 0 1,0 0-1,-1 0 1,1 0-1,-1 1 1,0-1-1,0 1 1,0-1-1,0 1 1,-1 0-1,0 0 1,1 0-1,-1 0 1,0 7-1,1 5 674,-1 1 1,-1-1-1,-3 24 0,2-21-350,-3 30 550,-2 59 376,9-90-1339,-3-18-170,0 1 1,0-1-1,0 0 1,1 1-1,-1-1 1,0 0-1,0 0 1,0 1-1,1-1 1,-1 0-1,0 0 0,0 1 1,1-1-1,-1 0 1,0 0-1,1 0 1,-1 1-1,0-1 1,0 0-1,1 0 1,-1 0-1,0 0 1,1 0-1,-1 0 1,1 0-1,0 0 13,0-1 1,1 1-1,-1-1 1,0 1-1,0-1 1,0 0-1,0 1 0,0-1 1,0 0-1,0 0 1,0 0-1,0 0 1,0 0-1,-1 0 0,1 0 1,0 0-1,-1 0 1,1-1-1,0-1 1,4-9 96,0 0 1,-1 0 0,-1-1-1,0 1 1,3-25 0,-4 10 81,-2-48 0,-8 24-2155,11 52 1586,1 1 1,0-1 0,0 1 0,0-1-1,0 0 1,0-1 0,0 1 0,0-1-1,0 0 1,8 0 0,42-7-1116,-18-1 552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0.513"/>
    </inkml:context>
    <inkml:brush xml:id="br0">
      <inkml:brushProperty name="width" value="0.05" units="cm"/>
      <inkml:brushProperty name="height" value="0.05" units="cm"/>
      <inkml:brushProperty name="color" value="#F6630D"/>
    </inkml:brush>
  </inkml:definitions>
  <inkml:trace contextRef="#ctx0" brushRef="#br0">62 0 15179,'-3'2'353,"-1"1"1,1-1-1,0 1 0,0 0 0,0 0 1,0 0-1,1 0 0,-1 0 0,1 0 1,0 1-1,-3 4 0,0 2 306,0 0 0,-5 21 0,8-26-542,1-1 0,0 1 0,1 0 0,-1 0 0,1 0 0,0 0 0,0-1 0,0 1-1,1 0 1,0 0 0,0 0 0,0-1 0,3 9 0,-3-11-73,0 0 0,0-1 0,1 1 0,-1 0 0,0 0 0,0-1 0,1 1 0,-1-1 0,1 1 0,0-1 0,-1 0 0,1 0 1,0 0-1,0 1 0,0-2 0,0 1 0,0 0 0,0 0 0,0-1 0,0 1 0,0-1 0,0 1 0,0-1 0,0 0 0,0 0 0,0 0 0,0 0 0,1 0 0,-1-1 0,0 1 0,0-1 0,0 1 0,4-2 0,-1 0 93,0 0-1,1-1 0,-1 1 1,0-1-1,0 0 0,-1-1 1,1 1-1,-1-1 1,0 0-1,0 0 0,0 0 1,0 0-1,3-5 0,-6 7-73,1 0 0,-1-1 0,0 1 0,0 0 0,1 0 0,-2 0 0,1-1 0,0 1 0,0-1-1,-1 1 1,1 0 0,-1-1 0,0 1 0,0-1 0,0 1 0,0-1 0,0 1 0,0-1 0,-1 1 0,1-1-1,-1 1 1,0 0 0,0-1 0,0 1 0,0 0 0,0 0 0,0-1 0,0 1 0,-1 0 0,1 0 0,-4-3-1,0 1-152,0-1-1,0 1 1,0 0-1,-1 0 0,1 1 1,-1 0-1,0 0 1,0 0-1,0 1 1,0-1-1,-1 1 0,1 1 1,-10-2-1,16 3 78,0 0 0,0 0 0,-1 0 0,1 0-1,0 0 1,0 0 0,0 0 0,0 0 0,-1 0 0,1 0 0,0 0 0,0 0-1,0 0 1,0 0 0,-1 1 0,1-1 0,0 0 0,0 0 0,0 0-1,0 0 1,0 0 0,0 0 0,-1 0 0,1 0 0,0 1 0,0-1 0,0 0-1,0 0 1,0 0 0,0 0 0,0 0 0,0 1 0,0-1 0,0 0 0,0 0-1,0 0 1,0 0 0,0 1 0,0-1 0,0 0 0,0 0 0,0 0-1,0 0 1,0 1 0,0-1 0,0 0 0,0 0 0,0 0 0,0 0 0,0 1-1,0-1 1,0 0 0,0 0 0,0 0 0,0 0 0,1 0 0,-1 0-1,0 1 1,6 3-477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1.162"/>
    </inkml:context>
    <inkml:brush xml:id="br0">
      <inkml:brushProperty name="width" value="0.05" units="cm"/>
      <inkml:brushProperty name="height" value="0.05" units="cm"/>
      <inkml:brushProperty name="color" value="#F6630D"/>
    </inkml:brush>
  </inkml:definitions>
  <inkml:trace contextRef="#ctx0" brushRef="#br0">245 402 12267,'0'-2'294,"-1"1"0,1 0 1,0 0-1,-1 0 0,1 0 0,-1 0 1,0 0-1,1 0 0,-1 0 1,0 0-1,0 0 0,0 0 1,0 0-1,0 0 0,0 1 1,0-1-1,0 0 0,0 1 0,0-1 1,0 0-1,0 1 0,0 0 1,0-1-1,0 1 0,-1 0 1,1-1-1,-2 1 0,-36-4 2421,32 4-2630,0 1 0,0 1 0,0-1-1,0 1 1,0 0 0,0 1 0,0 0 0,1 0-1,-1 0 1,1 1 0,0 0 0,0 0 0,0 0-1,0 1 1,1 0 0,0 0 0,0 0 0,0 1-1,-7 11 1,6-7-79,0-1 0,0 1 0,1 0 0,0 0 1,1 1-1,0-1 0,1 1 0,0 0 0,1 0 0,0 0 0,1 0 0,-1 14 0,2-22-1,1 0-1,-1 1 1,0-1-1,1 0 1,0 0-1,0 0 0,-1 0 1,2 0-1,-1-1 1,0 1-1,4 5 1,-4-7 1,0 0 0,0 1 1,1-1-1,-1 0 1,0 0-1,1 0 1,-1 0-1,1 0 1,-1-1-1,1 1 1,-1 0-1,1-1 0,0 1 1,-1-1-1,1 1 1,0-1-1,-1 0 1,1 0-1,0 0 1,0 0-1,-1 0 0,1 0 1,3-1-1,3-1 33,1 0-1,-1-1 1,0-1-1,0 1 1,0-1-1,0 0 1,-1-1-1,0 0 1,0 0-1,0-1 1,6-6-1,7-8 142,-1 0 1,21-30-1,-18 18 34,-2 0 0,-1-2 0,-1 0 0,-2-2 0,-2 1 1,-1-2-1,-2 0 0,-1 0 0,-2-1 0,-2 0 0,2-49 0,-8 58-89,0 29-124,0-1 0,0 1 0,0 0 0,0 0-1,0 0 1,0 0 0,0-1 0,0 1 0,0 0 0,0 0-1,0 0 1,0-1 0,0 1 0,0 0 0,0 0 0,0 0 0,0-1-1,0 1 1,0 0 0,0 0 0,0 0 0,0 0 0,0-1-1,0 1 1,0 0 0,0 0 0,-1 0 0,1 0 0,0-1-1,0 1 1,0 0 0,0 0 0,0 0 0,-1 0 0,1 0 0,0 0-1,0-1 1,0 1 0,0 0 0,-1 0 0,1 0 0,0 0-1,0 0 1,0 0 0,0 0 0,-1 0 0,1 0 0,0 0 0,0 0-1,0 0 1,-1 0 0,1 0 0,0 0 0,0 0 0,0 0-1,0 0 1,-1 0 0,1 0 0,0 0 0,0 1 0,-7 10-6,-10 48-51,-14 91 1,24-114 67,2-10-5,1 0-1,2 0 1,0 34-1,2-51-45,1 0-1,0 0 1,1 0-1,0 0 1,0 0-1,1 0 1,0-1 0,0 1-1,1-1 1,0 0-1,1 0 1,10 14-1,-10-15-92,0-1-107,0 0-1,0 0 1,0-1 0,8 7-1,-12-12 216,-1 1-1,1 0 1,0-1 0,-1 1-1,1-1 1,0 1-1,0-1 1,-1 0-1,1 1 1,0-1-1,0 0 1,0 0-1,0 1 1,-1-1-1,1 0 1,0 0 0,0 0-1,0 0 1,0 0-1,0 0 1,0 0-1,-1 0 1,1 0-1,0-1 1,0 1-1,0 0 1,0-1-1,-1 1 1,1 0-1,0-1 1,0 1 0,-1-1-1,1 1 1,0-1-1,-1 1 1,1-1-1,0 0 1,-1 1-1,1-1 1,-1 0-1,1 0 1,-1 1-1,1-1 1,0-1 0,6-15-297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1.673"/>
    </inkml:context>
    <inkml:brush xml:id="br0">
      <inkml:brushProperty name="width" value="0.05" units="cm"/>
      <inkml:brushProperty name="height" value="0.05" units="cm"/>
      <inkml:brushProperty name="color" value="#F6630D"/>
    </inkml:brush>
  </inkml:definitions>
  <inkml:trace contextRef="#ctx0" brushRef="#br0">84 39 13723,'13'-27'2536,"-12"16"-893,-1 11-1528,-1 0-1,1 0 1,-1 0 0,1 0-1,0 0 1,-1 0-1,1 0 1,-1 0-1,1 0 1,0 0-1,-1 0 1,1 0-1,-1 0 1,1 0-1,0 0 1,-1 1-1,1-1 1,0 0-1,-1 0 1,1 0-1,0 1 1,-1-1-1,1 0 1,0 1-1,-1-1 1,1 0-1,0 1 1,0-1-1,-1 1 1,-4 4 165,0 0 1,1 0-1,0 1 1,0 0-1,0 0 0,0 0 1,-2 7-1,-19 47 221,24-57-457,0 1-6,-4 6 78,1 0 0,1 1-1,0-1 1,0 1 0,1 0 0,1 0 0,-1-1 0,2 16 0,0-25-98,0 0 0,0-1 1,0 1-1,0 0 0,0-1 0,0 1 1,0 0-1,1-1 0,-1 1 0,0 0 1,1-1-1,-1 1 0,0 0 1,1-1-1,-1 1 0,1-1 0,-1 1 1,1-1-1,-1 1 0,1-1 1,0 1-1,-1-1 0,1 0 0,-1 1 1,1-1-1,0 1 0,1-1 13,-1 0 0,1 0-1,0 0 1,-1 0 0,1 0-1,-1 0 1,1 0 0,-1 0-1,1 0 1,-1-1 0,3 0-1,4-2 67,-1-1-1,0 0 0,12-8 1,19-18 203,-2-1 1,-1-3 0,58-69-1,-83 91-214,-14 18-46,0 0 1,0 1-1,0 0 0,1-1 0,0 1 1,1 0-1,-4 12 0,3-4-26,0 0-1,0 0 1,1 16-1,2-28-65,0 0 1,0 1-1,0-1 1,0 0-1,1 0 1,0 0-1,-1 0 1,1 0-1,0 0 0,1 0 1,-1 0-1,0 0 1,1 0-1,0 0 1,-1-1-1,1 1 1,0-1-1,0 1 0,1-1 1,-1 0-1,0 0 1,6 3-1,-5-3-125,0 0-1,1-1 0,0 1 0,-1-1 0,1 0 1,0 0-1,-1 0 0,1-1 0,0 1 0,0-1 1,0 0-1,-1 0 0,1-1 0,0 1 1,0-1-1,0 1 0,-1-1 0,8-3 0,12-6-683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2.201"/>
    </inkml:context>
    <inkml:brush xml:id="br0">
      <inkml:brushProperty name="width" value="0.05" units="cm"/>
      <inkml:brushProperty name="height" value="0.05" units="cm"/>
      <inkml:brushProperty name="color" value="#F6630D"/>
    </inkml:brush>
  </inkml:definitions>
  <inkml:trace contextRef="#ctx0" brushRef="#br0">0 12 17980,'28'-4'2449,"31"-3"894,-55 7-3151,1 0 1,-1 0-1,0 1 0,1-1 0,-1 1 1,0 0-1,0 0 0,1 1 0,-1-1 1,7 5-1,-10-6-149,0 1 0,0 0 0,0 0 0,0 0 0,0 0 1,0 0-1,0 0 0,-1 0 0,1 0 0,0 0 0,-1 0 0,1 1 0,-1-1 1,1 0-1,-1 0 0,1 1 0,-1-1 0,0 0 0,0 0 0,1 1 0,-1-1 1,0 0-1,0 1 0,-1-1 0,1 0 0,0 1 0,0-1 0,-1 0 1,1 0-1,0 1 0,-2 0 0,-1 6 127,0 0 1,-1 0-1,-9 12 1,9-12-34,-17 23 85,6-9 74,-12 24 0,24-40-264,1 0 1,-1 0-1,1 0 1,0 0-1,0 1 1,0-1-1,1 1 1,0-1-1,0 10 1,2-15-33,-1 1-1,0-1 1,1 0 0,-1 1-1,0-1 1,1 0 0,-1 0-1,1 1 1,0-1 0,-1 0-1,1 0 1,0 0 0,0 0-1,0 0 1,0 0 0,0 0-1,0 0 1,0 0 0,0-1-1,0 1 1,0 0 0,0-1-1,1 1 1,-1 0 0,0-1-1,0 0 1,1 1 0,-1-1-1,0 0 1,1 1 0,-1-1-1,0 0 1,1 0 0,-1 0 0,1 0-1,1-1 1,8 0-4,-1 0 1,1 0-1,14-5 1,-20 5 2,20-5-316,0-1-1,-1-1 0,0-1 1,35-19-1,-57 27 249,-1 1 1,1-1-1,-1 0 0,1 0 1,-1 0-1,0 0 0,1 0 1,-1-1-1,0 1 0,0 0 1,0-1-1,0 1 0,0 0 1,0-1-1,-1 1 0,1-1 1,1-2-1,-2 3 45,-1-1 0,1 1 0,0 0 0,0 0 0,0 0 0,-1 0 0,1 0 0,0 0 0,-1 0 0,1 0 0,-1 0 0,1 0 0,-1 0 0,0 0 0,1 0 0,-1 0 0,0 1 0,0-1 0,0 0 0,1 0 0,-1 1 0,0-1 0,0 0 0,0 1 0,0-1 0,0 1-1,0 0 1,-2-1 0,-23-8-496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2.540"/>
    </inkml:context>
    <inkml:brush xml:id="br0">
      <inkml:brushProperty name="width" value="0.05" units="cm"/>
      <inkml:brushProperty name="height" value="0.05" units="cm"/>
      <inkml:brushProperty name="color" value="#F6630D"/>
    </inkml:brush>
  </inkml:definitions>
  <inkml:trace contextRef="#ctx0" brushRef="#br0">1 27 16596,'1'0'2288,"10"2"-1256,12-2-376,5-3 1825,11 0-1329,9 0-232,5-2-608,-2 0-424,0-1 232,-1 3-144,-8 3-160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3.502"/>
    </inkml:context>
    <inkml:brush xml:id="br0">
      <inkml:brushProperty name="width" value="0.05" units="cm"/>
      <inkml:brushProperty name="height" value="0.05" units="cm"/>
      <inkml:brushProperty name="color" value="#F6630D"/>
    </inkml:brush>
  </inkml:definitions>
  <inkml:trace contextRef="#ctx0" brushRef="#br0">59 105 12163,'0'1'104,"1"0"0,-1-1 0,0 1 1,1-1-1,-1 1 0,0 0 1,1-1-1,-1 1 0,1-1 0,-1 1 1,1-1-1,-1 1 0,1-1 1,-1 0-1,1 1 0,-1-1 0,1 0 1,0 1-1,-1-1 0,1 0 1,0 0-1,-1 1 0,1-1 0,0 0 1,-1 0-1,1 0 0,0 0 1,-1 0-1,1 0 0,0 0 0,-1 0 1,1 0-1,0 0 0,-1-1 1,1 1-1,0 0 0,-1 0 0,2-1 1,27-9 1335,-28 10-1342,-11-6 1876,-3 9 42,13-1-1233,7-1-471,2-1-123,-1-1 1,1 0 0,-1 0-1,0-1 1,1 0-1,8-4 1,-13 5-141,0-1-1,-1 0 1,1 0 0,0 0 0,0 0-1,-1 0 1,1-1 0,-1 0-1,0 1 1,0-1 0,0 0 0,0-1-1,-1 1 1,3-4 0,-4 6-40,0-1 1,-1 1 0,1 0-1,-1 0 1,0 0 0,1 0-1,-1 0 1,0-1 0,1 1-1,-1 0 1,0 0 0,0-1-1,0 1 1,0 0-1,-1 0 1,1 0 0,0-1-1,0 1 1,-1 0 0,1 0-1,0 0 1,-1 0 0,0-1-1,1 1 1,-1 0 0,1 0-1,-1 0 1,0 0 0,0 1-1,0-1 1,0 0 0,1 0-1,-1 0 1,0 0 0,0 1-1,-1-1 1,1 1 0,0-1-1,0 1 1,0-1-1,0 1 1,0-1 0,-1 1-1,0 0 1,-4-2 17,1 1 0,-1-1-1,0 1 1,1 1 0,-1-1-1,0 1 1,1 0 0,-10 1-1,7 1-4,-1 1-1,1-1 1,0 2-1,-1-1 0,2 1 1,-1 0-1,0 0 1,1 1-1,-10 8 0,13-10-15,0 0 0,1 0 0,-1 1 0,1-1-1,0 1 1,0 0 0,0 0 0,0 1 0,1-1 0,-1 0-1,1 1 1,0-1 0,1 1 0,-1 0 0,1 0 0,0 0-1,-1 9 1,2-13-5,0 1 1,0-1-1,0 0 0,1 1 0,-1-1 0,0 1 0,1-1 1,-1 0-1,1 0 0,-1 1 0,1-1 0,0 0 0,-1 0 1,1 0-1,0 0 0,0 1 0,0-1 0,0 0 0,0-1 1,0 1-1,0 0 0,0 0 0,1 0 0,-1-1 1,0 1-1,0 0 0,1-1 0,-1 1 0,0-1 0,1 0 1,-1 1-1,0-1 0,1 0 0,-1 0 0,2 0 0,7 1 2,-1-1 0,0-1 0,1 0 0,9-2 0,-11 2 4,42-7 21,-28 3-19,0 2 1,0 0 0,41 1 0,-60 3-8,0-1 0,1 1 0,-1-1 0,0 1 0,0 0 0,0 0 1,0 0-1,0 1 0,0-1 0,0 1 0,-1 0 0,1-1 0,-1 1 0,1 0 0,-1 1 1,1-1-1,-1 0 0,0 1 0,0-1 0,0 1 0,2 4 0,5 5 35,-8-11-30,0 0 1,0 0 0,0 0-1,0 0 1,1-1 0,-1 1 0,0 0-1,1 0 1,-1-1 0,1 1-1,-1-1 1,1 1 0,-1-1 0,1 0-1,-1 0 1,1 0 0,-1 1-1,1-1 1,-1-1 0,1 1 0,-1 0-1,1 0 1,-1 0 0,1-1 0,-1 1-1,1-1 1,-1 1 0,1-1-1,-1 0 1,3-1 0,6-4 34,-1 0 1,1 0 0,9-9-1,-9 7-2,3-2 9,38-26 71,-48 34-116,0 1 1,0-1 0,0 0 0,0 1 0,1 0 0,-1 0-1,0 0 1,1 0 0,-1 0 0,1 1 0,-1 0-1,1-1 1,6 2 0,-9-1 1,1 1-1,-1-1 1,0 1 0,0 0-1,1 0 1,-1 0 0,0-1-1,0 1 1,0 0 0,0 0-1,0 0 1,0 1 0,0-1-1,0 0 1,-1 0 0,1 0-1,0 1 1,-1-1 0,1 0-1,-1 1 1,1-1 0,-1 1-1,1-1 1,-1 0 0,0 4-1,1 41 175,-1-35-114,0-11-70,0 1-1,0-1 1,-1 1 0,1-1-1,0 1 1,0 0-1,0-1 1,0 1-1,0-1 1,0 1-1,0-1 1,0 1-1,1 0 1,-1-1-1,0 1 1,0-1-1,0 1 1,1-1-1,-1 1 1,0-1-1,1 1 1,-1-1-1,1 2 1,6-12-609,1-2 535,0 2-106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4.514"/>
    </inkml:context>
    <inkml:brush xml:id="br0">
      <inkml:brushProperty name="width" value="0.05" units="cm"/>
      <inkml:brushProperty name="height" value="0.05" units="cm"/>
      <inkml:brushProperty name="color" value="#F6630D"/>
    </inkml:brush>
  </inkml:definitions>
  <inkml:trace contextRef="#ctx0" brushRef="#br0">90 0 18724,'2'12'415,"-1"-1"0,-1 1 0,1-1 1,-2 1-1,0 0 0,0-1 0,-1 1 0,-4 12 0,2-2 282,-23 116 1123,-23 155-481,49-290-1304,1 1-1,-1 0 1,1-1-1,1 1 1,-1 0 0,1 6-1,0-9-30,-1-1 0,0 0 0,0 0-1,0 0 1,0 0 0,0 0 0,0 1 0,0-1 0,0 0-1,0 0 1,0 0 0,0 0 0,0 0 0,0 0 0,1 0 0,-1 1-1,0-1 1,0 0 0,0 0 0,0 0 0,0 0 0,0 0-1,0 0 1,1 0 0,-1 0 0,0 0 0,0 0 0,0 0 0,0 0-1,0 0 1,1 0 0,-1 0 0,0 0 0,0 0 0,0 0-1,0 0 1,1 0 0,-1 0 0,0 0 0,0 0 0,0 0-1,0 0 1,0 0 0,0 0 0,1 0 0,-1 0 0,0 0 0,0-1-1,10-14 118,-2-4-98,-1-1 0,-1 0 0,-1 0 0,-1 0 0,-1-1 0,-1 1 0,0-31 0,-2 53-61,0 1 0,0-1 0,1 1 0,-1-1 0,1 1 0,0-1 0,0 0 0,-1 1 0,1-1-1,1 0 1,-1 0 0,0 0 0,1 1 0,-1-1 0,1-1 0,-1 1 0,1 0 0,0 0 0,0-1 0,0 1 0,0-1 0,0 1 0,2 0 0,3 0 46,-1-1 0,1-1 0,-1 1 0,1-1 0,0 0 0,-1-1 0,1 0 0,-1 0 0,1 0 0,-1-1 0,1 0 0,6-2 0,9-6 60,41-22 0,-48 25-24,-1-1 0,0-1 0,-1-1 0,0 0 1,0 0-1,21-25 0,-29 25 29,-14 15-19,-15 16-14,9-5-12,1 1 0,1 0 0,0 0 1,2 2-1,-19 37 0,29-55-24,1 0 0,-1 0-1,1 0 1,0 0 0,-1-1 0,1 1-1,0 0 1,0 0 0,0 0 0,0 0-1,0 0 1,0 0 0,0 0 0,0 0-1,0 0 1,0 0 0,0 0 0,1 0-1,-1 0 1,0 0 0,1 1 0,0-2 0,-1 1-1,1-1 1,0 1 0,0-1 0,-1 1 0,1-1 0,0 1 0,0-1 0,-1 0 0,1 1 0,0-1 0,0 0-1,0 0 1,0 0 0,-1 1 0,1-1 0,0 0 0,2 0 0,3-1 19,1 0 1,0 0-1,-1-1 0,12-3 1,72-32 92,-52 20-158,56-16 1,-90 32 28,0 0 0,0 0 0,0 0 0,0 1 0,0-1 1,0 1-1,0 0 0,0 0 0,0 1 0,0-1 0,1 1 0,-1 0 0,0 0 0,4 2 1,-6-2 4,0 1 1,0-1 0,0 1-1,0-1 1,0 1 0,0 0-1,-1 0 1,1 0 0,-1 0-1,1 0 1,-1 0 0,0 0 0,0 0-1,0 0 1,0 1 0,0-1-1,0 0 1,-1 1 0,1-1-1,-1 1 1,0-1 0,0 1-1,0-1 1,0 5 0,2 11 40,3-12 89,-3-7-101,0 0 0,0 0 1,-1 0-1,1 0 0,0 0 0,-1-1 1,1 1-1,0 0 0,-1-1 1,2-1-1,7-7-19,-3 4 24,-2 1-32,0-1-1,0 1 1,1 1 0,0-1-1,0 1 1,0 0-1,0 0 1,1 1-1,0 0 1,10-3-1,-17 5 1,1 1 0,0 0-1,0 0 1,0 0-1,-1 0 1,1 0-1,0 0 1,0 0-1,0 0 1,0 0-1,-1 0 1,1 1-1,0-1 1,0 0-1,0 0 1,-1 1-1,1-1 1,0 1-1,-1-1 1,1 1-1,0-1 1,-1 1-1,1-1 1,0 1-1,-1-1 1,1 2-1,0 0-3,0-1 0,0 1 0,-1 0-1,1 0 1,-1 0 0,1-1-1,-1 1 1,0 0 0,0 0 0,0 0-1,0 3 1,-1 6-28,-1 0 0,0 0 0,-4 12 0,5-19 24,-26 87 88,35-109-58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5.538"/>
    </inkml:context>
    <inkml:brush xml:id="br0">
      <inkml:brushProperty name="width" value="0.05" units="cm"/>
      <inkml:brushProperty name="height" value="0.05" units="cm"/>
      <inkml:brushProperty name="color" value="#F6630D"/>
    </inkml:brush>
  </inkml:definitions>
  <inkml:trace contextRef="#ctx0" brushRef="#br0">0 14 21621,'6'-6'2264,"0"1"-1632,-3 2 1385,-2 5-1921,2-2-440,6 0-2585,0-2 2561,-2 4-408,-3 2-336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5.911"/>
    </inkml:context>
    <inkml:brush xml:id="br0">
      <inkml:brushProperty name="width" value="0.05" units="cm"/>
      <inkml:brushProperty name="height" value="0.05" units="cm"/>
      <inkml:brushProperty name="color" value="#F6630D"/>
    </inkml:brush>
  </inkml:definitions>
  <inkml:trace contextRef="#ctx0" brushRef="#br0">0 63 18532,'2'15'2248,"-2"-6"-1063,4-14 423,3-3-832,2-6-560,1-3-16,-5-3-136,1-2-224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0.106"/>
    </inkml:context>
    <inkml:brush xml:id="br0">
      <inkml:brushProperty name="width" value="0.05" units="cm"/>
      <inkml:brushProperty name="height" value="0.05" units="cm"/>
    </inkml:brush>
  </inkml:definitions>
  <inkml:trace contextRef="#ctx0" brushRef="#br0">0 1093 24575,'0'0'0,"8"-11"0,12-18 0,18-29 0,32-43 0,28-38 0,13-23 0,6-13-1346,3 8 1346,3 24 0,-20 35-6845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9.398"/>
    </inkml:context>
    <inkml:brush xml:id="br0">
      <inkml:brushProperty name="width" value="0.05" units="cm"/>
      <inkml:brushProperty name="height" value="0.05" units="cm"/>
    </inkml:brush>
  </inkml:definitions>
  <inkml:trace contextRef="#ctx0" brushRef="#br0">31 110 17004,'-3'-15'2232,"2"15"-2176,1 0 1,0-1-1,0 1 1,-1 0 0,1 0-1,0 0 1,0 0-1,0 0 1,-1 0-1,1 0 1,0 0-1,0 0 1,-1 0 0,1 0-1,0 0 1,0 0-1,-1 0 1,1 0-1,0 0 1,0 0 0,-1 0-1,1 0 1,0 0-1,0 0 1,0 0-1,-1 0 1,1 0 0,0 1-1,0-1 1,-1 0-1,1 0 1,0 0-1,0 1 1,-2 0 153,1 1 1,-1-1-1,1 1 0,0 0 0,0 0 1,-1-1-1,1 1 0,1 0 1,-1 0-1,0 0 0,-1 4 0,1 2-53,-1 0 1,1 0-1,1 0 0,-1 0 0,1 0 0,1 0 0,0 1 0,0-1 0,0 0 0,6 15 0,-6-20-140,0 0 0,0 0 0,1-1 0,-1 1-1,1 0 1,0 0 0,-1-1 0,2 1 0,-1-1 0,0 0-1,0 1 1,1-1 0,-1 0 0,1-1 0,-1 1 0,1 0-1,0-1 1,0 1 0,0-1 0,0 0 0,0 0 0,0 0 0,0 0-1,0-1 1,0 1 0,0-1 0,1 0 0,-1 0 0,0 0-1,4 0 1,7-2 76,0-1-1,0-1 1,0 0 0,-1 0-1,1-2 1,-1 1 0,25-16-1,81-63 499,-107 75-536,41-35 167,-30 24-262,0 2 1,43-27-1,-66 45 10,1-1 1,0 0 0,0 1-1,-1 0 1,1-1 0,0 1-1,0-1 1,0 1 0,0 0-1,-1-1 1,1 1-1,0 0 1,0 0 0,0 0-1,0 0 1,0 0 0,0 0-1,0 0 1,0 0-1,0 0 1,-1 0 0,1 1-1,0-1 1,0 0 0,0 0-1,0 1 1,0-1-1,-1 1 1,1-1 0,0 1-1,0-1 1,-1 1 0,1-1-1,0 1 1,-1 0-1,2 0 1,0 3-262,-1 0 0,1 0 0,-1 0 0,0 0 0,0 0 0,1 8 0,6 15-1686,-8-26 1837,1 1 1,0 0-1,1-1 1,-1 1-1,0-1 1,0 1-1,1-1 1,-1 0-1,1 0 1,-1 1-1,1-1 1,-1 0-1,1 0 1,0 0-1,-1-1 1,1 1-1,0 0 1,0-1-1,0 1 1,-1-1-1,1 1 1,3-1-1,0 0-62,1 0-1,-1 0 0,1-1 0,-1 0 0,0 0 0,1 0 0,5-3 0,27-12-746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6.344"/>
    </inkml:context>
    <inkml:brush xml:id="br0">
      <inkml:brushProperty name="width" value="0.05" units="cm"/>
      <inkml:brushProperty name="height" value="0.05" units="cm"/>
      <inkml:brushProperty name="color" value="#F6630D"/>
    </inkml:brush>
  </inkml:definitions>
  <inkml:trace contextRef="#ctx0" brushRef="#br0">20 0 20116,'-4'29'5609,"-1"13"-4442,3 112-176,3-126-1149,2 0 1,0 0-1,12 40 0,-34-110-3074,8 17 2489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6.719"/>
    </inkml:context>
    <inkml:brush xml:id="br0">
      <inkml:brushProperty name="width" value="0.05" units="cm"/>
      <inkml:brushProperty name="height" value="0.05" units="cm"/>
      <inkml:brushProperty name="color" value="#F6630D"/>
    </inkml:brush>
  </inkml:definitions>
  <inkml:trace contextRef="#ctx0" brushRef="#br0">0 11 19204,'3'0'2049,"11"0"-1121,0-1-312,5 1 1192,6 0-423,6 0-537,2 1-200,1 1-440,2-1-296,-2-1-1096,-4-4 1056,-5-1-216,-4 1-105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7.160"/>
    </inkml:context>
    <inkml:brush xml:id="br0">
      <inkml:brushProperty name="width" value="0.05" units="cm"/>
      <inkml:brushProperty name="height" value="0.05" units="cm"/>
      <inkml:brushProperty name="color" value="#F6630D"/>
    </inkml:brush>
  </inkml:definitions>
  <inkml:trace contextRef="#ctx0" brushRef="#br0">470 11 20500,'16'-10'1905,"-16"10"-1881,0 0 0,0 0 0,0 0 0,0 0 0,0 0 0,0 0 1,1 0-1,-1 0 0,0 0 0,0 0 0,0 0 0,0 0 0,0 0 0,0 0 0,0 0 0,0 0 1,0 0-1,0 0 0,1 0 0,-1 0 0,0 0 0,0 0 0,0 0 0,0 0 0,0 0 1,0 0-1,0 0 0,0 0 0,0 0 0,0 0 0,0 0 0,1 0 0,-1 0 0,0 0 0,0 0 1,0 0-1,0 0 0,0 0 0,0 0 0,0 0 0,0 0 0,0 0 0,0 0 0,0 0 1,0 1-1,0-1 0,0 0 0,0 0 0,0 0 0,0 0 0,1 0 0,-1 0 0,0 0 0,0 0 1,0 0-1,0 0 0,0 1 0,0-1 0,0 0 0,0 0 0,-3 9 634,-5 9 226,-44 63 93,-4-3 0,-85 95-1,-49 67-1242,182-230 169,4-5-21,0 0 0,1 1-1,-1 0 1,1-1 0,0 1 0,0 0-1,1 0 1,0 1 0,-2 5 0,4-11 91,0-1 0,0 0-1,0 0 1,1 0 0,-1 0 0,0 0 0,0 0 0,0 0 0,0 0 0,0 1 0,0-1 0,0 0 0,1 0 0,-1 0-1,0 0 1,0 0 0,0 0 0,0 0 0,0 0 0,1 0 0,-1 0 0,0 0 0,0 0 0,0 0 0,0 0 0,0 0-1,0 0 1,1 0 0,-1 0 0,0 0 0,0 0 0,0 0 0,0 0 0,0 0 0,1-1 0,-1 1 0,0 0 0,0 0-1,0 0 1,0 0 0,0 0 0,0 0 0,0 0 0,0 0 0,0 0 0,1-1 0,-1 1 0,0 0 0,0 0-1,0 0 1,0 0 0,0 0 0,0-1 0,0 1 0,0 0 0,0 0 0,9-9-592,37-55-632,-14 18 460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7.579"/>
    </inkml:context>
    <inkml:brush xml:id="br0">
      <inkml:brushProperty name="width" value="0.05" units="cm"/>
      <inkml:brushProperty name="height" value="0.05" units="cm"/>
      <inkml:brushProperty name="color" value="#F6630D"/>
    </inkml:brush>
  </inkml:definitions>
  <inkml:trace contextRef="#ctx0" brushRef="#br0">17 1 17844,'-8'70'3000,"-1"93"0,10-135-2754,1-1 1,1 1-1,2-1 1,0 0-1,2 0 1,13 36-1,4-8-106,-14-33-545,0 0 0,-2 0 0,0 1 0,5 34 0,-14-56 62,-3-2-121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3:47.968"/>
    </inkml:context>
    <inkml:brush xml:id="br0">
      <inkml:brushProperty name="width" value="0.05" units="cm"/>
      <inkml:brushProperty name="height" value="0.05" units="cm"/>
      <inkml:brushProperty name="color" value="#F6630D"/>
    </inkml:brush>
  </inkml:definitions>
  <inkml:trace contextRef="#ctx0" brushRef="#br0">1 0 18892,'19'0'2201,"5"3"-1209,4-3-368,6 0 1400,4 2-663,0-1-497,-2 2-320,-2-1-1064,-4 0 608,-5 1-160,-3 2-136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0.363"/>
    </inkml:context>
    <inkml:brush xml:id="br0">
      <inkml:brushProperty name="width" value="0.05" units="cm"/>
      <inkml:brushProperty name="height" value="0.05" units="cm"/>
      <inkml:brushProperty name="color" value="#AB008B"/>
    </inkml:brush>
  </inkml:definitions>
  <inkml:trace contextRef="#ctx0" brushRef="#br0">0 6 18108,'7'-1'864,"-5"2"-1400,-2 9 592,-6-8-56,6-20-208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5:37.484"/>
    </inkml:context>
    <inkml:brush xml:id="br0">
      <inkml:brushProperty name="width" value="0.05" units="cm"/>
      <inkml:brushProperty name="height" value="0.05" units="cm"/>
      <inkml:brushProperty name="color" value="#AB008B"/>
    </inkml:brush>
  </inkml:definitions>
  <inkml:trace contextRef="#ctx0" brushRef="#br0">26 1 11755,'0'3'268,"0"0"1,-1 0 0,0 1 0,0-1 0,0 0 0,0 0 0,-2 3 0,1-3-157,1 1 1,0-1-1,0 0 0,0 0 0,0 1 0,0-1 0,0 6 0,-4 108 2059,1-64-1794,4 62 0,23 71-69,-12-111-65,3 107-1,-13-138-170,-1 18 20,-12 107 0,7-137-86,1-18-4,2 0 0,0 0-1,1 1 1,0 25 0,1-40-18,1 1 1,-1-1-1,0 1 1,0-1-1,0 1 0,1-1 1,-1 1-1,0-1 1,0 0-1,1 1 0,-1-1 1,0 0-1,1 1 0,-1-1 1,0 0-1,1 1 1,-1-1-1,0 0 0,1 1 1,-1-1-1,1 0 1,-1 0-1,1 0 0,-1 1 1,1-1-1,-1 0 1,1 0-1,-1 0 0,1 0 1,-1 0-1,1 0 1,-1 0-1,1 0 0,-1 0 1,0 0-1,1 0 0,-1 0 1,1-1-1,-1 1 1,2 0-1,-2-1-7,1 1 0,0 0 0,0 0 0,-1 0 0,1 0 0,0 0 0,0 0-1,0 0 1,-1 0 0,1 0 0,0 0 0,0 0 0,0 0 0,-1 0 0,1 1 0,0-1 0,0 0 0,-1 1 0,1-1 0,0 0 0,-1 1 0,1-1-1,0 1 1,-1-1 0,1 1 0,-1 0 0,1-1 0,0 1 0,-1-1 0,0 1 0,1 0 0,-1-1 0,1 2 0,0 1-14,0 0 1,1 0 0,-1 0-1,1 0 1,0 0 0,0-1-1,0 1 1,0-1 0,0 1-1,1-1 1,-1 0 0,1 0-1,-1 0 1,6 3 0,-2-2 32,0-1-1,-1 0 1,1 0 0,0 0 0,0 0-1,1-1 1,7 1 0,8-2 101,1 0 0,-1-1 0,30-6 1,-46 6-91,42-4 121,1 2-1,-1 3 1,53 5 0,122-5 243,-57-3-133,53 21 141,51-27-434,-206 5 117,-54 4-41,0 1 1,0 0 0,0 0 0,15 5 0,15 2-2,-21-6 0,79 6 13,-111-6 17,12-2-47,-1 0 1,1 1-1,-1-1 0,1 0 0,-1 0 0,1 0 0,-1 0 0,0 0 1,1-1-1,-1 1 0,1 0 0,-3-2 0,-228-105 57,231 107-60,-37-20 19,0-3 0,2-1 0,1-1-1,0-3 1,2 0 0,1-2 0,2-1 0,-33-44-1,42 50 60,-1 1 0,-1 0 0,-45-33 0,-88-47 353,110 76-352,0-2 0,2-3 0,1-1 0,2-2 0,-37-42 0,65 62-5,1-1 0,0 0 1,1-1-1,1 0 0,-10-24 1,4 1 126,-13-59 1,28 97-197,0 0 0,1 1 0,-1-1 0,0 0 0,0 1 0,-1-1 0,1 1 0,0-1 0,-1 1 0,0 0 0,1 0 0,-4-3 0,1 2-1,0 1 0,0-1 0,0 1-1,0 1 1,0-1 0,-6-1 0,4 1-4,5 1-28,0 1 1,0 0-1,0 0 0,0 0 0,0-1 0,1 1 0,-1-1 1,0 1-1,0 0 0,0-1 0,1 0 0,-1 1 0,0-1 1,0 1-1,1-1 0,-1 0 0,0 1 0,1-1 0,-1 0 1,1 0-1,-1 0 0,1 1 0,0-1 0,-1 0 1,1 0-1,0 0 0,-1 0 0,1 0 0,0 0 0,0 0 1,0 0-1,0-1 0,0 0-28,1-1 0,0 1 0,0-1 1,1 1-1,-1-1 0,0 1 0,1 0 0,-1 0 1,1-1-1,3-2 0,11-15-239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52.804"/>
    </inkml:context>
    <inkml:brush xml:id="br0">
      <inkml:brushProperty name="width" value="0.05" units="cm"/>
      <inkml:brushProperty name="height" value="0.05" units="cm"/>
      <inkml:brushProperty name="color" value="#AB008B"/>
    </inkml:brush>
  </inkml:definitions>
  <inkml:trace contextRef="#ctx0" brushRef="#br0">1 76 9618,'7'0'5478,"4"2"-3442,16 0-1427,56 5-317,-63-5-290,-1 0-1,1-1 0,-1 0 1,35-5-1,35-10 347,2 5 0,147 2 0,-188 7-253,-1-2-1,0-2 1,62-14 0,-94 16-12,1 0 0,22 1 1,25-3-34,-11-7-48,-41 7 4,1 1-1,-1 0 0,0 1 1,1 1-1,-1 0 1,1 1-1,18 2 0,-3 1 33,48 1-1,-48-4-38,51 7 1,-50-3 2,0-2 0,0-1 0,40-4 0,23 1-6,64 1 33,73 5-4,67 9-61,-146-9 23,-133-3 15,412 20-41,98-17-9,-57-3 42,-101 10-3,44 3 46,-146 9-66,86 4-48,235-50-701,-163 3 412,-240 14 191,326 10 140,-363 0 74,-71-3 172,89-12 0,-166 11-202,-1 0-1,1 0 0,-1 1 1,0-1-1,1 0 0,-1 0 1,0 0-1,1 0 0,-1 0 1,1 0-1,-1 0 0,0 0 0,1-1 1,-1 1-1,1 0 0,-1 0 1,0 0-1,1 0 0,-1 0 1,0-1-1,1 1 0,-1 0 1,0 0-1,1-1 0,-1 1 1,0 0-1,0 0 0,1-1 0,-1 1 1,0 0-1,0-1 0,1 1 1,-1 0-1,0-1 0,0 1 1,0 0-1,0-1 0,0 1 1,0-1-1,1 1 0,-1 0 1,0-1-1,0 1 0,0-1 0,0 1 1,-1-1-22,0 0-1,1 1 1,-1-1 0,0 0 0,1 1 0,-1-1-1,0 1 1,0-1 0,1 1 0,-1 0 0,0-1-1,0 1 1,0 0 0,0-1 0,0 1 0,1 0-1,-1 0 1,0 0 0,0 0 0,0 0 0,-1 0-1,-469 7-1750,376-3 1919,-251 12 106,-163 2 16,313-15-82,-238 0 173,7 0-224,-576 7-162,861-6 25,-1019-1-13,751-32 17,-172-3 33,276 42-101,-117-1-66,397-10 109,-357-1-88,-1 33 50,219-14-36,297-35 96,139-12 117,803 9-254,-504 37-360,0-30 457,255-14 614,-662 27-575,399 18 91,-473-6-95,193 17-137,-190-23 71,100-7 1,-28-10 29,153-7-56,0 23 35,341 13 105,-375-16-35,-66 5-34,266-7-46,-481 1 64,78-10-9,-72 8 13,0 0 0,0 0-1,0-1 1,0 0 0,-1 0 0,1-1 0,9-6 0,-17 10-7,0 0 0,0 0 0,0 0 0,0 0 0,0 0 1,0 0-1,0 0 0,0 0 0,0 0 0,0 0 0,-1 0 0,1 0 0,0 0 1,0 0-1,0 0 0,0-1 0,0 1 0,0 0 0,0 0 0,0 0 0,0 0 1,0 0-1,0 0 0,0 0 0,0 0 0,0 0 0,0 0 0,0 0 0,0 0 1,0 0-1,1 0 0,-1 0 0,0 0 0,0 0 0,0-1 0,0 1 0,0 0 1,0 0-1,0 0 0,0 0 0,0 0 0,0 0 0,0 0 0,0 0 0,0 0 0,0 0 1,0 0-1,-9 2 791,-13 7 280,13-3-750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58.201"/>
    </inkml:context>
    <inkml:brush xml:id="br0">
      <inkml:brushProperty name="width" value="0.05" units="cm"/>
      <inkml:brushProperty name="height" value="0.05" units="cm"/>
      <inkml:brushProperty name="color" value="#AB008B"/>
    </inkml:brush>
  </inkml:definitions>
  <inkml:trace contextRef="#ctx0" brushRef="#br0">69 31 6809,'-16'-5'377,"2"0"-1058,0-1 713,0-1-16,4 0-32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11.109"/>
    </inkml:context>
    <inkml:brush xml:id="br0">
      <inkml:brushProperty name="width" value="0.05" units="cm"/>
      <inkml:brushProperty name="height" value="0.05" units="cm"/>
      <inkml:brushProperty name="color" value="#AB008B"/>
    </inkml:brush>
  </inkml:definitions>
  <inkml:trace contextRef="#ctx0" brushRef="#br0">1 181 9514,'2'2'261,"0"0"0,1 0-1,-1 0 1,1 0 0,0 0-1,0-1 1,-1 1 0,1-1 0,0 0-1,0 0 1,0 0 0,0 0 0,6 0-1,12 6 184,-14-3-375,1-1 0,-1 0 0,1 0 0,-1-1 1,1 0-1,0 0 0,0-1 0,0 0 0,0 0 0,0-1 0,0 0 0,0 0 0,15-4 0,0-1 197,0-1 1,0-2-1,0 0 0,-1-2 1,37-21-1,-53 29-245,0 0 0,1 0 0,-1 1 0,0 0 0,1 0 0,-1 1 0,0 0 0,1 0-1,-1 0 1,1 1 0,9 2 0,28 0 68,50-12 10,6-2-53,-17 13-37,1 2 0,-1 5 0,0 3 1,81 23-1,-63-8-67,113 23-18,115-10 47,-135-18 41,-92-12-13,186-8 0,100-34-109,-202 12-146,405-32-730,-411 46 984,175-14 64,-146-9-23,211-17-27,-231 43 42,138-9 40,348-42-62,-387 39-26,288-1 5,-241 13-4,-3-22 2,-245 17-9,375-1-5,-232 11 2,-56 0-1,209 30 0,-5 34 55,-255-47 41,-60-12 139,-63-4-97,-7 1-81,-10 3 10,4-5-11,-8 3 44,17-3-41,10-1 0,-5-1-64,0 0 1,0 0 0,0 0-1,1 0 1,-1 0 0,0 0-1,0 0 1,0 0 0,0 1-1,0-1 1,0 0-1,0 1 1,1-1 0,-1 1-1,0 0 1,0-1 0,-1 1-1,1 0 1,0-1-1,0 1 1,0 0 0,0 0-1,-1 0 1,1 0 0,0 0-1,-1 0 1,1 0-1,0 2 1,-1-3 5,1 0-1,-1 1 0,0-1 1,0 0-1,0 0 1,1 1-1,-1-1 1,0 0-1,1 0 1,-1 1-1,0-1 1,0 0-1,1 0 1,-1 0-1,0 0 0,1 1 1,-1-1-1,0 0 1,1 0-1,-1 0 1,1 0-1,-1 0 1,1 0-1,0 0-8,6 1-50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09.760"/>
    </inkml:context>
    <inkml:brush xml:id="br0">
      <inkml:brushProperty name="width" value="0.05" units="cm"/>
      <inkml:brushProperty name="height" value="0.05" units="cm"/>
    </inkml:brush>
  </inkml:definitions>
  <inkml:trace contextRef="#ctx0" brushRef="#br0">146 190 12931,'-3'0'131,"0"0"1,1 0-1,-1 0 1,0 1-1,1-1 0,-1 1 1,0-1-1,1 1 1,-1 0-1,1 0 1,-1 0-1,1 1 1,-1-1-1,1 1 1,-3 2-1,-33 28 746,35-30-694,-5 7 194,-1-1-1,1 2 1,-10 15 0,15-22-292,1 0 1,0 1-1,1-1 0,-1 1 1,1-1-1,-1 1 0,1 0 1,0-1-1,0 1 1,0 0-1,1 0 0,0 0 1,-1 0-1,2 0 0,-1 4 1,1-7-40,-1 1 0,1 0 0,-1-1 1,1 1-1,0-1 0,0 1 0,0-1 1,0 1-1,0-1 0,0 0 0,0 1 0,1-1 1,-1 0-1,0 0 0,1 0 0,-1 0 1,1 0-1,-1 0 0,1 0 0,-1-1 0,1 1 1,0-1-1,-1 1 0,1-1 0,0 1 1,-1-1-1,1 0 0,0 0 0,0 0 0,-1 0 1,4 0-1,4-1 125,-1 1 1,1-2-1,0 1 1,16-6-1,-8 1 10,0-1 0,-1 0 0,1-2 0,-2 0 0,1-1 0,-2 0 0,1-1 0,-1-1 0,-1 0 0,18-21 0,-15 14-93,-1 0 0,-1-1 1,-1-1-1,-1 0 0,-1-1 0,-1 0 1,9-29-1,-18 47-92,1 0-18,0-1 0,-1 0 0,0 0 0,0 0 0,0-1 0,-1 1 0,1-6 0,-1 11 16,0 0 1,0 0-1,0 0 0,0 0 1,0 0-1,0 0 0,0 0 1,0 0-1,0 1 1,-1-1-1,1 0 0,0 0 1,0 0-1,0 0 0,0 0 1,0 0-1,0 0 1,0 0-1,0 0 0,0 0 1,0 0-1,0 0 0,0 0 1,0 0-1,0 0 1,0 0-1,0 0 0,0 0 1,0 0-1,-1 0 0,1 0 1,0 0-1,0 0 1,0 0-1,0 0 0,0 0 1,0 0-1,0 0 0,0 0 1,0 0-1,0 0 1,0 0-1,0 0 0,0 0 1,0 0-1,0 0 0,0 0 1,0 0-1,0 0 1,-1 0-1,-3 11-145,-5 16-13,-12 74-359,19-88 332,1 0 0,1 0 0,-1 0 1,2 0-1,4 26 0,5-14-42,8-9-80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2.671"/>
    </inkml:context>
    <inkml:brush xml:id="br0">
      <inkml:brushProperty name="width" value="0.05" units="cm"/>
      <inkml:brushProperty name="height" value="0.05" units="cm"/>
      <inkml:brushProperty name="color" value="#AB008B"/>
    </inkml:brush>
  </inkml:definitions>
  <inkml:trace contextRef="#ctx0" brushRef="#br0">40 1546 12923,'-14'-1'1498,"-6"-2"27,20 2-1449,-1 1 1,1-1-1,-1 0 0,1 1 1,-1-1-1,1 1 0,-1-1 1,1 0-1,0 0 1,-1 1-1,1-1 0,0 0 1,0 1-1,0-1 0,-1 0 1,1 0-1,0 0 0,0 1 1,0-1-1,0 0 0,0 0 1,0 1-1,1-1 0,-1 0 1,0 0-1,0 1 1,1-2-1,8-25 337,1 0 1,1 1-1,2 0 1,0 1 0,19-26-1,-14 22-239,238-370 461,-23 37-408,-26-9-158,-165 271-82,-10 22-213,-34 90-487,0 0-1,-7 20 1,-16 20 67,11-26 221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3.075"/>
    </inkml:context>
    <inkml:brush xml:id="br0">
      <inkml:brushProperty name="width" value="0.05" units="cm"/>
      <inkml:brushProperty name="height" value="0.05" units="cm"/>
      <inkml:brushProperty name="color" value="#AB008B"/>
    </inkml:brush>
  </inkml:definitions>
  <inkml:trace contextRef="#ctx0" brushRef="#br0">281 0 13475,'-7'10'244,"0"1"0,0-1 1,2 1-1,-1 1 0,1-1 1,1 1-1,0 0 0,-4 21 1,3 2 352,-1 65 0,1-11-346,-4 0 0,-3-1 1,-5 0-1,-3-1 1,-38 103-1,23-102 6,22-57-58,0 1-1,2 1 0,-11 57 1,21-89-181,1 0 1,0 1 0,0-1-1,0 0 1,0 0-1,0 0 1,0 1 0,0-1-1,0 0 1,0 0-1,1 0 1,-1 1 0,0-1-1,1 0 1,-1 0-1,1 0 1,-1 0 0,2 2-1,-1-3-6,-1 1 1,1-1-1,0 0 0,-1 1 1,1-1-1,0 0 0,-1 1 0,1-1 1,0 0-1,0 0 0,-1 0 1,1 0-1,0 1 0,0-1 0,-1 0 1,1 0-1,0 0 0,0-1 1,0 1-1,1 0 0,3-2 32,1 0-1,-1 0 1,1-1-1,-1 1 1,7-6-1,15-11 95,-1-1 0,0-2-1,24-27 1,3-2 43,163-135 941,-85 75-161,-91 77-702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4.456"/>
    </inkml:context>
    <inkml:brush xml:id="br0">
      <inkml:brushProperty name="width" value="0.05" units="cm"/>
      <inkml:brushProperty name="height" value="0.05" units="cm"/>
      <inkml:brushProperty name="color" value="#AB008B"/>
    </inkml:brush>
  </inkml:definitions>
  <inkml:trace contextRef="#ctx0" brushRef="#br0">1 315 16307,'35'111'4113,"-30"-89"-3987,1 0-1,1 0 0,1-1 0,1 0 0,14 23 0,-22-42-120,0 0-1,0 0 0,1 0 1,-1 0-1,1-1 0,-1 1 1,1-1-1,0 1 1,0-1-1,0 0 0,-1 1 1,5 1-1,-5-3-1,1 0 0,-1 1 0,0-1-1,1 0 1,-1 0 0,0 0 0,1 0 0,-1 0 0,0-1 0,1 1-1,-1 0 1,0 0 0,0-1 0,1 1 0,-1-1 0,0 1-1,0-1 1,1 0 0,-1 1 0,0-1 0,0 0 0,0 0 0,0 0-1,1-1 1,4-5-1,0 1-1,-1-1 1,0-1-1,0 1 1,0-1-1,-1 0 1,0 0 0,-1 0-1,3-9 1,19-85 0,-23 93-2,15-76 353,-5-1-1,4-138 1,-16 226-16,5 129 1226,-1-93-1431,3 0 0,16 55 0,-18-78-172,1-1-1,0 0 1,0-1-1,1 1 1,1-1-1,1-1 1,0 1-1,0-1 1,16 15 0,-41-40-2030,-31-17 1,-92-47 688,129 72 1479,-1 0 1,0 1-1,0 0 0,-21-3 1,22 7 395,15 5-61,15 6-67,-5-8-496,1-1 1,0 0-1,-1-1 0,1-1 0,0 0 0,19-4 0,8-1-129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4.843"/>
    </inkml:context>
    <inkml:brush xml:id="br0">
      <inkml:brushProperty name="width" value="0.05" units="cm"/>
      <inkml:brushProperty name="height" value="0.05" units="cm"/>
      <inkml:brushProperty name="color" value="#AB008B"/>
    </inkml:brush>
  </inkml:definitions>
  <inkml:trace contextRef="#ctx0" brushRef="#br0">88 107 16251,'0'0'70,"0"0"-1,0-1 1,0 1-1,0-1 1,1 1-1,-2 0 0,1-1 1,0 1-1,0-1 1,0 1-1,0 0 1,0-1-1,0 1 0,0-1 1,0 1-1,-1 0 1,1-1-1,0 1 0,0 0 1,0-1-1,-1 1 1,1 0-1,0-1 1,-1 1-1,1 0 0,0 0 1,0-1-1,-1 1 1,1 0-1,-1 0 1,1 0-1,0-1 0,-1 1 1,1 0-1,0 0 1,-1 0-1,0 0 0,-17 6 1381,-13 20 181,27-21-1540,0 0 1,1 0-1,0 0 1,0 0-1,1 0 1,0 1-1,0-1 0,0 1 1,0-1-1,0 7 1,1-10-88,1-1 0,0 1 0,0-1 0,-1 1 0,1-1 1,0 1-1,0-1 0,1 1 0,-1 0 0,0-1 0,0 1 1,1-1-1,-1 1 0,1-1 0,-1 1 0,1-1 0,0 0 1,0 1-1,-1-1 0,1 0 0,0 1 0,0-1 0,0 0 1,0 0-1,1 0 0,-1 0 0,0 0 0,0 0 0,1 0 0,-1 0 1,0-1-1,1 1 0,-1 0 0,1-1 0,-1 1 0,1-1 1,-1 0-1,1 1 0,-1-1 0,3 0 0,1 0 11,0 0 0,0-1 0,0 1 0,0-1 1,0 0-1,0 0 0,0-1 0,0 0 0,-1 0 0,1 0 0,-1 0 0,1-1 0,-1 1 0,0-1 0,6-5 0,5-5 113,-2 0 0,22-27-1,-22 22 68,-1 0-1,11-22 0,-9 16 90,-14 24-278,0 0 1,0 0-1,0 0 0,0 0 0,0 1 1,0-1-1,0 0 0,0 0 0,0 0 1,0 0-1,0 0 0,0 0 0,0 0 1,0 1-1,1-1 0,-1 0 0,0 0 0,0 0 1,0 0-1,0 0 0,0 0 0,0 0 1,0 0-1,1 0 0,-1 0 0,0 0 1,0 0-1,0 0 0,0 1 0,0-1 0,0 0 1,1 0-1,-1 0 0,0 0 0,0 0 1,0 0-1,0 0 0,0 0 0,0-1 1,1 1-1,-1 0 0,0 0 0,0 0 0,0 0 1,0 0-1,0 0 0,0 0 0,1 0 1,-1 0-1,0 0 0,0 0 0,0 0 1,0 0-1,0-1 0,0 1 0,0 0 0,0 0 1,0 0-1,0 0 0,1 0 0,-1 0 1,0-1-1,1 12 47,-1-11-48,0 0-1,0 9 53,1 0 0,0 1 0,0-1 0,1 0 1,3 10-1,-4-18-45,-1 1 0,1-1-1,0 1 1,-1-1 0,1 1 0,0-1 0,0 1 0,0-1 0,0 0 0,0 0 0,0 1 0,0-1 0,0 0 0,1 0 0,-1 0 0,0 0 0,1 0-1,-1-1 1,1 1 0,-1 0 0,1-1 0,-1 1 0,1-1 0,0 1 0,-1-1 0,1 0 0,-1 0 0,1 1 0,0-1 0,-1 0 0,1-1 0,0 1 0,-1 0-1,1 0 1,-1-1 0,1 1 0,2-2 0,0 1 7,1-1 0,0 0-1,-1 0 1,1-1 0,-1 1 0,0-1 0,0 0-1,0 0 1,0-1 0,4-4 0,2-4-170,-1 0 1,8-15 0,17-20-2664,-33 46 2694,0 0 0,-1 1 1,1-1-1,0 0 0,0 1 0,0-1 0,0 1 0,0-1 0,0 1 0,0-1 0,0 1 1,0-1-1,0 1 0,0 0 0,2 0 0,-2-1-12,8 0-652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5.530"/>
    </inkml:context>
    <inkml:brush xml:id="br0">
      <inkml:brushProperty name="width" value="0.05" units="cm"/>
      <inkml:brushProperty name="height" value="0.05" units="cm"/>
      <inkml:brushProperty name="color" value="#AB008B"/>
    </inkml:brush>
  </inkml:definitions>
  <inkml:trace contextRef="#ctx0" brushRef="#br0">61 478 15539,'0'-1'58,"0"1"-1,-1 0 0,1 0 1,0 0-1,-1 0 0,1-1 1,0 1-1,-1 0 1,1 0-1,-1 0 0,1 0 1,0 0-1,-1 0 0,1 0 1,0 0-1,-1 0 0,1 0 1,-1 0-1,1 0 0,0 0 1,-1 1-1,1-1 1,0 0-1,-1 0 0,1 0 1,0 0-1,-1 1 0,1-1 1,0 0-1,-1 0 0,1 1 1,0-1-1,0 0 0,-1 1 1,1-1-1,0 0 1,0 0-1,0 1 0,-1 0 1,-13 14 424,9-8-115,0 1 1,1 0 0,0 0-1,1 0 1,-4 12-1,6-15-259,0-1 0,0 0 0,0 1 1,0-1-1,1 1 0,0-1 0,0 1 0,0-1 0,0 0 0,1 1 0,-1-1 0,4 9 0,-4-12-82,0 0 0,1 0-1,-1 0 1,1 0 0,-1 0 0,1 0-1,0 0 1,-1 0 0,1 0 0,0 0-1,0 0 1,0 0 0,0-1 0,0 1 0,0 0-1,0-1 1,0 1 0,0 0 0,0-1-1,0 1 1,0-1 0,0 0 0,0 1-1,3-1 1,-2 0 15,0 0-1,0 0 1,1-1-1,-1 1 1,0-1-1,0 0 0,0 1 1,0-1-1,0 0 1,0 0-1,0 0 1,3-2-1,4-4 124,-1 0 1,1-1-1,-1 0 0,9-12 0,3-7 116,-2-1-1,0 0 1,-2-2-1,-1 0 1,-2 0-1,14-44 1,-23 47-201,-5 19-36,-4 14 41,0 3-76,2 0 0,-1 0 1,1 1-1,1-1 0,0 1 0,0 0 0,1-1 0,0 1 0,1 0 0,0 0 1,0 0-1,1 0 0,0 0 0,3 9 0,-2-12-6,0 0 0,0 0 1,1 0-1,0-1 0,0 1 0,0-1 1,1 0-1,9 11 0,-10-13-2,0-1 0,1 1 0,0-1 0,-1 0 0,1-1 0,0 1 0,1-1 0,-1 1 1,0-1-1,1 0 0,-1-1 0,1 1 0,-1-1 0,7 1 0,-6-2 1,0 1 0,0-2 0,0 1 0,0 0 0,0-1 1,0 0-1,0-1 0,0 1 0,0-1 0,0 0 0,0 0 0,-1 0 0,1 0 0,-1-1 0,1 0 0,-1 0 1,0 0-1,0-1 0,-1 1 0,5-6 0,-4 5-2,0-1 0,0 1 0,-1-1-1,0 0 1,0 0 0,0 0 0,0 0 0,-1-1 0,0 1 0,0-1 0,0 1-1,-1-1 1,0 0 0,0 0 0,0 0 0,-1 1 0,0-10 0,-2 14-53,0 6 34,-1 8 2,3-12 17,0 0 0,1 0 0,-1 0 1,0 1-1,0-1 0,1 0 0,-1 0 1,1 0-1,-1 0 0,1 0 1,-1 0-1,1 0 0,-1 0 0,1 0 1,0 0-1,0 0 0,0 0 0,0 0 1,-1 0-1,1-1 0,0 1 1,0 0-1,0-1 0,0 1 0,1 0 1,-1-1-1,0 0 0,0 1 0,0-1 1,0 0-1,1 1 0,-1-1 0,0 0 1,0 0-1,0 0 0,1 0 1,-1 0-1,0 0 0,0 0 0,0-1 1,2 1-1,3-2 4,1 1 0,-1-1 0,1 0 0,-1 0 0,0-1 0,9-5 0,-2 0 33,1-2-1,-2 0 0,1 0 0,-1-1 0,-1-1 1,0 0-1,-1 0 0,0-1 0,-1 0 1,0-1-1,-1 0 0,7-17 0,-10 19-2,-1 1-1,0-1 0,0 0 1,-1 0-1,-1-1 0,0 1 0,0-1 1,-2 1-1,1-1 0,-2 1 0,1-1 1,-2 1-1,0-1 0,0 1 1,-1 0-1,-6-15 0,8 23-29,-1 0 0,0 0 1,0 0-1,-1 0 0,1 1 0,-1-1 0,0 1 1,0 0-1,-5-5 0,7 7-3,0 0 1,0 0-1,0 1 0,0-1 0,-1 0 1,1 1-1,0-1 0,0 1 1,0 0-1,-1-1 0,1 1 0,0 0 1,0 0-1,-1 0 0,1 0 1,0 0-1,-1 0 0,1 0 1,0 0-1,0 0 0,-1 1 0,1-1 1,0 0-1,0 1 0,0-1 1,-1 1-1,1-1 0,0 1 0,0 0 1,0 0-1,0-1 0,0 1 1,0 0-1,0 0 0,0 0 1,-1 2-1,-3 3 2,1 1 1,-1 0 0,1 0-1,1 0 1,-1 1 0,1-1-1,1 1 1,-1 0 0,1-1-1,-1 10 1,1-1 0,0 1 0,0 0 0,3 33 0,0-42-29,0-1 1,0 0-1,1 1 0,-1-1 0,2 0 0,-1 0 0,1 0 1,0 0-1,0 0 0,1-1 0,0 0 0,0 1 1,1-1-1,0-1 0,0 1 0,0-1 0,0 0 0,1 0 1,0 0-1,8 4 0,-5-4-38,0-1 0,0 0 0,0 0 0,0-1 1,0-1-1,1 1 0,-1-2 0,1 1 0,-1-1 0,1-1 0,0 1 0,0-2 0,-1 1 1,1-2-1,11-2 0,7-3-178,-3-1-26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5.915"/>
    </inkml:context>
    <inkml:brush xml:id="br0">
      <inkml:brushProperty name="width" value="0.05" units="cm"/>
      <inkml:brushProperty name="height" value="0.05" units="cm"/>
      <inkml:brushProperty name="color" value="#AB008B"/>
    </inkml:brush>
  </inkml:definitions>
  <inkml:trace contextRef="#ctx0" brushRef="#br0">105 14 18060,'0'0'94,"1"-1"-1,-1 1 1,0 0 0,0-1 0,0 1 0,0-1-1,0 1 1,0-1 0,0 1 0,0-1 0,0 1-1,0 0 1,0-1 0,0 1 0,0-1 0,0 1-1,0-1 1,0 1 0,0 0 0,0-1-1,-1 1 1,1-1 0,0 1 0,0 0 0,-1-1-1,1 1 1,0-1 0,0 1 0,-1 0 0,1 0-1,-1-1 1,-12 6 1776,-19 22-317,29-24-1436,-33 36 284,34-37-396,1 0 0,-1 0 0,1 0 0,-1 1 0,1-1-1,0 0 1,-1 0 0,1 1 0,0-1 0,1 1 0,-1-1-1,0 1 1,1-1 0,-1 1 0,1 0 0,0-1 0,0 4-1,1-5-6,0 0 0,-1 0 0,1 0 0,0 0 0,0 0 0,0 0 0,0 0 0,0 0 0,0-1 0,0 1 0,0 0 0,0-1 0,0 1 0,1-1 0,-1 1 0,0-1 0,0 0-1,0 1 1,1-1 0,-1 0 0,0 0 0,1 0 0,-1 0 0,3 0 0,36-3-74,-36 3 65,58-9-136,44-3-276,-104 12 418,-1 0 1,0 0-1,1 0 0,-1 0 0,1 0 1,-1 0-1,1 0 0,-1 0 0,0 0 1,1 1-1,-1-1 0,1 1 0,-1-1 1,0 1-1,0-1 0,2 2 0,-2-1 6,-1-1 0,0 1 0,0-1 0,0 0 0,0 1 0,0-1 0,0 1 0,0-1 0,0 1 0,-1-1 0,1 1 0,0-1 0,0 1 0,0-1 0,0 1 0,-1-1 0,1 1 0,0-1 0,0 1 0,-1-1 0,1 0 0,0 1 0,-1-1 0,1 0 0,0 1 0,-1-1 0,1 0 0,-2 1 0,-4 4 32,-1 0 0,1-1-1,-15 7 1,-53 16-447,67-25 410,-3 0-137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6.465"/>
    </inkml:context>
    <inkml:brush xml:id="br0">
      <inkml:brushProperty name="width" value="0.05" units="cm"/>
      <inkml:brushProperty name="height" value="0.05" units="cm"/>
      <inkml:brushProperty name="color" value="#AB008B"/>
    </inkml:brush>
  </inkml:definitions>
  <inkml:trace contextRef="#ctx0" brushRef="#br0">1 116 21773,'0'5'1672,"2"-5"-1320,10-2-144,10-4 424,4-1-336,9-5-952,0-2-496,3-7 928,2-5-216,-5-6-176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7.022"/>
    </inkml:context>
    <inkml:brush xml:id="br0">
      <inkml:brushProperty name="width" value="0.05" units="cm"/>
      <inkml:brushProperty name="height" value="0.05" units="cm"/>
      <inkml:brushProperty name="color" value="#AB008B"/>
    </inkml:brush>
  </inkml:definitions>
  <inkml:trace contextRef="#ctx0" brushRef="#br0">392 6 17972,'-7'-2'187,"0"1"0,-1 0 1,1 0-1,0 1 0,-1 0 1,1 0-1,0 1 0,0 0 0,-1 0 1,1 1-1,0 0 0,0 0 1,0 1-1,0-1 0,1 2 0,-1-1 1,-11 9-1,1 0 29,0 0 0,1 2 0,0 0-1,1 1 1,-14 18 0,11-9-60,0 0 1,2 2-1,1 0 0,1 1 1,-14 36-1,21-45-75,1 1-1,0-1 1,2 2-1,0-1 1,1 0-1,1 1 1,1-1-1,0 1 1,3 23-1,-1-39-65,-1 0 0,1 0 0,-1 0 0,1 0 0,1 0 0,-1 0 0,1 0 0,-1 0 0,1 0 0,0-1 0,0 1 0,1-1 0,-1 1 0,1-1 0,-1 0 0,1 0 0,0 0 0,0 0 0,1-1 0,-1 1 0,0-1 0,1 0 0,0 0 0,-1 0 0,1 0 0,0-1 0,0 1 0,0-1 0,0 0 0,0 0 0,0-1 0,0 1 0,5-1 0,5 0 4,-1-1-1,0 0 0,0-1 0,0-1 0,0 0 1,0 0-1,-1-2 0,1 1 0,14-9 0,-7 2 37,0 0-1,29-23 1,-40 27-27,-1 0 1,0 0 0,0-1-1,-1 0 1,0-1-1,-1 1 1,9-15-1,-14 22-18,0-1 0,0 0-1,0 0 1,-1 0-1,1 1 1,0-1-1,-1 0 1,1 0 0,-1 0-1,0 0 1,0 0-1,0 0 1,0 0 0,0 0-1,0 0 1,-1-3-1,1 4-1,0 0-1,-1 1 0,1-1 1,-1 0-1,0 0 0,1 0 1,-1 1-1,0-1 0,1 0 1,-1 0-1,0 1 0,0-1 1,0 1-1,0-1 1,1 1-1,-1-1 0,0 1 1,0 0-1,0-1 0,0 1 1,0 0-1,-2-1 0,-2 1 18,0 0-1,0 0 0,0 0 0,0 0 0,0 1 0,0 0 0,0 0 0,0 0 1,1 1-1,-8 3 0,0 1 35,0 0 0,-19 13 0,28-17-47,0 1-1,0-1 0,1 0 0,-1 1 0,0 0 1,1-1-1,0 1 0,-1 0 0,1 0 0,1 1 1,-1-1-1,0 0 0,1 1 0,-3 5 0,4-8-8,0-1-1,0 1 1,0-1 0,0 0-1,0 1 1,0-1-1,0 1 1,0-1-1,0 1 1,0-1-1,0 1 1,0-1-1,0 1 1,0-1 0,1 1-1,-1-1 1,0 1-1,0-1 1,0 0-1,1 1 1,-1-1-1,0 1 1,1-1-1,-1 0 1,0 1 0,1-1-1,-1 0 1,1 1-1,15 1 49,21-13 0,-3-5-32,1-2 0,-2-2 0,52-40 0,-40 28-20,-44 31 0,-1 1 0,0-1 0,1 1 0,-1 0 0,0-1 0,1 1 0,-1 0 0,1-1 0,-1 1 0,1 0 0,-1 0 0,1 0 0,-1-1 0,1 1 1,-1 0-1,1 0 0,-1 0 0,1 0 0,-1 0 0,1 0 0,-1 0 0,1 0 0,-1 0 0,1 0 0,-1 0 0,1 0 0,-1 1 0,1-1 0,0 0 0,-1 1 0,1 0-1,-1-1 1,1 1-1,-1 0 1,0 0-1,1 0 1,-1 0-1,0-1 1,0 1-1,0 0 1,0 0-1,0 0 1,0 0 0,0 0-1,0-1 1,0 2-1,-9 44-35,6-36 28,3-7-2,-4 10-109,1 0-1,1 0 0,0 1 1,1-1-1,0 1 0,1-1 0,3 19 1,-3-30 60,0-1 0,0 0 0,1 0 0,-1 0 0,0 1 0,1-1 0,-1 0 0,1 0 0,-1 0 0,1 0 0,0 0 0,0 0 0,-1 0 0,1 0 0,1 1 0,-1-2 44,0 1-1,-1-1 1,1 0-1,0 0 0,-1 0 1,1 0-1,0 0 0,0 0 1,-1 0-1,1 0 0,0 0 1,-1 0-1,1-1 0,0 1 1,-1 0-1,1 0 0,0-1 1,-1 1-1,1 0 0,-1-1 1,1 1-1,0 0 0,-1-1 1,1 1-1,-1-1 0,1 1 1,-1-1-1,1 1 0,-1-1 1,0 0-1,1 0 0,19-29-420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7.644"/>
    </inkml:context>
    <inkml:brush xml:id="br0">
      <inkml:brushProperty name="width" value="0.05" units="cm"/>
      <inkml:brushProperty name="height" value="0.05" units="cm"/>
      <inkml:brushProperty name="color" value="#AB008B"/>
    </inkml:brush>
  </inkml:definitions>
  <inkml:trace contextRef="#ctx0" brushRef="#br0">74 1 19556,'-17'40'1771,"-17"55"0,28-74-1561,2 1 0,0 1 0,1-1 0,0 32 0,2-25-174,0-18-33,1 1-1,0-1 1,0 1-1,2 0 0,-1-1 1,1 1-1,4 10 1,-6-21-4,1 0 0,-1 0 0,0 0 0,1 0 1,-1 0-1,0 0 0,1 0 0,0 0 0,-1 0 0,1-1 1,-1 1-1,1 0 0,0 0 0,0-1 0,-1 1 0,1-1 1,0 1-1,0 0 0,0-1 0,0 1 0,-1-1 0,1 0 1,0 1-1,0-1 0,2 1 0,-1-2-1,-1 1 0,1 0 0,0-1 0,-1 1 0,1-1 0,-1 1 0,1-1 0,-1 0 0,0 1 0,1-1 0,-1 0 0,0 0 0,1 0 0,1-2 0,2-3 4,1 0 0,0-1 0,-1 1 0,8-15 0,-11 16 12,1 0 0,-1 0-1,-1 1 1,1-1 0,-1 0-1,0-1 1,0 1-1,0 0 1,-1-6 0,2-10 1411,33 10-431,-22 4-985,-1 1-1,21-16 1,-30 19 8,1 0 0,0 0 0,-1-1 0,0 1 0,0-1 0,0 0 0,0 0 0,0 0 0,-1 0 0,0 0 0,3-9 0,-1-11 109,-5 23-122,1-1 0,0 0 1,1 0-1,-1 0 1,0 0-1,1 0 1,-1 0-1,1 0 0,-1 0 1,1 1-1,0-1 1,0 0-1,-1 0 1,1 1-1,1-1 1,-1 1-1,0-1 0,2-1 1,-2 1-29,-27-6-2651,11 2 2242,-2 1-140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18.227"/>
    </inkml:context>
    <inkml:brush xml:id="br0">
      <inkml:brushProperty name="width" value="0.05" units="cm"/>
      <inkml:brushProperty name="height" value="0.05" units="cm"/>
      <inkml:brushProperty name="color" value="#AB008B"/>
    </inkml:brush>
  </inkml:definitions>
  <inkml:trace contextRef="#ctx0" brushRef="#br0">164 13 16996,'2'-13'4628,"-9"24"-2016,-11 24-1085,-33 61-1075,28-58-257,-20 49 0,38-75-133,1 0 1,0 0 0,1 0 0,0 0 0,1 1-1,1-1 1,-1 1 0,2 23 0,1-32-43,-1 1 0,1-1 0,0 1 0,0 0 0,0-1 0,1 0 0,-1 1 0,1-1 0,0 0 0,1 0 0,-1 0 0,1 0 0,-1 0 0,1 0 0,0-1 0,1 0 0,5 6 0,-5-7-10,1 1-1,-1 0 1,1-1 0,0 0-1,0 0 1,0 0 0,0-1-1,0 1 1,0-1 0,0 0-1,1-1 1,-1 1 0,0-1-1,1 0 1,6-1 0,2-2 4,0 0 0,0-1 1,-1 0-1,1-1 0,-1 0 0,0-1 1,0-1-1,-1 0 0,0-1 1,0 0-1,-1-1 0,0 0 1,0 0-1,9-12 0,-18 18-11,0 1 1,-1 0-1,1-1 0,-1 1 0,1-1 0,-1 0 0,0 1 0,0-1 1,0 0-1,-1 0 0,1 0 0,0-3 0,-1 5-1,0 0-1,0-1 0,0 1 1,0 0-1,0 0 1,-1 0-1,1-1 1,0 1-1,-1 0 1,1 0-1,-1 0 0,1 0 1,-1 0-1,1 0 1,-1 0-1,0 0 1,1 0-1,-1 0 0,0 0 1,0 0-1,0 0 1,0 0-1,0 1 1,0-1-1,0 0 0,0 1 1,0-1-1,0 1 1,0-1-1,-3 0 1,-2 0 2,-1 1 1,0-1-1,1 1 1,-1 0-1,0 0 1,0 1-1,1 0 1,-1 0-1,0 1 1,1 0 0,0 0-1,-1 0 1,1 1-1,0 0 1,0 0-1,0 1 1,1-1-1,-1 1 1,1 0-1,0 1 1,0-1-1,0 1 1,1 0-1,-5 7 1,8-11-5,0 0 0,0 0 1,1 0-1,-1 0 0,1 0 0,-1 0 1,1 0-1,-1 0 0,1 0 0,0 0 1,-1 1-1,1-1 0,0 0 0,0 0 0,0 0 1,0 0-1,0 1 0,0-1 0,0 0 1,0 0-1,0 0 0,1 0 0,-1 0 1,0 0-1,1 1 0,-1-1 0,1 0 0,-1 0 1,1 0-1,0 0 0,-1-1 0,1 1 1,0 0-1,0 0 0,-1 0 0,1 0 1,0-1-1,0 1 0,0 0 0,0-1 0,0 1 1,0-1-1,0 1 0,0-1 0,0 1 1,0-1-1,1 0 0,-1 0 0,1 1 1,5 0 2,-1 0 1,1-1 0,-1 1-1,1-1 1,-1 0 0,1-1 0,8-1-1,-2-2 7,0 1-1,0-2 0,-1 1 0,1-2 1,-1 0-1,-1 0 0,1-1 0,11-9 1,8-9 61,37-40-1,-64 61-65,-12 34-17,3-14-12,2 1-1,-1 0 1,2 0 0,0 0 0,1 1 0,1-1 0,0 0 0,2 0-1,5 29 1,-7-43 52,1-1 0,0 1 1,-1-1-1,1 0 0,1 1 0,-1-1 0,0 0 0,0 0 0,1 0 0,2 4 0,-3-6-26,0 1 1,0 0-1,0-1 1,0 1-1,0-1 0,0 1 1,0-1-1,0 1 1,0-1-1,0 0 0,0 0 1,1 1-1,-1-1 1,0 0-1,0 0 0,0 0 1,0 0-1,0 0 1,0-1-1,1 1 0,-1 0 1,0 0-1,0-1 1,0 1-1,0-1 0,1 0 1,18-12-38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0.161"/>
    </inkml:context>
    <inkml:brush xml:id="br0">
      <inkml:brushProperty name="width" value="0.05" units="cm"/>
      <inkml:brushProperty name="height" value="0.05" units="cm"/>
    </inkml:brush>
  </inkml:definitions>
  <inkml:trace contextRef="#ctx0" brushRef="#br0">94 1 14539,'-26'51'1640,"5"12"-871,-1-1-313,8 0 1288,4-5-912,10-10-240,6-7-144,6-12-263,4-8-193,4-13-497,-1-6 1914,-8-9-1369,1-5 88,-9-17 40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20.073"/>
    </inkml:context>
    <inkml:brush xml:id="br0">
      <inkml:brushProperty name="width" value="0.05" units="cm"/>
      <inkml:brushProperty name="height" value="0.05" units="cm"/>
      <inkml:brushProperty name="color" value="#AB008B"/>
    </inkml:brush>
  </inkml:definitions>
  <inkml:trace contextRef="#ctx0" brushRef="#br0">0 194 17228,'0'-1'128,"9"-11"1696,-9 12-1715,0-1-1,0 1 1,1 0 0,-1 0 0,0 0-1,0-1 1,0 1 0,1 0-1,-1 0 1,0 0 0,0-1 0,0 1-1,0 0 1,1 0 0,-1-1 0,0 1-1,0 0 1,0-1 0,0 1-1,0 0 1,0 0 0,0-1 0,0 1-1,0 0 1,0-1 0,0 1-1,0 0 1,0 0 0,0-1 0,0 1-1,0 0 1,0-1 0,0 1 0,-1 0-1,1 0 1,0-1 0,0 1-1,0 0 1,0 0 0,0-1 0,-1 1-1,1 0 1,0 0 0,0 0-1,-1-1 1,1 19 1650,1-5-1744,0 0-1,2 0 0,-1 0 1,2 0-1,0 0 1,0-1-1,1 1 1,1-1-1,0 0 0,0-1 1,1 0-1,1 0 1,0 0-1,0-1 1,17 16-1,-24-25-14,-1-1 0,0 1 0,1-1 0,-1 0 0,1 1 0,-1-1 0,0 0 0,1 1 1,-1-1-1,1 0 0,-1 0 0,1 1 0,-1-1 0,1 0 0,-1 0 0,1 0 0,0 0 0,-1 1 0,1-1 0,-1 0 0,1 0 0,-1 0 0,1 0 1,-1 0-1,1-1 0,-1 1 0,1 0 0,0 0 0,-1 0 0,1 0 0,0-1 0,0 0 0,0 0 1,0 0-1,0 0 0,0 0 1,0 0-1,0-1 0,0 1 0,0 0 1,0-1-1,0 1 0,0-2 1,11-39 6,23-255 53,-35 292-61,1 0 0,0 0 0,1 1 0,-1-1 0,1 0-1,3-7 1,-5 12 1,0 0-1,0 0 1,0 0 0,0 0-1,0 0 1,1 0 0,-1 0-1,0-1 1,0 1-1,0 0 1,0 0 0,0 0-1,0 0 1,0 0-1,0 0 1,0 0 0,0 0-1,0 0 1,1 0-1,-1 0 1,0 0 0,0 0-1,0 0 1,0 0 0,0 0-1,0 0 1,0 0-1,1 0 1,-1 0 0,0 0-1,0 0 1,0 0-1,0 0 1,0 0 0,0 0-1,0 0 1,0 0-1,1 0 1,-1 0 0,0 0-1,0 0 1,0 0-1,0 0 1,0 0 0,0 0-1,0 0 1,0 0 0,0 0-1,0 1 1,0-1-1,1 0 1,-1 0 0,0 0-1,4 9-3,0 10 11,2 31-6,-5-33 4,1 1-1,1 0 1,0-1-1,1 1 1,1-1-1,1 0 0,13 26 1,-18-41-5,0 0 0,0 0 0,1 0 0,-1 0 0,1 0-1,-1 0 1,1-1 0,-1 1 0,1-1 0,0 1 0,0-1 0,0 0 0,0 1 0,0-1 0,0 0 0,0 0 0,0-1 0,3 2-1,-3-2 2,1 0-1,-1 0 0,0 0 1,0 0-1,0-1 0,1 1 1,-1-1-1,0 1 0,0-1 1,0 0-1,0 0 0,0 1 1,0-2-1,0 1 0,2-2 1,6-5-1,0-1 0,-1 0 0,-1-1 1,1 0-1,7-13 0,-13 19-1,12-19 4,-2-1 0,0 0 1,10-28-1,0-1-5,-23 53 2,0 0 0,0 0 0,0 0-1,0 0 1,0 0 0,0 0 0,0 0 0,0 0 0,0 1 0,0-1 0,0 0 0,0 0 0,0 0 0,0 0 0,0 0 0,1 0 0,-1 0 0,0 0 0,0 0 0,0 0 0,0 0 0,0 0 0,0 0 0,0 1 0,0-1 0,0 0 0,0 0 0,0 0 0,0 0 0,0 0 0,1 0 0,-1 0 0,0 0-1,0 0 1,0 0 0,0 0 0,0 0 0,0 0 0,0 0 0,0 0 0,0 0 0,1 0 0,-1 0 0,0 0 0,0 0 0,0 0 0,0 0 0,0 0 0,0 0 0,0-1 0,0 1 0,0 0 0,2 18-8,-3 33-7,1-41 16,-2 16 1,2 38 12,0-59-4,0 0 0,1 0-1,0 0 1,0 0 0,0 0-1,0-1 1,1 1 0,0 0-1,4 7 1,-5-11-6,-1 0-1,1-1 1,-1 1 0,1 0 0,0 0-1,-1 0 1,1-1 0,0 1-1,0-1 1,-1 1 0,1 0 0,0-1-1,0 1 1,0-1 0,0 0 0,0 1-1,0-1 1,-1 0 0,1 1-1,0-1 1,0 0 0,0 0 0,0 0-1,2 0 1,-1 0 1,-1-1 0,1 1 0,0-1 0,0 0 0,-1 0 0,1 1 1,0-1-1,-1 0 0,1 0 0,-1-1 0,1 1 0,0-1 0,4-4 9,-1 0 0,0 0 0,-1 0 0,0 0 0,5-8 0,-1-2-46,-1 1 0,0-2 1,-1 1-1,-1 0 0,0-1 1,-1 0-1,1-20 0,-6 26-140,-1 13-44,-4 18-92,6-16 294,-3 49-1275,3-50 1181,0-1 0,1 1 0,-1-1 0,0 1 0,1-1 0,0 1 0,-1-1 0,1 1 0,0-1 0,0 0 0,0 1 0,1-1 0,-1 0 0,1 0 0,-1 0 0,1 0 0,-1 0 0,3 2 0,-3-4 81,-1 0 1,1 1 0,-1-1-1,1 0 1,0 1 0,-1-1 0,1 0-1,-1 0 1,1 1 0,0-1-1,-1 0 1,1 0 0,0 0-1,-1 0 1,1 0 0,-1 0-1,1 0 1,1 0 0,14-9-638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20.699"/>
    </inkml:context>
    <inkml:brush xml:id="br0">
      <inkml:brushProperty name="width" value="0.05" units="cm"/>
      <inkml:brushProperty name="height" value="0.05" units="cm"/>
      <inkml:brushProperty name="color" value="#AB008B"/>
    </inkml:brush>
  </inkml:definitions>
  <inkml:trace contextRef="#ctx0" brushRef="#br0">107 23 12315,'6'-10'1185,"1"-3"3029,-4 14-2212,-3 7-803,0 18-370,1 0 0,0 0-1,8 37 1,24 75 166,-30-126-884,44 149 341,-47-160-447,0 0-1,0 1 1,1-1 0,-1 0-1,1 1 1,-1-1 0,1 0-1,0 0 1,-1 0 0,1 1-1,0-1 1,0 0 0,0 0-1,0 0 1,0 0 0,0 0-1,0-1 1,0 1-1,0 0 1,0 0 0,3 0-1,-3-1 3,0 0 0,0 0-1,0-1 1,0 1-1,-1-1 1,1 1 0,0-1-1,0 1 1,0-1-1,-1 1 1,1-1 0,0 0-1,0 1 1,-1-1-1,1 0 1,-1 1 0,1-1-1,-1 0 1,1 0-1,-1 0 1,1 0 0,-1 0-1,0 1 1,1-1-1,-1 0 1,0 0 0,0 0-1,0 0 1,0 0-1,0 0 1,0-1 0,1 0-1,0-3 17,0 1 0,0-1-1,-1 1 1,0-1 0,0-8-1,0 12-24,0 0 0,0 0 0,0 0 0,-1 1-1,1-1 1,0 0 0,-1 0 0,1 0 0,-1 0-1,1 1 1,-1-1 0,1 0 0,-1 0 0,0 1-1,1-1 1,-1 0 0,0 1 0,1-1 0,-1 1 0,0-1-1,0 1 1,0-1 0,1 1 0,-1-1 0,0 1-1,0 0 1,0 0 0,0-1 0,0 1 0,0 0 0,0 0-1,0 0 1,1 0 0,-1 0 0,-1 0 0,-12-1-152,1-1 1,-1-1 0,1 0-1,0-1 1,-15-5 0,5 1-5,-10-4-62,13 5 340,-38-9 0,58 16-112,0 0-1,0 0 1,0 0 0,0 0-1,0 0 1,-1 0 0,1 0-1,0 0 1,0 0-1,0 0 1,0 0 0,0 0-1,0 0 1,0 0 0,-1 0-1,1 0 1,0 0 0,0 0-1,0 0 1,0 0 0,0 0-1,0 0 1,0 0-1,0 0 1,0 0 0,-1 0-1,1 0 1,0 0 0,0-1-1,0 1 1,0 0 0,0 0-1,0 0 1,0 0 0,0 0-1,0 0 1,0 0-1,0 0 1,0-1 0,0 1-1,0 0 1,0 0 0,0 0-1,0 0 1,0 0 0,0 0-1,0 0 1,0 0 0,0-1-1,0 1 1,0 0-1,0 0 1,0 0 0,0 0-1,0 0 1,8-6 235,22-7-21,-21 10-120,90-43 553,-84 38-776,-1 0 1,0-1-1,0-1 0,19-17 1,-33 26 85,1 1 1,0-1-1,-1 1 0,1-1 1,0 1-1,-1-1 1,1 0-1,-1 1 0,1-1 1,-1 0-1,0 1 1,1-1-1,-1 0 0,0 0 1,1 1-1,-1-1 1,0 0-1,0 0 0,0 0 1,0 1-1,0-1 1,0 0-1,0 0 0,0 0 1,0 1-1,0-1 0,0 0 1,0 0-1,0 0 1,-1 1-1,1-1 0,0 0 1,-1 0-1,1 1 1,0-1-1,-1 0 0,1 1 1,-1-1-1,1 0 1,-1 1-1,-1-2 0,-13-7-421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21.100"/>
    </inkml:context>
    <inkml:brush xml:id="br0">
      <inkml:brushProperty name="width" value="0.05" units="cm"/>
      <inkml:brushProperty name="height" value="0.05" units="cm"/>
      <inkml:brushProperty name="color" value="#AB008B"/>
    </inkml:brush>
  </inkml:definitions>
  <inkml:trace contextRef="#ctx0" brushRef="#br0">1 65 19004,'4'-17'1688,"6"3"-1183,1 3-313,5 1 232,1-1 400,-2 10-584,-2 2-96,-3 8-208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21.532"/>
    </inkml:context>
    <inkml:brush xml:id="br0">
      <inkml:brushProperty name="width" value="0.05" units="cm"/>
      <inkml:brushProperty name="height" value="0.05" units="cm"/>
      <inkml:brushProperty name="color" value="#AB008B"/>
    </inkml:brush>
  </inkml:definitions>
  <inkml:trace contextRef="#ctx0" brushRef="#br0">20 47 21805,'7'-6'398,"1"0"1,0 0 0,0 1-1,0 0 1,1 0-1,10-4 1,-16 8-326,-1 0 0,1 1 0,-1-1 1,1 1-1,-1-1 0,1 1 0,0 0 0,-1 0 0,1 0 0,-1 0 0,1 0 1,3 1-1,-5 0-24,1 0 0,0-1 0,-1 1 0,0 0 0,1 0 0,-1 0 0,1 0 0,-1 0 0,0 0 0,0 1 0,0-1 0,0 0 0,0 0 0,0 1 0,0-1 0,0 1 0,0-1 0,-1 1 0,1-1 0,0 1 0,0 1 0,0 3-23,0 1 0,-1-1-1,1 0 1,-1 0 0,0 0-1,0 0 1,-1 0-1,0 0 1,0 0 0,0 0-1,-1 0 1,0 0 0,-4 8-1,-5 11-21,-25 39-1,24-43 26,-4 5-19,-26 49 12,39-67-17,0-1-1,0 1 1,0 0-1,1-1 1,0 1 0,1 0-1,0 0 1,0 9-1,1-14-1,0 0 0,0 0-1,0-1 1,1 1-1,-1 0 1,1-1 0,0 1-1,0 0 1,0-1-1,0 1 1,0-1-1,0 1 1,1-1 0,-1 0-1,1 0 1,-1 1-1,1-1 1,0 0 0,3 2-1,-2-2 3,1 0 1,-1 0-1,1 0 1,0 0-1,0-1 0,0 0 1,0 1-1,0-1 0,0-1 1,0 1-1,7 0 1,2-1-11,0-1 1,0 0-1,0-1 1,0 0-1,0-1 1,0-1-1,13-5 0,-10 2-266,0 0 0,0-2 0,-1 0-1,15-11 1,-22 14-175,-1 0 1,1-1-1,-1 1 0,-1-2 1,1 1-1,-1-1 0,-1 0 0,10-16 1,-9 2-454,-12 5-299</inkml:trace>
  <inkml:trace contextRef="#ctx0" brushRef="#br0" timeOffset="1">1 275 17844,'13'0'1904,"9"0"-1392,11-5-200,8-1 793,9-1-1033,4-3-496,0-2-1145,-3 1 1417,-9-3-424,-5 0-192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21.947"/>
    </inkml:context>
    <inkml:brush xml:id="br0">
      <inkml:brushProperty name="width" value="0.05" units="cm"/>
      <inkml:brushProperty name="height" value="0.05" units="cm"/>
      <inkml:brushProperty name="color" value="#AB008B"/>
    </inkml:brush>
  </inkml:definitions>
  <inkml:trace contextRef="#ctx0" brushRef="#br0">98 42 13651,'-7'3'396,"1"1"0,0-1 1,0 1-1,0 1 0,0-1 0,1 1 0,-1 0 1,1 0-1,0 0 0,1 1 0,-1-1 1,1 1-1,1 1 0,-1-1 0,-5 13 1,7-14-159,0 1 0,0-1 0,1 0 0,0 1 1,0-1-1,0 1 0,0-1 0,1 1 1,1 9-1,-1-12-145,0 0 1,1 0-1,0 0 1,0 0-1,0 0 0,0 0 1,1 0-1,-1 0 1,1 0-1,-1-1 1,1 1-1,0 0 0,0-1 1,0 0-1,1 1 1,-1-1-1,4 3 0,-3-3-65,1 0-1,0 1 0,0-2 1,0 1-1,1 0 0,-1-1 0,0 1 1,0-1-1,1-1 0,-1 1 1,1 0-1,-1-1 0,1 0 0,-1 0 1,1 0-1,-1-1 0,0 0 1,1 0-1,-1 0 0,0 0 0,1 0 1,-1-1-1,0 0 0,5-3 1,-1 1 9,0-1 1,0 0-1,0-1 1,-1 0-1,0 0 1,-1-1-1,1 1 1,-1-1-1,0-1 1,8-13-1,-8 11 7,-1 0 0,-1-1 0,0 1 0,0-1 0,-1 0 0,0 0 0,-1 0 0,0 0 0,-1 0 0,0-1 0,-1 1 0,-1-17 0,-5 15-18,5 13-26,1 0 0,0 0 0,0 0 0,-1 0 0,1 0 0,0 0 0,0 0 1,-1 0-1,1 0 0,0 0 0,0 0 0,-1 0 0,1 0 0,0 0 0,0 0 1,-1 0-1,1 0 0,0 0 0,0 0 0,-1 1 0,1-1 0,0 0 0,0 0 1,0 0-1,-1 0 0,1 0 0,0 1 0,0-1 0,-1 0 0,0 2-2,0 0 0,0 0-1,0 0 1,-1-1 0,2 1-1,-1 0 1,0 0 0,0 0-1,0 4 1,0 2-90,0 1-1,1-1 1,-1 1 0,2-1 0,0 1 0,0-1 0,2 9-1,-3-14-1,1-1-1,0 0 0,0 0 0,-1 0 0,1 0 1,0 0-1,1 0 0,-1 0 0,0 0 0,1 0 1,-1 0-1,1-1 0,2 3 0,-3-3 25,1 0-1,-1-1 1,0 1-1,1-1 1,-1 1 0,1-1-1,-1 0 1,1 1-1,-1-1 1,1 0-1,-1 0 1,1 0-1,-1 0 1,1 0-1,-1-1 1,0 1 0,1 0-1,-1-1 1,1 1-1,-1-1 1,1 1-1,-1-1 1,2 0-1,17-14-534,0-12-197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6:22.336"/>
    </inkml:context>
    <inkml:brush xml:id="br0">
      <inkml:brushProperty name="width" value="0.05" units="cm"/>
      <inkml:brushProperty name="height" value="0.05" units="cm"/>
      <inkml:brushProperty name="color" value="#AB008B"/>
    </inkml:brush>
  </inkml:definitions>
  <inkml:trace contextRef="#ctx0" brushRef="#br0">5 32 19924,'-2'49'2501,"0"19"-1390,4-42-916,0-1 0,2 1 1,1-1-1,1 0 1,1 0-1,1 0 0,23 45 1,-28-65-217,-1 0 0,2-1 0,-1 1 0,0-1 0,1 0 0,0 0 0,8 7 0,-11-10 12,0-1 1,0 1-1,0 0 1,0-1 0,1 1-1,-1-1 1,0 1-1,0-1 1,1 1 0,-1-1-1,0 0 1,1 0-1,-1 0 1,0 0-1,1 0 1,-1 0 0,0 0-1,1 0 1,-1 0-1,0 0 1,1-1-1,-1 1 1,0-1 0,0 1-1,0-1 1,1 1-1,-1-1 1,0 0-1,0 0 1,0 1 0,0-1-1,0 0 1,0 0-1,0 0 1,0 0-1,0 0 1,1-2 0,5-9-53,0 1 1,0-1 0,-1 0 0,8-21 0,13-57-34,-19 63 78,8-30 104,-2 0 0,6-61 0,-20 139-23,0-1 1,2 1-1,0-1 1,1 0 0,11 36-1,0-11-1621,34 78 0,-27-85 1034,0-12-161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02.331"/>
    </inkml:context>
    <inkml:brush xml:id="br0">
      <inkml:brushProperty name="width" value="0.05" units="cm"/>
      <inkml:brushProperty name="height" value="0.05" units="cm"/>
      <inkml:brushProperty name="color" value="#AB008B"/>
    </inkml:brush>
  </inkml:definitions>
  <inkml:trace contextRef="#ctx0" brushRef="#br0">77 369 3505,'-9'9'319,"-10"10"1014,-29 37-1,78-89 5527,15-7-5461,57-38-2225,-79 61 876,2 1 1,0 1-1,1 1 1,1 1-1,0 1 1,0 2-1,1 1 1,1 1-1,-1 1 0,1 1 1,0 2-1,38-1 1,160 7 739,-187-1-681,-1 2-1,52 10 0,35 3-67,-74-13-22,-1-3-1,1-2 1,-1-2 0,61-13 0,39-14 214,191-15 0,-191 36-123,153-12-55,84-20-39,-362 39-15,193-20 12,-165 20-7,1 2-1,54 7 1,-64 1 18,70 21-1,-70-16 0,63 9 1,22-11 100,142-9 1,-49-1-57,-100 2-65,135-16 0,-185 6 7,18-4 14,145 2 0,-127 17-15,113 22 0,104 36 3,-223-43-14,203 22 17,-263-39-13,174 27 11,-120-15 2,182 8 0,-142-28-28,47 1 13,-1-5 24,-83 0-15,-30 7 1007,-69 0-991,1-1 437,21 4-213,-39-1 552,-5 1-232,21-3-562,-1 0 0,1 0 0,-1 0 0,1 0 0,-1 1 0,1-1 0,0 0 0,-1 0 0,1 1 0,-1-1 0,1 0 0,-1 1 0,1-1 0,0 1 0,-1-1 0,1 0 0,0 1 0,-1-1 0,1 1 0,0-1 0,0 1 0,0-1 0,-1 1 0,1-1 0,0 1 0,0-1 0,0 1 0,0-1 0,0 2 0,0-2 48,-6-2-18,1-1-8,-3-1-24,8 4 2,-1 0 4,-1 1 4,-1 0 0,-1-1-13,3 0-9,0 0-7,0 0-1,-1 0 6,-19 3 91,20-3-72,-7 0 22,8 0-32,-1 0-34,0 0 34,-1 0 8,-15 2 54,17-2-59,-18 1 90,18-1-92,0 0 0,-1 0 0,1 0 0,0 1 1,0-1-1,0 0 0,-1 0 0,1 0 0,0 0 0,0 0 0,0 1 1,-1-1-1,1 0 0,0 0 0,0 0 0,-1 0 0,1 0 0,0 0 1,0 0-1,-1 0 0,1 0 0,0 0 0,0 0 0,-1 0 0,1 0 1,0 0-1,0 0 0,-1 0 0,1 0 0,0-1 0,0 1 0,0 0 1,-1 0-1,1 0 0,0 0 0,0 0 0,0 0 0,-1-1 0,1 1 1,0 0-1,-1-1-10,1 1 9,0-1 4,0 1 1,0 0 4,-1 0-3,1 1-9,0-1-1,-1 0 1,1 0-1,0 1 1,-1-1 0,1 0-1,-1 0 1,1 0-1,0 1 1,-1-1-1,1 0 1,-1 0 0,1 0-1,0 0 1,-1 0-1,1 0 1,-1 0-1,1 0 1,-1 0-1,1 0 1,0 0 0,-1 0-1,1 0 1,-1 0-1,1 0 1,0 0-1,-1 0 1,1-1 0,-1 1-1,1 0 1,0 0-1,-1 0 1,1-1-1,0 1 1,-1 0 0,1-1-1,0 1 1,-1 0-1,1-1 1,0 1-1,0 0 1,-1-1 0,1 0-1,-7-15-1222,8 8 971,0-3-93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05.237"/>
    </inkml:context>
    <inkml:brush xml:id="br0">
      <inkml:brushProperty name="width" value="0.05" units="cm"/>
      <inkml:brushProperty name="height" value="0.05" units="cm"/>
      <inkml:brushProperty name="color" value="#AB008B"/>
    </inkml:brush>
  </inkml:definitions>
  <inkml:trace contextRef="#ctx0" brushRef="#br0">14 42 11666,'-12'-5'1158,"11"0"-129,19-3 197,-5 4-1263,2-3 36,-10 5 78,1 0 0,-1-1 0,1 2 0,9-3 0,-13 4-28,0 0 0,0 0 0,0 0 0,0 0 0,0 0-1,0 0 1,-1 1 0,1-1 0,0 1 0,0-1 0,0 1-1,0 0 1,-1 0 0,1 0 0,0 0 0,-1 0 0,1 0-1,2 2 1,12 12 31,0 0 0,0 2 0,-2-1 0,21 32 0,6 19-66,57 83 43,-85-134-52,1 0 0,0-1 0,1-1 0,1 0 0,0-1 0,30 19 0,32 10-8,29 18-6,-91-49 9,-1 0-1,0 1 0,-1 0 1,20 22-1,26 39 12,53 58 125,-95-113-116,0-2 1,1 0-1,1-1 1,43 25-1,-39-27-17,35 17 6,-1 3-1,-1 2 1,57 48 0,-35-18 16,4-3 0,1-4 0,3-3 0,117 53 0,329 146 18,-209-79-16,-225-115-12,106 86 0,-22 13 19,-17-14-19,-143-128 10,0-1 0,1-1 0,45 21 0,82 24 50,-104-43-59,-1 1 1,-1 2-1,70 42 0,16 35-1,58 37-10,-27-46 43,-81-46 162,86 59-1,-131-72-59,53 52 0,17 15-22,-78-75-118,37 29 81,-3 2 0,79 83 0,-23 0-83,142 123 0,-179-190-30,-11-10 6,71 77-1,-118-109 23,1 0-1,1-2 1,2-1-1,0-1 1,1-2 0,62 35-1,-26-24-1,149 79 38,-180-89-37,0 0-1,-2 3 1,-1 0 0,33 34-1,-19-13 3,2-1 0,2-3 0,2-2 0,78 48 0,21 9-48,-128-80 36,0 1-1,-2 1 0,0 0 0,27 35 1,20 35 44,147 151 0,-197-223 76,25 32 0,-40-48-87,-1 0 0,0 0-1,0 0 1,0 0 0,0 0 0,1 0 0,-1 0 0,0 0 0,0 0 0,0 0 0,0 1-1,0-1 1,0 0 0,1 0 0,-1 0 0,0 0 0,0 0 0,0 0 0,0 1 0,0-1-1,0 0 1,0 0 0,0 0 0,0 0 0,0 1 0,0-1 0,0 0 0,0 0 0,0 0-1,0 0 1,0 1 0,0-1 0,0 0 0,0 0 0,0 0 0,0 0 0,0 0 0,0 1-1,0-1 1,0 0 0,0 0 0,0 0 0,0 0 0,0 1 0,0-1 0,0 0-1,-1 0 1,1 0 0,0 0 0,0 0 0,0 0 0,0 0 0,0 1 0,-1-1 0,-10-2 813,-3 1-1181,5 7 211,-6 2-48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0.110"/>
    </inkml:context>
    <inkml:brush xml:id="br0">
      <inkml:brushProperty name="width" value="0.05" units="cm"/>
      <inkml:brushProperty name="height" value="0.05" units="cm"/>
      <inkml:brushProperty name="color" value="#AB008B"/>
    </inkml:brush>
  </inkml:definitions>
  <inkml:trace contextRef="#ctx0" brushRef="#br0">131 6 13403,'-1'-1'161,"1"1"1,0-1-1,-1 1 0,1 0 1,-1-1-1,1 1 1,-1 0-1,1-1 0,-1 1 1,1 0-1,-1-1 1,1 1-1,-1 0 0,1 0 1,-1 0-1,1 0 1,-1-1-1,0 1 0,1 0 1,-1 0-1,1 0 0,-1 0 1,0 0-1,1 0 1,-1 1-1,1-1 0,-1 0 1,1 0-1,-1 0 1,1 0-1,-1 1 0,0-1 1,1 0-1,-1 1 1,1-1-1,0 0 0,-1 1 1,1-1-1,-1 0 1,1 1-1,-1-1 0,1 1 1,-1 0-1,0 2 318,0 1 0,0-1 0,0 1 1,1-1-1,-1 1 0,1 4 0,-2 5-1233,-22 118 847,-14 104-64,32-186-34,3 1 0,6 90 1,17 251 157,-24-334-157,-12 60 1,-2 5-5,14-61 35,4-60 17,-1-1-41,1 1 0,-1-1 1,1 1-1,-1-1 0,1 1 0,-1-1 0,1 1 0,-1-1 1,1 1-1,-1-1 0,1 1 0,0 0 0,-1-1 1,1 1-1,0 0 0,0-1 0,-1 1 0,1 0 1,0 0-1,0-1 0,0 1 0,0 1 0,-2 18-13,2-20-9,0-17-961,0-2 560,3 10 184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4.119"/>
    </inkml:context>
    <inkml:brush xml:id="br0">
      <inkml:brushProperty name="width" value="0.05" units="cm"/>
      <inkml:brushProperty name="height" value="0.05" units="cm"/>
      <inkml:brushProperty name="color" value="#AB008B"/>
    </inkml:brush>
  </inkml:definitions>
  <inkml:trace contextRef="#ctx0" brushRef="#br0">24 0 20484,'-1'1'176,"0"0"0,0 0 0,1 0 1,-1 0-1,0 1 0,1-1 0,-1 0 0,1 0 0,0 0 0,-1 0 0,1 1 0,0-1 0,0 0 0,-1 2 0,-4 48 677,2 0 0,4 69 0,1-60-717,2 89-2208,-13-177-110,3 5 1380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0.596"/>
    </inkml:context>
    <inkml:brush xml:id="br0">
      <inkml:brushProperty name="width" value="0.05" units="cm"/>
      <inkml:brushProperty name="height" value="0.05" units="cm"/>
    </inkml:brush>
  </inkml:definitions>
  <inkml:trace contextRef="#ctx0" brushRef="#br0">0 228 16500,'2'27'897,"1"0"0,1-1 1,1 1-1,10 26 1,-12-42-627,1-1 0,0 1 1,1-1-1,0-1 1,1 1-1,0-1 0,0 0 1,1 0-1,0 0 0,0-1 1,1-1-1,15 13 1,-20-18-232,1 0 1,-1 0-1,1 0 1,-1 0 0,1-1-1,0 1 1,0-1-1,0 0 1,-1 0 0,1 0-1,0-1 1,0 1-1,0-1 1,1 0 0,-1 0-1,0 0 1,0-1 0,0 0-1,0 1 1,-1-1-1,1-1 1,0 1 0,0 0-1,0-1 1,-1 0-1,1 0 1,-1 0 0,0 0-1,1-1 1,-1 1-1,0-1 1,0 0 0,-1 0-1,1 0 1,0 0-1,-1 0 1,0-1 0,0 1-1,2-5 1,4-9 28,0 0 0,-2-1 0,0 0 1,-1 0-1,-1 0 0,0-1 0,1-29 0,-3-6 51,-5-73-1,2 116-116,1-4-15,-1-1 0,-1 0 0,-1 1 0,-8-29 0,11 43 1,0 1-1,0-1 1,0 1 0,0-1 0,0 1-1,0 0 1,0-1 0,0 1 0,0-1-1,0 1 1,-1-1 0,1 1 0,0 0-1,0-1 1,0 1 0,-1 0 0,1-1-1,0 1 1,0-1 0,-1 1 0,1 0-1,0 0 1,-1-1 0,1 1 0,-1 0-1,1 0 1,0-1 0,-1 1 0,1 0-1,-1 0 1,1 0 0,0 0 0,-1-1 0,0 1-1,-3 16-841,2 27-934,9 19 653,0-30 481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4.612"/>
    </inkml:context>
    <inkml:brush xml:id="br0">
      <inkml:brushProperty name="width" value="0.05" units="cm"/>
      <inkml:brushProperty name="height" value="0.05" units="cm"/>
      <inkml:brushProperty name="color" value="#AB008B"/>
    </inkml:brush>
  </inkml:definitions>
  <inkml:trace contextRef="#ctx0" brushRef="#br0">2 142 16283,'0'-3'194,"-1"1"0,1-1 0,0 1-1,0-1 1,0 1 0,0-1-1,0 1 1,0-1 0,1 1-1,-1-1 1,1 1 0,-1-1 0,1 1-1,0 0 1,0-1 0,3-2-1,-2 1 87,1 0-1,0 1 0,0-1 0,1 1 1,-1 0-1,1 0 0,-1 0 0,7-3 1,7-3 465,0 2 0,0 0 0,29-8 0,-39 13-599,-3 1-61,67-18 957,-64 18-962,0 0 0,1 0-1,-1 0 1,0 1 0,1 0-1,-1 1 1,13 2-1,-19-3-71,0 0 0,0 1-1,1-1 1,-1 0-1,0 1 1,0 0 0,0-1-1,0 1 1,0-1-1,0 1 1,0 0 0,0 0-1,0 0 1,0 0-1,0 0 1,0 0 0,-1 0-1,1 0 1,0 0-1,-1 0 1,1 0 0,-1 0-1,1 2 1,0 0 0,-1-1 0,0 1-1,1-1 1,-1 1 0,-1-1 0,1 1 0,0 0 0,-1-1 0,1 1-1,-2 4 1,-3 4 10,0 0 0,0 0 0,-12 16 0,16-25-14,-56 73 84,37-50-36,-22 34 0,41-58-53,1-1 1,0 0 0,0 0-1,0 0 1,0 0 0,0 1-1,0-1 1,-1 0 0,1 0-1,0 1 1,0-1 0,0 0 0,0 0-1,0 0 1,0 1 0,0-1-1,0 0 1,0 0 0,0 1-1,0-1 1,0 0 0,0 0-1,0 1 1,0-1 0,0 0 0,0 0-1,0 0 1,0 1 0,1-1-1,-1 0 1,0 0 0,0 0-1,0 1 1,0-1 0,0 0 0,1 0-1,10 2-5,22-7-1,-23 3 2,2 0 3,1 2-1,0-1 0,0 2 1,0 0-1,-1 0 0,1 1 1,0 0-1,16 7 0,-23-7 1,-1 0 0,0 0 0,0 0 0,-1 1 0,1 0 0,0 0 0,-1 0 0,0 1 0,7 7 0,-8-8-1,-1-1 1,0 1-1,-1 0 1,1 1 0,0-1-1,-1 0 1,0 0-1,0 1 1,0-1 0,0 0-1,0 1 1,-1-1-1,1 1 1,-1-1 0,0 1-1,0 5 1,-2-2 25,1-1 0,-1 1 1,0-1-1,-1 1 0,1-1 0,-1 0 0,0 0 1,-1 0-1,0-1 0,0 1 0,0-1 1,0 0-1,-7 6 0,-3 3 137,-1-1 0,0-1-1,-24 14 1,21-14 26,-1-2 1,-1 0-1,-35 11 0,45-18-178,1 0-1,0-1 1,-1 0 0,1-1-1,-1 0 1,0 0-1,1-1 1,-1 0-1,0-1 1,-16-3-1,24 4-45,1 0 0,-1-1-1,1 1 1,-1-1 0,1 1-1,-1-1 1,1 1 0,-1-1-1,1 0 1,0 0 0,0 0-1,-1 0 1,1 0 0,0 0-1,0 0 1,0 0 0,0 0 0,0 0-1,0-1 1,0 1 0,1 0-1,-1-1 1,0 1 0,1-1-1,-1 1 1,1-1 0,-1 1-1,1-1 1,0 1 0,0-1-1,0 1 1,-1-1 0,1 1-1,1-1 1,-1 1 0,0-1-1,0 1 1,1-1 0,-1 1 0,2-4-1,10-24-322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5.596"/>
    </inkml:context>
    <inkml:brush xml:id="br0">
      <inkml:brushProperty name="width" value="0.05" units="cm"/>
      <inkml:brushProperty name="height" value="0.05" units="cm"/>
      <inkml:brushProperty name="color" value="#AB008B"/>
    </inkml:brush>
  </inkml:definitions>
  <inkml:trace contextRef="#ctx0" brushRef="#br0">348 101 16780,'20'-14'1517,"9"-9"-325,-27 21-1077,-1 1 0,1 0 0,-1-1 0,0 1 0,1-1 0,-1 0 0,0 0 0,0 1 0,0-1 0,-1 0 0,1 0 0,0 0 0,-1 0 0,1-2 0,-1 3-27,0 0 0,0 0 1,0 0-1,0 0 0,0 0 1,0 0-1,0 0 0,0 0 1,-1 0-1,1 0 0,0 0 0,-1 0 1,1 0-1,-1 0 0,1 1 1,-1-1-1,0 0 0,1 0 1,-1 0-1,0 1 0,1-1 1,-1 0-1,-1 0 0,0-1 31,-1 1 0,1 0 0,-1-1 0,0 1 1,1 0-1,-1 0 0,0 1 0,-4-2 0,-3 1 54,0 0 0,0 1 0,0 0-1,-11 1 1,0 2-67,1 1-1,0 0 0,-1 2 0,2 0 0,-1 1 0,1 1 0,0 1 1,0 1-1,-19 13 0,29-17-70,1 1 1,-1 0-1,1 1 0,1 0 1,0 0-1,0 0 0,0 1 1,-7 13-1,10-15-16,1 1-1,0-1 1,1 1-1,-1-1 1,1 1-1,1 0 1,-1-1 0,1 1-1,1 0 1,-1 0-1,1 0 1,2 13-1,-1-15-11,1 1-1,0-1 1,0 1 0,0-1-1,1 0 1,-1 0-1,2 0 1,-1 0-1,1 0 1,-1-1-1,1 1 1,1-1-1,-1 0 1,1-1-1,0 1 1,0-1 0,0 0-1,1 0 1,0 0-1,-1-1 1,1 0-1,0 0 1,1 0-1,6 1 1,5 2-61,0-2 0,0 0 1,1 0-1,0-2 0,0 0 0,0-2 0,27-1 1,-19-2-112,0-1 1,0-1-1,0-2 1,-1 0-1,31-14 1,-7-1-98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6.372"/>
    </inkml:context>
    <inkml:brush xml:id="br0">
      <inkml:brushProperty name="width" value="0.05" units="cm"/>
      <inkml:brushProperty name="height" value="0.05" units="cm"/>
      <inkml:brushProperty name="color" value="#AB008B"/>
    </inkml:brush>
  </inkml:definitions>
  <inkml:trace contextRef="#ctx0" brushRef="#br0">1 14 14867,'0'-1'178,"1"0"0,0 0 0,-1 0 1,1 1-1,0-1 0,-1 0 0,1 0 0,0 0 0,0 1 0,0-1 0,0 1 0,0-1 0,0 0 1,0 1-1,0 0 0,0-1 0,0 1 0,0-1 0,0 1 0,0 0 0,0 0 0,2 0 0,-2 0-12,0 1 0,0-1-1,-1 1 1,1-1 0,0 1-1,0-1 1,-1 1 0,1 0-1,0 0 1,-1-1-1,1 1 1,-1 0 0,1 0-1,-1 0 1,1 0 0,-1-1-1,0 1 1,1 0 0,-1 0-1,0 1 1,3 9 553,-1 0 0,-1 0 0,1 15 0,-2-20-946,20 170-781,-20-173 857,1-6-341,-1-6 57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6.759"/>
    </inkml:context>
    <inkml:brush xml:id="br0">
      <inkml:brushProperty name="width" value="0.05" units="cm"/>
      <inkml:brushProperty name="height" value="0.05" units="cm"/>
      <inkml:brushProperty name="color" value="#AB008B"/>
    </inkml:brush>
  </inkml:definitions>
  <inkml:trace contextRef="#ctx0" brushRef="#br0">1 123 18204,'0'-3'157,"1"1"-1,-1-1 1,1 1 0,-1-1 0,1 1 0,0-1-1,0 1 1,0 0 0,1-1 0,-1 1-1,0 0 1,1 0 0,0 0 0,-1 0 0,1 0-1,0 0 1,0 1 0,0-1 0,4-2-1,5-3 418,0 0 0,21-8 0,-29 14-389,19-8 61,1 0 0,0 2 0,1 1 0,0 1 0,-1 0 0,2 2 0,-1 1-1,0 1 1,1 1 0,-1 1 0,0 2 0,36 7 0,-52-8-234,0 0 1,0 1-1,0 0 1,-1 0-1,1 0 1,-1 1-1,0 1 1,0-1-1,-1 1 0,1 0 1,6 7-1,-11-9 4,1 0 1,-1 0-1,0 1 0,0-1 0,0 1 0,0 0 0,0 0 1,-1-1-1,0 1 0,0 0 0,0 0 0,0 0 0,0 0 1,-1 1-1,0-1 0,0 0 0,0 0 0,0 0 0,-1 0 1,1 0-1,-1 0 0,0 0 0,-1 0 0,-1 5 0,-2 2 89,0 1 0,-1-1-1,-1 0 1,0-1 0,-14 18-1,-48 45 571,53-58-544,2 0 2,-66 59 509,73-68-601,-1-1 0,1 1 0,-1-2 1,-1 1-1,1-1 0,-1 0 0,1-1 1,-1 0-1,-10 3 0,16-6-92,0 1 0,0-1 0,1 1 0,-1-1 0,0 0 0,0 0 0,0-1 1,0 1-1,1 0 0,-1-1 0,0 0 0,0 1 0,1-1 0,-1 0 0,0-1 0,1 1 0,-1 0 0,1-1 0,0 1 0,-1-1 0,1 0 1,0 0-1,0 0 0,0 0 0,0 0 0,0 0 0,1 0 0,-1-1 0,1 1 0,-1-1 0,1 1 0,0-1 0,0 0 0,-1-4 0,0-3-174,0 1-1,0-1 0,1 1 0,1-1 0,-1 1 0,2-1 1,-1 0-1,1 1 0,3-12 0,6-17-553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1.648"/>
    </inkml:context>
    <inkml:brush xml:id="br0">
      <inkml:brushProperty name="width" value="0.05" units="cm"/>
      <inkml:brushProperty name="height" value="0.05" units="cm"/>
      <inkml:brushProperty name="color" value="#AB008B"/>
    </inkml:brush>
  </inkml:definitions>
  <inkml:trace contextRef="#ctx0" brushRef="#br0">90 31 18252,'0'-4'719,"-2"-17"1217,0 15-813,-1 12 415,-10 48 327,-8 86 1,14-88-1703,-1 4-129,-26 271 73,37-306-43,-3-21-60,0 0 0,0 0 0,1 0 0,-1 1 0,0-1 0,0 0 0,0 0 0,0 0 0,0 0 0,1 0 0,-1 0 0,0 1 0,0-1 0,0 0 0,1 0 0,-1 0 0,0 0 0,0 0 0,0 0 0,1 0 0,-1 0 0,0 0 0,0 0 0,1 0 0,-1 0 0,0 0 0,0 0 0,0 0 0,1 0 0,-1 0 0,0 0 1,0 0-1,0 0 0,1-1 0,-1 1 0,0 0 0,0 0 0,0 0 0,0 0 0,1 0 0,-1 0 0,0-1 0,4-2 49,-1-1 0,0 0 0,0 0 0,0 0 0,3-6 0,255-425-369,-259 431 103,0 2 92,-1 0 1,0-1 0,1 1-1,-1 0 1,0-1-1,0 1 1,0 0 0,-1-1-1,1 1 1,0-1 0,-1-4-1,0 7 108,0-1 1,0 1-1,0 0 0,0 0 0,0 0 1,0 0-1,0-1 0,0 1 0,0 0 1,0 0-1,0 0 0,0 0 0,0 0 0,0-1 1,0 1-1,0 0 0,0 0 0,0 0 1,0 0-1,-1 0 0,1-1 0,0 1 1,0 0-1,0 0 0,0 0 0,0 0 0,0 0 1,-1 0-1,1 0 0,0 0 0,0 0 1,0 0-1,0 0 0,0-1 0,-1 1 1,1 0-1,0 0 0,0 0 0,-1 0 0,-10 3-679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2.048"/>
    </inkml:context>
    <inkml:brush xml:id="br0">
      <inkml:brushProperty name="width" value="0.05" units="cm"/>
      <inkml:brushProperty name="height" value="0.05" units="cm"/>
      <inkml:brushProperty name="color" value="#AB008B"/>
    </inkml:brush>
  </inkml:definitions>
  <inkml:trace contextRef="#ctx0" brushRef="#br0">0 0 18580,'9'16'2288,"-2"1"-1471,4 2-321,2 1 1104,1 2-536,4 0-159,2 1-529,-1-1-272,2-4-697,1-5-343,-6-9 752,0-7-160,-3-11-136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2.424"/>
    </inkml:context>
    <inkml:brush xml:id="br0">
      <inkml:brushProperty name="width" value="0.05" units="cm"/>
      <inkml:brushProperty name="height" value="0.05" units="cm"/>
      <inkml:brushProperty name="color" value="#AB008B"/>
    </inkml:brush>
  </inkml:definitions>
  <inkml:trace contextRef="#ctx0" brushRef="#br0">150 18 18444,'1'0'70,"-1"0"1,0-1-1,0 1 1,1-1-1,-1 1 0,0 0 1,0-1-1,0 1 1,1-1-1,-1 1 1,0-1-1,0 1 0,0 0 1,0-1-1,0 1 1,0-1-1,0 1 1,0-1-1,0 1 0,0-1 1,0 1-1,0-1 1,-1 1-1,1 0 1,0-1-1,0 1 0,0-1 1,-1 1-1,1 0 1,0-1-1,0 1 1,-1 0-1,1-1 0,0 1 1,-1 0-1,1-1 1,0 1-1,-1 0 1,1-1-1,0 1 0,-1 0 1,1 0-1,-1 0 1,1-1-1,0 1 1,-1 0-1,1 0 0,-1 0 1,1 0-1,-1 0 1,1 0-1,-1 0 0,1 0 1,-1 0-1,1 0 1,0 0-1,-1 0 1,1 0-1,-1 0 0,1 1 1,-1-1-1,-3 0 156,1 1-1,-1 0 0,1-1 1,0 1-1,-1 0 1,-5 3-1,1 2-121,1-1-1,0 1 1,0 0 0,1 1 0,0-1 0,0 1-1,0 0 1,1 1 0,-6 10 0,4-4-32,0-1 0,1 1 0,1 0 0,-7 27 0,12-39-50,-1 0 0,1 0 0,-1 0 0,1 0 1,0 0-1,0 0 0,0 1 0,0-1 0,1 0 1,-1 0-1,2 4 0,-2-6-14,0 1-1,0-1 0,0 0 1,0 0-1,1 1 1,-1-1-1,0 0 0,0 0 1,1 1-1,-1-1 1,0 0-1,0 0 0,1 0 1,-1 1-1,0-1 1,1 0-1,-1 0 0,0 0 1,1 0-1,-1 0 1,0 0-1,1 0 0,-1 1 1,0-1-1,1 0 1,0-1-1,14-6 165,-2-6 9,24-26 0,-28 28-122,1 1 0,0-1 0,0 1 1,19-13-1,-28 23-59,0-1-1,0 0 1,0 0 0,1 1 0,-1-1 0,0 0 0,0 1-1,1-1 1,-1 1 0,0 0 0,0-1 0,1 1 0,-1 0-1,0 0 1,1 0 0,-1 0 0,0 0 0,1 0 0,-1 0-1,0 1 1,1-1 0,-1 0 0,0 1 0,1-1 0,-1 1-1,0-1 1,0 1 0,0-1 0,1 1 0,-1 0 0,0 0-1,0 0 1,0 0 0,0 0 0,0 0 0,0 1 0,3 4-2,0 0 0,0 1 0,-1 0 0,0 0 0,3 10 0,4 9 0,-9-25 4,-1-1 1,0 1 0,1-1-1,-1 1 1,1-1 0,-1 1-1,1-1 1,-1 0 0,1 1-1,-1-1 1,1 0-1,-1 1 1,1-1 0,-1 0-1,1 0 1,-1 1 0,1-1-1,0 0 1,-1 0 0,1 0-1,-1 0 1,1 0-1,0 0 1,-1 0 0,1 0-1,0 0 1,-1 0 0,1 0-1,-1 0 1,1-1 0,0 1-1,-1 0 1,1 0-1,-1-1 1,1 1 0,-1 0-1,1-1 1,-1 1 0,1 0-1,-1-1 1,1 1 0,-1-1-1,0 1 1,1-1 0,25-27 49,-20 21-38,1-1-8,0 1 0,0 0 0,1 0 0,0 0 0,16-9 0,-22 15-5,-1 0-1,1 0 1,-1 0-1,1 0 1,0 1-1,0-1 1,0 0-1,-1 1 1,1-1-1,0 1 1,0 0-1,0 0 1,0 0-1,0 0 1,0 0-1,0 0 0,-1 0 1,1 1-1,0-1 1,0 1-1,0-1 1,0 1-1,-1 0 1,1-1-1,0 1 1,-1 0-1,1 0 1,0 1-1,-1-1 1,0 0-1,1 0 1,-1 1-1,0-1 0,1 1 1,-1-1-1,0 1 1,0-1-1,1 4 1,4 7 7,-1 0 1,-1 0-1,0 1 1,0 0-1,1 13 1,-3-18-30,-2-11-237,-4-14-2,-4 3 153,0-2-26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3.122"/>
    </inkml:context>
    <inkml:brush xml:id="br0">
      <inkml:brushProperty name="width" value="0.05" units="cm"/>
      <inkml:brushProperty name="height" value="0.05" units="cm"/>
      <inkml:brushProperty name="color" value="#AB008B"/>
    </inkml:brush>
  </inkml:definitions>
  <inkml:trace contextRef="#ctx0" brushRef="#br0">204 27 17436,'0'-1'164,"0"0"0,0 0 0,0 0 0,0 0 0,0 0 0,0 0 0,0 0 0,0 0 0,-1 0 0,1 0 0,0 0 0,-1 0 0,1 0 0,-1 0 0,1 0 0,-1 0 0,1 0 0,-1 0 0,0 0 0,1 1 0,-1-1 0,0 0 0,0 1 0,1-1 0,-3-1 0,2 2 26,-1-1 0,0 1-1,1 0 1,-1 0 0,0-1 0,0 1 0,1 0-1,-1 1 1,0-1 0,0 0 0,1 0 0,-1 1 0,0-1-1,-1 1 1,-7 3 374,0 1 1,0 0-1,-18 12 0,9-5-257,9-7-234,1 1 1,0 0 0,1 0-1,-1 1 1,1 0 0,1 0 0,-1 1-1,-9 13 1,17-21-77,0 0 1,0 1-1,-1-1 0,1 1 0,0-1 1,0 1-1,0-1 0,-1 0 1,1 1-1,0-1 0,0 1 1,0-1-1,0 1 0,0-1 0,0 1 1,0-1-1,0 1 0,0-1 1,0 1-1,0-1 0,0 0 1,0 1-1,0-1 0,0 1 1,1-1-1,-1 1 0,0-1 0,0 0 1,1 1-1,-1 0 0,16 4-54,30-6-28,-34 0 46,-1 0 19,1 1 1,-1 1 0,0 0 0,0 1 0,0 0 0,21 7 0,-30-8 25,1-1 0,-1 1 0,0 0-1,1 0 1,-1 1 0,0-1 0,0 0 0,0 1 0,0-1-1,0 1 1,0 0 0,-1-1 0,1 1 0,0 0 0,-1 0-1,0 0 1,1 0 0,-1 1 0,0-1 0,0 0-1,0 0 1,0 1 0,0-1 0,-1 1 0,1-1 0,-1 0-1,0 1 1,0-1 0,1 1 0,-2-1 0,1 1 0,0-1-1,0 1 1,-1-1 0,1 1 0,-1-1 0,-1 3 0,0 1 52,-1 0 0,0 0 1,0-1-1,0 0 0,0 1 1,-1-1-1,0-1 0,0 1 1,0 0-1,-1-1 1,1 0-1,-7 4 0,7-5-42,-1 0 1,1-1-1,0 1 0,-1-1 0,1 0 0,-1 0 1,0-1-1,1 1 0,-1-1 0,0 0 0,0-1 0,0 1 1,0-1-1,0 0 0,-8-1 0,-1-5-867,14 6 810,-1 0 1,1-1-1,0 1 0,0 0 0,0-1 0,0 1 1,-1 0-1,1-1 0,0 1 0,0-1 1,0 1-1,0 0 0,0-1 0,0 1 0,0 0 1,0-1-1,0 1 0,0-1 0,0 1 1,0 0-1,1-1 0,-1 1 0,0-1 0,1-1-9,0 1 0,0-1 0,0 1-1,0-1 1,1 1 0,-1 0 0,0 0-1,1-1 1,-1 1 0,1 0-1,-1 0 1,3-1 0,14-7-402,6-3-22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3.822"/>
    </inkml:context>
    <inkml:brush xml:id="br0">
      <inkml:brushProperty name="width" value="0.05" units="cm"/>
      <inkml:brushProperty name="height" value="0.05" units="cm"/>
      <inkml:brushProperty name="color" value="#AB008B"/>
    </inkml:brush>
  </inkml:definitions>
  <inkml:trace contextRef="#ctx0" brushRef="#br0">121 1 20172,'-4'0'191,"0"0"-1,0 1 1,0-1 0,0 1-1,0 0 1,0 0-1,0 1 1,0-1-1,0 1 1,1-1-1,-1 1 1,1 1 0,-1-1-1,-2 3 1,1-1-29,0 1 1,0 0 0,1 0 0,0 1-1,0-1 1,0 1 0,1-1 0,-4 8 0,4-5-105,-1 1 0,1-1 1,1 0-1,0 1 1,0 0-1,0-1 0,1 1 1,1 0-1,-1 0 1,1-1-1,1 1 1,0 0-1,2 12 0,-2-19-48,-1 0 0,1-1 0,0 1-1,-1 0 1,1 0 0,0 0 0,0-1-1,0 1 1,1 0 0,-1-1 0,0 1-1,0-1 1,1 0 0,-1 1 0,1-1-1,0 0 1,-1 0 0,1 0 0,0 0-1,-1 0 1,1 0 0,0 0 0,0-1-1,0 1 1,0-1 0,0 1 0,0-1-1,0 0 1,0 0 0,0 0 0,0 0-1,0 0 1,0 0 0,0 0 0,-1-1-1,1 1 1,0-1 0,3 0 0,4-3 27,0 1 1,0-1 0,0 0-1,-1-1 1,1 0 0,11-9 0,-2-1 97,0 0 0,-1-2 0,-1 0 0,0-1 0,15-23 0,-35 49-32,0 1 0,1 0 0,0 0 0,1 1 0,-3 13 0,2-8-28,2-10-56,-2 7 16,1-1 1,0 1-1,1 0 0,0 19 1,1-30-35,0 0 1,0-1-1,0 1 1,0-1-1,0 1 1,0 0-1,0-1 1,0 1 0,0-1-1,1 1 1,-1-1-1,0 1 1,0-1-1,1 1 1,-1-1-1,0 1 1,1-1 0,-1 1-1,1-1 1,-1 1-1,1-1 1,-1 0-1,0 1 1,1-1-1,-1 0 1,1 1 0,0-1-1,0 1 1,0-1 0,0 0 1,1 0 0,-1 0 0,0-1-1,0 1 1,0 0 0,1 0 0,-1-1-1,0 1 1,0-1 0,0 1 0,0-1-1,2 0 1,30-26 56,-32 26-57,28-27 55,-16 14-50,0 1 0,0 0-1,1 1 1,1 1-1,0 0 1,28-14 0,-42 24-10,1 1 0,0-1 0,-1 0 0,1 1 0,0-1 0,0 1 1,-1-1-1,1 1 0,0 0 0,0 0 0,0 0 0,-1 0 0,1 0 1,0 0-1,0 0 0,0 1 0,-1-1 0,1 1 0,0-1 0,0 1 0,-1 0 1,1 0-1,0-1 0,-1 1 0,1 0 0,-1 0 0,1 1 0,-1-1 1,0 0-1,0 0 0,1 1 0,-1-1 0,0 1 0,0-1 0,0 1 0,0-1 1,-1 1-1,1 0 0,0-1 0,0 4 0,3 7-13,-1 0-1,-1 1 1,0 0-1,1 22 1,-2-18 21,-1-14 12,0-1 1,0 0-1,1 1 1,-1-1-1,1 0 0,-1 1 1,1-1-1,0 0 1,0 0-1,2 4 1,-3-6-12,0 1 1,1-1 0,-1 0 0,0 0-1,0 0 1,1 1 0,-1-1 0,0 0-1,1 0 1,-1 0 0,0 0 0,1 0-1,-1 0 1,0 0 0,1 1 0,-1-1-1,0 0 1,1 0 0,-1 0 0,1 0-1,-1 0 1,0-1 0,1 1 0,-1 0-1,1 0 1,14-11 147,16-24 94,-15 17-141,0 1 1,20-17 0,-32 30-111,0 1 1,1 0-1,-1 0 0,0 0 0,1 1 0,0-1 0,0 1 0,-1 0 1,1 1-1,0-1 0,1 1 0,-1 0 0,0 0 0,10 0 0,-12 1-6,0 1 0,0-1 0,0 1 0,0 0-1,0 0 1,0 0 0,0 0 0,-1 0-1,1 0 1,0 1 0,-1-1 0,1 1-1,1 2 1,26 29-94,-1 0 63,-28-32 42,1-1-1,-1 1 0,0 0 1,0-1-1,1 1 0,-1-1 1,1 1-1,-1-1 0,0 1 1,1-1-1,-1 0 0,1 0 0,-1 0 1,1 0-1,-1 0 0,1 0 1,-1 0-1,1-1 0,-1 1 1,0 0-1,1-1 0,-1 1 1,0-1-1,1 0 0,-1 1 1,0-1-1,1 0 0,-1 0 0,2-1 1,5-5 13,0 0-1,0-1 1,8-9 0,1 0-3,-14 14-15,1-1 0,0 1 0,0 1 0,0-1 0,0 0 0,0 1 0,0 0 0,9-3 0,-11 5 2,-1-1 1,1 1-1,-1 0 0,0 0 1,1 0-1,-1 0 0,1 0 0,-1 1 1,0-1-1,1 0 0,-1 0 1,0 1-1,1-1 0,-1 1 0,0 0 1,0-1-1,1 1 0,-1 0 1,0 0-1,0-1 0,0 1 0,0 0 1,0 0-1,0 0 0,0 0 1,0 1-1,0-1 0,-1 0 0,1 0 1,0 0-1,-1 1 0,1-1 1,-1 0-1,1 3 0,4 17-156,-1 0 0,-1 0 0,-1 1 0,-2 34 0,0-55-141,0-20 65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4.632"/>
    </inkml:context>
    <inkml:brush xml:id="br0">
      <inkml:brushProperty name="width" value="0.05" units="cm"/>
      <inkml:brushProperty name="height" value="0.05" units="cm"/>
      <inkml:brushProperty name="color" value="#AB008B"/>
    </inkml:brush>
  </inkml:definitions>
  <inkml:trace contextRef="#ctx0" brushRef="#br0">28 178 17364,'1'1'108,"-1"-1"1,0 1-1,0 0 0,0-1 1,1 0-1,-1 1 0,0-1 1,0 1-1,1-1 1,-1 1-1,1-1 0,-1 1 1,0-1-1,1 0 1,-1 1-1,1-1 0,-1 0 1,1 1-1,-1-1 1,1 0-1,-1 0 0,1 0 1,-1 1-1,1-1 1,-1 0-1,1 0 0,-1 0 1,1 0-1,-1 0 1,1 0-1,0 0 0,1 0 71,0-1 0,-1 0 0,1 1-1,0-1 1,-1 0 0,1 0-1,0 0 1,-1 0 0,1 0 0,0-1-1,5-4 284,-1 0-1,0 0 1,7-10-1,-6 5-2,1-1 1,10-22-1,-16 29-349,0 0 0,0 0-1,-1 0 1,0 0 0,1 0-1,-2 0 1,1 0 0,-1-1-1,1 1 1,-2-8-1,1 12-94,0 0 0,0 0 0,0 0 0,0 0 0,0 0 0,-1 0 0,1 1 0,0-1 0,0 0 0,-1 0-1,1 0 1,0 1 0,-1-1 0,1 0 0,-1 0 0,1 1 0,-1-1 0,0 0 0,1 1 0,-1-1-1,0 0 1,1 1 0,-1-1 0,0 1 0,0-1 0,1 1 0,-1 0 0,0-1 0,0 1 0,0 0 0,1-1-1,-1 1 1,0 0 0,0 0 0,0 0 0,0 0 0,0 0 0,0 0 0,0 0 0,1 0 0,-1 0-1,0 0 1,0 1 0,0-1 0,0 0 0,0 0 0,1 1 0,-1-1 0,0 1 0,-1 0 0,-2 1 5,-1 1 1,1 0-1,0 0 1,0 0 0,0 0-1,0 1 1,1-1-1,-4 5 1,-2 5-23,1 1 0,1 0-1,0 0 1,1 0 0,0 1 0,1 0 0,1 0 0,0 0-1,1 0 1,-2 25 0,5-37 2,0-1 1,0 1-1,0-1 1,0 1-1,0-1 1,0 1-1,1-1 1,-1 1-1,1-1 0,0 0 1,0 1-1,0-1 1,0 0-1,0 0 1,1 3-1,-1-4 1,0-1 0,0 1 1,0 0-1,0-1 0,1 1 0,-1-1 1,0 1-1,0-1 0,0 0 0,0 1 1,0-1-1,1 0 0,-1 0 0,0 0 1,0 0-1,0 0 0,1 0 0,-1 0 1,0 0-1,0 0 0,0 0 0,1-1 1,-1 1-1,0 0 0,0-1 0,0 1 1,0-1-1,0 0 0,0 1 0,0-1 1,0 0-1,1-1 0,9-6 28,0-1 1,0 0-1,-1-1 1,18-21-1,-21 21-18,1 1 0,0 0 0,0 1 0,1 0 0,0 0 0,0 1 0,17-10 0,-25 17-14,0-1-1,0 1 1,0-1 0,0 1 0,1 0 0,-1-1 0,0 1 0,0 0-1,0 0 1,0 0 0,0-1 0,1 2 0,-1-1 0,0 0 0,0 0 0,0 0-1,0 0 1,1 1 0,-1-1 0,0 0 0,0 1 0,0-1 0,1 2-1,0-1-2,0 1-1,-1-1 0,0 1 0,1-1 0,-1 1 0,0 0 1,0 0-1,0 0 0,0 0 0,0-1 0,0 1 0,0 3 1,2 6-30,0 1 0,-2 0 0,2 20 0,-3-27 28,0 0-3,4 24 0,-4-29 13,1 1 0,-1-1 1,0 1-1,0-1 0,0 1 0,0-1 0,1 1 0,-1-1 0,0 0 0,1 1 0,-1-1 0,0 0 1,1 1-1,-1-1 0,0 0 0,1 1 0,-1-1 0,1 0 0,-1 1 0,0-1 0,1 0 0,-1 0 0,1 0 1,-1 0-1,1 1 0,-1-1 0,1 0 0,-1 0 0,1 0 0,-1 0 0,1 0 0,-1 0 0,1 0 0,-1 0 1,1 0-1,-1-1 0,1 1 0,-1 0 0,1 0 0,-1 0 0,0 0 0,1-1 0,-1 1 0,1 0 1,-1 0-1,0-1 0,1 1 0,-1 0 0,1-1 0,-1 0 0,42-36 128,4-4-74,-43 38-62,1 1-1,0-1 1,1 1 0,-1 0-1,0 0 1,0 0 0,1 1-1,-1-1 1,1 1-1,6-1 1,-8 2-3,0 0 0,0 1 0,0-1 0,0 0 0,-1 1 0,1 0 0,0 0 0,0 0 0,-1 0 0,1 0 0,-1 0 0,1 1 0,-1-1 0,1 1 1,-1-1-1,0 1 0,0 0 0,0 0 0,0 0 0,0 0 0,0 1 0,-1-1 0,4 5 0,2 7-94,0-1-1,0 1 1,5 20 0,-3-9-242,-9-24 259,1 1 1,0 0 0,-1 0-1,1-1 1,0 1 0,0 0 0,0-1-1,0 1 1,0-1 0,0 1-1,1-1 1,-1 0 0,0 1 0,1-1-1,-1 0 1,1 0 0,-1 0 0,3 1-1,-3-2-29,0 0 0,0 0-1,1-1 1,-1 1 0,0 0-1,0-1 1,1 1 0,-1-1-1,0 1 1,0-1 0,0 1-1,0-1 1,0 0 0,0 0 0,0 0-1,0 1 1,0-1 0,0 0-1,-1 0 1,1 0 0,0 0-1,0 0 1,-1-1 0,1 1-1,-1 0 1,1 0 0,0-2-1,11-23-856,11-29 0,-3-1-191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1.002"/>
    </inkml:context>
    <inkml:brush xml:id="br0">
      <inkml:brushProperty name="width" value="0.05" units="cm"/>
      <inkml:brushProperty name="height" value="0.05" units="cm"/>
    </inkml:brush>
  </inkml:definitions>
  <inkml:trace contextRef="#ctx0" brushRef="#br0">193 459 18500,'-5'-2'225,"0"1"1,0 0-1,0 0 1,0 0-1,0 1 0,0 0 1,-1 0-1,1 0 1,0 1-1,0-1 1,0 1-1,0 0 0,0 1 1,0-1-1,0 1 1,0 0-1,0 0 0,1 1 1,-1-1-1,1 1 1,0 0-1,-1 0 0,-4 5 1,3-2-86,0 0-1,-1 0 1,2 1 0,-1-1 0,1 1 0,0 0-1,0 1 1,1-1 0,0 1 0,1 0 0,-1 0-1,1 0 1,-2 12 0,4-18-123,1 0-1,0 0 1,-1 1 0,1-1-1,0 0 1,0 0 0,0 0-1,0 1 1,1-1 0,-1 0-1,0 0 1,1 0 0,0 1-1,-1-1 1,1 0 0,0 0 0,0 0-1,0 0 1,1-1 0,-1 1-1,0 0 1,1 0 0,-1-1-1,1 1 1,2 1 0,-1-1-7,-1-1 0,1 0 1,0 0-1,0 0 1,0 0-1,0-1 0,0 1 1,0-1-1,0 0 0,0 1 1,0-1-1,0-1 0,0 1 1,0 0-1,0-1 1,0 0-1,0 0 0,5-1 1,0-2-1,-1 1 0,1-1 0,-1-1 0,0 1 0,0-1 0,-1-1 1,1 1-1,-1-1 0,0 0 0,-1 0 0,1-1 0,5-9 0,0-1-27,-1 0 0,-1 0 0,-1-1 0,8-22 0,-16 39 10,9-31-94,-8 31 80,0 0-1,-1-1 0,0 1 1,1-1-1,-1 1 0,0-1 1,0 1-1,0-1 0,0 1 1,0-1-1,0 1 0,0-1 1,0 1-1,-1-1 1,1 1-1,-1-3 0,0 5-8,0-1 0,0 1 1,0 0-1,0 0 0,0 0 0,0 0 0,0-1 0,1 1 0,-1 0 0,0 0 0,1 0 0,-1 0 1,1 1-1,-1-1 0,1 0 0,-1 0 0,1 0 0,-1 2 0,-2 8-264,0-1 1,1 1-1,0 0 0,1 1 1,0-1-1,1 0 0,1 19 1,-1-27 163,1 0 0,-1 0 1,0 0-1,1 0 0,0 0 0,0 0 1,0 0-1,0 0 0,0 0 1,1-1-1,-1 1 0,1-1 1,-1 1-1,1-1 0,0 1 0,0-1 1,0 0-1,1 0 0,-1 0 1,0 0-1,1 0 0,-1-1 1,1 1-1,0-1 0,-1 1 1,1-1-1,0 0 0,0 0 0,0 0 1,0-1-1,0 1 0,6 0 1,-2-2-93,1 1 0,-1-2 1,1 1-1,-1 0 1,0-1-1,0-1 0,0 1 1,0-1-1,0 0 1,0-1-1,-1 0 0,0 0 1,1 0-1,-2-1 1,10-8-1,-1 0 56,-2-1 0,1 0 0,-2 0 0,0-2 0,11-18-1,-18 28 239,0-1-1,0 0 1,-1 0 0,0 0-1,0-1 1,-1 1-1,1-1 1,-2 1-1,1-1 1,0-9-1,-2 16-51,0 1 0,0 0-1,0-1 1,0 1 0,0 0 0,0 0-1,1-1 1,-1 1 0,0 0-1,0 0 1,0-1 0,0 1 0,0 0-1,0-1 1,0 1 0,0 0-1,-1-1 1,1 1 0,0 0 0,0 0-1,0-1 1,0 1 0,0 0-1,0 0 1,0-1 0,-1 1 0,1 0-1,0 0 1,0 0 0,0-1-1,-1 1 1,1 0 0,0 0 0,0 0-1,-1-1 1,1 1 0,0 0-1,0 0 1,-1 0 0,1 0 0,0 0-1,0 0 1,-1 0 0,1 0-1,0 0 1,-1 0 0,1 0 0,0 0-1,0 0 1,-1 0 0,1 0-1,0 0 1,-1 0 0,1 0 0,0 0-1,0 0 1,-1 0 0,1 0-1,0 0 1,0 1 0,-1-1 0,1 0-1,0 0 1,0 0 0,-1 0-1,1 1 1,0-1 0,0 0 0,-14 16 692,9-8-429,1 0 0,0 1 0,1-1 0,-1 1 0,2-1 0,-1 1 0,1 0 0,1 0 0,-2 19 0,3-24-189,0 0 0,0 0 1,1 0-1,-1 0 1,1 0-1,0 0 1,0 0-1,0 0 1,1 0-1,-1-1 1,3 5-1,-2-6-49,0 0 1,-1 0-1,1 0 1,0 0-1,0 0 1,0 0-1,0-1 0,0 1 1,0-1-1,1 1 1,-1-1-1,1 0 1,-1 0-1,1 0 0,-1 0 1,1 0-1,-1-1 1,5 1-1,1 0-4,1-1-1,-1 0 1,1-1 0,-1 0-1,1 0 1,-1-1 0,1 0 0,-1 0-1,0-1 1,0 0 0,0-1-1,-1 0 1,13-8 0,-1 0-26,-1-2 1,0 0 0,-1 0-1,16-20 1,-19 20-13,-1-2 0,-1 1-1,-1-1 1,0-1 0,-1 0 0,-1-1-1,-1 0 1,0 0 0,-1-1 0,-1 0-1,-1 0 1,-1 0 0,0-1 0,-2 1-1,1-21 1,-3 34-11,0 0-1,-1 1 1,1-1-1,-1 0 0,0 1 1,-1-1-1,1 1 1,-1 0-1,0-1 1,-1 1-1,1 0 1,-1 0-1,0 0 0,0 1 1,-1-1-1,1 1 1,-1-1-1,-8-6 1,8 9 6,1-1 1,-1 1-1,0 0 1,0 0-1,-1 1 1,1-1-1,0 1 1,-1 0-1,1 0 1,-1 0-1,1 0 1,-1 1-1,1 0 1,-1 0-1,1 0 1,-1 1-1,1-1 1,-1 1-1,1 0 1,0 1-1,-1-1 1,1 1-1,-7 3 0,-1 1 75,-1 1 0,1 0 0,0 1 0,-18 16-1,24-19-17,1 0 0,0 0 0,0 1 0,0 0 0,0 0-1,1 0 1,0 0 0,1 1 0,-1 0 0,-3 11-1,6-15-35,1-1 0,0 1 0,-1 0 0,1-1 0,0 1 0,0 0 0,0 0 0,1 0 0,-1-1 0,1 1 0,-1 0 0,1-1 0,0 1 0,0-1 0,0 1 0,1-1 0,-1 1 0,0-1 0,1 0 0,0 1 0,-1-1 0,3 2 0,5 5-29,0-1 0,1 0-1,17 12 1,-12-10-50,14 11-438,0 1-1,-2 1 1,32 34-1,-52-48 115,1-1 1,-2 1-1,1 1 1,-1-1-1,-1 1 1,1 0-1,-2 0 1,1 1-1,-2-1 1,1 1-1,-1 0 1,-1 0-1,0 0 1,1 20-1,-3-22-252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5.331"/>
    </inkml:context>
    <inkml:brush xml:id="br0">
      <inkml:brushProperty name="width" value="0.05" units="cm"/>
      <inkml:brushProperty name="height" value="0.05" units="cm"/>
      <inkml:brushProperty name="color" value="#AB008B"/>
    </inkml:brush>
  </inkml:definitions>
  <inkml:trace contextRef="#ctx0" brushRef="#br0">48 0 16956,'-2'45'2613,"-14"77"1,2-28-470,12-72-1783,-3 9 3,2 1-1,2 0 1,1 0 0,3 33 0,-2-61-642,0-6 60,-1-13-76,-2-23-44,-6-24 240,9 64 110,0 0-1,0 0 1,0 0-1,0 0 1,1 0-1,-1-1 0,0 1 1,1 0-1,-1-1 1,1 1-1,0-1 1,-1 0-1,1 1 0,0-1 1,0 0-1,0 0 1,4 1-1,0 1-5,2 0 1,-1 0-1,0-1 0,8 1 1,-2-1-3,0-1-1,0 0 1,0-1 0,0-1 0,0 0 0,0-1 0,0 0 0,0-1 0,-1 0-1,1-1 1,-1 0 0,0-1 0,0-1 0,-1 0 0,1 0 0,-1-1-1,-1-1 1,16-13 0,-24 19 28,0-1 0,1 0 0,-1 0 0,-1-1 0,1 1 0,0 0 0,1-5 0,-3 7-21,1 1 0,-1-1 0,0 1 0,0-1 1,0 1-1,0-1 0,0 0 0,0 1 1,0-1-1,0 1 0,0-1 0,0 0 0,0 1 1,0-1-1,0 1 0,0-1 0,-1 0 0,1 1 1,0-1-1,-1 0 0,1 1 1,-1-1 0,0 1 0,1 0 0,-1-1 0,0 1-1,1 0 1,-1 0 0,0-1 0,1 1 0,-1 0 0,0 0 0,1 0-1,-1 0 1,0 0 0,0 0 0,1 0 0,-1 0 0,0 0 0,1 0 0,-1 0-1,-1 1 1,-3 1 36,0 0-1,0 0 1,0 1-1,0 0 1,0 0-1,1 0 0,-1 0 1,1 1-1,0-1 1,0 1-1,1 0 1,-4 5-1,-4 5 75,0 0-1,-11 22 1,19-29-79,-1 0 0,1-1 0,1 1 0,-1 1 0,-1 10 0,3-17-35,1 0-1,0 0 1,0 0-1,-1 0 1,1 0-1,0-1 1,0 1-1,0 0 0,0 0 1,0 0-1,0 0 1,1 0-1,-1 0 1,0 0-1,0 0 1,1 0-1,-1 0 1,1 0-1,-1 0 1,1 0-1,-1-1 0,1 1 1,-1 0-1,1 0 1,0-1-1,-1 1 1,1 0-1,0-1 1,0 1-1,-1-1 1,1 1-1,0-1 0,0 1 1,0-1-1,0 1 1,0-1-1,0 0 1,0 1-1,0-1 1,0 0-1,-1 0 1,1 0-1,0 0 0,0 0 1,0 0-1,0 0 1,0 0-1,0 0 1,0-1-1,2 1 1,12-4 31,-1 0 0,1-1 0,-1 0 0,1-1 0,-2 0 0,20-13 0,-17 10-25,0 0-1,1 1 0,32-10 0,-47 17-14,0 1 0,0-1 0,0 1-1,0 0 1,0-1 0,0 1-1,0 0 1,1 0 0,-1 0 0,0 1-1,0-1 1,0 0 0,0 1-1,0-1 1,0 1 0,0 0 0,3 1-1,-2 0 6,-1 1 0,1-1 1,-1 1-1,1-1 0,-1 1 0,0 0 0,0 0 0,1 3 0,8 11 117,-10-17-108,-1 1 0,1 0 0,-1-1-1,1 1 1,0-1 0,-1 1 0,1 0 0,0-1 0,-1 1 0,1-1-1,0 0 1,0 1 0,0-1 0,-1 0 0,1 1 0,0-1 0,0 0-1,0 0 1,0 0 0,-1 0 0,1 0 0,0 0 0,0 0 0,0 0-1,1 0 1,24-10 216,1 0-168,-26 10-69,0 0 1,0 0 0,0 0 0,0 0-1,0 0 1,0 0 0,0 1 0,0-1-1,0 0 1,0 0 0,-1 1 0,1-1 0,0 0-1,0 1 1,0-1 0,0 1 0,-1-1-1,1 1 1,0-1 0,0 1 0,-1 0-1,1-1 1,0 1 0,-1 0 0,1 0-1,0 0 1,0 2-32,1 1 0,-1-1-1,0 0 1,0 0 0,0 1-1,0-1 1,-1 1 0,1-1-1,-1 0 1,0 1 0,0-1-1,-1 5 1,1-3-279,0-1 1,0 0-1,0 0 0,0 1 0,1-1 1,1 5-1,0-11-38,4-7-98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4:05.750"/>
    </inkml:context>
    <inkml:brush xml:id="br0">
      <inkml:brushProperty name="width" value="0.05" units="cm"/>
      <inkml:brushProperty name="height" value="0.05" units="cm"/>
      <inkml:brushProperty name="color" value="#AB008B"/>
    </inkml:brush>
  </inkml:definitions>
  <inkml:trace contextRef="#ctx0" brushRef="#br0">15 0 21853,'0'14'2576,"0"-1"-1736,-7-4-512,1-2 2273,5-4-2393,4-6-1104</inkml:trace>
  <inkml:trace contextRef="#ctx0" brushRef="#br0" timeOffset="1">67 244 20668,'5'12'1689,"-5"-9"-1713,-1-3-432,-2-7 1248,-7-5-256,1 2-560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8.935"/>
    </inkml:context>
    <inkml:brush xml:id="br0">
      <inkml:brushProperty name="width" value="0.05" units="cm"/>
      <inkml:brushProperty name="height" value="0.05" units="cm"/>
      <inkml:brushProperty name="color" value="#AB008B"/>
    </inkml:brush>
  </inkml:definitions>
  <inkml:trace contextRef="#ctx0" brushRef="#br0">7 38 16091,'-7'-6'5898,"25"9"-3779,29-5-298,72-14 0,-78 9-1732,0 2 0,59 0 0,-97 5-229,0 0 0,0 0 0,0 1 0,0-1 0,0 1 0,0 0 0,0 0 0,0 0 0,-1 0 1,5 3-1,2 0-276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9.418"/>
    </inkml:context>
    <inkml:brush xml:id="br0">
      <inkml:brushProperty name="width" value="0.05" units="cm"/>
      <inkml:brushProperty name="height" value="0.05" units="cm"/>
      <inkml:brushProperty name="color" value="#AB008B"/>
    </inkml:brush>
  </inkml:definitions>
  <inkml:trace contextRef="#ctx0" brushRef="#br0">246 31 20404,'18'-28'3810,"-19"28"-3767,1 0 1,0 0 0,0 0 0,0 0-1,0 0 1,0 0 0,0 0-1,0 0 1,0 0 306,-1 0-306,1 0 0,0 0-1,0-1 1,0 1 0,0 0-1,0 0 1,0 0 0,0 0 0,0 0-1,0 0 1,0 0 0,0 0 0,0 0-1,0 0 1,0 0 0,0 0-1,0 0 1,0 0 0,0-1 0,0 1-1,0 0 1,0 0 0,0 0 0,0 0-1,0 0 1,0 0 0,0 0 0,0 0-1,0 0 1,-13 15 1025,-21 29-769,3 1 0,1 2 0,-26 54 0,37-61-247,2 1 0,2 1 1,1 0-1,-11 61 1,22-83-26,0 0 0,2 0 0,0 26 0,2-38-109,-1 0-1,1-1 1,1 1-1,-1 0 1,1-1-1,1 0 1,-1 1-1,1-1 1,1 0-1,-1 0 1,8 10-1,-9-15-3,0 1-1,1 0 0,-1-1 0,1 0 1,-1 0-1,1 0 0,0 0 0,0 0 1,0 0-1,0-1 0,0 1 0,0-1 0,1 0 1,-1 0-1,4 1 0,-1-1 14,1-1 0,-1 1 0,1-1 0,-1-1 0,0 1 0,1-1 0,9-3 0,32-12-466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29.870"/>
    </inkml:context>
    <inkml:brush xml:id="br0">
      <inkml:brushProperty name="width" value="0.05" units="cm"/>
      <inkml:brushProperty name="height" value="0.05" units="cm"/>
      <inkml:brushProperty name="color" value="#AB008B"/>
    </inkml:brush>
  </inkml:definitions>
  <inkml:trace contextRef="#ctx0" brushRef="#br0">335 53 17756,'29'-53'6253,"-30"57"-3176,-8 23-2140,-21 30-319,-52 71-1,-47 46-326,35-51-628,92-120 280,-13 20-580,13-15-182,12-11-628,-1-2 775,0-1 0,0 0 0,0-1 0,-1 0 0,-1-1-1,9-9 1,41-56-1254,-45 57 1550,32-44-1209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0.283"/>
    </inkml:context>
    <inkml:brush xml:id="br0">
      <inkml:brushProperty name="width" value="0.05" units="cm"/>
      <inkml:brushProperty name="height" value="0.05" units="cm"/>
      <inkml:brushProperty name="color" value="#AB008B"/>
    </inkml:brush>
  </inkml:definitions>
  <inkml:trace contextRef="#ctx0" brushRef="#br0">142 11 14963,'8'-10'2844,"-7"19"-802,-5 32 366,3-31-1851,-4 40 484,3-1-1,4 56 1,0-78-1225,1 1 0,2 0 1,1-1-1,1 0 0,14 33 0,-21-59 108,1 0 0,-1-1 0,0 1 0,1 0 0,-1 0 0,0 0 0,0 0 0,0-1 0,0 1 0,1 0 0,-1 0 0,0 0 0,0 0 0,-1-1 0,1 1 0,0 1 0,0-1 49,-1-1-1,1 0 0,-1 1 1,1-1-1,-1 0 1,1 0-1,0 1 0,-1-1 1,1 0-1,-1 0 1,1 0-1,-1 0 0,1 0 1,-1 0-1,1 1 1,-1-1-1,1 0 0,-1-1 1,1 1-1,-1 0 1,1 0-1,-1 0 0,1 0 1,-1 0-1,1 0 1,-1-1-1,1 1 0,-1 0 1,-13-5-581</inkml:trace>
  <inkml:trace contextRef="#ctx0" brushRef="#br0" timeOffset="1">6 330 18380,'-6'-16'2088,"6"3"-1223,5 3-337,11 4 1072,4 2-216,8 1-752,2 0-624,4-1 96,1-2-104,-4 0-88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0.696"/>
    </inkml:context>
    <inkml:brush xml:id="br0">
      <inkml:brushProperty name="width" value="0.05" units="cm"/>
      <inkml:brushProperty name="height" value="0.05" units="cm"/>
      <inkml:brushProperty name="color" value="#AB008B"/>
    </inkml:brush>
  </inkml:definitions>
  <inkml:trace contextRef="#ctx0" brushRef="#br0">21 0 18828,'-4'16'2080,"1"0"-1375,-2 5-313,0 1 1392,3 4-984,1 3-200,1 5-280,4-3-128,-1-7-184,3-2-96,-2-7-240,2-2-312,-3-6-552,-3-5 952,1-4-224,-1-4-136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1.083"/>
    </inkml:context>
    <inkml:brush xml:id="br0">
      <inkml:brushProperty name="width" value="0.05" units="cm"/>
      <inkml:brushProperty name="height" value="0.05" units="cm"/>
      <inkml:brushProperty name="color" value="#AB008B"/>
    </inkml:brush>
  </inkml:definitions>
  <inkml:trace contextRef="#ctx0" brushRef="#br0">1 265 19100,'0'2'1896,"12"2"-1119,4 0-273,11 2 816,6-3-240,6-3-424,6 0-231,8-1-986,-2-4-327,-6-2 736,-4-3-240,-13-8-152</inkml:trace>
  <inkml:trace contextRef="#ctx0" brushRef="#br0" timeOffset="1">814 1 20620,'-3'16'1793,"0"9"-1425,-3 7-224,1 6 992,-1 7-936,0 5-144,0-1-392,0 0-120,3-7-240,0-6-128,-1-8-289,0-7-1967,-5-14 2392,3-4-433,-6-15 65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1.516"/>
    </inkml:context>
    <inkml:brush xml:id="br0">
      <inkml:brushProperty name="width" value="0.05" units="cm"/>
      <inkml:brushProperty name="height" value="0.05" units="cm"/>
      <inkml:brushProperty name="color" value="#AB008B"/>
    </inkml:brush>
  </inkml:definitions>
  <inkml:trace contextRef="#ctx0" brushRef="#br0">29 14 20268,'12'-4'506,"0"1"0,0 1-1,0 0 1,0 1 0,0 0-1,1 1 1,20 2 0,-24-1-273,0 1 0,0-1 1,0 2-1,-1-1 0,1 1 1,-1 1-1,1 0 0,-1 0 1,0 0-1,13 11 0,-19-14-218,0 1 0,0-1 0,0 1 0,0 0 0,0-1 0,-1 1 0,1 0 0,-1 0 0,1 0 0,-1 0 0,0 0 0,0 0 0,0 1 0,0-1 0,0 0 0,0 0 0,-1 1 0,1-1 0,-1 1 0,1-1 0,-1 0 0,0 1 0,0-1 0,0 1 0,-1-1 0,1 1 0,0-1 0,-1 0 0,0 1 0,0 2 0,-4 3-6,0 0 1,0 0 0,0 0-1,-1-1 1,0 0 0,-9 9-1,-4 4 2,18-19-18,1 0 0,-1-1 0,1 1 0,-1-1 0,1 1 0,0-1 0,-1 1 0,1 0 0,0-1 0,-1 1 0,1 0 0,0 0 0,0-1 0,0 1 0,0 0 0,0-1 0,-1 1 0,1 0 0,1 0 0,-1-1 0,0 1 0,0 0 0,0-1 0,0 1 0,0 0 0,1 0 0,-1-1 0,0 1 0,0 0 0,1-1 0,-1 1 0,1-1 0,-1 1 0,1 0 0,23 17-143,-12-10 90,8 6-55,0 2 0,-2 0 0,0 1 0,18 21-1,-32-33 84,0 1-1,1 0 0,-2 1 0,1-1 1,-1 1-1,0-1 0,-1 1 0,3 9 0,-4-12 19,0 0-1,-1 0 0,0 0 0,0 1 1,0-1-1,0 0 0,0 0 0,-1 0 1,0 1-1,0-1 0,0 0 0,0 0 1,-1 0-1,0 0 0,-2 4 1,-4 4 105,0-2 0,0 1 0,-1-1 0,0 0 0,-1-1 0,0 0 0,0 0 0,-1-1 0,-16 9 0,13-9 92,0 0-1,-1-1 1,0-1-1,0-1 1,0 0 0,-1-1-1,-24 4 1,34-7-181,-1-1 0,0 0 0,1-1 0,-1 1 0,0-1 0,1 0 0,-1-1 0,1 0 0,0 0 0,-1 0 0,-5-4 0,9 5-110,0-1 0,1 1 0,-1-1 0,1 0 0,-1 1 0,1-1 0,0-1 0,-1 1 0,1 0 0,0 0 0,1-1 0,-1 1 0,0-1 0,1 0-1,-1 1 1,1-1 0,0 0 0,0 0 0,0 0 0,0 0 0,1 0 0,-1 0 0,1 0 0,-1 0 0,1 0 0,1-4 0,1 0-587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2.058"/>
    </inkml:context>
    <inkml:brush xml:id="br0">
      <inkml:brushProperty name="width" value="0.05" units="cm"/>
      <inkml:brushProperty name="height" value="0.05" units="cm"/>
      <inkml:brushProperty name="color" value="#AB008B"/>
    </inkml:brush>
  </inkml:definitions>
  <inkml:trace contextRef="#ctx0" brushRef="#br0">12 5 19428,'11'-4'1985,"-6"12"-1193,-3 10-296,-4 16 1096,0 5-432,-4 12-487,0 5-145,0 2-208,0-1-104,5-9-136,1-6-56,1-10-216,2-4-176,2-10-641,-1-7-351,-3-11 488,-4-4 128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2.259"/>
    </inkml:context>
    <inkml:brush xml:id="br0">
      <inkml:brushProperty name="width" value="0.05" units="cm"/>
      <inkml:brushProperty name="height" value="0.05" units="cm"/>
    </inkml:brush>
  </inkml:definitions>
  <inkml:trace contextRef="#ctx0" brushRef="#br0">98 8 18396,'3'-7'1029,"-1"7"-336,-2 16 7,-2 28 216,-46 256 2457,29-206-2612,4 1 0,-2 105 0,16-194-730,1-1 4,0 1 0,0-1 0,0 0 1,0 1-1,1-1 0,0 0 0,0 0 0,0 1 0,1-1 0,2 6 0,-3-10-29,-1 0 0,0-1 0,1 1 0,-1-1 0,1 1 0,-1-1-1,0 1 1,1-1 0,0 1 0,-1-1 0,1 0 0,-1 1 0,1-1 0,-1 0 0,1 1-1,0-1 1,-1 0 0,1 0 0,-1 1 0,1-1 0,0 0 0,-1 0 0,1 0-1,0 0 1,-1 0 0,1 0 0,0 0 0,-1 0 0,1 0 0,0 0 0,-1-1 0,1 1-1,0 0 1,-1 0 0,1-1 0,0 1 0,-1 0 0,1-1 0,-1 1 0,1 0-1,0-2 1,3-1 12,-1 0-1,0 0 0,1 0 0,-2 0 1,5-6-1,17-31-115,-1-1 1,-2-2-1,16-48 0,-1 7-280,-26 59 239,-6 15 14,0 0 0,1 0 0,0 0 1,8-11-1,-13 21 121,0 0 1,0 0-1,0-1 0,0 1 1,0 0-1,0 0 1,0 0-1,0 0 1,0 0-1,1 0 1,-1 0-1,0 0 0,0 0 1,0 0-1,0-1 1,0 1-1,0 0 1,0 0-1,0 0 1,0 0-1,0 0 0,0 0 1,1 0-1,-1 0 1,0 0-1,0 0 1,0 0-1,0 0 1,0 0-1,0 0 0,0 0 1,0 0-1,0 0 1,1 0-1,-1 0 1,0 0-1,0 0 1,0 0-1,0 0 0,0 0 1,0 0-1,0 0 1,0 0-1,1 0 1,-1 0-1,0 0 1,0 0-1,0 0 0,0 1 1,0-1-1,0 0 1,0 0-1,0 0 1,0 0-1,0 0 1,0 0-1,0 0 0,0 0 1,0 0-1,0 0 1,1 1-1,-1-1 1,0 0-1,0 0 1,0 0-1,0 0 0,0 0 1,0 0-1,1 13-57,-4 17 52,-4-6-47,4-17 71,1 1 0,0-1 0,1 1-1,-2 13 1,3-21-10,0 0 1,0 0-1,0 0 0,0 1 0,0-1 0,0 0 0,0 0 0,0 0 1,0 0-1,0 1 0,0-1 0,0 0 0,0 0 0,0 0 0,0 1 1,0-1-1,0 0 0,0 0 0,0 0 0,0 1 0,1-1 0,-1 0 1,0 0-1,0 0 0,0 0 0,0 1 0,0-1 0,0 0 0,1 0 1,-1 0-1,0 0 0,0 0 0,0 0 0,0 0 0,1 1 0,-1-1 0,0 0 1,0 0-1,0 0 0,0 0 0,1 0 0,-1 0 0,0 0 0,0 0 1,0 0-1,1 0 0,9-7 141,8-14 34,-1 0-52,-1-1 0,-1-1-1,-1 0 1,-1-1-1,18-48 1,-30 69-103,2-6-177,0 12-307,8 10-73,-5-7 133,1-1-1,1 0 1,-1-1-1,1 0 1,0 0-1,0 0 0,0-1 1,0 0-1,1-1 1,-1 0-1,1 0 1,14 0-1,-11-1-126,-1 0 1,1-1-1,-1-1 1,1 0-1,-1 0 0,1-1 1,-1-1-1,1 0 1,10-5-1,-17 6 449,-1 0 0,0-1 0,-1 0 0,1 0 0,0 0 0,-1 0 0,0-1 0,1 0 0,-1 1 0,-1-1 0,5-7 0,-6 9 141,0 1-1,0 0 1,-1 0 0,1-1 0,0 1 0,-1 0-1,1-1 1,-1 1 0,0-1 0,1 1 0,-1-1-1,0 1 1,0 0 0,0-1 0,0 1 0,0-1-1,0 1 1,0-1 0,-1 1 0,1-1 0,0 1-1,-1-1 1,1 1 0,-1 0 0,0-1-1,1 1 1,-1 0 0,0 0 0,0-1 0,0 1-1,0 0 1,0 0 0,0 0 0,0 0 0,0 0-1,0 0 1,0 0 0,-1 1 0,1-1 0,0 0-1,-2 0 1,0 0 83,0 0 0,0 0 0,0 1-1,0-1 1,0 1 0,0 0 0,0 0-1,0 0 1,0 0 0,0 0 0,0 1 0,0-1-1,0 1 1,0 0 0,0 0 0,0 0 0,0 0-1,0 0 1,1 1 0,-1-1 0,1 1 0,-1 0-1,1 0 1,-1 0 0,-1 2 0,-2 2 66,1 0 1,-1 0-1,1 0 0,1 1 1,-1-1-1,1 1 1,0 0-1,-4 10 0,7-12-111,-1-1-1,1 1 0,-1 0 1,1 0-1,1-1 1,-1 1-1,1 0 0,-1 0 1,1 0-1,1 0 0,1 9 1,-2-12-78,1 1 1,0-1-1,0 0 1,0 0-1,0 1 1,1-1-1,-1 0 1,1 0 0,-1 0-1,1 0 1,0 0-1,-1-1 1,1 1-1,0 0 1,0-1-1,0 0 1,0 1-1,1-1 1,-1 0-1,0 0 1,1 0 0,-1 0-1,0-1 1,6 2-1,1-1-30,0 0 0,1-1-1,-1 0 1,1 0 0,-1-1-1,1-1 1,-1 1 0,0-1-1,0-1 1,1 0 0,-2 0 0,1-1-1,0 0 1,-1 0 0,0-1-1,9-6 1,-7 4-37,-1 0 0,0-1 0,0 1-1,0-2 1,-1 1 0,0-1 0,-1-1 0,0 1 0,-1-1-1,1-1 1,-2 1 0,8-18 0,-13 26 30,1 1-1,-1-1 1,1 0-1,-1 1 1,0-1-1,0 0 1,0 0-1,0 1 1,0-1 0,0 0-1,0 1 1,0-1-1,-1 0 1,1 0-1,-1 1 1,0-3-1,1 4 10,-1-1 0,1 1 0,0 0 0,0-1 0,-1 1-1,1 0 1,0-1 0,-1 1 0,1 0 0,0 0 0,-1 0-1,1-1 1,0 1 0,-1 0 0,1 0 0,0 0 0,-1 0 0,1 0-1,-1-1 1,1 1 0,-1 0 0,1 0 0,0 0 0,-1 0-1,0 0 1,0 1 5,-1-1 1,1 1-1,0-1 0,-1 1 0,1 0 0,0-1 0,0 1 1,0 0-1,-1 0 0,1 0 0,-1 1 0,-2 2 11,1-1 0,0 1 0,0 0 0,0 0 0,0 0 0,1 0 0,-3 7 0,4-10-11,1 0 0,-1 0 0,1 0 1,0 0-1,-1 0 0,1 0 1,0 0-1,0 0 0,0 0 0,-1 0 1,1 0-1,0 0 0,1 0 1,-1 0-1,0 0 0,0 0 0,0 0 1,0 0-1,1 0 0,-1 0 1,1 0-1,-1 0 0,0 0 0,1 0 1,0-1-1,-1 1 0,1 0 1,-1 0-1,1 0 0,0-1 0,0 1 1,-1 0-1,1-1 0,0 1 1,0-1-1,0 1 0,0-1 0,0 1 1,0-1-1,0 0 0,0 1 1,1-1-1,8 2-80,-1 0 0,1-1 0,0-1 0,-1 0 0,1 0 0,0 0 0,-1-2 0,1 1 0,14-5 0,85-31-695,-92 31 684,-16 5 105,-1 1-1,1-1 1,0 1-1,0-1 1,0 1-1,0-1 1,0 1-1,0 0 1,0 0-1,0-1 1,0 1-1,1 0 1,-1 0 0,0 0-1,0 0 1,0 0-1,0 0 1,0 0-1,0 1 1,0-1-1,0 0 1,2 1-1,-3 1 44,1 0 0,0-1 1,-1 1-1,1 0 0,-1-1 0,0 1 0,0 0 0,1 0 0,-1 0 0,0-1 1,-1 1-1,1 2 0,0 4 26,9 145 850,-3-92-816,-3 78 1,-4-121-111,-1 1-1,0 0 1,-2-1-1,0 0 1,-1 0-1,0 0 1,-2 0-1,-12 24 1,13-32 11,0-1 0,-1 1 0,0-1 0,-8 8 0,12-14 0,1 0 1,-1-1-1,0 1 0,1-1 1,-1 0-1,0 0 0,0 0 1,-1 0-1,1-1 0,0 1 1,0-1-1,-1 0 0,1 0 1,-1 0-1,1 0 0,-5 0 1,7-1-12,0 0 0,0 0-1,0-1 1,0 1 0,0 0 0,0 0 0,0-1 0,1 1-1,-1-1 1,0 1 0,0-1 0,0 1 0,0-1 0,0 1 0,1-1-1,-1 0 1,0 1 0,1-1 0,-1 0 0,0 0 0,1 0-1,-1 0 1,1 1 0,0-1 0,-1 0 0,1 0 0,-1 0 0,1 0-1,0 0 1,0 0 0,0 0 0,-1 0 0,1 0 0,0 0-1,1-1 1,-2-3 12,2 0 0,-1 0 0,1-1 0,-1 1-1,3-6 1,4-11-47,1 2-1,1-1 1,0 1 0,14-21-1,55-75-535,-66 99 470,80-100-1070,147-148 0,-230 256 1161,18-20 54,-25 27-33,-1 0-1,0 0 0,1 0 0,-1 0 1,0 0-1,0-1 0,0 1 1,0 0-1,0-1 0,-1 1 0,1 0 1,0-4-1,-1 6-12,0-1 0,0 1 0,0 0 1,-1-1-1,1 1 0,0 0 0,0-1 0,0 1 0,0 0 1,0-1-1,0 1 0,-1 0 0,1 0 0,0-1 0,0 1 1,-1 0-1,1 0 0,0-1 0,0 1 0,-1 0 0,1 0 1,0 0-1,0-1 0,-1 1 0,1 0 0,0 0 0,-1 0 1,1 0-1,0 0 0,-1 0 0,1 0 0,0 0 0,-1 0 1,1 0-1,0 0 0,-1 0 0,1 0 0,0 0 0,-1 0 1,1 0-1,0 0 0,-1 0 0,1 0 0,0 0 0,-1 0 1,1 1-1,0-1 0,0 0 0,-1 0 0,1 0 0,0 1 0,0-1 1,-1 0-1,1 0 0,0 1 0,-17 11 172,11-6-145,0 0 0,1 0 1,0 1-1,1-1 1,-1 1-1,1 0 0,0 1 1,1-1-1,0 1 0,0 0 1,1-1-1,-3 14 0,4-15-229,0 0 0,0 0 0,1-1 0,0 1 0,0 0 0,1 0-1,-1 0 1,1 0 0,0-1 0,1 1 0,-1 0 0,1-1 0,0 1 0,1-1 0,-1 0-1,1 0 1,0 0 0,6 7 0,-8-10 140,1 0 0,0-1 0,-1 1-1,1-1 1,0 1 0,0-1 0,0 0 0,0 0 0,3 1 0,32 7-706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2.463"/>
    </inkml:context>
    <inkml:brush xml:id="br0">
      <inkml:brushProperty name="width" value="0.05" units="cm"/>
      <inkml:brushProperty name="height" value="0.05" units="cm"/>
      <inkml:brushProperty name="color" value="#AB008B"/>
    </inkml:brush>
  </inkml:definitions>
  <inkml:trace contextRef="#ctx0" brushRef="#br0">1 22 21028,'6'-6'1897,"5"2"-1321,5-1-232,9 5 816,4 5-319,11-2-569,7 1-456,4 0-905,3-4 969,0-10-184,-3-3-176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2.833"/>
    </inkml:context>
    <inkml:brush xml:id="br0">
      <inkml:brushProperty name="width" value="0.05" units="cm"/>
      <inkml:brushProperty name="height" value="0.05" units="cm"/>
      <inkml:brushProperty name="color" value="#AB008B"/>
    </inkml:brush>
  </inkml:definitions>
  <inkml:trace contextRef="#ctx0" brushRef="#br0">275 14 19796,'47'-14'2985,"-47"15"-2932,0-1 0,0 0 0,0 0 0,0 1 0,0-1 0,0 0 0,0 1 0,0-1 0,0 0 1,0 1-1,0-1 0,0 0 0,0 0 0,0 1 0,0-1 0,0 0 0,0 0 0,-1 1 0,1-1 0,0 0 0,0 0 0,0 1 0,0-1 0,-1 0 0,1 0 1,0 1-1,0-1 0,0 0 0,-1 0 0,1 0 0,0 0 0,-1 1 0,1-1 0,0 0 0,0 0 0,-1 0 0,1 0 0,-22 16 580,-17 11-81,1 2 0,-62 61 0,82-69-379,0 0 0,-24 40 0,36-52-127,1 1 0,0-1 1,1 1-1,0 0 1,0 0-1,1 0 1,1 0-1,0 1 0,0-1 1,0 13-1,2-20-35,0-1 0,0 1 0,0 0 0,1 0 0,-1 0 0,1-1 0,0 1-1,-1 0 1,1 0 0,1-1 0,-1 1 0,0-1 0,1 1 0,-1-1 0,1 1-1,0-1 1,-1 0 0,4 3 0,-1-2-7,0-1 0,-1 0 0,1 0 0,0 0 0,0 0 0,0 0 0,0-1 0,0 1 0,0-1 0,1-1 1,4 2-1,7-1-188,1-1 1,0 0 0,0-1 0,0-1-1,20-5 1,-22 4-24,0 0 0,-1-2 1,1 0-1,-1 0 0,0-1 0,0-1 0,-1 0 0,21-16 0,5-13-325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3.207"/>
    </inkml:context>
    <inkml:brush xml:id="br0">
      <inkml:brushProperty name="width" value="0.05" units="cm"/>
      <inkml:brushProperty name="height" value="0.05" units="cm"/>
      <inkml:brushProperty name="color" value="#AB008B"/>
    </inkml:brush>
  </inkml:definitions>
  <inkml:trace contextRef="#ctx0" brushRef="#br0">31 1 20580,'7'1'2353,"-4"5"-1601,-9 9-384,-3 5 1801,1 9-1385,-1 8-216,4 10-384,1-1-96,4 4-56,0-5-56,4-5-128,4-7-120,-1-9-328,0-10-192,-4-14-625,-1-3 1073,-5-13-264,-9-6-168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3.596"/>
    </inkml:context>
    <inkml:brush xml:id="br0">
      <inkml:brushProperty name="width" value="0.05" units="cm"/>
      <inkml:brushProperty name="height" value="0.05" units="cm"/>
      <inkml:brushProperty name="color" value="#AB008B"/>
    </inkml:brush>
  </inkml:definitions>
  <inkml:trace contextRef="#ctx0" brushRef="#br0">0 222 21012,'12'10'1873,"8"-1"-1241,7-2-256,12-1 736,6-2-207,6-4-481,2-1-368,1-6-785,-3-1-479,-7-3 960,-2-2-240,-8-3-168</inkml:trace>
  <inkml:trace contextRef="#ctx0" brushRef="#br0" timeOffset="1">826 0 20684,'5'15'1649,"-11"11"-1273,-4 5-176,-2 9 600,0 4-504,1 3-640,-1 3-432,6-7 584,0-3-128,1-11-136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3.985"/>
    </inkml:context>
    <inkml:brush xml:id="br0">
      <inkml:brushProperty name="width" value="0.05" units="cm"/>
      <inkml:brushProperty name="height" value="0.05" units="cm"/>
      <inkml:brushProperty name="color" value="#AB008B"/>
    </inkml:brush>
  </inkml:definitions>
  <inkml:trace contextRef="#ctx0" brushRef="#br0">34 37 18892,'2'-3'221,"1"1"-1,-1-1 1,1 1 0,0 0-1,0 0 1,0 0-1,0 0 1,0 1 0,1-1-1,-1 1 1,0 0-1,1 0 1,3-1 0,52-5 1128,-49 6-801,27-1 228,-1 2 0,59 6 0,-74-4-692,0 2-1,0 1 0,0 1 0,0 0 0,35 17 1,-51-20-79,0-1 0,0 1 0,0 1 0,-1-1 0,1 1 0,-1 0 0,1 0 0,-1 0 1,-1 0-1,1 1 0,0-1 0,-1 1 0,0 0 0,4 9 0,-5-7 2,0 0 0,0-1 0,-1 1 0,0 0 0,0 0 0,0 0 0,-1 0 1,0 0-1,-1 0 0,1 0 0,-1 0 0,-2 7 0,-2 2 82,1 0 1,-2 0-1,0-1 1,-1 0-1,0 0 1,-1-1-1,-1 0 1,0 0-1,-1-1 1,-1-1-1,0 1 1,0-1-1,-1-1 1,-1 0-1,0-1 1,-22 13 0,16-12 10,0-1 0,0-1 0,-1-1 1,0-1-1,-1 0 0,1-2 1,-1 0-1,-1-2 0,1 0 1,0-1-1,-1-1 0,-26-2 1,41 0-274,-1 0 1,1 0 0,0-1-1,-1 0 1,-9-4 0,16 6 110,-1 0 1,1-1 0,0 1 0,-1-1 0,1 0 0,0 1 0,0-1 0,-1 0 0,1 0 0,0 0 0,0 0 0,0 0 0,0 0 0,0 0 0,0 0 0,1-1 0,-1 1 0,0 0-1,0 0 1,1-1 0,-1 1 0,1 0 0,-1-1 0,1 1 0,0-1 0,-1 1 0,1-1 0,0 1 0,0-1 0,0 1 0,0 0 0,0-1 0,1-1 0,5-14-579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7:34.357"/>
    </inkml:context>
    <inkml:brush xml:id="br0">
      <inkml:brushProperty name="width" value="0.05" units="cm"/>
      <inkml:brushProperty name="height" value="0.05" units="cm"/>
      <inkml:brushProperty name="color" value="#AB008B"/>
    </inkml:brush>
  </inkml:definitions>
  <inkml:trace contextRef="#ctx0" brushRef="#br0">303 1 20788,'19'0'1937,"-2"7"-1201,-2 6-240,4 6 944,1 3-399,2 10-177,0 5-192,-9 13-240,-4 5-56,-18 11-112,-7 4-88,-23 9-200,-9 1-144,-15 0-336,-4-2-384,-2-8 736,-2-11-168,-5-10-160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25.966"/>
    </inkml:context>
    <inkml:brush xml:id="br0">
      <inkml:brushProperty name="width" value="0.05" units="cm"/>
      <inkml:brushProperty name="height" value="0.05" units="cm"/>
      <inkml:brushProperty name="color" value="#AB008B"/>
    </inkml:brush>
  </inkml:definitions>
  <inkml:trace contextRef="#ctx0" brushRef="#br0">305 102 15627,'2'-3'346,"5"-3"441,0 0-1,0-1 1,-1 0-1,-1 0 1,1-1-1,-1 1 1,0-1-1,-1 0 1,7-16-1,-11 24-728,0-1-1,0 1 0,0 0 0,0-1 1,0 1-1,0-1 0,0 1 0,-1-1 1,1 1-1,0 0 0,0-1 0,0 1 1,-1-1-1,1 1 0,0 0 0,0-1 1,-1 1-1,1 0 0,0-1 1,-1 1-1,1 0 0,0 0 0,-1-1 1,1 1-1,0 0 0,-1 0 0,1-1 1,-1 1-1,1 0 0,0 0 0,-1 0 1,1 0-1,-1 0 0,1 0 0,-1 0 1,1 0-1,0 0 0,-1 0 0,1 0 1,-1 0-1,1 0 0,-1 0 0,1 0 1,-1 0-1,1 0 0,0 0 0,-1 1 1,0-1-1,-25 7 802,8-1-724,1 2-1,-1 0 1,1 1-1,1 0 1,0 1-1,0 1 1,-14 14 0,23-18-144,0-1-1,1 1 1,0 1 0,0-1 0,1 1 0,0 0 0,-5 10 0,8-13 13,0 1 1,0-1-1,0 1 0,1 0 0,0 0 0,0-1 0,0 1 0,1 0 0,0 0 0,0 0 1,0 0-1,2 7 0,1-4-9,0-1 1,1 0-1,0 0 0,1 0 1,-1 0-1,2 0 1,-1-1-1,1 0 1,0 0-1,8 7 1,18 23-56,-26-29 46,0 1 0,0 1 0,-1-1 0,0 1 0,-1 0 0,0 0 0,4 18 0,-7-25 26,0 0-1,-1 1 1,1-1 0,-1 1-1,0-1 1,0 0 0,0 1 0,-1-1-1,1 1 1,-1-1 0,1 0 0,-1 1-1,0-1 1,-1 0 0,1 0 0,0 1-1,-1-1 1,0 0 0,0 0 0,0-1-1,0 1 1,0 0 0,0-1 0,-1 1-1,1-1 1,-1 0 0,-5 4-1,-3 0 100,-1 0 0,0-1 0,0-1-1,0 1 1,-1-2 0,-19 4-1,5-3 80,-55 0-1,77-6-1931,11-3 922,14-5 95,0 3 61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33.304"/>
    </inkml:context>
    <inkml:brush xml:id="br0">
      <inkml:brushProperty name="width" value="0.05" units="cm"/>
      <inkml:brushProperty name="height" value="0.05" units="cm"/>
      <inkml:brushProperty name="color" value="#004F8B"/>
    </inkml:brush>
  </inkml:definitions>
  <inkml:trace contextRef="#ctx0" brushRef="#br0">1 2343 14835,'2'2'71,"1"0"-1,0 0 0,-1 0 1,1 0-1,0 0 0,1-1 1,-1 1-1,0-1 1,0 0-1,0 0 0,1 0 1,-1 0-1,1-1 1,-1 0-1,4 1 0,7-1-60,0-1-1,20-3 0,-22 2 99,42-8-73,-1-2 1,79-28 0,101-53-60,-155 60 30,-24 11-10,505-190-5,744-202-44,-22-59-220,-146 54 493,-31 9-2,-577 205 15,-522 203-176,0 0-1,0 0 1,0 0-1,0 1 1,0 0-1,0 0 1,1 0-1,-1 0 1,0 1-1,1 0 1,-1 0-1,0 0 1,1 1-1,-1 0 1,0 0 0,0 0-1,0 1 1,1 0-1,-1 0 1,6 3-1,46 24 1902,-53-26-1683,-12-6 103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0.505"/>
    </inkml:context>
    <inkml:brush xml:id="br0">
      <inkml:brushProperty name="width" value="0.05" units="cm"/>
      <inkml:brushProperty name="height" value="0.05" units="cm"/>
      <inkml:brushProperty name="color" value="#004F8B"/>
    </inkml:brush>
  </inkml:definitions>
  <inkml:trace contextRef="#ctx0" brushRef="#br0">102 22 15491,'-1'-2'152,"0"0"1,0 0-1,0 1 0,0-1 0,0 0 0,-1 1 1,1-1-1,0 1 0,-1-1 0,1 1 0,-3-2 0,3 3-110,0 0 0,1 0-1,-1 0 1,0 0 0,0 0-1,1 0 1,-1 0-1,0 0 1,0 0 0,1 0-1,-1 0 1,0 0-1,0 1 1,1-1 0,-1 0-1,0 1 1,1-1-1,-1 0 1,0 1 0,1-1-1,-1 1 1,1-1 0,-1 1-1,0-1 1,1 1-1,0-1 1,-1 1 0,1 0-1,-1-1 1,1 1-1,0 0 1,-1 1 0,-6 8 218,1 1 1,1 0 0,0 1 0,1 0-1,0-1 1,-3 17 0,-10 75 442,13-61-221,0 64 0,4-95-389,0-1 0,1 1 0,1 0 0,-1-1-1,2 0 1,0 1 0,0-1 0,1 0 0,0 0-1,0 0 1,10 14 0,-12-21-69,1-1 1,-1 1-1,0-1 0,1 0 0,-1 0 1,1 0-1,0 0 0,0 0 1,-1-1-1,1 1 0,0-1 1,0 0-1,1 0 0,-1 0 0,0 0 1,0 0-1,0-1 0,1 0 1,-1 1-1,0-1 0,1 0 1,-1-1-1,0 1 0,0 0 0,1-1 1,-1 0-1,4-1 0,5-3 49,0 1 0,0-2-1,-1 1 1,0-1 0,20-16-1,-8 5 110,-2-2 1,1 0-1,29-37 0,-38 40-60,-1 0 0,-1-1 0,0-1 1,-1 1-1,13-36 0,-21 49-95,-1 0 0,0-1 1,0 1-1,0 0 0,-1-1 1,0 1-1,1-1 0,-2-6 0,1 10-23,0 1 0,0-1-1,0 0 1,-1 0-1,1 1 1,0-1 0,0 0-1,-1 1 1,1-1-1,0 1 1,-1-1-1,1 0 1,0 1 0,-1-1-1,1 1 1,-1-1-1,1 1 1,-1-1 0,0 1-1,1 0 1,-2-1-1,1 0-2,0 1 0,0 0-1,0 0 1,-1 0 0,1 0-1,0 0 1,0 0 0,0 1-1,0-1 1,0 0 0,-1 1-1,1-1 1,0 0 0,0 1 0,0-1-1,0 1 1,0 0 0,-1 0-1,-1 2-4,-1 0-1,1 0 1,0 0-1,0 0 0,0 1 1,0-1-1,1 1 1,-1 0-1,1 0 1,0 0-1,0 0 0,0 0 1,1 0-1,0 1 1,-1-1-1,2 0 0,-1 1 1,0 4-1,-1 4-8,2 0-1,-1 0 1,2-1-1,0 1 1,3 15-1,-3-22 11,0 0 0,1 0-1,0 0 1,0 0 0,0-1 0,1 1-1,0 0 1,0-1 0,1 0-1,-1 0 1,1 0 0,0 0 0,0-1-1,1 0 1,-1 1 0,1-1-1,0-1 1,0 1 0,0-1 0,10 4-1,-8-4 4,1 0 0,0-1 0,-1 0 0,1 0 0,0-1 0,0 0 0,0 0 0,0-1 0,1 0 0,-1-1 0,0 0 0,0 0 0,0 0 0,-1-1 0,12-4 0,-6 1 37,0-1 0,-1 0-1,1-1 1,-2 0 0,1-1 0,-1 0 0,0-1 0,0 0 0,-1-1 0,-1 0-1,1 0 1,-2-1 0,1 0 0,-2-1 0,0 0 0,0 0 0,-1-1-1,0 0 1,-1 0 0,-1 0 0,0 0 0,0-1 0,-2 1 0,0-1 0,0 0-1,-1 0 1,-2-25 0,0 33-19,1 1 1,-2 0-1,1 0 0,0 0 0,-1 0 1,-2-5-1,3 9-40,0 0-1,1-1 1,-1 1 0,0 0 0,0-1-1,0 1 1,0 0 0,0 0-1,0 0 1,0 0 0,0 0 0,-1 0-1,1 0 1,0 0 0,-1 0 0,1 0-1,0 1 1,-1-1 0,1 1-1,-1-1 1,1 1 0,-1-1 0,-2 1-1,3 0-19,1 0 0,-1 0 0,1 0 0,-1 0 0,1 0-1,-1 0 1,1 0 0,-1 0 0,1 0 0,-1 0 0,1 1-1,-1-1 1,1 0 0,-1 0 0,1 1 0,-1-1 0,1 0 0,-1 1-1,1-1 1,0 0 0,-1 1 0,1-1 0,0 1 0,-1-1-1,1 0 1,0 1 0,-1-1 0,1 1 0,0 17-111,1-15 123,1 1 0,-1 0 0,1-1 0,-1 1 0,1-1 0,0 0 0,3 5 0,12 7-310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0.921"/>
    </inkml:context>
    <inkml:brush xml:id="br0">
      <inkml:brushProperty name="width" value="0.05" units="cm"/>
      <inkml:brushProperty name="height" value="0.05" units="cm"/>
      <inkml:brushProperty name="color" value="#004F8B"/>
    </inkml:brush>
  </inkml:definitions>
  <inkml:trace contextRef="#ctx0" brushRef="#br0">13 1 20492,'3'15'1977,"-7"9"-1353,-5 3-264,6 3 888,3 4-464,3-5-584,4 0-296,2-10-528,0-3-208,4-13-352,2-6-224,-4-11 807,-3-7-247,5-7 88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3.444"/>
    </inkml:context>
    <inkml:brush xml:id="br0">
      <inkml:brushProperty name="width" value="0.05" units="cm"/>
      <inkml:brushProperty name="height" value="0.05" units="cm"/>
    </inkml:brush>
  </inkml:definitions>
  <inkml:trace contextRef="#ctx0" brushRef="#br0">119 221 16331,'-2'0'166,"-1"-1"0,1 0-1,0 1 1,0 0-1,-1 0 1,1-1-1,0 1 1,0 1-1,-1-1 1,1 0 0,0 0-1,0 1 1,-1-1-1,1 1 1,0 0-1,0 0 1,-3 1-1,1 0 49,1 1-1,-1 0 0,0-1 1,1 2-1,0-1 1,0 0-1,0 0 0,-4 6 1,1 0-79,1 0 0,-1 1 0,2 0 0,-1 0 1,1 1-1,-4 14 0,5 15-136,3-39 1,0 0 0,0-1 0,0 1 1,0 0-1,0-1 0,0 1 1,0 0-1,0-1 0,1 1 1,-1 0-1,0-1 0,0 1 1,1 0-1,-1-1 0,0 1 1,1 0-1,-1-1 0,1 1 1,0 0-1,-1-1 2,1 0 0,0 0-1,0-1 1,-1 1 0,1 0 0,0 0-1,-1-1 1,1 1 0,0 0 0,-1-1 0,1 1-1,-1 0 1,1-1 0,0 1 0,-1-1-1,1 1 1,-1-1 0,1 1 0,-1-1 0,0 0-1,1 1 1,-1-1 0,1 0 0,-1 0-1,12-18 34,-2-1 0,0 0 0,-1 0 0,-1-1 0,10-42 0,2-3 29,-20 65-63,0 0 1,1 0-1,-1 0 1,0 0-1,1 0 0,-1 0 1,1 0-1,-1 0 1,1 0-1,-1 0 1,1 0-1,0 1 0,-1-1 1,1 0-1,0 0 1,1-1-1,-2 3 0,1-1 0,-1 0 0,1 0 0,-1 0 0,0 1 0,1-1 0,-1 0 0,0 1 0,1-1 0,-1 0 0,0 1 0,1-1 0,-1 0 0,0 1 0,0-1 0,0 1 0,1-1 0,-1 0 0,0 1 0,0-1 0,0 1 0,0-1 0,0 1 0,0-1 0,1 1 0,5 47 33,-6-40-33,2 14 5,-1-8 10,0-1 0,1 1 0,0 0 0,1-1 1,0 1-1,1-1 0,10 21 0,-13-32 3,0 0 0,0 0 1,1 0-1,-1 0 0,1-1 0,-1 1 1,1 0-1,0-1 0,0 1 1,0-1-1,0 0 0,0 0 0,0 0 1,0 0-1,0 0 0,0 0 0,0 0 1,4 0-1,-2 0 16,0-1 0,0 0 1,0 0-1,1 0 0,-1-1 0,0 1 0,0-1 1,0 0-1,6-3 0,4-2 87,-1 0 1,0-1-1,-1 0 0,21-16 0,49-53 499,-59 53-391,43-34 0,-66 57-229,0 0 1,1 0 0,-1-1-1,0 1 1,0 0 0,0 0-1,0-1 1,1 1 0,-1 0 0,0 0-1,0 0 1,1 0 0,-1-1-1,0 1 1,0 0 0,1 0-1,-1 0 1,0 0 0,0 0-1,1 0 1,-1 0 0,0 0-1,1 0 1,-1 0 0,0-1-1,0 2 1,1-1 0,-1 0 0,0 0-1,1 0 1,-1 0 0,0 0-1,0 0 1,1 0 0,-1 0-1,0 0 1,1 0 0,-1 1-1,0-1 1,0 0 0,0 0-1,1 0 1,-1 0 0,0 1-1,0-1 1,0 0 0,1 0 0,-1 1-1,0-1 1,0 0 0,0 0-1,0 1 1,0-1 0,1 0-1,-1 0 1,0 1 0,-1 17 31,1-16-33,-16 107 73,15-108-71,1-1 0,0 1-1,0 0 1,0 0 0,0-1-1,0 1 1,0 0 0,0-1-1,0 1 1,0 0 0,0 0-1,0-1 1,1 1 0,-1 0-1,0-1 1,0 1 0,1 0-1,-1-1 1,0 1 0,1-1-1,0 2 1,0-2 1,-1 0-1,1 0 1,-1 0-1,1 0 1,-1 0 0,1 0-1,-1 0 1,1 0-1,-1 0 1,1 0 0,-1 0-1,1 0 1,-1-1-1,1 1 1,-1 0 0,1 0-1,-1-1 1,1 1-1,-1 0 1,1 0 0,-1-1-1,1 0 1,24-26 59,44-76 20,-39 56-5,50-61-1,-79 108-76,24-23-19,-25 22 18,1 1 1,0-1 0,0 1 0,-1-1 0,1 1-1,0 0 1,0-1 0,0 1 0,0 0 0,-1 0-1,1-1 1,0 1 0,0 0 0,0 0 0,0 0-1,0 0 1,0 0 0,-1 0 0,1 0 0,0 0-1,0 1 1,0-1 0,0 0 0,0 0 0,-1 1-1,1-1 1,0 1 0,0-1 0,0 0 0,-1 1-1,1 0 1,0-1 0,-1 1 0,1-1 0,0 1-1,0 1 1,3 5-5,-1 1 1,1-1-1,-1 1 0,-1 0 0,1 0 0,-2 0 0,1 0 1,-1 1-1,0-1 0,-1 12 0,1-10-5,-1 0 0,1 0 0,1 0 0,0 0 0,0 0 0,8 18 0,-10-27 10,0 0-1,1 0 1,-1-1-1,1 1 0,-1 0 1,1 0-1,-1-1 0,1 1 1,-1 0-1,1-1 1,0 1-1,-1-1 0,1 1 1,0-1-1,0 1 0,-1-1 1,1 1-1,0-1 1,0 0-1,0 1 0,0-1 1,-1 0-1,1 0 1,0 0-1,0 0 0,0 0 1,0 0-1,0 0 0,0 0 1,0 0-1,-1 0 1,1 0-1,0 0 0,0-1 1,0 1-1,0 0 0,0-1 1,-1 1-1,1 0 1,0-1-1,1 0 0,3-3-6,0 1 1,-1-1-1,1 0 0,6-8 0,-11 11 6,16-16-67,-5 7-218,-1-1 0,-1 0 0,0-1-1,12-19 1,-19 20 47,-6 7-94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1.261"/>
    </inkml:context>
    <inkml:brush xml:id="br0">
      <inkml:brushProperty name="width" value="0.05" units="cm"/>
      <inkml:brushProperty name="height" value="0.05" units="cm"/>
      <inkml:brushProperty name="color" value="#004F8B"/>
    </inkml:brush>
  </inkml:definitions>
  <inkml:trace contextRef="#ctx0" brushRef="#br0">1 541 15923,'0'2'113,"1"0"-1,-1-1 1,1 1-1,0 0 0,-1 0 1,1-1-1,0 1 0,0 0 1,0-1-1,1 1 1,-1-1-1,0 1 0,1-1 1,-1 0-1,0 1 1,1-1-1,0 0 0,-1 0 1,1 0-1,2 1 0,-1-1 28,1 0-1,0 0 0,0 0 1,-1-1-1,1 1 1,0-1-1,0 0 0,0 0 1,6-1-1,4-1 130,1-1 0,-1-1 1,0-1-1,18-7 0,-21 7-73,0-1-1,-1 1 1,15-12-1,-22 15-127,1-1 0,-1 1 0,-1-1 0,1 1 0,0-1 0,-1 0 0,1 0 0,-1 0 0,0-1 0,0 1 0,0 0 0,-1-1 0,1 0 0,1-6 0,-3 9-55,1 0 0,-1 1 0,0-1 1,0 0-1,0 0 0,0 1 0,0-1 0,0 0 0,-1 0 1,1 1-1,0-1 0,0 0 0,0 0 0,-1 1 1,1-1-1,0 0 0,-1 1 0,1-1 0,-1 0 0,1 1 1,-1-1-1,1 1 0,-1-1 0,1 1 0,-1-1 1,1 1-1,-1-1 0,0 1 0,1-1 0,-1 1 0,0 0 1,1 0-1,-1-1 0,0 1 0,0 0 0,1 0 1,-1 0-1,0-1 0,0 1 0,1 0 0,-1 0 0,0 0 1,0 1-1,1-1 0,-2 0 0,-2 0 12,0 1 0,1-1-1,-1 1 1,0 0 0,1 0 0,-1 0-1,-5 3 1,2 1-6,0 0-1,0 0 1,1 0-1,0 1 1,0 0-1,1 0 1,-1 1-1,1 0 1,1 0-1,-1 0 1,1 0 0,1 1-1,-1-1 1,1 1-1,1 0 1,-1 0-1,1 0 1,1 1-1,-1-1 1,1 14-1,1-21-9,0 1 0,0 0 0,0-1 0,1 1 0,-1 0 0,1-1 0,-1 1-1,1-1 1,-1 1 0,1-1 0,0 1 0,0-1 0,0 1 0,0-1-1,0 0 1,0 0 0,0 1 0,0-1 0,1 0 0,-1 0 0,0 0-1,1 0 1,-1-1 0,1 1 0,-1 0 0,1 0 0,-1-1 0,1 1 0,0-1-1,-1 0 1,1 1 0,-1-1 0,1 0 0,0 0 0,-1 0 0,4 0-1,2 0 28,1-1 0,0 0-1,-1-1 1,1 1 0,0-1-1,10-5 1,6-4 85,-1 0 1,-1-2-1,0-1 0,0 0 1,-1-2-1,-1 0 1,-1-2-1,23-25 0,-17 13 35,-1 0 0,-1-2 0,-2-1 0,32-66 0,-41 73-102,15-53 0,-23 66-60,-1 0-1,-1-1 1,0 1-1,-1-1 1,-1 1-1,0-16 1,-1 26-2,1 0 0,0 0 0,-1 0 0,0 0-1,0 1 1,0-1 0,0 0 0,0 0 0,-3-3 0,4 5 5,-1 0-1,0 0 1,1 1-1,-1-1 1,0 0-1,0 1 1,1-1 0,-1 1-1,0-1 1,0 1-1,0 0 1,0-1-1,0 1 1,0 0 0,0-1-1,0 1 1,0 0-1,0 0 1,0 0 0,0 0-1,0 0 1,0 0-1,0 0 1,1 0-1,-1 1 1,0-1 0,0 0-1,0 0 1,0 1-1,0-1 1,0 1-1,0-1 1,-1 2 0,-4 1-4,1 1 1,0 0 0,0 0 0,0 1 0,0 0 0,1 0-1,0 0 1,0 0 0,0 1 0,1-1 0,-1 1 0,-2 7-1,-3 8 5,1-1-1,-8 33 1,9-28 16,2 1 0,1 0 0,0 0 0,2 0 0,2 0 0,2 28 0,-2-43-67,2 0 0,0 0 0,0 0-1,1 0 1,0-1 0,0 0 0,2 1-1,-1-1 1,1-1 0,1 1-1,-1-1 1,2 0 0,-1 0 0,1 0-1,0-1 1,1 0 0,9 7-1,-12-12 20,-1 0-1,1 0 0,-1-1 1,1 1-1,0-1 0,0 0 1,0-1-1,0 1 0,0-1 1,9 2-1,0-3-204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2.802"/>
    </inkml:context>
    <inkml:brush xml:id="br0">
      <inkml:brushProperty name="width" value="0.05" units="cm"/>
      <inkml:brushProperty name="height" value="0.05" units="cm"/>
      <inkml:brushProperty name="color" value="#004F8B"/>
    </inkml:brush>
  </inkml:definitions>
  <inkml:trace contextRef="#ctx0" brushRef="#br0">0 476 18188,'1'-8'452,"0"0"0,0 1 0,1-1 0,0 0 1,0 1-1,1 0 0,-1-1 0,2 1 0,-1 0 0,1 0 1,0 1-1,0-1 0,1 1 0,6-6 0,-1 0-151,1 1-1,1 0 1,0 1-1,0 1 1,1 0-1,14-8 1,-23 15-249,0 0 1,0 0-1,0 0 1,1 0-1,-1 1 1,0 0 0,1 0-1,-1 0 1,1 0-1,-1 1 1,8 0-1,-10 0-40,0 0-1,0 1 1,0-1-1,0 1 1,0 0-1,0 0 1,0 0-1,0 0 1,0 0-1,-1 0 1,1 0-1,0 0 1,-1 1 0,1-1-1,-1 1 1,1-1-1,-1 1 1,0-1-1,0 1 1,1 0-1,-1 0 1,0 0-1,-1 0 1,1-1-1,0 1 1,0 5-1,2 2-5,-2 1-1,1 0 1,-2 0-1,1-1 0,-1 1 1,-1 0-1,1 0 1,-2 0-1,-2 10 1,-28 89 40,25-89-33,-8 21 17,-8 26 14,22-65-39,1-1 0,0 0 0,-1 0 0,1 1 0,0-1 0,0 0 0,0 1 0,-1-1 0,2 1 0,-1-1-1,0 0 1,0 1 0,0-1 0,1 0 0,-1 1 0,0-1 0,1 0 0,0 2 0,0-2-1,0-1 0,-1 1 1,1-1-1,-1 1 0,1-1 1,0 0-1,0 1 0,-1-1 0,1 0 1,0 0-1,0 1 0,-1-1 1,1 0-1,0 0 0,0 0 0,-1 0 1,1 0-1,0 0 0,0 0 1,0 0-1,-1 0 0,2-1 0,4-1 22,0 0-1,-1 0 0,0 0 0,1-1 0,-1 0 0,7-5 0,2-3 57,0 0 0,-1-1-1,0-1 1,-1 0 0,13-18-1,-18 22-12,-1 0 0,-1-1-1,0 1 1,0-1-1,-1 0 1,0 0 0,-1 0-1,0-1 1,3-20 0,-6 29-52,0-1 0,0 1 1,0-1-1,0 1 0,-1-1 1,1 1-1,-1 0 0,0-1 1,0 1-1,1 0 1,-3-4-1,2 5-15,1 1 1,0-1-1,-1 1 1,1-1-1,0 1 1,-1-1-1,1 1 1,-1 0-1,1-1 1,-1 1-1,1-1 1,-1 1-1,1 0 1,-1 0-1,1-1 1,-1 1-1,1 0 1,-1 0-1,0 0 0,1-1 1,-1 1-1,1 0 1,-1 0-1,0 0 1,1 0-1,-1 0 1,1 0-1,-1 0 1,0 1-1,1-1 1,-1 0-1,1 0 1,-1 0-1,1 1 1,-1-1-1,0 0 1,1 0-1,-1 1 1,1-1-1,-1 0 1,1 1-1,0-1 1,-1 1-1,1-1 0,-1 1 1,1-1-1,0 1 1,-1-1-1,1 1 1,-1 0-1,0 0-3,1 0-1,-1 0 1,0 0-1,0 0 1,0 0-1,1 0 1,-1 1-1,1-1 1,-1 0-1,1 0 1,-1 1-1,1-1 1,0 0-1,-1 0 1,1 1-1,0-1 1,0 0-1,0 1 1,0-1-1,0 0 1,0 1-1,1-1 1,-1 0-1,0 1 1,1-1-1,-1 0 1,0 0-1,1 0 1,0 1-1,-1-1 1,1 0-1,1 1 1,-1-1-2,0 1 0,1-1-1,-1 0 1,1 0 0,-1 0 0,1 0 0,0 0 0,-1 0 0,1 0 0,0 0 0,0-1 0,-1 1 0,1-1 0,0 0 0,0 1 0,0-1 0,0 0 0,0 0 0,0 0 0,-1 0 0,1 0-1,4-1 1,2-2-3,0 0 0,0 0 0,0 0 0,0-1 0,0 0 0,-1-1 0,0 0 0,0 0 0,0 0 0,11-12 0,-10 8 15,0 0 0,0 0 0,-1-1 0,0 0 0,-1 0 0,0 0 0,5-15 0,-6 6 4,-11 23-20,-14 28-13,11-13 10,1 1 0,1 0 0,0 0 0,1 0-1,-5 43 1,11-61 11,0 0 0,0 0 0,0 0-1,0 0 1,0-1 0,1 1 0,-1 0 0,1 0 0,-1 0-1,1 0 1,0 0 0,0-1 0,0 1 0,0 0 0,0-1-1,0 1 1,0-1 0,0 1 0,1-1 0,-1 1 0,1-1-1,-1 0 1,1 0 0,-1 0 0,1 1 0,0-2 0,-1 1 0,1 0-1,0 0 1,0-1 0,0 1 0,0-1 0,0 1 0,-1-1-1,1 0 1,0 1 0,0-1 0,3-1 0,5 1-2,0 0 1,0-1-1,0 0 1,0-1-1,-1 0 1,12-4-1,-9 1 2,0 0 0,0 0-1,0-1 1,-1 0-1,0-1 1,0-1-1,0 1 1,11-13 0,-15 14-2,-1-1 1,0 0 0,0-1-1,0 1 1,-1-1 0,0 0-1,-1 0 1,0-1 0,0 1 0,-1-1-1,0 0 1,2-11 0,-5 19-2,1 1 1,-1 0-1,0-1 1,0 1 0,0 0-1,1-1 1,-1 1-1,0-1 1,0 1-1,0 0 1,0-1-1,0 1 1,0-1 0,0 1-1,0 0 1,0-1-1,0 1 1,0-1-1,0 1 1,0 0-1,0-1 1,0 1 0,0 0-1,0-1 1,-1 1-1,1-1 1,0 1-1,0 0 1,0-1-1,-1 1 1,1 0 0,-1-1-1,-8 12-31,-10 23 8,14-25 20,1 0 1,0 0-1,1 0 0,0 1 0,1 0 0,0-1 0,0 1 0,1 0 0,0 0 0,1 0 0,0 0 0,2 13 0,-2-21 6,1 0-1,0 0 0,-1 0 1,1 0-1,0 0 0,0 0 0,0 0 1,0-1-1,0 1 0,1 0 1,-1-1-1,0 1 0,1-1 0,-1 1 1,1-1-1,0 0 0,-1 0 1,4 2-1,-1-2 2,-1 1 0,0-1 0,1 0 0,-1-1 0,1 1 0,-1-1 0,1 1 0,-1-1 0,1 0 0,4-1 1,1 0-2,1-1 0,-1 0 0,1 0 1,-1-1-1,0 0 0,0-1 1,10-5-1,3-6 3,0 0-1,-1-1 0,-1-1 1,0-1-1,20-23 1,76-109 11,-51 49 14,-56 83-31,0 0 0,-1 0-1,11-35 1,-18 50 2,0 0 0,-1 0-1,1 1 1,-1-1 0,0 0-1,1 0 1,-1 0 0,-1 0 0,1 0-1,0 1 1,-1-1 0,1 0 0,-1 0-1,0 0 1,0 1 0,-1-4 0,1 5-2,1 0 0,-1 1 0,0-1 0,1 0 0,-1 1 0,1-1 0,-1 1 0,0-1 0,0 1 1,1-1-1,-1 1 0,0-1 0,0 1 0,0 0 0,0 0 0,1-1 0,-1 1 0,0 0 0,0 0 1,-1 0-1,-1 0-2,1 0 0,0 1 0,-1-1 1,1 1-1,0 0 0,0-1 1,-1 1-1,1 0 0,0 0 0,-3 3 1,-4 3-8,0-1 1,1 2 0,0-1 0,0 2-1,1-1 1,0 1 0,0-1 0,-5 12-1,-3 6-3,-21 52 1,26-54 1,2 0 0,1 0 0,1 1 0,-3 27 1,7-40-3,1-1 1,1 1 0,0-1 0,0 1 0,1 0 0,1-1 0,0 1 0,0-1 0,1 0 0,1 0 0,5 13 0,-7-20-58,0 0 1,0 0-1,0 0 1,1 0 0,0-1-1,-1 1 1,1-1-1,1 1 1,-1-1 0,0 0-1,1 0 1,-1-1-1,1 1 1,0-1 0,0 0-1,0 0 1,0 0-1,1 0 1,-1-1 0,0 0-1,1 1 1,-1-2 0,1 1-1,-1 0 1,1-1-1,-1 0 1,8-1 0,-11 1 48,1 0 1,-1-1-1,1 1 1,-1 0-1,1-1 1,-1 0 0,0 1-1,1-1 1,-1 0-1,0 1 1,0-1-1,1 0 1,-1 0 0,2-2-1,7-23-384,-9 24 379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3.205"/>
    </inkml:context>
    <inkml:brush xml:id="br0">
      <inkml:brushProperty name="width" value="0.05" units="cm"/>
      <inkml:brushProperty name="height" value="0.05" units="cm"/>
      <inkml:brushProperty name="color" value="#004F8B"/>
    </inkml:brush>
  </inkml:definitions>
  <inkml:trace contextRef="#ctx0" brushRef="#br0">8 0 23869,'-7'0'1624,"8"2"-2032,9 1 376,8 3 528,1 0-159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4.260"/>
    </inkml:context>
    <inkml:brush xml:id="br0">
      <inkml:brushProperty name="width" value="0.05" units="cm"/>
      <inkml:brushProperty name="height" value="0.05" units="cm"/>
      <inkml:brushProperty name="color" value="#004F8B"/>
    </inkml:brush>
  </inkml:definitions>
  <inkml:trace contextRef="#ctx0" brushRef="#br0">3 255 10442,'-1'-3'259,"1"0"1,-1 0-1,1 1 0,-1-1 0,1 0 0,0 0 1,0 0-1,0 0 0,1 0 0,-1 0 0,1 0 0,-1 1 1,1-1-1,0 0 0,2-4 0,0 1 200,0 1 0,0 0 0,0 0 0,1 1 1,0-1-1,0 1 0,7-6 0,-3 3 211,1 1-1,-1 0 1,1 0 0,0 1 0,1 1 0,-1-1 0,1 1 0,17-4 0,-25 7-596,0 1 0,-1-1 1,1 1-1,0 0 1,-1 0-1,1 0 0,0 0 1,-1 0-1,1 0 1,0 0-1,-1 0 0,1 1 1,-1-1-1,1 0 1,0 1-1,-1 0 0,1-1 1,-1 1-1,1 0 1,-1 0-1,0 0 0,3 1 1,-3 0-41,0 0-1,0 0 1,0 0 0,0 0-1,0-1 1,-1 1 0,1 0 0,0 0-1,-1 0 1,0 1 0,1-1-1,-1 0 1,0 0 0,0 0 0,-1 3-1,-1 8-19,0 1 0,-1-1-1,-1 0 1,-6 16 0,4-15-5,2-5-4,0 1 0,0 0 1,1 1-1,0-1 1,1 1-1,0-1 0,1 1 1,-1 16-1,2-26-4,0 0-1,1 0 1,-1 0 0,0 0-1,1 0 1,-1 0-1,1 0 1,-1 0 0,1 0-1,-1 0 1,1 0 0,0 0-1,-1-1 1,1 1 0,0 0-1,0 0 1,-1 0-1,1-1 1,0 1 0,0-1-1,0 1 1,0-1 0,0 1-1,0-1 1,0 1-1,0-1 1,0 0 0,0 1-1,0-1 1,1 0 0,-1 0-1,0 0 1,0 0 0,0 0-1,0 0 1,0 0-1,0 0 1,2-1 0,3 0 3,-1 0 0,1-1 1,-1 0-1,1 0 0,-1 0 0,7-5 1,0 0 13,0-2 0,-1 0 1,0 0-1,-1-1 0,0 0 0,0-1 1,-1 0-1,8-14 0,-3 3 62,0-1-1,-2-1 1,14-36-1,-18 24 68,-8 28-41,-8 24-21,-1 10-53,1 1 0,-5 31 1,11-46-19,0 1 0,1-1 0,0 1 0,1-1 0,0 1 0,1-1 0,3 16 0,-3-26 2,-1 0 0,1 0 0,-1 0 0,1 0 0,0 0 0,0 0 0,0 0 0,0-1 0,0 1-1,1 0 1,-1-1 0,0 1 0,1 0 0,-1-1 0,1 1 0,0-1 0,-1 0 0,1 0 0,0 0 0,0 0 0,0 0 0,0 0-1,0 0 1,0 0 0,0-1 0,0 1 0,0-1 0,0 1 0,0-1 0,0 0 0,0 0 0,0 0 0,1 0 0,-1-1 0,0 1-1,0 0 1,0-1 0,4-1 0,2 0 56,1-1-1,-1 0 1,0-1-1,0 0 1,-1 0-1,1-1 1,-1 0-1,8-7 1,-6 4 25,-1-1 1,0 0-1,0-1 1,-1 0 0,0 0-1,-1-1 1,10-21-1,-12 23-53,0 0-1,-1 0 0,-1-1 0,1 0 0,-1 1 1,-1-1-1,0 0 0,0 0 0,-1 1 1,-1-13-1,0 21-39,1-1 1,0 0-1,0 1 1,-1-1-1,1 1 1,-1-1-1,1 1 1,-1-1 0,0 1-1,1 0 1,-1-1-1,0 1 1,0 0-1,-2-2 1,3 2-4,-1 1 0,1-1 1,-1 1-1,0 0 0,1-1 1,-1 1-1,0 0 1,1 0-1,-1-1 0,0 1 1,0 0-1,1 0 0,-1 0 1,0 0-1,0 0 0,1 0 1,-1 0-1,0 0 0,1 0 1,-1 0-1,-1 1 1,-1 0-2,1 1 1,-1-1 0,0 1 0,1-1 0,0 1-1,-1 0 1,1 0 0,0 0 0,0 0-1,0 0 1,0 0 0,-2 5 0,1-1-5,0 0-1,0 0 1,1 0 0,0 0-1,0 1 1,0 6 0,1-11 0,1-1 1,0 1 0,0-1-1,0 1 1,0-1-1,0 1 1,0-1-1,0 1 1,1-1 0,-1 1-1,1-1 1,-1 1-1,1-1 1,0 2-1,-1-2 3,1-1 0,0 1 0,-1-1 0,1 1 0,0-1 0,-1 1 0,1-1 0,0 1 0,0-1 0,0 0 0,-1 1 0,1-1 0,0 0 0,0 0 0,0 0 0,-1 1 0,1-1 0,0 0 0,0 0 0,0 0 0,0 0 0,0-1 0,-1 1 0,1 0 0,0 0 0,0 0 0,1-1 0,3-1-5,0 0-1,0 0 1,0-1-1,0 1 1,-1-1-1,1 0 1,-1-1-1,0 1 1,0-1-1,0 0 1,0 0-1,3-4 1,-1 0-51,-1 1 1,1-1-1,-1 0 0,-1-1 1,7-17-1,-28 48-319,10-10 340,1 1 0,-1 0-1,2 0 1,0 0-1,0 1 1,-3 20 0,8-34 36,0 1 1,0-1 0,0 1 0,0-1 0,0 1 0,0-1-1,0 1 1,0-1 0,0 1 0,0-1 0,0 1 0,0-1-1,0 1 1,1-1 0,-1 1 0,0-1 0,0 0 0,1 1 0,-1-1-1,0 1 1,0-1 0,1 0 0,-1 1 0,0-1 0,1 0-1,-1 1 1,0-1 0,1 0 0,-1 0 0,1 1 0,17-1-10,19-14 16,16-16 24,-38 20-34,1 1-1,1 0 1,-1 1 0,1 1-1,0 1 1,34-9 0,-48 15 0,-1 0 0,1 0 1,-1 0-1,1 0 1,-1 0-1,1 0 1,-1 0-1,1 1 1,-1 0-1,1-1 1,-1 1-1,0 0 1,1 0-1,-1 0 0,0 0 1,0 1-1,0-1 1,3 3-1,-2-1-2,1 1 1,-1-1-1,-1 1 0,1 0 0,-1 0 0,1 0 0,-1 0 0,0 0 0,2 7 0,0 5-8,0 0 0,-1 0 0,0 0 0,0 27 0,0-17-15,0-22 52,2-15 23,-2-4-24,-1 0 0,-1 0 0,0 0 0,-3-28 0,0 24 34,3-37-1,0 55-54,-1 0 0,0 0 0,0 1 0,1-1 0,-1 0 0,0 1 0,1-1 0,-1 0 0,1 1 1,-1-1-1,1 1 0,-1-1 0,1 0 0,-1 1 0,1-1 0,-1 1 0,1 0 0,0-1 0,-1 1 0,1-1 0,0 1 1,0 0-1,-1 0 0,1-1 0,0 1 0,0 0 0,-1 0 0,1 0 0,0 0 0,1 0 0,27 0 34,-23 1-20,19 1 121,6 1-368,40-1 1,-63-2 135,-1-1 0,0 1 0,0-1 0,0-1 0,0 1 0,0-1 0,-1-1 0,1 1-1,-1-1 1,1 0 0,9-6 0,-14 7 73,0-1 0,1 1 0,-1 0-1,0-1 1,0 1 0,-1-1 0,1 0-1,0 1 1,-1-1 0,0 0 0,1 0 0,-1 0-1,0 0 1,-1 0 0,1 0 0,0 0-1,-1-5 1,-3-28-363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4.634"/>
    </inkml:context>
    <inkml:brush xml:id="br0">
      <inkml:brushProperty name="width" value="0.05" units="cm"/>
      <inkml:brushProperty name="height" value="0.05" units="cm"/>
      <inkml:brushProperty name="color" value="#004F8B"/>
    </inkml:brush>
  </inkml:definitions>
  <inkml:trace contextRef="#ctx0" brushRef="#br0">2 7 19860,'-2'-5'2105,"4"4"-1441,1 1-704,3 0 2672,1 6-2007,0 1 7,0-3-408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5.272"/>
    </inkml:context>
    <inkml:brush xml:id="br0">
      <inkml:brushProperty name="width" value="0.05" units="cm"/>
      <inkml:brushProperty name="height" value="0.05" units="cm"/>
      <inkml:brushProperty name="color" value="#004F8B"/>
    </inkml:brush>
  </inkml:definitions>
  <inkml:trace contextRef="#ctx0" brushRef="#br0">232 339 17252,'0'-4'220,"0"0"0,0 0 1,-1 0-1,1 0 1,-1 0-1,0 0 0,-1 0 1,1 1-1,-1-1 1,1 0-1,-1 1 1,-4-6-1,5 7-144,0 1 1,0 0-1,-1-1 1,1 1-1,-1 0 1,1-1 0,-1 1-1,0 0 1,1 0-1,-1 0 1,0 0-1,0 1 1,1-1-1,-1 0 1,0 1-1,0 0 1,0-1-1,0 1 1,0 0-1,0 0 1,0 0-1,0 0 1,0 0-1,0 0 1,0 1-1,0-1 1,-3 2-1,-2 1 50,0 0 0,0 1-1,1 0 1,-1 0 0,1 0 0,0 1-1,1 0 1,-1 0 0,-8 11-1,0 0-11,1 2 0,-13 22 0,20-31-82,1-1-1,1 1 0,0-1 0,0 1 0,1 1 1,0-1-1,0 0 0,1 1 0,0-1 0,1 1 0,0 0 1,1 17-1,0-24-10,0-1 1,0 0-1,1 0 1,-1 0-1,1 0 1,-1 0-1,1 0 0,0 0 1,0 0-1,0 0 1,0-1-1,0 1 1,0 0-1,0 0 1,1-1-1,-1 1 0,1-1 1,-1 1-1,1-1 1,0 0-1,-1 0 1,1 1-1,0-1 1,0 0-1,0-1 0,0 1 1,0 0-1,0 0 1,0-1-1,0 1 1,0-1-1,0 0 1,0 0-1,0 0 0,0 0 1,1 0-1,2 0 1,4-2 77,1 0-1,-1 0 1,0 0 0,0-1-1,0-1 1,0 1 0,10-7-1,8-6 152,-2-1 0,0-1 0,-1-1 0,-1-1 0,0-2 0,30-37 0,-26 25 8,-2-1 0,-1-1-1,-2-1 1,20-45-1,-34 65-180,0 0 0,-1-1 1,-1 0-1,0 0 0,-2-1 0,3-20 0,-7 39-75,0-1-1,1 1 0,-1 0 0,0-1 1,0 1-1,0 0 0,0 0 1,0-1-1,0 1 0,0 0 0,0-1 1,0 1-1,0 0 0,0-1 1,0 1-1,0 0 0,0 0 0,0-1 1,0 1-1,-1 0 0,1-1 0,0 1 1,0 0-1,0 0 0,0-1 1,0 1-1,-1 0 0,1 0 0,0 0 1,0-1-1,-1 1 0,1 0 1,0 0-1,0 0 0,-1-1 0,1 1 1,0 0-1,0 0 0,-1 0 1,1 0-1,0 0 0,-1 0 0,-9 8 7,3 3-7,1 1 0,0-1 0,0 1 0,1 0 0,1 1 0,-3 13 0,-16 82-19,18-74-196,1 1 0,0 48-1,4-67-5,1 1 0,1-1-1,1 1 1,0-1 0,1 0-1,0 0 1,9 18-1,4-2-169,1-16-162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8.507"/>
    </inkml:context>
    <inkml:brush xml:id="br0">
      <inkml:brushProperty name="width" value="0.05" units="cm"/>
      <inkml:brushProperty name="height" value="0.05" units="cm"/>
      <inkml:brushProperty name="color" value="#004F8B"/>
    </inkml:brush>
  </inkml:definitions>
  <inkml:trace contextRef="#ctx0" brushRef="#br0">143 123 14275,'8'-24'2030,"1"1"0,1 1 0,19-32 0,-41 65 2232,-22 21-3717,20-17-414,-30 35 24,40-45-144,0 1 1,0-1-1,1 1 1,0 0-1,0 0 0,0 0 1,-2 7-1,5-13-10,0 1 1,0-1-1,0 1 0,0 0 0,0-1 1,0 1-1,0-1 0,0 1 0,0 0 1,0-1-1,0 1 0,1-1 0,-1 1 0,0-1 1,0 1-1,1-1 0,-1 1 0,0-1 1,0 1-1,1-1 0,-1 1 0,1-1 1,-1 1-1,0-1 0,1 1 0,-1-1 0,1 0 1,-1 1-1,1-1 0,-1 0 0,1 0 1,-1 1-1,1-1 0,0 0 0,-1 0 1,1 0-1,-1 1 0,1-1 0,-1 0 0,2 0 1,29 1 21,-20-1-15,-4 0-6,-1 0 0,1 1 0,0 0 0,-1 1 0,1-1 0,-1 1 0,1 1 0,-1-1 0,0 1 0,0 0 0,0 0 0,10 8 0,-11-7-3,-1 0 1,0 1-1,-1-1 1,1 1-1,-1-1 1,0 1-1,0 0 1,-1 0 0,1 0-1,-1 1 1,0-1-1,-1 1 1,1-1-1,-1 1 1,1 9-1,-1-3 17,-1 0 0,0 0-1,-1 0 1,-1 0 0,1-1 0,-2 1-1,0-1 1,0 1 0,-1-1 0,0 0-1,-1 0 1,-7 11 0,8-15 47,0 0 0,-1 0 0,1 0 0,-2-1 0,1 1-1,-1-1 1,1-1 0,-2 1 0,1-1 0,0 0 0,-1-1 0,0 1 0,0-1 0,-1-1 0,1 1 0,-1-1 0,0-1 0,-10 3 0,15-4-63,0-1 0,-1 1 0,1-1 1,0 0-1,-1 0 0,1-1 1,0 1-1,-1-1 0,1 0 1,0 1-1,0-1 0,0-1 1,0 1-1,0 0 0,0-1 1,0 1-1,0-1 0,0 0 1,0 0-1,1 0 0,-1-1 0,1 1 1,0 0-1,0-1 0,-3-4 1,3 4-132,0-1 0,0 0 0,0 0 1,1 0-1,0 0 0,-1 0 0,1 0 1,1 0-1,-1 0 0,1 0 0,0 0 1,-1-1-1,2 1 0,-1 0 0,0 0 0,1 0 1,0 0-1,0-1 0,3-6 0,7-10-551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8.934"/>
    </inkml:context>
    <inkml:brush xml:id="br0">
      <inkml:brushProperty name="width" value="0.05" units="cm"/>
      <inkml:brushProperty name="height" value="0.05" units="cm"/>
      <inkml:brushProperty name="color" value="#004F8B"/>
    </inkml:brush>
  </inkml:definitions>
  <inkml:trace contextRef="#ctx0" brushRef="#br0">10 154 16748,'4'0'287,"1"0"0,-1 0 0,0-1 0,0 1 1,0-1-1,0 0 0,0 0 0,0 0 1,0-1-1,0 1 0,0-1 0,0 0 1,-1 0-1,1 0 0,-1-1 0,1 1 0,-1-1 1,0 0-1,0 0 0,0 0 0,-1 0 1,1 0-1,-1-1 0,0 1 0,1-1 0,-2 0 1,1 1-1,0-1 0,-1 0 0,0 0 1,2-6-1,-2 5-233,0 1 0,0-1 0,0 0 0,-1 0 0,0 1 0,0-1 0,0 0 0,0 0 0,-1 1 0,-1-7 0,2 10-48,-1 0 0,1 0 0,0 0 0,-1 0 0,1 0-1,-1 0 1,1 0 0,-1 1 0,1-1 0,-1 0-1,0 0 1,1 1 0,-1-1 0,0 0 0,0 1-1,0-1 1,1 1 0,-1-1 0,0 1 0,0-1 0,-1 0-1,0 1 3,1 0-1,-1 0 0,0 0 1,1 0-1,-1 1 0,0-1 0,1 0 1,-1 1-1,0-1 0,1 1 0,-1-1 1,1 1-1,-1 0 0,1 0 1,-1-1-1,1 1 0,-2 2 0,-3 1 12,0 2 0,1-1 0,0 0 0,0 1 0,0 0 0,1 0 0,0 1 0,0-1 0,0 1 0,1 0 0,0 0 0,0 0 0,1 0 0,0 1 0,0-1 0,1 0 0,-1 10 0,1-13-12,1 0 1,0 1 0,0-1 0,1 0 0,-1 0 0,1 0 0,0 0-1,0 0 1,0 0 0,1 0 0,-1-1 0,1 1 0,0 0 0,3 3-1,-3-4-1,1 0-1,-1-1 1,1 0-1,-1 1 0,1-1 1,0 0-1,0-1 1,0 1-1,0 0 0,0-1 1,1 0-1,-1 1 0,0-1 1,1-1-1,-1 1 1,1 0-1,-1-1 0,1 0 1,3 0-1,5 0 33,0-1 0,0 0 0,0-1 0,0-1-1,0 0 1,0-1 0,-1 0 0,1 0 0,-1-1 0,0-1-1,-1 0 1,13-9 0,-11 7 57,0-1 1,-1-1-1,0 0 1,0 0-1,-1-1 0,-1-1 1,0 1-1,0-1 0,11-23 1,-19 33-70,0 0 0,0 0 0,0 0 0,0 1 0,-1-1 1,1 0-1,-1 0 0,1 0 0,-1-1 0,0 1 0,0 0 0,0-2 1,0 4-24,0-1 1,0 1 0,0 0-1,0 0 1,-1 0 0,1 0 0,0 0-1,0 0 1,0 0 0,0 0-1,0-1 1,0 1 0,0 0 0,0 0-1,-1 0 1,1 0 0,0 0-1,0 0 1,0 0 0,0 0 0,0 0-1,0 0 1,-1 0 0,1 0-1,0 0 1,0 0 0,0 0 0,0 0-1,0 0 1,-1 0 0,1 0-1,0 0 1,0 0 0,0 0 0,0 0-1,0 0 1,0 0 0,0 0-1,-1 1 1,1-1 0,0 0 0,0 0-1,0 0 1,0 0 0,0 0 0,0 0-1,0 0 1,0 1 0,-11 13 83,3 0-69,2 1-1,0 0 0,0 0 1,-6 31-1,9-34-7,1 0 1,1 0-1,0 0 0,0 0 1,1 0-1,1 0 0,2 16 1,-2-25-15,0 0 1,0 0 0,0 0-1,1-1 1,-1 1 0,1 0-1,0-1 1,0 1 0,0-1-1,0 1 1,0-1 0,0 0-1,0 0 1,1 0 0,-1 0-1,1-1 1,0 1 0,-1-1 0,1 1-1,5 0 1,-6-1-111,0 0 0,0 0 1,0-1-1,0 1 0,0-1 0,0 0 1,1 0-1,-1 0 0,0 0 0,0 0 1,0 0-1,1 0 0,-1-1 0,0 1 1,0-1-1,0 0 0,0 0 1,0 1-1,0-1 0,0 0 0,0-1 1,0 1-1,-1 0 0,1 0 0,0-1 1,-1 1-1,1-1 0,-1 0 0,3-2 1,-1-3-69,0 0 1,-1 0-1,1 0 1,-1 0 0,-1 0-1,1 0 1,0-14 0,2-24-793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9.326"/>
    </inkml:context>
    <inkml:brush xml:id="br0">
      <inkml:brushProperty name="width" value="0.05" units="cm"/>
      <inkml:brushProperty name="height" value="0.05" units="cm"/>
      <inkml:brushProperty name="color" value="#004F8B"/>
    </inkml:brush>
  </inkml:definitions>
  <inkml:trace contextRef="#ctx0" brushRef="#br0">0 15 23045,'0'-6'2296,"0"2"-1791,0 1-569,3 2 928,-1 1-448,-1 5-208,-2 0-384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49.818"/>
    </inkml:context>
    <inkml:brush xml:id="br0">
      <inkml:brushProperty name="width" value="0.05" units="cm"/>
      <inkml:brushProperty name="height" value="0.05" units="cm"/>
      <inkml:brushProperty name="color" value="#004F8B"/>
    </inkml:brush>
  </inkml:definitions>
  <inkml:trace contextRef="#ctx0" brushRef="#br0">100 10 18012,'3'-10'1917,"-8"12"-262,-8 18 255,-2 12-1562,1 1 0,2 0 0,1 1 0,1 0 0,3 0 0,0 1 0,-1 42 0,8-70-335,0 0 1,0 1-1,1-1 0,3 15 1,-3-21-26,-1 1 1,1-1-1,-1 1 0,1-1 1,0 0-1,0 1 1,-1-1-1,1 0 0,0 1 1,0-1-1,0 0 1,2 2-1,-2-3-13,0 1 0,0-1 0,-1 0 0,1 1-1,0-1 1,0 0 0,-1 0 0,1 0 0,0 0 0,0 1 0,0-1 0,-1 0 0,1-1-1,0 1 1,0 0 0,0 0 0,-1 0 0,1 0 0,0-1 0,0 1 0,-1 0 0,1-1 0,0 1-1,0 0 1,-1-1 0,2 0 0,0-1-141,0 0 1,1 0-1,-1 0 0,0-1 1,0 1-1,-1-1 0,1 1 1,0-1-1,-1 0 0,1 1 1,-1-1-1,0 0 0,0 0 1,0 0-1,-1 0 1,1 0-1,0-5 0,0-4-211,0 0 0,-1 0 0,-1-14 0,-4-14-533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4.139"/>
    </inkml:context>
    <inkml:brush xml:id="br0">
      <inkml:brushProperty name="width" value="0.05" units="cm"/>
      <inkml:brushProperty name="height" value="0.05" units="cm"/>
    </inkml:brush>
  </inkml:definitions>
  <inkml:trace contextRef="#ctx0" brushRef="#br0">6 243 15243,'3'-38'1977,"-2"25"-973,-2 20 1164,-1 25-1069,-5 155 1445,8-154-2469,1 0 0,1 0 0,13 53 0,-14-79-66,0 0 1,1 1 0,0-1 0,0 0 0,0 0 0,5 6 0,-7-11-1,1 0 1,0 0-1,-1 0 0,1 0 1,0 0-1,0 0 1,0-1-1,0 1 0,0-1 1,0 0-1,1 1 1,-1-1-1,0 0 0,1 0 1,-1-1-1,1 1 1,-1 0-1,1-1 0,-1 1 1,1-1-1,-1 0 1,3 0-1,1-1 23,-1 0 0,1 0 0,-1 0 0,0-1 0,0 1 0,0-1 1,0-1-1,0 1 0,0-1 0,0 0 0,-1 0 0,1 0 0,4-5 0,5-5 103,-1 0 1,18-25-1,-3-2 45,-2-1 0,-2-1 0,-2 0 0,-2-2 0,-1-1 0,-3 0 0,-1-1 0,-3-1 0,8-54 0,-18 85-148,0 6-6,0-1 1,-1 1-1,-1-1 1,0-17-1,-3 19-16,0 12-13,-3 16-12,-4 36-24,2 1-1,3-1 0,4 106 0,2-143 32,0-1 0,1 1 0,1-1 0,1 1 0,5 16-1,-7-29 8,0-1 0,0 0 1,0 1-1,0-1 0,1 0 0,0 0 0,0 0 0,0 0 0,0-1 0,4 4 0,-4-5 3,0 0-1,-1 0 1,1-1-1,0 1 1,0-1-1,0 0 1,0 0-1,0 0 1,0 0-1,0 0 1,1-1-1,-1 1 1,0-1 0,0 0-1,1 0 1,4-1-1,1-1 10,-1 0 0,0 0 0,1-1 0,-1 0 0,0 0 0,-1-1 0,1 0 0,-1-1 0,1 0 0,-1 0-1,0 0 1,-1-1 0,0 0 0,0 0 0,0-1 0,0 0 0,7-13 0,-2 3-147,0-1-1,-2-1 0,0 0 1,-1 0-1,-1-1 1,6-28-1,-9 35-47,-2 0-1,1 0 1,-2 0-1,0-1 1,0 1-1,-2-1 1,1 1-1,-6-26 1,-5 16-327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0.236"/>
    </inkml:context>
    <inkml:brush xml:id="br0">
      <inkml:brushProperty name="width" value="0.05" units="cm"/>
      <inkml:brushProperty name="height" value="0.05" units="cm"/>
      <inkml:brushProperty name="color" value="#004F8B"/>
    </inkml:brush>
  </inkml:definitions>
  <inkml:trace contextRef="#ctx0" brushRef="#br0">0 49 20492,'0'-6'2049,"11"2"-1185,3 1-288,14 2 1096,6-2-279,9 1-537,1-2-232,3 1-192,-3-2-112,-6 3-368,-5-3-240,-9 1-608,-10 1-264,-15 0 304,-14 4 231,-10 4-191</inkml:trace>
  <inkml:trace contextRef="#ctx0" brushRef="#br0" timeOffset="1">37 176 20292,'17'5'2241,"14"-10"-1225,8-2-376,8-3 1041,4-1-249,2 0-528,-5 1-352,-7 1-600,-6 4-408,-18 5-768,-8 0 1616,-15 3-624,-10 2-160,-17 2-96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0.617"/>
    </inkml:context>
    <inkml:brush xml:id="br0">
      <inkml:brushProperty name="width" value="0.05" units="cm"/>
      <inkml:brushProperty name="height" value="0.05" units="cm"/>
      <inkml:brushProperty name="color" value="#004F8B"/>
    </inkml:brush>
  </inkml:definitions>
  <inkml:trace contextRef="#ctx0" brushRef="#br0">1 68 19356,'1'26'2161,"17"-13"-1265,4-5-384,11-7 1144,5-1-359,4-6-729,1-4-584,-1-6-1105,-4-4 1025,-9-9-264,0-5-136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1.015"/>
    </inkml:context>
    <inkml:brush xml:id="br0">
      <inkml:brushProperty name="width" value="0.05" units="cm"/>
      <inkml:brushProperty name="height" value="0.05" units="cm"/>
      <inkml:brushProperty name="color" value="#004F8B"/>
    </inkml:brush>
  </inkml:definitions>
  <inkml:trace contextRef="#ctx0" brushRef="#br0">19 421 17268,'-4'12'708,"1"-3"-120,0 0-1,1 0 0,0 0 1,0 0-1,0 16 0,2-23-481,0-1 0,0 1 0,0 0-1,1-1 1,-1 1 0,0-1 0,1 1 0,-1-1-1,1 1 1,0-1 0,0 0 0,-1 1 0,1-1-1,0 0 1,0 0 0,2 3 0,-1-3-4,-1 0 1,1 0-1,0 0 0,0 0 1,0-1-1,0 1 1,0 0-1,0-1 1,0 1-1,0-1 0,0 0 1,0 0-1,0 0 1,0 0-1,0 0 1,2 0-1,7-2 32,0 0-1,0-1 1,-1 0-1,1 0 1,-1-1-1,0 0 1,0-1-1,13-8 1,74-56 439,-68 46-353,-9 7-98,-14 11-79,-1 0 0,1 1 0,0 0 0,1 0 0,-1 0 0,13-5 0,-18 9-38,-1 0 0,0 0 0,0 0 0,1 0 0,-1 0 0,0 0 0,0 0 0,1 0 0,-1 0 0,0 0 0,0 0 0,1 0 0,-1 0 0,0 0 0,0 0 0,1 0 0,-1 0 1,0 0-1,0 0 0,0 0 0,1 0 0,-1 1 0,0-1 0,0 0 0,0 0 0,1 0 0,-1 0 0,0 1 0,0-1 0,0 0 0,0 0 0,1 0 0,-1 1 0,0-1 0,0 0 0,0 0 0,0 0 0,0 1 0,0-1 0,1 16 124,-8 19 12,6-31-119,-1 5 23,0-1 12,0 0-1,0 0 1,0 14-1,1-21-40,1 0 0,0 0-1,0 0 1,0 0-1,0 0 1,0 0 0,0 0-1,0 0 1,1 0 0,-1 0-1,0 0 1,0 0-1,1 0 1,-1 0 0,1-1-1,-1 1 1,1 0-1,-1 0 1,1 0 0,-1 0-1,1-1 1,0 1 0,0 0-1,-1-1 1,1 1-1,0 0 1,0-1 0,0 1-1,0-1 1,-1 1 0,1-1-1,0 0 1,0 1-1,0-1 1,0 0 0,0 0-1,0 1 1,1-1-1,9-2 52,-1 1 0,1-2-1,-1 1 1,0-1-1,0-1 1,0 0 0,0 0-1,14-10 1,6-1 34,-11 6-41,44-18 23,-58 25-90,1 0 0,-1 0 0,1 1 0,0 0 0,0 0 0,-1 1 0,1-1 0,12 2 0,-17-1 3,1 1 0,-1-1 0,1 1 0,-1 0 1,1-1-1,-1 1 0,1 0 0,-1 0 1,0 0-1,1 0 0,-1 0 0,0 0 0,0 1 1,0-1-1,0 0 0,0 1 0,0-1 0,0 0 1,0 1-1,0-1 0,-1 1 0,1 0 0,-1-1 1,1 1-1,-1-1 0,0 1 0,1 0 1,-1-1-1,0 1 0,0 0 0,0-1 0,0 1 1,-1 1-1,1 8-74,-2 0 1,1-1 0,-6 18-1,7-28 67,-18 62-2508,17-62 2456,1 0-1,0 0 1,0 0 0,0 0 0,0 0-1,0 0 1,0 1 0,0-1 0,-1 0-1,1 0 1,0 0 0,0 0-1,0 0 1,0 0 0,0 0 0,-1 0-1,1 0 1,0 0 0,0 0-1,0 0 1,0 0 0,0 0 0,0 0-1,-1 0 1,1 0 0,0 0-1,0 0 1,0 0 0,0 0 0,0-1-1,-1 1 1,1 0 0,0 0 0,0 0-1,0 0 1,0 0 0,0 0-1,0 0 1,0 0 0,0 0 0,-1-1-1,1 1 1,0 0 0,0 0-1,0 0 1,0 0 0,0 0 0,0 0-1,0-1 1,0 1 0,0 0 0,0 0-1,0 0 1,-5-9-191,1-21-765,2-8-354</inkml:trace>
  <inkml:trace contextRef="#ctx0" brushRef="#br0" timeOffset="1">638 0 22109,'-4'0'1928,"-1"6"-1536,5 0-448,2 3 696,4-1-440,4 4-192,6 1-152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1.650"/>
    </inkml:context>
    <inkml:brush xml:id="br0">
      <inkml:brushProperty name="width" value="0.05" units="cm"/>
      <inkml:brushProperty name="height" value="0.05" units="cm"/>
      <inkml:brushProperty name="color" value="#004F8B"/>
    </inkml:brush>
  </inkml:definitions>
  <inkml:trace contextRef="#ctx0" brushRef="#br0">290 30 19092,'1'-1'92,"-1"0"-1,1 0 0,-1 0 1,0 0-1,0 0 1,1-1-1,-1 1 1,0 0-1,0 0 1,0 0-1,0 0 1,0 0-1,0 0 1,-1-1-1,1 1 1,0 0-1,-1 0 1,1 0-1,-1-2 0,0 3-36,1-1 0,-1 1 0,0-1 0,1 1 0,-1-1 0,0 1-1,1 0 1,-1-1 0,0 1 0,0 0 0,0-1 0,1 1 0,-1 0-1,0 0 1,0 0 0,1 0 0,-1 0 0,0 0 0,0 0 0,0 0-1,0 0 1,-3 1 115,0 0 0,0 0 0,0 0-1,0 1 1,0-1 0,1 1 0,-1 0-1,1 0 1,-1 0 0,-4 4 0,-4 6 94,1 0 0,0 1 0,1 1 0,0 0 0,1 0 0,1 0 0,0 1 0,1 1 0,-8 24 0,-4 20 282,-12 74 0,27-110-388,-67 422 602,72-431-627,4-20-17,9-22 46,7-46-77,-2 0 0,-3-1 0,9-117 0,-22 170-159,0 30-6,2 12 42,-1-11 29,0 1 0,0-2 0,1 1 0,0 0 0,0-1 0,1 0 0,1 0 0,10 11 0,-14-17 8,0 0 1,0 0-1,1 0 0,-1-1 0,0 0 0,1 0 0,-1 0 0,1 0 0,0 0 0,0-1 1,0 1-1,0-1 0,0 0 0,0 0 0,0-1 0,0 1 0,0-1 0,0 0 0,0 0 1,0 0-1,0-1 0,1 0 0,-1 1 0,7-4 0,-3 1 2,0-1 0,0 0 0,0-1 1,-1 0-1,0 0 0,0 0 0,-1-1 0,1 0 0,-1-1 0,0 1 0,7-12 0,-4 4 12,0 1 0,-1-1-1,-1-1 1,0 0 0,6-20 0,-7 12-9,-7 14-9,-5 11 9,-5 12 11,6-3-1,0 0 0,0 0 0,1 0 0,0 0-1,1 1 1,0 0 0,1 0 0,1 0 0,0 0-1,0 16 1,1-27-6,0 0 0,0 0 0,0 0 0,0 0 0,0 0 0,0 0 0,0 0 0,1 0 0,-1 0 0,0 0 0,1 0 0,-1 0 0,1 0-1,-1 0 1,1-1 0,-1 1 0,1 0 0,-1 0 0,1 0 0,0-1 0,-1 1 0,1 0 0,0-1 0,0 1 0,0 0 0,-1-1 0,1 1 0,0-1 0,0 1 0,0-1 0,0 0-1,0 1 1,0-1 0,0 0 0,0 0 0,0 0 0,0 0 0,0 0 0,0 0 0,0 0 0,0 0 0,0 0 0,0 0 0,0 0 0,0-1 0,0 1 0,0 0 0,2-2-1,2 0 34,1-1-1,-1 0 0,0-1 0,0 1 1,0-1-1,7-6 0,1-5 61,0 0-1,19-30 1,-17 24-92,-15 20-15,0 1 0,0 0 0,0-1 1,0 1-1,1-1 0,-1 1 0,0 0 1,0-1-1,0 1 0,1 0 0,-1-1 1,0 1-1,1 0 0,-1 0 0,0-1 0,1 1 1,-1 0-1,0 0 0,1 0 0,-1-1 1,1 1-1,-1 0 0,0 0 0,1 0 1,-1 0-1,1 0 0,0 0 0,2 11-152,-6 34-247,2-25 62,0-14 262,3 45-1443,-2-50 1442,0 1 0,0 0 0,1-1 0,-1 1 0,0 0 0,1-1 0,-1 1 0,1-1 0,-1 1 0,1 0 0,0-1 0,0 0 0,0 1 0,0-1 0,0 1 0,0-1 0,0 0 0,0 0 0,0 1 0,0-1 0,1 0 0,-1 0 0,1 0 0,2 1 0,-3-2 43,0 0-1,0 0 0,0 0 0,0 0 0,0 0 0,0 0 0,0 0 0,0 0 0,0 0 0,0-1 0,0 1 0,0 0 0,0-1 0,0 1 1,0-1-1,1 0 0,20-18-778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2.319"/>
    </inkml:context>
    <inkml:brush xml:id="br0">
      <inkml:brushProperty name="width" value="0.05" units="cm"/>
      <inkml:brushProperty name="height" value="0.05" units="cm"/>
      <inkml:brushProperty name="color" value="#004F8B"/>
    </inkml:brush>
  </inkml:definitions>
  <inkml:trace contextRef="#ctx0" brushRef="#br0">96 1 20124,'-14'27'1309,"-6"11"861,-25 71 0,41-98-1919,1 0 0,0 0 0,1 1-1,0-1 1,1 1 0,0 0 0,1-1 0,0 1 0,1 0 0,0-1 0,4 16-1,-3-22-226,-1 1-1,1-1 0,1 0 0,-1 0 0,1 0 0,-1 0 1,2 0-1,-1 0 0,0-1 0,1 0 0,0 0 0,0 0 1,0 0-1,0 0 0,1-1 0,0 0 0,-1 0 0,1 0 0,0 0 1,1-1-1,-1 0 0,0 0 0,11 2 0,3-1-68,-1 0 0,1-2 0,-1 0 0,1-1 0,35-5 0,-49 3 35,1 1-1,0 1 1,-1-1 0,1 1 0,0 0-1,-1 1 1,1-1 0,0 1-1,-1 0 1,1 0 0,-1 1 0,1 0-1,-1 0 1,0 0 0,0 0 0,0 1-1,0 0 1,0 0 0,4 4 0,2 1-39,-1-1 0,1-1 1,0 1-1,0-2 1,1 0-1,0 0 1,0-1-1,0 0 1,0-1-1,1-1 1,-1 0-1,1 0 0,-1-2 1,1 1-1,0-1 1,-1-1-1,1-1 1,-1 0-1,19-5 1,3-3-374,0-2 0,43-21 1,-17 6-297,-59 27 705,0-1 0,0 1 1,1-1-1,-1 1 0,0 0 1,0-1-1,1 1 0,-1 0 1,0 0-1,1 0 0,-1 0 1,0 0-1,0 0 0,1 0 1,1 0-1,-3 1 17,1-1-1,-1 0 1,1 1 0,-1-1 0,0 0-1,1 1 1,-1-1 0,1 1 0,-1-1-1,0 0 1,0 1 0,1-1 0,-1 1-1,0-1 1,0 1 0,1-1 0,-1 1-1,0-1 1,0 1 0,0-1 0,0 1 0,0-1-1,0 1 1,0 0 0,0 5 76,-1 0-1,0-1 1,0 1 0,-1-1 0,-2 8 0,1-5-13,0 2 57,0 0 1,1 0-1,0 0 1,1 1-1,0-1 1,0 1-1,1-1 1,1 1-1,3 19 1,-2-21-106,0-1 1,1 1-1,0-1 1,1 0-1,0 0 1,0 0-1,0-1 0,1 1 1,1-1-1,-1 0 1,1-1-1,9 9 1,2-1-219,27 18 0,-30-23 55,1 1 0,-2 1 0,0 0 0,13 14 0,-24-22 148,0 0 0,0 0 1,0 0-1,0 0 0,0 1 0,0-1 0,-1 1 0,0 0 1,0-1-1,0 1 0,0 0 0,0-1 0,-1 1 0,1 0 1,-1 0-1,0 0 0,-1 0 0,1-1 0,0 1 0,-1 0 1,0 0-1,0-1 0,0 1 0,-1 0 0,1-1 0,-1 1 1,0-1-1,0 0 0,0 0 0,0 1 0,0-1 0,-4 2 1,4-1 47,-1-1 1,0 0-1,-1 0 1,1 0 0,0-1-1,-1 1 1,0-1 0,1 0-1,-1 0 1,0 0 0,0 0-1,0-1 1,0 1 0,0-1-1,-1 0 1,1-1 0,0 1-1,0-1 1,-1 0 0,1 0-1,0 0 1,-1 0-1,1-1 1,0 1 0,0-1-1,-1 0 1,1-1 0,-5-1-1,5 0-10,-1 0 0,0 0 0,1 0 0,0 0 0,0 0 0,0-1 0,0 0 0,1 0-1,0 0 1,-1 0 0,1-1 0,1 1 0,-1-1 0,1 0 0,-1 0 0,1 1 0,1-2 0,-1 1-1,1 0 1,0 0 0,0 0 0,0-1 0,1 1 0,0 0 0,0-1 0,0 1 0,2-7 0,-1 0-18,2 0 1,-1 1 0,2-1 0,-1 1 0,1 0 0,1 0 0,0 0 0,1 1 0,0 0 0,0 0 0,11-13 0,-7 14-69,0 0-1,0 0 1,1 1 0,0 0 0,0 0 0,1 2 0,0-1 0,0 2 0,0-1 0,1 2-1,13-4 1,-15 5 1,0-1-1,-1-1 0,1 1 0,14-10 1,4-9-59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3.393"/>
    </inkml:context>
    <inkml:brush xml:id="br0">
      <inkml:brushProperty name="width" value="0.05" units="cm"/>
      <inkml:brushProperty name="height" value="0.05" units="cm"/>
      <inkml:brushProperty name="color" value="#004F8B"/>
    </inkml:brush>
  </inkml:definitions>
  <inkml:trace contextRef="#ctx0" brushRef="#br0">256 370 18412,'0'-4'290,"0"0"1,-1 0 0,1 0-1,-1 0 1,0 0-1,1 0 1,-2 0-1,1 0 1,0 0-1,-1 0 1,-2-4-1,2 6-171,0 0 1,0-1-1,1 1 0,-2 0 0,1 1 0,0-1 0,0 0 0,0 1 0,-1-1 1,1 1-1,-1-1 0,1 1 0,-1 0 0,0 0 0,1 1 0,-1-1 0,-3 0 0,0 0-43,0 1-1,-1 0 0,1 0 1,0 1-1,0 0 0,0 0 0,0 0 1,0 1-1,0 0 0,0 0 1,0 0-1,0 1 0,1 0 0,0 0 1,-1 1-1,-5 4 0,0 0-27,1 1-1,1 0 0,0 0 1,0 0-1,0 1 0,-12 20 0,19-26-28,0 0-1,0 0 1,1 0-1,-1 0 0,1 0 1,-2 6-1,3-9-12,0 0 0,0-1 0,0 1 0,0 0 0,0 0 0,0-1-1,0 1 1,0 0 0,0 0 0,0-1 0,0 1 0,0 0 0,1 0 0,-1-1 0,0 1 0,0 0 0,1-1 0,-1 1-1,1 0 1,-1-1 0,0 1 0,1-1 0,-1 1 0,1 0 0,0-1 0,-1 1 0,1-1 0,-1 0 0,1 1 0,0-1 0,-1 1-1,1-1 1,0 0 0,-1 0 0,1 1 0,0-1 0,0 0 0,-1 0 0,1 0 0,0 0 0,0 0 0,-1 0 0,1 0-1,0 0 1,0 0 0,1 0 0,4-1 18,0 0 0,0-1 0,0 1 0,0-1 0,0-1 0,0 1 0,0-1 0,-1 0-1,1 0 1,5-4 0,10-9 48,20-19-1,-35 30-55,31-30 140,-1-1 0,-2-1 0,-2-2 0,-1-2 0,48-85 0,-54 62 183,-38 95-340,1 0 0,2 1 0,-9 47-1,15-62 1,-21 114-19,23-116 23,1 1 1,0 0 0,2-1 0,-1 1 0,2-1 0,5 24 0,-6-35 4,0 0 0,0-1 0,1 1 1,-1-1-1,1 1 0,0-1 0,0 0 0,0 0 1,0 0-1,0 0 0,1 0 0,4 4 0,-4-5 5,-1 0-1,1-1 0,-1 0 0,1 1 0,-1-1 1,1 0-1,0-1 0,-1 1 0,1 0 1,0-1-1,0 1 0,0-1 0,-1 0 1,1 0-1,0 0 0,0 0 0,0-1 0,4 0 1,5-3 34,1 0 1,0-1 0,-1 0-1,0-1 1,0 0 0,-1-1-1,0 0 1,0-1 0,-1 0-1,1-1 1,9-11 0,2-4 72,0-1 1,-1-2 0,23-38 0,-31 44-62,0 0 0,-2-1 0,0-1 0,-1 0 0,12-47 0,-21 67-59,0 0-1,-1 0 1,0 0 0,0 0-1,0 0 1,0 0-1,0 0 1,0 0 0,-1 0-1,0 0 1,1 0-1,-1 0 1,-2-5-1,2 8 0,0-1-1,1 0 1,-1 0-1,0 0 1,0 0-1,0 1 1,0-1-1,0 0 1,0 1-1,0-1 0,0 0 1,0 1-1,0-1 1,0 1-1,0 0 1,0-1-1,0 1 1,0 0-1,0 0 1,0 0-1,-1 0 0,1 0 1,0 0-1,0 0 1,0 0-1,0 0 1,0 0-1,0 1 1,-1-1-1,1 0 0,0 1 1,0-1-1,0 1 1,-1 0-1,-3 2-4,-1 0 0,1 0 0,0 0-1,0 0 1,1 1 0,-1 0 0,1 0-1,-8 9 1,-26 43-34,27-39 24,-48 86 10,53-91 25,1 0-1,0 1 1,1 0-1,1 0 1,0 0 0,-3 23-1,6-33-19,0 1-1,0-1 1,0 0 0,0 0-1,0 0 1,1 0-1,-1 0 1,1 0 0,0 0-1,0-1 1,0 1-1,0 0 1,1 0 0,-1-1-1,1 1 1,-1 0-1,1-1 1,0 0 0,0 1-1,0-1 1,0 0-1,1 0 1,-1 0 0,0 0-1,1-1 1,0 1-1,-1-1 1,1 1 0,0-1-1,0 0 1,-1 0-1,1 0 1,0 0 0,6 0-1,2 0-179,1 0 0,-1 0-1,1-1 1,-1-1 0,1 0 0,-1 0-1,1-1 1,10-4 0,-8 2 55,-1 0 1,0-2-1,0 1 1,-1-2-1,13-7 0,19-20-380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3.799"/>
    </inkml:context>
    <inkml:brush xml:id="br0">
      <inkml:brushProperty name="width" value="0.05" units="cm"/>
      <inkml:brushProperty name="height" value="0.05" units="cm"/>
      <inkml:brushProperty name="color" value="#004F8B"/>
    </inkml:brush>
  </inkml:definitions>
  <inkml:trace contextRef="#ctx0" brushRef="#br0">82 0 17620,'-9'9'915,"0"-1"0,1 1 0,0 0 1,0 1-1,1 0 0,-11 21 0,16-27-831,0 0 0,0 1 0,0-1-1,1 1 1,-1-1 0,1 1 0,0-1 0,1 1 0,-1 0 0,1-1-1,0 1 1,0 0 0,0 0 0,1-1 0,0 1 0,0-1-1,0 1 1,0 0 0,1-1 0,3 8 0,-3-9-78,0 0-1,0 0 1,0 0 0,1 0-1,0-1 1,-1 1 0,1-1-1,0 1 1,0-1 0,0 0-1,0 0 1,1 0 0,-1-1-1,4 2 1,6 1 15,-1-1 0,24 4-1,18 4 29,-50-10-45,0 1 0,-1-1 0,1 1 1,-1 0-1,1-1 0,-1 2 0,0-1 1,0 0-1,0 1 0,0-1 0,3 5 1,-5-6-4,0 0 0,0 1 0,0-1 0,-1 0 0,1 0 0,0 0 0,-1 0 0,1 1 0,-1-1 0,1 0 0,-1 1 0,0-1 0,0 0 0,0 1 0,1-1 0,-1 0 0,0 1 0,-1-1 0,1 1 0,0-1 0,0 0 0,-1 1 0,1 0 1,-2 1 8,1 0 1,-1 0 0,1-1-1,-1 1 1,0-1 0,0 1-1,0-1 1,0 0 0,-5 4-1,-4 2 59,-1-1 0,1 1 0,-21 7-1,25-12-195,0 1-1,-1-2 1,1 1-1,-1-1 1,0 0-1,1-1 1,-16 1-1,22-2 119,1 0 0,0 1 0,-1-1 1,1 0-1,0 0 0,-1 0 0,1 0 0,-1 0 0,1 0 0,0 0 0,-1 0 1,1 0-1,-1 0 0,1 0 0,0 0 0,-1 0 0,1 0 0,-1-1 1,1 1-1,0 0 0,-1 0 0,1 0 0,0 0 0,-1-1 0,1 1 0,0 0 1,-1 0-1,1-1 0,0 1 0,0 0 0,-1-1 0,1 1 0,0 0 0,0-1 1,0 1-1,-1 0 0,1-1 0,0 1 0,0 0 0,0-1 0,0 1 0,0-1 1,0 1-1,0 0 0,0-1 0,0 1 0,0-1 0,0 0 0,6-13-315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4.207"/>
    </inkml:context>
    <inkml:brush xml:id="br0">
      <inkml:brushProperty name="width" value="0.05" units="cm"/>
      <inkml:brushProperty name="height" value="0.05" units="cm"/>
      <inkml:brushProperty name="color" value="#004F8B"/>
    </inkml:brush>
  </inkml:definitions>
  <inkml:trace contextRef="#ctx0" brushRef="#br0">101 55 16412,'3'-5'502,"1"0"1,0 0-1,0 1 1,1 0-1,-1-1 1,1 1 0,0 1-1,5-4 1,-7 5-160,1 0 1,-1 1 0,0-1-1,0 1 1,0 0-1,1 0 1,-1 0 0,1 1-1,-1-1 1,1 1-1,-1 0 1,1 0 0,-1 0-1,0 0 1,7 2-1,-9-2-275,0 0 0,1 1 0,-1-1 0,0 1 0,1 0 0,-1-1 0,0 1 0,0 0 0,0 0-1,1 0 1,-1 0 0,0 0 0,0 0 0,0 0 0,-1 0 0,1 0 0,0 0 0,0 1 0,0-1 0,-1 0-1,1 0 1,-1 1 0,1-1 0,-1 1 0,0-1 0,1 0 0,-1 1 0,0-1 0,0 1 0,0-1 0,0 1-1,0 1 1,-1 4-18,0 0 0,0-1-1,-1 1 1,1-1 0,-1 1-1,-4 5 1,-9 20-7,-2-1-1,-2-1 1,-33 40 0,29-39-28,0 1 0,-25 51 0,44-76-17,1 0 1,0 0-1,0 1 1,-2 11-1,5-18 4,0 0 0,0 0-1,-1 1 1,1-1-1,0 0 1,0 0 0,0 1-1,0-1 1,1 0 0,-1 0-1,0 1 1,1-1 0,-1 0-1,0 0 1,1 1-1,-1-1 1,1 0 0,0 0-1,-1 0 1,1 0 0,0 0-1,0 0 1,0 0 0,0 0-1,0 0 1,-1 0-1,2-1 1,-1 1 0,0 0-1,0-1 1,0 1 0,0-1-1,2 2 1,10 0 0,1 1-1,-1-2 1,0 0 0,1 0 0,-1-1-1,1-1 1,-1 0 0,15-4 0,-13 4 2,32-6-93,46-13 0,-69 14-520,-1-2 0,0 0 0,39-21 0,-44 15 124,-17 14 465,-1-1 1,0 0-1,0 1 1,1-1-1,-1 0 1,0 0-1,0 1 1,0-1-1,0 0 1,0 0-1,0 1 0,0-1 1,0 0-1,0 0 1,0 1-1,0-1 1,0 0-1,-1 0 1,1 1-1,0-1 1,0 0-1,-1 1 1,1-1-1,-1 0 0,1 1 1,0-1-1,-1 0 1,-19-21-675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4.624"/>
    </inkml:context>
    <inkml:brush xml:id="br0">
      <inkml:brushProperty name="width" value="0.05" units="cm"/>
      <inkml:brushProperty name="height" value="0.05" units="cm"/>
      <inkml:brushProperty name="color" value="#004F8B"/>
    </inkml:brush>
  </inkml:definitions>
  <inkml:trace contextRef="#ctx0" brushRef="#br0">0 111 15539,'0'7'2345,"9"-6"-1193,7-1-480,8-5 1913,6-3-1473,13 2-1288,5 2-480,4 1 576,2 2-360,-3 1-248</inkml:trace>
  <inkml:trace contextRef="#ctx0" brushRef="#br0" timeOffset="1">513 79 17652,'-2'-1'185,"1"1"1,-1 0-1,1 0 1,-1 0-1,1 0 1,-1 1 0,1-1-1,-1 0 1,1 1-1,-1-1 1,1 1-1,0-1 1,-1 1-1,1 0 1,-2 1-1,-11 6 456,0 1 0,1 1 0,1 0 0,-23 23 0,27-24-497,0 0-1,1 1 1,0-1 0,0 1 0,1 1-1,1-1 1,-7 18 0,10-26-93,2 1 0,-1 0 1,0 0-1,0 0 1,1 0-1,0 0 0,-1 0 1,1 0-1,1 0 0,-1 0 1,0 0-1,1 0 0,-1-1 1,2 5-1,-1-6-18,0 1 0,0-1 0,-1 0 0,1 0 0,1 0 0,-1 0 0,0 0 0,0 0-1,0 0 1,0 0 0,1 0 0,-1-1 0,0 1 0,1 0 0,-1-1 0,1 1 0,-1-1 0,1 0 0,-1 1 0,1-1 0,-1 0-1,1 0 1,-1 0 0,1 0 0,-1 0 0,1 0 0,-1 0 0,1-1 0,-1 1 0,3-1 0,6-2 89,0 0 0,0-1 1,0 0-1,-1-1 0,1 1 0,-1-2 1,0 1-1,-1-2 0,16-12 0,0-4 339,40-48 0,-53 58-373,0 0-1,-1-1 0,0 0 1,-2-1-1,1 1 0,-2-2 1,11-30-1,-18 46-85,1-1 0,-1 1 1,0-1-1,0 0 0,0 1 0,1-1 1,-1 0-1,0 1 0,0-1 0,0 0 1,0 1-1,0-1 0,0 0 0,0 1 0,-1-1 1,1 1-1,0-1 0,0 0 0,0 1 1,-1-2-1,-8 6-29,-12 20-141,17-18 7,0 1 1,1-1-1,-1 1 1,1-1-1,1 1 1,-1 0-1,1 0 1,0 0-1,1 1 0,-1-1 1,2 0-1,-1 12 1,1-18 128,0-1 1,0 1-1,0 0 1,0-1-1,0 1 1,0 0-1,0 0 1,0-1-1,0 1 1,0 0-1,0-1 1,1 1-1,-1 0 1,0-1-1,1 1 1,-1 0-1,0-1 1,1 1 0,-1-1-1,1 1 1,-1-1-1,1 1 1,-1-1-1,1 1 1,-1-1-1,1 1 1,0-1-1,-1 1 1,1-1-1,-1 0 1,1 0-1,0 1 1,-1-1-1,1 0 1,0 0-1,0 0 1,-1 0-1,1 0 1,0 1-1,-1-2 1,1 1-1,0 0 1,0 0-1,-1 0 1,1 0-1,0 0 1,-1 0-1,1-1 1,0 1-1,-1 0 1,1-1-1,0 1 1,-1 0-1,1-1 1,5-2-110,0-1 0,0 0 0,-1 0 0,9-7 0,14-16-519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5.025"/>
    </inkml:context>
    <inkml:brush xml:id="br0">
      <inkml:brushProperty name="width" value="0.05" units="cm"/>
      <inkml:brushProperty name="height" value="0.05" units="cm"/>
      <inkml:brushProperty name="color" value="#004F8B"/>
    </inkml:brush>
  </inkml:definitions>
  <inkml:trace contextRef="#ctx0" brushRef="#br0">125 1 19772,'-25'39'1490,"3"-4"81,-32 68-1,49-93-1366,1 1 0,1 0 0,0-1-1,0 1 1,1 0 0,0 0 0,1 0-1,0 1 1,1-1 0,0 0 0,3 18-1,-3-27-188,1 1 0,-1-1 0,0 0 0,1 0 0,0 1 0,-1-1 0,1 0 0,0 0 0,0 0 1,0 0-1,0 0 0,1 0 0,-1 0 0,0 0 0,1-1 0,-1 1 0,1 0 0,0-1 0,-1 1 0,1-1 0,0 0 0,0 0 0,0 1 0,0-1 0,0-1 0,0 1 0,1 0 0,-1 0 0,0-1 0,0 1 0,0-1 0,1 0 0,-1 1 0,0-1 0,1 0 0,-1-1 0,0 1 0,0 0 0,1-1 0,1 0 0,5-1-37,0-1 0,0-1 0,0 1 0,-1-2 1,1 1-1,-1-1 0,0 0 0,9-8 0,11-12-54,-2 0-1,-1-2 1,25-34 0,60-97-86,-90 128 153,-39 58 91,1 0 0,2 1 0,1 1 0,-16 42-1,25-54-288,3-12 250,1 0 0,0 0 0,0 0 0,0 0 0,1 0 0,0 1 0,0-1 0,1 1 0,-1-1 0,2 1 0,0 10 0,-1-16-42,1 0 1,-1 0 0,1 0 0,-1 1 0,1-1 0,-1 0 0,1 0 0,-1 0 0,1-1 0,0 1 0,0 0 0,1 2 0,12-1-10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5.295"/>
    </inkml:context>
    <inkml:brush xml:id="br0">
      <inkml:brushProperty name="width" value="0.05" units="cm"/>
      <inkml:brushProperty name="height" value="0.05" units="cm"/>
    </inkml:brush>
  </inkml:definitions>
  <inkml:trace contextRef="#ctx0" brushRef="#br0">1 679 15747,'13'0'623,"1"-1"1,-1-1-1,1 0 0,-1-1 0,0 0 0,0-1 0,0-1 0,0 0 0,21-12 0,-28 14-441,-1-1 0,0 1-1,0-1 1,0-1 0,-1 1-1,1-1 1,-1 1 0,0-1-1,0 0 1,3-7 0,-5 8-111,0-1 1,0 1 0,-1 0 0,0-1 0,0 1-1,0-1 1,0 0 0,0 1 0,-1-1 0,0 1-1,0-1 1,-1 0 0,1 1 0,-1-1 0,-1-5-1,1 7-37,1 1-1,-1-1 0,0 1 0,0-1 1,0 1-1,0 0 0,0-1 0,0 1 1,0 0-1,-1 0 0,1 0 0,-1 0 1,0 0-1,0 0 0,0 0 1,1 1-1,-1-1 0,-1 1 0,1-1 1,0 1-1,0 0 0,-1 0 0,1 0 1,0 0-1,-1 0 0,1 1 0,-1-1 1,-3 0-1,2 1-15,0 0 1,-1 1-1,1-1 0,0 1 1,0 0-1,0 0 0,0 0 1,0 1-1,1-1 0,-1 1 1,0 0-1,1 0 1,-1 1-1,1-1 0,0 0 1,-1 1-1,-2 3 0,-2 3-22,0 1-1,0 0 0,1 0 0,0 1 1,1-1-1,0 1 0,-7 18 0,10-22 1,1 0 0,0 0-1,0 0 1,1 1 0,-1-1-1,1 0 1,1 1 0,0-1-1,0 0 1,0 1 0,1-1-1,0 0 1,4 15 0,-4-21 2,-1 1 1,1 0 0,0 0-1,0-1 1,0 1 0,0 0-1,0-1 1,0 1 0,0-1-1,1 1 1,-1-1 0,1 0-1,-1 0 1,1 0 0,-1 1-1,1-1 1,0-1 0,-1 1-1,1 0 1,3 1-1,-1-1 2,0-1 0,0 1 0,0-1-1,0 0 1,0 0 0,0 0-1,0-1 1,0 1 0,7-3-1,4-2-2,0-1 0,0 0 0,27-16 0,-4-1 13,-1-2 1,-2-2 0,-1 0 0,-1-3 0,-1 0 0,-2-2-1,40-54 1,-65 80-4,-4 4-4,0 1-1,0 0 1,0 0-1,0 0 1,0-1-1,0 1 1,-1 0-1,1-1 1,0 1-1,-1 0 1,1-1-1,-1 1 1,1-1-1,-1 1 1,0-1-1,1 1 1,-1-3-1,-1 4-1,1 0 1,0-1-1,0 1 0,-1 0 0,1 0 0,0-1 0,-1 1 1,1 0-1,0 0 0,-1 0 0,1-1 0,-1 1 0,1 0 0,0 0 1,-1 0-1,1 0 0,-1 0 0,1 0 0,0 0 0,-1 0 0,1 0 1,-1 0-1,1 0 0,0 0 0,-1 0 0,1 0 0,-1 0 1,1 1-1,0-1 0,-1 0 0,1 0 0,0 0 0,-1 0 0,1 1 1,0-1-1,-1 0 0,1 1 0,0-1 0,0 0 0,-1 0 0,1 1 1,-18 13-9,-21 28-35,29-30 29,-23 20 0,33-32 14,0 0-1,0 0 1,0 1 0,0-1 0,0 0 0,0 0 0,0 0 0,0 0 0,0 0 0,0 0-1,0 0 1,-1 0 0,1 0 0,0 0 0,0 0 0,0 0 0,0 0 0,0 0-1,0 0 1,0 0 0,0 0 0,0 0 0,-1 0 0,1 0 0,0 0 0,0 0 0,0 0-1,0 0 1,0 0 0,0 0 0,0 0 0,0 0 0,0 0 0,-1 0 0,1 0 0,0 0-1,0 0 1,0 0 0,0-1 0,0 1 0,0 0 0,0 0 0,0 0 0,0 0 0,0 0-1,0 0 1,0 0 0,0 0 0,0 0 0,0 0 0,0-1 0,0 1 0,0 0 0,0 0-1,0 0 1,0 0 0,0 0 0,0 0 0,0 0 0,0-1 0,-1-10 18,5-12-16,4-11 14,24-65 0,-28 89-18,-1 0-1,1 0 1,-2-1-1,1 1 0,-1-1 1,-1 0-1,0 1 1,-1-1-1,0 0 0,0 0 1,-1 0-1,-1 1 1,1-1-1,-2 0 1,-5-15-1,8 24 3,-1 1 1,1 0-1,0 0 1,-1 0-1,1 0 1,-1 0-1,0 0 0,1 0 1,-1 0-1,0 0 1,0 0-1,1 0 1,-1 0-1,0 0 0,0 0 1,0 1-1,0-1 1,0 0-1,0 1 1,0-1-1,0 1 1,0-1-1,-1 1 0,1 0 1,0-1-1,0 1 1,0 0-1,-2 0 1,1 0 1,0 1 0,0 0 0,1-1 1,-1 1-1,0 0 0,0 0 0,0 1 1,1-1-1,-1 0 0,1 0 0,-1 1 1,1-1-1,-1 1 0,-1 3 0,-6 7 7,1 2 0,0-1-1,-6 18 1,13-30-12,-16 40 15,1 1 1,-15 63-1,26-82-5,0 1-1,2 0 0,1 0 1,1 0-1,1 0 0,3 28 1,-2-46-7,-1-1 0,2 0-1,-1 0 1,0 0 0,1 0 0,0 0 0,0 0 0,0 0 0,1 0 0,0-1 0,0 1 0,0-1 0,0 0-1,1 0 1,-1 0 0,1 0 0,0-1 0,1 1 0,-1-1 0,0 0 0,10 4 0,-7-4-3,0-1 1,0 0-1,1 0 1,-1 0-1,0-1 1,1-1-1,-1 1 1,0-1-1,1 0 1,-1-1-1,1 0 1,-1 0-1,0 0 1,0-1-1,11-4 1,-3 0 4,0-2 0,-1 1 1,1-2-1,-2 0 0,1 0 0,-1-2 1,-1 1-1,0-2 0,0 1 0,-1-2 1,-1 1-1,0-2 0,0 1 0,7-17 1,2-6 8,-1 0 0,-2-2 0,-2 0 0,14-62 0,-18 65-22,-2-1 0,-1 0 0,-3 0 1,2-53-1,-10 70-11,4 19 21,0 0-1,0 0 0,0 0 0,0 0 0,0-1 0,0 1 0,0 0 0,0 0 0,0 0 0,0 0 1,0 0-1,0 0 0,-1-1 0,1 1 0,0 0 0,0 0 0,0 0 0,0 0 0,0 0 0,0 0 0,-1 0 1,1 0-1,0 0 0,0 0 0,0 0 0,0 0 0,0 0 0,-1 0 0,1-1 0,0 1 0,0 0 1,0 0-1,0 1 0,0-1 0,-1 0 0,1 0 0,0 0 0,0 0 0,0 0 0,0 0 0,0 0 1,-1 0-1,1 0 0,0 0 0,0 0 0,0 0 0,-2 2-2,1 0-1,-1 0 1,1 0 0,0 1 0,0-1-1,0 0 1,0 0 0,0 1 0,1-1-1,-1 3 1,-10 45 7,3 1-1,-4 94 1,22 102 53,-8-231-54,0 13-62,1 1 1,2-1-1,12 43 0,-13-68-120,-2-14 78,-3-17-23,-27-136 18,-3-31 1036,30 187-883,1-23 387,0 29-420,0 0-1,1 1 1,-1-1-1,0 0 1,0 0-1,1 1 1,-1-1-1,0 0 1,1 1-1,-1-1 1,1 1-1,-1-1 1,1 0-1,-1 1 1,1-1-1,-1 1 1,1-1-1,0 1 1,-1-1-1,1 1 1,0 0-1,-1-1 1,1 1-1,0 0 1,0 0-1,-1-1 1,1 1-1,0 0 1,0 0-1,-1 0 1,1 0-1,0 0 1,0 0-1,1 0 1,18 1-299,-10 1-39,0-2-1,0 1 0,0-2 1,0 1-1,0-1 0,0-1 1,0 1-1,14-6 1,2-5-342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5.539"/>
    </inkml:context>
    <inkml:brush xml:id="br0">
      <inkml:brushProperty name="width" value="0.05" units="cm"/>
      <inkml:brushProperty name="height" value="0.05" units="cm"/>
      <inkml:brushProperty name="color" value="#004F8B"/>
    </inkml:brush>
  </inkml:definitions>
  <inkml:trace contextRef="#ctx0" brushRef="#br0">186 55 21709,'1'-1'183,"0"-1"0,0 1 0,1-1 1,-1 0-1,-1 0 0,1 1 1,0-1-1,0 0 0,-1 0 0,1 0 1,-1 0-1,1 0 0,-1 0 0,0 0 1,0 0-1,0 0 0,0-3 1,0 4-99,-1 0 0,1 0 1,-1 0-1,1 0 1,-1 0-1,0 0 1,1 0-1,-1 0 1,0 0-1,0 0 0,0 0 1,0 1-1,1-1 1,-1 0-1,0 1 1,0-1-1,0 0 1,-1 1-1,1-1 0,0 1 1,0 0-1,0-1 1,0 1-1,0 0 1,-1 0-1,1-1 1,0 1-1,0 0 1,0 0-1,0 0 0,-1 1 1,0-1-1,-10 1 19,0 1 0,1 0 0,0 1 0,-1 0 0,1 1 0,0 0 0,1 1 0,-1 0 0,1 1-1,0 0 1,0 0 0,-10 9 0,20-14-107,0-1-1,-1 0 0,1 1 1,0-1-1,0 0 1,-1 1-1,1-1 1,0 0-1,0 1 0,-1-1 1,1 1-1,0-1 1,0 0-1,0 1 0,0-1 1,0 1-1,0-1 1,0 1-1,0-1 1,-1 0-1,2 1 0,-1-1 1,0 1-1,0-1 1,0 1-1,0-1 0,0 0 1,0 1-1,0-1 1,0 1-1,1-1 1,-1 1-1,0-1 0,0 0 1,1 1-1,-1-1 1,0 0-1,0 1 0,1-1 1,-1 0-1,0 0 1,1 1-1,-1-1 1,1 0-1,-1 0 0,0 1 1,1-1-1,-1 0 1,1 0-1,-1 0 0,0 0 1,1 0-1,-1 0 1,1 1-1,30 5-141,-25-5 107,14 3-59,1 0 1,-1 2-1,-1 0 0,34 15 1,-47-18 80,0 0 0,0 0 0,-1 1 0,1 0 0,-1 0 1,0 0-1,0 0 0,-1 1 0,1 0 0,-1 0 0,0 0 1,0 0-1,-1 1 0,1 0 0,-1-1 0,-1 1 0,1 0 1,-1 1-1,2 6 0,-4-9 25,1-1 0,-1 0 0,0 0 0,0 0 0,-1 0 0,1 1 0,-1-1-1,1 0 1,-1 0 0,0 0 0,0 0 0,0 0 0,-1 0 0,1 0 0,-1-1 0,0 1 0,1 0 0,-1-1 0,0 0 0,-1 1 0,1-1-1,0 0 1,-1 0 0,1 0 0,-1 0 0,0 0 0,1-1 0,-6 3 0,-2 1 60,-2 0-1,1-1 1,0 0-1,-1 0 1,0-1-1,-15 1 1,15-2-103,0-1 0,0 0 0,-1-1 0,-12-2 1,22 2-3,1 0 0,-1 0 1,0-1-1,1 0 0,-1 1 1,0-1-1,1 0 0,-1 0 1,1 0-1,-1-1 1,1 1-1,0 0 0,0-1 1,-1 0-1,1 1 0,0-1 1,1 0-1,-1 0 0,0 0 1,0 0-1,1-1 0,-1 1 1,1 0-1,-2-5 1,-3-20-236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6.349"/>
    </inkml:context>
    <inkml:brush xml:id="br0">
      <inkml:brushProperty name="width" value="0.05" units="cm"/>
      <inkml:brushProperty name="height" value="0.05" units="cm"/>
      <inkml:brushProperty name="color" value="#004F8B"/>
    </inkml:brush>
  </inkml:definitions>
  <inkml:trace contextRef="#ctx0" brushRef="#br0">0 53 17740,'3'-6'652,"8"-14"3092,-11 20-3710,0 0 1,0 0 0,0 0-1,0 0 1,0 0-1,0 0 1,0 0 0,0 0-1,1 0 1,-1 0-1,0 0 1,0 0 0,0 0-1,0-1 1,0 1-1,0 0 1,0 0 0,0 0-1,0 0 1,0 0-1,0 0 1,1 0 0,-1 0-1,0 0 1,0 0-1,0 0 1,0 0 0,0 0-1,0 0 1,0 0-1,0 0 1,0 0 0,0 0-1,1 0 1,-1 0-1,0 0 1,0 0 0,0 0-1,0 0 1,0 0-1,0 0 1,0 1 0,0-1-1,0 0 1,0 0-1,0 0 1,1 0 0,-1 0-1,0 0 1,0 0-1,0 0 1,0 0 0,0 0-1,0 0 1,1 14 1403,-5 35 293,2-21-1352,1 27 0,1-47-355,1 1 0,0-1-1,0 0 1,1 0-1,0 0 1,0-1 0,7 15-1,-8-19-9,0-1 0,1 0 0,-1 1 0,1-1 0,-1 0 0,1 0-1,0 0 1,-1 0 0,1 0 0,0-1 0,0 1 0,1-1 0,-1 1-1,0-1 1,0 0 0,1 0 0,-1 0 0,1 0 0,2 1 0,-1-1 10,0-1 0,0 0 1,0 0-1,0 0 0,0 0 1,0-1-1,0 0 0,0 0 1,0 0-1,0 0 0,5-2 1,5-4 64,0 0 0,-1-1 1,0-1-1,-1 0 1,17-15-1,80-86 682,-108 109-767,0 0 1,-1 0-1,1 0 1,0 1-1,0-1 1,0 0-1,0 1 1,-1-1-1,1 0 1,0 1-1,0-1 1,0 1-1,0 0 1,0-1-1,1 1 1,-1 0-1,0-1 0,0 1 1,0 0-1,0 0 1,0 0-1,0 0 1,0 0-1,1 0 1,-1 1-1,0-1 1,1 1-1,1 0 3,-1 1-1,0 0 0,0-1 0,0 1 1,-1 0-1,1 0 0,0 1 0,-1-1 1,2 3-1,-2-3-7,1 1 1,-1-1-1,1 1 1,0-1-1,0 0 1,0 0-1,0 0 0,0 0 1,0 0-1,1 0 1,4 2-1,-3-3 1,0 0 0,0 0-1,1 0 1,-1 0 0,0-1 0,1 0-1,-1 0 1,1 0 0,-1-1-1,0 1 1,1-1 0,4-2 0,9-2 26,27-14 1,-32 13-21,75-38 50,-56 26 8,1 2 0,48-16 0,-79 30-60,1 2 0,0-1 0,-1 0 0,1 0 0,0 1 0,0 0 0,-1-1 0,1 1 0,0 0 0,0 0 0,-1 1 0,1-1 0,0 1 0,0-1 1,-1 1-1,5 1 0,-5 0 2,-1-1 0,1 1 0,-1-1 0,1 1 0,-1 0 1,0-1-1,1 1 0,-1 0 0,0 0 0,0 0 0,0 0 1,-1 0-1,1 0 0,0 0 0,-1 0 0,1 0 0,-1 0 1,0 1-1,0-1 0,0 0 0,0 3 0,0 6-14,0-4 31,-1-1 0,2 1 0,-1 0 0,2 7 1,-2-14-20,0 1 0,0 0 1,0-1-1,0 1 1,1 0-1,-1-1 1,0 1-1,0-1 1,1 1-1,-1-1 1,0 1-1,1-1 0,-1 1 1,0-1-1,1 1 1,-1-1-1,1 1 1,-1-1-1,1 1 1,-1-1-1,1 0 0,-1 1 1,1-1-1,-1 0 1,1 1-1,0-1 1,-1 0-1,1 0 1,-1 0-1,1 0 1,0 0-1,-1 1 0,1-1 1,0 0-1,-1 0 1,1 0-1,-1-1 1,1 1-1,0 0 1,-1 0-1,1 0 0,0 0 1,-1-1-1,1 1 1,-1 0-1,1 0 1,-1-1-1,1 1 1,-1-1-1,1 1 1,0-1-1,26-20 69,-23 17-144,0 0 0,0 1 0,0 0 0,1 0 0,-1 0 0,1 0 0,-1 1 0,9-3 0,-14 5 12,1 0 0,-1 0 0,1 0-1,-1 0 1,1 1 0,0-1-1,-1 0 1,1 1 0,-1-1-1,1 0 1,0 1 0,-1-1 0,1 0-1,0 1 1,0-1 0,-1 1-1,1-1 1,0 0 0,0 1-1,-1-1 1,1 1 0,0-1-1,0 1 1,0-1 0,0 1 0,0-1-1,0 1 1,0-1 0,0 1-1,0-1 1,0 1 0,0-1-1,0 1 1,0-1 0,0 1-1,0-1 1,1 0 0,-1 1 0,0-1-1,0 1 1,0-1 0,1 1-1,-1-1 1,0 0 0,1 1-1,-1-1 1,0 1 0,1-1-1,-1 0 1,0 0 0,1 1 0,-1-1-1,1 0 1,-1 0 0,1 1-1,-1-1 1,0 0 0,1 0-1,-1 0 1,1 0 0,-1 0-1,1 0 1,-1 1 0,1-1 0,-1 0-1,1 0 1,-1-1 0,1 1-1,0 0 1,-8 1-751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6.769"/>
    </inkml:context>
    <inkml:brush xml:id="br0">
      <inkml:brushProperty name="width" value="0.05" units="cm"/>
      <inkml:brushProperty name="height" value="0.05" units="cm"/>
      <inkml:brushProperty name="color" value="#004F8B"/>
    </inkml:brush>
  </inkml:definitions>
  <inkml:trace contextRef="#ctx0" brushRef="#br0">1 11 21333,'0'-10'1648,"3"10"-1424,1 4-352,5 8 128,1 1 312,3 6-488,2 4-120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7.231"/>
    </inkml:context>
    <inkml:brush xml:id="br0">
      <inkml:brushProperty name="width" value="0.05" units="cm"/>
      <inkml:brushProperty name="height" value="0.05" units="cm"/>
      <inkml:brushProperty name="color" value="#004F8B"/>
    </inkml:brush>
  </inkml:definitions>
  <inkml:trace contextRef="#ctx0" brushRef="#br0">130 37 17188,'-6'47'2838,"-26"93"1,10-51-793,-46 292 1302,68-381-3341,0 0 0,0 0 0,0 0 0,0 0 0,0 0 0,0 0 0,0 1 0,0-1 0,-1 0 0,1 0 0,0 0 0,0 0 0,0 0 0,0 0 0,0 0 0,0 1 0,0-1 0,0 0 0,0 0 0,0 0 0,0 0 0,0 0 1,0 0-1,0 1 0,0-1 0,0 0 0,0 0 0,0 0 0,0 0 0,0 0 0,0 0 0,0 1 0,0-1 0,0 0 0,0 0 0,0 0 0,0 0 0,0 0 0,1 0 0,-1 0 0,0 0 0,0 1 0,0-1 0,0 0 0,0 0 0,0 0 0,0 0 0,0 0 0,1 0 0,-1 0 0,0 0 0,0 0 0,0 0 0,0 0 0,0 0 0,0 0 0,1 0 0,-1 0 0,0 0 0,0 0 0,7-9 186,8-20-15,53-127 201,-14 28-328,98-168 1,-145 285-83,0 1 1,0 0 0,1 0-1,13-12 1,-19 20 15,0 0 0,0 0 0,0 1 0,1-1 0,-1 1 0,0 0 0,1-1 0,-1 1 0,1 0 0,-1 1 0,5-2 0,-5 2 0,-1 0 1,1 0-1,-1 0 0,1 0 0,0 0 1,-1 1-1,1-1 0,-1 1 0,1-1 1,-1 1-1,1-1 0,-1 1 0,0 0 1,1 0-1,-1 0 0,0-1 0,1 1 1,-1 1-1,0-1 0,0 0 0,1 1 0,0 1-8,0-1 0,-1 1 0,1-1 0,-1 1-1,0 0 1,1 0 0,-1-1 0,-1 1 0,1 0-1,0 0 1,-1 0 0,1 0 0,-1 0 0,0 0-1,0 0 1,0 0 0,-1 0 0,1 0 0,-1 0-1,1 0 1,-1 0 0,0 0 0,0 0 0,0-1-1,-1 1 1,-2 4 0,-1 3-14,-1 0 1,-1-1-1,0 0 0,0 0 0,-15 13 1,9-10-145,-1 0-1,0-2 1,-19 12 0,27-18 178,0-1-1,-1 0 1,1 0 0,0-1-1,-1 0 1,0 0-1,1 0 1,-1-1-1,0 0 1,0 0 0,-8 0-1,-3-6-133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7.665"/>
    </inkml:context>
    <inkml:brush xml:id="br0">
      <inkml:brushProperty name="width" value="0.05" units="cm"/>
      <inkml:brushProperty name="height" value="0.05" units="cm"/>
      <inkml:brushProperty name="color" value="#004F8B"/>
    </inkml:brush>
  </inkml:definitions>
  <inkml:trace contextRef="#ctx0" brushRef="#br0">175 119 14443,'5'-5'1397,"-6"3"-292,-13 4 438,-20 11 325,20-6-1450,1 1-1,1 0 1,-1 1 0,1 1-1,1 0 1,0 1-1,0-1 1,-16 24-1,26-33-391,1-1 0,-1 1-1,1-1 1,-1 1 0,1 0-1,-1-1 1,1 1 0,0-1-1,-1 1 1,1 0 0,0-1-1,0 1 1,0 0 0,-1-1-1,1 1 1,0 0 0,0-1-1,0 1 1,0 0 0,0 0-1,0-1 1,0 1 0,0 0-1,0-1 1,1 1 0,-1 0-1,0-1 1,0 1 0,1 0-1,-1-1 1,0 1 0,1 0-1,-1-1 1,0 1 0,1-1-1,-1 1 1,1-1 0,-1 1-1,1-1 1,-1 1 0,1-1-1,0 1 1,-1-1 0,1 0-1,-1 1 1,1-1 0,0 0-1,-1 0 1,1 0 0,0 1-1,-1-1 1,1 0 0,0 0-1,0 0 1,-1 0 0,1 0-1,0 0 1,1 0 0,7 0 52,1 0 0,0-1 0,14-3 1,-16 3-26,27-4 91,105-12-4,-115 15-10,1 1 0,-1 2 0,37 4 0,-48-5 572,-11-11 217,-3 4-892,-1-24 169,0 0-1,-2 0 1,-2 0-1,-15-58 1,20 89-220,0-1 0,0 1 0,0 0 0,0 0 0,0-1 0,0 1 0,0 0 1,0 0-1,0-1 0,0 1 0,0 0 0,0 0 0,0 0 0,0-1 0,1 1 0,-1 0 0,0 0 0,0 0 0,0-1 0,0 1 0,1 0 1,-1 0-1,0 0 0,0 0 0,0 0 0,1-1 0,-1 1 0,0 0 0,0 0 0,0 0 0,1 0 0,-1 0 0,0 0 0,0 0 0,1 0 1,-1 0-1,0 0 0,0 0 0,1 0 0,-1 0 0,0 0 0,0 0 0,1 0 0,-1 0 0,0 0 0,0 0 0,0 0 0,1 0 0,-1 1 1,1-1-1,12 3-778,-3 2 465,0-1 1,0 0-1,1-1 0,-1 0 0,1-1 0,0 0 1,0-1-1,0 0 0,0-1 0,12-1 0,6-7-268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8.556"/>
    </inkml:context>
    <inkml:brush xml:id="br0">
      <inkml:brushProperty name="width" value="0.05" units="cm"/>
      <inkml:brushProperty name="height" value="0.05" units="cm"/>
      <inkml:brushProperty name="color" value="#004F8B"/>
    </inkml:brush>
  </inkml:definitions>
  <inkml:trace contextRef="#ctx0" brushRef="#br0">72 87 16804,'-2'1'147,"-1"0"1,1 0 0,0 0-1,-1 1 1,1-1 0,0 1-1,0 0 1,0-1 0,0 1-1,1 0 1,-1 0 0,0 0 0,1 0-1,-1 1 1,1-1 0,0 0-1,0 1 1,0-1 0,-1 3-1,-3 9 298,0 0-1,-2 15 0,6-25-240,-5 25 188,1 0 0,2 1 0,1 0 0,1 0 0,1 0 0,2 0 0,0 0-1,3-1 1,13 52 0,-17-77-365,0-1-1,0 0 1,1 0-1,-1 0 1,1 0-1,-1 0 1,4 4-1,-4-6-16,-1-1-1,0 0 0,1 0 0,-1 1 1,0-1-1,1 0 0,-1 0 0,0 1 0,1-1 1,-1 0-1,0 0 0,1 0 0,-1 0 1,1 1-1,-1-1 0,0 0 0,1 0 1,-1 0-1,1 0 0,-1 0 0,1 0 1,-1 0-1,0 0 0,1 0 0,0-1 1,0 1 11,0-1 1,0 1 0,0-1 0,0 0 0,-1 0 0,1 0 0,0 1 0,0-1 0,0 0 0,-1 0 0,1 0-1,0 0 1,0-2 0,8-17 172,-1 0 0,-2 0 0,1-1-1,-2 0 1,3-29 0,-8 54-173,1 0 1,-1 0-1,0 0 0,1 0 0,0-1 1,0 1-1,0 0 0,1-1 0,-1 1 1,1-1-1,0 1 0,0-1 0,0 0 1,0 0-1,1 0 0,4 5 0,-2-3 4,0 1-1,0-1 0,1-1 1,-1 1-1,1-1 0,0 0 1,1 0-1,10 4 0,-11-6 7,0 0 0,0-1 0,0 0 0,1 0 0,-1 0 1,0-1-1,1 0 0,-1 0 0,0 0 0,1-1 0,-1 0 0,0 0 0,0-1 0,1 0 0,-1 0 0,-1 0 0,1-1 0,0 0 0,-1 0 0,1 0 0,-1-1 0,0 0 0,0 0 0,0 0 0,-1-1 1,1 1-1,-1-1 0,0 0 0,0 0 0,-1-1 0,5-7 0,-8 11-25,1 1 1,-1 0-1,1-1 1,-1 1-1,1 0 1,-1-1-1,0 1 1,0-1-1,1 1 1,-1 0-1,0-1 1,0 1-1,-1-1 1,1 1-1,0-2 1,-1 2-4,1 1 1,0-1 0,-1 0-1,1 1 1,0 0 0,-1-1-1,1 1 1,-1-1 0,1 1-1,-1-1 1,1 1 0,0 0-1,-1-1 1,0 1-1,1 0 1,-1 0 0,1-1-1,-1 1 1,1 0 0,-1 0-1,0 0 1,1 0 0,-1 0-1,0 0 1,-2 0 3,1 0-1,-1 0 1,1 1-1,-1-1 1,1 1 0,-1 0-1,1 0 1,0 0 0,-1 0-1,1 0 1,0 0 0,0 1-1,0-1 1,0 1 0,-4 3-1,3-2 0,0 1-1,0 0 0,0 0 1,1 0-1,-1 0 0,1 0 1,0 1-1,0-1 0,1 1 1,-1-1-1,1 1 0,0 0 1,-1 8-1,2-11-3,0 0 0,0 0 0,0 0 0,0 0 1,1 1-1,-1-1 0,1 0 0,-1 0 0,1 0 0,0 0 0,0 0 1,0 0-1,0-1 0,0 1 0,0 0 0,0 0 0,0-1 0,1 1 1,-1 0-1,1-1 0,0 1 0,-1-1 0,1 0 0,0 0 0,0 0 1,-1 0-1,1 0 0,0 0 0,0 0 0,0 0 0,0-1 0,4 1 1,0 0-2,-1 0 0,1-1 1,-1 1-1,1-1 1,-1-1-1,1 1 1,-1-1-1,0 0 0,1 0 1,-1-1-1,0 0 1,1 1-1,-1-2 0,0 1 1,0-1-1,-1 1 1,1-1-1,5-5 1,1-1-56,-2 1 0,1-2 0,-1 1 0,-1-1 0,0-1 0,11-16 0,-19 26 46,0 1 1,1 0-1,-1 0 1,0 0-1,0 0 1,0 0-1,1 0 0,-1 0 1,0 0-1,0 0 1,0 0-1,1 0 1,-1 0-1,0 0 1,0 0-1,0 1 1,1-1-1,-1 0 0,0 0 1,0 0-1,0 0 1,1 0-1,-1 0 1,0 0-1,0 1 1,0-1-1,0 0 0,0 0 1,1 0-1,-1 0 1,0 1-1,0-1 1,0 0-1,0 0 1,0 0-1,0 1 1,0-1-1,0 0 0,0 0 1,0 1-1,9 13-19,-5-6 1,2-3 13,-1 0 0,1 0 0,0 0 1,0-1-1,1 0 0,-1 0 0,1 0 0,0-1 0,0 0 0,0-1 1,13 4-1,12 1-186,41 4 0,-70-11 178,0 1 12,2-1-5,-1 1-1,1-1 0,-1 0 1,1 0-1,-1 0 1,7-1-1,-10 1 22,-1-1 0,1 1-1,0 0 1,0-1 0,-1 1-1,1-1 1,0 1-1,-1-1 1,1 1 0,0-1-1,-1 1 1,1-1 0,-1 1-1,1-1 1,-1 0 0,1 1-1,-1-1 1,1 0 0,-1 0-1,0 1 1,0-1 0,1 0-1,-1 0 1,0 0 0,0 1-1,0-1 1,0 0 0,0 0-1,0 0 1,0 0 0,0 1-1,0-1 1,0 0 0,0 0-1,0 0 1,-1 1 0,1-1-1,0 0 1,-1 0 0,0-1-1,-22-50 518,19 43-462,-1 0 1,1-1 0,0 1-1,1-1 1,0 0-1,-2-11 1,5 20-65,0 0 0,0 0 0,1 0 0,-1 0 0,0 0 0,0 1 0,1-1 0,-1 0 0,0 0 0,1 0 0,-1 0 0,1 1 0,-1-1 0,1 0 0,-1 0 0,1 1 0,-1-1 0,1 0 0,0 1 0,0-1 0,-1 0 0,1 1 0,0-1 0,0 1 0,0 0 0,-1-1 0,1 1 0,0 0 0,0-1 0,0 1 0,0 0 0,0 0 0,0 0 0,0 0 0,1 0 0,42-2-386,-33 3 216,10-1-493,0-1 0,0 0 0,0-2 0,38-9 1,-51 9 377,1 0 0,-1 0 0,0-1 0,0 0 0,0-1 0,0 0 0,-1 0 0,0 0 0,0-1 0,0 0 0,-1 0 0,0-1 0,0 0 0,5-8 0,-3 2 66,-1-1 0,0 0 1,-1 0-1,0 0 0,-1-1 0,-1 0 0,0 0 0,-1 0 0,-1-1 0,0 1 0,-1-1 0,-1-16 0,0 30 262,0 0 0,0 0 0,0 0 0,0 0 0,-1 0 0,1 0 0,-1 0 0,1 0 0,-1 0 0,0 1 0,0-1 0,0 0 0,0 0 0,0 1 1,0-1-1,0 0 0,-3-2 0,4 4-15,-1 0 0,1-1 0,-1 1 1,1 0-1,-1 0 0,1 0 0,-1-1 0,0 1 1,1 0-1,-1 0 0,1 0 0,-1 0 0,1 0 1,-1 0-1,0 0 0,1 0 0,-1 0 0,1 1 1,-1-1-1,1 0 0,-1 0 0,1 0 1,-1 1-1,-1 0 28,0 0 0,1 0-1,-1 1 1,1-1 0,-1 0 0,1 1 0,0-1 0,-1 1 0,-1 3 0,-3 5 128,1 1-1,0 0 1,0 1 0,1-1 0,1 1-1,0 0 1,0 0 0,0 14 0,0 10 219,2 55 1,2-70-322,1 0 0,0-1-1,2 1 1,0-1 0,2 0 0,0 0 0,1 0-1,1-1 1,0 0 0,22 33 0,-13-37-137,-12-15-134,-7-10-52,-8-8 21,-1 1 0,-1 0 1,0 0-1,-28-26 0,18 19 67,5 5 120,3 4 193,1-1 0,-12-17-1,25 33-119,-1-1 0,0 0 0,1 0 0,-1 0 0,1 0-1,-1 1 1,1-1 0,-1 0 0,1 0 0,0 0 0,-1 0 0,1 0-1,0 0 1,0 0 0,0 0 0,0 0 0,0 0 0,0 0 0,0 0-1,0 0 1,0 0 0,0 0 0,0 0 0,1 0 0,0-2 0,0 2 29,0 0 1,0 0 0,0 0-1,0 1 1,0-1 0,0 0 0,1 1-1,-1-1 1,0 1 0,0-1-1,1 1 1,-1 0 0,0-1 0,1 1-1,-1 0 1,3 0 0,7 0 363,0 0 0,1 1 1,15 4-1,37 8 786,61 9-752,-113-24-1225,-12-5 322,-20-13-2,-22-12-123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8.955"/>
    </inkml:context>
    <inkml:brush xml:id="br0">
      <inkml:brushProperty name="width" value="0.05" units="cm"/>
      <inkml:brushProperty name="height" value="0.05" units="cm"/>
      <inkml:brushProperty name="color" value="#004F8B"/>
    </inkml:brush>
  </inkml:definitions>
  <inkml:trace contextRef="#ctx0" brushRef="#br0">1 32 20484,'4'-1'1817,"15"-4"-1305,1-3-576,5 0 1064,3 1-336,-5 4-296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9:59.356"/>
    </inkml:context>
    <inkml:brush xml:id="br0">
      <inkml:brushProperty name="width" value="0.05" units="cm"/>
      <inkml:brushProperty name="height" value="0.05" units="cm"/>
      <inkml:brushProperty name="color" value="#004F8B"/>
    </inkml:brush>
  </inkml:definitions>
  <inkml:trace contextRef="#ctx0" brushRef="#br0">80 52 23501,'23'-14'1575,"-8"5"-751,27-12 1,-39 20-678,1-1-1,-1 1 1,1 0 0,0 0-1,-1 0 1,1 1 0,0-1-1,0 1 1,0 0 0,-1 0-1,1 0 1,0 1-1,5 1 1,-8-2-120,0 0 1,1 1-1,-1-1 0,0 1 1,0 0-1,0-1 0,0 1 0,0 0 1,0 0-1,0 0 0,0 0 1,0 0-1,0 0 0,0 0 0,-1 0 1,1 0-1,0 0 0,-1 0 1,1 0-1,-1 0 0,1 1 1,-1-1-1,0 0 0,1 0 0,-1 1 1,0-1-1,0 0 0,0 1 1,0-1-1,0 0 0,0 0 0,0 1 1,-1-1-1,1 0 0,0 0 1,-1 2-1,-1 4-7,-1 0 0,1 0 0,-1 0 1,0-1-1,-6 9 0,-11 13-14,-1-1-1,-34 33 1,33-38-13,1 1 1,2 1-1,-23 35 1,40-56 8,1 0 1,-1 0 0,1 0-1,-1 1 1,1-1 0,0 0-1,0 1 1,0-1 0,1 1-1,-1 0 1,1-1 0,0 1-1,0-1 1,1 7 0,0-7-14,-1-1 0,1 1 1,1 0-1,-1-1 1,0 1-1,1 0 0,-1-1 1,1 1-1,0-1 1,0 0-1,0 0 0,0 0 1,0 0-1,0 0 1,1 0-1,-1 0 1,0-1-1,4 2 0,15 7-315,0-2-1,1 0 1,0-1-1,45 7 0,-36-8 225,20 4-279</inkml:trace>
  <inkml:trace contextRef="#ctx0" brushRef="#br0" timeOffset="1">159 757 24029,'-22'23'2385,"15"-5"-1825,7-15-472,9-6 1040,20-12-712,3-4-216,3-3-328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10.929"/>
    </inkml:context>
    <inkml:brush xml:id="br0">
      <inkml:brushProperty name="width" value="0.05" units="cm"/>
      <inkml:brushProperty name="height" value="0.05" units="cm"/>
      <inkml:brushProperty name="color" value="#004F8B"/>
    </inkml:brush>
  </inkml:definitions>
  <inkml:trace contextRef="#ctx0" brushRef="#br0">113 203 23421,'-2'-17'29,"0"-1"1,-5-17-1,-4-20-8,9 35 0,-2-6-40,1 28-2,0 18 2,-16 96-59,7-47 99,-6 127 0,18-191-27,2-6 4,4-11 5,4-23 6,-1-12 17,-3 1 0,-1-1 0,-3 0 0,-5-84 0,2 128-23,-5-37 6,6 39-5,-1-1-1,1 0 1,-1 0 0,1 0-1,-1 0 1,0 0-1,1 1 1,-1-1 0,0 0-1,-1 1 1,1-1 0,0 1-1,0-1 1,-1 1-1,1-1 1,-2 0 0,2 1-4,1 1 1,0 0-1,0 0 0,-1 0 1,1 0-1,0 0 1,-1 0-1,1 0 1,0 0-1,-1 0 0,1 0 1,0 0-1,0 0 1,-1 0-1,1 0 1,0 0-1,-1 0 0,1 0 1,0 0-1,-1 0 1,1 1-1,0-1 0,0 0 1,-1 0-1,1 0 1,0 0-1,0 1 1,-1-1-1,1 0 0,0 0 1,0 1-1,-1-1 1,-5 14 9,0 16-2,-9 281-135,14-249 108,1-55 13,-1 4-16,2-1 1,-1 1-1,3 13 0,-3-24 21,0 0 0,0 1 0,0-1 0,0 0 0,0 0 0,0 1 0,0-1 0,0 0 0,0 0 0,0 1 0,0-1-1,0 0 1,0 0 0,0 1 0,0-1 0,0 0 0,1 0 0,-1 1 0,0-1 0,0 0 0,0 0 0,0 0 0,0 0 0,1 1 0,-1-1 0,0 0 0,0 0 0,0 0 0,1 0 0,-1 0 0,0 1 0,0-1 0,1 0 0,-1 0 0,0 0-1,0 0 1,0 0 0,1 0 0,6-9-33,2-20-11,-1-12 32,-2-1 0,-1 0 0,-3-1 0,-2 1 1,-6-62-1,5 94 25,-1 0 0,1 1 0,-2-1 1,-3-9-1,6 19-12,0-1 0,0 1 0,0 0 0,0 0 1,0-1-1,0 1 0,0 0 0,0 0 0,0-1 0,0 1 0,-1 0 0,1 0 1,0-1-1,0 1 0,0 0 0,0 0 0,-1 0 0,1 0 0,0-1 0,0 1 1,0 0-1,-1 0 0,1 0 0,0 0 0,0 0 0,-1-1 0,1 1 0,0 0 1,0 0-1,-1 0 0,1 0 0,-1 0 0,-3 8 5,1 13 2,3-21-7,-9 322-56,9-244 35,0-63 12,-1-12 6,1 1 0,0 0 0,0 0-1,0 0 1,1-1 0,1 7 0,2-14-27,0-7 8,5-37 29,-3 0-1,-1 0 1,-4-86 0,-2 127-4,2-12 41,-2 0 0,-1 0 0,-6-34-1,4 72-5,8 133-979,-29 284 0,21-415 640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12.874"/>
    </inkml:context>
    <inkml:brush xml:id="br0">
      <inkml:brushProperty name="width" value="0.05" units="cm"/>
      <inkml:brushProperty name="height" value="0.05" units="cm"/>
      <inkml:brushProperty name="color" value="#004F8B"/>
    </inkml:brush>
  </inkml:definitions>
  <inkml:trace contextRef="#ctx0" brushRef="#br0">126 23 17340,'-2'-2'144,"0"0"0,0 0 1,0 0-1,0 1 0,0-1 0,0 0 1,0 1-1,0 0 0,0-1 0,-1 1 1,1 0-1,-1 0 0,1 0 1,-4 0-1,5 1-90,-1 0 0,0 0 0,1 0 0,-1 1 0,1-1 0,-1 0 0,1 1 0,-1 0 0,1-1 0,-1 1 0,1 0 0,-1-1 0,1 1 0,0 0 0,0 0 0,-1 0 0,1 0 0,0 1 0,0-1 0,0 0 0,0 0 0,0 1 0,0-1 0,-1 3 0,-3 6 177,0 1 0,0 0-1,1 0 1,0 0 0,1 1 0,0-1 0,-1 21 0,1 1 29,3 50 0,7 18-102,-5-85-147,1-1 0,1 1 0,0-1 0,9 22 0,-7-29 4,-1-13-9,-1-18 15,-3-13 50,-2 0-1,-2 1 1,-1-1 0,-2 0 0,-15-50 0,14 73-4,2 19-9,-1 26-34,-7 154-98,11-142 36,1-38 32,1 1-1,0 0 0,0 0 1,2 8-1,-2-14 6,0-1 1,0 0-1,0 0 1,0 0-1,0 0 1,0 1-1,1-1 1,-1 0-1,0 0 1,0 0-1,0 0 0,0 1 1,0-1-1,0 0 1,0 0-1,0 0 1,0 0-1,0 0 1,0 1-1,1-1 1,-1 0-1,0 0 1,0 0-1,0 0 1,0 0-1,0 0 1,0 0-1,1 1 0,-1-1 1,0 0-1,0 0 1,0 0-1,0 0 1,1 0-1,-1 0 1,0 0-1,0 0 1,0 0-1,0 0 1,1 0-1,-1 0 1,0 0-1,0 0 1,0 0-1,0 0 0,1 0 1,-1 0-1,0 0 1,0 0-1,0-1 1,0 1-1,1 0 1,-1 0-1,12-21-21,-2-7 20,0 0-1,-3-1 0,9-53 1,-10 29 38,-1-65 0,-5 112-29,1 1 1,-2-1-1,1 0 0,-1 0 1,1 0-1,-2 0 1,1 1-1,-4-9 0,5 13-5,0 1 0,0 0 0,0 0-1,0-1 1,-1 1 0,1 0-1,0 0 1,0 0 0,0-1-1,-1 1 1,1 0 0,0 0-1,0 0 1,-1 0 0,1-1-1,0 1 1,-1 0 0,1 0-1,0 0 1,0 0 0,-1 0-1,1 0 1,0 0 0,-1 0-1,1 0 1,0 0 0,-1 0 0,1 0-1,0 0 1,0 0 0,-1 0-1,1 0 1,0 0 0,-1 0-1,1 1 1,0-1 0,-1 0-1,-8 11 30,6-1-33,0 0 0,0 0 0,1 0 0,0 0 0,0 15 0,1 59 6,1-42 8,0-28 47,3 115-482,-2-115 305,1 0 0,0 0 0,1-1 0,1 1-1,0-1 1,11 25 0,-13-35 103,-1-1 0,1 1-1,0-1 1,0 1 0,0-1 0,0 0-1,0 1 1,0-1 0,0 0-1,4 1 1,21 9-206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6.056"/>
    </inkml:context>
    <inkml:brush xml:id="br0">
      <inkml:brushProperty name="width" value="0.05" units="cm"/>
      <inkml:brushProperty name="height" value="0.05" units="cm"/>
    </inkml:brush>
  </inkml:definitions>
  <inkml:trace contextRef="#ctx0" brushRef="#br0">7 24 20620,'-3'10'535,"2"0"-1,-1 0 1,1 0-1,1 0 1,0 0 0,2 16-1,0-8-504,1 0 0,0 0 0,9 22 1,-12-37-4,1 0 0,0 0 0,0-1 0,0 1 0,1 0 0,-1-1 1,1 1-1,-1-1 0,1 0 0,0 1 0,0-1 0,0 0 0,0 0 1,0 0-1,0 0 0,1-1 0,-1 1 0,1-1 0,-1 1 0,1-1 1,0 0-1,-1 0 0,1 0 0,0 0 0,0 0 0,0-1 0,0 1 0,-1-1 1,1 0-1,0 0 0,0 0 0,0 0 0,0 0 0,0-1 0,0 1 1,0-1-1,-1 0 0,1 0 0,4-2 0,10-6 183,-1 0 0,0-1 0,-1-1 0,0 0 1,25-26-1,-19 18 79,32-23 0,-53 41-287,1 0 0,0 1-1,-1-1 1,1 1 0,0-1 0,0 1-1,-1-1 1,1 1 0,0-1-1,0 1 1,0 0 0,0-1 0,0 1-1,0 0 1,0 0 0,0 0-1,0 0 1,-1 0 0,1 0 0,0 0-1,0 0 1,0 0 0,0 0 0,0 0-1,0 1 1,0-1 0,0 0-1,0 1 1,0-1 0,-1 0 0,1 1-1,1 0 1,0 2 1,0-1-1,-1 0 1,0 1-1,1-1 1,-1 1 0,0 0-1,-1-1 1,1 1-1,0 0 1,0 4 0,1 7 4,-1-9-12,-1 1 0,1 0 0,0-1 0,0 1 0,1-1 0,0 1 0,0-1 0,0 1 0,1-1 0,-1 0 0,1 0 0,7 8 0,-8-12 4,-1 0 0,1 0-1,-1-1 1,1 1 0,-1 0 0,1-1-1,0 1 1,-1-1 0,1 0-1,-1 0 1,1 0 0,0 0 0,-1 0-1,1 0 1,0 0 0,-1 0 0,1 0-1,0-1 1,-1 1 0,1-1 0,-1 1-1,1-1 1,-1 0 0,1 0-1,-1 1 1,1-1 0,1-2 0,6-3-9,1-1 1,14-15-1,-19 18 6,62-66 2,-38 39 37,36-31-1,-63 60-35,0 0 0,1 0 0,-1 1 0,0-1 0,1 1 0,-1-1 0,1 1 0,0 0 0,-1 0 0,1 0 0,5-1 0,-7 2-29,0 1 0,0-1 0,-1 0-1,1 0 1,0 0 0,0 1 0,0-1-1,0 1 1,-1-1 0,1 0 0,0 1-1,0 0 1,-1-1 0,1 1 0,0-1 0,-1 1-1,1 0 1,-1-1 0,1 1 0,-1 0-1,1 0 1,-1-1 0,1 1 0,-1 0 0,0 0-1,1 0 1,-1-1 0,0 1 0,0 0-1,0 0 1,1 0 0,-1 0 0,0 0 0,0 0-1,0 0 1,-1-1 0,1 3 0,0-1-229,0 1 0,0-1-1,0 0 1,1 1 0,-1-1 0,1 1 0,-1-1 0,1 0 0,0 0 0,0 1 0,2 3 0,-2-5 184,0-1-1,0 1 1,0-1-1,0 1 1,0-1 0,-1 0-1,1 1 1,0-1-1,0 0 1,0 1 0,0-1-1,0 0 1,0 0-1,0 0 1,0 0-1,0 0 1,1 0 0,-1 0-1,0-1 1,0 1-1,-1 0 1,1 0 0,0-1-1,0 1 1,0-1-1,0 1 1,0-1-1,0 1 1,0-1 0,0 1-1,-1-1 1,2-1-1,21-13-972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14.066"/>
    </inkml:context>
    <inkml:brush xml:id="br0">
      <inkml:brushProperty name="width" value="0.05" units="cm"/>
      <inkml:brushProperty name="height" value="0.05" units="cm"/>
      <inkml:brushProperty name="color" value="#004F8B"/>
    </inkml:brush>
  </inkml:definitions>
  <inkml:trace contextRef="#ctx0" brushRef="#br0">142 50 15707,'0'0'75,"0"-1"-1,0 1 0,0-1 0,0 1 1,0 0-1,0-1 0,0 1 0,0-1 1,0 1-1,0-1 0,-1 1 0,1-1 0,0 1 1,0 0-1,-1-1 0,1 1 0,0-1 1,-1 1-1,1 0 0,0-1 0,-1 1 1,1 0-1,0-1 0,-1 1 0,0 0 1,-5 9 1092,0 23 312,-4 98 292,4-34-1306,-22 122-1,25-212-380,2-14-57,1-18-13,14-160 62,3-83-29,-17 267-46,-2-29 20,-1 23-10,-4 16-7,-2 16-20,1 1 0,1 1-1,1-1 1,-3 29 0,2-13 17,-3 13-6,-28 195-95,38-245 89,0-1 1,0 1 0,0-1-1,0 0 1,0 1-1,1-1 1,0 1 0,1 4-1,-2-8 6,0 0-1,0 0 1,0 0-1,0 0 0,0 0 1,0 1-1,0-1 0,1 0 1,-1 0-1,0 0 1,0 0-1,0 0 0,0 0 1,0 0-1,0 1 1,1-1-1,-1 0 0,0 0 1,0 0-1,0 0 1,0 0-1,0 0 0,1 0 1,-1 0-1,0 0 1,0 0-1,0 0 0,0 0 1,1 0-1,-1 0 1,0 0-1,0 0 0,0 0 1,0 0-1,1 0 0,-1 0 1,0 0-1,0 0 1,0 0-1,0 0 0,0-1 1,1 1-1,-1 0 1,0 0-1,0 0 0,0 0 1,0 0-1,10-17-461,-7 10 287,0 0-102,0 0 0,-1 0-1,1 0 1,-1-1 0,1-10-1,-4 14-122,-2 16-174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38.290"/>
    </inkml:context>
    <inkml:brush xml:id="br0">
      <inkml:brushProperty name="width" value="0.05" units="cm"/>
      <inkml:brushProperty name="height" value="0.05" units="cm"/>
      <inkml:brushProperty name="color" value="#004F8B"/>
    </inkml:brush>
  </inkml:definitions>
  <inkml:trace contextRef="#ctx0" brushRef="#br0">17 0 13939,'6'2'1056,"-4"4"-928,-2 2-160,-1 8 344,1 6-440,-1 9-376,-1 3-8,-1 6-8,0 4 32,0 2 160,-3 2-48,1 1 160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52.937"/>
    </inkml:context>
    <inkml:brush xml:id="br0">
      <inkml:brushProperty name="width" value="0.05" units="cm"/>
      <inkml:brushProperty name="height" value="0.05" units="cm"/>
      <inkml:brushProperty name="color" value="#004F8B"/>
    </inkml:brush>
  </inkml:definitions>
  <inkml:trace contextRef="#ctx0" brushRef="#br0">21 3216 11835,'-15'1'2186,"9"0"236,15-3-1097,-2 0-1135,0 0 0,0-1 0,0 0 0,0 0 0,-1 0 0,1-1 1,-1 0-1,10-8 0,3-4 383,22-24-1,17-25 307,75-73-213,-84 90-512,-31 30-53,0 0-1,2 0 1,0 2-1,0 0 0,2 2 1,37-20-1,184-84 930,-231 111-921,-2 0 0,1-1 0,-1 0-1,0-1 1,0 0 0,11-15 0,42-65 13,-46 62-119,1 1-1,27-30 1,-38 49-23,1 1-1,0 0 1,0 1-1,0-1 1,1 2-1,16-8 1,-15 8-15,1-1 0,-1-1 0,0 0 0,16-12 1,53-57-2,-39 35 82,49-37 0,26-3-86,13-10-56,-54 37 138,86-44 0,-9 6-24,-118 66-13,0-1 0,-1-2-1,46-53 1,-3 3 0,118-81-40,-19 17 9,6-50 210,-90 92-120,-75 85-65,0 1-1,1 0 1,1 2 0,31-19 0,79-34-9,-57 31 7,-27 10 14,0-2 0,-2-2 0,-1-2 0,69-67 0,120-106 175,-154 138-165,-55 48-14,0 0-1,1 1 1,1 1 0,0 1 0,1 1 0,1 2 0,31-13-1,-52 23-3,3 0 2,0-1 0,0 0 0,0 0 0,0-1 0,0 0 0,0 0 0,-1 0 0,1-1 0,-1 1 0,0-2 0,0 1 0,5-6 0,-18 11-120,-19 13 66,-35 20 32,15-4-171,1 1 0,-79 71 0,-68 91-382,-11 9 310,20-49 226,-10 9-145,189-158 171,-430 360-716,-230 152 581,245-204 13,135-106 9,-362 247-133,594-418 223,-169 130-26,201-149 57,17-12-1,0-1 1,-1 0 0,0 0 0,1 0 0,-9 3-1,13-6 1,0 1 0,0-1 0,0 0 0,0 0 0,-1 0 0,1 0-1,0 0 1,0 0 0,0 0 0,0 0 0,0 0 0,-1 0 0,1 0 0,0 0-1,0 0 1,0 0 0,0 0 0,0 0 0,-1 0 0,1 0 0,0 0 0,0 0-1,0 0 1,0 0 0,0 0 0,-1 0 0,1 0 0,0-1 0,0 1-1,0 0 1,0 0 0,0 0 0,0 0 0,0 0 0,-1 0 0,1 0 0,0 0-1,0-1 1,0 1 0,0 0 0,0 0 0,0 0 0,0 0 0,0 0 0,0-1-1,0 1 1,0 0 0,0 0 0,2-11-1,9-8 0,4 2-14,0 1 0,1 1 0,32-24 0,62-35-156,-62 43 81,425-314-391,158-143 491,-151 94-63,-177 136 28,276-195-475,-303 240 369,-23-6 530,-81 65-131,-117 111 46,2 1 0,1 3 1,94-46-1,-150 84-293,0 0-1,1 0 1,0-1-1,0 1 0,0 0 1,0 0-1,-1 0 0,1 1 1,6-1-1,-9 1-20,0 1 1,-1-1-1,1 1 0,0-1 1,0 0-1,0 1 0,0-1 1,0 1-1,-1-1 0,1 1 0,0-1 1,0 0-1,0 1 0,-1-1 1,1 0-1,0 1 0,-1-1 1,1 0-1,0 1 0,-1-1 0,1 0 1,-1 0-1,1 1 0,0-1 1,-1 0-1,1 0 0,-1 0 0,1 1 1,-1-1-1,1 0 0,0 0 1,-1 0-1,1 0 0,-1 0 1,0 0-1,-16 1-16,1 0-1,0 2 1,0 0 0,0 0 0,0 2 0,0 0-1,1 1 1,-1 0 0,2 1 0,-1 1 0,-17 12-1,-16 15-8,-79 73-1,66-53 20,-434 325-872,462-357 422,-59 54-1,69-54-1328,-25 33 1,41-46 1239,5-9-136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57.416"/>
    </inkml:context>
    <inkml:brush xml:id="br0">
      <inkml:brushProperty name="width" value="0.05" units="cm"/>
      <inkml:brushProperty name="height" value="0.05" units="cm"/>
      <inkml:brushProperty name="color" value="#004F8B"/>
    </inkml:brush>
  </inkml:definitions>
  <inkml:trace contextRef="#ctx0" brushRef="#br0">45 1 15963,'-1'20'1121,"-1"14"-921,-3 7-72,-3 10 232,1 6-160,0 4-24,-1 0-8,4-4-200,1-4-184,3-12 200,3-6-56,10-10 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57.914"/>
    </inkml:context>
    <inkml:brush xml:id="br0">
      <inkml:brushProperty name="width" value="0.05" units="cm"/>
      <inkml:brushProperty name="height" value="0.05" units="cm"/>
      <inkml:brushProperty name="color" value="#004F8B"/>
    </inkml:brush>
  </inkml:definitions>
  <inkml:trace contextRef="#ctx0" brushRef="#br0">23 0 16315,'-9'54'1175,"3"-23"-301,-1 39 1,6-60-880,1 0 1,1 0 0,-1 0 0,2-1 0,0 1 0,0 0 0,0-1 0,5 12-1,2-2-705,-1 1 0,-1-1 0,-1 1 0,-1 1 0,0-1 0,1 24 0,-4 27 393,-10 83 0,3-88 1113,5 115 1,23-13-507,-13-107-671,-2-1 0,-3 1 0,-3 67 0,-5 43 1672,2-129-483,1-42-820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2:11.661"/>
    </inkml:context>
    <inkml:brush xml:id="br0">
      <inkml:brushProperty name="width" value="0.05" units="cm"/>
      <inkml:brushProperty name="height" value="0.05" units="cm"/>
      <inkml:brushProperty name="color" value="#004F8B"/>
    </inkml:brush>
  </inkml:definitions>
  <inkml:trace contextRef="#ctx0" brushRef="#br0">78 8 13947,'-13'-2'830,"-22"-3"133,34 4-892,0 1-1,-1 0 1,1 0-1,-1 1 1,1-1-1,-1 0 1,1 0-1,0 1 1,-1-1-1,1 1 1,0-1-1,-1 1 1,1-1-1,0 1 1,0 0-1,-1 0 1,1-1-1,0 1 1,-2 2-1,3-2-50,0-1 0,0 0-1,-1 1 1,1-1 0,0 0-1,0 1 1,0-1 0,0 0-1,-1 1 1,1-1-1,0 0 1,0 1 0,0-1-1,0 0 1,0 1 0,0-1-1,0 0 1,0 1 0,0-1-1,0 1 1,0-1 0,1 0-1,-1 1 1,0-1 0,0 0-1,0 1 1,0-1 0,0 0-1,1 1 1,-1-1-1,13 10 196,17 1-176,-29-11-16,29 8 34,1-2 0,-1-1-1,42 1 1,95-5 90,-106-2-118,407-15 101,-137 3 5,-304 10 5,-22 1-1,-17-2 5,-44-1 76,-107 4 1,110 2-198,-508 37-45,304-15-35,348-22-186,92-10 74,384-5-335,-556 15 453,-11 1 3,-22 2 11,-524 18 312,502-22-95,5 2-770,1-2 0,-1-2 0,1-1 0,-48-11 0,83 14 540,-1-1-1,1 0 1,0-1 0,0 1 0,-1-1-1,1 1 1,0-1 0,-3-2 0,4 2-20,1 0 0,-1 0 0,1 0 0,-1 0 0,1-1 0,0 1 0,0 0 0,-2-5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2:41.397"/>
    </inkml:context>
    <inkml:brush xml:id="br0">
      <inkml:brushProperty name="width" value="0.05" units="cm"/>
      <inkml:brushProperty name="height" value="0.05" units="cm"/>
      <inkml:brushProperty name="color" value="#004F8B"/>
    </inkml:brush>
  </inkml:definitions>
  <inkml:trace contextRef="#ctx0" brushRef="#br0">571 53 13427,'1'-1'137,"0"-1"1,0 1 0,0 0-1,-1 0 1,1 0 0,0-1-1,0 1 1,-1 0-1,1-1 1,-1 1 0,1-1-1,-1 1 1,1-1 0,-1 1-1,0 0 1,0-1-1,0 1 1,0-1 0,0 1-1,0-1 1,0 1 0,0-1-1,-1 1 1,0-3-1,0 2 65,-1 1-1,0 0 0,1-1 0,-1 1 0,0 0 0,0 0 1,1 0-1,-1 0 0,0 0 0,0 0 0,0 1 1,0-1-1,0 1 0,-1-1 0,1 1 0,0 0 0,0 0 1,-3 0-1,-8 0 131,0 0 0,0 1 0,1 1 0,-1 0 0,0 1 0,1 0 0,-1 1-1,-14 6 1,-94 50 392,78-35-600,-50 38 0,72-46-127,1 0 0,0 1 0,-34 42 0,49-54-5,1 1-1,0-1 0,0 1 1,0 0-1,1 0 1,-3 10-1,5-15 3,0-1 0,1 0 1,0 1-1,-1-1 0,1 0 0,0 1 1,0-1-1,0 1 0,0-1 0,0 1 0,0-1 1,0 0-1,0 1 0,0-1 0,1 1 1,-1-1-1,1 0 0,-1 1 0,1-1 0,-1 0 1,1 1-1,0-1 0,0 0 0,-1 0 1,1 0-1,0 0 0,0 0 0,0 0 1,0 0-1,1 0 0,-1 0 0,0 0 0,0-1 1,0 1-1,1 0 0,-1-1 0,0 1 1,1-1-1,-1 1 0,1-1 0,2 1 1,4 0-25,0-1 0,1 1 0,-1-1 0,1-1 0,-1 1 0,1-1 0,8-3 0,63-19-176,-40 11 13,-29 8 133,-4 2 0,-1-1 1,1 1-1,0 1 1,-1-1-1,1 1 1,0 1-1,0-1 1,0 1-1,0 0 0,11 2 1,-17-2 45,0 1 0,0-1 0,0 1 0,0 0 1,0 0-1,-1-1 0,1 1 0,0 0 0,0 0 0,0 0 0,-1 0 0,1 0 1,0 0-1,-1 0 0,1 0 0,-1 0 0,1 0 0,-1 0 0,0 1 0,1-1 1,-1 0-1,0 0 0,0 0 0,0 0 0,0 1 0,0-1 0,0 0 0,0 0 1,-1 2-1,-7 34-223,7-35 223,-8 23-49,-1-1-1,-2 0 1,0 0 0,-22 29 0,-68 83 154,98-131-89,-30 33 33,-5 7-14,39-45-22,0 0 0,-1 0 0,1 0-1,0 0 1,-1 1 0,1-1 0,0 0-1,0 0 1,-1 0 0,1 1 0,0-1-1,0 0 1,0 1 0,-1-1 0,1 0-1,0 0 1,0 1 0,0-1 0,0 0-1,0 1 1,0-1 0,0 0 0,0 1-1,0-1 1,-1 0 0,1 1 0,0-1-1,1 0 1,-1 1 0,0-1 0,0 0-1,0 1 1,0-1 0,0 0 0,0 1-1,0-1 1,0 0 0,1 0 0,-1 1-1,0-1 1,0 0 0,0 1 0,1-1-1,-1 0 1,0 0 0,0 0 0,0 1-1,1-1 1,-1 0 0,0 0 0,1 0-1,-1 1 1,0-1 0,1 0 0,-1 0-1,0 0 1,0 0 0,1 0 0,-1 0-1,0 0 1,1 0 0,-1 0 0,0 0-1,1 0 1,-1 0 0,0 0 0,1 0-1,27-5-84,-23 4 59,1-1-3,55-9-154,-56 11 173,-1-1-1,1 1 1,-1 0 0,1 0 0,0 1-1,-1-1 1,1 1 0,-1 0 0,1 0 0,6 3-1,-10-3 14,0 0-1,0 0 0,0 0 1,0 0-1,0 0 1,0 0-1,0 0 0,0 0 1,0 0-1,-1 0 1,1 0-1,0 1 0,-1-1 1,1 0-1,-1 1 1,1-1-1,-1 0 0,0 1 1,1-1-1,-1 0 0,0 1 1,0-1-1,0 0 1,0 1-1,0-1 0,-1 1 1,1-1-1,0 0 1,-1 1-1,0 1 0,-1 5 23,-1 0 0,0-1 0,-8 14 0,-79 114 298,7-15-127,73-102-182,1 0 1,0 1-1,1 0 1,1 0-1,-5 22 0,11-34-16,-1 0-1,2-1 0,-1 1 0,1 0 1,0 0-1,0 0 0,1 0 0,0 0 1,0-1-1,1 1 0,0 0 0,3 7 1,-1-4 26,1-1 1,0 0-1,1 0 1,0 0-1,0-1 1,1 0-1,11 11 1,-5-7-205,2 0-1,-1-1 1,1-1 0,1 0 0,0-1 0,0-1 0,1-1 0,34 11-1,-42-15 61,0-1 0,0-1-1,1 1 1,14-1 0,2-4-277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2:48.735"/>
    </inkml:context>
    <inkml:brush xml:id="br0">
      <inkml:brushProperty name="width" value="0.05" units="cm"/>
      <inkml:brushProperty name="height" value="0.05" units="cm"/>
      <inkml:brushProperty name="color" value="#004F8B"/>
    </inkml:brush>
  </inkml:definitions>
  <inkml:trace contextRef="#ctx0" brushRef="#br0">198 8 18340,'14'-8'1475,"-16"15"-670,-22 26-269,13-19-293,-16 25 157,2 1-1,1 2 1,3 0-1,1 1 1,3 1-1,-17 61 1,32-97-360,0 1 0,1 0 0,0 0 0,0 0 1,1 12-1,0-19-33,1 1 0,-1-1-1,0 0 1,1 0 0,-1 0 0,1 1 0,0-1 0,0 0 0,0 0 0,0 0 0,0 0 0,0 0 0,0 0 0,1-1 0,-1 1 0,0 0 0,1-1-1,0 1 1,-1-1 0,1 1 0,0-1 0,0 0 0,0 0 0,0 0 0,0 0 0,2 1 0,7 1 21,-1-1-1,0-1 1,1 1-1,0-1 1,-1-1 0,1 0-1,-1-1 1,1 0-1,13-3 1,16-5 89,39-15-1,-52 16-72,62-26-1717,-105 33 943,-9-1 273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2:49.108"/>
    </inkml:context>
    <inkml:brush xml:id="br0">
      <inkml:brushProperty name="width" value="0.05" units="cm"/>
      <inkml:brushProperty name="height" value="0.05" units="cm"/>
      <inkml:brushProperty name="color" value="#004F8B"/>
    </inkml:brush>
  </inkml:definitions>
  <inkml:trace contextRef="#ctx0" brushRef="#br0">5 42 20116,'-5'3'1745,"14"-3"-1249,4-2-184,13 1 656,9-2-224,6 0-264,4 0-64,2 0-448,0 0-416,-5-4 440,-4-2-80,-17-1-72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2:52.822"/>
    </inkml:context>
    <inkml:brush xml:id="br0">
      <inkml:brushProperty name="width" value="0.05" units="cm"/>
      <inkml:brushProperty name="height" value="0.05" units="cm"/>
      <inkml:brushProperty name="color" value="#004F8B"/>
    </inkml:brush>
  </inkml:definitions>
  <inkml:trace contextRef="#ctx0" brushRef="#br0">12 1 12675,'-5'33'4878,"16"217"-2038,-2-127-2698,-28 493-511,15-564 233,3-41 3,-1 5-8,2 0 1,-1 1 0,2-1 0,2 17 0,2-11-52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151"/>
    </inkml:context>
    <inkml:brush xml:id="br0">
      <inkml:brushProperty name="width" value="0.05" units="cm"/>
      <inkml:brushProperty name="height" value="0.05" units="cm"/>
    </inkml:brush>
  </inkml:definitions>
  <inkml:trace contextRef="#ctx0" brushRef="#br0">1 603 24575,'46'-83'0,"3"1"0,4 3 0,68-76 0,-111 143 0,84-92 0,-82 93 0,-1 1 0,1 0 0,1 1 0,0 0 0,0 1 0,27-11 0,-37 17 0,1 1 0,-1 0 0,1 0 0,0 0 0,-1 0 0,1 0 0,0 1 0,0 0 0,-1 0 0,1 0 0,0 0 0,0 0 0,-1 1 0,1 0 0,0-1 0,-1 1 0,8 4 0,-7-3 0,0 1 0,0 0 0,0 0 0,-1 0 0,1 0 0,-1 1 0,0-1 0,0 1 0,0 0 0,0 0 0,0 0 0,1 6 0,5 11 0,-1 0 0,-2 0 0,0 1 0,5 38 0,-10-52 0,1 5 0,0-1 0,1 0 0,7 19 0,-8-28 0,-1 1 0,1-1 0,0 0 0,0 0 0,0 0 0,0 0 0,0-1 0,1 1 0,-1 0 0,1-1 0,0 0 0,-1 1 0,1-1 0,0-1 0,0 1 0,1 0 0,3 1 0,3 0 0,0 0 0,0-1 0,0 0 0,1-1 0,20 1 0,56-7 0,-42 1 0,-11 2 0,1-1 0,-1-1 0,0-2 0,-1-1 0,38-14 0,76-45 0,-101 42 0,2 2 0,86-25 0,-117 43 0,1 2 0,0 0 0,0 1 0,22 1 0,-19 1 0,-1-1 0,1-1 0,25-5 0,13-9-682,98-41-1,-45 10-6143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6.462"/>
    </inkml:context>
    <inkml:brush xml:id="br0">
      <inkml:brushProperty name="width" value="0.05" units="cm"/>
      <inkml:brushProperty name="height" value="0.05" units="cm"/>
    </inkml:brush>
  </inkml:definitions>
  <inkml:trace contextRef="#ctx0" brushRef="#br0">107 116 14963,'-2'2'1356,"-11"13"-756,1 0 0,1 1-1,0 0 1,1 1-1,1 0 1,0 0 0,2 1-1,0 0 1,-7 28-1,13-44-517,1 1 0,0-1-1,-1 0 1,1 0 0,0 0-1,0 0 1,0 0 0,0 0-1,1 0 1,-1 1 0,1-1-1,-1 0 1,2 3 0,-2-4-49,1-1 0,-1 0 0,0 1 1,1-1-1,-1 1 0,0-1 0,1 0 1,-1 0-1,1 1 0,-1-1 0,1 0 1,-1 0-1,0 1 0,1-1 0,-1 0 1,1 0-1,-1 0 0,1 0 0,-1 0 1,1 0-1,-1 0 0,1 0 0,17-7 384,-5-2-282,-2-1 1,1 0-1,-1-1 1,16-20-1,-21 22-69,1 0-1,1 0 1,-1 1-1,2 1 1,-1-1-1,1 1 1,0 0-1,0 1 1,1 0-1,10-4 1,-19 9-68,0 1 0,0-1 0,1 1 0,-1-1 0,0 1 0,1 0 0,-1-1 0,0 1 0,1 0 0,-1 0 0,1 0 0,-1 0 0,0 0 0,1 0 0,-1 1 0,0-1 0,1 0 0,-1 1 0,0-1 0,1 1 0,-1-1 0,0 1 0,0 0 0,0-1 0,1 1 0,-1 0 0,0 0 0,0 0 0,0 0 0,0 0 0,-1 0 0,1 0 0,0 0 0,0 0 0,0 0 0,-1 1 1,1-1-1,0 2 0,1 5-18,1 0 0,-2 0 1,1 1-1,-1-1 0,0 11 1,2 10-1,-3-30 23,0 1 0,0 0 0,0 0 0,0 0 0,0 0 0,0-1 1,0 1-1,1 0 0,-1 0 0,0 0 0,0 0 0,0 0 0,0-1 0,0 1 0,0 0 0,0 0 1,0 0-1,1 0 0,-1 0 0,0 0 0,0 0 0,0 0 0,0-1 0,0 1 0,1 0 0,-1 0 0,0 0 1,0 0-1,0 0 0,0 0 0,0 0 0,1 0 0,-1 0 0,0 0 0,0 0 0,0 0 0,0 0 1,1 0-1,-1 0 0,0 0 0,0 0 0,0 0 0,0 0 0,0 0 0,1 1 0,-1-1 0,0 0 1,0 0-1,0 0 0,0 0 0,0 0 0,1 0 0,-1 0 0,0 0 0,0 1 0,0-1 0,0 0 1,0 0-1,0 0 0,0 0 0,0 0 0,0 1 0,0-1 0,6-13 88,3-24 84,-1 0 1,-1-1-1,1-53 0,-1 15-778,-5 76 374,-1 1 0,1-1 0,0 1 0,0-1 0,-1 1 0,1 0 0,-1-1 1,1 1-1,0 0 0,-1 0 0,0 0 0,3 2 0,14 8-458,2-5 41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2:53.680"/>
    </inkml:context>
    <inkml:brush xml:id="br0">
      <inkml:brushProperty name="width" value="0.05" units="cm"/>
      <inkml:brushProperty name="height" value="0.05" units="cm"/>
      <inkml:brushProperty name="color" value="#004F8B"/>
    </inkml:brush>
  </inkml:definitions>
  <inkml:trace contextRef="#ctx0" brushRef="#br0">123 1 11739,'-27'23'1097,"15"-13"-476,-22 22 1,30-27-532,1-1 0,0 1 0,0 0 0,0-1 1,0 1-1,1 1 0,-1-1 0,1 0 0,-2 8 1,1 5 74,0 1 0,1 0 0,1 31 0,9 62 286,-3-54-284,-15 440 1158,4-395 167,4-61-1183,-3-22 110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2:54.518"/>
    </inkml:context>
    <inkml:brush xml:id="br0">
      <inkml:brushProperty name="width" value="0.05" units="cm"/>
      <inkml:brushProperty name="height" value="0.05" units="cm"/>
      <inkml:brushProperty name="color" value="#004F8B"/>
    </inkml:brush>
  </inkml:definitions>
  <inkml:trace contextRef="#ctx0" brushRef="#br0">72 4 12523,'-1'-1'55,"-1"1"0,0-1 0,1 1 0,-1-1 1,0 1-1,0 0 0,0 0 0,1 0 0,-1 0 1,0 0-1,0 1 0,0-1 0,1 0 0,-1 1 1,0-1-1,0 1 0,1 0 0,-1-1 0,0 1 1,1 0-1,-1 0 0,1 0 0,-1 0 0,1 0 1,0 1-1,0-1 0,-1 0 0,1 1 0,0-1 1,0 1-1,0-1 0,0 1 0,0-1 0,1 1 1,-1 0-1,0-1 0,1 1 0,-1 0 0,1 0 1,-1 2-1,-4 25 209,0 0 0,-1 52 0,9 64 58,-1-86-211,7 580 562,-9-621-680,3 113-303,-1-107 235,1 0-1,1 0 0,9 31 1,1-21-41,-12-31 97,0-1-1,0 0 1,0 0 0,0 0 0,0 0 0,1 0 0,1 2-1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39.475"/>
    </inkml:context>
    <inkml:brush xml:id="br0">
      <inkml:brushProperty name="width" value="0.05" units="cm"/>
      <inkml:brushProperty name="height" value="0.05" units="cm"/>
      <inkml:brushProperty name="color" value="#004F8B"/>
    </inkml:brush>
  </inkml:definitions>
  <inkml:trace contextRef="#ctx0" brushRef="#br0">82 392 13579,'9'-146'2570,"0"33"-627,-11 99-1343,-2 18 160,-5 24-42,-7 59-93,-7 169 1,24-245-408,3-30-41,-4 18-176,12-61 233,-2-1 1,-4 0 0,0-79 0,-10 123-111,3 18-120,1 1 0,0 0 1,0 0-1,0 0 1,0 0-1,-1 0 0,1-1 1,0 1-1,0 0 0,0 0 1,0 0-1,-1 0 0,1 0 1,0 0-1,0 0 0,0 0 1,-1 0-1,1 0 1,0 0-1,0 0 0,0 0 1,-1 0-1,1 0 0,0 0 1,0 0-1,0 0 0,-1 0 1,1 0-1,0 0 1,0 0-1,0 0 0,-1 0 1,1 0-1,0 0 0,0 1 1,0-1-1,0 0 0,-1 0 1,1 0-1,0 0 0,0 1 1,-2 1 18,0 1 0,0-1 0,0 1 0,1 0 0,-1 0 0,1 0 0,0 0 0,-2 5 0,-29 146 135,16-63-26,33-216 26,-8 65-108,14-111 26,-30 245 66,-11 131-50,19-196-78,3-17 2,4-22 4,1-13-17,2-2 15,-3 0 0,-2-1 0,2-63 0,-8 108-17,0 1-1,0-1 1,0 0 0,1 1 0,-1-1 0,0 0 0,0 0 0,0 1 0,0-1 0,-1 0 0,1 1 0,0-1 0,0 0 0,0 1 0,0-1 0,-1 0 0,1 1 0,0-1 0,-1 1 0,1-1 0,-1 0 0,1 1 0,0-1 0,-2 0 0,-6 14 12,-6 30 7,-5 36-65,-13 121 1,31-183-40,3-22-2,2-26-18,-4-85 181,-10 274 314,6-114-319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0:40.189"/>
    </inkml:context>
    <inkml:brush xml:id="br0">
      <inkml:brushProperty name="width" value="0.05" units="cm"/>
      <inkml:brushProperty name="height" value="0.05" units="cm"/>
      <inkml:brushProperty name="color" value="#004F8B"/>
    </inkml:brush>
  </inkml:definitions>
  <inkml:trace contextRef="#ctx0" brushRef="#br0">1258 75 16764,'-36'-15'506,"-1"2"0,1 1 0,-2 2 0,1 2 0,-2 1 0,1 2-1,0 2 1,-1 1 0,0 2 0,1 2 0,-63 10 0,52-3-468,1 3 0,0 1 0,1 3 0,0 1 0,1 3 0,1 2 0,2 1 0,-66 46 0,84-50-40,1 1 1,0 1-1,2 1 1,-25 31-1,33-36-2,2 1 0,0 0 0,1 1-1,1 0 1,1 1 0,1 0 0,-7 23 0,7-10-22,1 0 1,2 1 0,1-1 0,2 1-1,1 0 1,2 0 0,1-1 0,1 1 0,3-1-1,10 41 1,-6-39-92,2 0 1,1-1-1,2 0 0,1-1 1,1 0-1,2-2 0,2 0 1,1-1-1,29 31 0,-18-27-68,1-1 1,2-2-1,1-2 0,1-1 0,43 23 0,-57-37 144,2-1-1,-1-2 0,2 0 0,-1-2 0,2-1 1,-1-1-1,1-1 0,0-1 0,46 1 0,-58-7 44,-1 0 0,0 0 0,0-2 0,0 0 0,0 0 0,0-2-1,-1 0 1,22-10 0,-16 5 75,-2-1-1,0-1 0,0-1 0,-1 0 1,22-23-1,-7 1 226,-1-2-1,-2-1 1,-1-2 0,39-76-1,-42 67-44,-2-2-1,-2 0 1,-3-1-1,-2 0 0,-2-2 1,-3 0-1,-2 0 1,-2-1-1,-3 0 1,-3-61-1,-3 91-272,-1 0 0,-2 0 0,0 0 0,-1 1 1,-2 0-1,0 1 0,-2-1 0,0 2 0,-2-1 0,-23-33 0,23 39-52,-1 0-1,-1 1 0,-1 1 0,0 0 1,-1 1-1,0 0 0,-1 2 0,-1 0 1,0 1-1,0 0 0,-1 2 1,-37-14-1,45 20-151,0 0 0,0 0 0,0 1 0,0 1 0,0 0 0,-1 0 0,-17 2 0,23 0 120,0 0 1,-1 0-1,1 0 0,0 1 0,0 0 0,1 1 1,-1-1-1,0 1 0,1 0 0,-1 1 0,1-1 0,0 1 1,0 0-1,-8 9 0,-15 20-531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06.449"/>
    </inkml:context>
    <inkml:brush xml:id="br0">
      <inkml:brushProperty name="width" value="0.05" units="cm"/>
      <inkml:brushProperty name="height" value="0.05" units="cm"/>
      <inkml:brushProperty name="color" value="#004F8B"/>
    </inkml:brush>
  </inkml:definitions>
  <inkml:trace contextRef="#ctx0" brushRef="#br0">2 40 14011,'-1'-15'2469,"4"17"-244,4 27-651,-2 45-533,-8 117-1,0-89-767,2-85-251,0-11-6,1-1 0,-1 1 1,1-1-1,1 1 0,-1-1 0,1 1 1,1 6-1,-1-12-14,-1 1 1,0-1-1,0 0 1,0 0-1,0 0 1,0 0 0,0 0-1,0 0 1,0 0-1,1 0 1,-1 0-1,0 0 1,0 0-1,0 0 1,0 0-1,0 0 1,0 0-1,1 0 1,-1 0-1,0 0 1,0 0-1,0 0 1,0 0-1,0 0 1,0 0-1,0 0 1,1 0-1,-1 0 1,0 0-1,0 0 1,0 0-1,0 0 1,0 0 0,0-1-1,0 1 1,0 0-1,1 0 1,-1 0-1,0 0 1,0 0-1,0 0 1,0 0-1,0 0 1,0 0-1,0-1 1,0 1-1,0 0 1,0 0-1,0 0 1,0 0-1,0 0 1,0 0-1,0-1 1,0 1-1,0 0 1,0 0-1,0 0 1,0 0 0,0 0-1,4-11 94,13-59 256,-3 0 0,-3-1 0,-4-1 0,-1-91 0,-11 136-144,0 22-74,-2 16-5,-3 26-127,2 0 1,2 1-1,1 0 1,1 47 0,3-74 0,0 3-4,0-10 4,0 0 0,1 0 1,0 0-1,0 0 0,0 0 0,0 0 0,1 0 1,0 5-1,0-9-2,-1-1 1,0 1-1,1 0 1,-1 0-1,0 0 1,1-1-1,-1 1 1,0 0-1,1 0 1,-1-1 0,0 1-1,0 0 1,1-1-1,-1 1 1,0 0-1,0-1 1,0 1-1,1-1 1,-1 1-1,0 0 1,0-1-1,0 1 1,0-1-1,0 1 1,0 0-1,0-1 1,0 1 0,0-1-1,0 1 1,0-1-1,4-19 29,2-25 75,-2 1 1,-2-1-1,-6-62 1,-2 75-54,6 32-53,0 0 1,0 0 0,0 0 0,0-1 0,0 1 0,0 0 0,0 0 0,0 0 0,0 0 0,0 0 0,0 0-1,0-1 1,-1 1 0,1 0 0,0 0 0,0 0 0,0 0 0,0 0 0,0 0 0,0 0 0,0 0 0,0 0 0,-1-1-1,1 1 1,0 0 0,0 0 0,0 0 0,0 0 0,0 0 0,-1 0 0,1 0 0,0 0 0,0 0 0,0 0 0,0 0-1,0 0 1,-1 0 0,1 0 0,0 0 0,0 0 0,0 0 0,0 0 0,0 0 0,0 0 0,-1 0 0,1 1-1,0-1 1,0 0 0,0 0 0,0 0 0,0 0 0,0 0 0,0 0 0,-1 0 0,1 0 0,0 0 0,0 1 0,0-1-1,0 0 1,0 0 0,0 0 0,0 0 0,0 0 0,0 0 0,0 1 0,0-1 0,-5 10-13,-1 23-49,2 1 0,0 63 0,6-85 67,3-17 19,3-19-1,-3-6 30,-2 0 0,0-36 0,-5 59-83,-2 13 6,-2 11-22,0 11-179,2 1-1,1-1 1,2 1 0,2 51-1,0-78 191,-1 0 0,0 1-1,1-1 1,-1 1 0,1-1 0,0 1-1,-1-1 1,1 0 0,0 0-1,2 4 1,6-3-201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07.571"/>
    </inkml:context>
    <inkml:brush xml:id="br0">
      <inkml:brushProperty name="width" value="0.05" units="cm"/>
      <inkml:brushProperty name="height" value="0.05" units="cm"/>
      <inkml:brushProperty name="color" value="#004F8B"/>
    </inkml:brush>
  </inkml:definitions>
  <inkml:trace contextRef="#ctx0" brushRef="#br0">17 32 19036,'-6'2'1784,"3"-1"-1151,0-1-257,-1-1 704,5-1-216,7 2-272,0 0-128,3 0-264,-1 0-40,2-1-88,-1-1 16,1-1-192,0 0-352,-4-5 424,0 0-40,-5 1-40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09.807"/>
    </inkml:context>
    <inkml:brush xml:id="br0">
      <inkml:brushProperty name="width" value="0.05" units="cm"/>
      <inkml:brushProperty name="height" value="0.05" units="cm"/>
      <inkml:brushProperty name="color" value="#004F8B"/>
    </inkml:brush>
  </inkml:definitions>
  <inkml:trace contextRef="#ctx0" brushRef="#br0">11 107 12563,'-1'1'187,"0"0"1,0 0 0,0 0 0,1 0-1,-1 0 1,0 0 0,1 0-1,-1 1 1,0-1 0,1 0-1,-1 0 1,1 1 0,0-1 0,-1 0-1,1 0 1,0 1 0,0-1-1,0 0 1,0 1 0,0 1 0,1-3-82,-1 1 1,1 0-1,0 0 1,0-1 0,0 1-1,-1 0 1,1-1 0,0 1-1,0-1 1,0 1 0,0-1-1,0 1 1,0-1 0,0 0-1,0 0 1,0 1 0,0-1-1,0 0 1,0 0 0,0 0-1,1 0 1,-1 0-1,0 0 1,0 0 0,2-1-1,132-19 3276,-95 12-3129,63-14 77,-65 12-272,0 2-1,0 2 1,1 1 0,68 0-1,-88 8-51,-1 0 0,28 8 0,-29-6-7,0-1 0,1-1 1,18 2-1,6-5 27,0-3 0,0-1 0,46-11 0,56-5 4,-123 18-34,0 2 0,0 0 0,-1 2-1,1 0 1,21 5 0,-16-1 5,-1-2 0,1-1 0,0 0 0,0-2 0,0-1 0,47-7 0,-29 1 9,0 2-1,-1 1 1,80 7 0,-80-2-2,1-1-1,63-9 1,13 1 6,131 13 334,-132 0 54,125-10 0,-130-9-299,-55 5-110,1 3 0,66 2 0,-68 10-19,-40-4 49,0-1-1,29 0 0,-34-2-12,-1-1-9,0 0 0,1 1 0,-1 1 0,22 3 0,-39 0 78,-1-1 0,0 0 0,0 0 0,0 0 0,0-1 0,-12 3 0,14-4-77,1-1-1,-1 0 1,1 0 0,-1 0-1,1-1 1,-1 1-1,1-1 1,0 0 0,-1 0-1,1 0 1,0 0 0,-5-3-1,-14-4-26,-1 5 5,0 1-1,0 1 0,0 1 1,0 0-1,0 2 1,-35 7-1,22-3 93,-51 1-1,81-8-44,7-1-15,8-1-6,98-3-388,-60 4-207,47-8 0,-71 7 246,-1-1 0,0-2 1,0 0-1,37-16 0,-57 20 464,-11 2-34,-13 4 8,-26 13-543,-2-3 1,-52 8-1,78-18 186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10.474"/>
    </inkml:context>
    <inkml:brush xml:id="br0">
      <inkml:brushProperty name="width" value="0.05" units="cm"/>
      <inkml:brushProperty name="height" value="0.05" units="cm"/>
      <inkml:brushProperty name="color" value="#004F8B"/>
    </inkml:brush>
  </inkml:definitions>
  <inkml:trace contextRef="#ctx0" brushRef="#br0">13 37 11034,'0'0'54,"-1"0"0,0 0 0,1 0 0,-1 1 0,1-1 0,-1 0 0,1 0 0,-1 0-1,0 1 1,1-1 0,-1 0 0,1 1 0,-1-1 0,1 1 0,-1-1 0,1 0 0,0 1 0,-1-1-1,1 1 1,-1-1 0,1 1 0,0-1 0,0 1 0,-1 0 0,1-1 0,0 1 0,0-1 0,-1 1-1,1 0 1,0-1 0,0 1 0,1 0 7,-1 0-1,1 0 0,0 0 1,-1 0-1,1 0 1,0 0-1,0 0 1,-1 0-1,1-1 0,0 1 1,0 0-1,0-1 1,0 1-1,0-1 0,1 1 1,7 3 164,0 0 1,0-1-1,10 2 0,36 5 82,0-2-1,0-3 0,0-2 1,86-7-1,217-44-901,41-2-733,-323 48 1087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10.879"/>
    </inkml:context>
    <inkml:brush xml:id="br0">
      <inkml:brushProperty name="width" value="0.05" units="cm"/>
      <inkml:brushProperty name="height" value="0.05" units="cm"/>
      <inkml:brushProperty name="color" value="#004F8B"/>
    </inkml:brush>
  </inkml:definitions>
  <inkml:trace contextRef="#ctx0" brushRef="#br0">1 52 7090,'108'-6'721,"-22"2"1498,1-4-1,86-19 1,-158 25-1674,1 0-1,-1 1 1,0 0-1,1 1 1,24 3-1,-26-2-287,5 4 1540,-19 0-660,-10 2-705,10-7-408,-1 0 0,1 1 0,0-1 0,-1 0 0,1 0 0,0 0 0,-1 1 0,1-1 0,0 0 0,-1 0 0,1 0 1,0 0-1,-1 0 0,1 0 0,0 0 0,-1 0 0,1 0 0,0 0 0,-1 0 0,1 0 0,0 0 0,-1 0 0,1 0 0,0 0 1,-1 0-1,1 0 0,0-1 0,-1 1 0,1 0 0,0 0 0,-1 0 0,1-1 0,0 1 0,0 0 0,-1-1 0,0-1 110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18.071"/>
    </inkml:context>
    <inkml:brush xml:id="br0">
      <inkml:brushProperty name="width" value="0.05" units="cm"/>
      <inkml:brushProperty name="height" value="0.05" units="cm"/>
      <inkml:brushProperty name="color" value="#004F8B"/>
    </inkml:brush>
  </inkml:definitions>
  <inkml:trace contextRef="#ctx0" brushRef="#br0">8 1 13915,'-2'3'422,"1"-1"1,0 1-1,0 0 1,0 0-1,1 0 0,-1 0 1,1 0-1,0 0 1,-1-1-1,1 1 1,0 0-1,1 0 0,-1 0 1,2 6-1,-1 0-141,1-1 0,0 1 0,0 0 1,6 12-1,-3-13-103,1 0 1,-1 0-1,1-1 1,1 0-1,-1 0 1,1 0-1,0-1 1,1 0-1,-1 0 1,1-1 0,1 0-1,-1 0 1,17 6-1,-8-5-30,0 0 0,1 0 0,0-2 0,0 0 0,0-1 0,25 0 0,-17-4 12,0-2 0,0-1 0,-1-1 0,0-1 0,43-16 0,15-4 188,-14 11-157,-1 2 0,95-5 0,139 18 347,-267 3-216,0 2 0,0 2 0,-1 1 1,0 1-1,35 15 0,-60-21-227,19 8 367,-27-11-474,-1 0 0,1 0 0,0 1 0,-1-1 0,1 0 0,-1 1 0,1-1 0,0 1 0,-1-1 0,1 1 0,-1-1 0,1 1 0,-1-1 1,1 1-1,-1-1 0,0 1 0,1 0 0,-1-1 0,0 1 0,1 0 0,-1-1 0,0 1 0,0 0 0,0-1 0,1 1 0,-1 0 0,0 0 0,0-1 0,0 1 0,0 0 0,-1 1 0,1-2-38,-1 1-1,1 0 0,-1-1 1,0 1-1,1-1 1,-1 1-1,0 0 0,1-1 1,-1 0-1,0 1 0,0-1 1,0 1-1,1-1 1,-1 0-1,0 0 0,0 1 1,0-1-1,0 0 1,0 0-1,0 0 0,1 0 1,-1 0-1,0 0 0,-1-1 1,-8-2-309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7.561"/>
    </inkml:context>
    <inkml:brush xml:id="br0">
      <inkml:brushProperty name="width" value="0.05" units="cm"/>
      <inkml:brushProperty name="height" value="0.05" units="cm"/>
    </inkml:brush>
  </inkml:definitions>
  <inkml:trace contextRef="#ctx0" brushRef="#br0">0 172 15611,'3'6'364,"-1"-1"0,-1 1-1,1 0 1,-1-1 0,0 1-1,0 0 1,-1 0-1,0 0 1,0 0 0,-2 11-1,2 5 680,-3 79 1077,1-40-1147,8 95 0,-6-152-952,1 1 0,0-1-1,0 0 1,0 1 0,0-1 0,1 0-1,0 0 1,0 0 0,0 0 0,3 5-1,-4-8-17,0 0 0,0 0 0,0 0 0,0 0 0,0 0-1,1 0 1,-1-1 0,0 1 0,1 0 0,-1-1-1,0 1 1,1-1 0,-1 1 0,1-1 0,-1 1-1,0-1 1,1 0 0,-1 0 0,1 0 0,-1 0 0,1 0-1,-1 0 1,1 0 0,-1 0 0,1-1 0,-1 1-1,1-1 1,-1 1 0,0-1 0,1 1 0,-1-1-1,0 0 1,2-1 0,5-2 0,-1-1 0,0-1 0,-1 0 0,1 1 1,-1-2-1,-1 1 0,9-11 0,32-54 27,-44 67-26,47-86-100,-49 90 93,0 0 1,0 0 0,0 0 0,0-1 0,0 1-1,0 0 1,0 0 0,0 0 0,0 0 0,0 0 0,1 0-1,-1-1 1,0 1 0,0 0 0,0 0 0,0 0-1,0 0 1,0 0 0,0 0 0,0-1 0,0 1-1,0 0 1,0 0 0,1 0 0,-1 0 0,0 0-1,0 0 1,0 0 0,0 0 0,0 0 0,0 0-1,1 0 1,-1 0 0,0 0 0,0 0 0,0-1-1,0 1 1,0 0 0,0 0 0,1 0 0,-1 0-1,0 0 1,0 1 0,0-1 0,0 0 0,0 0-1,1 0 1,-1 0 0,0 0 0,0 0 0,0 0-1,0 0 1,0 0 0,0 0 0,0 0 0,1 0-1,-1 0 1,0 1 0,2 11-134,-2 23-124,0-30 208,-1 20-147,0-16 131,0-1 0,1 1-1,-1-1 1,2 1 0,0-1 0,0 0-1,0 1 1,1-1 0,5 16 0,-6-23 64,0 0 1,-1 0-1,1 0 0,0 0 1,0 0-1,0 0 1,0 0-1,0 0 1,0 0-1,0-1 1,1 1-1,-1 0 0,0-1 1,0 1-1,0-1 1,1 1-1,-1-1 1,0 1-1,1-1 0,-1 0 1,0 0-1,1 0 1,-1 0-1,1 0 1,-1 0-1,0 0 1,1 0-1,-1 0 0,0-1 1,1 1-1,-1-1 1,0 1-1,0-1 1,1 1-1,-1-1 1,0 0-1,2-1 0,6-3 64,0-1 0,-1 0 0,14-13-1,-22 19-57,29-28 223,-1-2 1,-2 0-1,-1-2 0,36-61 0,-21 21 152,39-99-1,-72 157-357,-1-1-1,-1 0 1,-1-1 0,4-17-1,-9 17-35,1 16 16,-1-1 0,1 1 0,0 0 0,0 0 0,0 0 0,0 0 0,0-1 0,0 1 0,0 0 0,-1 0 0,1 0 0,0 0-1,0 0 1,0 0 0,0-1 0,-1 1 0,1 0 0,0 0 0,0 0 0,0 0 0,0 0 0,-1 0 0,1 0 0,0 0 0,0 0 0,0 0 0,-1 0 0,1 0 0,0 0 0,0 0 0,0 0 0,-1 0 0,1 0 0,0 0 0,0 0 0,-1 0 0,0 1-4,-1 0 1,1 0-1,-1 1 1,1-1-1,-1 0 1,1 1-1,0-1 1,0 1-1,0-1 1,-2 4-1,-17 33-8,2 2 1,1 0-1,2 1 0,2 1 1,-11 63-1,6 22 10,16-112 3,2 1-1,0-1 1,1 1 0,0-1-1,2 1 1,3 15 0,-4-25 0,0 0 0,1-1 0,-1 1 0,1-1 0,0 0 0,1 0 0,4 7 0,-7-11-10,0 0 0,0 1-1,0-1 1,0 0 0,0 0-1,1 0 1,-1 0 0,0 0 0,1 0-1,-1 0 1,0 0 0,1-1-1,-1 1 1,1 0 0,-1-1-1,1 0 1,0 1 0,-1-1 0,1 0-1,-1 1 1,1-1 0,0 0-1,-1 0 1,1 0 0,-1-1-1,1 1 1,0 0 0,-1-1 0,1 1-1,1-1 1,-1-1-14,0 0 1,0 1-1,0-1 0,-1 0 0,1 1 0,-1-1 1,0 0-1,1 0 0,-1 0 0,0-1 1,0 1-1,0 0 0,0 0 0,-1 0 1,1-1-1,-1 1 0,1 0 0,-1-1 1,0 1-1,0-1 0,0 1 0,0 0 0,0-1 1,-1-2-1,0-8-100,-1 0-1,-8-27 1,-9-14-55,-3 1 0,-48-85 0,26 54 775,41 70-205,10 11-126,17 10-8,-20-5-230,18 6-263,0-1 1,0-2-1,0 0 0,1-1 1,0-1-1,32 0 0,-5-4-85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18.851"/>
    </inkml:context>
    <inkml:brush xml:id="br0">
      <inkml:brushProperty name="width" value="0.05" units="cm"/>
      <inkml:brushProperty name="height" value="0.05" units="cm"/>
      <inkml:brushProperty name="color" value="#004F8B"/>
    </inkml:brush>
  </inkml:definitions>
  <inkml:trace contextRef="#ctx0" brushRef="#br0">67 568 13339,'-4'1'280,"1"-1"1,-1 1-1,0-1 1,1 0-1,-1 0 0,1 0 1,-1-1-1,1 1 1,-1-1-1,1 0 1,-4-1-1,5 1-124,1 1 1,0-1-1,-1 0 0,1 0 1,0 0-1,0 0 0,-1 0 1,1-1-1,0 1 0,0 0 1,0 0-1,1-1 0,-1 1 1,0 0-1,0-1 0,1 1 1,-1-1-1,1 1 0,-1-1 1,1 1-1,0-1 1,-1 0-1,1 1 0,0-1 1,0 1-1,0-1 0,0 0 1,1-1-1,0-5 149,1 1 0,-1-1-1,2 1 1,-1-1 0,1 1 0,0 0 0,1 0 0,-1 0-1,1 1 1,1-1 0,7-9 0,3-1 230,1 1 0,30-26 1,-30 30-412,0 0 1,1 1-1,0 1 1,1 1 0,0 0-1,1 1 1,0 1-1,34-8 1,-25 10-126,0 1-1,0 1 0,0 2 1,0 1-1,48 5 1,45 15 7,23 2 80,-122-20-28,0-2 0,0 0 0,0-1 1,37-7-1,113-34 490,78-15 403,-243 56-908,-1 0 0,1 0 0,-1-1 0,0 0 1,1 0-1,-1-1 0,0 0 0,0 0 0,-1 0 0,1-1 1,-1 0-1,7-6 0,-9 7-95,1-1-1,-1 1 1,0-1-1,-1 0 1,1 0-1,-1-1 1,0 1-1,0 0 1,0-1-1,0 1 1,-1-1 0,0 0-1,0 1 1,0-1-1,0 0 1,-1 0-1,0-7 1,0 6-15,-1 0-1,1 1 1,-1-1 0,-1 1 0,1 0-1,-3-8 1,-8-7-273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19.445"/>
    </inkml:context>
    <inkml:brush xml:id="br0">
      <inkml:brushProperty name="width" value="0.05" units="cm"/>
      <inkml:brushProperty name="height" value="0.05" units="cm"/>
      <inkml:brushProperty name="color" value="#004F8B"/>
    </inkml:brush>
  </inkml:definitions>
  <inkml:trace contextRef="#ctx0" brushRef="#br0">17 0 21141,'-2'10'4907,"-1"19"-3509,-3 60 197,2-42-1059,3 74 0,1-119-722,0 0-1,0 0 1,0 1-1,1-1 1,-1 0-1,0 1 1,1-1-1,0 0 1,0 0-1,0 0 1,0 0-1,0 1 1,0-2-1,0 1 1,0 0 0,2 2-1,-17-14-6488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19.912"/>
    </inkml:context>
    <inkml:brush xml:id="br0">
      <inkml:brushProperty name="width" value="0.05" units="cm"/>
      <inkml:brushProperty name="height" value="0.05" units="cm"/>
      <inkml:brushProperty name="color" value="#004F8B"/>
    </inkml:brush>
  </inkml:definitions>
  <inkml:trace contextRef="#ctx0" brushRef="#br0">0 512 20116,'10'3'2025,"11"-8"-1161,5-4-328,16-5 936,5-4-231,6 1-329,4-4-120,-6 5-336,-5 2-120,-8 3-272,-4 4-168,-12 3-448,-5 1-272,-8 1-552,-10-5-825,-10 1 1297,-9 3-176</inkml:trace>
  <inkml:trace contextRef="#ctx0" brushRef="#br0" timeOffset="1">44 144 19908,'-4'-6'2057,"9"-1"-1121,9-4-328,12-2 1080,3 2-255,8-5-457,2 2-200,3-2-400,-1 5-232,-4 0-688,-5 6-520,-7-1 840,-6 0-168,-12-4-144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1:20.531"/>
    </inkml:context>
    <inkml:brush xml:id="br0">
      <inkml:brushProperty name="width" value="0.05" units="cm"/>
      <inkml:brushProperty name="height" value="0.05" units="cm"/>
      <inkml:brushProperty name="color" value="#004F8B"/>
    </inkml:brush>
  </inkml:definitions>
  <inkml:trace contextRef="#ctx0" brushRef="#br0">68 128 21917,'1'3'219,"0"0"0,1-1 0,-1 1 0,-1 0 0,1 0 0,0 0 0,-1 0 0,1 0 0,-1 0 0,0 0 0,0 4 0,-6 37 377,2-24 94,-27 157 1171,0 1-1139,30-174-693,0 2 51,1 1 0,-1-1 0,1 0-1,0 10 1,0-16-70,0 0 1,0 0-1,0 0 0,0 0 0,0 1 0,0-1 1,0 0-1,0 0 0,1 0 0,-1 1 0,0-1 1,0 0-1,0 0 0,0 0 0,0 0 0,0 0 1,0 1-1,0-1 0,0 0 0,1 0 0,-1 0 1,0 0-1,0 0 0,0 1 0,0-1 0,0 0 1,1 0-1,-1 0 0,0 0 0,0 0 0,0 0 1,0 0-1,1 0 0,-1 0 0,0 0 0,0 0 1,0 0-1,0 0 0,1 0 0,-1 0 0,0 0 1,0 0-1,0 0 0,9-6 219,3-12 15,-2-2-99,-2-2 0,0 1 0,-1-1 0,-1-1 1,-1 1-1,2-27 0,-3 4-49,-1 0 0,-5-51 0,1 87-87,-3-36 23,4 43-34,-1-1 0,1 1 0,-1 0 0,1 0-1,-1 0 1,0 0 0,0 0 0,0 0 0,0 0 0,0 0-1,0 0 1,-1 0 0,1 0 0,-1 0 0,-1-1 0,2 2 0,1 1 1,-1 0-1,1 0 1,0 0-1,-1 0 1,1-1-1,-1 1 1,1 0-1,-1 0 1,1 0-1,0 0 1,-1 0-1,1 0 1,-1 0-1,1 0 1,-1 0-1,1 0 1,0 0-1,-1 1 1,1-1-1,-1 0 1,1 0-1,0 0 1,-1 0-1,1 1 1,-1-1 0,1 0-1,0 1 1,-1-1-1,1 0 1,0 0-1,0 1 1,-1-1-1,1 0 1,0 1-1,0-1 1,-1 1-1,1-1 1,0 0-1,0 1 1,0-1-1,0 1 1,-1-1-1,1 0 1,0 1-1,0 0 1,-5 24-18,5-23 14,-1 8-17,0-1-1,0 1 1,1 0-1,1 0 1,2 18 0,-3-26 22,1-1 0,-1 1 0,1 0 1,-1 0-1,1-1 0,0 1 0,0 0 1,-1-1-1,1 1 0,0-1 1,0 1-1,1-1 0,-1 1 0,0-1 1,0 0-1,1 1 0,-1-1 0,1 0 1,-1 0-1,1 0 0,-1 0 1,1 0-1,0-1 0,-1 1 0,1 0 1,0-1-1,0 1 0,0-1 1,-1 0-1,1 0 0,0 1 0,0-1 1,0 0-1,0-1 0,-1 1 0,1 0 1,0 0-1,3-2 0,4 0 5,0-1 0,0-1 0,-1 0-1,0 0 1,0 0 0,0-1 0,14-10 0,48-49 62,-62 57-58,117-127 104,-80 85-90,-36 41-17,-6 8-5,-7 23-3,-1 1-86,-15 57 187,-10 98-1,28-155-267,0-1 1,2 1-1,0 0 0,2-1 0,1 1 0,0-1 1,2 0-1,0 0 0,10 24 0,-9-36-13,-6-11 176,0 0-1,0 0 1,0-1-1,0 1 0,0 0 1,0 0-1,0 0 1,0 0-1,0 0 1,0 0-1,0 0 1,1 0-1,-1 0 0,0 0 1,0 0-1,0 0 1,0 0-1,0 0 1,0 0-1,0 0 1,0 0-1,0 0 1,1 0-1,-1 0 0,0 0 1,0 0-1,0 0 1,0 0-1,0 0 1,0 0-1,0 0 1,0 0-1,0 0 0,1 0 1,-1 0-1,0 0 1,0 0-1,0 0 1,0 0-1,0 0 1,0 0-1,0 0 1,0 0-1,0 1 0,0-1 1,0 0-1,0 0 1,0 0-1,1 0 1,-1 0-1,0 0 1,0 0-1,0 0 0,0 0 1,0 0-1,0 1 1,0-1-1,0 0 1,0 0-1,0 0 1,0 0-1,0 0 1,0-25-392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14.239"/>
    </inkml:context>
    <inkml:brush xml:id="br0">
      <inkml:brushProperty name="width" value="0.05" units="cm"/>
      <inkml:brushProperty name="height" value="0.05" units="cm"/>
      <inkml:brushProperty name="color" value="#004F8B"/>
    </inkml:brush>
  </inkml:definitions>
  <inkml:trace contextRef="#ctx0" brushRef="#br0">60 129 11955,'-16'14'1029,"14"-12"-889,0 1 1,-1-1-1,1 0 0,-1 0 0,0 0 1,0 0-1,0 0 0,0 0 0,0-1 1,0 1-1,-4 0 0,6-2-94,1 0 1,0 0-1,-1 0 0,1-1 0,-1 1 1,1 0-1,0-1 0,-1 1 0,1 0 1,0-1-1,-1 1 0,1 0 0,0-1 1,0 1-1,0 0 0,-1-1 0,1 1 0,0-1 1,0 1-1,0-1 0,0 1 0,0 0 1,-1-1-1,1 1 0,0-1 0,0 1 1,0-1-1,0 1 0,0-1 0,1 1 1,-1 0-1,0-1 0,0 1 0,0-1 1,0 1-1,0-1 0,1 1 0,-1-1 1,6-19 631,-3 12-515,0 1-1,1 1 1,0-1 0,0 1 0,6-8-1,-8 12-166,-1 1-1,1-1 0,-1 1 0,1-1 0,0 1 0,-1 0 0,1 0 0,0 0 0,0 0 0,0 0 0,0 0 0,0 0 0,0 1 0,0-1 0,1 1 0,-1 0 0,0-1 0,0 1 0,0 0 0,0 0 0,1 0 0,-1 1 0,2-1 1,4 2-43,1-2 0,-1 1 1,16-2-1,-17 0 46,0 1-1,0 0 0,0 0 0,0 1 0,0 0 1,12 2-1,21 8-4,0-3 1,80 8 0,-21-5 23,-72-6-18,-1 2 0,0 1-1,43 18 1,-3 0-15,-48-20 16,2-1-1,-1-1 0,0 0 0,26 0 0,80-3 2,-88-1-2,466-46 13,-179 9 6,-111 10-18,-21 2-12,-144 21 8,95 4 0,-96 5-1,-15-2 5,61-1-1,329-8 18,-412 6-18,-1 0 0,1-1 0,0 0 0,0 0 0,0-1-1,14-5 1,53-26 6,-9 3-5,-43 25 23,-15 7-66,-10-2 35,0 0-1,0 1 0,0-1 0,0 0 0,0 0 1,0 1-1,0-1 0,0 0 0,0 0 1,0 1-1,0-1 0,0 0 0,0 0 1,0 1-1,0-1 0,0 0 0,0 0 1,0 1-1,0-1 0,0 0 0,0 0 1,-1 0-1,1 1 0,0-1 0,0 0 0,0 0 1,0 1-1,-1-1 0,1 0 0,0 0 1,0 0-1,0 0 0,-1 0 0,1 1 1,0-1-1,-1 0 0,1 0 1,-1 0-1,1 1 1,-1-1 0,1 0-1,-1 0 1,1 0 0,-1 0-1,1 0 1,-1 0 0,1 0-1,-1 0 1,1 0 0,-1 0-1,1 0 1,-1 0 0,1-1-1,-1 1 1,0 0 0,1 0-1,0 0 1,-1-1 0,-4-6-85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41.773"/>
    </inkml:context>
    <inkml:brush xml:id="br0">
      <inkml:brushProperty name="width" value="0.05" units="cm"/>
      <inkml:brushProperty name="height" value="0.05" units="cm"/>
      <inkml:brushProperty name="color" value="#004F8B"/>
    </inkml:brush>
  </inkml:definitions>
  <inkml:trace contextRef="#ctx0" brushRef="#br0">485 47 15355,'1'-1'85,"2"-2"538,0 0-1,0 1 1,-1-1-1,1 0 1,-1-1-1,3-5 1,-4 9-519,-1-1 1,0 1-1,0-1 1,0 1-1,0-1 1,0 1-1,0-1 1,0 1-1,0-1 1,0 1-1,0 0 1,0-1-1,0 1 1,0-1-1,0 1 1,0-1-1,0 1 1,0-1-1,-1 1 1,1-1-1,0 1 1,0 0-1,0-1 1,-1 1 0,0-1-1,0 0 39,0 0 0,0 1 0,-1-1 1,1 0-1,0 1 0,-1-1 0,1 1 0,-1-1 0,1 1 0,0 0 1,-1-1-1,-2 1 0,-8 0 134,1 1-1,-1 0 1,0 0 0,1 1-1,0 1 1,-1 0 0,1 0 0,0 1-1,0 0 1,-16 10 0,-4 4 135,2 0 0,-36 29-1,45-30-305,0 1 0,1 0 0,1 2 0,1 0 0,1 0-1,0 2 1,2 0 0,-15 29 0,21-33-110,0 1 0,0 0 0,2 1-1,1-1 1,0 1 0,1 0 0,2 0 0,0 0 0,0 1 0,2-1-1,3 25 1,-2-35-2,1 0 0,0 0 0,1 0-1,0 0 1,0-1 0,1 1 0,8 13-1,-9-18 2,-1-1 0,2 0 0,-1 1-1,0-1 1,1-1 0,0 1 0,0 0 0,0-1-1,0 0 1,1 0 0,-1 0 0,1-1-1,-1 1 1,1-1 0,0 0 0,7 1 0,1 0-126,0-1 1,1-1 0,-1 0 0,1-1 0,-1 0 0,1-1-1,-1-1 1,0 0 0,0-1 0,0 0 0,0-1 0,0 0 0,0-2-1,14-7 1,-5-4-211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1.566"/>
    </inkml:context>
    <inkml:brush xml:id="br0">
      <inkml:brushProperty name="width" value="0.05" units="cm"/>
      <inkml:brushProperty name="height" value="0.05" units="cm"/>
      <inkml:brushProperty name="color" value="#004F8B"/>
    </inkml:brush>
  </inkml:definitions>
  <inkml:trace contextRef="#ctx0" brushRef="#br0">527 81 9794,'-3'-3'903,"0"1"0,-1-1 0,1 0 0,0 0 0,1 0 0,-1-1 0,1 1 0,-1 0 0,1-1 0,0 0 0,0 1 0,1-1 0,-1 0 0,-1-7 0,-1-1 839,3 11-1625,1 1-1,0-1 0,0 1 0,-1-1 0,1 0 0,0 1 1,-1-1-1,1 1 0,-1-1 0,1 0 0,-1 1 0,1 0 1,-1-1-1,1 1 0,-1-1 0,0 1 0,1-1 1,-1 1-1,1 0 0,-1 0 0,0-1 0,1 1 0,-1 0 1,-1 0-1,0 0-1,0 0 0,0 0 0,0 0 0,0 0 1,1 1-1,-1-1 0,0 0 0,0 1 0,-2 1 0,-5 2-5,1 1-1,-16 11 0,21-13 39,-9 5-117,-102 79 172,95-71-225,1 1 1,2 0-1,-30 39 0,46-56 7,0 1-1,-1-1 1,1 1 0,-1-1 0,1 1 0,0-1 0,-1 1-1,1-1 1,0 1 0,-1 0 0,1-1 0,0 1 0,0-1 0,0 1-1,0 0 1,0-1 0,-1 1 0,1 0 0,0-1 0,1 1 0,-1 0-1,0-1 1,0 1 0,0 0 0,0-1 0,0 1 0,1-1 0,-1 1-1,0 0 1,0-1 0,1 1 0,0 0 0,19 10-394,4 1 173,-16-3 203,0 0-1,0 1 1,-1 0-1,-1 0 1,1 0 0,-2 1-1,1 0 1,-1 0-1,-1 0 1,0 1-1,-1 0 1,0 0-1,-1 0 1,0 0-1,-1 0 1,0 0-1,-2 17 1,-1-20 101,0 0 0,-1 0 0,0 0 1,0 0-1,-1 0 0,0-1 0,-1 0 1,0 0-1,0 0 0,-1-1 0,0 1 1,0-1-1,0-1 0,-1 1 0,0-1 1,-15 10-1,11-9 43,0 0 1,-1-1-1,1 0 1,-1 0-1,-1-1 1,1-1-1,-1 0 1,1-1-1,-1 0 1,0-1-1,-19 1 1,28-3-108,1 0 0,-1 0 0,0-1 0,1 1 0,-1-1 0,1 0 0,-5-2 0,7 3-30,1 0-1,-1 0 1,1-1-1,-1 1 1,1 0 0,0-1-1,-1 1 1,1 0-1,-1-1 1,1 1 0,0-1-1,-1 1 1,1 0-1,0-1 1,-1 1 0,1-1-1,0 1 1,-1-1-1,1 0 1,0 0 0,0 0-50,0 0 0,0 0 0,0 0 0,0 0 0,1 0 0,-1 0 0,0 0 0,1 1 0,-1-1 0,0 0 0,1 0 0,-1 0 0,1 0 0,-1 1 0,1-1 0,1-1 0,41-41-2495,-22 21 1762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2.171"/>
    </inkml:context>
    <inkml:brush xml:id="br0">
      <inkml:brushProperty name="width" value="0.05" units="cm"/>
      <inkml:brushProperty name="height" value="0.05" units="cm"/>
      <inkml:brushProperty name="color" value="#004F8B"/>
    </inkml:brush>
  </inkml:definitions>
  <inkml:trace contextRef="#ctx0" brushRef="#br0">141 0 20468,'2'45'3989,"-40"474"-760,35-480-3469,0-34-441,-3-9 326,-3-9-135,6 5 249,-25-54-793,-22-73 1,50 133 1086,-1 1 0,1 0 1,-1 0-1,1-1 0,0 1 0,0 0 1,-1-1-1,1 1 0,0-1 0,0 1 1,0 0-1,0-1 0,1 1 1,-1 0-1,0-1 0,0 1 0,1 0 1,-1-1-1,1 1 0,-1 0 1,1 0-1,0 0 0,0-1 0,-1 1 1,1 0-1,1-1 0,1 0 73,0 0-1,0 1 1,0-1-1,1 1 1,-1 0-1,0 0 1,1 0-1,4-1 1,8-2-84,179-51-3536,-165 46 2787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2.545"/>
    </inkml:context>
    <inkml:brush xml:id="br0">
      <inkml:brushProperty name="width" value="0.05" units="cm"/>
      <inkml:brushProperty name="height" value="0.05" units="cm"/>
      <inkml:brushProperty name="color" value="#004F8B"/>
    </inkml:brush>
  </inkml:definitions>
  <inkml:trace contextRef="#ctx0" brushRef="#br0">98 28 17420,'-6'2'2955,"1"2"-2623,0 0-1,1 0 1,0 0 0,0 1-1,1-1 1,-1 1 0,1 0-1,0 0 1,-4 8 0,-19 52 876,21-48-1121,0 0 0,1-1 0,1 2-1,0-1 1,1 0 0,1 22 0,1-38-82,0 0 0,-1-1 0,1 1 0,0 0 0,0 0 0,0 0 0,1-1 0,-1 1 0,0 0 0,0 0 0,0-1 0,0 1 0,1 0 0,-1 0 0,0-1 0,1 1 0,-1 0 0,1-1 0,-1 1 0,1 0 0,-1-1 0,1 1-1,-1-1 1,1 1 0,0 0 0,0-1 5,0 0-1,0 0 0,0 0 0,0 0 0,-1 0 0,1-1 0,0 1 0,0 0 0,0 0 0,-1-1 1,1 1-1,0 0 0,0-1 0,-1 1 0,1-1 0,0 1 0,-1-1 0,2-1 0,4-3 58,0-1 0,-1-1 0,9-11 0,11-25 482,-1-1 1,-2 0 0,30-89 0,-67 185-419,1 1 0,3 0 1,-5 70-1,16-120-170,0-1-1,0 1 1,0 0-1,0 0 1,0-1 0,0 1-1,1 0 1,-1 0-1,1-1 1,0 1-1,0-1 1,0 1 0,0-1-1,2 4 1,-2-6 3,-1 1 0,1-1 0,-1 1 0,1-1 1,-1 0-1,1 1 0,-1-1 0,1 0 1,-1 0-1,1 1 0,-1-1 0,1 0 0,0 0 1,-1 0-1,1 0 0,-1 0 0,1 0 0,0 0 1,-1 0-1,1 0 0,-1 0 0,1 0 1,1 0-1,0-1-70,0 0 1,0 0 0,1-1-1,-1 1 1,0 0-1,0-1 1,0 1-1,-1-1 1,3-1 0,39-49-630,-29 33 480,23-28-408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3"/>
    </inkml:context>
    <inkml:brush xml:id="br0">
      <inkml:brushProperty name="width" value="0.05" units="cm"/>
      <inkml:brushProperty name="height" value="0.05" units="cm"/>
      <inkml:brushProperty name="color" value="#004F8B"/>
    </inkml:brush>
  </inkml:definitions>
  <inkml:trace contextRef="#ctx0" brushRef="#br0">219 1 18300,'-13'8'4894,"-12"1"-2871,1-1-1607,11-1-160,0 0-1,1 1 1,0 0-1,0 1 1,0 0-1,1 0 1,1 2-1,0-1 1,0 1-1,-14 22 0,21-26-221,0 0 0,1 0 0,-1 0 0,2 0 0,-1 0 0,0 15 0,1 44-17,1-57-16,0 0 1,1-1-1,0 1 0,0 0 0,6 16 1,-6-24-2,-1 0 1,1 1 0,-1-1-1,1 0 1,0 0 0,-1 0-1,1 0 1,0 0 0,0 0-1,0 0 1,0 0 0,0 0-1,0-1 1,0 1 0,0 0-1,0-1 1,0 1 0,0 0-1,2 0 1,-1-1 5,0 0 0,1 0 0,-1 0 0,0 0 0,0-1 0,0 1 0,0 0 0,-1-1 0,1 0 0,0 1 0,0-1 0,0 0 0,0 0 0,0 0 0,-1 0 0,4-3 0,5-4 35,0-1 0,0 0 0,-1-1-1,0 0 1,-1 0 0,11-17 0,37-73 305,-28 33-104,-19 44-75,-6 18-46,-3 7 33,-7 32-174,2 0 0,1 0-1,2 1 1,2 45 0,0-79 0,6 30-432,-6-30 405,0-1 1,0 1-1,1 0 0,-1-1 1,0 1-1,0 0 0,1-1 0,-1 1 1,0 0-1,1-1 0,-1 1 1,1 0-1,-1-1 0,1 1 0,-1-1 1,1 1-1,-1-1 0,1 1 0,-1-1 1,1 0-1,0 1 0,-1-1 1,1 0-1,0 1 0,-1-1 0,1 0 1,0 0-1,0 0 0,-1 1 0,1-1 1,0 0-1,-1 0 0,1 0 1,0 0-1,0 0 0,-1 0 0,1-1 1,0 1-1,1 0 0,1-2-182,0 0-1,0 0 1,1 0-1,-1 0 1,-1 0-1,1-1 1,0 0-1,-1 1 1,1-1-1,3-5 1,21-36-865,-22 33 901,21-39-803,-1-8-119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8.201"/>
    </inkml:context>
    <inkml:brush xml:id="br0">
      <inkml:brushProperty name="width" value="0.05" units="cm"/>
      <inkml:brushProperty name="height" value="0.05" units="cm"/>
    </inkml:brush>
  </inkml:definitions>
  <inkml:trace contextRef="#ctx0" brushRef="#br0">64 34 18636,'8'-11'1562,"2"-3"-493,-7 14 40,-5 8 942,-29 84 174,-5 12-1819,32-87-366,0 0 1,1 0 0,1 0 0,-1 21 0,3-36-39,0 0 0,0-1-1,0 1 1,0 0 0,1 0 0,-1 0 0,0 0 0,1-1 0,0 1-1,-1 0 1,1-1 0,0 1 0,0 0 0,0-1 0,0 1 0,0-1-1,1 2 1,0-2 0,-1 0 0,0-1 0,0 1 0,1 0-1,-1-1 1,0 1 0,1-1 0,-1 0 0,1 1 0,-1-1-1,0 0 1,1 0 0,-1 0 0,1 0 0,-1 0 0,1 0-1,-1 0 1,1 0 0,-1-1 0,0 1 0,1-1 0,-1 1-1,3-2 1,4-2 2,-1 0-1,1 0 0,-1-1 1,0 0-1,0 0 1,0-1-1,-1 0 1,10-10-1,42-61 14,-51 66-14,9-12 7,-1 0 1,-1-1-1,-1-1 1,-1 0-1,14-42 1,-34 93-49,-16 61-55,21-73 94,0 0-1,1 0 1,1 0-1,0 22 0,1-36 1,0 1 0,0 0 0,0 0 0,0-1 0,0 1 0,0 0-1,0 0 1,0-1 0,0 1 0,1 0 0,-1-1 0,0 1-1,0 0 1,1-1 0,-1 1 0,0 0 0,1-1 0,-1 1-1,1-1 1,-1 1 0,1 0 0,-1-1 0,1 1 0,-1-1-1,1 0 1,0 1 0,-1-1 0,1 1 0,1-1 0,-1 0 2,0 0 0,0 0 0,1 0 1,-1 0-1,0-1 0,0 1 0,1 0 1,-1-1-1,0 1 0,0-1 0,0 0 1,1 1-1,-1-1 0,2-1 1,3-4 13,1 0 0,0-1 0,8-10 0,3-7-7,-1-1 0,-1 0 0,-1-1 0,-1-1 0,18-49 0,-39 98 6,0 0-1,2 0 1,1 1-1,1-1 1,-1 44 0,4-64-16,0 0 1,0 0-1,0-1 1,1 1-1,-1 0 1,0-1 0,1 1-1,-1 0 1,1-1-1,0 1 1,0 0-1,-1-1 1,1 1-1,0-1 1,0 0 0,0 1-1,2 1 1,-2-3 0,0 1 0,0-1 0,0 0 1,0 1-1,0-1 0,-1 0 1,1 1-1,0-1 0,0 0 0,0 0 1,0 0-1,0 0 0,0 0 0,1 0 1,-1 0-1,-1 0 0,1-1 0,0 1 1,0 0-1,0-1 0,2 0 0,1-1-1,1-1-1,0 0 0,-1 0 0,0 0 0,0 0 0,0-1 0,0 0 1,0 0-1,4-6 0,-2 1-174,1-1 0,-2 0 0,1 0 0,6-19 0,-10 24 69,-1-1 1,1 0-1,-1 0 1,0 0 0,0 0-1,-1 0 1,0 0-1,0-1 1,0 1-1,-2-9 1,-4-2-265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3.402"/>
    </inkml:context>
    <inkml:brush xml:id="br0">
      <inkml:brushProperty name="width" value="0.05" units="cm"/>
      <inkml:brushProperty name="height" value="0.05" units="cm"/>
      <inkml:brushProperty name="color" value="#004F8B"/>
    </inkml:brush>
  </inkml:definitions>
  <inkml:trace contextRef="#ctx0" brushRef="#br0">134 20 19132,'3'-20'1727,"-4"24"218,-7 38 288,-3 24-1880,4-1 0,2 1-1,3 0 1,3 0 0,3 0-1,15 77 1,-17-132-395,-1-5-53,0 0-1,0 0 1,1 0 0,0 0 0,5 9-1,-2-11-800,-4-12 54,-3-17-434,-4-6 66,-2 0 0,-1 1 0,-25-54 0,-24-26 1507,27 60 3224,31 49-3465,0 1 1,0 0 0,0 0-1,0 0 1,0-1 0,-1 1-1,1 0 1,0 0 0,0 0 0,0-1-1,0 1 1,0 0 0,1 0-1,-1-1 1,0 1 0,0 0 0,0 0-1,0 0 1,0-1 0,0 1-1,0 0 1,0 0 0,0 0-1,1-1 1,-1 1 0,0 0 0,0 0-1,0 0 1,0 0 0,0-1-1,1 1 1,-1 0 0,0 0-1,0 0 1,0 0 0,1 0 0,-1 0-1,0 0 1,0 0 0,1 0-1,-1-1 1,0 1 0,0 0-1,0 0 1,1 0 0,-1 0 0,12-1 472,-12 1-424,146-9 142,-103 6-427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3.856"/>
    </inkml:context>
    <inkml:brush xml:id="br0">
      <inkml:brushProperty name="width" value="0.05" units="cm"/>
      <inkml:brushProperty name="height" value="0.05" units="cm"/>
      <inkml:brushProperty name="color" value="#004F8B"/>
    </inkml:brush>
  </inkml:definitions>
  <inkml:trace contextRef="#ctx0" brushRef="#br0">143 1 19596,'-3'3'842,"-1"0"0,1 0 0,0 0 0,0 0 0,0 1 0,-5 7 0,-16 35 782,-13 53-1219,23-53-125,1 0 0,-8 71 0,17-90-166,2 0 1,1-1 0,2 1-1,0 0 1,10 52-1,-8-70-170,0 0-1,0 0 0,0 0 1,1 0-1,0-1 1,1 0-1,0 0 1,9 12-1,-12-18 12,0 1-1,0-1 1,1 0-1,-1 1 1,0-1 0,1 0-1,-1-1 1,1 1-1,0 0 1,0-1 0,-1 1-1,1-1 1,0 0-1,0 0 1,0 0 0,0 0-1,0-1 1,1 1-1,-1-1 1,0 0 0,0 0-1,0 0 1,0 0-1,0-1 1,1 1 0,-1-1-1,0 1 1,4-3-1,20-10-376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4.324"/>
    </inkml:context>
    <inkml:brush xml:id="br0">
      <inkml:brushProperty name="width" value="0.05" units="cm"/>
      <inkml:brushProperty name="height" value="0.05" units="cm"/>
      <inkml:brushProperty name="color" value="#004F8B"/>
    </inkml:brush>
  </inkml:definitions>
  <inkml:trace contextRef="#ctx0" brushRef="#br0">0 67 20180,'6'-7'416,"-1"0"0,1 0 0,1 1 0,-1 0 0,1 0 0,0 1 0,0 0 0,10-5 0,-15 8-319,0 1 0,1 0 0,-1 0 0,1 1 0,-1-1 0,1 0 0,-1 1 0,1 0 0,-1-1 0,1 1 0,0 0 1,-1 0-1,1 1 0,0-1 0,-1 0 0,1 1 0,-1 0 0,1-1 0,-1 1 0,1 0 0,-1 0 0,0 0 0,1 1 0,-1-1 0,0 1 0,0-1 0,0 1 1,0 0-1,0 0 0,0-1 0,2 5 0,0 0-31,-1-1 0,1 1 0,-1 1 0,0-1 0,-1 0 0,1 1 0,-1-1 0,-1 1 0,1 0 0,-1 0 1,0-1-1,-1 1 0,0 0 0,0 0 0,0 0 0,-2 7 0,-1 11 26,-2-1-1,-1 1 1,-9 24-1,-47 93 186,45-108-215,1 1 0,1 1 1,-12 51-1,25-80-54,1 0 0,0 0 0,0 0-1,0 0 1,1 1 0,1-1 0,-1 0 0,3 12 0,-2-16-7,-1-1 0,1 1 0,0-1 1,0 1-1,1-1 0,-1 0 0,0 0 0,1 1 0,-1-1 1,1 0-1,0 0 0,0 0 0,0-1 0,0 1 0,0 0 1,0-1-1,0 0 0,0 1 0,1-1 0,-1 0 0,0 0 1,1 0-1,-1 0 0,1 0 0,5 0 0,1 0-103,1 0 0,0-1 0,-1 0 0,1 0 0,0-1-1,0-1 1,-1 0 0,1 0 0,-1 0 0,0-1 0,14-6 0,-18 6-20,1 0 1,-1 0-1,1 0 1,-1 0-1,0-1 1,0 0-1,-1 0 1,1 0-1,-1 0 1,0-1-1,0 0 1,0 0-1,-1 0 1,1 0-1,-1-1 1,-1 1-1,1-1 1,3-11-1,-4-17-541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4.693"/>
    </inkml:context>
    <inkml:brush xml:id="br0">
      <inkml:brushProperty name="width" value="0.05" units="cm"/>
      <inkml:brushProperty name="height" value="0.05" units="cm"/>
      <inkml:brushProperty name="color" value="#004F8B"/>
    </inkml:brush>
  </inkml:definitions>
  <inkml:trace contextRef="#ctx0" brushRef="#br0">0 12 21565,'2'1'1728,"11"2"-1288,5-3-296,11-1 472,7-2-800,8-2 248,4 1-64,-2 1-272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5.064"/>
    </inkml:context>
    <inkml:brush xml:id="br0">
      <inkml:brushProperty name="width" value="0.05" units="cm"/>
      <inkml:brushProperty name="height" value="0.05" units="cm"/>
      <inkml:brushProperty name="color" value="#004F8B"/>
    </inkml:brush>
  </inkml:definitions>
  <inkml:trace contextRef="#ctx0" brushRef="#br0">112 31 18532,'-7'5'290,"0"0"-1,0 0 1,1 0 0,0 1-1,0 0 1,0 0 0,1 1-1,0 0 1,0 0 0,-6 12-1,4-6-66,1 0 0,0 0-1,1 1 1,0 0 0,-2 18-1,5-22-149,1-1 0,0 2 0,0-1 0,1 0-1,1 0 1,1 13 0,-2-21-37,1 0 1,-1 0-1,0 0 0,1 0 0,-1 0 1,1-1-1,0 1 0,0 0 0,-1 0 0,1 0 1,0-1-1,1 1 0,-1-1 0,0 1 1,0-1-1,1 1 0,-1-1 0,1 0 1,-1 1-1,1-1 0,0 0 0,-1 0 1,1 0-1,0 0 0,0 0 0,-1-1 1,1 1-1,0-1 0,0 1 0,0-1 0,0 0 1,0 1-1,0-1 0,0 0 0,0 0 1,0 0-1,0-1 0,3 0 0,2-1 93,0-1 0,0 1 0,0-1 0,-1-1 0,0 1 0,1-1 0,-2 0 0,1-1-1,0 0 1,-1 1 0,0-2 0,0 1 0,8-11 0,-1-1 219,0 0 0,-2-1 0,16-32 0,-20 37-230,-1 0 0,0-1 0,-1 1 0,0-1 1,-1 0-1,0 0 0,-1 0 0,0-26 0,-2 40-124,0-1-1,0 1 1,0-1 0,0 1-1,0-1 1,0 1 0,0-1-1,0 1 1,0-1 0,0 1-1,0-1 1,0 1 0,0-1-1,-1 1 1,1 0 0,0-1-1,0 1 1,0-1 0,-1 1-1,1-1 1,0 1 0,-1 0-1,1-1 1,0 1 0,-1-1-1,1 1 1,0 0 0,-1 0-1,1-1 1,-1 1 0,1 0-1,-1 0 1,1-1 0,-1 1 0,1 0-1,0 0 1,-1 0 0,1 0-1,-1 0 1,1 0 0,-1 0-1,1-1 1,-1 2 0,1-1-1,-1 0 1,1 0 0,-1 0-1,1 0 1,-1 0 0,1 0-1,-2 1 1,0 0-94,0 0 1,0 1-1,0 0 1,0-1-1,0 1 1,1 0-1,-1 0 1,0-1-1,-2 5 1,0 0-1,1-1 0,-1 1 0,1 0 0,0 1 0,1-1 0,-1 0-1,1 1 1,1-1 0,-1 1 0,1 0 0,-1 7 0,5-1-286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5.480"/>
    </inkml:context>
    <inkml:brush xml:id="br0">
      <inkml:brushProperty name="width" value="0.05" units="cm"/>
      <inkml:brushProperty name="height" value="0.05" units="cm"/>
      <inkml:brushProperty name="color" value="#004F8B"/>
    </inkml:brush>
  </inkml:definitions>
  <inkml:trace contextRef="#ctx0" brushRef="#br0">65 0 19220,'-22'102'1741,"-12"66"-42,29-139-1414,3 1 0,0 0 0,4 50 0,-1-74-270,-1-1 0,1 1 0,1 0 1,-1 0-1,4 7 0,-5-12-13,1 0-1,-1 0 1,1 0 0,-1 0 0,1 0-1,-1 0 1,1 0 0,0 0 0,-1 0-1,1-1 1,0 1 0,0 0 0,0 0-1,0-1 1,-1 1 0,1-1 0,0 1-1,0-1 1,0 1 0,0-1-1,0 0 1,0 1 0,1-1 0,-1 0-1,0 0 1,0 0 0,0 1 0,0-1-1,0-1 1,0 1 0,0 0 0,0 0-1,0 0 1,2-1 0,4-2-4,-1 0 1,0 0-1,0 0 0,0-1 1,0 0-1,-1-1 1,1 1-1,-1-1 1,0 0-1,0 0 0,3-6 1,10-12-8,17-32 1,-13 19 96,-2-1 0,-1 0 0,-2-2 0,14-47 0,-28 71 128,-3 15-208,0 0 0,0 0 0,0 0 0,0 0 0,0 0-1,0 0 1,0 0 0,0 0 0,0 0 0,0 0-1,0 0 1,0 0 0,-1 0 0,1 0 0,0 0-1,0 0 1,0 0 0,0 0 0,0 0 0,0 0 0,0 0-1,0 0 1,0 0 0,0 0 0,0 0 0,0 0-1,0 0 1,0 0 0,0 0 0,0 0 0,0 0 0,0 0-1,0 0 1,0 0 0,-1 0 0,1 0 0,0 0-1,0 0 1,0-1 0,0 1 0,0 0 0,0 0-1,0 0 1,0 0 0,0 0 0,0 0 0,-11 26 380,-52 176 262,51-157-994,3 0 0,-6 73 1,15-99 189,4-7-58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6.045"/>
    </inkml:context>
    <inkml:brush xml:id="br0">
      <inkml:brushProperty name="width" value="0.05" units="cm"/>
      <inkml:brushProperty name="height" value="0.05" units="cm"/>
      <inkml:brushProperty name="color" value="#004F8B"/>
    </inkml:brush>
  </inkml:definitions>
  <inkml:trace contextRef="#ctx0" brushRef="#br0">0 73 16684,'14'5'2026,"-1"0"0,1 0 0,25 3 0,-35-7-1888,-1 0 1,0-1-1,1 1 0,-1-1 1,1 0-1,-1 0 0,1 0 1,-1 0-1,1-1 0,-1 0 1,0 1-1,1-1 0,-1-1 1,0 1-1,0 0 0,0-1 1,0 1-1,0-1 0,0 0 1,0 0-1,3-3 0,-4 3-115,-1 1 0,0-1 0,0 1 0,0-1 0,0 1 1,-1-1-1,1 1 0,0-1 0,-1 0 0,1 1 0,-1-1 0,1 0 0,-1 0 0,0 1 0,0-1 0,1 0 0,-1 0 0,-1 0 0,1 1 0,0-1 0,0 0 0,-1 0 0,1 1 0,-1-1 0,1 0 0,-1 1 0,0-1 0,0 0 0,0 1 0,1-1 0,-2 1 0,1 0 0,0-1 1,0 1-1,0 0 0,-1-1 0,1 1 0,-2-1 0,1 0-5,-1 1 1,1-1 0,-1 0-1,0 1 1,1 0-1,-1 0 1,0 0 0,0 0-1,1 0 1,-1 0 0,0 1-1,0-1 1,0 1 0,0 0-1,0 0 1,0 0-1,0 0 1,0 1 0,0-1-1,0 1 1,0 0 0,1 0-1,-4 1 1,1 1-24,-1 1 1,1 0-1,0 1 1,0-1-1,1 1 1,-1 0-1,1 0 1,0 0-1,1 1 1,-1-1-1,1 1 1,0 0-1,1 0 1,-1 0-1,1 0 1,-2 13-1,1-7-13,0 0 0,1 1 0,1 0 0,0-1 0,1 1 0,1-1 0,2 24 0,-2-34 12,-1 1 1,1-1-1,-1 0 1,1 0-1,0 0 1,0 1-1,0-1 1,0 0-1,0 0 1,0 0-1,1 0 1,-1 0-1,1-1 1,-1 1 0,1 0-1,0-1 1,-1 1-1,1-1 1,0 0-1,2 2 1,-1-2 1,-1-1-1,0 1 1,1 0 0,-1-1 0,1 0 0,-1 0-1,1 0 1,-1 0 0,1 0 0,0 0-1,-1 0 1,1-1 0,-1 1 0,0-1 0,1 0-1,-1 0 1,1 0 0,2-2 0,4-2-10,0 0 1,0-1-1,-1 0 0,1 0 1,-1-1-1,11-13 1,37-52-32,-16 20 3,-40 52 41,0-1 0,0 1-1,0 0 1,0 0 0,0 0-1,0 0 1,0 0 0,0-1-1,0 1 1,1 0 0,-1 0-1,0 0 1,0 0-1,0 0 1,0 0 0,0-1-1,1 1 1,-1 0 0,0 0-1,0 0 1,0 0 0,0 0-1,1 0 1,-1 0 0,0 0-1,0 0 1,0 0 0,1 0-1,-1 0 1,0 0-1,0 0 1,0 0 0,0 0-1,1 0 1,-1 0 0,0 0-1,0 0 1,0 0 0,0 0-1,1 0 1,-1 0 0,0 1-1,0-1 1,0 0 0,0 0-1,1 0 1,-1 0-1,0 0 1,0 0 0,0 1-1,0-1 1,0 0 0,0 0-1,0 0 1,0 0 0,1 1-1,-1-1 1,0 0 0,0 0-1,0 0 1,0 0 0,0 1-1,0-1 1,0 0-1,1 9-14,0 0-1,-1 0 0,0 0 0,0 0 0,-3 16 0,-1 12-28,4-32 37,0 5 1,0-1 0,0 1 0,4 19 0,-4-28 9,0 0 0,0 0 0,0 0 0,0 0 0,1 0 0,-1 0 0,0 0 0,0 0 0,1 0 0,-1 0 0,1 0 0,-1 0 0,1-1 0,-1 1 0,1 0 0,0 0 0,-1-1 0,1 1 0,0 0 0,-1-1 0,1 1 0,0-1 0,0 1 0,0-1 0,0 1 0,0-1 0,-1 1 0,1-1 0,0 0 0,0 1 0,0-1 0,0 0 0,0 0 1,0 0-1,0 0 0,0 0 0,0 0 0,0 0 0,0 0 0,0 0 0,0-1 0,0 1 0,0 0 0,0-1 0,0 1 0,0 0 0,-1-1 0,1 1 0,0-1 0,0 1 0,1-2 0,9-6 29,-1 0 0,0-1-1,0 0 1,-1-1 0,12-16-1,-13 15-3,1 1-1,0 0 1,1 0-1,-1 1 0,21-14 1,-29 22-26,0 1-1,0-1 1,0 1 0,0-1 0,0 1 0,0-1 0,1 1-1,-1 0 1,0-1 0,0 1 0,0 0 0,0 0-1,1 0 1,-1 0 0,0 0 0,0 0 0,0 0-1,0 0 1,1 1 0,-1-1 0,0 0 0,0 1 0,0-1-1,0 1 1,0-1 0,0 1 0,0 0 0,0-1-1,0 1 1,0 0 0,0 0 0,0-1 0,0 1 0,-1 0-1,1 0 1,0 0 0,-1 0 0,1 0 0,0 0-1,-1 0 1,0 0 0,1 1 0,0 1 0,2 6-10,0 1 1,0 0 0,-1 0-1,1 11 1,-2-14 2,0-4 15,-1 1 0,1-1 0,-1 0 0,1 0 0,0 0 0,0 0 0,0 0 0,0-1-1,3 5 1,-3-6-4,-1-1-1,0 0 0,1 1 1,-1-1-1,0 0 0,1 0 1,-1 1-1,1-1 0,-1 0 0,1 0 1,-1 0-1,0 1 0,1-1 1,-1 0-1,1 0 0,-1 0 1,1 0-1,-1 0 0,1 0 0,-1 0 1,1 0-1,-1 0 0,2 0 1,16-12 90,2-10 4,10-12-670,-28 32 481,0 1 0,0-1 0,0 1 0,0-1 0,1 1 0,-1 0 0,0 0 0,1 0 0,-1 0 0,0 0 0,1 1 0,-1-1 0,1 1 0,3-1 0,-2 1-299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6.410"/>
    </inkml:context>
    <inkml:brush xml:id="br0">
      <inkml:brushProperty name="width" value="0.05" units="cm"/>
      <inkml:brushProperty name="height" value="0.05" units="cm"/>
      <inkml:brushProperty name="color" value="#004F8B"/>
    </inkml:brush>
  </inkml:definitions>
  <inkml:trace contextRef="#ctx0" brushRef="#br0">8 0 23501,'0'11'1584,"-4"3"-1520,1 4-336,3 4-416,3 1 712,1 5-248,5 2-160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6.845"/>
    </inkml:context>
    <inkml:brush xml:id="br0">
      <inkml:brushProperty name="width" value="0.05" units="cm"/>
      <inkml:brushProperty name="height" value="0.05" units="cm"/>
      <inkml:brushProperty name="color" value="#004F8B"/>
    </inkml:brush>
  </inkml:definitions>
  <inkml:trace contextRef="#ctx0" brushRef="#br0">0 40 17156,'19'74'6460,"-19"-73"-6441,0-1-1,0 1 1,0-1 0,0 1 0,0-1 0,0 1-1,0-1 1,0 1 0,1-1 0,-1 0 0,0 1-1,0-1 1,0 1 0,1-1 0,-1 1 0,0-1-1,1 0 1,-1 1 0,0-1 0,1 0 0,-1 1-1,0-1 1,1 0 0,-1 1 0,1-1 0,-1 0-1,1 0 1,-1 0 0,1 1 0,-1-1 0,0 0 0,1 0-1,-1 0 1,1 0 0,-1 0 0,1 0 0,-1 0-1,1 0 1,-1 0 0,1 0 0,-1 0 0,1 0-1,-1 0 1,1 0 0,-1-1 0,1 1 0,-1 0-1,1 0 1,-1-1 0,0 1 0,1 0 0,-1 0-1,1-1 1,-1 1 0,0 0 0,1-1 0,-1 1-1,1-1 1,22-27 355,-20 23-261,14-21 239,-13 19-214,1-1 1,-1 1 0,1 0 0,1 1-1,-1-1 1,12-8 0,-17 14-125,1 1 0,-1 0 0,1-1 0,-1 1 0,1-1 0,0 1 1,-1 0-1,1 0 0,-1-1 0,1 1 0,0 0 0,-1 0 0,1 0 0,0 0 0,-1 0 0,1 0 0,0 0 0,-1 0 1,1 0-1,0 0 0,-1 0 0,1 0 0,0 0 0,-1 0 0,1 1 0,0-1 0,-1 0 0,1 1 0,-1-1 1,1 0-1,-1 1 0,1-1 0,-1 0 0,1 1 0,-1-1 0,1 1 0,-1-1 0,1 1 0,-1-1 0,0 1 0,1 0 1,-1-1-1,0 1 0,1-1 0,-1 1 0,0 0 0,0-1 0,0 1 0,1 0 0,-1 0 0,6 38 145,-6-36-146,4 177 144,-1-165-118,-3-15-45,1 0-1,-1 0 1,0 0-1,0 0 1,0 0-1,0 0 1,0 0 0,0 0-1,0 0 1,1 0-1,-1 0 1,0 0-1,0 0 1,0 0-1,0 0 1,0 0 0,0 0-1,1 0 1,-1 0-1,0 0 1,0 0-1,0 0 1,0 0 0,0 0-1,0 0 1,0 0-1,1 0 1,-1 0-1,0 0 1,0 0-1,0-1 1,0 1 0,0 0-1,0 0 1,0 0-1,0 0 1,0 0-1,1 0 1,-1 0-1,0 0 1,0-1 0,0 1-1,0 0 1,0 0-1,0 0 1,0 0-1,0 0 1,0-1-1,9-25-950,2-37 409,-4 29 193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7.282"/>
    </inkml:context>
    <inkml:brush xml:id="br0">
      <inkml:brushProperty name="width" value="0.05" units="cm"/>
      <inkml:brushProperty name="height" value="0.05" units="cm"/>
      <inkml:brushProperty name="color" value="#004F8B"/>
    </inkml:brush>
  </inkml:definitions>
  <inkml:trace contextRef="#ctx0" brushRef="#br0">149 47 19028,'-2'-2'253,"1"1"-1,0-1 1,-1 0-1,0 0 0,1 1 1,-1-1-1,0 1 1,1-1-1,-1 1 1,0 0-1,0 0 1,0-1-1,-1 2 1,1-1-1,0 0 1,0 0-1,0 1 1,-1-1-1,1 1 1,-3-1-1,2 1-131,0 0 0,0-1 0,0 1 0,0 1 0,0-1-1,0 0 1,0 1 0,0-1 0,0 1 0,0 0 0,1 0 0,-1 0 0,0 1-1,0-1 1,-2 2 0,-1 3-87,1 0 1,0 0-1,0 0 0,0 1 0,1-1 1,0 1-1,0 0 0,1 1 0,0-1 1,0 0-1,1 1 0,0 0 0,0-1 0,1 1 1,-1 0-1,2 0 0,-1 0 0,1 0 1,1 0-1,1 12 0,-2-19-32,0 0 0,0 0 0,1 0 0,-1 0 0,0 0 0,1 0-1,-1 0 1,0 0 0,1-1 0,-1 1 0,1 0 0,0 0 0,-1 0 0,1 0 0,0-1 0,-1 1-1,1 0 1,0-1 0,0 1 0,0 0 0,-1-1 0,1 1 0,0-1 0,0 1 0,0-1 0,0 0-1,0 1 1,0-1 0,0 0 0,0 0 0,0 0 0,0 1 0,0-1 0,0 0 0,0 0 0,0-1-1,0 1 1,0 0 0,0 0 0,2-1 0,1 0 12,-1-1 1,1 0-1,0 0 0,0 0 1,-1 0-1,1-1 0,-1 1 1,5-6-1,13-17 235,-1 0-1,-1-2 1,-2 0 0,0 0-1,14-35 1,-40 91-378,1 0 1,2 0-1,1 1 0,1 0 1,0 30-1,4-58 45,0 0-1,0 0 1,0-1-1,0 1 1,1 0 0,-1 0-1,0 0 1,1-1 0,-1 1-1,1 0 1,0-1 0,-1 1-1,1 0 1,0-1-1,0 1 1,0-1 0,0 1-1,1-1 1,1 2 0,-2-2 15,1-1 1,-1 0 0,0 0 0,1 1 0,-1-1-1,1 0 1,-1 0 0,0 0 0,1-1 0,-1 1-1,1 0 1,-1 0 0,0-1 0,1 1-1,-1-1 1,0 1 0,1-1 0,-1 0 0,0 1-1,0-1 1,0 0 0,0 0 0,1 0 0,-1 0-1,1-1 1,27-24-567,5-4-158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8.820"/>
    </inkml:context>
    <inkml:brush xml:id="br0">
      <inkml:brushProperty name="width" value="0.05" units="cm"/>
      <inkml:brushProperty name="height" value="0.05" units="cm"/>
    </inkml:brush>
  </inkml:definitions>
  <inkml:trace contextRef="#ctx0" brushRef="#br0">285 244 17812,'-13'-6'1105,"0"1"1,0 0-1,-1 1 1,1 1-1,-18-3 1,25 6-947,-1 0-1,0 0 1,0 0 0,0 1 0,0 0 0,1 0 0,-1 1-1,0 0 1,1 0 0,-1 0 0,1 1 0,-10 6 0,9-5-129,0 0 0,1 0-1,0 1 1,0 0 0,0 0 0,0 1 0,1-1 0,0 1 0,0 0 0,0 1 0,1-1 0,0 1 0,0 0 0,1 0 0,0 0 0,0 1 0,-3 12-1,6-18-23,0 0 0,-1 0 0,1 0-1,0 0 1,0 0 0,0 0 0,0 0-1,1 0 1,-1 0 0,1 0-1,-1 0 1,1 0 0,0 0 0,-1 0-1,1 0 1,0 0 0,0 0 0,0-1-1,1 1 1,-1 0 0,0-1 0,1 1-1,-1-1 1,1 1 0,-1-1-1,1 0 1,3 2 0,-1-1 8,0 0 0,0-1 0,1 1 0,-1-1 1,0 0-1,1 0 0,-1-1 0,0 1 0,1-1 0,-1 0 0,0 0 0,9-2 1,5-2 29,1-1 1,-1-1 0,0 0 0,0-1 0,-1-2-1,30-17 1,-13 3 60,0-1 0,32-31 0,-30 22 1,32-40 1,-52 55-58,-2-1 0,0-1 0,-1 0 0,12-25 0,-17 25 14,-8 20-62,0 0-1,-1 0 1,1 0 0,0 0-1,0 0 1,0 0 0,0 0-1,0 0 1,0 0 0,0 0-1,-1 0 1,1 0 0,0 0-1,0 0 1,0 0 0,0 0-1,0 0 1,0 0 0,0 0-1,-1 0 1,1 0 0,0 0-1,0 0 1,0 0 0,0 0-1,0 0 1,0 0 0,0 0-1,0 0 1,-1 0 0,1-1-1,0 1 1,0 0 0,0 0-1,0 0 1,0 0 0,0 0-1,0 0 1,0 0 0,0 0-1,0 0 1,0-1 0,0 1-1,0 0 1,0 0 0,0 0-1,0 0 1,0 0 0,0 0-1,0 0 1,0-1 0,0 1-1,0 0 1,0 0 0,0 0-1,0 0 1,0 0 0,0 0-1,0 0 1,0-1-1,0 1 1,0 0 0,0 0-1,0 0 1,0 0 0,0 0-1,0 0 1,1 0 0,-10 6 12,0 4-9,1 1 0,-1-1 0,2 2 0,0-1 0,0 1 0,-5 14 0,2-2-60,1 1-1,-8 35 0,3 19-605,13-71 525,0-1 1,1 1 0,0 0-1,1-1 1,0 1 0,0-1-1,0 1 1,4 10 0,4-4-198,1-11-96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7.714"/>
    </inkml:context>
    <inkml:brush xml:id="br0">
      <inkml:brushProperty name="width" value="0.05" units="cm"/>
      <inkml:brushProperty name="height" value="0.05" units="cm"/>
      <inkml:brushProperty name="color" value="#004F8B"/>
    </inkml:brush>
  </inkml:definitions>
  <inkml:trace contextRef="#ctx0" brushRef="#br0">84 0 18884,'-15'30'985,"1"1"-1,2 0 1,1 1-1,-7 36 1,13-46-710,1 1-1,2-1 1,0 0 0,1 1 0,1-1 0,2 1 0,3 23 0,-4-42-241,0 1 0,0-1 0,1 1 0,-1-1 0,1 0 0,0 1 0,0-1 0,0 0 0,0 0 0,1-1 0,3 5-1,-4-6-20,0-1-1,0 1 1,-1-1-1,1 1 1,1-1-1,-1 0 1,0 0-1,0 0 1,0 0-1,1 0 1,-1-1-1,0 1 1,1 0-1,-1-1 1,0 0-1,1 0 1,-1 0-1,1 0 0,-1 0 1,1 0-1,-1 0 1,4-2-1,4-1 11,-1-1-1,1 0 0,-1 0 0,0-1 0,0 0 0,-1-1 0,0 0 1,12-11-1,21-14 58,-40 30-78,0 1-1,1-1 0,-1 0 0,0 0 0,0 1 0,1-1 0,-1 1 0,0-1 0,1 1 1,-1-1-1,0 1 0,1 0 0,-1 0 0,1-1 0,-1 1 0,0 0 0,1 0 0,-1 1 1,2-1-1,-2 1-2,0-1 1,0 1 0,0-1 0,0 1 0,0 0 0,-1-1 0,1 1 0,0 0-1,0 0 1,-1 0 0,1 0 0,-1 0 0,1 0 0,-1-1 0,1 1 0,-1 0-1,1 0 1,-1 1 0,0 0 0,2 8-5,-1-1 0,0 1 0,-1-1 0,-1 16 0,1-9 5,-1 7 3,0-15 20,1 0-1,0-1 1,1 1-1,-1 0 0,2 0 1,1 9-1,-2-16-12,-1 0 0,0 0 0,0-1-1,1 1 1,-1 0 0,0 0 0,1-1 0,-1 1-1,1 0 1,-1 0 0,1-1 0,0 1-1,-1-1 1,1 1 0,-1-1 0,1 1 0,0-1-1,0 1 1,-1-1 0,1 1 0,0-1 0,0 0-1,-1 1 1,1-1 0,0 0 0,0 0 0,0 0-1,0 0 1,-1 1 0,1-1 0,0 0 0,0-1-1,0 1 1,0 0 0,0 0 0,-1 0 0,1 0-1,0-1 1,0 1 0,0 0 0,-1-1 0,1 1-1,0 0 1,0-1 0,0 0 0,5-2 51,-1-1 1,1 0-1,-1 0 0,8-8 1,17-19 171,-19 19-151,1-1 0,0 2 0,24-17 0,-36 27-84,1 0-1,0 0 1,0 1-1,0-1 1,0 0 0,0 1-1,1-1 1,-1 1-1,0-1 1,0 1-1,0-1 1,0 1 0,1 0-1,-1-1 1,0 1-1,0 0 1,1 0 0,-1 0-1,0 0 1,0 0-1,1 0 1,-1 1-1,0-1 1,0 0 0,0 1-1,1-1 1,-1 0-1,0 1 1,0 0 0,0-1-1,0 1 1,0 0-1,0-1 1,0 1-1,0 0 1,0 0 0,0 0-1,0 0 1,-1 0-1,1 0 1,0 0 0,-1 0-1,1 0 1,-1 0-1,2 3 1,1 5-26,0 1 0,-1-1 0,0 1 0,1 18 0,-1-13 12,-1-3-8,0-6 24,-1 0 0,1 0 0,0 0 0,0 0 0,1 0 0,0-1 0,0 1 0,0-1 0,4 8 0,-5-13 3,-1 1-1,1 0 1,-1-1-1,1 1 0,0-1 1,-1 0-1,1 1 1,0-1-1,-1 1 0,1-1 1,0 0-1,0 0 1,-1 1-1,1-1 0,0 0 1,0 0-1,-1 0 1,1 0-1,0 0 0,0 0 1,0 0-1,-1 0 1,1 0-1,0 0 0,0 0 1,-1 0-1,1-1 1,0 1-1,0 0 0,-1-1 1,1 1-1,1-1 1,20-16 61,-21 15-60,12-11 35,-1-2 0,12-18-1,-16 21-24,1 0 0,1 0-1,18-18 1,-27 30-17,0-1 0,0 0 1,0 0-1,-1 0 0,1 1 0,0-1 0,1 0 1,-1 1-1,0-1 0,0 1 0,0-1 0,0 1 1,0 0-1,0-1 0,1 1 0,-1 0 0,0 0 1,0 0-1,0 0 0,1 0 0,0 0 1,-1 1-2,0-1 0,0 1 1,0 0-1,0-1 1,0 1-1,0 0 0,0 0 1,0-1-1,-1 1 1,1 0-1,0 0 0,-1 0 1,1 0-1,0 0 1,-1 0-1,1 0 0,-1 0 1,1 2-1,1 6-13,0 0 0,0 1 0,-1-1-1,0 12 1,0-12 18,-1 12-11,0-16 26,0 1 1,1-1 0,-1 1-1,1-1 1,0 1-1,2 7 1,-3-13-13,0 0 1,0 0 0,1 1-1,-1-1 1,0 0 0,0 0-1,0 1 1,0-1 0,0 0-1,0 0 1,1 1-1,-1-1 1,0 0 0,0 0-1,0 1 1,0-1 0,1 0-1,-1 0 1,0 0 0,0 0-1,1 1 1,-1-1 0,0 0-1,0 0 1,1 0-1,-1 0 1,0 0 0,0 0-1,1 0 1,-1 0 0,0 0-1,1 0 1,-1 0 0,0 0-1,1 0 1,8-8 112,6-19 2,-14 25-110,7-13-31,-6 9-109,0 0 1,1 0-1,0 1 1,0-1-1,0 1 1,1-1-1,0 1 1,0 1-1,5-6 1,-8 10 119,-1 0-1,0 0 1,0-1 0,1 1-1,-1 0 1,0 0 0,0 0-1,1 0 1,-1 0 0,0 0-1,0 0 1,1 0 0,-1 0 0,0 0-1,0 0 1,1 0 0,-1 0-1,0 0 1,0 0 0,1 0-1,-1 1 1,0-1 0,0 0-1,1 0 1,-1 0 0,0 0 0,0 0-1,0 0 1,1 1 0,-1-1-1,0 0 1,0 0 0,0 0-1,1 1 1,-1-1 0,0 0-1,0 0 1,0 1 0,0-1 0,0 0-1,0 0 1,0 1 0,0-1-1,0 0 1,1 0 0,-1 1-1,0-1 1,0 0 0,0 0-1,0 1 1,0-1 0,-1 0 0,1 0-1,0 1 1,0-1 0,0 20 59,0-18-162,-3 22-250,-1 2-57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8.261"/>
    </inkml:context>
    <inkml:brush xml:id="br0">
      <inkml:brushProperty name="width" value="0.05" units="cm"/>
      <inkml:brushProperty name="height" value="0.05" units="cm"/>
      <inkml:brushProperty name="color" value="#004F8B"/>
    </inkml:brush>
  </inkml:definitions>
  <inkml:trace contextRef="#ctx0" brushRef="#br0">76 167 20532,'-1'0'162,"0"1"0,0 0-1,0 0 1,1-1 0,-1 1-1,0 0 1,1 0-1,-1 0 1,0 0 0,1 0-1,0 0 1,-1 0 0,1 0-1,-1 2 1,1-3-112,0 0 0,0 1 0,0-1 1,1 0-1,-1 0 0,0 1 0,0-1 0,0 0 1,0 0-1,1 1 0,-1-1 0,0 0 0,0 0 0,0 0 1,1 1-1,-1-1 0,0 0 0,0 0 0,1 0 1,-1 0-1,0 0 0,1 0 0,-1 0 0,0 0 0,0 1 1,1-1-1,-1 0 0,0 0 0,1 0 0,-1 0 1,0 0-1,0-1 0,1 1 0,3 0 78,-1 0-1,0-1 1,1 0-1,-1 0 1,0 0-1,1 0 1,-1 0-1,5-3 1,-2-1-103,1 0 0,-1 0 0,0 0 0,0-1 0,-1 0 0,0 0 0,0 0 0,0 0 0,-1-1 0,5-8 0,-8 12-1,1 0 1,0 0-1,-1 0 0,0-1 0,1 1 0,-1 0 0,-1-1 0,1 1 0,0-1 0,-1 0 0,0 1 0,0-1 0,0 1 0,0-1 1,0 1-1,-1-1 0,0 1 0,1-1 0,-1 1 0,-1-1 0,1 1 0,0 0 0,-1-1 0,-2-3 0,3 5-9,-1 1-1,1 0 1,0 0-1,0 0 1,0 0 0,-1 0-1,1 0 1,0 0-1,-1 1 1,1-1-1,-1 0 1,1 1-1,-1-1 1,1 1-1,-1 0 1,1-1-1,-1 1 1,1 0-1,-1 0 1,1 0-1,-1 0 1,0 0 0,1 0-1,-1 1 1,1-1-1,-1 0 1,1 1-1,-1-1 1,1 1-1,-1 0 1,1-1-1,0 1 1,-2 1-1,-3 2 29,0 0-1,0 0 1,0 0-1,1 1 0,0 0 1,-6 7-1,2 0-23,0 2-1,0-1 0,2 1 1,-1 1-1,2-1 1,0 1-1,1 0 0,0 1 1,1-1-1,1 1 0,1 0 1,0 0-1,0 24 1,2-38-17,0 1 1,0-1-1,0 1 1,1-1 0,-1 0-1,1 1 1,-1-1-1,1 1 1,0-1 0,0 0-1,0 0 1,0 1-1,0-1 1,0 0-1,1 0 1,-1 0 0,3 2-1,-2-3 4,-1 0-1,1 0 1,0 0-1,-1 0 1,1-1-1,0 1 1,-1-1-1,1 1 1,0-1-1,0 1 1,0-1-1,-1 0 1,1 0-1,0 0 1,0 0 0,0 0-1,3-1 1,4-2 15,-1 1 0,1-2 0,-1 1 1,0-1-1,0 0 0,0-1 0,12-9 1,87-81 178,-12 10-103,-93 84-100,-1 0 0,1-1 0,-1 1 0,1 0 0,0 0 0,0 0 0,-1 0 0,1 0 0,0 1-1,0-1 1,0 0 0,0 1 0,0-1 0,4 1 0,-6 0 1,1 0-1,0 0 0,0 1 1,-1-1-1,1 0 0,0 1 1,-1-1-1,1 0 0,0 1 1,-1-1-1,1 1 0,-1-1 1,1 1-1,0-1 0,-1 1 1,1 0-1,-1-1 0,0 1 1,1 0-1,-1-1 0,1 1 1,-1 0-1,0-1 0,0 1 1,1 1-1,0 6-13,0 0 0,0 0 0,-1 0 1,0 0-1,-1 12 0,0-13 17,-4 66 45,-4 86 424,9-158-454,0 1-1,0-1 1,0 1 0,-1-1-1,2 1 1,-1-1 0,0 1 0,0-1-1,0 1 1,1-1 0,-1 0 0,1 1-1,-1-1 1,1 1 0,1 2 0,-1-5-26,-1 1 1,1 0-1,0 0 1,-1 0 0,1-1-1,-1 1 1,1 0-1,-1-1 1,1 1-1,-1 0 1,1-1 0,-1 1-1,1-1 1,-1 1-1,1-1 1,-1 1 0,0-1-1,1 1 1,-1-1-1,0 0 1,0 1 0,1-1-1,-1-1 1,21-48-1251,7-29 557,-12 39 229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9.019"/>
    </inkml:context>
    <inkml:brush xml:id="br0">
      <inkml:brushProperty name="width" value="0.05" units="cm"/>
      <inkml:brushProperty name="height" value="0.05" units="cm"/>
      <inkml:brushProperty name="color" value="#004F8B"/>
    </inkml:brush>
  </inkml:definitions>
  <inkml:trace contextRef="#ctx0" brushRef="#br0">1 196 16676,'0'-2'2941,"7"-9"-1830,69-87 5772,-66 87-6684,1 0 0,1 0 0,-1 1 0,1 1 0,1 0 0,14-8 0,-26 16-186,0 0 1,1 1 0,-1-1 0,1 0 0,-1 1 0,0-1 0,1 1-1,-1-1 1,1 1 0,0 0 0,-1 0 0,1 0 0,-1 0 0,1 0-1,-1 0 1,1 0 0,-1 0 0,1 0 0,-1 1 0,1-1 0,2 1 0,-3 1-8,0-1 1,1 0-1,-1 0 1,0 0-1,0 1 1,0-1-1,0 0 1,0 1 0,0-1-1,0 1 1,-1-1-1,1 1 1,0 0-1,-1-1 1,1 1 0,-1 2-1,2 9-2,-1 0 0,0 0-1,-1 0 1,-2 15 0,1-16 17,-9 135-2271,11-160 1838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9.423"/>
    </inkml:context>
    <inkml:brush xml:id="br0">
      <inkml:brushProperty name="width" value="0.05" units="cm"/>
      <inkml:brushProperty name="height" value="0.05" units="cm"/>
      <inkml:brushProperty name="color" value="#004F8B"/>
    </inkml:brush>
  </inkml:definitions>
  <inkml:trace contextRef="#ctx0" brushRef="#br0">173 11 20804,'15'-8'2249,"-1"5"-1569,2 5-232,3 8 1289,5 13-745,-2 11-168,-2 14-288,-4 8 0,-9 15-112,-5 11-16,-14 21-80,-11 7-48,-19 4-304,-7-3-248,-3-12-1000,-1-8 1104,4-23-176,2-14-136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39.811"/>
    </inkml:context>
    <inkml:brush xml:id="br0">
      <inkml:brushProperty name="width" value="0.05" units="cm"/>
      <inkml:brushProperty name="height" value="0.05" units="cm"/>
      <inkml:brushProperty name="color" value="#004F8B"/>
    </inkml:brush>
  </inkml:definitions>
  <inkml:trace contextRef="#ctx0" brushRef="#br0">7 1 25413,'5'0'1481,"1"0"-2049,-10 0-329,-1 0 1121,0 1-448,2 2-168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48:40.167"/>
    </inkml:context>
    <inkml:brush xml:id="br0">
      <inkml:brushProperty name="width" value="0.05" units="cm"/>
      <inkml:brushProperty name="height" value="0.05" units="cm"/>
      <inkml:brushProperty name="color" value="#004F8B"/>
    </inkml:brush>
  </inkml:definitions>
  <inkml:trace contextRef="#ctx0" brushRef="#br0">3 39 20044,'-3'20'936,"5"-26"-936,-2-11-8,10-18 665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47.409"/>
    </inkml:context>
    <inkml:brush xml:id="br0">
      <inkml:brushProperty name="width" value="0.05" units="cm"/>
      <inkml:brushProperty name="height" value="0.05" units="cm"/>
      <inkml:brushProperty name="color" value="#004F8B"/>
    </inkml:brush>
  </inkml:definitions>
  <inkml:trace contextRef="#ctx0" brushRef="#br0">12 17 18356,'-3'-17'2117,"2"31"-881,2 31-165,6 31-773,5 90-9,-11-130-605,-2-1 0,-8 58 0,9-92 232,0 0-1,-1 1 0,1-1 0,0 0 0,-1 1 0,1-1 1,-1 0-1,0 0 0,1 1 0,-1-1 0,-1 2 0,-3-4-325,1-10 171,1-13-245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47.765"/>
    </inkml:context>
    <inkml:brush xml:id="br0">
      <inkml:brushProperty name="width" value="0.05" units="cm"/>
      <inkml:brushProperty name="height" value="0.05" units="cm"/>
      <inkml:brushProperty name="color" value="#004F8B"/>
    </inkml:brush>
  </inkml:definitions>
  <inkml:trace contextRef="#ctx0" brushRef="#br0">2 41 18028,'-2'6'1520,"4"0"-992,1 0-176,8-2 593,6-1-145,4-3-264,7-3-96,6-5-80,4-1-80,3-4-320,2-1-272,-3 4-592,-4 3-1065,-9 5 1625,-14 4-272,-13 2-296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53.138"/>
    </inkml:context>
    <inkml:brush xml:id="br0">
      <inkml:brushProperty name="width" value="0.05" units="cm"/>
      <inkml:brushProperty name="height" value="0.05" units="cm"/>
    </inkml:brush>
  </inkml:definitions>
  <inkml:trace contextRef="#ctx0" brushRef="#br0">0 234 13179,'7'-13'462,"1"0"0,0 0 1,1 1-1,0 0 0,22-20 0,-6 8 409,41-28-1,-54 43-651,0 0-1,1 2 1,0 0-1,0 0 1,1 1-1,24-7 1,-34 12-192,-1 0 1,1 0-1,0 0 0,-1 1 1,1-1-1,0 1 0,0 0 1,-1 0-1,1 1 0,0-1 1,-1 1-1,1 0 0,-1-1 1,1 2-1,0-1 0,-1 0 1,0 1-1,1-1 0,-1 1 1,0 0-1,0 0 0,0 1 1,0-1-1,0 1 0,-1-1 1,1 1-1,-1 0 0,0 0 1,1 0-1,-1 0 0,2 6 1,1 3-16,0 0 0,-1 0 0,-1 0 0,0 1 0,-1 0 0,0 0 0,-1-1 0,0 14 0,-9 104 67,8-129-78,-53 321 788,-25-3-153,0 5-500,8-57-121,69-264-14,1 1 0,-1-1-1,1 0 1,0 0 0,0 1 0,0-1 0,0 0 0,0 0-1,1 1 1,0-1 0,-1 0 0,1 0 0,1 0 0,-1 0-1,0 0 1,1 0 0,-1 0 0,1 0 0,0 0 0,0-1-1,0 1 1,0-1 0,0 1 0,4 1 0,5 6-16,1-1-1,0 0 1,26 13 0,-34-20 3,19 9-66,-1-2 0,1-1 0,1 0 0,-1-2 0,1-1 0,31 3 0,-39-5 36,-12-3 34,1 0 0,-1 1 0,1 0 0,-1 0-1,0 0 1,1 1 0,-1-1 0,0 1 0,0 0 0,0 0 0,0 1 0,-1-1 0,1 1 0,-1 0-1,1 0 1,-1 0 0,0 0 0,0 0 0,0 1 0,-1-1 0,1 1 0,-1 0 0,0 0 0,0 0 0,0 0-1,0 0 1,-1 0 0,1 1 0,0 8 0,4 26-11,-2 1 0,-1 57 0,-3-59 5,1 0-1,2 0 1,9 44-1,14 4-302,2-1 0,5-1 0,57 106 0,-71-153 266,81 167-157,-75-145 193,28 97 0,-44-123 64,-2 0 0,-2 0 0,-1 1 0,0 53 0,-5-62 28,-1 0 0,-1 0 0,-2 0 0,0-1 0,-2 1 0,0-1 0,-12 25 0,9-28 70,-1 0 1,-1-1-1,-1 0 0,0-1 0,-2 0 0,0-1 0,-1-1 1,-1-1-1,0 0 0,-1-1 0,-37 23 0,39-28-9,-1-1 0,1-1-1,-1-1 1,-1 0-1,0-1 1,1-1-1,-2-1 1,1-1 0,0 0-1,-1-1 1,1-1-1,-1-1 1,0 0 0,1-2-1,-27-4 1,26 1-348,1 0 1,-1-1 0,-18-8-1,29 10 72,-1 0-1,1-1 0,0 0 1,1 0-1,-1-1 0,1 0 0,0 0 1,-8-10-1,-4-9-330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54.126"/>
    </inkml:context>
    <inkml:brush xml:id="br0">
      <inkml:brushProperty name="width" value="0.05" units="cm"/>
      <inkml:brushProperty name="height" value="0.05" units="cm"/>
    </inkml:brush>
  </inkml:definitions>
  <inkml:trace contextRef="#ctx0" brushRef="#br0">396 0 19844,'-41'57'1552,"2"2"0,-55 112 0,-52 155-1124,146-326-429,-17 40-349,-31 54 0,41-88-479,4-11 503,3-16 82,2-15-155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19.802"/>
    </inkml:context>
    <inkml:brush xml:id="br0">
      <inkml:brushProperty name="width" value="0.05" units="cm"/>
      <inkml:brushProperty name="height" value="0.05" units="cm"/>
    </inkml:brush>
  </inkml:definitions>
  <inkml:trace contextRef="#ctx0" brushRef="#br0">1 284 17884,'12'-14'1435,"-8"10"-1152,-1 0 0,0 0-1,1 0 1,0 1 0,0 0 0,5-4 0,-9 7-242,0 0 0,1 0 0,-1 0-1,0 0 1,0 0 0,0 0 0,0 0 0,0 0-1,1 0 1,-1 0 0,0 0 0,0 0 0,0 0-1,0 0 1,0 0 0,1 0 0,-1 0 0,0 0 0,0 0-1,0 0 1,0 0 0,1 0 0,-1 0 0,0 0-1,0 0 1,0 0 0,0 0 0,0 0 0,1 0-1,-1 0 1,0 1 0,0-1 0,0 0 0,0 0-1,0 0 1,0 0 0,0 0 0,0 0 0,1 1-1,-1-1 1,0 0 0,0 0 0,0 0 0,0 0-1,1 12 795,-4 10-228,2-21-556,-15 59 665,11-47-679,1 1 0,1 0 0,0 0 0,0 0 0,2 0 0,-1 19 0,2-32-34,0 0 1,0-1-1,0 1 0,0 0 1,0 0-1,0-1 0,1 1 1,-1 0-1,0 0 0,0-1 1,1 1-1,-1 0 1,0-1-1,1 1 0,-1 0 1,1-1-1,-1 1 0,1-1 1,-1 1-1,1-1 1,-1 1-1,1-1 0,0 1 1,-1-1-1,1 1 0,-1-1 1,1 0-1,0 1 0,0-1 1,-1 0-1,1 0 1,0 0-1,0 1 0,-1-1 1,1 0-1,0 0 0,0 0 1,-1 0-1,1 0 0,0 0 1,0 0-1,-1-1 1,2 1-1,2-1 15,0-1 1,1 1-1,-1-1 1,0 0-1,6-4 1,5-3 45,-2-2 0,1 1 0,-1-2 0,18-20 0,39-58 237,6-5-57,-75 94-248,0 0 1,0-1-1,0 1 1,0 0-1,0 0 0,1 0 1,-1 0-1,0 0 0,1 1 1,-1-1-1,1 0 1,1 0-1,-3 1 2,1 0-1,-1 0 1,1 0 0,-1 0-1,0 0 1,1 0 0,-1 0-1,1 0 1,-1 0 0,1 1-1,-1-1 1,0 0 0,1 0-1,-1 0 1,0 0 0,1 1-1,-1-1 1,1 0 0,-1 0-1,0 1 1,1-1 0,-1 0-1,0 1 1,0-1 0,1 0 0,-1 1-1,0 0 1,2 3-15,-1 0 1,1 0-1,-1 1 1,0-1 0,-1 0-1,1 7 1,0-2 3,2 24-57,-3-22 57,1 0 1,0-1 0,1 1-1,0 0 1,1-1-1,6 17 1,-9-25 15,1-1 1,-1 0 0,1 0 0,-1 0 0,1 0 0,0 0-1,-1 0 1,1 0 0,0 0 0,0 0 0,0 0 0,0-1-1,0 1 1,0 0 0,0-1 0,0 1 0,0 0 0,0-1 0,0 1-1,0-1 1,0 0 0,1 1 0,-1-1 0,2 0 0,-1 0 5,0 0 0,0 0 0,1-1 0,-1 1 0,0-1 0,0 0 0,0 0 0,0 0 0,0 0 0,0 0 0,0 0 0,2-2 0,6-5 56,0-1 0,-1 0 0,13-17 0,-22 25-61,19-21 90,-2-2 0,0 0 0,-2-1 0,0-1 0,-2 0 0,-1-1 0,12-39 0,-23 58-82,-5 11-19,-3 10-27,1 1 10,1 1 0,1 0-1,1-1 1,0 1 0,0 0 0,2 1 0,0-1 0,1 0 0,2 21 0,-2-34 23,0 0 0,0 0 1,0 0-1,0 0 1,1 0-1,-1 0 1,1-1-1,-1 1 1,1 0-1,0 0 1,0-1-1,0 1 0,0 0 1,0-1-1,0 1 1,0-1-1,0 1 1,1-1-1,-1 0 1,1 0-1,-1 1 1,1-1-1,-1 0 1,1 0-1,0 0 0,-1-1 1,1 1-1,0 0 1,0-1-1,-1 1 1,1-1-1,0 1 1,0-1-1,0 0 1,0 0-1,0 0 1,0 0-1,0 0 0,-1 0 1,1-1-1,0 1 1,0 0-1,2-2 1,6-1 19,-1-1 0,0 0 1,0 0-1,-1-1 0,1 0 1,-1-1-1,8-7 0,21-20 139,61-72-1,-98 106-157,0-1 0,0 0 0,0 0 0,0 0-1,0 0 1,0 0 0,0 0 0,0 0 0,0 0 0,0 0 0,0 0 0,0 0 0,0 1 0,0-1-1,0 0 1,0 0 0,1 0 0,-1 0 0,0 0 0,0 0 0,0 0 0,0 0 0,0 0 0,0 0-1,0 0 1,0 0 0,0 0 0,0 0 0,0 0 0,0 0 0,0 0 0,1 0 0,-1 0 0,0 0-1,0 0 1,0 1 0,0-1 0,0 0 0,0 0 0,0-1 0,0 1 0,0 0 0,0 0 0,1 0-1,-1 0 1,0 0 0,0 0 0,0 0 0,0 0 0,0 0 0,0 0 0,0 0 0,0 0 0,0 0-1,0 0 1,0 0 0,0 0 0,0 0 0,0 0 0,1 0 0,-1 0 0,0 0 0,0-1 0,0 1 0,-1 14-14,-8 34-24,3-11 7,5-34 27,1-1-1,0 1 1,0-1 0,0 1 0,0-1 0,0 1 0,0-1 0,1 1 0,-1-1 0,1 1 0,0-1 0,0 1 0,0-1 0,0 0 0,1 3 0,-1-4 2,-1-1 1,1 1 0,-1-1 0,1 1-1,0-1 1,-1 1 0,1-1 0,0 0-1,-1 1 1,1-1 0,0 0-1,-1 1 1,1-1 0,0 0 0,0 0-1,-1 0 1,1 0 0,0 0 0,1 0-1,0 0 1,0 0-1,0-1 1,0 1-1,-1-1 1,1 1 0,0-1-1,0 0 1,-1 0-1,1 0 1,0 0-1,1-1 1,4-4-66,1-1 1,-1 0 0,-1 0 0,1 0 0,-1-1 0,0 0 0,-1 0 0,0-1 0,-1 1 0,1-1 0,3-12 0,0-3-95,-1 0 0,-1-1 0,3-30 0,-6 35-117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54.543"/>
    </inkml:context>
    <inkml:brush xml:id="br0">
      <inkml:brushProperty name="width" value="0.05" units="cm"/>
      <inkml:brushProperty name="height" value="0.05" units="cm"/>
    </inkml:brush>
  </inkml:definitions>
  <inkml:trace contextRef="#ctx0" brushRef="#br0">0 2 18476,'1'0'66,"-1"0"-1,1 0 1,-1-1-1,1 1 1,-1 0-1,1 0 1,-1 0 0,1 0-1,-1 0 1,1 0-1,-1 0 1,1 0 0,-1 0-1,1 0 1,-1 0-1,0 0 1,1 0 0,-1 1-1,1-1 1,-1 0-1,1 0 1,-1 0 0,1 1-1,-1-1 1,0 0-1,1 0 1,-1 1 0,0-1-1,1 0 1,-1 1-1,0-1 1,1 1-1,-1-1 1,0 0 0,0 1-1,1-1 1,-1 1-1,0 0 1,16 24 614,-11-16-39,134 228 2242,-24 11-4736,-113-245 1727,-1 0 0,0 1 0,0-1 1,0 0-1,-1 0 0,2 6 0,-2-8 106,-1-1 0,1 1 0,0 0-1,0 0 1,0 0 0,0-1 0,0 1 0,-1 0 0,1 0 0,0-1 0,-1 1 0,1 0 0,-1-1-1,1 1 1,-1 0 0,1-1 0,-1 1 0,1-1 0,-1 1 0,1-1 0,-1 1 0,0-1 0,1 1-1,-1-1 1,0 0 0,1 1 0,-1-1 0,0 0 0,0 1 0,-1-1 0,-12 3-472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54.928"/>
    </inkml:context>
    <inkml:brush xml:id="br0">
      <inkml:brushProperty name="width" value="0.05" units="cm"/>
      <inkml:brushProperty name="height" value="0.05" units="cm"/>
    </inkml:brush>
  </inkml:definitions>
  <inkml:trace contextRef="#ctx0" brushRef="#br0">18 1 15963,'-13'16'1713,"8"-1"-833,10-5-232,20-4 944,11-3-111,17-6-209,4-3-120,7-1-304,2-1-95,-1 1-225,-2 3-176,-10 4-504,-11 0-352,-11 5 432,-8 6-104,-8-3-64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55.565"/>
    </inkml:context>
    <inkml:brush xml:id="br0">
      <inkml:brushProperty name="width" value="0.05" units="cm"/>
      <inkml:brushProperty name="height" value="0.05" units="cm"/>
    </inkml:brush>
  </inkml:definitions>
  <inkml:trace contextRef="#ctx0" brushRef="#br0">0 1 14931,'5'108'7355,"0"-54"-6721,3 0 0,26 95 0,-34-148-629,13 30 306,-13-30-292,1-1 0,-1 1 0,1 0 0,-1-1 0,1 1 0,-1 0 0,1-1 0,0 1 0,-1 0-1,1-1 1,0 1 0,-1-1 0,1 1 0,0-1 0,-1 0 0,1 1 0,0-1 0,0 0 0,0 1 0,0-1 0,-1 0 0,1 0 0,0 0 0,0 0 0,0 0 0,0 0-1,-1 0 1,1 0 0,0 0 0,0 0 0,0 0 0,0-1 0,-1 1 0,1 0 0,0-1 0,0 1 0,0 0 0,0-1 0,3-2 51,0 0 0,-1 0 1,0-1-1,1 1 0,-1-1 1,-1 1-1,1-1 0,4-8 1,16-40 326,-15 35-254,29-80 490,7-16-88,-30 86-429,-14 27-114,0 0 0,0 0 0,0 1 0,0-1 0,0 0 0,0 1 0,1-1 0,-1 0 0,0 1 0,0-1 0,0 0 0,0 1 0,0-1 0,0 0 0,1 0 0,-1 1 0,0-1 0,0 0 0,1 0 0,-1 0 0,0 1 0,0-1 0,1 0 0,-1 0 0,0 0 0,0 1 0,1-1 0,-1 0 0,0 0 0,1 0 0,-1 0 0,0 0 0,1 0 0,-1 0 0,0 0 0,0 0 0,1 0 0,-1 0 0,0 0 0,1 0 0,-1 0 0,0 0 0,1 0 0,-1 0 0,0 0 0,1 0 0,-1-1 0,0 1 0,0 0 0,1 0 0,-1 0 0,0 0 0,0-1 0,1 1 0,-1 0 0,0 0 0,0-1 0,1 1 0,-1 0 1,0 0-1,0-1 0,0 1 0,0 0 0,1-1 0,1 29 14,-2-27-14,-1 122 24,6 98 7,-5-219-32,0 4-1,1 0 0,0 1 1,1-1-1,2 8 0,-4-13 2,0-1-1,0 1 1,0 0-1,1 0 0,-1-1 1,0 1-1,1 0 1,-1-1-1,0 1 1,1 0-1,-1-1 1,1 1-1,-1 0 1,1-1-1,0 1 0,-1-1 1,1 1-1,-1-1 1,1 0-1,0 1 1,0-1-1,-1 1 1,1-1-1,0 0 1,0 0-1,-1 1 0,1-1 1,0 0-1,0 0 1,-1 0-1,1 0 1,0 0-1,0 0 1,0 0-1,-1 0 1,1 0-1,0 0 0,0-1 1,-1 1-1,1 0 1,0 0-1,0-1 1,-1 1-1,1-1 1,0 1-1,-1 0 1,2-1-1,10-10 40,0 0 0,0-1 0,-1 0 0,-1-1 0,0 0 0,12-20 0,-5 7 57,59-87 301,74-100 411,-149 212-721,15-15-762,-13 18-520,-4 10 25,1-4 643,0-5-152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7:22.002"/>
    </inkml:context>
    <inkml:brush xml:id="br0">
      <inkml:brushProperty name="width" value="0.05" units="cm"/>
      <inkml:brushProperty name="height" value="0.05" units="cm"/>
    </inkml:brush>
  </inkml:definitions>
  <inkml:trace contextRef="#ctx0" brushRef="#br0">1518 71 10722,'-241'10'1892,"201"-12"-1455,-1-1 0,0-3 0,-75-19 0,75 13-74,-1 2 1,0 1 0,-64-3 0,81 11-274,0 1 0,0 1 1,0 2-1,0 0 0,0 2 1,1 0-1,-33 13 1,30-6-45,1 0 0,0 2 0,1 1 1,1 1-1,0 1 0,1 1 1,1 1-1,1 1 0,0 1 0,-23 32 1,2 4-41,3 1-1,2 2 1,-33 76 0,51-95-29,2 0 0,1 2 0,3 0 0,1 1 0,3 0 0,1 1 0,2 0 0,1 84 0,6-93 6,2 0-1,2 0 1,1-1 0,1 1-1,3-1 1,0-1 0,3 0-1,0 0 1,3-1 0,0-1-1,33 47 1,-29-54 18,1 0 1,0-1-1,2-1 1,1-1 0,1-1-1,1-1 1,0-2-1,2 0 1,0-2-1,1-1 1,53 20-1,-42-22-1,1-1 0,0-2 0,1-1 0,0-3 0,0-1 0,1-2-1,-1-2 1,67-7 0,-39-4-21,0-3 0,-1-4 0,87-31 0,-42 3-33,119-64 0,-161 70 14,-2-3-1,-2-2 0,-2-4 0,-2-3 1,-2-2-1,-2-3 0,64-78 1,-104 108 5,0-1 0,-2 0 0,-1-1 0,-1-1 0,-1-1 0,-2 0 0,-1-1 0,8-32 0,-17 46-14,0 0 0,0 0 1,-2-1-1,0 1 0,-1 0 1,0-1-1,-5-20 0,3 24-11,-1 1 0,-1 0 0,-1 0 0,1 0 0,-2 1 0,0 0 0,0 0 0,-1 0 0,-1 1 0,-10-12 0,2 5-193,-1 1 0,0 1-1,-1 1 1,-1 0-1,-1 2 1,0 0-1,-33-16 1,5 8-337,0 2 0,-72-19-1,-29 5-22,-15 11-94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58.807"/>
    </inkml:context>
    <inkml:brush xml:id="br0">
      <inkml:brushProperty name="width" value="0.05" units="cm"/>
      <inkml:brushProperty name="height" value="0.05" units="cm"/>
    </inkml:brush>
  </inkml:definitions>
  <inkml:trace contextRef="#ctx0" brushRef="#br0">1 2 16684,'11'-1'904,"0"1"1,0 0 0,0 1 0,0 1 0,0-1 0,17 6 0,61 27 1726,-64-23-2465,1-1 0,29 7 0,-47-15-151,1-1 1,0 0-1,0 0 0,0 0 0,0-1 0,0 0 0,0-1 0,0 0 0,0-1 0,12-3 1,-17 4-174,1-1 0,-1 1 1,1-1-1,-1 0 1,0 0-1,0-1 0,0 1 1,0-1-1,-1 0 0,1 0 1,-1 0-1,1-1 1,-1 1-1,0-1 0,0 1 1,-1-1-1,1 0 0,-1 0 1,0-1-1,3-6 1,-3 2-506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3:59.175"/>
    </inkml:context>
    <inkml:brush xml:id="br0">
      <inkml:brushProperty name="width" value="0.05" units="cm"/>
      <inkml:brushProperty name="height" value="0.05" units="cm"/>
    </inkml:brush>
  </inkml:definitions>
  <inkml:trace contextRef="#ctx0" brushRef="#br0">7 1 15771,'-6'30'1897,"9"-11"-937,5-4-304,19-11 1553,11-2-761,16-8-248,6-6-136,4-1-319,0-3-113,0 6-176,-5 3-104,-14 8-432,-7 9-272,-16 5-832,-8 2 1023,-2 4-167,-2-11-128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0.184"/>
    </inkml:context>
    <inkml:brush xml:id="br0">
      <inkml:brushProperty name="width" value="0.05" units="cm"/>
      <inkml:brushProperty name="height" value="0.05" units="cm"/>
    </inkml:brush>
  </inkml:definitions>
  <inkml:trace contextRef="#ctx0" brushRef="#br0">1 2 20484,'0'0'35,"0"0"0,0 0-1,0 0 1,0 0 0,0 0-1,0 0 1,0 0-1,1-1 1,-1 1 0,0 0-1,0 0 1,0 0 0,0 0-1,0 0 1,0 0-1,1 0 1,-1 0 0,0 0-1,0 0 1,0 0 0,0 0-1,0 0 1,1 0-1,-1 0 1,0 0 0,0 0-1,0 0 1,0 0 0,0 0-1,1 0 1,-1 0-1,0 0 1,0 0 0,0 0-1,0 0 1,0 0 0,1 0-1,-1 0 1,0 0-1,0 0 1,0 0 0,0 0-1,0 1 1,0-1 0,0 0-1,1 0 1,-1 0 0,0 0-1,0 0 1,0 0-1,0 1 1,0-1 0,0 0-1,0 0 1,0 0 0,0 0-1,0 0 1,0 1-1,0-1 1,0 0 0,0 0-1,0 0 1,0 0 0,0 1-1,4 11 328,5 39 1058,2 12-823,2-1-1,33 97 1,-45-157-619,-1 0-28,1 0 1,-1 0 0,1 0-1,0 0 1,0 0 0,0 0 0,0 0-1,0 0 1,0-1 0,1 1-1,-1 0 1,1-1 0,-1 0 0,1 1-1,3 1 1,-5-3 23,0 0 0,1 0 0,-1 0 0,0 0 0,0 0 0,1 0 0,-1 0 0,0 0-1,1 0 1,-1 0 0,0 0 0,0 0 0,1 0 0,-1 0 0,0-1 0,0 1 0,1 0 0,-1 0 0,0 0 0,0-1 0,0 1-1,1 0 1,-1 0 0,0 0 0,0-1 0,0 1 0,0 0 0,0 0 0,1-1 0,-1 1 0,0 0 0,0-1 0,0 1 0,0 0-1,0 0 1,0-1 0,0 1 0,0 0 0,0-1 0,0 1 0,0 0 0,0 0 0,0-1 0,0 1 0,-2-17-305,-5-1-136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0.552"/>
    </inkml:context>
    <inkml:brush xml:id="br0">
      <inkml:brushProperty name="width" value="0.05" units="cm"/>
      <inkml:brushProperty name="height" value="0.05" units="cm"/>
    </inkml:brush>
  </inkml:definitions>
  <inkml:trace contextRef="#ctx0" brushRef="#br0">3 69 14979,'-3'1'2425,"5"1"-1281,9-4-368,7-2 2505,7-2-1785,4-3-248,4 0-431,2-1-177,-1 3-192,-2 0-128,-7 2-480,-3 2-456,-9 2 544,0-2-136,-3-3-72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0.901"/>
    </inkml:context>
    <inkml:brush xml:id="br0">
      <inkml:brushProperty name="width" value="0.05" units="cm"/>
      <inkml:brushProperty name="height" value="0.05" units="cm"/>
    </inkml:brush>
  </inkml:definitions>
  <inkml:trace contextRef="#ctx0" brushRef="#br0">220 7 18012,'0'0'59,"1"-1"0,-1 1 1,0 0-1,0-1 0,0 1 0,0 0 1,0-1-1,1 1 0,-1 0 1,0-1-1,0 1 0,1 0 0,-1 0 1,0-1-1,0 1 0,1 0 0,-1 0 1,0-1-1,1 1 0,-1 0 1,0 0-1,1 0 0,-1 0 0,0 0 1,1-1-1,-1 1 0,1 0 0,-1 0 1,0 0-1,1 0 0,-1 0 1,0 0-1,1 0 0,-1 0 0,1 0 1,-1 0-1,0 1 0,1-1 0,-1 0 1,0 0-1,1 0 0,0 1 48,-1 0 1,1 0-1,-1 0 0,1 0 0,-1 0 0,1 0 0,-1 0 1,0 0-1,0 0 0,0 0 0,1 0 0,-1 0 0,0 0 0,0 0 1,0 0-1,0 0 0,-1 1 0,-2 19 352,-2-1-1,0 0 0,-12 29 1,-29 57-324,33-79 7,-63 118 210,9-18-2319,62-117 1569,5-12 56,9-20-237,7-10-120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1.273"/>
    </inkml:context>
    <inkml:brush xml:id="br0">
      <inkml:brushProperty name="width" value="0.05" units="cm"/>
      <inkml:brushProperty name="height" value="0.05" units="cm"/>
    </inkml:brush>
  </inkml:definitions>
  <inkml:trace contextRef="#ctx0" brushRef="#br0">131 15 15179,'0'-2'161,"1"1"1,0 0-1,-1 0 0,1 0 0,0 0 0,0 0 1,0 0-1,0 0 0,0 0 0,0 0 0,0 0 1,2-1-1,-3 2-117,1 0 1,-1 1-1,0-1 1,0 0-1,1 0 1,-1 0-1,0 0 1,0 0-1,1 0 1,-1 0-1,0 1 1,0-1-1,1 0 1,-1 0 0,0 0-1,0 0 1,0 1-1,1-1 1,-1 0-1,0 0 1,0 1-1,0-1 1,0 0-1,0 0 1,0 1-1,1-1 1,-1 0-1,0 0 1,0 1-1,0-1 1,0 0-1,0 1 1,0-1-1,0 0 1,0 1-1,-1 41 1992,1-29-1547,-1 58 929,10 91 1,-4-127-1605,1-1 1,2 0-1,1-1 1,23 55 0,-30-79-8,-10-14-282,-2-8-84</inkml:trace>
  <inkml:trace contextRef="#ctx0" brushRef="#br0" timeOffset="1">1 390 17988,'20'-2'1832,"2"-1"-1376,6-5-272,3-1 625,1-1 255,0-2-696,-4 6-216,-1 2-64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0.381"/>
    </inkml:context>
    <inkml:brush xml:id="br0">
      <inkml:brushProperty name="width" value="0.05" units="cm"/>
      <inkml:brushProperty name="height" value="0.05" units="cm"/>
    </inkml:brush>
  </inkml:definitions>
  <inkml:trace contextRef="#ctx0" brushRef="#br0">12 199 16916,'2'2'115,"-1"0"-1,1 1 1,-1-1 0,0 0 0,0 1 0,0-1 0,0 1 0,0-1 0,0 1 0,-1 0 0,1-1 0,-1 1 0,0 0 0,0-1 0,0 6 0,0 2 142,8 133 1696,-6 0 1,-33 268-1,28-397-1672,4-41-214,11-94-107,31-131 0,-24 169 46,4 1 0,48-112-1,-23 94-4,-40 87-4,0 1 1,0 1-1,1-1 1,0 2-1,16-16 1,-22 24 0,0 0 1,-1 0 0,1 0 0,0 0-1,0 0 1,0 0 0,0 1 0,0 0-1,0-1 1,1 1 0,-1 0-1,0 1 1,1-1 0,3 0 0,-6 1-1,1 0 1,0 1 0,0-1 0,-1 0 0,1 1 0,0-1-1,-1 1 1,1 0 0,-1-1 0,1 1 0,-1 0-1,1 0 1,-1 0 0,1 0 0,-1 0 0,0 0 0,0 1-1,1-1 1,-1 0 0,0 1 0,0-1 0,0 1-1,0-1 1,-1 1 0,1-1 0,0 1 0,-1-1 0,1 4-1,1 0 9,0 1 0,-1 0 0,0-1 0,-1 1 0,1 0 0,-1 0 0,0 0 0,0-1 0,-1 1-1,0 0 1,-1 7 0,-4 5 51,0-1 0,-10 21 0,8-20 62,-9 29-1,16-46-119,1 0 0,-1 0 0,1 0 0,0 0 0,0 0 0,0 0 0,0 0 0,0 0 1,0 0-1,0 0 0,0 0 0,0 0 0,0 0 0,0 0 0,0 0 0,1 0 0,-1 0 0,1 0 0,-1 0 0,0 0 0,1-1 0,-1 1 0,1 0 0,0 0 0,-1 0 0,2 1 0,1-1-13,-1 1 1,1-1 0,0 0 0,0 1 0,0-1 0,-1-1-1,5 2 1,18 8-94,-24-10 104,-1 1 0,1-1-1,0 1 1,0 0 0,-1-1 0,1 1-1,0 0 1,-1 0 0,1 0 0,-1-1 0,1 1-1,-1 0 1,0 0 0,1 0 0,-1 0 0,0 0-1,1 0 1,-1 0 0,0 0 0,0 0 0,0 0-1,0 0 1,0 0 0,0 1 0,-1 0 5,1-1 0,-1 1-1,0 0 1,0 0 0,1-1 0,-1 1 0,0-1 0,0 1 0,-1-1 0,1 1-1,0-1 1,0 0 0,-1 0 0,1 1 0,0-1 0,-1 0 0,0 0 0,1 0 0,-1-1-1,-1 2 1,-38 14 2,38-15-4,0 0-25,-9 4-184,0-1 0,-1-1 0,1 0 1,-1-1-1,1 0 0,-1 0 0,-20-2 0,27-2-746,9-2 468,15-2-54,12 2-158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1.630"/>
    </inkml:context>
    <inkml:brush xml:id="br0">
      <inkml:brushProperty name="width" value="0.05" units="cm"/>
      <inkml:brushProperty name="height" value="0.05" units="cm"/>
    </inkml:brush>
  </inkml:definitions>
  <inkml:trace contextRef="#ctx0" brushRef="#br0">248 0 20020,'6'12'1817,"0"10"-1201,-6 0-248,4 3 840,1 2-312,-1 3-400,6 0-143,-2-2-265,0-2-144,-3-5-553,1-4-447,-9-8 880,0-6-184,-10-7-112</inkml:trace>
  <inkml:trace contextRef="#ctx0" brushRef="#br0" timeOffset="1">0 151 21109,'23'-2'1968,"15"-5"-1248,3-3-320,16-5 872,5-1-303,2-1-305,-3-1-280,-10 5-624,-6 3-504,-18 8 624,-7 4-96,-11 8-112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2.194"/>
    </inkml:context>
    <inkml:brush xml:id="br0">
      <inkml:brushProperty name="width" value="0.05" units="cm"/>
      <inkml:brushProperty name="height" value="0.05" units="cm"/>
    </inkml:brush>
  </inkml:definitions>
  <inkml:trace contextRef="#ctx0" brushRef="#br0">209 0 18828,'-17'21'2865,"-13"23"-2030,1 1 1,2 2-1,3 0 1,1 2-1,-18 60 1,37-97-687,0 1 0,1 0 0,0 0 0,1 0 0,1 1 0,0 15 0,1-26-116,0 1 0,1-1 0,-1 1 0,1-1 0,0 1 0,0-1 0,0 0 0,0 1 0,0-1 0,1 0 0,-1 0-1,1 0 1,0 0 0,0 0 0,0-1 0,1 1 0,-1 0 0,0-1 0,1 0 0,0 1 0,-1-1 0,1 0 0,0-1 0,0 1 0,0 0 0,1-1 0,-1 1 0,5 0 0,2 0-85,-1 0-1,1-1 1,0 0 0,-1-1-1,1 0 1,0 0 0,0-1 0,-1 0-1,1-1 1,9-3 0,-1 0-187,-1-1-1,0 0 1,0-2 0,22-12 0,-12 0-169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2.576"/>
    </inkml:context>
    <inkml:brush xml:id="br0">
      <inkml:brushProperty name="width" value="0.05" units="cm"/>
      <inkml:brushProperty name="height" value="0.05" units="cm"/>
    </inkml:brush>
  </inkml:definitions>
  <inkml:trace contextRef="#ctx0" brushRef="#br0">1 129 22621,'1'3'2328,"12"1"-1648,6-7-303,9-4 1431,8-2-1088,5-4-184,6 0-256,1 0-112,-7-1-280,-6 3-352,-12 3 864,-5 1-464,-9-10-48,-3-4 24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3.041"/>
    </inkml:context>
    <inkml:brush xml:id="br0">
      <inkml:brushProperty name="width" value="0.05" units="cm"/>
      <inkml:brushProperty name="height" value="0.05" units="cm"/>
    </inkml:brush>
  </inkml:definitions>
  <inkml:trace contextRef="#ctx0" brushRef="#br0">335 25 20844,'0'-2'97,"-1"1"0,1 0 0,-1-1 0,0 1 0,0 0 0,1-1 0,-1 1 0,0 0 0,0 0 0,0 0 0,0 0 0,0 0 0,-1 0 0,1 0 0,0 0 0,0 0 0,-1 1 0,1-1 0,0 1 0,-1-1 0,1 0 0,0 1 0,-1 0 0,1-1 0,-1 1 0,1 0 0,-1 0 0,1 0 0,-1 0 0,1 0 0,-1 0 0,1 0 0,-1 1 0,1-1 0,-1 0 0,1 1 0,0-1 0,-1 1 0,1 0 0,0-1 0,-2 2 0,-6 4 207,0-1-1,1 2 1,0-1 0,-13 13 0,18-16-231,-21 21 108,2 1 0,1 1 0,0 1 0,2 1-1,2 0 1,0 1 0,2 1 0,1 1 0,2 0 0,0 1 0,3 0 0,-10 51 0,18-72-137,0 0-1,0 0 1,1 1-1,1-1 1,-1 0-1,2 0 1,0 1-1,0-1 1,1 0-1,0-1 1,9 19-1,-9-23-117,1 1-1,0-1 1,0 0-1,1 0 1,0-1-1,0 1 1,0-1-1,1 0 1,0 0-1,0-1 1,0 0-1,0 0 1,0 0-1,1-1 1,0 0-1,0 0 1,0-1-1,11 3 1,7-1-1014,0-1 1,0-1 0,38-2 0,-19-1 48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4.550"/>
    </inkml:context>
    <inkml:brush xml:id="br0">
      <inkml:brushProperty name="width" value="0.05" units="cm"/>
      <inkml:brushProperty name="height" value="0.05" units="cm"/>
    </inkml:brush>
  </inkml:definitions>
  <inkml:trace contextRef="#ctx0" brushRef="#br0">263 1 16388,'-43'65'8833,"-6"21"-7102,-43 96-1861,13-2 390,85-196-2268,50-126-3997,-36 86 4580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4.988"/>
    </inkml:context>
    <inkml:brush xml:id="br0">
      <inkml:brushProperty name="width" value="0.05" units="cm"/>
      <inkml:brushProperty name="height" value="0.05" units="cm"/>
    </inkml:brush>
  </inkml:definitions>
  <inkml:trace contextRef="#ctx0" brushRef="#br0">94 9 16596,'0'-1'87,"0"1"0,1-1 0,-1 1 0,1-1 0,-1 1 0,1-1 0,-1 1 0,1-1 0,-1 1 0,1-1 0,-1 1 0,1 0 0,0-1 0,-1 1 0,1 0 0,-1-1 0,1 1 0,0 0 0,0 0 0,-1 0 0,1 0 0,0 0 0,-1 0 0,1 0 0,0 0 0,-1 0 0,2 0 0,-1 1 34,0 0 0,0 0 0,0 1 0,0-1 1,-1 0-1,1 0 0,0 1 0,-1-1 0,1 0 0,-1 1 0,1-1 0,-1 1 0,0 2 0,18 135 2278,-7-39-2197,16 30-585,-14-72-884,-12-53 1025,1 10-308,-2-15 533,0 0 0,0 0-1,0 1 1,0-1 0,0 0 0,0 0-1,0 1 1,0-1 0,0 0-1,0 0 1,0 0 0,-1 1-1,1-1 1,0 0 0,0 0-1,0 1 1,0-1 0,-1 0-1,1 0 1,0 0 0,0 0-1,0 1 1,-1-1 0,1 0-1,0 0 1,0 0 0,0 0-1,-1 0 1,1 0 0,0 0 0,0 1-1,-1-1 1,1 0 0,0 0-1,0 0 1,-1 0 0,1 0-1,0 0 1,0 0 0,-1-1-1,-10 0-602</inkml:trace>
  <inkml:trace contextRef="#ctx0" brushRef="#br0" timeOffset="0.35">0 278 16067,'5'-8'2057,"5"2"-1313,6 4-336,3 0 1593,13 1-1409,3-1-544,9-1-1057,-3-3 937,4-2-272,-3-4-136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5.361"/>
    </inkml:context>
    <inkml:brush xml:id="br0">
      <inkml:brushProperty name="width" value="0.05" units="cm"/>
      <inkml:brushProperty name="height" value="0.05" units="cm"/>
    </inkml:brush>
  </inkml:definitions>
  <inkml:trace contextRef="#ctx0" brushRef="#br0">140 1 17380,'0'9'1936,"-3"10"-1216,-2 4-336,1 5 1729,3 2-1161,1 3-568,2 2-232,4-5-592,0-1-224,-1-7-384,-1-3 824,-3-8-192,-1-10-217</inkml:trace>
  <inkml:trace contextRef="#ctx0" brushRef="#br0" timeOffset="1">1 160 18460,'0'6'2000,"9"-3"-1143,2-3-385,11-2 1224,5-1-528,9-4-520,4 0-328,3-3-560,4-2-472,-5-4 568,-4-3-96,5 1-128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5.733"/>
    </inkml:context>
    <inkml:brush xml:id="br0">
      <inkml:brushProperty name="width" value="0.05" units="cm"/>
      <inkml:brushProperty name="height" value="0.05" units="cm"/>
    </inkml:brush>
  </inkml:definitions>
  <inkml:trace contextRef="#ctx0" brushRef="#br0">33 0 19628,'-3'22'1561,"-4"7"-1193,0 6-184,-1 6 592,2 4-184,5-2-592,1-1-392,0-7-608,0-3 856,1-16-176,4-8-113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6.151"/>
    </inkml:context>
    <inkml:brush xml:id="br0">
      <inkml:brushProperty name="width" value="0.05" units="cm"/>
      <inkml:brushProperty name="height" value="0.05" units="cm"/>
    </inkml:brush>
  </inkml:definitions>
  <inkml:trace contextRef="#ctx0" brushRef="#br0">6 35 19836,'11'-5'623,"-1"0"0,1 1-1,0 1 1,0 0 0,19-2-1,57-3 1761,-79 7-2224,1 1 1,-1 0-1,1 1 0,-1-1 1,1 2-1,-1-1 1,15 6-1,-21-6-143,0 0 1,-1-1-1,1 1 1,0 0-1,-1 0 0,1 1 1,-1-1-1,1 0 1,-1 0-1,1 1 0,-1-1 1,0 1-1,0-1 1,0 1-1,0 0 0,1 2 1,-1-2-15,-1 1 0,1-1 0,-1 0 0,0 1 0,1-1 0,-2 1 1,1-1-1,0 0 0,0 1 0,-1-1 0,1 1 0,-1-1 0,0 0 0,1 0 0,-1 1 0,-2 2 1,-9 15-3,-1 0 0,-1-1 1,-1-1-1,0 0 1,-30 26-1,22-22-84,23-22 81,0 1-1,-1-1 1,1 0 0,0 0-1,0 0 1,0 0-1,0 0 1,-1 0-1,1 1 1,0-1 0,0 0-1,0 0 1,0 0-1,0 0 1,0 1-1,0-1 1,0 0 0,-1 0-1,1 0 1,0 1-1,0-1 1,0 0 0,0 0-1,0 0 1,0 1-1,0-1 1,0 0-1,0 0 1,0 0 0,0 1-1,0-1 1,1 0-1,-1 0 1,0 0-1,0 1 1,0-1 0,8 3-68,13-3-45,-20 0 94,10 0-102,0 0 0,1 1-1,-1 0 1,0 0-1,0 1 1,0 1-1,0 0 1,18 7-1,-26-8 92,1-1-1,-1 1 0,1 0 0,-1 0 0,0 1 1,0-1-1,0 0 0,0 1 0,0 0 1,-1 0-1,1 0 0,-1 0 0,0 0 1,0 0-1,0 1 0,0-1 0,0 1 1,-1-1-1,0 1 0,0 0 0,0-1 1,0 1-1,0 0 0,-1 0 0,1 0 1,-1-1-1,0 1 0,-1 8 0,-1-5 101,0 0 0,0 0 0,0 0 0,-1-1 0,0 1 0,0-1-1,0 1 1,-1-1 0,0 0 0,-1 0 0,1-1 0,-1 0 0,0 1-1,0-1 1,-1-1 0,-10 9 0,4-5 146,-1-1-1,0 0 1,0 0 0,0-1-1,0-1 1,-1 0 0,-21 4-1,22-7-94,0 0 1,0-1-1,0 0 0,-20-2 0,30 1-152,-1-1 0,0 0 0,0 1 0,0-1 0,1-1 0,-1 1 0,1 0 1,-1-1-1,-3-2 0,6 3-2,0 0 1,-1 0-1,1 0 0,0 0 1,0-1-1,-1 1 1,1 0-1,0-1 0,0 1 1,0-1-1,1 1 1,-1-1-1,0 0 0,1 1 1,-1-1-1,1 0 1,-1 1-1,1-1 0,0 0 1,-1-2-1,1 1 14,1 1-1,-1 0 1,0-1-1,0 1 1,1-1-1,0 1 1,-1 0-1,1-1 0,0 1 1,0 0-1,0-1 1,0 1-1,1 0 1,-1 0-1,0 0 1,1 0-1,2-1 1,18-22-434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6.565"/>
    </inkml:context>
    <inkml:brush xml:id="br0">
      <inkml:brushProperty name="width" value="0.05" units="cm"/>
      <inkml:brushProperty name="height" value="0.05" units="cm"/>
    </inkml:brush>
  </inkml:definitions>
  <inkml:trace contextRef="#ctx0" brushRef="#br0">168 0 19292,'10'12'2281,"-5"8"-1489,-5 7-360,0 2 1464,0 7-960,1 2-255,4 5-345,-1-4-160,3-1-168,1-1-120,-3-8-472,-2-7-321,-3-15 729,-1-6-120,-8-15-136</inkml:trace>
  <inkml:trace contextRef="#ctx0" brushRef="#br0" timeOffset="1">0 114 20844,'15'0'1737,"10"-1"-1337,4-2-120,12 0 360,3-3-640,7-1-384,-2-2 376,1 0-232,-2 1-144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0.826"/>
    </inkml:context>
    <inkml:brush xml:id="br0">
      <inkml:brushProperty name="width" value="0.05" units="cm"/>
      <inkml:brushProperty name="height" value="0.05" units="cm"/>
    </inkml:brush>
  </inkml:definitions>
  <inkml:trace contextRef="#ctx0" brushRef="#br0">171 382 18196,'2'-4'205,"19"-39"1272,-20 41-1409,0-1 0,0 1 1,0-1-1,0 0 0,-1 0 0,1 1 0,-1-1 0,0 0 1,0 0-1,0 0 0,0 1 0,-1-1 0,1 0 0,-2-4 0,2 7-27,0-1-1,-1 1 1,1-1-1,-1 0 1,1 1-1,-1-1 0,0 1 1,1-1-1,-1 1 1,0-1-1,1 1 0,-1 0 1,0-1-1,1 1 1,-1 0-1,0 0 1,0-1-1,1 1 0,-1 0 1,0 0-1,0 0 1,1 0-1,-1 0 1,0 0-1,0 0 0,1 0 1,-1 0-1,0 0 1,0 1-1,1-1 0,-1 0 1,0 0-1,0 1 1,1-1-1,-1 0 1,0 1-1,1-1 0,-1 1 1,1-1-1,-2 2 1,-25 18 503,11-6-345,1 2 1,1 0-1,0 1 0,-14 23 0,19-27-108,2 1 0,0-1 1,0 1-1,1 0 0,1 1 0,-7 26 0,12-40-82,0 0 1,0-1-1,-1 1 0,1 0 0,0-1 1,0 1-1,0 0 0,0 0 1,0-1-1,0 1 0,0 0 1,0-1-1,0 1 0,0 0 1,0-1-1,0 1 0,0 0 0,0-1 1,1 1-1,-1 0 0,0-1 1,1 1-1,-1 0 0,0-1 1,1 1-1,-1-1 0,1 1 1,-1-1-1,1 1 0,-1-1 0,1 1 1,-1-1-1,1 1 0,-1-1 1,1 0-1,0 1 0,-1-1 1,1 0-1,0 1 0,-1-1 1,2 0-1,1 0 16,-1 0 0,1-1 0,-1 1 0,1-1 0,-1 0 0,1 0 0,-1 0 0,1 0 0,-1 0 0,0 0 0,0-1 0,3-1 0,21-18 149,0 0-1,-2-2 1,35-41 0,57-85 514,-57 65-186,53-100-1,-190 352-466,67-138-82,1 1-1,1 1 0,1 0 0,-4 38 0,12-63-79,0 0-1,0 0 1,0-1 0,1 1 0,2 11 0,-3-17 105,0 0 0,0 0 1,1 0-1,-1 0 0,0 0 1,0 0-1,1 0 1,-1 0-1,1 0 0,-1-1 1,1 1-1,-1 0 0,1 0 1,-1 0-1,1-1 1,0 1-1,-1 0 0,1-1 1,0 1-1,0 0 0,-1-1 1,1 1-1,0-1 1,0 1-1,0-1 0,0 0 1,0 1-1,0-1 0,0 0 1,0 0-1,-1 0 1,1 0-1,0 1 0,0-1 1,0 0-1,0-1 0,0 1 1,0 0-1,0 0 1,0 0-1,0-1 0,0 1 1,0 0-1,0-1 0,0 1 1,0 0-1,-1-1 1,2 0-1,21-18-296,2-8-114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6.972"/>
    </inkml:context>
    <inkml:brush xml:id="br0">
      <inkml:brushProperty name="width" value="0.05" units="cm"/>
      <inkml:brushProperty name="height" value="0.05" units="cm"/>
    </inkml:brush>
  </inkml:definitions>
  <inkml:trace contextRef="#ctx0" brushRef="#br0">241 0 20644,'-5'5'382,"0"0"0,0-1 0,-1 0 0,0 0-1,0 0 1,0-1 0,-6 3 0,-20 12 655,11-3-455,1 0 0,1 2 0,-27 29 0,41-40-512,0 0 0,0 0-1,0 1 1,1-1 0,0 1 0,0 0 0,1 0 0,0 1 0,0-1 0,0 1 0,1-1-1,0 1 1,1 0 0,0 0 0,0 11 0,1-16-40,0 0 0,1 0 0,-1 0 0,1 0 0,0-1 0,0 1 0,0 0 0,0 0 0,0-1 0,1 1 0,-1-1 0,1 1 0,0-1 0,-1 0 0,1 0 0,0 0 0,3 3 0,0-2-42,-1 0 0,1 0 0,0 0 1,0-1-1,0 0 0,0 1 0,0-2 1,9 3-1,-3-2-164,0 0 1,1-1-1,-1 0 1,0-1-1,0 0 1,1-1-1,-1 0 1,16-4-1,5-7-149,-6-2-84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7.402"/>
    </inkml:context>
    <inkml:brush xml:id="br0">
      <inkml:brushProperty name="width" value="0.05" units="cm"/>
      <inkml:brushProperty name="height" value="0.05" units="cm"/>
    </inkml:brush>
  </inkml:definitions>
  <inkml:trace contextRef="#ctx0" brushRef="#br0">153 0 23085,'-8'32'1680,"-5"2"-1400,3 1-128,3 3 481,2 3-177,5-3-320,5-2-240,2-4-481,-1-3-239,-2-8 1600,-1-7-904,-3-9-48,-4-4-88</inkml:trace>
  <inkml:trace contextRef="#ctx0" brushRef="#br0" timeOffset="1">1 200 18756,'3'-7'2208,"11"2"-1287,8 0-433,9-4 1928,5 0-1247,5 0-913,0 2-416,-3 3 544,-3-1-400,-9 5-88,-7 0-32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7.794"/>
    </inkml:context>
    <inkml:brush xml:id="br0">
      <inkml:brushProperty name="width" value="0.05" units="cm"/>
      <inkml:brushProperty name="height" value="0.05" units="cm"/>
    </inkml:brush>
  </inkml:definitions>
  <inkml:trace contextRef="#ctx0" brushRef="#br0">12 0 22301,'2'3'1816,"-2"7"-1408,-3 5-192,-2 10 768,2 8-375,2 5-345,-1 6-216,4 1-496,1-1-265,1-3-567,1-5 1264,-1-9-296,0-7-176,1-11-168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8.168"/>
    </inkml:context>
    <inkml:brush xml:id="br0">
      <inkml:brushProperty name="width" value="0.05" units="cm"/>
      <inkml:brushProperty name="height" value="0.05" units="cm"/>
    </inkml:brush>
  </inkml:definitions>
  <inkml:trace contextRef="#ctx0" brushRef="#br0">1 32 18124,'82'-12'3877,"58"-7"-32,-124 19-3693,0 0 0,-1 0 0,1 1 1,0 1-1,-1 1 0,27 8 0,-35-9-136,0 1 0,-1 1-1,1-1 1,-1 1 0,0 0 0,0 0-1,0 1 1,-1-1 0,0 1 0,1 1-1,-2-1 1,1 1 0,-1 0 0,0 0-1,0 0 1,0 0 0,-1 1 0,0-1-1,0 1 1,-1 0 0,0 0 0,1 8-1,1 5 118,-1 1-1,-1-1 1,-1 0-1,-1 1 1,-1-1-1,-6 35 1,5-45-26,-1-1 1,0 1 0,0-1 0,-1 0 0,0 0-1,0 0 1,-1-1 0,0 1 0,-1-1 0,0 0-1,0-1 1,-1 0 0,0 0 0,0 0-1,0-1 1,-1 0 0,0 0 0,-15 8 0,7-5-58,-1-1 0,-1-1 0,1 0 0,-1-2 0,0 0 0,0 0 1,-1-2-1,-35 2 0,45-4-202,1-1 0,-1-1 0,1 1 0,-1-2-1,1 1 1,-9-3 0,14 3 67,0 0 0,0 0 0,0 0-1,1-1 1,-1 1 0,1-1 0,-1 0 0,1 1-1,0-1 1,-1 0 0,1 0 0,0 0 0,0-1-1,0 1 1,1 0 0,-1-1 0,1 1-1,-1-1 1,1 0 0,0 1 0,-1-4 0,-2-12-526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8.538"/>
    </inkml:context>
    <inkml:brush xml:id="br0">
      <inkml:brushProperty name="width" value="0.05" units="cm"/>
      <inkml:brushProperty name="height" value="0.05" units="cm"/>
    </inkml:brush>
  </inkml:definitions>
  <inkml:trace contextRef="#ctx0" brushRef="#br0">143 2 20788,'5'0'279,"1"-1"-1,-1 1 0,1 0 0,-1 0 0,1 0 0,-1 1 1,1 0-1,-1 0 0,1 0 0,-1 1 0,0 0 1,1 0-1,-1 0 0,0 1 0,0 0 0,-1 0 0,1 0 1,-1 0-1,1 1 0,-1-1 0,4 5 0,2 3-33,-1 0 1,1 0-1,-2 1 0,0 0 0,0 0 1,11 27-1,-13-24-125,-1 1 1,0-1 0,-1 1-1,-1 0 1,-1 0-1,0 0 1,-1 28-1,-2-20-12,-2 0-1,0 0 0,-2 0 1,-11 36-1,-3-10-324,-1-1 1,-3-1-1,-2-2 0,-33 47 0,51-82 29,-21 33-312,-2-2 1,-42 46-1,24-44-97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9.424"/>
    </inkml:context>
    <inkml:brush xml:id="br0">
      <inkml:brushProperty name="width" value="0.05" units="cm"/>
      <inkml:brushProperty name="height" value="0.05" units="cm"/>
    </inkml:brush>
  </inkml:definitions>
  <inkml:trace contextRef="#ctx0" brushRef="#br0">0 122 20444,'6'15'1753,"12"-8"-1113,8 2-216,21-17 776,17-8-352,10-6-167,4-1-65,-1 1-240,-3-1-48,-9 7-272,-10 3-176,-17 7-504,-10 3-393,-16 3-1823,-8 3 2384,-6 0-424,-6-2-337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09.845"/>
    </inkml:context>
    <inkml:brush xml:id="br0">
      <inkml:brushProperty name="width" value="0.05" units="cm"/>
      <inkml:brushProperty name="height" value="0.05" units="cm"/>
    </inkml:brush>
  </inkml:definitions>
  <inkml:trace contextRef="#ctx0" brushRef="#br0">0 75 21077,'29'13'1904,"14"-13"-1256,5-1-264,10-8 744,5-1-239,1-4-401,-4 0-296,-7 4-936,-10-3 744,-12 5-200,-6-1-89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1.928"/>
    </inkml:context>
    <inkml:brush xml:id="br0">
      <inkml:brushProperty name="width" value="0.05" units="cm"/>
      <inkml:brushProperty name="height" value="0.05" units="cm"/>
    </inkml:brush>
  </inkml:definitions>
  <inkml:trace contextRef="#ctx0" brushRef="#br0">8 3 18388,'0'1'187,"-1"-1"0,0 1 1,1 0-1,-1-1 0,0 1 0,1 0 0,-1 0 1,1 0-1,0 0 0,-1-1 0,1 1 0,0 0 1,-1 0-1,1 0 0,0 0 0,0 0 1,0 0-1,0 0 0,0 1 0,0-1-59,0-1 0,1 1 1,-1-1-1,0 0 0,1 1 0,-1-1 0,1 0 0,-1 1 1,0-1-1,1 0 0,-1 1 0,1-1 0,-1 0 0,1 0 0,-1 0 1,1 1-1,-1-1 0,1 0 0,-1 0 0,1 0 0,0 0 1,-1 0-1,1 0 0,0 0 0,6 0 537,1-1 0,-1 0 1,12-3-1,-16 3-795,31-6 916,63-5 0,-80 11-995,-1 1 1,0 1-1,0 1 1,0 0-1,0 0 1,16 6-1,-30-7 98,2 0-43,-6-3-255,-10-7-26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3.300"/>
    </inkml:context>
    <inkml:brush xml:id="br0">
      <inkml:brushProperty name="width" value="0.05" units="cm"/>
      <inkml:brushProperty name="height" value="0.05" units="cm"/>
    </inkml:brush>
  </inkml:definitions>
  <inkml:trace contextRef="#ctx0" brushRef="#br0">145 39 19108,'1'-7'1199,"4"-18"749,-9 18-799,-6 12 739,3 2-1790,1 0 1,0 0-1,1 1 0,-1 0 1,1 0-1,1 1 0,0-1 0,0 1 1,-3 11-1,1-5-39,-11 28 18,3 1 0,1 0 1,-8 53-1,16-66-41,1 1-1,2 0 0,1-1 0,2 1 1,6 46-1,-6-69-122,1 0 1,1-1-1,-1 1 0,1-1 0,0 0 1,1 0-1,0 0 0,0 0 0,8 10 1,-9-14 63,1-1 1,-1 1-1,0-1 1,1 0-1,0 0 1,-1 0-1,1 0 1,0-1-1,1 0 1,-1 0-1,0 0 1,1 0-1,-1 0 1,1-1-1,-1 0 1,1 0-1,0 0 1,8 0-1,-3-2-8,-1-1-1,1 1 0,-1-1 1,0-1-1,1 0 0,-1 0 1,-1-1-1,1 0 1,15-10-1,35-24-335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3.703"/>
    </inkml:context>
    <inkml:brush xml:id="br0">
      <inkml:brushProperty name="width" value="0.05" units="cm"/>
      <inkml:brushProperty name="height" value="0.05" units="cm"/>
    </inkml:brush>
  </inkml:definitions>
  <inkml:trace contextRef="#ctx0" brushRef="#br0">1 0 20172,'3'0'1889,"-1"13"-1265,-2 3-288,0 15 1048,0 4-488,0 7-455,0 5-169,-1-2-144,1 1-192,-1-10-529,1-1-319,0-12 752,-3-6-144,3-16-112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1.940"/>
    </inkml:context>
    <inkml:brush xml:id="br0">
      <inkml:brushProperty name="width" value="0.05" units="cm"/>
      <inkml:brushProperty name="height" value="0.05" units="cm"/>
    </inkml:brush>
  </inkml:definitions>
  <inkml:trace contextRef="#ctx0" brushRef="#br0">195 542 18588,'-42'41'1732,"-45"47"487,77-77-1937,2 0 0,-1 1 0,1 0 0,1 0 0,0 1 0,-6 15 0,12-26-260,1-1 0,-1 0 0,1 0 1,0 0-1,-1 0 0,1 1 0,0-1 0,0 0 0,0 0 0,0 1 0,0-1 0,0 0 0,0 0 0,0 0 1,1 2-1,-1-2-15,0-1 1,1 1-1,-1-1 1,0 0-1,1 1 1,-1-1-1,0 0 1,1 1-1,-1-1 1,1 0-1,-1 0 0,1 1 1,-1-1-1,0 0 1,1 0-1,-1 0 1,1 0-1,-1 0 1,1 1-1,-1-1 1,1 0-1,-1 0 1,1 0-1,-1 0 1,1 0-1,0-1 1,3 1 7,0-1-1,0 0 1,0-1 0,0 1 0,0-1-1,-1 0 1,6-3 0,22-17 31,-1-1-1,-1-1 1,45-49 0,1 0 87,-73 70-128,1 1 1,0 0 0,-1 0-1,1 0 1,0 0-1,0 0 1,5-2 0,-8 4-5,1 0 0,-1 0 1,0 0-1,1 0 1,-1 0-1,1 0 1,-1 0-1,0 0 0,1 0 1,-1 0-1,0 0 1,1 0-1,-1 0 0,0 0 1,1 0-1,-1 0 1,0 0-1,1 1 0,-1-1 1,0 0-1,1 0 1,-1 0-1,0 1 0,1-1 1,-1 0-1,0 0 1,1 1-1,-1 0 1,1 0 0,-1 0 0,1 1-1,-1-1 1,0 0 0,1 0 0,-1 1 0,0-1-1,0 0 1,0 0 0,0 1 0,0 1 0,-8 58 85,5-50-34,1 0 0,0 1 0,1-1 0,1 1 0,1 20 0,-1-31-43,0-1 0,0 1 0,0 0 0,0 0 0,0 0 0,1 0 0,-1 0 0,0 0 0,1 0 1,-1-1-1,0 1 0,1 0 0,-1 0 0,1 0 0,-1-1 0,1 1 0,0 0 0,-1-1 0,1 1 0,0 0 0,-1-1 0,1 1 0,0-1 0,0 1 0,0-1 0,-1 1 0,1-1 0,0 0 0,0 1 0,0-1 0,0 0 0,0 0 0,0 0 0,0 0 0,-1 0 0,1 0 0,0 0 0,0 0 0,0 0 0,0 0 0,0 0 1,1-1-1,4-1 28,-1 0 1,0 0-1,0 0 1,-1-1-1,10-6 1,78-65 262,-69 52-303,2 1 1,0 2-1,49-28 1,-74 47 0,0 0 0,-1 0 0,1 1 0,0-1 1,0 0-1,0 1 0,0-1 0,0 0 0,0 1 0,0-1 1,0 0-1,0 0 0,0 1 0,0-1 0,0 0 0,0 1 1,0-1-1,0 0 0,0 0 0,0 1 0,1-1 0,-1 0 1,0 1-1,0-1 0,0 0 0,0 0 0,0 1 0,1-1 1,-1 0-1,0 0 0,0 0 0,1 1 0,-1-1 0,0 0 1,0 0-1,1 0 0,-1 0 0,0 1 0,0-1 0,1 0 1,-1 0-1,0 0 0,1 0 0,-1 0 0,0 0 0,0 0 1,1 0-1,-1 0 0,0 0 0,1 0 0,-1 0 1,0 0-1,1 0 0,-1 0 0,0 0 0,0 0 0,1-1 1,-1 1-1,0 0 0,1 0 0,-1-1 0,-14 30-28,12-26 27,-3 6 2,-14 30 74,17-37-57,1 1 0,0 0 0,0 0 1,0 0-1,1 0 0,-1 0 0,1 0 0,0 0 0,-1 0 1,2 5-1,-1-7-13,0-1 0,0 1-1,1-1 1,-1 1 0,0-1 0,0 1 0,1-1 0,-1 1 0,1-1-1,-1 0 1,0 1 0,1-1 0,-1 1 0,1-1 0,-1 0 0,1 1-1,-1-1 1,1 0 0,-1 0 0,1 0 0,-1 1 0,1-1 0,-1 0-1,1 0 1,-1 0 0,1 0 0,-1 0 0,1 0 0,-1 0 0,1 0-1,0 0 1,-1 0 0,1 0 0,-1 0 0,1 0 0,-1-1 0,1 1-1,-1 0 1,1 0 0,0-1 0,26-11 53,-25 11-47,31-19 47,-1-1 0,39-33 0,25-18-335,-88 68 140,-6 7 70,-8 10-15,-2-3 18,-6 10 5,-17 29 0,29-45 71,-1 1-1,1 0 1,0 0 0,0 0 0,0 0 0,1 0 0,0 0 0,0 1 0,0-1-1,0 0 1,1 1 0,1 7 0,-1-12-5,0 0 0,0 0 1,1 0-1,-1 0 0,0 0 0,1-1 0,-1 1 1,1 0-1,-1 0 0,1-1 0,-1 1 1,1 0-1,-1-1 0,1 1 0,0 0 0,-1-1 1,1 1-1,0-1 0,0 1 0,0-1 0,-1 0 1,1 1-1,0-1 0,0 0 0,0 1 0,0-1 1,0 0-1,-1 0 0,1 0 0,0 0 0,0 0 1,0 0-1,0 0 0,0 0 0,0 0 0,0 0 1,-1 0-1,1-1 0,0 1 0,0 0 0,1-2 1,5 0 29,-1 0 0,0-1 1,1 0-1,7-5 1,9-9 19,0-2 0,-1 0 0,-1-1 0,22-28 0,11-10-201,-54 58 136,0-1 1,1 1-1,-1-1 1,0 1-1,1 0 1,-1-1-1,1 1 1,-1-1-1,1 1 1,-1 0 0,1-1-1,-1 1 1,1 0-1,-1 0 1,1 0-1,0-1 1,-1 1-1,1 0 1,-1 0 0,1 0-1,0 0 1,2 9-104,-8 31 27,1-20 63,4-19 23,0 0 0,-1 0 0,1 0 0,0 0-1,0 0 1,0 0 0,0 0 0,0 0 0,0 0-1,0 0 1,1 0 0,-1 0 0,0 0 0,1 0-1,-1 0 1,0 0 0,1 0 0,-1 0 0,1 0-1,-1-1 1,1 1 0,0 0 0,-1 0 0,1 0-1,0-1 1,-1 1 0,1 0 0,0-1 0,0 1-1,0-1 1,0 1 0,0-1 0,0 1-1,0-1 1,-1 0 0,1 0 0,0 1 0,0-1-1,0 0 1,0 0 0,0 0 0,0 0 0,0 0-1,1 0 1,-1 0 0,1 0 0,5-2 12,-1 0 0,1 0-1,0 0 1,-1-1 0,10-5 0,20-12 9,-1-2 1,-1-1-1,-1-2 1,-2-1-1,0-2 0,-2-1 1,-1-1-1,-1-1 0,-2-2 1,-1 0-1,38-72 0,-61 103-21,27-59 4,-27 56-5,1 1 0,0-1 0,-1 0 0,0 0 0,-1 0 0,1 0 1,-1-1-1,0 1 0,0 0 0,-1-6 0,1 10 0,0 1-1,0-1 1,0 1 0,0-1 0,0 1 0,0-1-1,0 1 1,0-1 0,-1 1 0,1-1-1,0 1 1,0-1 0,-1 1 0,1 0 0,0-1-1,0 1 1,-1-1 0,1 1 0,-1 0 0,1-1-1,0 1 1,-1 0 0,1 0 0,-1-1-1,1 1 1,0 0 0,-1 0 0,1 0 0,-1-1-1,1 1 1,-1 0 0,1 0 0,-1 0-1,1 0 1,-1 0 0,1 0 0,-1 0 0,1 0-1,-1 0 1,1 0 0,-1 0 0,1 0-1,-1 0 1,1 1 0,0-1 0,-1 0 0,1 0-1,-1 0 1,1 1 0,-1-1 0,1 0 0,0 1-1,-1-1 1,1 0 0,0 1 0,-1-1-1,1 0 1,0 1 0,-1-1 0,1 1 0,-21 24-10,7 1 9,1 1 0,1 1 0,1 1 0,1-1 0,2 1 0,1 1 0,-5 43 0,9-52-109,2 1 0,0-1 0,1 0 0,0 1 0,6 26 0,-6-47 44,0 1 0,0-1 1,1 0-1,-1 0 0,0 0 0,1 0 0,-1 0 1,1 1-1,-1-1 0,1 0 0,0 0 0,-1 0 1,1 0-1,0-1 0,0 1 0,-1 0 0,1 0 0,0 0 1,0-1-1,0 1 0,0 0 0,1 0 0,-2-1 32,0 0-1,0 0 1,1 0-1,-1 0 0,0 0 1,0 0-1,0 0 1,0 0-1,0 0 0,0 0 1,0 0-1,0 0 0,0 0 1,1 0-1,-1 0 1,0 0-1,0 0 0,0 0 1,0 0-1,0 0 1,0 0-1,0 0 0,0 0 1,0 0-1,0 0 1,0 0-1,1 0 0,-1 0 1,0 0-1,0-1 1,0 1-1,0 0 0,0 0 1,0 0-1,0 0 1,0 0-1,0 0 0,0 0 1,0 0-1,0 0 0,0 0 1,0 0-1,0-1 1,0 1-1,0 0 0,0 0 1,0 0-1,0 0 1,0 0-1,0 0 0,0 0 1,0 0-1,0 0 1,0 0-1,0-1 0,-4-7-1004,-5-5 5,-110-88-2856,5 5 4962,114 96-1043,0 0 0,0 0-1,0 0 1,0 0 0,0 0 0,1 0 0,-1 0 0,0 0 0,0 0-1,0 0 1,0 0 0,1 0 0,-1 0 0,0 0 0,0 0-1,0 0 1,0 0 0,0 0 0,1-1 0,-1 1 0,0 0 0,0 0-1,0 0 1,0 0 0,0 0 0,0 0 0,0 0 0,1 0 0,-1-1-1,0 1 1,0 0 0,0 0 0,0 0 0,0 0 0,0 0-1,0-1 1,0 1 0,0 0 0,0 0 0,0 0 0,0 0 0,0 0-1,0-1 1,0 1 0,0 0 0,0 0 0,0 0 0,0 0-1,0 0 1,0-1 0,0 1 0,0 0 0,0 0 0,0 0 0,0 0-1,0 0 1,0-1 0,-1 1 0,1 0 0,0 0 0,0 0-1,0 0 1,0 0 0,0 0 0,9 1 484,0 1-1,0 0 1,0 1-1,11 4 1,12 5 402,1-3-446,1-1 0,0-1 0,0-2 0,0-1 0,43-1 0,-74-3-463,0 0 1,1 0-1,-1-1 0,0 1 0,0-1 1,0 1-1,0-1 0,0 0 0,0 0 1,0 0-1,0-1 0,0 1 0,0-1 1,0 1-1,4-5 0,-6 4-15,-1 0 0,1 1 0,0-1 1,-1 0-1,1 0 0,-1 0 0,0 0 0,0 0 0,0 0 1,0-3-1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4.076"/>
    </inkml:context>
    <inkml:brush xml:id="br0">
      <inkml:brushProperty name="width" value="0.05" units="cm"/>
      <inkml:brushProperty name="height" value="0.05" units="cm"/>
    </inkml:brush>
  </inkml:definitions>
  <inkml:trace contextRef="#ctx0" brushRef="#br0">1 86 20908,'9'-9'473,"0"1"0,0 0 0,1 1 0,1 0 0,-1 0 0,1 1 0,0 1 0,0 0 0,16-5 0,-16 7-247,-1 0 0,1 0 1,0 1-1,0 1 0,-1 0 0,1 0 0,0 1 0,0 1 1,0-1-1,17 5 0,-25-5-211,-1 1 1,1 0-1,-1-1 0,1 1 0,-1 0 1,1 0-1,-1 0 0,0 1 0,1-1 1,-1 1-1,0-1 0,0 1 1,0 0-1,0 0 0,-1-1 0,1 1 1,0 0-1,-1 1 0,1-1 0,-1 0 1,0 0-1,0 1 0,0-1 1,0 1-1,0-1 0,0 1 0,-1-1 1,1 1-1,-1-1 0,0 1 0,1 0 1,-1-1-1,-1 1 0,1-1 1,0 1-1,-1 3 0,-1 4-14,-1 0 0,0 0 1,-1 0-1,0-1 0,-1 1 0,0-1 1,-10 15-1,2-7-6,-20 21 1,-3 3-150,36-40 145,-1-1 0,1 0 0,0 1 0,0-1 0,-1 1 0,1-1 0,0 0 0,0 1 0,0-1-1,0 1 1,-1-1 0,1 0 0,0 1 0,0-1 0,0 1 0,0-1 0,0 1 0,0-1 0,0 1 0,0-1 0,0 0 0,0 1 0,1-1 0,-1 1-1,0-1 1,0 1 0,0-1 0,0 0 0,1 1 0,-1-1 0,0 0 0,0 1 0,1-1 0,-1 0 0,0 1 0,1-1 0,-1 0 0,0 1 0,1-1 0,-1 0-1,0 0 1,1 1 0,-1-1 0,1 0 0,-1 0 0,0 0 0,1 0 0,-1 0 0,1 0 0,-1 1 0,1-1 0,0 0 0,34 5-174,-18-3 82,4 3 28,-1 0 1,0 2-1,27 12 0,-41-17 63,0 1-1,-1 0 0,1 0 1,-1 0-1,0 1 0,0 0 1,-1 0-1,1 0 0,-1 1 1,1-1-1,-2 1 0,1 0 1,0 0-1,-1 0 0,0 1 1,2 5-1,-4-6 26,0-1-1,0 1 1,-1 0 0,0-1-1,0 1 1,0-1 0,0 1-1,-1 0 1,0-1 0,0 1-1,0-1 1,0 1 0,-1-1-1,0 0 1,0 0 0,0 0-1,-5 7 1,-1 3 102,-2-1-1,0-1 1,-19 19 0,11-14 96,0-1 1,-24 17 0,35-29-161,0 1-1,0-1 1,0 0 0,-1-1 0,1 0 0,-1 0 0,0-1 0,0 0 0,0 0 0,-9 1 0,14-3-87,0 0 0,1 0 0,-1 0 1,1 0-1,-1-1 0,0 1 0,1-1 1,-1 0-1,1 0 0,-1 0 0,1 0 1,0 0-1,-1 0 0,1 0 1,0-1-1,0 1 0,0-1 0,0 0 1,0 0-1,0 1 0,0-1 0,1 0 1,-1-1-1,1 1 0,-1 0 0,1 0 1,0-1-1,0 1 0,0-1 0,-1-2 1,0-2-106,1 0 0,-1 0 0,1 0 0,1 0 0,-1 0 0,1-1 0,1 1-1,-1 0 1,1 0 0,2-9 0,7-16-399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4.506"/>
    </inkml:context>
    <inkml:brush xml:id="br0">
      <inkml:brushProperty name="width" value="0.05" units="cm"/>
      <inkml:brushProperty name="height" value="0.05" units="cm"/>
    </inkml:brush>
  </inkml:definitions>
  <inkml:trace contextRef="#ctx0" brushRef="#br0">1 5 21517,'0'-5'2000,"1"7"-1272,1 7-296,1 11 1049,0 6-377,1 14-448,0 2-264,2 8-136,0 4-64,0-3-104,-2-4-48,2-9-232,0-5-176,-2-10-768,-1-8-321,-3-19 521,-3-11 128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4.927"/>
    </inkml:context>
    <inkml:brush xml:id="br0">
      <inkml:brushProperty name="width" value="0.05" units="cm"/>
      <inkml:brushProperty name="height" value="0.05" units="cm"/>
    </inkml:brush>
  </inkml:definitions>
  <inkml:trace contextRef="#ctx0" brushRef="#br0">1 75 20332,'3'-2'1985,"11"2"-1177,8-2-312,6-4 1056,7-2-455,9-2-393,1-1-312,3-1-760,-4-1 672,-11 7-320,-6 3-80,-13 1-88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5.282"/>
    </inkml:context>
    <inkml:brush xml:id="br0">
      <inkml:brushProperty name="width" value="0.05" units="cm"/>
      <inkml:brushProperty name="height" value="0.05" units="cm"/>
    </inkml:brush>
  </inkml:definitions>
  <inkml:trace contextRef="#ctx0" brushRef="#br0">1 1 19772,'1'16'1977,"4"10"-1289,-1 3-312,-1 11 1280,0 3-664,0 6-599,0-1-185,-2-3-673,1-6-399,-2-8-792,0-8 1352,0-6-256,0-7-240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5.680"/>
    </inkml:context>
    <inkml:brush xml:id="br0">
      <inkml:brushProperty name="width" value="0.05" units="cm"/>
      <inkml:brushProperty name="height" value="0.05" units="cm"/>
    </inkml:brush>
  </inkml:definitions>
  <inkml:trace contextRef="#ctx0" brushRef="#br0">7 126 18964,'36'-22'1672,"8"-3"426,48-22 1,-78 41-1809,0 0 0,0 2 0,0 0 0,1 0 0,-1 1 0,1 1 0,0 1 0,16 0 0,-25 1-235,-1 0 0,0 1 1,1 0-1,-1 0 0,0 0 0,0 1 0,0 0 0,0 0 1,0 0-1,0 1 0,0-1 0,-1 1 0,1 0 0,4 4 0,-4-1-24,0-1 0,1 1 0,-2 0 0,1 1 0,-1-1 0,0 1 0,0 0 0,5 13 0,-2 2-18,-1 1 0,0 0 0,-2 0-1,-1 1 1,1 31 0,-4-35 84,0 0 0,-1 0 1,-1 0-1,-1 0 0,-1 0 0,-1-1 0,0 1 0,-14 31 1,14-41-47,1-1 1,-1 0 0,-1 0-1,0 0 1,0-1 0,0 0-1,-1 0 1,-1 0 0,1-1-1,-1 0 1,0-1 0,-1 0-1,1 0 1,-1-1 0,0 0-1,-1 0 1,1-1 0,-16 5 0,13-6-171,0-1 0,0 0 1,-1 0-1,1-1 1,-1-1-1,1 0 1,-1 0-1,1-2 0,-1 1 1,1-2-1,0 0 1,0 0-1,0-1 1,0 0-1,1-1 0,0 0 1,0-1-1,0-1 1,0 0-1,1 0 1,-14-13-1,11 3-325,13 16 409,0 0-1,0 0 1,0 1 0,0-1 0,0 0-1,0 0 1,0 0 0,1 0 0,-1 1 0,0-1-1,0 0 1,1 0 0,-1 0 0,1 1-1,-1-1 1,1-1 0,-1 2 34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6.064"/>
    </inkml:context>
    <inkml:brush xml:id="br0">
      <inkml:brushProperty name="width" value="0.05" units="cm"/>
      <inkml:brushProperty name="height" value="0.05" units="cm"/>
    </inkml:brush>
  </inkml:definitions>
  <inkml:trace contextRef="#ctx0" brushRef="#br0">1 2 18084,'14'-1'538,"0"1"1,1 0 0,-1 1-1,1 1 1,-1 0-1,1 0 1,-1 2-1,0 0 1,-1 0-1,1 2 1,-1-1 0,0 2-1,18 10 1,-20-9-463,-1-1 0,0 1 0,0 1 0,-1 0 0,0 0 0,0 1 0,-1 0 0,0 1 0,-1-1 0,0 2 0,-1-1 0,0 1 0,-1 0 0,0 0 0,3 13 0,-2 2-48,-2 0 0,-1 1 0,-1-1-1,-1 0 1,-2 1 0,-1-1 0,0 1 0,-3-1-1,0 0 1,-9 28 0,2-19-186,-1-1 0,-1 0 0,-2-1 0,-1 0 0,-2-1 0,-40 52 0,41-63 58,-28 24-1,-17 11-181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7.666"/>
    </inkml:context>
    <inkml:brush xml:id="br0">
      <inkml:brushProperty name="width" value="0.05" units="cm"/>
      <inkml:brushProperty name="height" value="0.05" units="cm"/>
    </inkml:brush>
  </inkml:definitions>
  <inkml:trace contextRef="#ctx0" brushRef="#br0">1 88 19588,'3'0'1985,"14"0"-1201,8-3-312,1-10 1176,14 1-512,8-2-487,4 2-193,-1 0-368,-1 4-144,-6 2-544,-3 1-169,-14 4-583,-5 0 2040,-23 2-1504,-17 2 352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8.086"/>
    </inkml:context>
    <inkml:brush xml:id="br0">
      <inkml:brushProperty name="width" value="0.05" units="cm"/>
      <inkml:brushProperty name="height" value="0.05" units="cm"/>
    </inkml:brush>
  </inkml:definitions>
  <inkml:trace contextRef="#ctx0" brushRef="#br0">1 204 17924,'40'3'1736,"6"-13"-1048,6-6-256,-1-7 689,3-5-113,-8 0-496,-5 1-416,-14 5-1248,-6 1 1144,-15 4-280,-5 2-152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8.431"/>
    </inkml:context>
    <inkml:brush xml:id="br0">
      <inkml:brushProperty name="width" value="0.05" units="cm"/>
      <inkml:brushProperty name="height" value="0.05" units="cm"/>
    </inkml:brush>
  </inkml:definitions>
  <inkml:trace contextRef="#ctx0" brushRef="#br0">1 319 17828,'1'-30'636,"3"-1"0,0 1 0,2 0 0,1 1 0,1-1 0,2 2 0,1-1 0,18-32 0,-29 60-611,0 0-1,0 0 1,1 0 0,-1 0 0,1 0 0,-1 0 0,1 0 0,-1 0 0,1 0-1,0 0 1,-1 0 0,1 0 0,0 1 0,0-1 0,0 0 0,0 0 0,0 1 0,-1-1-1,1 1 1,0-1 0,0 1 0,1-1 0,-1 1 0,0-1 0,0 1 0,0 0-1,1 0 1,0 0-3,0 1-1,-1 0 0,1 0 1,0 1-1,-1-1 1,1 0-1,-1 0 0,1 1 1,-1-1-1,0 1 1,0-1-1,0 1 0,0 0 1,2 3-1,45 88 180,-33-61-793,30 48-1,-44-78 548,0 0 1,1 0-1,-1 0 1,0 0-1,1-1 0,0 1 1,-1 0-1,1-1 1,0 1-1,4 1 0,4-3-284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8.973"/>
    </inkml:context>
    <inkml:brush xml:id="br0">
      <inkml:brushProperty name="width" value="0.05" units="cm"/>
      <inkml:brushProperty name="height" value="0.05" units="cm"/>
    </inkml:brush>
  </inkml:definitions>
  <inkml:trace contextRef="#ctx0" brushRef="#br0">12 120 14691,'-4'-15'1952,"4"15"-1923,0 0 1,0 0 0,0 0-1,0 0 1,0 0-1,0 0 1,0 0-1,0 0 1,0 0-1,0 0 1,0 0-1,0 0 1,0 0 0,0 1-1,0-1 1,0 0-1,0 0 1,0 0-1,0 0 1,0 0-1,0 0 1,0 0-1,0 0 1,0 0-1,0 0 1,0 0 0,0 0-1,0 0 1,0 0-1,0 0 1,0 1-1,0-1 1,0 0-1,0 0 1,-1 0-1,1 0 1,0 0-1,0 0 1,0 0 0,0 0-1,0 0 1,0 0-1,0 0 1,0 0-1,0 0 1,0 0-1,0 0 1,0 0-1,-1 0 1,1 0-1,0 0 1,0 0 0,0 0-1,0 0 1,0 0-1,0 0 1,0 0-1,0 0 1,-3 34 2930,1 28-2174,2 0 0,2 0 0,20 110 1,-19-161-773,-1-1 0,1 0 0,1 0 1,0 0-1,9 16 0,-11-23-5,-1 0 0,1-1 0,0 1 0,0-1 0,0 0 0,0 0 0,0 1 0,1-2 0,-1 1 0,1 0 0,-1 0 0,1-1 0,0 1 0,-1-1 0,1 0 0,0 0 0,0 0 0,0 0 0,0 0 0,0-1 0,0 1 0,0-1 0,0 0 0,4 0 0,0-1 21,0-1 0,0 0 0,0 0 0,0-1 0,0 1 0,0-1 0,-1-1 0,1 0 0,-1 0-1,0 0 1,0 0 0,0-1 0,8-9 0,5-7 99,0 0-1,18-29 0,-16 20 79,-1-2-1,-1 0 0,-1-1 0,-2 0 0,22-70 0,-43 125-184,2 0 0,0 1 0,1 0 0,1-1 0,3 27 0,0-31-47,0 1 0,1-1 0,1 0 0,0-1 0,2 1 0,14 32 0,-18-46 18,0-1 1,0 1-1,0 0 0,1-1 1,-1 0-1,1 1 0,0-1 1,0 0-1,0-1 0,1 1 1,-1 0-1,0-1 0,1 0 1,0 0-1,4 2 0,-5-3 12,0 0-1,0-1 1,0 1-1,-1-1 1,1 0-1,0 0 1,0 0-1,0 0 0,0 0 1,0-1-1,-1 1 1,1-1-1,0 0 1,0 0-1,-1 0 1,1 0-1,0 0 0,-1 0 1,1-1-1,-1 1 1,0-1-1,1 0 1,1-2-1,4-4 55,0-1-1,0 0 1,-1-1 0,0 0 0,0 0-1,-1-1 1,-1 1 0,0-1-1,0 0 1,-1-1 0,3-11-1,0-7 126,-1 0 0,-1 0-1,1-37 1,-5 38-25,-1 0 0,-5-34 0,3 48-192,-1 0 1,0 0-1,-1 1 1,-1-1-1,-11-24 0,15 37-48,0 0 0,0 0 0,-1 0 0,1 0 0,-1 0 0,1 0-1,-1 0 1,1 0 0,-1 1 0,0-1 0,0 1 0,0-1 0,0 1-1,0-1 1,0 1 0,-4-1 0,5 2 46,0 0 0,0 0 0,0 0 1,-1 0-1,1 0 0,0 0 0,0 0 0,0 0 0,0 1 0,0-1 1,0 0-1,0 1 0,0-1 0,0 1 0,0 0 0,0-1 0,0 1 1,0 0-1,0-1 0,0 1 0,0 0 0,1 0 0,-1 0 1,0 0-1,1-1 0,-1 1 0,0 0 0,1 0 0,-1 0 0,1 1 1,0-1-1,-1 0 0,1 0 0,0 1 0,-2 4-64,0 1 0,1-1 1,0 0-1,0 1 0,1-1 0,0 1 0,1 9 0,4 18-393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2.337"/>
    </inkml:context>
    <inkml:brush xml:id="br0">
      <inkml:brushProperty name="width" value="0.05" units="cm"/>
      <inkml:brushProperty name="height" value="0.05" units="cm"/>
    </inkml:brush>
  </inkml:definitions>
  <inkml:trace contextRef="#ctx0" brushRef="#br0">0 10 21020,'4'10'1209,"2"-10"-4394,0-1 3409,0-8-168,1-1-336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9.359"/>
    </inkml:context>
    <inkml:brush xml:id="br0">
      <inkml:brushProperty name="width" value="0.05" units="cm"/>
      <inkml:brushProperty name="height" value="0.05" units="cm"/>
    </inkml:brush>
  </inkml:definitions>
  <inkml:trace contextRef="#ctx0" brushRef="#br0">114 94 19060,'-3'2'198,"-1"0"-1,0-1 1,0 1-1,1 0 1,-1 1-1,1-1 1,-1 0 0,1 1-1,0 0 1,0 0-1,0 0 1,1 0-1,-1 1 1,1-1-1,-1 1 1,-2 5 0,1-1-83,1 0 1,-1 0 0,1 0 0,1 1-1,-1-1 1,-1 16 0,3-15-58,1 1 1,0-1-1,0 0 1,2 10-1,-2-18-38,0 1 0,0-1-1,1 0 1,-1 1-1,1-1 1,-1 0-1,1 1 1,-1-1-1,1 0 1,0 1 0,0-1-1,0 0 1,0 0-1,1 2 1,-1-3-1,0 1 0,0-1 1,0 0-1,0 1 0,0-1 0,0 0 1,0 0-1,0 0 0,0 1 0,0-1 0,0 0 1,0 0-1,-1-1 0,1 1 0,0 0 1,0 0-1,0 0 0,0-1 0,0 1 1,0 0-1,0-1 0,0 1 0,0-1 1,1 0-1,3-3 74,0 0-1,0 0 1,0 0 0,-1-1-1,1 0 1,-1 0 0,0 0-1,-1 0 1,1 0 0,-1-1-1,0 0 1,0 1 0,-1-1-1,0 0 1,2-9 0,-1 4 72,0 0 0,-1 0 1,0-1-1,-1 1 1,-1-1-1,0 1 0,-2-21 1,1 27-112,-1-1 0,1 0 1,-1 1-1,0 0 0,0-1 1,-1 1-1,0 0 0,0 0 1,0 0-1,-1 1 0,1-1 1,-1 1-1,-5-5 0,7 7-46,0 1 1,0-1-1,0 1 0,0-1 0,0 1 1,0 0-1,0 0 0,0 0 0,-1 0 1,1 0-1,0 1 0,-1-1 0,1 1 0,-1-1 1,1 1-1,-1 0 0,1 0 0,-1 0 1,1 0-1,-1 0 0,1 1 0,0-1 1,-1 1-1,1-1 0,-1 1 0,1 0 1,0 0-1,0 0 0,-1 0 0,1 1 1,0-1-1,-2 3 0,2-3-51,0 1 0,0-1 0,1 0 0,-1 1 0,1 0-1,0-1 1,-1 1 0,1 0 0,0 0 0,0 0 0,0-1 0,0 1 0,0 0 0,0 1 0,1-1 0,-1 0 0,1 0-1,0 0 1,-1 0 0,1 0 0,0 0 0,0 1 0,0-1 0,0 0 0,1 0 0,-1 0 0,1 0 0,-1 0-1,1 0 1,0 0 0,0 0 0,0 0 0,1 3 0,0-2-80,0 0 0,0 0 0,1 0 0,-1-1 0,1 1 0,-1-1 0,1 1 0,0-1 0,0 0 0,0 0 0,0 0 0,0-1 0,0 1 0,1-1 0,-1 0 0,0 1 0,1-2 0,-1 1 0,1 0 0,3 0 0,-2-1 13,0 0 0,0 0 0,0-1 0,0 1 0,7-3 0,32-16-703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19.779"/>
    </inkml:context>
    <inkml:brush xml:id="br0">
      <inkml:brushProperty name="width" value="0.05" units="cm"/>
      <inkml:brushProperty name="height" value="0.05" units="cm"/>
    </inkml:brush>
  </inkml:definitions>
  <inkml:trace contextRef="#ctx0" brushRef="#br0">28 1 16916,'-5'13'548,"0"0"1,1 0-1,0 0 1,1 1-1,0-1 1,0 26-1,3 85 1105,0-108-1436,1 8 19,1 0 1,1 0 0,1 0-1,11 34 1,-15-55-209,1 0 0,0-1-1,0 1 1,0-1 0,1 0 0,-1 1 0,0-1 0,1 0 0,0 0 0,-1 0-1,1 0 1,3 3 0,-4-4-12,1-1 1,-1 1-1,0-1 0,1 1 1,-1-1-1,0 0 0,1 1 0,-1-1 1,1 0-1,-1 0 0,1 0 0,-1 0 1,0 0-1,1 0 0,-1 0 1,1-1-1,-1 1 0,1 0 0,-1-1 1,0 1-1,1-1 0,-1 1 0,0-1 1,0 0-1,3-1 0,11-10 77,0 0-1,-1 0 1,0-1 0,-1-1-1,12-16 1,16-16 134,-30 35-155,28-26 137,-37 34-193,1 1 1,0 0 0,0 1-1,0-1 1,0 0 0,1 1-1,-1-1 1,0 1 0,1 0-1,-1 0 1,1 1 0,3-1 0,-5 1-9,-1 0 0,1 0 0,-1 0 0,0 0 0,1 0 1,-1 1-1,0-1 0,1 1 0,-1-1 0,0 1 1,0-1-1,1 1 0,-1 0 0,0-1 0,0 1 0,0 0 1,0 0-1,0 0 0,0 0 0,1 1 0,0 1 6,0 0 0,-1 0 0,1 0 0,-1 0 0,1 0 0,-1 0 0,0 0 0,0 4 0,1 6 28,0 0 0,-1-1 0,-1 18 0,-3 21-140,-10 59 0,9-98-445,0-13 200,-4-23 62,2-18-26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0.184"/>
    </inkml:context>
    <inkml:brush xml:id="br0">
      <inkml:brushProperty name="width" value="0.05" units="cm"/>
      <inkml:brushProperty name="height" value="0.05" units="cm"/>
    </inkml:brush>
  </inkml:definitions>
  <inkml:trace contextRef="#ctx0" brushRef="#br0">32 1 18572,'-4'7'2512,"4"-6"-2345,-11 54 883,3 1 0,3-1 0,2 71 0,2-99-929,1-25-117,3 180 440,-1-155-377,1 1 1,1-1-1,2 0 0,13 41 0,-17-63-66,0-1 0,-1 0 0,2 1-1,-1-1 1,0 0 0,1-1 0,0 1 0,0 0-1,3 3 1,-4-6-21,0 1-1,0-1 1,0 0 0,0 0 0,0 0-1,0 0 1,0 0 0,0 0-1,0 0 1,0-1 0,0 1 0,0-1-1,1 0 1,-1 0 0,0 1-1,0-1 1,1-1 0,-1 1-1,0 0 1,0 0 0,4-2 0,2-1-104,0 0 0,0 0 0,-1-1 0,1 0 0,-1 0 0,1-1 0,-1 0 0,-1-1 0,1 1 0,10-13 0,0-2-43,-1 0-1,19-31 1,3-15-288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0.636"/>
    </inkml:context>
    <inkml:brush xml:id="br0">
      <inkml:brushProperty name="width" value="0.05" units="cm"/>
      <inkml:brushProperty name="height" value="0.05" units="cm"/>
    </inkml:brush>
  </inkml:definitions>
  <inkml:trace contextRef="#ctx0" brushRef="#br0">230 18 17324,'0'-1'153,"0"0"0,-1 0-1,1 0 1,0 0 0,0 0 0,-1 0 0,1 0 0,-1 0 0,1 0 0,-1 0 0,1 0 0,-1 0 0,1 1 0,-2-2 0,2 2-127,-1-1 1,1 1 0,0 0 0,0 0 0,0 0 0,-1 0 0,1-1 0,0 1 0,0 0-1,-1 0 1,1 0 0,0 0 0,0 0 0,-1 0 0,1 0 0,0 0 0,0 0 0,-1 0-1,1 0 1,0 0 0,0 0 0,-1 0 0,1 0 0,0 0 0,0 0 0,-1 0 0,1 0-1,0 1 1,0-1 0,-1 0 0,1 0 0,0 0 0,0 0 0,0 0 0,-1 1-1,1-1 1,0 0 0,0 0 0,0 0 0,0 1 0,-1-1 0,1 0 0,0 0 0,0 1-1,0-1 1,0 0 0,0 0 0,0 1 0,0-1 0,0 0 0,0 0 0,0 1 0,0-1-1,0 0 1,0 0 0,0 1 0,0-1 0,0 0 0,0 0 0,0 1 0,0-1 0,-6 42 1134,1 0 0,2 75 1,20 83-283,3-82-406,-16-99-413,2 0 0,0-1 0,1 0 0,10 19-1,-12-29-149,-5-10-46,-6-12-43,-14-13-67,-1 0-1,-35-35 1,-57-42-35,49 46 566,64 58-279,0 0 1,0 0-1,0 0 0,0 0 1,0 0-1,0 0 0,0 0 0,0 0 1,0 0-1,0 0 0,0 0 1,0 0-1,0 0 0,0 0 0,0 0 1,1 0-1,-1 0 0,0 0 1,0 0-1,0 0 0,0 0 1,0 0-1,0 0 0,0 0 0,0 0 1,0 0-1,0 0 0,0 0 1,0 0-1,0 0 0,0-1 1,0 1-1,0 0 0,0 0 0,0 0 1,0 0-1,0 0 0,0 0 1,0 0-1,0 0 0,0 0 0,0 0 1,0 0-1,0 0 0,0 0 1,0 0-1,0 0 0,0 0 1,0 0-1,0 0 0,0-1 0,0 1 1,0 0-1,0 0 0,0 0 1,0 0-1,0 0 0,0 0 0,-1 0 1,1 0-1,0 0 0,9 1 169,14 6-35,-20-7-82,18 6-269,0-1 0,0-2 0,1 0 0,0-1 0,-1-1 0,1-1 0,0-1 0,-1-1 0,1-1 0,-1-1 0,0 0 0,0-2 0,0 0 0,-1-2 0,21-10 1,-3-5-485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1.066"/>
    </inkml:context>
    <inkml:brush xml:id="br0">
      <inkml:brushProperty name="width" value="0.05" units="cm"/>
      <inkml:brushProperty name="height" value="0.05" units="cm"/>
    </inkml:brush>
  </inkml:definitions>
  <inkml:trace contextRef="#ctx0" brushRef="#br0">44 52 16235,'-7'12'590,"1"0"0,0 1 0,1 0 0,0 0-1,1 1 1,-2 16 0,4-22-411,1 0 0,0-1 0,1 1 0,-1 0 1,2 0-1,-1 0 0,1 0 0,0 0 0,1 0 0,0-1 1,0 1-1,4 8 0,-5-15-159,-1 1 0,1-1-1,-1 0 1,1 0 0,0 0 0,-1 0 0,1 0 0,0 0 0,0 0-1,0 0 1,0 0 0,0 0 0,0-1 0,0 1 0,0 0 0,0-1-1,0 1 1,0 0 0,0-1 0,1 1 0,-1-1 0,0 0 0,0 1-1,2-1 1,-1 0 2,0-1 0,0 1 0,0 0 0,-1-1-1,1 1 1,0-1 0,0 0 0,0 0 0,-1 0 0,1 0-1,0 0 1,-1 0 0,1 0 0,1-2 0,4-4 48,-1 0 0,1 0 0,-2-1 0,1 0 0,5-10 0,0-2 103,-1-1 1,-2 0-1,8-24 0,-13 33-64,0 0 0,0-1 0,-1 1-1,-1-1 1,0 1 0,-1-26 0,-1 38-107,1 0 1,0 0-1,0 0 0,0 0 1,0 0-1,0 0 0,0 0 1,0 1-1,0-1 0,0 0 1,0 0-1,0 0 0,0 0 1,0 0-1,0 0 0,0 0 1,0 0-1,-1 0 0,1 0 1,0 0-1,0 0 0,0 0 1,0 0-1,0 0 0,0 0 1,0 0-1,0 0 0,0 0 1,0 0-1,0 0 0,0 0 1,0 0-1,-1 0 0,1 0 1,0 0-1,0-1 0,0 1 1,0 0-1,0 0 0,0 0 1,0 0-1,0 0 0,0 0 1,0 0-1,0 0 0,0 0 1,0 0-1,0 0 0,0 0 0,0 0 1,0 0-1,0 0 0,0 0 1,0-1-1,0 1 0,0 0 1,0 0-1,0 0 0,0 0 1,0 0-1,0 0 0,0 0 1,0 0-1,0 0 0,0 0 1,0 0-1,0 0 0,0-1 1,-4 9 48,-3 11-38,2 10-117,2 1-1,1-1 0,1 1 0,5 53 0,-3-79 16,-1 0 0,1 0 0,0 1 0,0-1 0,1-1 0,-1 1 0,1 0 0,0 0 0,0 0 0,3 4 0,-4-7 27,0 0-1,0 0 0,1 0 1,-1 0-1,0 0 1,0 0-1,0-1 1,1 1-1,-1 0 1,0-1-1,1 1 1,-1-1-1,0 0 0,1 1 1,-1-1-1,1 0 1,-1 0-1,0 0 1,1 0-1,-1 0 1,1 0-1,-1 0 0,1 0 1,-1 0-1,0-1 1,1 1-1,-1-1 1,0 1-1,1-1 1,-1 1-1,0-1 1,1 0-1,0-1 0,6-4-100,0 0 0,0-1 0,-1 0-1,0 0 1,0-1 0,8-12-1,18-26-524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1.651"/>
    </inkml:context>
    <inkml:brush xml:id="br0">
      <inkml:brushProperty name="width" value="0.05" units="cm"/>
      <inkml:brushProperty name="height" value="0.05" units="cm"/>
    </inkml:brush>
  </inkml:definitions>
  <inkml:trace contextRef="#ctx0" brushRef="#br0">90 170 14131,'-9'21'605,"-46"125"2622,49-125-2622,0 1 1,1 0-1,2 0 0,-2 42 1,4-60-508,1 0 0,1 0 0,-1 0 0,0 0 0,1 0 0,0 0 0,0 0 0,0 0 0,1 0 0,-1 0 0,3 3 1,-3-5-68,0-1 1,1 1-1,-1-1 1,0 0-1,1 0 1,-1 0-1,1 0 1,-1 0-1,1 0 1,-1 0-1,1 0 1,0-1-1,-1 1 1,1-1-1,0 1 1,-1-1-1,1 0 1,0 1-1,0-1 1,0 0-1,-1 0 1,1 0-1,0-1 1,0 1-1,-1 0 1,1-1-1,2 0 1,7-2-34,0-1 1,-1-1-1,1 0 1,-1 0 0,0-1-1,-1 0 1,10-8-1,-10 6-52,1 1 1,0 1-1,0 0 0,1 0 0,0 1 1,12-4-1,-22 9 46,0 0 0,0 0 0,0 0 0,0 0 0,1 0 0,-1 0 0,0 0 0,0 0 0,0 1 0,0-1 0,0 0 0,1 1 0,-1-1 0,0 1 0,0-1 0,0 1 0,0-1 0,0 1 0,-1 0 0,1 0 0,0-1 0,0 1 0,0 0 0,0 0 0,-1 0 0,1 0 0,0 0 0,-1 0 0,1 0 0,-1 0 0,1 0 0,-1 0 0,0 0 0,1 0 0,-1 0 0,0 2 0,3 7 9,-1 0 0,0 0 0,0 12 0,0-10 15,-1-4-1,0 4 22,1-1-1,0 0 0,8 21 0,-10-32-30,0 1 0,0-1 0,0 1 0,0-1 0,0 0 1,0 1-1,1-1 0,-1 0 0,0 1 0,0-1 0,1 0 0,-1 1 0,0-1 1,0 0-1,1 0 0,-1 1 0,0-1 0,1 0 0,-1 0 0,0 1 0,1-1 1,-1 0-1,0 0 0,1 0 0,-1 0 0,1 0 0,-1 1 0,0-1 0,1 0 1,-1 0-1,0 0 0,2 0 0,9-10 102,4-19 14,11-53 100,-20 57-694,2 1 0,15-34 0,-21 53 91,1 1-1,0-1 0,1 1 1,-1 0-1,5-4 0,15-20-790,-8-2 1205,0 0 0,-2-1 0,-2 0 0,-1-1 0,-1 0 1,-1 0-1,-2-1 0,2-39 0,-9 53 429,1 19-450,0 0 0,-1 0 0,1 0 0,0 0 0,0 0 0,0 0 0,-1 0-1,1 0 1,0 0 0,0 0 0,0 0 0,0 0 0,-1 0 0,1 0 0,0 0 0,0 1-1,0-1 1,0 0 0,-1 0 0,1 0 0,0 0 0,0 0 0,0 0 0,0 0-1,0 1 1,-1-1 0,1 0 0,0 0 0,0 0 0,0 0 0,0 1 0,0-1-1,0 0 1,0 0 0,0 0 0,0 0 0,0 1 0,0-1 0,0 0 0,0 0 0,0 0-1,0 1 1,-13 36 610,0 21 94,2 0 1,3 1 0,2 1-1,4 107 1,2-162-666,6 39 380,-6-41-389,1 0 0,0 0 1,0-1-1,0 1 0,0-1 0,0 1 1,0-1-1,1 1 0,-1-1 0,1 0 1,0 1-1,3 2 0,-5-5-35,1 1 0,-1-1 0,1 1 0,-1-1 0,1 0 0,0 1 0,-1-1 0,1 0 0,-1 1 0,1-1 0,0 0 0,-1 0 0,1 0 0,0 0 0,0 0 0,-1 0 0,1 0 0,0 0 0,-1 0 0,1 0 0,0 0 0,-1 0 0,1 0 0,0 0 0,-1-1 0,1 1 0,0 0 0,-1 0 0,1-1 0,-1 1 0,1-1 0,0 1 0,-1 0 0,1-1 0,-1 1 0,1-1 0,-1 1 0,0-1 0,1 1 0,-1-1 0,1 0 0,-1 1 0,0-1 0,0 0 0,1 1 0,-1-1 0,0 1 0,0-1 0,0-1 0,2-2 3,0-1-1,-1 1 1,0-1 0,0 0-1,1-9 1,-3-1 4,0 1 0,0-1 0,-1 0 0,-1 1 0,-1-1 0,-5-15 0,5 20 10,0 1 0,0-1 0,-1 0 0,0 1 0,-1 0 0,1 1 0,-2-1 0,1 1-1,-12-11 1,3 11 64,15 8-89,0 0 0,-1 0 0,1 0 0,0 0 0,-1 0 0,1 0-1,0 0 1,0 0 0,-1 0 0,1 1 0,0-1 0,0 0 0,-1 0 0,1 0 0,0 0 0,0 0 0,-1 0 0,1 1 0,0-1 0,0 0 0,-1 0 0,1 0 0,0 1 0,0-1 0,0 0 0,0 0 0,-1 0 0,1 1 0,0-1 0,0 1 0,0 0-36,0 0 1,0 0-1,0 0 1,0 0-1,0 1 1,0-1-1,0 0 1,1 0-1,-1 0 1,0 0-1,1 0 1,-1 0-1,1 1 1,-1-1-1,1 0 1,0 0-1,-1-1 1,1 1-1,0 0 1,0 0-1,0 0 1,1 1-1,1 0-164,1 1 0,-1-1 1,0 0-1,1 0 0,-1 0 0,1-1 0,0 1 0,0-1 0,-1 0 0,1 0 0,0 0 0,0-1 0,0 1 0,0-1 0,0 0 1,0 0-1,0 0 0,4-1 0,6-2-283,-1 0-1,1-1 1,23-9 0,8-6-723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2.068"/>
    </inkml:context>
    <inkml:brush xml:id="br0">
      <inkml:brushProperty name="width" value="0.05" units="cm"/>
      <inkml:brushProperty name="height" value="0.05" units="cm"/>
    </inkml:brush>
  </inkml:definitions>
  <inkml:trace contextRef="#ctx0" brushRef="#br0">98 0 15611,'-31'46'2567,"-2"3"-997,31-45-1342,-1 1 1,1-1-1,1 1 0,-1-1 0,1 1 0,-1 0 0,1 0 1,1 0-1,-1 6 0,1-10-207,-1 0 1,1 0-1,0 0 0,0 0 0,0-1 1,1 1-1,-1 0 0,0 0 1,0 0-1,0-1 0,0 1 0,1 0 1,-1 0-1,0-1 0,1 1 1,-1 0-1,1 0 0,-1-1 0,1 1 1,-1 0-1,1-1 0,-1 1 1,1-1-1,0 1 0,-1-1 0,1 1 1,0-1-1,-1 1 0,1-1 1,0 0-1,0 1 0,-1-1 0,1 0 1,0 0-1,0 0 0,0 1 1,-1-1-1,1 0 0,0 0 0,0 0 1,1 0-1,4-1-9,0 0-1,0 0 1,0-1 0,11-4 0,9-1 35,-23 6-39,0 1-1,0 0 1,0-1-1,0 1 0,0 1 1,0-1-1,0 0 1,0 1-1,0 0 1,0-1-1,0 1 1,-1 0-1,1 1 0,0-1 1,0 0-1,-1 1 1,1 0-1,-1-1 1,1 1-1,-1 0 1,0 0-1,0 1 0,0-1 1,0 0-1,0 1 1,0-1-1,-1 1 1,1-1-1,-1 1 1,0 0-1,1 0 0,0 5 1,0-2 47,-1 0 0,0 0 0,0 0 0,-1 0 0,0 0 0,0 0 0,0 0 0,-1 0 0,0 0 0,0 0 0,0-1 0,-1 1 0,1 0 0,-2 0 0,-4 9 0,4-10 14,0-1 0,0 0 0,0 1 0,-1-1 0,0-1 0,1 1 0,-2 0 0,1-1 0,0 0 0,0 0 0,-1 0 0,0-1 0,0 1 0,1-1 0,-1 0 0,0-1-1,-1 1 1,1-1 0,0 0 0,0 0 0,-1-1 0,1 1 0,0-1 0,-1 0 0,1-1 0,0 1 0,0-1 0,-9-3 0,-20-8 133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3.452"/>
    </inkml:context>
    <inkml:brush xml:id="br0">
      <inkml:brushProperty name="width" value="0.05" units="cm"/>
      <inkml:brushProperty name="height" value="0.05" units="cm"/>
    </inkml:brush>
  </inkml:definitions>
  <inkml:trace contextRef="#ctx0" brushRef="#br0">43 582 16772,'-1'0'156,"0"0"0,-1 0 0,1 1 0,0-1 0,-1 1 0,1-1 0,0 1 1,0 0-1,-1-1 0,1 1 0,0 0 0,0 0 0,0 0 0,0 0 0,0 0 1,0 0-1,0 0 0,1 0 0,-1 0 0,0 0 0,0 0 0,1 1 0,-1-1 1,1 0-1,-1 2 0,-10 37 2329,9-21-2019,0 1 1,1-1 0,0 1 0,5 36 0,-2-45-420,0 1 0,0-1 0,1 0 0,1 0 1,0 0-1,0-1 0,1 1 0,0-1 0,11 16 1,-14-23-20,1 0 1,-1-1 0,0 1-1,1-1 1,-1 0 0,1 1 0,0-1-1,0 0 1,0-1 0,0 1-1,0-1 1,0 1 0,0-1-1,1 0 1,-1 0 0,0 0 0,1 0-1,-1-1 1,0 1 0,1-1-1,-1 0 1,1 0 0,-1-1 0,1 1-1,-1 0 1,0-1 0,1 0-1,-1 0 1,0 0 0,1 0-1,-1-1 1,0 1 0,4-3 0,3-2 75,0-1 0,-1 0 0,0 0 0,0-1 1,0 0-1,-1 0 0,0-1 0,11-16 0,-7 6 87,-1 0 0,0-1-1,12-33 1,-19 43-145,-1 0-1,0 0 1,-1 0 0,0 0 0,0-1 0,-1 1-1,0 0 1,-1-1 0,-2-20 0,1 29-40,1 1 0,0-1 0,-1 1 0,1-1 0,-1 1 0,1-1 0,-1 1 0,0-1 0,1 1 0,-1-1 0,0 1 0,0 0 0,0 0 0,0-1 0,-1 1 0,1 0 0,0 0 1,0 0-1,-1 0 0,1 0 0,-3-1 0,3 2-5,0 0 0,0 0 0,0 0 0,0 0 0,0 0 0,0 0 0,0 0 0,-1 0 0,1 0 1,0 1-1,0-1 0,0 0 0,0 1 0,0-1 0,0 1 0,0-1 0,0 1 0,0-1 0,0 1 0,0 0 0,1 0 1,-1-1-1,0 1 0,0 0 0,0 0 0,1 0 0,-1 0 0,1 0 0,-1 0 0,0 2 0,-2 4-3,0 0 1,1 0-1,0 0 0,0 1 0,1-1 0,0 1 0,0-1 0,0 1 0,1 0 1,1-1-1,-1 1 0,3 11 0,-2-16 1,0 1-1,-1-1 1,2 1-1,-1 0 1,0-1-1,1 0 1,0 1 0,0-1-1,0 0 1,0 0-1,0 0 1,3 3-1,-3-4 0,0-1 0,0 0 0,0 0 1,-1 0-1,1 0 0,0 0 0,0 0 0,0 0 0,1 0 0,-1-1 0,0 1 0,0-1 0,0 0 0,0 0 0,1 0 0,-1 0 0,0 0 0,0 0 0,0 0 0,0-1 0,1 1 0,1-1 0,2-2 2,0 1 0,-1-1 0,1 0 0,-1 0-1,0-1 1,0 1 0,0-1 0,0 0 0,-1 0-1,1-1 1,-1 0 0,7-9 0,-9 10-10,1 0 0,0 1 0,-1-1 0,0-1 0,0 1 0,0 0 0,0 0 0,-1-1 0,0 1 0,0-1 0,0 0 0,0 1 0,-1-1 0,0 1 0,0-1 0,0 0 0,-1-8 0,0 13 5,1-1 0,0 1 0,0 0 1,0-1-1,0 1 0,-1-1 0,1 1 1,0-1-1,0 1 0,-1-1 0,1 1 1,0 0-1,-1-1 0,1 1 0,-1 0 1,1-1-1,0 1 0,-1 0 0,1 0 1,-1-1-1,1 1 0,-1 0 0,1 0 1,-1 0-1,1-1 0,-1 1 0,1 0 1,-1 0-1,1 0 0,-1 0 0,1 0 1,-1 0-1,1 0 0,-1 0 1,1 0-1,-1 0 0,1 1 0,0-1 1,-1 0-1,1 0 0,-1 0 0,1 0 1,-1 1-1,1-1 0,-1 0 0,1 1 1,0-1-1,-1 0 0,1 1 0,-1 0 1,-20 19-152,17-13 124,0-1 0,1 1-1,0 0 1,0 0 0,-4 13 0,6-16 28,0 0 1,0 0-1,1 0 1,-1-1 0,1 1-1,0 0 1,0 0-1,0 0 1,1 0-1,-1 0 1,1-1 0,0 1-1,2 5 1,-2-8 4,0 0 0,0 1 0,0-1 0,0 0 0,0 0 0,0 0 0,1 0 0,-1 0 0,0 0 0,1-1 0,-1 1 0,0 0 0,1-1 0,-1 1 1,1-1-1,-1 1 0,1-1 0,-1 0 0,1 1 0,0-1 0,-1 0 0,1 0 0,1-1 0,42-3 32,-38 2-27,43-6-4,-5-1-2,1 3 0,46-1 0,-82 7-20,-6 1 26,-1-1-1,1 0 0,-1 0 0,1-1 0,-1 1 0,1-1 0,3 0 0,-6 0 2,0 1 1,0-1-1,0 1 0,-1-1 0,1 0 0,0 1 0,0-1 0,-1 0 0,1 0 0,0 1 0,-1-1 0,1 0 0,-1 0 0,1 0 0,-1 0 0,1 0 0,-1 0 0,0 0 0,1 1 0,-1-1 0,0 0 0,0 0 0,0 0 0,0 0 0,0-1 0,0 1 0,0 0 0,0 0 0,0-1 0,-6-41 188,-2 0-1,-1 1 1,-30-78-1,36 104-541,13 15-555,7 3 433,-7-4 237,0 1 0,1-1-1,-1-1 1,0 0-1,0 0 1,-1-1 0,1 0-1,-1-1 1,10-6 0,6-5-405,43-36 1,-46 33 437,0-1 0,-2-1 1,32-43-1,-45 56 263,-1-1-1,0-1 0,-1 1 1,0-1-1,-1 0 1,0 0-1,0 0 0,-1-1 1,-1 1-1,0-1 1,0 0-1,-1 1 0,0-17 1,-1 25-32,0 0 1,0 0 0,0 0-1,0 0 1,0 0-1,-1 0 1,1 0-1,-1 0 1,0 0-1,0 0 1,1 0-1,-1 0 1,0 0 0,-1 1-1,1-1 1,0 0-1,0 1 1,-2-2-1,2 2-3,-1 0 0,1 1 0,0-1 0,0 1 0,-1 0 0,1-1 0,0 1 0,0 0-1,-1 0 1,1 0 0,0 0 0,-1 0 0,1 0 0,0 0 0,-1 0 0,1 0 0,0 1 0,0-1 0,-1 0 0,-1 2-1,-3 1 39,-1 0-1,1 1 0,1 0 0,-1 0 0,1 1 0,-1-1 0,1 1 0,-8 10 0,-5 11-17,1 1 0,1 1-1,1 1 1,2 0 0,0 1 0,3 0-1,0 1 1,2 0 0,1 0 0,-5 56-1,12-76-41,-1 0-1,2 0 1,-1 0-1,2-1 0,-1 1 1,2 0-1,-1-1 0,1 1 1,7 13-1,-9-21-5,0 0 1,0-1-1,1 1 0,0 0 1,-1-1-1,1 1 1,0-1-1,0 0 0,0 0 1,1 0-1,-1 0 0,0 0 1,1 0-1,0-1 0,-1 1 1,1-1-1,0 1 0,-1-1 1,1 0-1,0 0 0,0-1 1,0 1-1,0 0 0,0-1 1,0 0-1,0 0 0,0 0 1,0 0-1,0 0 0,0 0 1,0-1-1,0 0 0,0 1 1,0-1-1,0 0 0,0-1 1,3-1-1,2-1 2,1-1 0,-2 0-1,1 0 1,-1-1 0,1 0-1,-1 0 1,-1 0 0,0-1 0,0 0-1,0-1 1,0 1 0,6-13-1,-2 1 7,-1 0 0,-1 0 0,0-1 0,6-28 0,-10 34 7,-5 16 5,-5 26 3,5-16-19,0 1-1,0-1 0,2 1 0,-1-1 0,1 1 0,1-1 1,1 1-1,3 12 0,-5-22 0,0 0 1,0 0-1,1 0 0,-1 0 1,1 0-1,0 0 0,0 0 1,0 0-1,0-1 0,1 1 1,-1-1-1,0 1 0,1-1 1,5 3-1,-6-4 6,1 0 1,0 0-1,0 0 0,0 0 0,0-1 0,0 1 1,0-1-1,0 0 0,0 0 0,0 0 0,0 0 1,0-1-1,0 1 0,0-1 0,0 1 0,0-1 1,0 0-1,0-1 0,3-1 0,3-1 21,0-1-1,-1-1 1,0 1 0,0-1-1,-1-1 1,0 1 0,0-1-1,0 0 1,6-9 0,-1-1 47,0-1 0,-1 0 1,10-23-1,-21 40-75,4-5 16,-1-1 0,0 1 1,-1-1-1,1 0 1,-1 0-1,-1 0 0,1 0 1,-1 0-1,0-10 0,-1 16-18,0 1 0,0 0 1,0 0-1,0 0 0,0 0 0,0 0 0,0-1 0,0 1 0,0 0 0,0 0 0,0 0 0,0 0 0,0 0 0,0-1 0,0 1 0,0 0 0,-1 0 0,1 0 1,0 0-1,0 0 0,0 0 0,0 0 0,0 0 0,0-1 0,0 1 0,-1 0 0,1 0 0,0 0 0,0 0 0,0 0 0,0 0 0,0 0 0,0 0 0,-1 0 1,1 0-1,0 0 0,0 0 0,0 0 0,0 0 0,0 0 0,-1 0 0,1 0 0,0 0 0,0 0 0,0 0 0,0 0 0,0 0 0,-1 0 0,1 0 0,0 0 1,0 0-1,0 1 0,0-1 0,0 0 0,0 0 0,-1 0 0,1 0 0,0 0 0,-7 9 27,-2 7-7,1 0 0,2 1 0,-1 0 0,2 1 0,0-1 0,1 1 0,1 0 0,1 0-1,-1 34 1,3-50-18,0 1 0,0-1-1,0 1 1,1-1-1,-1 1 1,0-1 0,1 0-1,0 1 1,0-1 0,0 0-1,0 1 1,0-1-1,0 0 1,0 0 0,1 0-1,-1 0 1,1 0-1,1 2 1,-1-3-16,-1 0 0,1 0 1,0-1-1,0 1 0,0 0 0,-1-1 0,1 0 1,0 1-1,0-1 0,0 0 0,0 0 0,0 0 0,0 0 1,-1 0-1,1 0 0,0-1 0,0 1 0,0-1 1,0 1-1,-1-1 0,1 1 0,0-1 0,0 0 1,1-1-1,8-4-11,0-1 0,-1 0 0,0-1 1,0 0-1,0 0 0,-1-1 1,0 0-1,-1 0 0,8-12 0,10-13-97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3.855"/>
    </inkml:context>
    <inkml:brush xml:id="br0">
      <inkml:brushProperty name="width" value="0.05" units="cm"/>
      <inkml:brushProperty name="height" value="0.05" units="cm"/>
    </inkml:brush>
  </inkml:definitions>
  <inkml:trace contextRef="#ctx0" brushRef="#br0">148 1 20212,'-18'6'1297,"1"2"-1,-27 15 0,37-19-1016,0 1-1,0-1 0,1 1 1,0 1-1,0-1 1,0 1-1,0 0 1,-6 10-1,11-15-263,1 0 0,-1 0 0,1-1 0,-1 1 0,1 0 0,-1 0 0,1 0-1,0 0 1,-1 0 0,1 0 0,0 0 0,0 0 0,0 1 0,-1-1 0,1 0 0,0 0-1,1 0 1,-1 0 0,0 0 0,0 1 0,1-1-15,-1 0-1,1 0 1,0-1-1,-1 1 1,1 0-1,-1-1 1,1 1 0,0-1-1,0 1 1,-1-1-1,1 1 1,0-1-1,0 1 1,0-1 0,0 0-1,-1 1 1,1-1-1,2 0 1,3 1-43,0 0 1,0-1-1,0 0 0,0 0 1,8-1-1,51-10-345,35-3-278,-89 13 525,1 1 0,-1 0 1,1 0-1,-1 2 1,1-1-1,15 6 0,-24-7 118,1 2 0,-1-1-1,1 0 1,-1 1-1,1-1 1,-1 1 0,0 0-1,0 0 1,0 0 0,0 1-1,0-1 1,-1 1-1,1-1 1,-1 1 0,0 0-1,1 0 1,-1 0 0,-1 0-1,1 1 1,0-1-1,-1 0 1,2 5 0,-2-2 66,0-1 1,-1 0 0,0 0-1,0 0 1,0 0 0,0 0-1,-1 0 1,0 1 0,0-1-1,0 0 1,-1-1 0,1 1-1,-1 0 1,-1 0 0,-2 5-1,-3 3 230,1 0 0,-2-1-1,-16 19 1,22-28-257,0 0-1,0 0 1,0 0 0,0 0-1,0 0 1,-1-1-1,0 0 1,1 0 0,-1 0-1,0 0 1,0 0-1,0-1 1,0 1 0,0-1-1,0 0 1,0-1-1,-7 1 1,9-1-104,-1 0 1,1-1-1,0 1 1,0-1-1,0 0 1,0 1-1,0-1 1,0 0-1,0 0 1,1-1-1,-1 1 1,0 0-1,0 0 0,1-1 1,-1 1-1,1-1 1,-1 0-1,1 1 1,0-1-1,0 0 1,0 0-1,-1 0 1,2 0-1,-1 0 1,0 0-1,0 0 1,0-3-1,-1-5-450,-1-1 0,2 1-1,-1-1 1,1-13 0,1-10-505,6-45 1,2 15-302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4.216"/>
    </inkml:context>
    <inkml:brush xml:id="br0">
      <inkml:brushProperty name="width" value="0.05" units="cm"/>
      <inkml:brushProperty name="height" value="0.05" units="cm"/>
    </inkml:brush>
  </inkml:definitions>
  <inkml:trace contextRef="#ctx0" brushRef="#br0">49 39 14571,'3'-9'663,"-2"7"-460,0-1 1,-1 1-1,1 0 1,0-1-1,0 1 1,1 0-1,-1 0 1,0 0-1,1 0 1,-1 0-1,5-3 1,-6 5-187,0 0 1,0-1 0,0 1-1,0 0 1,0 0 0,0 0 0,1 0-1,-1 0 1,0 0 0,0 0-1,0 0 1,0 0 0,0 0-1,0 0 1,1 0 0,-1 1-1,0-1 1,0 0 0,0 0-1,0 0 1,0 0 0,0 0-1,0 0 1,1 0 0,-1 0-1,0 0 1,0 0 0,0 0-1,0 0 1,0 1 0,0-1-1,0 0 1,0 0 0,0 0-1,0 0 1,0 0 0,0 0-1,1 0 1,-1 1 0,0-1-1,0 0 1,0 0 0,0 0-1,0 0 1,0 0 0,0 0 0,0 1-1,0-1 1,0 0 0,0 0-1,-1 0 1,1 0 0,0 0-1,0 0 1,0 1 0,0-1-1,0 0 1,0 0 0,1 24 1497,-1 0-1,-4 25 1,0 18-90,4-10-675,3 1 0,17 102 0,-13-130-897,0 0-1,2 0 1,1-1-1,2 0 1,0-1-1,31 49 1,-36-70-669,-5-12 13,-5-14-24,-9-13 449,-2-1 1,-1 2 0,-1 0 0,-23-32 0,-4-9 1097,29 47-272,8 17-178,1 0 1,0 0 0,0 0 0,1-1 0,0 0-1,1 0 1,0 0 0,0-1 0,-1-11-1,4 19-229,0 1-1,1 0 0,-1 0 0,0-1 0,1 1 1,-1 0-1,1 0 0,-1 0 0,1 0 1,-1-1-1,1 1 0,0 0 0,0 0 0,-1 0 1,1 0-1,0 1 0,0-1 0,0 0 0,0 0 1,0 0-1,0 1 0,0-1 0,0 0 0,1 1 1,-1-1-1,0 1 0,2-1 0,39-8-88,-31 8-124,36-6-392,50 1 0,-42 4 190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3.410"/>
    </inkml:context>
    <inkml:brush xml:id="br0">
      <inkml:brushProperty name="width" value="0.05" units="cm"/>
      <inkml:brushProperty name="height" value="0.05" units="cm"/>
    </inkml:brush>
  </inkml:definitions>
  <inkml:trace contextRef="#ctx0" brushRef="#br0">153 399 17452,'-17'8'1092,"-7"4"604,-31 20 1,50-29-1457,0 0 1,0 1-1,1-1 1,-1 1 0,1 1-1,0-1 1,0 0-1,1 1 1,-1 0 0,1 0-1,-6 11 1,9-16-221,0 1 0,0-1 0,0 0 1,-1 1-1,1-1 0,0 1 0,0-1 0,0 1 0,0-1 0,0 1 1,0-1-1,0 1 0,0-1 0,0 1 0,0-1 0,0 1 0,0-1 1,0 1-1,0-1 0,1 1 0,-1-1 0,0 1 0,0-1 1,0 0-1,1 1 0,-1-1 0,0 1 0,1-1 0,-1 0 0,1 1 1,16 2 265,21-11-94,-9-2-129,0-2 0,0-1 0,-1-1 0,50-35 0,-19 6 32,53-52 0,-111 94-93,123-120 205,-111 106-143,-1 0 0,0-1 1,-1 0-1,-1-1 0,0 0 1,12-33-1,-21 49-55,-1 0 0,1 0-1,-1 1 1,0-1 0,0 0 0,1 0 0,-1 0-1,0 1 1,0-1 0,0 0 0,0 0-1,0 0 1,0 0 0,0 0 0,0 1 0,0-1-1,0 0 1,-1-1 0,1 3-2,-1-1 1,0 1-1,0 0 0,1-1 0,-1 1 1,0 0-1,1-1 0,-1 1 1,1 0-1,-1 0 0,1 0 0,-1 0 1,1-1-1,0 1 0,-1 0 1,1 2-1,-9 23 18,2 1 1,1 0-1,1 1 0,1-1 1,2 1-1,1 32 0,1-44-21,0 0-1,2 0 0,3 20 0,-4-31 3,0 1 0,1 0 0,0-1-1,0 1 1,0-1 0,1 0 0,0 1-1,0-1 1,0 0 0,0-1 0,1 1-1,5 4 1,-8-7 1,1-1-1,0 1 1,0-1-1,0 0 1,0 0-1,0 0 1,0 0-1,0 0 1,0 0 0,1 0-1,-1-1 1,0 1-1,0-1 1,1 0-1,-1 1 1,0-1-1,3-1 1,0 1 5,-1-1 0,0 0 0,1 0 0,-1-1 0,0 1 0,0-1 0,0 0 0,6-3 0,1-3 18,0-1 0,0 0 1,-1 0-1,16-19 1,-11 11 1,-2 0 0,1-1 0,-2-1 1,-1 0-1,17-39 0,-24 38-35,-3 20 2,-1 0 0,0-1 1,0 1-1,0 0 1,0 0-1,0-1 0,0 1 1,0 0-1,-1-1 1,1 1-1,0 0 0,0 0 1,0-1-1,0 1 1,0 0-1,0 0 0,0-1 1,-1 1-1,1 0 1,0 0-1,0-1 0,0 1 1,-1 0-1,1 0 1,0 0-1,0-1 0,0 1 1,-1 0-1,-1 0-1,1 1 0,0-1 0,0 1 0,-1-1 0,1 1 0,0 0 0,0-1 0,0 1 0,-1 0 0,1 0 0,0 0 0,0 0 0,0 0 0,0 0 0,1 0 0,-1 0 0,0 0 0,0 0 0,0 2 0,-8 10-14,1 1 0,1-1 1,-9 23-1,13-29 13,1 0-1,0 0 1,0 0-1,1 0 1,0 0-1,0 0 0,1 0 1,-1 0-1,1 0 1,2 9-1,-2-14 6,1 0 0,-1 0-1,1 0 1,-1 0 0,1 0-1,0 0 1,0 0 0,0-1-1,0 1 1,0 0 0,1 0-1,-1-1 1,0 1 0,1-1-1,-1 1 1,1-1 0,0 0-1,-1 0 1,1 1 0,0-1 0,0 0-1,0-1 1,0 1 0,-1 0-1,1 0 1,0-1 0,1 1-1,-1-1 1,0 0 0,0 0-1,0 1 1,0-1 0,0-1-1,0 1 1,3-1 0,4 0 7,0 0 1,-1-1 0,1-1-1,-1 0 1,0 0-1,0 0 1,11-7 0,-1-1 3,0-1 1,0-1 0,-2 0 0,0-2-1,23-25 1,-30 31-9,-1-1-1,-1-1 1,0 1 0,0-1-1,-1 0 1,0 0 0,-1-1-1,0 0 1,-1 0-1,5-23 1,-9 34-4,0-1 0,0 1 0,1 0 0,-1-1 0,0 1 0,0-1 0,0 1 0,-1 0 0,1-1 0,0 1 0,-1-1-1,1 1 1,0 0 0,-1-1 0,1 1 0,-1 0 0,0 0 0,0-1 0,1 1 0,-3-2 0,2 3-1,1-1 1,-1 1-1,0 0 0,0 0 1,0-1-1,0 1 1,0 0-1,0 0 0,1 0 1,-1 0-1,0 0 0,0 0 1,0 0-1,0 0 0,0 0 1,0 1-1,0-1 1,0 0-1,1 0 0,-1 1 1,0-1-1,0 1 0,0-1 1,1 1-1,-1-1 0,0 1 1,0-1-1,1 1 1,-1 0-1,1-1 0,-1 1 1,0 0-1,-3 4 3,1 0 0,-1 0 0,1 0 0,0 0 0,1 0 0,-1 0 0,1 1 0,0-1 0,0 1 0,1 0-1,-1 0 1,2-1 0,-1 1 0,0 0 0,1 0 0,0 0 0,1 8 0,0-5-85,0 0 0,0 1 0,1-1 0,0 0 0,1 0 0,0 0 0,0-1 0,1 1 0,0-1 0,8 11 0,-11-17-29,0 0 0,1 0 1,-1 0-1,1-1 1,0 1-1,-1-1 1,1 1-1,0-1 1,0 0-1,0 1 1,0-1-1,0 0 1,0 0-1,1-1 1,-1 1-1,4 1 0,-5-2 59,1 0 0,-1 0-1,1-1 1,0 1-1,-1 0 1,1 0-1,-1-1 1,1 1 0,-1-1-1,1 1 1,-1-1-1,0 0 1,1 0 0,-1 1-1,0-1 1,1 0-1,-1 0 1,0 0-1,0 0 1,0-1 0,0 1-1,0 0 1,0 0-1,0-1 1,1-1 0,9-22-746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4:24.930"/>
    </inkml:context>
    <inkml:brush xml:id="br0">
      <inkml:brushProperty name="width" value="0.05" units="cm"/>
      <inkml:brushProperty name="height" value="0.05" units="cm"/>
    </inkml:brush>
  </inkml:definitions>
  <inkml:trace contextRef="#ctx0" brushRef="#br0">1 1296 20420,'455'-92'984,"-352"69"-1041,287-64-765,314-67-987,264-17 98,-391 73 1792,867-200 2346,-154 28-1756,-771 172-917,-487 93-669,-96 15 499,15-1 101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7:35.871"/>
    </inkml:context>
    <inkml:brush xml:id="br0">
      <inkml:brushProperty name="width" value="0.05" units="cm"/>
      <inkml:brushProperty name="height" value="0.05" units="cm"/>
    </inkml:brush>
  </inkml:definitions>
  <inkml:trace contextRef="#ctx0" brushRef="#br0">6931 512 10522,'-101'-46'1419,"-177"-76"-2833,190 89 1212,-113-29 1,-577-100 3153,506 122-2904,-326-6 0,42 45-243,1 30-214,554-29 408,-263 21 49,2 13 0,-342 87 0,128 6-8,8 27 137,140-7 29,13 25-16,43 0-106,196-118-38,-96 92 0,144-119-25,2 2-1,1 1 0,1 0 1,2 2-1,1 1 0,1 0 1,-17 43-1,24-45-15,2 0 0,1 0 0,2 1 0,0 1-1,3-1 1,0 1 0,3 0 0,1 56 0,3-69-10,0 0-1,2 0 1,0 0 0,1-1-1,1 1 1,1-1 0,0-1-1,2 0 1,0 0 0,1 0-1,20 26 1,-15-25 2,2-1-1,0 0 1,1-1 0,0-1-1,2 0 1,0-2 0,0 0-1,2-2 1,26 13 0,6-3 2,2-1 0,0-4 1,88 17-1,181 13 23,-275-42-19,1035 127 35,-726-96-88,2-16 0,1-16 1,419-49-1,129-60-205,-5-43 203,-736 111 135,-1-6 0,-3-8 0,-3-7 0,-1-7 0,183-105 0,-282 134-30,-2-2 0,-1-3 1,-3-3-1,74-72 0,-97 81-23,-3 0-1,0-2 0,-3-1 1,-1-1-1,-1-2 0,-3 0 1,30-75-1,-32 61-78,-3 0 1,-2-1-1,14-101 0,-27 133 7,0-1 0,-1 0 0,-2 0 1,-1 0-1,0 0 0,-2 1 0,-1-1 0,-1 1 0,-1 0 0,-1 1 0,-14-30 1,13 38 24,0 0 0,-1 1 0,0 0 0,-1 0-1,-1 1 1,0 1 0,-1 0 0,0 1 0,-1 0 0,0 1 0,0 1 0,-19-9 0,-1 2 4,-1 2 0,0 1-1,0 1 1,-65-11-1,16 10-21,-171-7 0,-97 32 33,40 15-12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8:11.276"/>
    </inkml:context>
    <inkml:brush xml:id="br0">
      <inkml:brushProperty name="width" value="0.05" units="cm"/>
      <inkml:brushProperty name="height" value="0.05" units="cm"/>
    </inkml:brush>
  </inkml:definitions>
  <inkml:trace contextRef="#ctx0" brushRef="#br0">53 10 13011,'0'0'134,"0"-1"-1,0 1 1,0-1 0,0 1 0,0 0 0,0-1-1,-1 1 1,1-1 0,0 1 0,0 0 0,0-1-1,0 1 1,-1-1 0,1 1 0,0 0 0,0-1-1,-1 1 1,1 0 0,0 0 0,0-1 0,-1 1-1,1 0 1,-1-1 0,1 1 0,0 0 0,-1 0-1,1 0 1,0-1 0,-1 1 0,0 0 0,-5 11 1524,0 29-1094,5-37-295,-4 68 461,4 115 0,2-164-682,7 138 86,0 44 88,-5-399 182,-1-107-9,-2 286-374,-1-1 1,-1 0-1,0 1 1,-1 0 0,-6-17-1,5 27 12,0 8-6,0 11 4,-8 127 9,7 186 1,5-311-38,-1-9-2,1-1-1,0 1 1,0-1 0,0 1 0,1-1-1,0 0 1,0 1 0,3 7 0,-3-14 1,0-1 0,0 0 1,-1 1-1,1-1 0,0 0 1,-1 1-1,1-1 0,-1 0 0,1 0 1,-1 1-1,0-3 1,46-484 102,-46 455-92,1-5 30,-6 62-42,2 0 1,1 1-1,2 29 0,-1-11-1,-1 23-101,2 158-482,0-223 605,4 30 474,-4-30-493,-1 0 1,1-1-1,1 1 1,-1 0-1,0 0 1,0 0 0,0-1-1,0 1 1,0 0-1,1 0 1,-1-1-1,0 1 1,1 0-1,-1 0 1,1-1-1,-1 1 1,1-1-1,-1 1 1,1 0-1,-1-1 1,1 1-1,-1-1 1,1 1-1,0-1 1,-1 1-1,1-1 1,0 0-1,0 1 1,-1-1-1,2 1 1,8-11-8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58:12.527"/>
    </inkml:context>
    <inkml:brush xml:id="br0">
      <inkml:brushProperty name="width" value="0.05" units="cm"/>
      <inkml:brushProperty name="height" value="0.05" units="cm"/>
    </inkml:brush>
  </inkml:definitions>
  <inkml:trace contextRef="#ctx0" brushRef="#br0">139 1 16812,'-25'73'5155,"-43"324"-3598,51-266-1084,46-247-75,-28 110-393,40-201 86,-33 150 75,3-96 1,-11 152-160,0-1-1,1 1 1,-1 0 0,0 0-1,0-1 1,-1 1 0,1 0-1,0 0 1,0-1 0,0 1-1,-1 0 1,1 0-1,-1 0 1,0-2 0,-6 13 121,-7 35 3,-55 372 47,65-390-170,-3 32 15,7-54-18,-1 1 0,1-1 0,1 1-1,-1-1 1,1 1 0,0-1 0,2 8 0,-3-12-5,1-1 1,-1 1 0,0-1-1,0 0 1,0 1-1,0-1 1,1 0 0,-1 1-1,0-1 1,0 0-1,1 1 1,-1-1 0,0 0-1,1 0 1,-1 1-1,0-1 1,1 0 0,-1 0-1,0 0 1,1 0-1,-1 1 1,0-1 0,1 0-1,-1 0 1,1 0-1,-1 0 1,0 0 0,1 0-1,-1 0 1,1 0-1,-1 0 1,0 0 0,1 0-1,-1 0 1,1 0-1,-1 0 1,0 0 0,1-1-1,-1 1 1,0 0-1,1 0 1,14-13-8,-8 3 5,0-1 0,-2 1 0,1-1 0,-1 0 0,-1 0 0,0-1 0,4-17-1,12-88 3,-20 114-1,6-43-10,0-60 0,-6 93 10,0 0-1,-1 0 0,-1-1 1,0 1-1,-1 0 1,0 1-1,-1-1 1,0 1-1,-10-19 0,14 30 1,0 0 0,-1 0 0,0 0 0,1 0 0,-1 0 0,0 0 0,1 0 0,-1 1 0,0-1 0,0 0-1,0 0 1,1 0 0,-1 1 0,0-1 0,0 1 0,0-1 0,0 1 0,-1-1 0,1 1 0,-2-1-1,3 1 2,-1 0-1,0 0 0,0 1 0,0-1 1,0 0-1,0 0 0,0 1 0,1-1 1,-1 1-1,0-1 0,0 1 0,0-1 0,1 1 1,-1-1-1,0 1 0,1 0 0,-1-1 1,1 1-1,-2 1 0,-2 5-3,0-1-1,1 1 1,0 0 0,0 0 0,-1 8-1,-6 18-18,2 0 0,1 0 0,2 1 0,-2 46-1,7-78 14,0 0-1,0 0 0,0 0 1,0 0-1,0 0 0,1 0 0,-1-1 1,1 1-1,-1 0 0,1 0 1,-1 0-1,1-1 0,1 3 1,-1-3 5,-1-1 0,0 0 0,0 0 0,0 0 0,1 0 0,-1 0 0,0 0 1,0 0-1,0 0 0,1 1 0,-1-1 0,0 0 0,0 0 0,1 0 0,-1 0 1,0 0-1,0 0 0,0 0 0,1 0 0,-1 0 0,0 0 0,0 0 0,1-1 0,-1 1 1,0 0-1,0 0 0,0 0 0,1 0 0,-1 0 0,0 0 0,0 0 0,1-1 1,8-11-222,-8 10 126,13-21-312,-7 16-179,-6 7 558,-1 0 0,0 0 0,0 0 0,0 0 0,1 0 0,-1 0 0,0 0 0,0 1 1,0-1-1,0 0 0,1 0 0,-1 0 0,0 0 0,0 1 0,0-1 0,0 0 1,0 0-1,0 0 0,1 0 0,-1 1 0,0-1 0,0 0 0,0 0 0,0 0 0,0 1 1,0-1-1,0 0 0,0 0 0,0 1 0,0-1 0,0 0 0,0 0 0,0 0 0,0 1 1,0-1-1,0 0 0,0 0 0,0 0 0,-1 1 0,0 14-228,-1 1 0,-4 16 0,4-22 143,-9 47-411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9:25.507"/>
    </inkml:context>
    <inkml:brush xml:id="br0">
      <inkml:brushProperty name="width" value="0.05" units="cm"/>
      <inkml:brushProperty name="height" value="0.05" units="cm"/>
    </inkml:brush>
  </inkml:definitions>
  <inkml:trace contextRef="#ctx0" brushRef="#br0">1 319 9634,'7'-17'1684,"-6"17"-1595,-1-1-1,0 0 1,0 0-1,0 1 1,0-1-1,0 0 1,1 0-1,-1 1 1,0-1-1,1 0 1,-1 1-1,0-1 1,1 0 0,-1 1-1,1-1 1,-1 1-1,1-1 1,-1 1-1,1-1 1,0 1-1,-1-1 1,1 1-1,0-1 1,-1 1-1,1 0 1,0-1-1,-1 1 1,1 0-1,0 0 1,0 0-1,-1-1 1,1 1-1,0 0 1,0 0 0,-1 0-1,1 0 1,0 0-1,0 0 1,1 1-1,16 1 17,1-1 1,0 0-1,-1-2 0,1 0 0,0-1 0,20-5 1,110-35-109,0 0 23,-50 25 215,107-5 0,-251 21 1050,0-1 0,-78-15-1,-23-2-1065,118 16-193,0 2-1,-1 2 1,-29 3 0,2 8-73,53-12 33,0 1 1,0 0-1,0 0 1,0 1-1,0-1 1,1 0-1,-1 1 0,1 0 1,-1 0-1,1-1 1,-1 2-1,1-1 1,0 0-1,0 0 1,0 1-1,-2 2 1,4-4 6,-1-1 0,1 1 0,0-1 0,0 1 0,0-1 0,0 1 0,-1-1 0,1 1 0,0-1 0,0 1 0,0-1 0,0 1 0,0-1 0,0 1 0,0 0 0,0-1 0,0 1 0,1-1 0,-1 1 0,0-1 0,0 1 0,0-1 0,1 1 0,-1-1 0,0 1-1,0-1 1,1 1 0,-1-1 0,17 7-141,22-9-31,27-11 5,0-3 0,112-45 0,-134 44 50,7-3-287,1 3 0,88-19 0,-121 36 86,-19 0 314,1 0 0,-1 0 0,0 0 0,1 0 0,-1 0 0,0 0 0,0 0 0,1 1 0,-1-1 0,0 0 1,0 0-1,1 0 0,-1 1 0,0-1 0,0 0 0,0 0 0,1 0 0,-1 1 0,0-1 0,0 0 1,0 1-1,0-1 0,0 0 0,1 0 0,-1 1 0,0-1 0,0 0 0,0 1 0,0-1 0,0 1 0,-1 0-1,1 1-1,-1 0 0,0 0 0,0-1 0,0 1 0,0 0 0,0-1 1,0 1-1,0-1 0,-1 1 0,1-1 0,-1 0 0,1 1 0,-3 1 1,-24 17 210,-1-1 1,0-2 0,-1 0 0,-44 16 0,19-12 457,-100 23 1,130-38-506,0-1 0,-1-2 0,0 0 0,0-2 0,-31-2 0,45 0-181,-1-1 0,0 0 0,1-1 0,-1-1 0,1 0 1,0 0-1,0-1 0,1-1 0,-1 0 0,1 0 0,1-2 0,-15-11 0,16 12-189,2 1 99,0 0 1,0 0-1,0 1 0,-13-7 1,-1 4-152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9:29.833"/>
    </inkml:context>
    <inkml:brush xml:id="br0">
      <inkml:brushProperty name="width" value="0.05" units="cm"/>
      <inkml:brushProperty name="height" value="0.05" units="cm"/>
    </inkml:brush>
  </inkml:definitions>
  <inkml:trace contextRef="#ctx0" brushRef="#br0">1827 254 12707,'-27'-14'92,"-1"2"0,0 1 0,-1 1 0,0 1 0,0 2 0,0 1 0,-1 1 0,0 2 0,0 0 0,-1 3 0,1 0 0,0 2 0,-47 9 0,13 3-98,-1 4-1,2 2 1,-120 58 0,-169 121-128,249-133 159,-99 84 0,159-114 16,2 2 0,1 2 0,2 2 0,-52 73 0,77-95-19,1 0 0,0 1 0,2 0 0,-12 34 0,18-41-8,0 1 0,1-1 0,1 1 0,0 0 0,1-1 0,1 1 0,0 0 0,3 17 0,0-12-1,1 0-1,1-1 0,0 0 1,2 0-1,0 0 1,1-1-1,14 24 1,-7-19-4,1-1 0,0-1 0,2 0 0,37 35 0,-17-25-8,1-2 1,1-1-1,2-2 1,0-2-1,79 32 0,-54-30-6,1-3-1,1-4 0,104 17 0,-79-24 6,0-5 0,111-4 0,-52-13 17,-1-6 0,-1-7 0,170-49-1,-148 23 69,223-94 0,-274 89-1,-3-6 0,166-111 0,-201 113 16,-3-3-1,-2-5 1,-4-2 0,109-128 0,-130 130 9,-3-2 1,43-78-1,-79 121-67,-2-1 0,0-1-1,-2 0 1,-1-1 0,-1 0-1,-2 0 1,-1-1 0,-1 1-1,2-49 1,-6 66-40,-2 0 1,1 0-1,-1 0 0,-1 0 0,0 0 1,0 1-1,-1-1 0,-1 1 1,0 0-1,0 0 0,-1 0 0,0 0 1,-1 1-1,0 0 0,0 0 0,-1 0 1,0 1-1,0 0 0,-1 1 0,0-1 1,-1 1-1,0 1 0,0 0 1,0 0-1,-1 1 0,1 0 0,-1 0 1,-1 1-1,-10-3 0,-6 1-35,1 0-1,-1 2 1,-42-1 0,-41 3-105,0 5 1,0 5-1,-203 42 0,-317 123-692,-44 60 508,313-93 183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11.280"/>
    </inkml:context>
    <inkml:brush xml:id="br0">
      <inkml:brushProperty name="width" value="0.05" units="cm"/>
      <inkml:brushProperty name="height" value="0.05" units="cm"/>
    </inkml:brush>
  </inkml:definitions>
  <inkml:trace contextRef="#ctx0" brushRef="#br0">1 223 12947,'1'2'70,"0"0"0,0 0 0,1 0 0,-1 0 0,1 0 0,-1 0-1,1-1 1,0 1 0,-1 0 0,1-1 0,0 0 0,0 1 0,0-1 0,1 0 0,-1 0 0,0 0 0,0 0 0,4 1 0,54 11-299,-32-8 350,0 1 88,1-2 0,55 3-1,59-11 272,-24 0-357,124 5-85,270-2-31,158-65 45,-604 57-48,315-50-14,326-33 47,-419 70-31,261-9 1203,-662 42-2720,67-8 869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26.330"/>
    </inkml:context>
    <inkml:brush xml:id="br0">
      <inkml:brushProperty name="width" value="0.05" units="cm"/>
      <inkml:brushProperty name="height" value="0.05" units="cm"/>
    </inkml:brush>
  </inkml:definitions>
  <inkml:trace contextRef="#ctx0" brushRef="#br0">5 2031 10266,'0'0'22,"-1"0"-1,1 0 1,0 0-1,0 0 1,0 0 0,0 0-1,0 0 1,-1 0-1,1 0 1,0 0-1,0 0 1,0 0-1,0 0 1,0-1-1,-1 1 1,1 0 0,0 0-1,0 0 1,0 0-1,0 0 1,0 0-1,0 0 1,0 0-1,-1-1 1,1 1 0,0 0-1,0 0 1,0 0-1,0 0 1,0 0-1,0-1 1,0 1-1,0 0 1,0 0-1,0 0 1,0 0 0,0-1-1,0 1 1,0 0-1,0 0 1,0 0-1,0 0 1,0-1-1,4-10 493,8-8-131,5-1-236,1 1 0,1 0 0,1 2 1,1 0-1,0 1 0,39-22 0,-20 12 200,64-58 0,5-5-267,-12 22 33,154-82 1,-197 118-23,-1-2 0,-2-2 0,82-74 0,-63 55-33,148-87-1,-87 61 463,-90 52-388,-1-1 0,52-51 0,-69 60-143,1 2 0,0 1 1,47-24-1,18-13 16,-34 17 30,1 2 0,2 2-1,78-31 1,-42 21-17,98-60 0,-127 66-9,133-79 888,-198 116-870,0 0 0,0 0 0,0 0 0,1 0 0,-1 0 0,0 0 0,0 0 0,0 0 0,0 0 0,1 0 0,-1 0 0,0 0 0,0 0 0,0 0 0,0 0 0,0 0 0,1 0 0,-1 0 0,0-1 0,0 1 0,0 0 0,0 0 0,0 0 0,0 0 0,1 0 0,-1 0 1,0-1-1,0 1 0,0 0 0,0 0 0,0 0 0,0 0 0,0 0 0,0-1 0,0 1 0,0 0 0,0 0 0,0 0 0,0 0 0,0-1 0,0 1 0,0 0 0,0 0 0,0 0 0,0 0 0,0-1 0,0 1 0,0 0 0,0 0 0,0 0 0,0 0 0,0-1 0,0 1 1,0 0-1,-1 0 0,1 0 0,0 0 0,0 0 0,0 0 0,0-1 0,0 1 0,0 0 0,-1 0 0,1 0 0,0 0 0,0 0 0,0 0 0,0 0 0,-1 0 0,-10-2 504,10 2-465,38 10 82,56 6-203,-55-11 82,57 5-57,163-4 0,-106-6 40,311-1-10,-209-18-54,43 1 1,-201 20 76,281-6-70,-69-12 61,129-10-39,38-3-125,-235 14 87,93-2-2,332-2 89,-65-11-31,-184 18 41,119 1-32,-82 20 15,0-25-9,146 4 62,-422 13 394,-165 1 496,-22 3-188,-3 2-1075,1 1-25,1-1-1,0 2 0,0-1 0,-14 17 0,3 0-39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16.434"/>
    </inkml:context>
    <inkml:brush xml:id="br0">
      <inkml:brushProperty name="width" value="0.05" units="cm"/>
      <inkml:brushProperty name="height" value="0.05" units="cm"/>
    </inkml:brush>
  </inkml:definitions>
  <inkml:trace contextRef="#ctx0" brushRef="#br0">17 123 13171,'-4'7'727,"2"-5"-494,1 0 1,-1 1-1,1-1 0,-1 1 1,1-1-1,0 1 1,0 0-1,0 4 0,1-6-222,0 0-1,0 0 0,0 0 0,0 0 1,1-1-1,-1 1 0,1 0 1,-1 0-1,0 0 0,1 0 1,-1-1-1,1 1 0,0 0 0,-1-1 1,1 1-1,0 0 0,-1-1 1,1 1-1,0-1 0,-1 1 1,1-1-1,0 1 0,0-1 0,0 1 1,0-1-1,0 0 0,-1 0 1,1 1-1,0-1 0,0 0 1,0 0-1,2 0 0,17 4-23,41 1 1,-37-3 216,28 4 1,0 2-140,0-2-1,1-2 0,60-4 1,122 7 297,-34 0-79,133-20-222,63 0 125,203-16 172,-247 4-353,89-10 7,56-2 4,-264 28-36,331-8 122,-510 17-93,812 15 1,-208-5 110,-284-9-13,441-13 427,-438 1-588,190 18 136,229-11 32,-534-17-152,278-11 46,318 36-1,-789-4 172,0 4 0,0 2 0,-1 3 0,0 3 0,87 27 0,-180-58-1457,10 3 1002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19.038"/>
    </inkml:context>
    <inkml:brush xml:id="br0">
      <inkml:brushProperty name="width" value="0.05" units="cm"/>
      <inkml:brushProperty name="height" value="0.05" units="cm"/>
    </inkml:brush>
  </inkml:definitions>
  <inkml:trace contextRef="#ctx0" brushRef="#br0">1951 166 6793,'-31'-16'374,"0"1"-1,-2 2 0,1 1 0,-2 1 1,1 2-1,-1 2 0,-51-6 0,-246 4 925,294 9-813,-15 3-159,1 1 1,-1 3-1,1 3 0,-76 23 0,50-7-166,2 3 1,-86 47 0,116-51-109,0 2 1,2 2-1,1 3 0,1 0 0,2 3 1,2 1-1,1 2 0,2 2 1,1 0-1,-26 47 0,34-47-30,3 1-1,1 1 0,2 1 1,2 1-1,2 0 1,2 1-1,1 1 0,3 0 1,2 0-1,2 1 1,1 63-1,7-50-24,3-1 0,2 0 0,3 0 1,2-1-1,31 81 0,-16-67 4,4-1 1,2-1 0,76 112-1,-75-133 10,2-2-1,2-1 0,2-3 0,2-1 0,2-2 1,1-2-1,3-2 0,75 43 0,-66-48 18,1-3 0,1-2 0,1-3 0,1-3 0,1-2 0,1-3 0,106 11 1,-99-22-25,0-2 0,0-4 0,0-3 1,-1-3-1,1-3 0,-2-3 0,0-3 1,111-43-1,-90 22-3,-1-4 0,-2-4 0,-3-4 0,-1-3 0,131-112 0,-131 91-61,-3-3 0,-4-3 0,-3-4 1,-4-3-1,58-98 0,-87 119 13,-2-3 0,-4-1 0,-3-1 0,-3-2 0,-3-1 0,-3 0 0,-4-2 0,9-78 0,-19 81 47,-4 0 1,-6-115-1,0 156-3,-2 0-1,-2 1 1,-1-1-1,-1 1 1,-1 0 0,-2 1-1,-1 0 1,-22-38 0,24 52-2,-1 0 0,-1 1 0,0 0 0,-1 1 1,0 1-1,-1 0 0,-1 0 0,0 2 0,0 0 1,-1 0-1,-22-9 0,14 9-28,-1 1 1,-1 1-1,0 1 0,0 1 1,-1 2-1,1 0 1,-42-1-1,7 6-111,1 2-1,0 2 1,-65 15 0,-176 54-187,135-22 123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644"/>
    </inkml:context>
    <inkml:brush xml:id="br0">
      <inkml:brushProperty name="width" value="0.05" units="cm"/>
      <inkml:brushProperty name="height" value="0.05" units="cm"/>
    </inkml:brush>
  </inkml:definitions>
  <inkml:trace contextRef="#ctx0" brushRef="#br0">0 107 24575,'9'-1'0,"0"0"0,-1 0 0,1 1 0,-1 1 0,10 0 0,2 1 0,6 1 0,-1 1 0,0 1 0,0 1 0,26 10 0,15 4 0,-51-17 0,0 0 0,0-1 0,0-1 0,0-1 0,0 0 0,0 0 0,0-2 0,0 0 0,19-5 0,15-7 0,63-26 0,-101 36 0,198-84 0,-200 85 37,0 0 1,1 1-1,-1 0 0,1 0 0,0 1 1,0 1-1,0-1 0,14 3 0,3 1-593,44 13-1,-54-12-30,52 14-6239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3.829"/>
    </inkml:context>
    <inkml:brush xml:id="br0">
      <inkml:brushProperty name="width" value="0.05" units="cm"/>
      <inkml:brushProperty name="height" value="0.05" units="cm"/>
    </inkml:brush>
  </inkml:definitions>
  <inkml:trace contextRef="#ctx0" brushRef="#br0">59 13 20732,'-6'-10'1993,"4"10"-1537,-6 0-432,-3 2 1312,-5-4-976,0 0-96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41.059"/>
    </inkml:context>
    <inkml:brush xml:id="br0">
      <inkml:brushProperty name="width" value="0.05" units="cm"/>
      <inkml:brushProperty name="height" value="0.05" units="cm"/>
    </inkml:brush>
  </inkml:definitions>
  <inkml:trace contextRef="#ctx0" brushRef="#br0">56 1718 10074,'-8'12'845,"1"3"3248,8-15-3995,0 0 0,0 1-1,-1-1 1,1 0-1,0 1 1,0-1 0,0 0-1,0 0 1,0 0 0,-1 0-1,1 0 1,0 0-1,0 0 1,0 0 0,0 0-1,0 0 1,0 0-1,0 0 1,-1-1 0,2 0-1,18-2 61,0 0 0,0 1 0,0 1 0,0 1 0,0 1 0,21 3 0,6 3-96,-1-2 0,86-3 0,91-23 169,-169 16-26,1 2 0,0 2 0,72 8 0,-68-2-100,0-3-1,0-3 0,0-2 1,111-21-1,-149 21-75,-1 0 0,0 1 1,0 1-1,31 2 0,-11 4 75,49 11-1,-54-10-52,-1-2-1,1 0 1,65-4-1,106-20-11,11-1 44,-125 21-43,-52 2-25,-1-3 0,51-6-1,-88 7-2,1-1 0,-1 1 1,0-1-1,0 1 0,0-1 0,1 0 0,-1 0 0,0 0 0,0 0 0,0 0 0,-1 0 0,1-1 0,0 1 0,0 0 0,-1-1 0,1 0 0,-1 1 0,1-1 0,-1 0 0,0 0 0,1 0 0,-1 0 0,0 0 0,0 0 0,-1 0 0,1 0 0,0 0 1,-1 0-1,1-1 0,-1 1 0,0 0 0,1 0 0,-1-1 0,0 1 0,-1-4 0,1 3 9,0 1 1,1 0 0,-1 0-1,1 0 1,0 0-1,0 0 1,0 0-1,0 0 1,2-3 0,1-3-10,5-17-6,-2 1 0,0-1-1,3-29 1,4-79 20,-8 77-20,9-135 15,25-184-18,-19 260 5,9-166 0,-29 218-10,9-146-6,-10 207 1,0-1 0,0 1 0,0 0 0,0 0 0,0 0 0,-1 0 0,1 0 0,-1 1 0,1-1-1,-1 0 1,0 0 0,0 0 0,1 0 0,-1 0 0,-1 1 0,1-1 0,0 0 0,0 1 0,-3-3 0,3 3-5,-1 0 0,1 0 1,0 1-1,0-1 0,0 0 1,-1 1-1,1-1 0,0 1 1,0 0-1,-1-1 0,1 1 0,0 0 1,-1 0-1,1 0 0,-1 0 1,1 0-1,0 0 0,-1 0 1,1 0-1,0 1 0,-1-1 1,1 1-1,0-1 0,0 1 1,-1-1-1,1 1 0,0-1 0,0 1 1,-2 1-1,-27 17-49,-2-1-1,0-2 1,0-2 0,-64 20-1,-33 14-47,42-6 148,-158 103 1,-65 80 97,97-68-85,-293 214-3,395-293-27,-4-4-1,-220 104 0,230-125-22,-165 112 0,232-142-186,38-23 177,0 0 0,0-1-1,0 1 1,0 0 0,0 0 0,0 0 0,0 0-1,0 0 1,0 0 0,0-1 0,0 1-1,0 0 1,0 0 0,0 0 0,0 0 0,0 0-1,0 0 1,0-1 0,0 1 0,0 0 0,0 0-1,0 0 1,0 0 0,0 0 0,0 0-1,0 0 1,0 0 0,0-1 0,-1 1 0,1 0-1,0 0 1,0 0 0,0 0 0,0 0 0,0 0-1,0 0 1,0 0 0,0 0 0,-1 0-1,1 0 1,0 0 0,0 0 0,0 0 0,0 0-1,0 0 1,0 0 0,-1 0 0,1 0-1,0 0 1,0 0 0,0 0 0,0 0 0,0 0-1,0 0 1,-1 0 0,7-7 56,1 1-1,0 0 1,0 0-1,0 1 1,8-6 0,0 1-73,19-14-91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42.794"/>
    </inkml:context>
    <inkml:brush xml:id="br0">
      <inkml:brushProperty name="width" value="0.05" units="cm"/>
      <inkml:brushProperty name="height" value="0.05" units="cm"/>
    </inkml:brush>
  </inkml:definitions>
  <inkml:trace contextRef="#ctx0" brushRef="#br0">47 18 13283,'-12'22'1341,"4"5"-1004,1 0-1,2 0 0,-3 36 0,2 87 320,6-134-577,20 364 733,32 0-596,-12-105-44,-37-246-137,3 25 42,-5-49-71,0-1 1,0 1 0,0-1-1,1 0 1,-1 0 0,1 1-1,0-1 1,5 6 0,-5-8-8,0 0 0,1-1 0,-1 1 1,1-1-1,0 1 0,-1-1 0,1 0 0,0 0 1,0 0-1,0-1 0,0 1 0,4 0 0,6 1-5,18 7-1,0-2 1,1-1 0,0-1 0,0-2 0,0-1 0,1-2 0,-1-1 0,0-1 0,0-2 0,49-13 0,46-19 10,119-29 20,-209 58-21,2 1 0,-1 2 0,0 2 1,64 5-1,142 41 7,-33-3 4,-178-38-12,-1 0-1,0-3 0,1 0 0,56-9 1,5-4 11,1 4 0,135 5 1,-215 5-12,1-2 0,0 0 0,0-1 0,0 0 0,-1-1 0,1-1 0,-1 0 0,0-1 1,0-1-1,-1 0 0,22-14 0,-34 19 4,-1-1 0,1 0-1,-1 1 1,1-1 0,-1 0 0,0 0 0,0 0 0,1 0 0,-1 0-1,-1 0 1,1-1 0,0 1 0,-1 0 0,1 0 0,-1-1 0,1 1 0,-1 0-1,0-1 1,0 1 0,0 0 0,-1-1 0,1 1 0,0 0 0,-1 0-1,-1-4 1,-1-7 50,-1 0-1,-1 0 1,-6-12 0,-5-7 61,-2 0 1,-2 2 0,0 0 0,-2 1 0,-2 1-1,0 1 1,-44-37 0,-1 8-122,-145-88 0,134 98 15,-134-55 0,-95-15 12,17 7-2,211 73-3,-142-87 0,-58-69 143,263 180-204,0 0 0,-1 1 0,0 1 0,0 1 0,-1 1 0,0 0 0,0 1 0,-1 2 0,0 0 0,0 1 0,-1 1 0,-32 0 0,76-4-943,5 4 687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2:02.849"/>
    </inkml:context>
    <inkml:brush xml:id="br0">
      <inkml:brushProperty name="width" value="0.05" units="cm"/>
      <inkml:brushProperty name="height" value="0.05" units="cm"/>
    </inkml:brush>
  </inkml:definitions>
  <inkml:trace contextRef="#ctx0" brushRef="#br0">3816 340 11931,'-12'-22'574,"4"7"-234,-1 1 0,0 0 0,-13-16 0,18 26-274,-1-1 0,0 0-1,0 1 1,-1 0 0,1 0 0,-1 1 0,1 0 0,-1 0 0,0 0-1,-1 0 1,-9-2 0,-12-1 126,0 0 1,0 2-1,-42-1 1,-91 9 338,64-1-372,-430-32 122,21 0-81,99 41-173,-155-1 34,427-16-24,3 0 32,-198 16 1,294-6-63,1 1 1,0 2 0,0 1 0,0 2-1,1 1 1,1 2 0,0 1-1,-45 29 1,55-29-6,1 1 1,1 1-1,0 1 0,2 1 1,0 1-1,0 1 0,2 0 1,1 1-1,1 1 0,1 1 1,-20 42-1,20-29 0,2 1 0,1 0 0,1 0 0,-4 49 0,0 159 25,15-179-28,2 1-1,4-1 1,2-1 0,4 1-1,2-1 1,35 95-1,-34-122 6,1-1-1,1-1 0,3-1 0,1 0 0,1-2 0,2 0 1,1-2-1,2-1 0,1-1 0,1-2 0,60 44 0,-47-45 32,2-1-1,1-3 1,2-2-1,-1-1 1,2-3-1,1-2 1,52 9-1,42 0 131,178 8 0,-35-20-32,0-14 1,0-12 0,534-95 0,-722 89-109,-1-3 1,-1-5 0,177-77-1,-174 56 89,108-74-1,-147 81 5,-2-2 0,93-92-1,-106 89-24,-2-2 0,-2-1-1,43-69 1,-71 96-64,-1-1 0,0 0 0,-2-1-1,-1-1 1,-1 1 0,-2-1 0,0-1 0,-1 1 0,-2-1 0,2-42 0,-8 36 30,0 0 1,-3 0 0,0 0 0,-2 1 0,-2 0-1,-1 0 1,-1 1 0,-2 0 0,-1 1 0,-21-35 0,-4 5 83,-1 1 0,-4 2 0,-85-87 0,97 112-166,-2 1-1,-1 2 1,-2 1-1,0 2 1,-2 1-1,-1 2 1,-44-18-1,48 27-89,0 1 0,0 2 0,-1 2 0,-1 1 0,1 2 0,-1 1 0,0 2 0,-73 5 0,-37 18-115,-6 18-59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2:22.828"/>
    </inkml:context>
    <inkml:brush xml:id="br0">
      <inkml:brushProperty name="width" value="0.05" units="cm"/>
      <inkml:brushProperty name="height" value="0.05" units="cm"/>
    </inkml:brush>
  </inkml:definitions>
  <inkml:trace contextRef="#ctx0" brushRef="#br0">241 81 13883,'3'-18'1657,"-1"3"-514,-3 22 1374,-18 337 444,2-31-2780,-2 122 285,13-220-41,-45 229 545,50-437-833,1 0 1,0 0 0,0 0 0,0-1 0,1 1-1,0 0 1,0 0 0,1-1 0,0 1 0,0-1 0,4 9-1,-4-11-108,0 0-1,0 0 0,0 0 0,0-1 0,1 1 1,0-1-1,-1 1 0,1-1 0,0 0 0,1 0 1,-1-1-1,1 1 0,-1-1 0,1 1 0,0-1 1,0 0-1,0-1 0,7 4 0,24 1 141,66 2-1,-27-3-79,-38-1-67,189 15-36,-156-16-109,87-7-1,-65 0-72,-67 5 23,0-1 0,0-2-1,0 0 1,-1-2 0,1 0 0,37-13 0,-52 13 165,1 1 0,-1 1-1,1 0 1,0 0 0,-1 0 0,1 1 0,0 1 0,0 0 0,0 0 0,0 1 0,0 0 0,-1 1-1,18 5 1,-13-4-4,0-1 0,0-1 0,0 0 0,0-1 0,0 0 0,22-4-1,84-23 46,-15 3-90,-40 17 63,109 2 0,-54 4 53,-70 1-24,60 9 0,-67-4-37,0-2 0,54-3 0,5-12-3,41-1-3,-121 12 8,-1 2-1,0 1 0,1 0 0,39 11 1,-27-3-3,0-1 1,0-2 0,1-2 0,0-1 0,0-1-1,0-2 1,0-1 0,36-6 0,84-26 21,0 0-16,-81 20-17,145-15 6,-216 27-3,0 0 1,0 0-1,0 0 0,0 0 1,0 1-1,0-1 1,-1 1-1,1 0 1,4 1-1,-7-2 7,1 1 1,0-1-1,0 1 0,0 0 1,-1-1-1,1 1 0,0 0 1,0-1-1,-1 1 0,1 0 1,-1 0-1,1-1 0,-1 1 1,1 0-1,-1 0 0,1 0 1,-1 0-1,0 0 0,1 0 1,-1 0-1,0 0 0,0 0 1,0 0-1,0 0 0,0 0 1,0 0-1,0 0 0,0 0 1,0-1-1,0 1 0,-1 0 1,1 2-1,0-3 8,-1 0 1,1 1-1,0-1 0,0 0 1,0 1-1,0-1 1,0 0-1,-1 1 0,1-1 1,0 0-1,0 1 0,-1-1 1,1 0-1,0 0 1,0 1-1,-1-1 0,1 0 1,0 0-1,-1 1 1,1-1-1,0 0 0,-1 0 1,1 0-1,0 0 0,-1 0 1,1 1-1,0-1 1,-1 0-1,1 0 0,-1 0 1,-14-4 97,-11-13-107,16 6-75,0-1-1,1 0 1,1 0-1,0-1 1,1 0-1,-9-20 1,-27-88-272,36 99 318,-22-77-53,6-1 0,-19-162-1,16 70 247,-11-119 117,34 259-186,3 0-1,2 0 1,2 1 0,11-53-1,-2 44-30,-3 20-26,-2 0 0,-2-1-1,2-76 1,-8 115-28,1 1 0,-1-1 0,-1 1 1,1-1-1,0 1 0,0-1 0,0 1 1,-1-1-1,1 1 0,-1-1 0,1 1 1,-1 0-1,0-1 0,1 1 0,-1 0 1,0-1-1,0 1 0,-2-2 0,2 3 2,0 0-1,0 0 1,0-1 0,0 1-1,0 0 1,0 0-1,0 0 1,0 0 0,0 1-1,1-1 1,-1 0-1,0 0 1,0 0 0,0 1-1,0-1 1,0 1-1,0-1 1,0 0 0,0 1-1,1 0 1,-1-1-1,0 1 1,0-1-1,1 1 1,-1 0 0,0 0-1,1-1 1,-1 2-1,-1 1 5,0-1 0,0 0 0,0 0 0,-1 0 0,1 0 0,0 0 0,-1-1 0,1 1 0,-1-1 0,0 1 0,1-1 0,-1 0 0,0 0 0,0 0 0,0 0 0,0-1 0,0 1 0,1-1 0,-1 0 0,0 0 0,0 0 0,0 0 0,0 0 0,0-1-1,0 1 1,-5-2 0,-41-9 26,0 3-1,-57-3 1,-101 6-166,143 5 64,-214 0-275,-167-3-40,261 2 288,155 4 58,1 0-1,-1 2 0,1 1 1,-36 12-1,0 1-19,0-3 1,0-2-1,-113 8 0,-185 43 14,80-10 23,255-50 24,-1-2 0,0-2 0,1 0 0,-1-2 1,0 0-1,1-2 0,-1-2 0,1 0 0,0-2 0,-31-11 1,-14-13 25,39 15-1,-2 2 0,-59-16 1,84 27-31,-1 1 0,0 1 0,0 0 1,-1 0-1,1 1 0,0 0 0,0 1 0,0 1 1,0-1-1,0 2 0,0-1 0,1 2 1,-14 5-1,-1 4-45,20-9-41,0-1-1,0 0 1,-1-1 0,0 1 0,1-1-1,-1 0 1,0 0 0,0-1 0,-6 1-1,11-2 29,0 0-1,0 0 1,0 0 0,0 0-1,0-1 1,0 1-1,0 0 1,0-1-1,1 1 1,-1 0-1,0-1 1,0 1 0,0-1-1,0 0 1,1 1-1,-1-1 1,0 0-1,1 1 1,-1-1-1,0 0 1,1 0 0,-1 1-1,1-1 1,0 0-1,-1 0 1,1 0-1,-1 0 1,1 0-1,0 0 1,0 0 0,0 0-1,-1 0 1,1 1-1,0-3 1,0-3-111,0 0 1,0 0 0,1 1-1,1-10 1,4-14-497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9.505"/>
    </inkml:context>
    <inkml:brush xml:id="br0">
      <inkml:brushProperty name="width" value="0.05" units="cm"/>
      <inkml:brushProperty name="height" value="0.05" units="cm"/>
    </inkml:brush>
  </inkml:definitions>
  <inkml:trace contextRef="#ctx0" brushRef="#br0">8 1 14403,'-4'172'1828,"0"-67"-995,15 161 0,-5-185-1174,-7 130-1,-1-19 2203,6-169-1701,-3-15-175,-3-15 63,-4-8-40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0.313"/>
    </inkml:context>
    <inkml:brush xml:id="br0">
      <inkml:brushProperty name="width" value="0.05" units="cm"/>
      <inkml:brushProperty name="height" value="0.05" units="cm"/>
    </inkml:brush>
  </inkml:definitions>
  <inkml:trace contextRef="#ctx0" brushRef="#br0">31 1 14939,'0'36'1601,"-3"-9"-993,-1-2-264,1-8 672,0-4-288,1-5-696,2-7-376,-7 0 304,3-6-176,-1-7-144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1.667"/>
    </inkml:context>
    <inkml:brush xml:id="br0">
      <inkml:brushProperty name="width" value="0.05" units="cm"/>
      <inkml:brushProperty name="height" value="0.05" units="cm"/>
    </inkml:brush>
  </inkml:definitions>
  <inkml:trace contextRef="#ctx0" brushRef="#br0">32 1 16227,'-1'-1'84,"0"1"-1,-1 1 0,1-1 1,0 0-1,0 0 0,-1 0 1,1 1-1,0-1 0,0 0 1,0 1-1,-1-1 0,1 1 0,0-1 1,0 1-1,0 0 0,0 0 1,0-1-1,0 1 0,0 0 1,0 0-1,1 0 0,-1 0 0,0 0 1,0 0-1,1 0 0,-1 0 1,1 0-1,-1 1 0,1-1 1,-1 0-1,1 0 0,0 0 1,-1 1-1,1-1 0,0 0 0,0 0 1,0 1-1,0-1 0,0 0 1,0 0-1,0 1 0,1-1 1,-1 0-1,0 0 0,1 1 0,0 1 1,2 6 199,1 0 1,0-1-1,1 1 1,9 13 0,4 3-24,2 0 1,1-2-1,0 0 1,2-2 0,0 0-1,2-2 1,0 0 0,1-2-1,1-1 1,0-1-1,56 22 1,-57-29-126,1-1 0,0 0 1,0-3-1,0 0 0,1-1 0,39-2 1,-31-4-72,-1 0 0,1-3 1,-1-1-1,51-16 0,-72 18-54,1 0 18,-1 0 0,24-3 0,-33 8-24,-1-1 0,1 1 0,0 0 0,0 0 0,-1 0 0,1 1 0,0 0 0,-1 0 0,1 0 0,-1 0 0,1 1 0,6 3 0,2 2-30,-5-4-143,-1 1-1,0 0 1,0 0 0,-1 0-1,1 1 1,10 10 0,-16-13 38,-1-1 1,1 1-1,0-1 0,-1 1 1,0-1-1,1 1 1,-1-1-1,0 1 1,1 0-1,-1-1 1,0 1-1,0-1 1,-1 1-1,1 0 0,0-1 1,0 1-1,-1-1 1,1 1-1,-1-1 1,1 1-1,-1-1 1,0 1-1,1-1 0,-1 0 1,-2 3-1,-26 33-2746,25-34 1916,-9 13-876,7-8 1519,0-1 0,-1-1 1,-9 8-1,62-61 4603,28-20-2640,3 4 0,2 3 1,99-57-1,-173 114-1611,14-7 135,28-13-1,-42 21-159,-1 0-1,1 0 0,0 1 1,0 0-1,0 0 0,-1 0 1,1 1-1,0-1 1,0 1-1,0 0 0,0 1 1,7 0-1,-11 0-7,1 0 0,0-1 0,-1 1 0,1 0 0,-1 0-1,1 0 1,-1 0 0,1 0 0,-1 0 0,0 1 0,1-1 0,-1 0 0,0 1 0,0-1-1,0 1 1,0-1 0,0 1 0,1 3 0,10 37 306,-3-9 149,-7-28-387,1 0-1,1 0 1,-1-1-1,1 1 1,-1-1 0,1 0-1,1 0 1,-1-1-1,0 1 1,1-1-1,0 0 1,0 0-1,0 0 1,0-1-1,0 1 1,0-1-1,1-1 1,-1 1-1,1-1 1,5 1 0,7 1 36,0-1 1,-1-1 0,1-1 0,0 0-1,20-3 1,-4-2 9,1-2 0,-2-1-1,1-1 1,35-16 0,-48 16-14,1-1-1,-1-1 1,-1-1 0,0-1 0,0-1-1,32-30 1,-46 38-40,-1 0 0,0 0 0,8-13 0,-12 18-84,-1 0-1,1 0 1,0-1-1,-1 1 1,1 0-1,-1-1 1,0 1-1,1 0 1,-1-1-1,0 1 1,0-1 0,0-1-1,0 2-21,0 1-1,0-1 1,-1 1-1,1-1 1,0 1 0,0-1-1,-1 1 1,1-1-1,0 1 1,-1-1 0,1 1-1,-1-1 1,1 1-1,-1-1 1,1 1 0,-1 0-1,1-1 1,-1 1-1,1 0 1,-1-1 0,1 1-1,-1 0 1,1 0 0,-1 0-1,0-1 1,1 1-1,-1 0 1,0 0 0,0 0-1,-32 0-711,13 4 290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2.205"/>
    </inkml:context>
    <inkml:brush xml:id="br0">
      <inkml:brushProperty name="width" value="0.05" units="cm"/>
      <inkml:brushProperty name="height" value="0.05" units="cm"/>
    </inkml:brush>
  </inkml:definitions>
  <inkml:trace contextRef="#ctx0" brushRef="#br0">1 1 20524,'1'17'2033,"1"9"-1257,-2 4-328,0 7 928,0 4-335,3 10-297,1 2-200,3 0-408,5-1-176,-3-5-456,3-3-232,-2-9-553,0-6-239,-6-13 1024,-4-15-312,-7 7-176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2.612"/>
    </inkml:context>
    <inkml:brush xml:id="br0">
      <inkml:brushProperty name="width" value="0.05" units="cm"/>
      <inkml:brushProperty name="height" value="0.05" units="cm"/>
    </inkml:brush>
  </inkml:definitions>
  <inkml:trace contextRef="#ctx0" brushRef="#br0">5 732 18724,'13'3'2064,"15"-8"-1055,7-3-353,15-10 1072,4 2-288,6-4-303,2-2-193,-3 1-416,-4 2-112,-12 3-320,-4 2-256,-14 2-840,-6 0-408,-13-2 1104,-6-2-201,-8-3-215</inkml:trace>
  <inkml:trace contextRef="#ctx0" brushRef="#br0" timeOffset="1">1 69 20692,'19'2'2385,"3"1"-1593,13-3-288,9-3 1089,8-2-689,2-1-104,3-1-368,-1 1-336,-10-1-1032,-2-2 880,-12-4-200,-7-4-48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3.297"/>
    </inkml:context>
    <inkml:brush xml:id="br0">
      <inkml:brushProperty name="width" value="0.05" units="cm"/>
      <inkml:brushProperty name="height" value="0.05" units="cm"/>
    </inkml:brush>
  </inkml:definitions>
  <inkml:trace contextRef="#ctx0" brushRef="#br0">0 41 23725,'1'1'128,"0"-1"-1,0 1 0,0 0 1,-1 0-1,1-1 1,0 1-1,-1 0 1,1 0-1,-1 0 1,1 0-1,-1 0 1,1 0-1,-1 0 0,0 0 1,1 0-1,-1 0 1,0 2-1,6 25 43,-4-18 265,2 11-32,11 41 26,-14-58-413,1 0 0,-1 0 0,1 0-1,0 0 1,0 0 0,0-1 0,0 1 0,1-1-1,-1 0 1,1 1 0,5 3 0,-6-6 1,0 0 0,-1 0 0,1 0-1,0 0 1,0-1 0,0 1 0,0 0 0,0-1 0,0 0 0,0 0 0,0 1-1,0-1 1,0 0 0,0-1 0,0 1 0,0 0 0,0 0 0,0-1-1,0 1 1,0-1 0,-1 0 0,1 0 0,0 1 0,2-3 0,5-2 76,0-1 0,-1 0 1,11-10-1,-17 14-71,65-64 664,5-6 59,-71 71-729,0 0 0,0 1 0,-1-1 0,1 0-1,1 0 1,-1 0 0,0 1 0,0-1-1,0 1 1,0-1 0,0 1 0,1-1 0,-1 1-1,0 0 1,0-1 0,1 1 0,-1 0 0,2 0-1,-2 0-9,-1 1-1,1-1 0,-1 0 0,1 1 0,0-1 0,-1 1 1,1-1-1,-1 1 0,1-1 0,-1 1 0,0-1 0,1 1 1,-1-1-1,1 1 0,-1 0 0,0-1 0,0 1 0,1 0 1,-1-1-1,0 1 0,0 0 0,0-1 0,0 1 0,0 0 1,1 9 1,-1 0 1,0 0-1,-4 18 1,3-11 20,0-16-22,1-1-1,0 1 1,0-1-1,0 1 0,0 0 1,0-1-1,0 1 0,0 0 1,0-1-1,0 1 0,0-1 1,0 1-1,1 0 0,-1-1 1,0 1-1,0-1 0,1 1 1,-1 0-1,0-1 0,1 1 1,-1-1-1,1 1 0,-1-1 1,0 1-1,1-1 0,-1 0 1,1 1-1,-1-1 0,2 1 1,-1-1 4,0 0 1,0 0-1,1 0 1,-1 0-1,0 0 0,0 0 1,0 0-1,1-1 1,-1 1-1,0 0 1,0-1-1,0 1 0,0-1 1,2 0-1,35-27 210,-9 3-117,-13 9-41,1 1 1,1 1 0,0 1-1,32-17 1,-49 29-64,0 0 0,0 1 0,0-1 0,0 1 0,0-1 0,0 1 0,0-1 0,0 1 1,0 0-1,0 0 0,1-1 0,-1 1 0,0 0 0,0 0 0,0 0 0,0 0 0,1 0 1,-1 1-1,0-1 0,0 0 0,0 0 0,0 1 0,0-1 0,1 1 0,-1-1 0,0 1 0,0-1 1,1 2-1,-1 0-1,1 0 0,-1 1 0,0-1 0,-1 0 0,1 0 0,0 0 0,-1 0 0,1 1 0,-1-1 0,0 0 0,0 1 0,1-1 0,-2 5 0,-5 42-1023,-21 86-1,25-125-912,8-34 1204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4.533"/>
    </inkml:context>
    <inkml:brush xml:id="br0">
      <inkml:brushProperty name="width" value="0.05" units="cm"/>
      <inkml:brushProperty name="height" value="0.05" units="cm"/>
    </inkml:brush>
  </inkml:definitions>
  <inkml:trace contextRef="#ctx0" brushRef="#br0">41 287 16844,'-6'7'377,"2"1"0,-1-1 1,1 1-1,0 0 0,1 0 1,0 1-1,0-1 0,1 1 0,0-1 1,0 1-1,1 0 0,0 0 1,1 13-1,0-13-210,0 0 0,1 0 0,0 0 0,0 0 0,1-1 0,1 1 0,-1 0 0,1-1 0,1 0 0,-1 0 0,2 0 0,-1 0 0,7 9 0,-9-15-147,0 1-1,0-1 1,1 0 0,-1 1-1,0-1 1,1-1 0,-1 1-1,1 0 1,0 0 0,0-1 0,0 0-1,-1 1 1,1-1 0,0 0-1,0-1 1,1 1 0,-1 0-1,0-1 1,4 1 0,-2-2-3,0 0 1,-1 1-1,1-2 0,0 1 1,-1 0-1,1-1 0,-1 0 1,1 0-1,-1 0 0,0-1 1,6-4-1,2-3 28,0 0 1,-1-1-1,0 0 1,-1-1-1,0 0 1,15-25-1,-12 12 34,0 1-1,-2-2 1,0 1-1,-2-2 1,-1 1-1,-1-1 1,-1 0-1,-2-1 1,2-37 0,-9 33 9,-1 26-45,-2 19-46,1 11-21,2 0 1,1 1-1,0-1 1,2 1-1,4 30 1,-3-37 26,0 0 0,0-1 0,2 1-1,0-1 1,1 0 0,1 0-1,11 27 1,-14-39 19,0-1 1,0 1 0,1-1-1,-1 0 1,1 0-1,0 0 1,0 0 0,0 0-1,1-1 1,-1 0-1,1 1 1,0-1-1,0 0 1,0-1 0,0 1-1,1-1 1,-1 0-1,1 0 1,-1 0 0,1 0-1,0-1 1,0 0-1,0 0 1,-1 0-1,1-1 1,0 0 0,0 0-1,5 0 1,2-2 57,-1 0-1,1-1 1,-1-1 0,0 1 0,0-2 0,0 0 0,-1 0 0,1-1 0,-1 0 0,-1 0-1,1-1 1,-1-1 0,0 0 0,12-14 0,-6 5 54,-2 0 1,0-1-1,0 0 1,-2-1-1,-1 0 0,16-41 1,-18 40-82,-2-2 0,-1 1 0,5-31-1,-9 39-107,0 1 0,-1 0 0,0-1 0,-1 1 0,0 0 0,-1-1 0,-6-18-1,7 27-32,-1-1-1,1 1 1,-1 0-1,-1 0 1,1 0-1,-4-5 0,6 8 31,-1 1 0,0-1 0,1 0 0,-1 0 0,0 1 0,0-1 0,1 0-1,-1 1 1,0-1 0,0 0 0,0 1 0,0-1 0,0 1 0,0 0 0,0-1 0,0 1-1,0 0 1,0 0 0,0-1 0,0 1 0,0 0 0,0 0 0,0 0 0,0 0 0,0 0 0,0 0-1,0 1 1,0-1 0,0 0 0,0 0 0,0 1 0,0-1 0,0 1 0,-1 0 0,-1 2-161,0-1 0,0 1 0,1 0 0,-1 0 0,1 1 0,0-1 0,0 0 1,0 1-1,0 0 0,1-1 0,-1 1 0,1 0 0,0 0 0,-1 4 0,-1 8-623,-4 35 0,6-12-236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3.775"/>
    </inkml:context>
    <inkml:brush xml:id="br0">
      <inkml:brushProperty name="width" value="0.05" units="cm"/>
      <inkml:brushProperty name="height" value="0.05" units="cm"/>
    </inkml:brush>
  </inkml:definitions>
  <inkml:trace contextRef="#ctx0" brushRef="#br0">58 60 18788,'-17'76'2885,"4"-18"-876,2 1 0,-5 73 1,15-92-1283,4 45 0,-1-69-661,0 0-1,1 0 1,1 0 0,1-1-1,10 26 1,-15-40-66,0-1 1,0 0-1,0 1 1,0-1-1,1 0 1,-1 0-1,0 1 0,0-1 1,0 0-1,0 0 1,0 0-1,1 1 0,-1-1 1,0 0-1,0 0 1,0 0-1,1 1 1,-1-1-1,0 0 0,0 0 1,1 0-1,-1 0 1,0 0-1,0 1 1,1-1-1,-1 0 0,0 0 1,0 0-1,1 0 1,-1 0-1,0 0 1,1 0-1,6-8 14,3-19 6,-8 22-19,3-9 2,80-223 70,-60 177-132,60-105 0,-78 154 31,-1-1-22,1 1 1,0 0-1,1 0 0,0 1 1,0 0-1,1 1 0,0-1 1,13-8-1,-21 17 41,0 1 0,-1-1 1,1 0-1,0 1 0,0-1 0,0 1 1,0-1-1,0 1 0,0 0 0,0-1 0,0 1 1,0 0-1,0 0 0,0 0 0,0 0 1,0 0-1,0 0 0,0 0 0,0 0 1,0 0-1,0 0 0,0 0 0,1 1 1,-1 0 5,-1-1 1,1 1 0,-1 0 0,1-1 0,-1 1 0,1 0 0,-1 0 0,1 0 0,-1-1 0,0 1-1,0 0 1,1 0 0,-1 0 0,0 0 0,0 0 0,0 0 0,0 0 0,0-1 0,0 1 0,0 1-1,-1 5 29,0 0-1,0-1 0,-1 1 1,0 0-1,-4 8 0,1-4 36,0-1 0,-1 0 0,-1-1 0,0 1 0,0-1 0,-1-1 0,0 1 0,-16 12-1,20-18-65,0 1 0,-1-1 0,1 0-1,-1 0 1,0-1 0,0 0-1,0 0 1,0 0 0,0 0 0,0-1-1,-1 1 1,1-1 0,0-1 0,-1 1-1,1-1 1,-1 0 0,1 0-1,-1-1 1,1 1 0,-10-4 0,14 4-41,0 0 0,-1-1 0,1 1 0,0-1 1,0 1-1,0-1 0,-1 0 0,1 1 1,0-1-1,0 0 0,0 0 0,0 0 0,-1-2 1,2 3-27,-1-1 0,1 1 0,0-1 0,0 1 0,0-1 0,0 1 0,0-1 0,-1 1 0,1-1 0,0 1 0,0-1 0,0 1 1,0-1-1,0 1 0,1-1 0,-1 1 0,0-1 0,0 1 0,0-1 0,0 1 0,0-1 0,1 1 0,-1-1 0,2-1-192,-1 0 0,1 0 0,0 0-1,0 1 1,-1-1 0,1 0 0,0 1-1,0 0 1,0 0 0,1-1 0,-1 1-1,4-1 1,58-18-1786,-22 8 811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4.459"/>
    </inkml:context>
    <inkml:brush xml:id="br0">
      <inkml:brushProperty name="width" value="0.05" units="cm"/>
      <inkml:brushProperty name="height" value="0.05" units="cm"/>
    </inkml:brush>
  </inkml:definitions>
  <inkml:trace contextRef="#ctx0" brushRef="#br0">86 428 17724,'-1'3'332,"1"-1"-1,-1 0 1,0 0 0,0 0 0,0 0 0,0 0 0,-1 0 0,1 0-1,-1 0 1,1 0 0,-3 1 0,1 1 281,-6 8 128,0 1-1,2-1 0,-1 1 0,1 1 0,1-1 0,1 1 1,0 0-1,-4 17 0,9-31-733,0 0 1,0 1-1,-1-1 0,1 0 1,0 1-1,0-1 0,0 0 1,0 1-1,0-1 0,0 1 1,0-1-1,0 0 0,0 1 1,0-1-1,0 1 1,0-1-1,0 0 0,0 1 1,0-1-1,0 1 0,0-1 1,0 0-1,1 1 0,-1-1 1,0 0-1,0 1 0,0-1 1,1 0-1,-1 1 1,0-1-1,0 0 0,1 1 1,-1-1-1,0 0 0,1 0 1,-1 1-1,0-1 0,1 0 1,0 0-1,15-8 79,15-22-62,-12 5 7,19-32-1,-13 19-82,-26 39 39,1 0-1,-1 1 1,1-1-1,-1 1 1,1-1-1,0 1 1,0-1-1,-1 1 1,1 0-1,0-1 1,0 1-1,1-1 1,-1 3 0,0-4-3,1 1 1,-1 0-1,0-1 1,0 1 0,1 0-1,-1-1 1,0 1 0,1-1-1,-1 1 1,1-1 0,-1 1-1,0-1 1,1 1 0,-1-1-1,1 1 1,-1-1 0,1 0-1,0 1 1,-1-1-1,1 0 1,-1 1 0,1-1-1,0 0 1,-1 0 0,1 1-1,0-1 1,-1 0 0,1 0-1,0 0 1,-1 0 0,1 0-1,0 0 1,-1 0 0,1 0-1,0 0 1,-1-1 0,1 1-1,0 0 1,-1 0-1,1-1 1,-1 1 0,1 0-1,0-1 1,9-4-235,0 0 0,-1 0 0,0-1-1,0 0 1,-1 0 0,0-1 0,0 0 0,0-1-1,-1 0 1,0 0 0,9-14 0,0-2-429,-2-2 0,0 1 1,10-29-1,-16 32 369,0 1 0,-1-1-1,-2 0 1,0-1 0,-1 1 0,-1-1 0,-1 0 0,-2-29 0,0 50 358,0 1 1,-1-1 0,1 0 0,0 0 0,-1 0 0,1 0 0,-1 0-1,0 1 1,1-1 0,-1 0 0,0 1 0,0-1 0,-2-2-1,3 4-24,-1 0-1,1 0 1,0-1-1,0 1 1,0 0-1,-1 0 1,1 0-1,0 0 1,0 0-1,-1 0 1,1-1-1,0 1 1,0 0-1,-1 0 1,1 0-1,0 0 1,0 0-1,-1 0 1,1 0-1,0 0 1,0 0-1,-1 0 1,1 0-1,0 0 1,0 1-1,-1-1 1,1 0-1,0 0 1,0 0-1,-1 0 1,1 0-1,0 1 1,-8 13 737,4 1-431,1 0-1,0-1 1,1 1 0,1 0 0,1 0-1,0 1 1,2 15 0,22 105 494,21 35-290,-16-71-412,-26-80-199,-3-20 76,0 0-1,0 0 0,0 0 0,-1 0 1,1 0-1,0 0 0,0 0 0,0 1 1,0-1-1,0 0 0,0 0 0,0 0 1,-1 0-1,1 0 0,0 0 0,0 0 1,0 0-1,0 0 0,0 0 0,-1 0 1,1 0-1,0 0 0,0 0 0,0 0 1,0 0-1,0 0 0,-1 0 0,1 0 1,0 0-1,0 0 0,0 0 0,0 0 1,0 0-1,0 0 0,-1 0 0,1 0 1,0-1-1,0 1 0,0 0 0,0 0 1,0 0-1,0 0 0,0 0 0,0 0 1,-1 0-1,1 0 0,0-1 0,0 1 0,0 0 1,0 0-1,0 0 0,0 0 0,0-1 1,-22-29-155,16 21 138,-58-67 6,46 56 392,0-1 0,2 0 0,-19-30 0,35 50-331,-1 0 1,1 1-1,-1-1 0,1 0 0,-1 0 0,1 0 1,0 0-1,-1 0 0,1 0 0,0 0 0,0 0 1,0 0-1,0 0 0,0 0 0,0 0 0,0 0 1,0 0-1,0 0 0,0 0 0,1 0 0,-1 0 0,0 0 1,1 1-1,0-3 0,0 2 6,0 0 0,0-1 0,1 1 0,-1 0 0,1 0 0,-1 0 0,0 0 1,1 1-1,0-1 0,-1 0 0,1 1 0,-1-1 0,3 0 0,8-1 100,0 0 0,0 1 0,18 1 0,-18 0-107,22-2-187,49-7 0,-68 6 128,0-1-1,-1 0 1,0-1 0,1 0 0,22-14-1,1-5-116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5.841"/>
    </inkml:context>
    <inkml:brush xml:id="br0">
      <inkml:brushProperty name="width" value="0.05" units="cm"/>
      <inkml:brushProperty name="height" value="0.05" units="cm"/>
    </inkml:brush>
  </inkml:definitions>
  <inkml:trace contextRef="#ctx0" brushRef="#br0">1 1 18460,'15'34'1321,"-1"0"1,-2 1 0,-1 0-1,8 47 1,-3-13-572,-13-53-555,-2-12-129,-1-1-1,1 0 0,-1 1 0,1-1 1,0 0-1,0 0 0,1 0 0,-1 0 1,1 0-1,-1 0 0,4 5 0,-5-8-50,1 0 0,-1 0-1,0 0 1,0 0-1,0 1 1,0-1-1,1 0 1,-1 0-1,0 0 1,0 0 0,0 0-1,1 0 1,-1 0-1,0 0 1,0 0-1,0 0 1,1 0-1,-1 0 1,0 0 0,0 0-1,1 0 1,-1 0-1,0 0 1,0 0-1,0 0 1,1 0-1,-1 0 1,0 0 0,0 0-1,0 0 1,1 0-1,-1 0 1,0 0-1,0-1 1,0 1-1,1 0 1,-1 0 0,0 0-1,0 0 1,0 0-1,0-1 1,0 1-1,1 0 1,-1 0-1,5-15 397,0-18 64,-5 32-455,2-42 270,-3 0 0,-1-1 0,-9-43 0,8 63-355,6 23-221,-1 1 1,1 0-1,-1 0 0,1 0 1,-1 0-1,1 1 1,-1-1-1,1 0 1,-1 1-1,5 1 1,2 1-214,0-2 0,0 1 0,14 0 0,2-7-435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6.625"/>
    </inkml:context>
    <inkml:brush xml:id="br0">
      <inkml:brushProperty name="width" value="0.05" units="cm"/>
      <inkml:brushProperty name="height" value="0.05" units="cm"/>
    </inkml:brush>
  </inkml:definitions>
  <inkml:trace contextRef="#ctx0" brushRef="#br0">200 83 14651,'3'-5'658,"-1"0"0,0 0 0,0 0 1,0 0-1,0 0 0,-1-1 0,0 1 0,1-8 0,-2 11-468,0 1 1,0 0-1,0 0 0,-1 0 0,1-1 0,0 1 1,0 0-1,-1 0 0,1 0 0,0-1 0,-1 1 1,1 0-1,-1 0 0,0 0 0,1 0 1,-1 0-1,-1-2 0,0 3-53,1-1 0,0 0-1,0 1 1,-1-1 0,1 1 0,0-1-1,-1 1 1,1-1 0,0 1 0,-1 0 0,1 0-1,-1 0 1,1 0 0,-1 0 0,1 0 0,0 0-1,-1 0 1,1 1 0,-3 0 0,-1 1-39,-1 0 1,0 0 0,1 1-1,0-1 1,-1 1 0,1 1-1,0-1 1,1 1 0,-1 0-1,1 0 1,-1 0 0,-5 9-1,-3 4-69,1 0-1,-12 24 1,15-26 1,0 1 1,2 1-1,0-1 0,0 1 1,2 1-1,0-1 0,-4 32 1,9-46-21,-1-1 0,1 0 0,0 0 0,1 1 0,-1-1 0,0 0 0,0 0 0,1 1 0,0-1 0,-1 0 0,3 4 1,-2-5-7,-1 0 1,1 0 0,0-1 0,0 1 0,-1-1-1,1 1 1,0 0 0,0-1 0,0 1-1,0-1 1,0 0 0,0 1 0,0-1 0,0 0-1,-1 1 1,1-1 0,0 0 0,0 0 0,1 0-1,-1 0 1,0 0 0,0 0 0,0 0 0,0 0-1,0-1 1,-1 1 0,1 0 0,0-1 0,0 1-1,2-1 1,6-3 13,1-1 0,-1 0 1,1 0-1,-2-1 0,1 0 0,-1 0 0,9-9 0,52-57 109,-37 35 84,-2-1 0,38-65-1,-103 193 226,-22 52-148,-75 284 1,130-417-278,-2 9-33,0-1 0,1 1 0,-1 37 1,7-47-353,2-12-24,4-15-284,74-225-3895,-58 177 3766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7.014"/>
    </inkml:context>
    <inkml:brush xml:id="br0">
      <inkml:brushProperty name="width" value="0.05" units="cm"/>
      <inkml:brushProperty name="height" value="0.05" units="cm"/>
    </inkml:brush>
  </inkml:definitions>
  <inkml:trace contextRef="#ctx0" brushRef="#br0">65 34 17356,'23'-33'4198,"-80"180"1120,49-121-5126,1 0-1,2 0 1,-5 52-1,10-75-164,0 0 0,0 0 0,0 0 0,0 0 1,1 0-1,-1 0 0,1 1 0,0-1 0,0 0 0,0-1 0,0 1 0,0 0 1,4 5-1,-4-7-12,0 0 0,0 0-1,0 0 1,0 0 0,1 0 0,-1-1 0,0 1 0,0 0 0,1-1 0,-1 1 0,0-1 0,1 1 0,-1-1 0,1 0 0,-1 1 0,1-1 0,-1 0 0,0 0-1,1 0 1,-1 0 0,1 0 0,-1-1 0,1 1 0,-1 0 0,0-1 0,1 1 0,-1 0 0,1-1 0,-1 0 0,2-1 0,7-3 36,-1-1 1,1 0-1,-2-1 1,1 1-1,-1-2 1,0 1-1,0-1 1,-1-1-1,8-10 1,5-11 84,24-46 0,-23 36-66,27-80 0,-55 140-34,-35 128 8,40-140-48,-5 18-8,2 0 0,0 0 0,2 0 0,0 51 0,3-75-15,0 0-1,1-1 1,-1 1 0,0 0 0,0-1 0,1 1 0,-1 0 0,1-1 0,-1 1 0,1-1 0,0 1 0,0-1 0,0 1-1,0-1 1,0 0 0,2 3 0,-3-4-30,1 0-1,0 1 1,-1-1 0,1 0-1,0 1 1,0-1-1,0 0 1,-1 0 0,1 0-1,0 0 1,0 0-1,0 0 1,-1 0 0,1 0-1,0 0 1,0 0 0,0 0-1,-1-1 1,1 1-1,0 0 1,0-1 0,-1 1-1,2-1 1,3-2-302,0-1-1,0 0 1,0 0 0,-1 0 0,0 0-1,0-1 1,4-5 0,4-7-221,-1-1 1,10-23-1,2-7-540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17.995"/>
    </inkml:context>
    <inkml:brush xml:id="br0">
      <inkml:brushProperty name="width" value="0.05" units="cm"/>
      <inkml:brushProperty name="height" value="0.05" units="cm"/>
    </inkml:brush>
  </inkml:definitions>
  <inkml:trace contextRef="#ctx0" brushRef="#br0">63 404 17772,'-25'66'3392,"15"-40"-1860,-12 42 0,20-60-1359,1 0-1,-1 0 0,2 0 0,-1 0 0,1 0 0,0 0 0,1 0 0,0 0 0,0 0 0,3 7 1,-4-13-154,0-1 0,1 1 0,-1-1 0,1 1 0,-1-1-1,1 1 1,0-1 0,0 1 0,0-1 0,-1 0 0,1 0 0,0 1 0,1-1 0,-1 0 0,0 0 0,0 0 0,0 0 0,1 0 0,-1 0 0,0-1 0,1 1 0,-1 0 0,3 0 0,-1-1-7,-1 1 0,1-1-1,-1-1 1,1 1 0,-1 0-1,0 0 1,1-1 0,-1 1-1,1-1 1,-1 0 0,0 0-1,0 0 1,4-2 0,2-2 4,0 0 0,0-1 1,-1 0-1,0 0 0,0-1 1,11-14-1,-6 4 25,-1-1-1,-1-1 1,0 0-1,-1 0 1,-2-1-1,0 0 1,8-38-1,-15 56-34,1-1-1,-1 1 1,0 0-1,0 0 1,0-1-1,0 1 1,0 0 0,-1 0-1,1-1 1,-1 1-1,0-3 1,1 5-5,-1-1 0,1 1 0,0 0 0,0 0 0,0 0 0,0-1 0,0 1 0,-1 0 0,1 0 0,0 0 0,0 0 0,0 0 0,0-1 0,-1 1 0,1 0 0,0 0 0,0 0 0,-1 0 0,1 0 0,0 0 0,0 0 0,0 0 0,-1 0 0,1 0 0,0 0 0,0 0 0,-1 0 0,1 0 0,0 0 0,0 0 0,-1 0 0,1 0 0,0 0 0,-1 0 0,-10 12 17,7-5-6,0 0 1,1 1-1,-1 0 0,2-1 1,-4 12-1,6-17-9,-1 0 0,0 0 0,1 0 0,0 0 0,-1 0 0,1 1 0,0-1 0,0 0-1,0 0 1,0 0 0,1 0 0,-1 0 0,0 0 0,1 0 0,0 0 0,-1 0 0,1 0 0,0 0 0,0 0 0,0 0 0,0 0 0,1-1 0,-1 1 0,0 0 0,1-1 0,1 2 0,-2-2-2,1 0 1,0-1 0,-1 1-1,1-1 1,0 1 0,-1-1-1,1 0 1,0 0 0,0 0 0,0 0-1,-1 0 1,1 0 0,0 0-1,0 0 1,-1-1 0,1 1-1,0-1 1,-1 1 0,1-1 0,0 1-1,2-3 1,34-22 25,-36 24-25,22-20 6,0 0 0,-2-2-1,0 0 1,-1-2 0,32-51-1,-29 38 6,-3-2-1,-1 0 1,23-71-1,-40 102-5,0-1-1,0 1 0,-1-1 1,1-16-1,-3 25-4,0 1 0,0-1 0,0 0 0,0 1 0,0-1 0,0 1 0,0-1 0,0 1 0,0-1 0,-1 0 0,1 1 0,0-1 0,0 1 0,0-1 0,-1 1 0,1-1 0,0 1 0,0-1 0,-1 1 0,0-1 0,-6 4 43,-8 16 39,1 6 92,1 1 1,1 0-1,2 1 1,1 0-1,1 1 0,-6 32 1,7-15 105,1 1-1,3 0 1,2 51 0,3-66-179,1 0 1,1 0 0,16 56 0,-37-131-152,-33-58 1,36 75 36,-68-126-2,80 143 65,10 11-5,21 15 12,-20-10-58,10 4-60,0 0 1,0-1 0,1-2 0,1 1 0,28 5 0,-40-12-383,0 1 1,0-1-1,0 0 0,0-1 1,0 0-1,0-1 0,0 0 1,0 0-1,0-1 0,0 0 1,0-1-1,-1 0 1,1 0-1,-1-1 0,10-5 1,-2-2-2203,24-21 0,11-9 1203,-44 38 2821,-1-1-1,1 0 0,12-4 0,-4 0 2109,-15 8-3434,0 0 0,0-1 0,0 1 0,0 0 0,0 0 0,0-1 0,0 1 0,0 0 0,0 0 1,0-1-1,-1 1 0,1 0 0,0 0 0,0 0 0,0-1 0,0 1 0,0 0 0,-1 0 0,1 0 0,0 0 1,0-1-1,0 1 0,-1 0 0,1 0 0,0 0 0,0 0 0,-1 0 0,1 0 0,0 0 0,0 0 0,-1 0 0,1 0 1,0 0-1,0 0 0,-1 0 0,-2-1 64,-1 0 0,1 1 0,-1 0 0,1 0 0,-1 0 0,1 0 0,0 0 0,-6 2 0,0 2-17,-1 0 0,1 0 0,1 1 0,-1 0 0,1 1 0,0 0 0,0 0-1,1 1 1,0-1 0,0 2 0,0-1 0,1 1 0,0 0 0,-9 17 0,6-9 3,1 1 0,0-1-1,2 1 1,0 0 0,0 1 0,2 0-1,-3 24 1,6-36-77,0 1 0,1-1-1,0 1 1,1-1 0,-1 1-1,1-1 1,0 1 0,1-1-1,-1 0 1,4 8 0,-3-11-19,-1 0 0,1 0 0,0 0 0,0 0 0,0 0 0,1-1 0,-1 1 0,1-1 0,-1 1 0,1-1 0,0 0 0,0 0 0,0 0 0,0-1 0,0 1 0,0-1 0,0 1 0,1-1 0,-1 0 0,6 1 0,0-1-83,0 0 1,0-1 0,0 0 0,0 0 0,0-1-1,0 0 1,0-1 0,0 0 0,0 0 0,0-1-1,0 0 1,-1 0 0,9-6 0,2-1-95,0-1-1,-1-1 1,0-1 0,21-20 0,11-14-195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8.673"/>
    </inkml:context>
    <inkml:brush xml:id="br0">
      <inkml:brushProperty name="width" value="0.05" units="cm"/>
      <inkml:brushProperty name="height" value="0.05" units="cm"/>
    </inkml:brush>
  </inkml:definitions>
  <inkml:trace contextRef="#ctx0" brushRef="#br0">10 1 9402,'-3'65'888,"1"-6"-664,-1-4-496,2-12 1040,1-7-624,1-7-112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9.031"/>
    </inkml:context>
    <inkml:brush xml:id="br0">
      <inkml:brushProperty name="width" value="0.05" units="cm"/>
      <inkml:brushProperty name="height" value="0.05" units="cm"/>
    </inkml:brush>
  </inkml:definitions>
  <inkml:trace contextRef="#ctx0" brushRef="#br0">72 0 8930,'-4'85'2594,"-4"0"1,-21 92-1,28-170-2622,0 1-1,1-1 1,0 15 0,0 12-55,-6 24 501,2 100 0,13 120 1129,-11-275-1361,-2-10-395,-10-13-429,6 14 451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3.132"/>
    </inkml:context>
    <inkml:brush xml:id="br0">
      <inkml:brushProperty name="width" value="0.05" units="cm"/>
      <inkml:brushProperty name="height" value="0.05" units="cm"/>
    </inkml:brush>
  </inkml:definitions>
  <inkml:trace contextRef="#ctx0" brushRef="#br0">3 17 25766,'-1'-16'104,"6"87"-64,0 2-217,-4-14-207,1-11-632,-5-12 368,1 1 408,-2-18-160,-2-26-216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3.500"/>
    </inkml:context>
    <inkml:brush xml:id="br0">
      <inkml:brushProperty name="width" value="0.05" units="cm"/>
      <inkml:brushProperty name="height" value="0.05" units="cm"/>
    </inkml:brush>
  </inkml:definitions>
  <inkml:trace contextRef="#ctx0" brushRef="#br0">0 69 18332,'4'-6'215,"0"1"0,1 0 0,-1 0 0,1 0 0,0 0 0,0 1 0,0 0 0,1 0 0,0 1 1,-1-1-1,1 1 0,11-4 0,-9 5-19,0 0-1,0 0 1,0 1 0,0 0 0,0 1 0,0 0 0,1 0 0,-1 1 0,0-1-1,10 4 1,-5-1-34,0 1-1,0 0 0,-1 0 0,1 2 0,16 9 1,-21-10-111,0 0 1,-1 0-1,0 1 0,0 0 1,0 0-1,-1 0 1,0 1-1,0 0 1,5 9-1,-9-14-16,-1 0-1,0 0 1,0 0 0,0 0-1,0 1 1,0-1 0,0 0 0,0 1-1,-1-1 1,1 0 0,-1 1-1,0-1 1,0 1 0,0-1 0,0 0-1,0 1 1,0-1 0,-1 1-1,1-1 1,-1 0 0,0 1-1,1-1 1,-1 0 0,0 1 0,0-1-1,-1 0 1,1 0 0,0 0-1,-1 0 1,1 0 0,-1 0-1,0-1 1,1 1 0,-1 0 0,0-1-1,0 0 1,-2 2 0,-7 3 93,0 0-1,0-1 1,0 0 0,0 0 0,-1-2 0,-12 4 0,-55 8 106,-13 4-462,78-11-60,14-8 261,0 0 0,0 0-1,0 1 1,0-1 0,-1 0 0,1 0 0,0 1-1,0-1 1,0 0 0,0 0 0,0 1 0,0-1 0,0 0-1,0 0 1,1 1 0,-1-1 0,0 0 0,0 0-1,0 1 1,0-1 0,0 0 0,0 0 0,0 0 0,0 1-1,1-1 1,-1 0 0,0 0 0,0 0 0,0 1-1,1-1 1,-1 0 0,0 0 0,0 0 0,3 2-191,0-1 1,-1 1 0,1-1-1,0 0 1,-1 0 0,1 0-1,6 1 1,10 1-254,1-1 0,22 0-1,-18-2 91,23 1-324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5.321"/>
    </inkml:context>
    <inkml:brush xml:id="br0">
      <inkml:brushProperty name="width" value="0.05" units="cm"/>
      <inkml:brushProperty name="height" value="0.05" units="cm"/>
    </inkml:brush>
  </inkml:definitions>
  <inkml:trace contextRef="#ctx0" brushRef="#br0">0 550 16227,'7'1'412,"0"-1"0,-1-1 1,1 1-1,-1-1 0,1 0 0,-1 0 0,1-1 0,-1 0 0,0 0 0,1-1 0,-1 1 0,-1-1 0,1-1 0,10-7 0,-1 0 245,-1 0-1,-1-1 1,0-1 0,15-18 0,-25 26-526,1 0 0,-1 0-1,0 0 1,0-1 0,0 1-1,1-8 1,-3 12-115,-1 0 0,1 0 0,-1 0 0,0 0 0,1 0 0,-1 0 0,0 0 0,0 0 0,0 0 0,0 0 0,0 0 0,0 0 0,0 0 0,0 0 0,0 0 0,0 0 0,-1 0 0,1 0 0,0 0 0,-1 0 0,1 0 0,-1 0 0,1 1 0,-1-1 0,1 0 0,-1 0 0,1 0 0,-1 1 0,0-1 0,0 0 0,1 1 0,-1-1 0,0 0 0,0 1 0,0-1 0,0 1 0,0-1 0,1 1 0,-1 0 0,0-1 0,0 1 0,0 0 0,0 0 0,0 0 0,0 0 0,-2 0 0,-2 0 10,0 0 0,1 1-1,-1-1 1,1 1 0,-1 0 0,1 1-1,0-1 1,-1 1 0,1 0 0,0 0-1,0 0 1,0 1 0,0-1 0,1 1-1,-5 3 1,0 2-20,-1 0 0,1 0-1,1 1 1,0 0 0,-7 10 0,5-4-9,0 1 0,1 0 1,-7 20-1,13-29-3,-1-1 1,2 1-1,-1 0 1,1 0-1,0 0 1,0 0-1,1 0 1,0 0-1,0 0 1,0 0-1,2 7 1,-1-12 4,-1-1 1,1 1-1,0-1 1,-1 0-1,1 1 1,0-1-1,0 0 1,0 1-1,0-1 1,0 0 0,0 0-1,0 0 1,0 0-1,0 0 1,1 0-1,-1 0 1,0 0-1,1-1 1,-1 1-1,1 0 1,-1-1-1,1 1 1,-1-1 0,1 0-1,-1 1 1,1-1-1,-1 0 1,1 0-1,-1 0 1,1 0-1,-1 0 1,1 0-1,0 0 1,1-1 0,5-1-2,0 0 0,0 0 1,-1 0-1,1-1 1,11-6-1,8-7 8,-1 0-1,0-2 1,-2-1 0,0-1-1,-1-1 1,24-29-1,-18 15 9,-1-1-1,-2-1 0,35-67 0,-58 98-12,19-39 9,-21 42-12,0 1 0,0-1 0,0 0 0,0 0 1,-1 0-1,1 0 0,-1 0 0,1 0 0,-1 0 0,0 0 0,0 1 0,-2-7 0,-13 38-66,0 17 27,-10 53 0,20-76 40,2-1 0,0 1 1,2 0-1,2 37 0,-1-57 7,1 0 0,-1 1 0,1-1 0,-1 0 0,1 0 0,0 0 0,1 1 0,-1-1 0,0 0 0,1 0 0,0-1 0,3 6 0,-4-7 0,0 0 1,1 0-1,-1 0 1,0 0-1,0-1 0,1 1 1,-1 0-1,0-1 1,1 1-1,-1-1 0,1 0 1,-1 1-1,0-1 1,1 0-1,-1 0 0,1 0 1,-1 0-1,1 0 1,-1 0-1,1 0 0,-1-1 1,0 1-1,1-1 1,-1 1-1,0-1 0,1 1 1,-1-1-1,0 1 1,1-1-1,1-2 0,6-3 52,0-1 0,0 0 0,-1-1 0,0 0 0,0 0 0,-1-1 0,0 0 0,-1 0 0,0-1 0,8-15 0,4-15 208,18-52-1,-36 91-263,25-76 386,25-131 0,-50 199-400,-4 14-9,-5 24-8,2 0 0,-6 58 0,5-32 5,-4 23 9,3 2 0,1 95 0,8-169 7,0-4-2,0 1 0,0 0 1,0 0-1,0-1 0,1 1 1,-1 0-1,1-1 0,-1 1 0,1-1 1,0 1-1,0-1 0,0 1 1,2 2-1,-3-7-19,1 0 0,-1 0 0,1 0 1,-1 0-1,0 0 0,0 0 0,0 0 0,0 0 0,0 0 0,0-2 1,-19-109-313,11 73 321,-6-71-1,14 109 20,0 1-1,0-1 1,0 1-1,0-1 1,0 0-1,0 1 1,0-1-1,0 1 1,1-1-1,-1 1 1,1-1-1,-1 1 1,1-1-1,-1 1 1,1-1-1,0 1 1,0 0-1,0-1 1,0 1-1,0 0 0,0 0 1,0 0-1,0 0 1,0 0-1,1 0 1,0-1-1,2 0-127,0 1 0,1 0 0,-1 0-1,0 0 1,0 1 0,1 0 0,6 0-1,21-3-291,1-7 161,3-5-92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3.904"/>
    </inkml:context>
    <inkml:brush xml:id="br0">
      <inkml:brushProperty name="width" value="0.05" units="cm"/>
      <inkml:brushProperty name="height" value="0.05" units="cm"/>
    </inkml:brush>
  </inkml:definitions>
  <inkml:trace contextRef="#ctx0" brushRef="#br0">1 60 18820,'4'23'1004,"-1"-1"1,0 1-1,-2 0 1,-3 41-1,1 11 789,3-58-1427,-2-17-359,0 0-1,0 0 1,0 1 0,0-1 0,0 0 0,1 0 0,-1 0 0,0 0 0,0 0-1,0 0 1,0 0 0,0 1 0,0-1 0,0 0 0,0 0 0,0 0 0,0 0 0,0 0-1,0 0 1,1 0 0,-1 0 0,0 0 0,0 0 0,0 0 0,0 1 0,0-1 0,0 0-1,0 0 1,1 0 0,-1 0 0,0 0 0,0 0 0,0 0 0,0 0 0,0 0 0,0 0-1,0 0 1,1 0 0,-1 0 0,0 0 0,0 0 0,0 0 0,0-1 0,0 1 0,0 0-1,0 0 1,1 0 0,-1 0 0,0 0 0,0 0 0,0 0 0,1-2 28,1 0 0,-1 0 1,0-1-1,0 1 1,0 0-1,0 0 0,-1-1 1,1 1-1,0-4 0,3-20 95,-1 0 1,0 0-1,-2 0 0,-2 0 0,0 0 0,-1 0 0,-2 0 0,-11-40 0,11 58-598,12 17-511,-3-6 686,0-1-1,0 0 0,-1 0 1,1 0-1,1-1 0,-1 0 1,0 0-1,0 0 0,0 0 1,0-1-1,9 0 1,4-2-153,-1 0 0,20-5 0,6-3-541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4.291"/>
    </inkml:context>
    <inkml:brush xml:id="br0">
      <inkml:brushProperty name="width" value="0.05" units="cm"/>
      <inkml:brushProperty name="height" value="0.05" units="cm"/>
    </inkml:brush>
  </inkml:definitions>
  <inkml:trace contextRef="#ctx0" brushRef="#br0">54 11 13507,'0'5'420,"-1"1"1,0-1 0,-1 1-1,0-1 1,1 0 0,-2 0-1,1 0 1,-3 5-1,-6 14 1113,4-5-245,-7 33-1,12-45-1120,1 0 0,0 1 0,1-1 0,-1 1 0,1-1 0,1 1 0,1 12 0,-2-20-147,0 1-1,0 0 1,1 0 0,-1-1 0,0 1 0,0 0 0,0 0 0,0-1 0,1 1 0,-1 0 0,0-1 0,1 1 0,-1 0 0,1-1 0,-1 1 0,0 0 0,1-1 0,0 1 0,-1-1 0,1 1 0,-1-1 0,1 1 0,0-1 0,-1 1 0,1-1 0,0 0 0,-1 1 0,1-1 0,0 0 0,-1 0 0,1 0 0,0 1 0,0-1 0,-1 0 0,1 0 0,0 0 0,0 0 0,-1 0 0,1 0 0,0 0 0,0-1 0,-1 1 0,1 0 0,0 0 0,0-1 0,-1 1 0,1 0 0,0-1 0,-1 1 0,1 0 0,-1-1 0,1 1 0,1-2 0,2-1 121,0 0 0,-1-1 0,1 1 0,-1-1 0,0 0 0,5-7 1,-3 3 95,-1-1 0,0 0 0,0 0 0,-1 0 0,-1-1 1,1 1-1,-1-1 0,1-18 0,-3 22-166,0 1-1,0 0 1,0-1-1,-1 1 1,1 0-1,-1-1 1,-1 1 0,1 0-1,-1 0 1,0 0-1,0 0 1,0 0-1,-1 0 1,1 1 0,-1-1-1,0 1 1,-7-8-1,-12 2-317,22 10 210,0 0-1,0 0 0,-1 0 0,1 0 0,0 0 1,-1 0-1,1 0 0,-1 0 0,1-1 1,0 1-1,-1 0 0,1 0 0,0 1 1,-1-1-1,1 0 0,0 0 0,-1 0 1,1 0-1,0 0 0,-1 0 0,1 0 1,0 0-1,-1 1 0,1-1 0,0 0 1,0 0-1,-1 0 0,1 1 0,0-1 1,0 0-1,-1 0 0,1 1 0,0-1 0,0 0 1,0 1-1,-1-1 0,1 0 0,0 1 1,0-1-1,0 0 0,0 1 0,0-1 1,0 0-1,0 1 0,0-1 0,0 0 1,0 1-1,0-1 0,0 0 0,0 1 1,0-1-1,0 0 0,0 1 0,0-1 1,0 0-1,0 1 0,0-1 0,1 0 1,-1 1-1,0-1 0,0 0 0,1 1 0,-1 0-97,1 0-1,-1 0 0,1 0 0,-1 0 1,1 0-1,0 0 0,0-1 0,-1 1 0,1 0 1,0 0-1,0-1 0,0 1 0,0 0 0,0-1 1,0 1-1,0-1 0,0 1 0,0-1 1,0 0-1,0 1 0,0-1 0,0 0 0,2 0 1,29 0-1184,-29 0 1201,25-4-892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4.682"/>
    </inkml:context>
    <inkml:brush xml:id="br0">
      <inkml:brushProperty name="width" value="0.05" units="cm"/>
      <inkml:brushProperty name="height" value="0.05" units="cm"/>
    </inkml:brush>
  </inkml:definitions>
  <inkml:trace contextRef="#ctx0" brushRef="#br0">142 170 19220,'-13'7'532,"1"0"-1,0 1 0,1 1 1,0-1-1,0 2 1,-15 16-1,21-20-392,1 0 0,-1 0 0,1 1 0,0 0 0,0 0 0,1 0 0,0 0 0,0 0 0,1 1 1,-1-1-1,2 1 0,-1 0 0,0 9 0,2-15-126,0 0-1,-1 0 1,1 0 0,0 0 0,0 0 0,0 0 0,1-1 0,-1 1 0,0 0-1,1 0 1,-1 0 0,1 0 0,0 0 0,-1-1 0,1 1 0,0 0 0,0-1-1,0 1 1,1 0 0,-1-1 0,0 1 0,0-1 0,1 0 0,-1 1 0,1-1 0,-1 0-1,1 0 1,0 0 0,-1 0 0,1 0 0,0 0 0,0-1 0,-1 1 0,1-1-1,4 2 1,-1-2 0,0 0 0,0 0 0,0-1-1,0 1 1,0-1 0,0 0 0,0 0-1,0-1 1,-1 1 0,1-1 0,0 0-1,7-5 1,2-2 50,-1-1-1,1 0 1,-2-1 0,0-1 0,0 0-1,-1-1 1,0 0 0,-1 0-1,-1-1 1,12-22 0,-12 16 58,0 0 0,-1 0 0,0-1 0,-2-1 0,-1 1 0,0-1 0,1-31 0,-5 26 31,-1 27-149,0 0 1,0-1-1,0 1 1,0-1-1,0 1 0,0-1 1,0 1-1,0 0 1,0-1-1,0 1 0,0-1 1,-1 1-1,1 0 1,0-1-1,0 1 1,0-1-1,-1 1 0,1 0 1,0-1-1,0 1 1,-1 0-1,1-1 0,0 1 1,-1 0-1,0-1 1,-7 6 14,-5 14-34,5-1 12,1 0 1,1 1-1,0 0 1,2 0-1,0 0 1,1 1 0,1 0-1,0 37 1,2-54 3,0 1 1,0 0-1,1-1 0,-1 1 1,1-1-1,0 1 0,0-1 1,0 1-1,0-1 0,1 1 1,-1-1-1,1 0 1,0 0-1,0 0 0,0 0 1,0 0-1,0 0 0,1-1 1,3 4-1,-3-4-1,1 0 1,-1-1-1,1 1 1,0-1-1,-1 1 0,1-1 1,0 0-1,0-1 0,0 1 1,0-1-1,0 0 1,0 1-1,0-2 0,0 1 1,0 0-1,0-1 0,3-1 1,4-1-11,-1 0 0,0-1 0,-1 0 0,1-1-1,-1 0 1,0-1 0,0 0 0,-1 0 0,1-1 0,-1 0 0,-1 0 0,1-1 0,-1 0 0,-1 0 0,11-17-1,-15 32-113,-1 21 46,-2-17 64,1 1 1,1 0 0,0-1 0,1 1 0,3 13 0,-4-23 19,0 1 0,0-1 0,0 0-1,0 1 1,0-1 0,0 0 0,1 0 0,-1 0-1,1 0 1,-1 0 0,1 0 0,0-1 0,0 1 0,0 0-1,0-1 1,0 1 0,0-1 0,0 0 0,0 0-1,1 0 1,-1 0 0,0 0 0,1 0 0,-1-1 0,1 1-1,-1-1 1,1 0 0,-1 1 0,0-1 0,4-1-1,2 0 18,0 0-1,0-1 0,-1 0 0,1 0 0,0-1 1,-1 0-1,0 0 0,0-1 0,0 0 1,12-9-1,3-4 93,36-34 1,12-27 115,-56 67-173,-14 11-56,0 0 1,1 0 0,-1 0 0,0 0-1,0 0 1,0 0 0,1 0 0,-1 0-1,0 0 1,0 0 0,0 0 0,0 0 0,1 0-1,-1 0 1,0 0 0,0 1 0,0-1-1,0 0 1,1 0 0,-1 0 0,0 0-1,0 0 1,0 0 0,0 1 0,0-1 0,0 0-1,0 0 1,0 0 0,1 0 0,-1 1-1,0-1 1,0 0 0,0 0 0,0 0-1,0 0 1,0 1 0,0-1 0,0 0-1,0 0 1,0 0 0,0 1 0,-4 30 160,2-21-107,1-2-46,-1 2 51,1 0 1,0 1-1,0-1 1,1 1-1,2 11 1,-2-20-101,0 0 1,0 0 0,1-1 0,-1 1 0,1 0 0,0 0 0,-1 0 0,1 0 0,0-1 0,0 1 0,0 0 0,0-1 0,1 1 0,-1-1 0,0 1 0,1-1 0,-1 0 0,1 1 0,-1-1 0,1 0 0,-1 0-1,1 0 1,0 0 0,0-1 0,0 1 0,-1 0 0,1-1 0,0 1 0,0-1 0,0 1 0,0-1 0,0 0 0,0 0 0,2 0 0,22-3-220,2-2-74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5.247"/>
    </inkml:context>
    <inkml:brush xml:id="br0">
      <inkml:brushProperty name="width" value="0.05" units="cm"/>
      <inkml:brushProperty name="height" value="0.05" units="cm"/>
    </inkml:brush>
  </inkml:definitions>
  <inkml:trace contextRef="#ctx0" brushRef="#br0">1 74 17732,'4'-6'429,"0"0"0,1 0-1,0 1 1,0 0 0,0 0 0,1 0 0,0 0 0,0 1 0,0 0 0,0 1-1,1-1 1,-1 1 0,14-4 0,-15 5-256,0 1-1,0 0 1,0 0-1,0 1 1,0 0-1,0 0 1,0 0-1,0 0 1,0 1-1,1-1 1,-1 1-1,0 1 1,0-1-1,-1 1 1,1 0 0,0 0-1,-1 0 1,1 0-1,-1 1 1,6 4-1,-7-5-119,0 0-1,-1 1 1,1-1 0,-1 1-1,0-1 1,1 1-1,-1 0 1,0 0 0,-1 0-1,1 0 1,0 0 0,-1 1-1,0-1 1,0 0-1,0 1 1,1 4 0,-2-3-13,1 0 1,-2 0 0,1 0-1,0 0 1,-1-1 0,0 1-1,0 0 1,-1 0 0,1-1-1,-4 8 1,-5 6 27,-1 0 1,-1-1-1,0 0 0,-22 22 1,25-28-18,-2 1-26,-19 21 43,29-31-68,0-1 1,0 0 0,1 1 0,-1-1 0,0 0 0,0 1 0,1-1 0,-1 1 0,1-1 0,-1 1 0,1-1 0,-1 1 0,1-1 0,0 1 0,0 0 0,0-1 0,0 1 0,0-1 0,0 1 0,1-1 0,-1 3 0,1-3-2,0 0 1,0 0 0,0 0 0,0 0 0,0 0 0,0 0 0,0 0 0,0 0 0,0 0 0,1 0 0,-1-1 0,0 1-1,0-1 1,1 1 0,-1-1 0,0 1 0,1-1 0,-1 0 0,2 1 0,33 2-5,-24-3 1,-12 0 4,158 3-963,-138-4-44,0-1-1,0-1 0,-1 0 1,1-2-1,37-13 1,-31 4-117,-8-1-385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5.646"/>
    </inkml:context>
    <inkml:brush xml:id="br0">
      <inkml:brushProperty name="width" value="0.05" units="cm"/>
      <inkml:brushProperty name="height" value="0.05" units="cm"/>
    </inkml:brush>
  </inkml:definitions>
  <inkml:trace contextRef="#ctx0" brushRef="#br0">1 1 18732,'16'3'1488,"6"1"-1160,5-3-96,10-1 177,1 0-578,4-1 298,1-2-129,-3 3-177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6.226"/>
    </inkml:context>
    <inkml:brush xml:id="br0">
      <inkml:brushProperty name="width" value="0.05" units="cm"/>
      <inkml:brushProperty name="height" value="0.05" units="cm"/>
    </inkml:brush>
  </inkml:definitions>
  <inkml:trace contextRef="#ctx0" brushRef="#br0">1 459 15587,'0'1'97,"0"-1"0,1 1 0,-1-1 0,1 1 0,-1 0 0,1-1-1,-1 1 1,1-1 0,-1 1 0,1-1 0,0 1 0,-1-1 0,1 0 0,0 1-1,-1-1 1,1 0 0,0 1 0,0-1 0,-1 0 0,1 0 0,0 0-1,0 0 1,-1 0 0,1 0 0,0 0 0,0 0 0,0 0 0,-1 0 0,1 0-1,0 0 1,0 0 0,-1-1 0,2 1 0,24-12 1682,-21 9-1506,-1 0-1,1-1 0,-1 0 0,1 0 1,-1 0-1,0 0 0,-1-1 0,1 1 1,-1-1-1,0 0 0,0 0 0,-1 0 1,4-10-1,-6 15-249,0 1 1,0-1-1,0 0 1,0 0 0,0 0-1,0 0 1,0 0-1,0 0 1,0 0-1,0 0 1,0 0-1,-1 0 1,1 0-1,0 0 1,0 0-1,0 0 1,0 0-1,0 0 1,0 0-1,0 0 1,0 0-1,0 0 1,0 0-1,0 0 1,0 0-1,0 0 1,0 0 0,-1 0-1,1 0 1,0 0-1,0-1 1,0 1-1,0 0 1,0 0-1,0 0 1,0 0-1,0 0 1,0 0-1,0 0 1,0 0-1,0 0 1,0 0-1,0 0 1,0 0-1,0 0 1,0 0-1,0 0 1,0 0 0,0 0-1,0-1 1,0 1-1,0 0 1,0 0-1,0 0 1,0 0-1,0 0 1,0 0-1,-7 8 547,-6 13-141,7-7-261,1-1 0,-5 27-1,9-36-169,0 0 0,1 0-1,-1 0 1,1 1 0,0-1-1,0 0 1,0 0 0,1 0-1,-1 1 1,1-1 0,0 0-1,0 0 1,1 0 0,1 4-1,-2-6 1,0-1 0,1 1 0,-1-1 0,1 0-1,-1 1 1,1-1 0,-1 0 0,1 0 0,0 0 0,-1 0 0,1 0-1,0 0 1,0-1 0,0 1 0,0-1 0,0 1 0,0-1 0,0 0-1,0 1 1,0-1 0,0 0 0,0 0 0,0-1 0,0 1 0,2-1-1,6-1-3,0 0 0,-1-1-1,17-7 1,52-28-20,-55 25-38,1 1-1,47-17 1,-68 28 47,0 0 1,-1 1-1,1-1 0,-1 0 0,1 1 0,0 0 1,-1 0-1,1 0 0,0 0 0,-1 0 1,1 0-1,0 1 0,-1-1 0,1 1 1,0 0-1,4 1 0,-5 0-2,0 0 0,0 0 0,0 0 0,0 0 0,0 0 0,0 1 0,0-1 1,-1 0-1,1 1 0,-1 0 0,0-1 0,0 1 0,0 0 0,0-1 0,1 5 0,2 11-48,-3-13 101,0-1 0,0 1 0,0 0-1,1-1 1,0 1 0,-1-1 0,5 7 0,-5-11-24,-1 1 1,1-1-1,-1 1 1,1-1-1,-1 1 1,1-1-1,-1 0 1,1 1 0,-1-1-1,1 0 1,0 1-1,-1-1 1,1 0-1,0 0 1,-1 1-1,1-1 1,0 0-1,-1 0 1,1 0-1,0 0 1,-1 0-1,2 0 1,0-1 7,0 1 1,0-1 0,0 0-1,0 0 1,-1 1-1,1-1 1,0-1-1,0 1 1,-1 0-1,1 0 1,1-3-1,62-51-785,-29 26-1802,32-35 0,-55 49 2112,0-2 0,-1 1 1,-1-2-1,-1 1 0,16-38 1,27-99 1013,-50 144-497,22-90 2406,-32 147-1687,2-1 1,2 1-1,5 67 1,-1-81-270,11 63 1,-10-86-483,0 0 0,1-1-1,0 1 1,1-1-1,0 0 1,0 0 0,1 0-1,0-1 1,0 0 0,14 15-1,-34-36-1003,1 1 0,-1 0 1,-23-13-1,-54-26 1259,48 28 1114,43 22-1306,0 1 0,0-1 1,-1 1-1,1-1 0,0 0 0,0 1 0,0-1 0,0 0 0,0 0 1,1 0-1,-1 0 0,0 0 0,0 0 0,1 0 0,-1 0 0,0-1 0,1 1-29,0 1 0,0-1-1,0 1 1,0-1 0,0 1-1,0-1 1,0 1 0,0-1-1,0 1 1,1 0-1,-1-1 1,0 1 0,0-1-1,0 1 1,1-1 0,-1 1-1,0 0 1,1-1-1,-1 1 1,0 0 0,1-1-1,-1 1 1,0 0 0,1-1-1,-1 1 1,2 0-1,3-3 141,0 1 0,0 0 0,1 0-1,-1 1 1,8-2 0,20-2-639,-1 1 0,1 1 0,32 3 1,-44 0 32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6.659"/>
    </inkml:context>
    <inkml:brush xml:id="br0">
      <inkml:brushProperty name="width" value="0.05" units="cm"/>
      <inkml:brushProperty name="height" value="0.05" units="cm"/>
    </inkml:brush>
  </inkml:definitions>
  <inkml:trace contextRef="#ctx0" brushRef="#br0">3 3 23989,'-3'9'1688,"5"-5"-1415,1-2-177,1 2 160,0-3-712,1-2 472,1-6-193,-1-8-111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7.391"/>
    </inkml:context>
    <inkml:brush xml:id="br0">
      <inkml:brushProperty name="width" value="0.05" units="cm"/>
      <inkml:brushProperty name="height" value="0.05" units="cm"/>
    </inkml:brush>
  </inkml:definitions>
  <inkml:trace contextRef="#ctx0" brushRef="#br0">4 227 17908,'-4'1'2634,"13"1"-1099,16 0-74,-17-3-1381,-1 0-1,0-1 1,1 0-1,-1-1 1,0 0-1,0 0 1,-1 0-1,1-1 1,-1 1-1,1-2 1,-1 1-1,0-1 0,-1 0 1,1 0-1,-1-1 1,0 1-1,6-9 1,-9 10-40,1 0 1,0 0 0,-1 0 0,0 0-1,0 0 1,0 0 0,0 0-1,-1-1 1,1 1 0,-1-1-1,0 1 1,-1-1 0,1 0-1,-1 1 1,0-1 0,0 1 0,0-1-1,-1 0 1,1 1 0,-1-1-1,0 1 1,-1-1 0,1 1-1,-1-1 1,0 1 0,0 0 0,0 0-1,0 0 1,-4-4 0,5 6-21,0 1 0,-1-1 0,1 0 1,-1 1-1,1-1 0,-1 1 1,0-1-1,1 1 0,-1 0 1,0 0-1,0 0 0,0 0 0,0 0 1,0 0-1,0 0 0,0 1 1,0-1-1,0 1 0,0-1 1,0 1-1,-1 0 0,1 0 0,0 0 1,0 0-1,0 0 0,0 1 1,0-1-1,-1 0 0,1 1 0,0 0 1,0 0-1,0-1 0,0 1 1,0 0-1,-2 2 0,-1 1-8,0 0-1,0 0 0,1 0 0,0 1 0,-1 0 1,1 0-1,1 0 0,-1 0 0,1 0 1,0 1-1,-3 7 0,2-2-8,0 1 1,1-1-1,-4 22 0,7-27-3,-1-1-1,1 1 0,0-1 1,0 1-1,0-1 1,1 1-1,0-1 1,0 1-1,1-1 0,2 7 1,-3-10 1,0 0 0,0 0 1,0-1-1,0 1 1,1 0-1,-1-1 0,1 1 1,-1-1-1,1 0 0,-1 1 1,1-1-1,0 0 0,0 0 1,0 0-1,-1 0 1,1 0-1,0 0 0,0-1 1,0 1-1,0-1 0,0 1 1,1-1-1,-1 0 0,0 0 1,0 0-1,0 0 1,0 0-1,0 0 0,0-1 1,0 1-1,0-1 0,4-1 1,6-2 13,0 0 1,-1-1-1,1 0 0,10-7 1,-21 11-14,56-38 99,-42 28-55,0 1 1,24-13-1,-38 22-44,0 0 0,0 0 0,1 1 1,-1-1-1,0 0 0,0 1 0,1 0 1,-1-1-1,0 1 0,1 0 0,-1-1 0,0 1 1,1 0-1,-1 0 0,1 0 0,-1 0 0,0 0 1,1 0-1,-1 1 0,0-1 0,1 0 0,-1 1 1,0-1-1,0 1 0,1-1 0,-1 1 0,0 0 1,0-1-1,0 1 0,0 0 0,0 0 0,0 0 1,0 0-1,0 0 0,0 0 0,1 2 0,1 4 3,0 0-1,-1-1 1,0 1-1,0 0 1,-1 0-1,1 9 1,-1-10-1,0 0 1,0 0 0,0 0-1,1 0 1,-1 0 0,5 7-1,-6-12 4,1 0 0,0 0-1,0 0 1,-1 0 0,1-1-1,0 1 1,0 0 0,0 0-1,0-1 1,0 1 0,0-1-1,0 1 1,0-1 0,0 1-1,0-1 1,0 0 0,0 1-1,0-1 1,0 0 0,1 0-1,-1 0 1,0 0 0,0 0-1,0 0 1,0 0 0,0 0-1,0-1 1,1 1 0,-1 0-1,0-1 1,0 1 0,0 0 0,2-2-1,3-1 37,0-1 1,0 0-1,-1 0 0,7-5 1,-10 8-36,26-25 154,23-17 102,-47 40-244,1 0 1,0 0-1,-1 0 1,1 1-1,1-1 1,-1 1-1,0 0 1,0 1 0,7-2-1,-10 3-20,0 0 0,0 0 0,0 1 1,0-1-1,0 0 0,0 1 0,0-1 0,0 1 0,0 0 0,0 0 0,0 0 0,-1 0 0,1 0 0,0 0 1,-1 0-1,1 0 0,-1 0 0,1 1 0,-1-1 0,1 1 0,-1-1 0,0 1 0,0 0 0,0-1 1,0 1-1,0 0 0,1 3 0,3 7-190,0 1 0,-1-1 0,3 16 1,-4-14-359,-2-8 244,-1-5 246,0 0 0,0 0 0,0 0-1,0 0 1,1 1 0,-1-1 0,0 0-1,1 0 1,-1 0 0,0 0 0,1 0-1,-1 0 1,1 0 0,0 0 0,-1 0 0,1 0-1,0 0 1,0 0 0,-1 0 0,1-1-1,0 1 1,0 0 0,0 0 0,0-1-1,1 1 1,8-4-502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3.041"/>
    </inkml:context>
    <inkml:brush xml:id="br0">
      <inkml:brushProperty name="width" value="0.05" units="cm"/>
      <inkml:brushProperty name="height" value="0.05" units="cm"/>
    </inkml:brush>
  </inkml:definitions>
  <inkml:trace contextRef="#ctx0" brushRef="#br0">36 16 18620,'-4'-15'2758,"2"15"-1931,0 10 82,-1 99 884,-18 398-618,19-492-1138,1-12-20,1-1-1,-1 1 1,1 0-1,0-1 0,0 1 1,0 0-1,0 0 1,1-1-1,-1 1 1,2 4-1,-2-7-14,0 0 1,0 0-1,0 0 0,0 1 0,0-1 0,1 0 1,-1 0-1,0 0 0,0 0 0,0 0 0,0 0 1,0 0-1,0 0 0,0 0 0,1 0 1,-1 0-1,0 0 0,0 0 0,0 0 0,0 0 1,0 0-1,0 0 0,1 0 0,-1 0 0,0 0 1,0 0-1,0 0 0,0 0 0,0 0 0,1 0 1,-1 0-1,0 0 0,0 0 0,0 0 0,0 0 1,0 0-1,0 0 0,0 0 0,1 0 0,-1 0 1,0 0-1,0-1 0,0 1 0,0 0 0,0 0 1,0 0-1,0 0 0,0 0 0,0 0 0,0 0 1,0-1-1,0 1 0,0 0 0,0 0 0,1 0 1,-1 0-1,0 0 0,0-1 0,0 1 0,7-13 107,-1 0-1,0-1 1,5-18-1,4-8 61,158-316 687,-170 350-1004,11-22-1019,-14 28 1128,0-1 1,1 0 0,-1 0 0,0 1 0,0-1 0,0 0-1,0 0 1,1 0 0,-1 1 0,0-1 0,0 0-1,0 0 1,-1 1 0,1-1 0,0 0 0,0 0 0,0 0-1,-1 1 1,1-1 0,0 0 0,-1 1 0,1-1 0,0 0-1,-1 1 1,1-1 0,-1 0 0,1 1 0,-1-1-1,1 1 1,-2-2 0,-6 0-517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3.444"/>
    </inkml:context>
    <inkml:brush xml:id="br0">
      <inkml:brushProperty name="width" value="0.05" units="cm"/>
      <inkml:brushProperty name="height" value="0.05" units="cm"/>
    </inkml:brush>
  </inkml:definitions>
  <inkml:trace contextRef="#ctx0" brushRef="#br0">0 0 16428,'12'35'2144,"3"5"-1320,2-4-328,2-1 1345,6-4-1105,0-3-416,5-9 1136,-1-9-1216,4-13-120,2-13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6.329"/>
    </inkml:context>
    <inkml:brush xml:id="br0">
      <inkml:brushProperty name="width" value="0.05" units="cm"/>
      <inkml:brushProperty name="height" value="0.05" units="cm"/>
    </inkml:brush>
  </inkml:definitions>
  <inkml:trace contextRef="#ctx0" brushRef="#br0">1 280 17428,'2'3'389,"-1"0"0,1 1 0,-1 0 0,0-1 0,0 1 0,0 0 0,0-1 0,-1 1 0,1 0 0,-1 0 0,0-1 0,0 1 0,-1 0 0,0 4 0,1 11 829,0-6-709,1 8 293,6 32 0,-7-48-743,1 0 0,1 0-1,-1 0 1,1 0 0,0 0 0,0 0-1,0-1 1,1 1 0,-1-1 0,1 1-1,6 6 1,-7-9-51,1-1 0,-1 0 0,0 1 0,0-1 0,1 0 0,-1 0-1,0 0 1,1 0 0,-1 0 0,1-1 0,-1 1 0,1-1 0,-1 0 0,1 0 0,0 0-1,-1 0 1,1 0 0,-1 0 0,1-1 0,-1 1 0,1-1 0,-1 0 0,1 1 0,2-3 0,7-2 1,0 0 0,-1-1 1,17-12-1,3-6 30,0-2 0,42-44 0,-4 3 11,-67 65-49,1-1 0,0 1 0,-1 0 0,1-1 0,0 1 0,1 1 0,-1-1 0,0 0 0,5-1 0,-8 3-1,0 0 1,1 0-1,-1 0 0,1 0 0,-1 0 0,1 0 0,-1 0 1,1 0-1,-1 0 0,1 0 0,-1 1 0,1-1 0,-1 0 1,1 0-1,-1 0 0,1 1 0,-1-1 0,1 0 0,-1 0 1,0 1-1,1-1 0,-1 0 0,0 1 0,1 0 0,0 0 1,0 1-1,0 0 0,-1-1 0,1 1 1,-1 0-1,1-1 0,-1 1 0,1 0 0,-1-1 1,0 4-1,0 18-10,-1 0 0,-5 28 0,3-30 20,1 1 0,1 39 0,0-61-7,1 1 0,0 0 0,0 0-1,0 0 1,1-1 0,-1 1 0,0 0 0,0 0 0,0-1 0,0 1 0,1 0-1,-1 0 1,0-1 0,1 1 0,-1 0 0,1-1 0,-1 1 0,1 0 0,-1-1-1,1 1 1,-1-1 0,2 2 0,-2-2 1,1 0 1,0 0-1,-1 0 0,1 0 0,0 0 0,-1-1 1,1 1-1,0 0 0,-1 0 0,1 0 0,-1 0 1,1-1-1,0 1 0,-1 0 0,1-1 1,-1 1-1,1 0 0,-1-1 0,1 1 0,0-1 1,26-31 150,-24 28-140,19-28 87,-13 19-81,0 0 1,0 1 0,21-21-1,-30 33-29,0 0 0,1-1-1,-1 1 1,0 0 0,1 0 0,-1-1-1,0 1 1,0 0 0,1 0-1,-1 0 1,0-1 0,1 1 0,-1 0-1,0 0 1,1 0 0,-1 0-1,1 0 1,-1 0 0,0-1-1,1 1 1,-1 0 0,0 0 0,1 0-1,-1 0 1,1 1 0,-1-1-1,0 0 1,1 0 0,-1 0 0,0 0-1,1 0 1,-1 0 0,0 1-1,1-1 1,-1 0 0,0 0-1,1 0 1,-1 1 0,0-1 0,1 0-1,-1 0 1,0 1 0,0-1-1,0 0 1,1 1 0,-1-1 0,0 0-1,0 1 1,0-1 0,0 0-1,1 1 1,-1-1 0,0 0-1,0 1 1,0-1 0,0 1 0,0-1-1,0 0 1,0 1 0,0-1-1,0 0 1,0 1 0,0-1 0,-1 1-1,1 31-901,0-27 611,0-2 244,0 1-272,-1 0 1,1 0-1,1 1 0,-1-1 1,0 0-1,1 0 1,2 6-1,-3-9 223,1 0-1,-1 0 0,1 0 1,0 0-1,-1 0 0,1 0 0,0 0 1,0-1-1,0 1 0,0 0 0,0 0 1,0-1-1,0 1 0,0-1 1,0 1-1,0-1 0,0 1 0,0-1 1,0 0-1,0 1 0,0-1 1,0 0-1,1 0 0,-1 0 0,0 0 1,0 0-1,0 0 0,0 0 1,1 0-1,-1 0 0,0-1 0,0 1 1,2-1-1,12-3-522,-1-1 0,1 0 0,-1-1 0,0-1 0,0 0 0,23-16 0,-22 12 519,0-1 0,-1 0 0,-1-1 0,0 0 0,16-21 0,-27 32 226,1-1 0,-1 0 0,0 0 0,-1 0 1,1 0-1,0 0 0,-1 0 0,1 0 0,-1-1 0,0 1 0,0 0 1,-1-1-1,1 1 0,-1-1 0,1 1 0,-2-8 0,1 11-72,0-1 0,0 1 0,0-1 0,-1 1 0,1-1 0,0 1-1,0-1 1,-1 1 0,1 0 0,-1-1 0,1 1 0,0 0 0,-1-1 0,1 1 0,-1 0-1,1-1 1,0 1 0,-1 0 0,1 0 0,-1-1 0,1 1 0,-1 0 0,1 0-1,-1 0 1,1 0 0,-1 0 0,1 0 0,-1 0 0,1 0 0,-1 0 0,1 0-1,-1 0 1,0 0 0,1 0 0,-1 0 0,1 0 0,0 1 0,-2-1 0,-17 11 964,10-3-719,0 1 1,0 0-1,1 0 1,0 1-1,1-1 1,0 2-1,0-1 1,1 1 0,1 0-1,0 0 1,0 1-1,-5 22 1,10-32-250,-1-1 0,1 0 0,0 1 0,0-1 0,0 0 0,0 1 0,0-1 0,0 1-1,0-1 1,0 0 0,1 1 0,-1-1 0,0 0 0,1 0 0,-1 1 0,1-1 0,-1 0 0,1 0 0,0 1 0,0-1 0,0 1 0,1-1 2,-1 0 0,1-1 0,-1 1 0,1 0 0,-1-1 0,1 1 0,-1-1 0,1 1 0,-1-1 0,1 0 0,0 1 0,-1-1 0,1 0 0,0 0 0,-1 0 0,1-1 0,2 1 0,46-9 340,-32 5-304,0 1-1,0 1 0,30 0 0,-42 2-78,0 1 1,0-1-1,0 1 1,-1 1-1,1-1 0,0 1 1,-1 0-1,1 1 0,-1-1 1,0 1-1,0 0 0,0 1 1,0-1-1,0 1 0,5 5 1,-9-8-2,-1-1 1,1 1-1,-1-1 1,1 1-1,-1-1 1,1 1-1,-1-1 1,1 0-1,-1 1 1,1-1-1,-1 0 0,1 0 1,0 1-1,-1-1 1,1 0-1,-1 0 1,1 0-1,0 0 1,-1 1-1,1-1 1,0 0-1,-1 0 1,1-1-1,0 1 1,-1 0-1,1 0 1,-1 0-1,1 0 1,0 0-1,-1-1 1,1 1-1,-1 0 1,1-1-1,0 1 1,-1 0-1,1-1 1,-1 1-1,1 0 1,-1-1-1,1 1 1,-1-1-1,0 1 1,1-1-1,-1 1 1,0-1-1,1 0 1,-1 1-1,0-1 1,0 1-1,1-1 1,-1 0-1,0 1 1,0-2-1,3-6-1,0 0-1,0 0 1,1-11-1,-3 11-6,7-32-425,-3-1 0,2-50 1,-9-83-4451,1 139 3135,2 12 552,2 11-166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3.850"/>
    </inkml:context>
    <inkml:brush xml:id="br0">
      <inkml:brushProperty name="width" value="0.05" units="cm"/>
      <inkml:brushProperty name="height" value="0.05" units="cm"/>
    </inkml:brush>
  </inkml:definitions>
  <inkml:trace contextRef="#ctx0" brushRef="#br0">65 1 17884,'-4'1'293,"1"0"0,-1 1 0,1 0 0,0-1 0,-1 1 0,1 1 0,0-1 0,0 0 0,1 1 0,-1-1 0,0 1 0,1 0 0,0 0 0,-1 0 0,1 0 0,-3 6 0,3-4-117,0 0 1,0-1 0,1 1-1,-1 0 1,1 0 0,0 0-1,0 0 1,1 0 0,-1 0-1,1 0 1,1 0 0,-1 5-1,1-8-155,-1-1-1,0 1 0,1-1 0,-1 0 0,1 1 1,-1-1-1,1 0 0,0 1 0,-1-1 1,1 0-1,0 0 0,0 1 0,0-1 0,0 0 1,0 0-1,0 0 0,0 0 0,0 0 1,1-1-1,-1 1 0,0 0 0,0 0 0,1-1 1,-1 1-1,1-1 0,-1 1 0,0-1 1,1 0-1,-1 1 0,1-1 0,-1 0 0,1 0 1,-1 0-1,1 0 0,-1 0 0,1-1 1,-1 1-1,2-1 0,9-1 81,-1-1 1,0 0-1,21-10 0,-13 6 102,-16 6-163,0 0 1,1 0-1,-1 0 1,1 0-1,0 0 1,-1 1-1,1 0 1,-1 0-1,1 0 0,0 0 1,-1 0-1,1 1 1,-1-1-1,6 3 1,-5-1-4,0 0-1,0 0 1,-1 1-1,1-1 1,-1 1 0,0 0-1,0 0 1,0 0 0,0 1-1,0-1 1,3 6 0,-2-2-19,13 14 28,-16-21-45,-1 1 0,1 0 0,0-1 0,0 1 0,0-1 0,0 0 0,-1 1 0,1-1 0,0 0 0,0 1 0,0-1 0,0 0 0,0 0 0,0 0 0,0 0 0,0 0 0,0 0 0,0 0 0,0 0 0,0 0 0,0 0 0,0-1 0,0 1 0,0 0 0,1-1 0,9-6 14,-1 1 1,0-2-1,0 1 0,14-16 0,-11 11 17,26-18 0,-35 27-26,0 1 0,0-1 0,0 1 1,1 0-1,-1 0 0,1 1 0,0-1 1,0 1-1,-1 0 0,10-1 0,-11 2-3,0 1 1,0-1-1,0 0 0,0 1 0,0-1 0,-1 1 1,1 0-1,0 0 0,-1 0 0,1 0 0,0 1 0,-1-1 1,1 1-1,-1-1 0,0 1 0,0 0 0,1 0 1,-1 0-1,2 2 0,3 6-35,-1-1-1,1 1 1,7 17 0,-11-19-157,1-1 0,-1 0 0,1-1 0,1 1 1,0-1-1,-1 1 0,11 8 0,-14-14 114,0-1 0,0 1 0,0-1 0,0 1 0,1-1 0,-1 1 0,0-1 0,0 0 0,0 0 0,1 1 0,-1-1 0,0 0 0,0 0 0,1 0 0,-1-1 0,0 1 0,0 0 0,1 0 0,-1-1 0,0 1 0,0 0 0,0-1 0,0 1 0,1-1 0,-1 0 0,0 1 1,0-1-1,0 0 0,0 0 0,0 1 0,-1-1 0,1 0 0,0 0 0,1-2 0,4-4-149,-1 0 0,1 0 0,5-13 0,-8 15 59,15-31-680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4.228"/>
    </inkml:context>
    <inkml:brush xml:id="br0">
      <inkml:brushProperty name="width" value="0.05" units="cm"/>
      <inkml:brushProperty name="height" value="0.05" units="cm"/>
    </inkml:brush>
  </inkml:definitions>
  <inkml:trace contextRef="#ctx0" brushRef="#br0">83 0 19980,'-22'17'2428,"-15"13"207,34-28-2496,1 1 1,0-1-1,0 1 0,0-1 1,0 1-1,0 0 0,0 0 1,1-1-1,-1 1 0,1 0 1,-1 4-1,2-6-136,0-1 1,0 0-1,0 1 0,1-1 0,-1 1 1,0-1-1,0 1 0,1-1 1,-1 0-1,0 1 0,1-1 0,-1 0 1,1 1-1,-1-1 0,0 0 1,1 0-1,-1 1 0,1-1 0,-1 0 1,0 0-1,1 0 0,-1 1 0,1-1 1,-1 0-1,1 0 0,-1 0 1,1 0-1,-1 0 0,1 0 0,-1 0 1,1 0-1,-1 0 0,1 0 1,0-1-1,27 1-49,-19-1 48,8 1-16,0 1 0,0 0 0,26 7 0,-38-8 19,-1 2 0,1-1 0,-1 0 0,0 1 0,1 0 0,-1 0 0,0 0 0,0 0 0,0 1 0,0 0 0,-1 0 0,1 0 0,-1 0 0,0 0 0,1 1 0,-2-1 0,1 1-1,3 5 1,-5-8 22,-1 1-1,1-1 1,0 1-1,-1 0 1,1-1-1,-1 1 0,0 0 1,1-1-1,-1 1 1,0 0-1,0-1 1,0 1-1,0 0 1,-1 0-1,1-1 0,0 1 1,-1 0-1,1-1 1,-1 1-1,1-1 1,-1 1-1,-1 2 1,0-2 33,-1 1 0,1 0 0,-1 0 0,1-1 0,-1 0 0,0 1 0,0-1 0,0 0 0,0 0 0,-4 1 0,-5 2 109,-1 0-1,1-1 1,-1 0-1,-23 3 1,36-7-169,-37 4-398,35-4 337,0 0 0,0 0 0,0 0 0,0 0 0,0 0 0,0 0 0,0 0 0,0-1 0,1 1 0,-1-1 0,0 0 0,0 1 0,0-1 0,-2-2 0,4-4-231,6-1-97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5.689"/>
    </inkml:context>
    <inkml:brush xml:id="br0">
      <inkml:brushProperty name="width" value="0.05" units="cm"/>
      <inkml:brushProperty name="height" value="0.05" units="cm"/>
    </inkml:brush>
  </inkml:definitions>
  <inkml:trace contextRef="#ctx0" brushRef="#br0">40 371 18572,'0'0'52,"0"0"0,0-1 0,0 1 0,0 0 0,-1-1 0,1 1 0,0 0 0,0-1 1,0 1-1,-1 0 0,1 0 0,0-1 0,-1 1 0,1 0 0,0 0 0,0 0 0,-1-1 0,1 1 0,0 0 0,-1 0 0,1 0 0,0 0 0,-1 0 0,1 0 1,-1 0-1,1-1 0,0 1 0,-1 0 0,1 0 0,0 0 0,-1 1 0,1-1 0,0 0 0,-1 0 0,1 0 0,0 0 0,-1 0 0,1 0 0,0 0 0,-1 1 1,1-1-1,0 0 0,-1 1 0,-10 18 1039,-1 31 229,10-31-975,1 0 0,2 39 0,-1-51-315,1-1 1,0 0-1,0 0 1,0 1-1,1-1 1,0 0-1,0 0 1,1 0-1,0-1 1,0 1-1,0-1 1,1 1-1,3 4 1,-4-8-7,-1 0 1,0 0-1,1 0 0,-1-1 0,1 1 1,-1-1-1,1 1 0,0-1 1,0 0-1,-1 0 0,1 0 1,0 0-1,0-1 0,0 1 1,0-1-1,0 0 0,0 0 1,0 0-1,0 0 0,0 0 0,0-1 1,0 1-1,0-1 0,0 0 1,0 0-1,0 0 0,-1 0 1,5-2-1,7-5 115,0 0 0,-1-1 1,0 0-1,14-13 0,-16 12-50,-3 3-25,2-1 38,0-1 0,1 2 0,0-1 0,17-8 1,-25 15-94,0 0 0,0 0 1,-1 0-1,1 0 0,0 0 1,0 1-1,0-1 0,0 1 0,0 0 1,0 0-1,0 0 0,0 0 1,0 0-1,0 1 0,0-1 1,0 1-1,0 0 0,0 0 1,-1 0-1,1 0 0,0 1 1,0-1-1,-1 1 0,1-1 1,2 4-1,25 27 16,-26-27-16,0 0-1,1 0 1,-1 0-1,1 0 1,1 0-1,6 4 1,-10-8 0,1 0 0,-1 0 0,0 0 0,1-1 0,-1 1 0,1 0 0,-1-1 0,0 0 0,1 1 0,-1-1 0,1 0 0,-1-1 1,1 1-1,-1 0 0,1-1 0,-1 1 0,1-1 0,-1 0 0,0 1 0,1-1 0,3-3 0,46-26 143,15-7-15,-60 33-131,1 1-1,-1 1 1,1-1 0,0 1 0,0 0-1,0 1 1,10-1 0,-15 2-11,0 0 0,0 0 0,0 1 0,1-1 0,-1 1 0,0-1 0,0 1 0,0 0 0,0 0 0,-1 1 0,1-1 0,0 1 0,0-1 0,2 3 0,1 1-10,0 0 0,-1 1 0,0 0 0,5 6 0,18 21-28,-27-33 51,0 1 0,0 0 0,0-1 0,1 1 0,-1-1 0,0 1 0,0-1 1,1 1-1,-1-1 0,0 0 0,0 0 0,1 0 0,-1 0 0,0 0 0,1 0 1,-1 0-1,0 0 0,0 0 0,1 0 0,-1-1 0,0 1 0,0 0 0,1-1 1,-1 1-1,0-1 0,0 0 0,0 1 0,2-3 0,5-2 45,-1-1-1,0 1 0,7-10 1,0 3 16,-12 10-65,0 0 0,1 0 1,0 0-1,-1 0 0,1 0 0,0 1 0,0 0 0,0-1 0,0 1 0,0 0 0,0 0 0,6 0 0,-6 1-18,-1 0-1,1 0 0,-1 1 1,1-1-1,-1 1 0,0 0 1,1 0-1,-1 0 0,0 0 1,0 0-1,0 0 1,1 0-1,-1 1 0,-1-1 1,1 1-1,0-1 0,2 4 1,3 2-153,0 0 0,0-1 0,1 1 1,0-1-1,12 7 0,-16-12 109,-1 1-1,1-1 1,-1 0 0,1 0-1,-1 0 1,1-1-1,0 1 1,0-1 0,-1 0-1,1 0 1,0 0 0,-1-1-1,1 1 1,0-1 0,-1 0-1,1 0 1,6-3 0,7-4-170,0-1 1,-1 0-1,0-2 1,-1 0-1,0 0 1,-1-2-1,0 0 1,-1 0 0,0-1-1,11-17 1,-23 29 194,1 0 0,-1 0 0,0 0-1,0 0 1,0 0 0,0 0 0,0-1 0,-1 1 0,1 0 0,0-3 0,-1 5 33,0 0-1,0 0 0,0 0 1,0-1-1,0 1 0,0 0 1,0 0-1,0 0 1,0 0-1,0-1 0,0 1 1,0 0-1,0 0 1,0 0-1,-1 0 0,1 0 1,0-1-1,0 1 0,0 0 1,0 0-1,0 0 1,0 0-1,0 0 0,-1 0 1,1 0-1,0-1 0,0 1 1,0 0-1,0 0 1,0 0-1,-1 0 0,1 0 1,0 0-1,0 0 0,0 0 1,0 0-1,0 0 1,-1 0-1,1 0 0,0 0 1,0 0-1,-1 0 0,-13 8 233,8-3-31,0 0 0,0 0 0,1 1 0,0 0 0,0 0 0,0 0 0,-5 11 0,10-17-182,0 1 0,0 0 0,-1-1 0,1 1 0,0 0-1,0-1 1,0 1 0,0 0 0,0-1 0,0 1 0,0 0 0,0-1 0,0 1-1,0 0 1,0-1 0,0 1 0,1 0 0,-1-1 0,0 1 0,0 0 0,1-1-1,-1 1 1,1-1 0,-1 1 0,0 0 0,1-1 0,-1 1 0,1-1 0,-1 1-1,1-1 1,-1 0 0,1 1 0,0-1 0,-1 0 0,1 1 0,-1-1-1,1 0 1,0 1 0,-1-1 0,1 0 0,0 0 0,-1 0 0,1 0 0,0 0-1,39 6 68,-33-5-130,4 0-14,-1 0-1,1-1 1,0 0-1,-1-1 1,1 0-1,-1-1 1,0 0-1,1 0 1,-1-1 0,0 0-1,0-1 1,-1-1-1,1 1 1,-1-1-1,0-1 1,0 0-1,-1 0 1,1 0-1,-1-1 1,-1-1 0,1 1-1,-2-1 1,13-17-1,-2-1 42,-1 0 0,-1-1 0,-1-1-1,10-31 1,29-119 346,-47 137-107,-5 29-28,-5 25 221,-4 28-244,1 0 0,3 1-1,1-1 1,2 1 0,2 0 0,11 73 0,-12-113-159,6 21 78,-6-23-84,0 1 1,1 0 0,-1 0-1,0-1 1,0 1 0,1 0-1,-1 0 1,0-1 0,1 1-1,-1-1 1,1 1 0,-1 0-1,1-1 1,-1 1-1,1-1 1,-1 1 0,1-1-1,0 1 1,-1-1 0,1 1-1,0-1 1,-1 0 0,2 1-1,-2-2-4,1 1 1,-1-1-1,1 1 0,0-1 0,-1 1 0,1-1 0,-1 1 0,0-1 0,1 0 0,-1 1 1,0-1-1,1 0 0,-1 0 0,0 1 0,0-1 0,1 0 0,-1 0 0,0 1 0,0-1 1,0 0-1,0 0 0,0 1 0,0-1 0,0 0 0,0 0 0,-1 1 0,1-1 0,0-1 0,-4-28 19,3 28-16,0-9 6,0 7-12,1 0-1,0-1 1,-1 1 0,0 0 0,0-1-1,-1 1 1,1 0 0,-1 0 0,0 0 0,-4-6-1,6 10 1,0-1 0,0 1 0,0 0 0,0 0 0,0 0 0,0 0 0,0 0 0,0 0-1,0 0 1,0 0 0,0 0 0,-1 0 0,1-1 0,0 1 0,0 0 0,0 0 0,0 0 0,0 0 0,0 0-1,0 0 1,0 0 0,-1 0 0,1 0 0,0 0 0,0 0 0,0 0 0,0 0 0,0 0 0,0 0-1,0 0 1,0 0 0,-1 0 0,1 0 0,0 0 0,0 0 0,0 0 0,0 0 0,0 0 0,0 0-1,0 0 1,0 0 0,-1 0 0,1 1 0,0-1 0,0 0 0,0 0 0,0 0 0,0 0 0,0 0-1,0 0 1,0 0 0,0 0 0,0 0 0,0 9-40,5 9-8,-3-15 43,-1 0 1,1-1-1,-1 1 0,1-1 1,0 0-1,0 0 0,0 0 1,1 0-1,-1 0 0,0 0 1,1 0-1,-1-1 0,1 1 1,-1-1-1,1 0 0,0 0 1,4 2-1,-2-2 1,0-1 1,0 1-1,0-1 0,0 0 1,0 0-1,0 0 0,0-1 1,0 0-1,8-2 0,2-2 11,-1-1 0,0 0-1,0-1 1,0-1 0,21-15-1,29-30 83,-64 53-85,0 0-1,0-1 0,1 1 0,-1 0 1,0 0-1,0-1 0,0 1 0,0 0 1,0 0-1,1 0 0,-1 0 0,0-1 1,0 1-1,0 0 0,1 0 0,-1 0 1,0 0-1,0 0 0,1 0 1,-1 0-1,0-1 0,0 1 0,0 0 1,1 0-1,-1 0 0,0 0 0,0 0 1,1 0-1,-1 0 0,0 0 0,0 0 1,1 0-1,-1 0 0,0 1 0,0-1 1,1 0-1,-1 0 0,0 0 0,0 0 1,0 0-1,1 0 0,-1 0 0,0 1 1,0-1-1,0 0 0,1 0 0,-1 0 1,0 0-1,0 1 0,0-1 0,0 0 1,0 0-1,1 1 0,-1-1 1,0 0-1,0 0 0,0 0 0,0 1 1,0-1-1,0 0 0,0 0 0,0 1 1,-1 15 76,1-15-73,-4 22 108,1-5-10,1 1 0,-1 18 0,3-34-73,0 1 0,0 0 0,0-1 0,1 1 0,-1-1 0,1 1 0,0-1 0,0 1 0,0-1 0,0 1 0,1-1 0,-1 0 0,1 0 0,0 0 0,0 0 0,4 5 0,-4-7-5,0 1 1,1-1-1,-1 0 0,0 1 1,1-1-1,-1 0 1,1 0-1,-1-1 1,1 1-1,-1-1 1,1 1-1,-1-1 1,1 0-1,0 0 0,-1 0 1,1 0-1,-1 0 1,1 0-1,0-1 1,-1 0-1,5-1 1,7-3 69,-1 0 1,24-14-1,-22 11-53,7-4 11,-10 6-96,-1 0 0,1 0 0,0 1 0,20-6 0,-29 10 18,0 1 0,1-1-1,-1 1 1,0 0 0,0 0 0,0 0 0,0 0 0,0 0 0,1 1-1,-1-1 1,0 1 0,0 0 0,0 0 0,0 0 0,0 0 0,-1 1-1,1-1 1,0 1 0,-1 0 0,1-1 0,-1 1 0,1 0 0,-1 1-1,3 2 1,10 18-105,13 15 212,-27-37-82,0 0 0,0 0 0,0 1 0,0-1 0,0 0-1,0 0 1,1-1 0,-1 1 0,0 0 0,1 0 0,-1-1-1,1 1 1,-1-1 0,1 1 0,-1-1 0,1 1 0,-1-1-1,1 0 1,-1 0 0,1 0 0,-1 0 0,4 0 0,-2-2 7,-5 4-19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6.792"/>
    </inkml:context>
    <inkml:brush xml:id="br0">
      <inkml:brushProperty name="width" value="0.05" units="cm"/>
      <inkml:brushProperty name="height" value="0.05" units="cm"/>
    </inkml:brush>
  </inkml:definitions>
  <inkml:trace contextRef="#ctx0" brushRef="#br0">1 49 17956,'2'-4'271,"1"0"-1,0 1 1,0-1 0,1 1 0,-1 0-1,1 0 1,-1 0 0,1 0 0,0 0-1,0 1 1,0 0 0,1 0 0,-1 0 0,0 0-1,1 1 1,-1 0 0,1 0 0,0 0-1,-1 0 1,1 1 0,8-1 0,5 1 102,-1 1 0,0 1 0,0 0 1,27 8-1,-38-9-334,0 1 0,1 0 1,-1 0-1,-1 1 0,1 0 0,0 0 1,-1 0-1,1 1 0,-1 0 0,0 0 1,0 0-1,0 0 0,-1 1 0,4 5 1,-5-6-32,-1-1 0,0 1 1,0 0-1,0 0 0,-1 0 1,0 0-1,1 1 0,-1-1 1,-1 0-1,1 0 0,-1 1 1,1-1-1,-1 0 0,-1 1 1,1-1-1,0 0 0,-1 1 1,0-1-1,0 0 0,0 0 1,-4 7-1,-4 9 15,-1-2 1,-1 0-1,-1 0 0,-19 22 1,18-25-14,2 0 0,0 1 1,0 0-1,2 0 1,0 1-1,-7 19 0,10-18-4,2 0 1,-3 20-1,6-31-7,0 0 1,0 0 0,1 1 0,0-1-1,1 0 1,0 0 0,0 0 0,2 9-1,-2-15 3,0 1 0,-1-1-1,1 1 1,0-1 0,0 0-1,-1 1 1,1-1 0,0 0-1,1 0 1,-1 1 0,0-1-1,0 0 1,0 0 0,1 0-1,-1 0 1,0-1 0,1 1-1,-1 0 1,1-1-1,-1 1 1,1 0 0,-1-1-1,1 0 1,-1 1 0,1-1-1,0 0 1,-1 0 0,3 0-1,5-1 33,0 1 0,-1-2-1,1 1 1,11-5-1,6 0 46,-19 5-207,0 1 0,0 0 0,0 0-1,0 0 1,0 1 0,0 0 0,0 0 0,0 1-1,0 0 1,-1 0 0,1 1 0,-1-1 0,1 2-1,-1-1 1,7 5 0,8 2-233,0-6-121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7.783"/>
    </inkml:context>
    <inkml:brush xml:id="br0">
      <inkml:brushProperty name="width" value="0.05" units="cm"/>
      <inkml:brushProperty name="height" value="0.05" units="cm"/>
    </inkml:brush>
  </inkml:definitions>
  <inkml:trace contextRef="#ctx0" brushRef="#br0">395 156 13499,'3'-21'1972,"-1"-1"1,-1 1-1,-3-43 1,2 63-1843,0 0 0,0-1 1,-1 1-1,1 0 1,0 0-1,0-1 0,-1 1 1,1 0-1,-1 0 1,1 0-1,-1 0 1,1 0-1,-1-1 0,0 1 1,0 0-1,1 0 1,-1 1-1,0-1 0,0 0 1,0 0-1,0 0 1,0 0-1,-1 0 0,0 1-24,1-1-1,-1 1 0,0 0 0,1 0 0,-1 0 0,0 0 1,1 0-1,-1 0 0,0 0 0,1 0 0,-1 1 0,1-1 0,-1 0 1,0 1-1,-1 1 0,-6 2 115,0 1 1,0 1-1,0 0 1,-9 8-1,-11 11-162,1 2 0,1 1-1,2 2 1,1 0 0,1 1-1,2 1 1,-25 49 0,21-21-73,23-55 5,0 0-1,1 0 0,0 0 0,0 0 0,0 0 0,1 0 1,0 0-1,0 0 0,0 0 0,1 6 0,0-10 3,-1 1-1,1-1 1,0 1-1,0-1 0,-1 1 1,1-1-1,0 0 1,0 0-1,0 1 1,1-1-1,-1 0 1,0 0-1,0 0 0,1 0 1,-1 0-1,0-1 1,1 1-1,-1 0 1,3 0-1,33 10-136,-24-9 80,3 3 15,1-1 0,-1 2 1,0 0-1,-1 1 0,0 1 0,0 0 1,0 1-1,16 13 0,-25-17 50,0 1-1,0 0 1,0 0 0,-1 0 0,0 1-1,0 0 1,-1 0 0,0 0 0,0 0-1,-1 1 1,0-1 0,0 1-1,0 0 1,-1 0 0,-1 0 0,1 0-1,-1 0 1,-1 1 0,1 8-1,-2-6 55,0 0 0,-1 0 0,0 0 1,0 0-1,-1-1 0,-1 1 0,1-1 0,-2 0 0,0 0 0,0 0 0,0-1 0,-1 0 0,-10 11 0,13-15-14,-1-1 0,1 0 0,-1-1 0,0 1 0,-1-1 0,1 1 0,-1-1 0,1-1 0,-1 1 0,0-1 0,0 1 0,0-1 0,0-1 0,0 1 0,-1-1 0,1 0 0,0 0 0,-1 0 0,1-1 0,-1 0 0,1 0 0,-1-1 0,1 1 0,0-1 0,-1 0 0,1 0 0,0-1 0,-7-2 0,0-2-17,0 0 0,0 0 0,1-2 0,0 1 1,0-1-1,0-1 0,1 0 0,1 0 0,0-1 0,-15-20 1,23 29-78,1 1 1,-1-1 0,1 1 0,-1-1 0,1 0 0,-1 1 0,1-1 0,-1 1 0,1-1 0,0 0 0,-1 1 0,1-1 0,0 0 0,0 0 0,0 1 0,-1-1 0,1 0 0,0 0 0,0 1 0,0-1-1,0 0 1,0 0 0,0 1 0,1-1 0,-1 0 0,0 1 0,0-1 0,0 0 0,1 0 0,-1 1 0,0-1 0,1 0 0,0 0 0,1 0-228,0 0 1,0 0 0,0 1-1,0-1 1,0 0-1,0 1 1,1-1 0,-1 1-1,3 0 1,23-7-628,1-7-67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8.245"/>
    </inkml:context>
    <inkml:brush xml:id="br0">
      <inkml:brushProperty name="width" value="0.05" units="cm"/>
      <inkml:brushProperty name="height" value="0.05" units="cm"/>
    </inkml:brush>
  </inkml:definitions>
  <inkml:trace contextRef="#ctx0" brushRef="#br0">45 22 18132,'11'-19'1803,"-11"19"-1769,1 0 0,-1-1 0,0 1 1,0 0-1,0 0 0,0 0 0,0 0 0,0 0 0,1 0 0,-1-1 0,0 1 0,0 0 1,0 0-1,0 0 0,0 0 0,1 0 0,-1 0 0,0 0 0,0 0 0,0 0 0,0 0 1,1 0-1,-1 0 0,0 0 0,0 0 0,0 0 0,1 0 0,-1 0 0,0 0 0,0 0 1,0 0-1,0 0 0,1 0 0,-1 0 0,0 0 0,0 0 0,0 0 0,0 1 0,0-1 1,1 0-1,-1 0 0,0 0 0,0 0 0,0 0 0,0 0 0,0 1 0,2 3 314,-1 1-1,1 0 1,-1-1-1,-1 1 1,2 7-1,-1-3-189,22 300 2004,11 84-446,-31-379-1694,-2-7-7,-2-10-11,-10-35-9,-71-154 157,47 114 215,34 78-360,1-1 0,0 1 0,0 0 0,-1-1 0,1 1 0,0 0 0,0-1 0,0 1 0,-1 0 0,1-1 0,0 1 0,0 0 0,0-1 0,0 1 0,0 0 0,0-1 0,0 1 0,0-1 0,0 1 0,0 0 0,0-1 0,0 1 0,0 0 0,0-1 0,0 1 0,1 0 0,-1-1 0,0 1 0,0 0 0,0-1 0,0 1 0,1 0 0,-1-1 0,0 1 0,0 0 0,1 0 0,-1-1 0,0 1 0,0 0 0,1 0 0,-1-1 0,0 1 0,1 0 0,-1 0 0,0 0 0,1 0 0,-1 0 0,0 0 0,1-1 0,-1 1 0,1 0 0,-1 0 0,1 0 0,25 4-257,-13-2-39,11-2-837,1 0 0,32-6 1,12-1 11,-17 5 261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8.649"/>
    </inkml:context>
    <inkml:brush xml:id="br0">
      <inkml:brushProperty name="width" value="0.05" units="cm"/>
      <inkml:brushProperty name="height" value="0.05" units="cm"/>
    </inkml:brush>
  </inkml:definitions>
  <inkml:trace contextRef="#ctx0" brushRef="#br0">158 1 20796,'-7'1'199,"0"0"-1,0 1 1,0 0 0,0 1-1,0-1 1,0 1-1,0 1 1,1-1-1,-1 1 1,1 0-1,0 1 1,1-1-1,-1 1 1,1 0-1,0 1 1,0-1-1,0 1 1,1 0-1,0 0 1,0 0-1,-3 8 1,3-6-177,0 1 0,0 0 0,1 0 1,0 0-1,1 0 0,0 1 0,0-1 1,1 0-1,0 1 0,1 0 0,0-1 0,0 1 1,1-1-1,0 1 0,1-1 0,3 10 0,-5-17-10,1 0 0,-1 1 0,1-1-1,0 0 1,0 1 0,1-1 0,-1 0-1,0 0 1,1 0 0,-1 0 0,1 0-1,-1 0 1,1-1 0,0 1 0,0 0-1,0-1 1,0 0 0,0 1 0,0-1-1,0 0 1,1 0 0,-1 0 0,0 0-1,1 0 1,-1-1 0,0 1 0,1-1-1,-1 0 1,1 1 0,-1-1 0,1 0-1,-1 0 1,1-1 0,-1 1 0,0 0-1,1-1 1,-1 0 0,4-1 0,4-2 56,0 0 0,0-1 0,0 0 0,-1-1 0,0 0 0,0 0 0,11-12 0,-1 1 183,-1-2-1,25-32 1,-34 38-76,0 0 0,-1 0 1,-1 0-1,0-1 0,8-26 0,-14 37-109,0-1-1,0 0 0,0 0 0,-1 1 1,0-1-1,0 0 0,0-6 0,0 9-51,0 1 0,-1-1 1,1 1-1,0-1 0,0 1 0,0-1 0,0 1 0,-1-1 0,1 1 0,0-1 0,0 1 0,-1-1 0,1 1 0,0-1 0,-1 1 1,1 0-1,-1-1 0,1 1 0,-1 0 0,1-1 0,0 1 0,-1-1 0,0 1-4,0 0 1,0 0-1,0 0 1,0 0-1,0 0 0,0 0 1,0 1-1,0-1 0,0 0 1,0 0-1,1 0 1,-1 1-1,0-1 0,0 1 1,0-1-1,1 1 1,-1-1-1,-1 1 0,-4 5 3,-1-1-1,1 1 1,0 0 0,1 0-1,0 1 1,0-1-1,0 1 1,0 0-1,1 1 1,1-1 0,-1 1-1,-4 14 1,4-8-20,1-1 1,0 0-1,0 1 1,1 0 0,1-1-1,1 1 1,0 14-1,0-26-11,0 0 0,0 1 0,0-1 0,1 0-1,-1 0 1,1 1 0,-1-1 0,1 0 0,0 0 0,0 0 0,0 0-1,0 0 1,0 0 0,0 0 0,0 0 0,1 0 0,-1-1-1,1 1 1,-1-1 0,1 1 0,0-1 0,0 1 0,0-1-1,-1 0 1,1 0 0,0 0 0,3 1 0,0-1-115,-1 0 0,1-1 0,-1 0 0,1 0 0,-1 0 0,0 0 0,1-1 0,-1 0 0,1 0 0,-1 0 0,0 0 0,8-4 0,19-9-39,36-22 0,-47 24-51,25-13-229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9.455"/>
    </inkml:context>
    <inkml:brush xml:id="br0">
      <inkml:brushProperty name="width" value="0.05" units="cm"/>
      <inkml:brushProperty name="height" value="0.05" units="cm"/>
    </inkml:brush>
  </inkml:definitions>
  <inkml:trace contextRef="#ctx0" brushRef="#br0">185 414 18388,'0'-1'119,"1"0"1,0 1 0,-1-1-1,1 0 1,0 0-1,-1 0 1,0 0-1,1 0 1,-1 0-1,1 0 1,-1-1-1,0 1 1,0 0-1,0 0 1,0 0 0,0 0-1,0 0 1,0 0-1,0 0 1,0 0-1,0-1 1,0 1-1,-1 0 1,1 0-1,0 0 1,-1 0-1,1 0 1,-1 0 0,1 0-1,-1 0 1,0 0-1,1 1 1,-1-1-1,0 0 1,0 0-1,0 0 1,1 1-1,-1-1 1,0 0-1,0 1 1,0-1-1,0 1 1,0-1 0,-2 0-1,0 0 66,-1 0-1,1-1 1,-1 1 0,1 0-1,-1 1 1,0-1 0,1 1-1,-1-1 1,0 1 0,0 0-1,1 1 1,-1-1 0,-3 1-1,0 1-109,1 1-1,0 0 0,0 0 0,0 0 0,0 1 1,1 0-1,-1 0 0,1 0 0,0 1 0,0 0 1,0 0-1,1 0 0,0 0 0,-6 10 1,5-7-76,1 0 1,0 0 0,0 1 0,1-1-1,0 1 1,1 0 0,-1-1 0,2 1 0,-1 0-1,1 13 1,1-20-2,0 0-1,0-1 1,0 1-1,0 0 0,0 0 1,1 0-1,-1-1 1,1 1-1,-1 0 1,1-1-1,0 1 1,-1 0-1,3 2 1,-2-3 1,-1-1 0,1 1 0,0-1 0,0 1 0,0-1 0,0 1 0,0-1 0,0 0 0,-1 1 0,1-1 0,0 0 0,0 0 0,0 1 1,0-1-1,0 0 0,0 0 0,0 0 0,0 0 0,0-1 0,0 1 0,0 0 0,0 0 0,0 0 0,0-1 0,0 1 0,0-1 0,0 1 0,1-1 1,7-4-1,0 0 1,0-1-1,0 0 1,-1 0-1,0-1 1,0 0-1,12-14 1,46-65 13,-59 76-8,56-81-38,-55 85-111,-5 13 59,-4 21-12,0-21 55,0 3 2,-1 12-72,2 42 1,0-60 106,1 1-1,-1 0 1,1 0 0,0 0-1,0-1 1,1 1 0,0 0-1,-1-1 1,1 0 0,1 1-1,-1-1 1,1 0 0,-1 0-1,7 7 1,-7-9 5,1-1 0,-1 1 0,1-1-1,0 1 1,0-1 0,-1 0 0,1 0 0,0 0 0,0 0 0,0-1-1,0 1 1,0-1 0,0 0 0,0 0 0,0 0 0,0 0 0,0 0-1,0-1 1,0 1 0,0-1 0,0 0 0,0 0 0,0 0 0,-1 0-1,5-2 1,5-4 6,1 0 0,-1 0 1,0-2-1,11-8 0,0-3 32,-1-1 0,-1-1 0,-1-1 1,-1-1-1,-1 0 0,20-35 0,-20 26 43,-2 0 0,-1-1 0,-2 0 0,17-65 0,-28 90-53,0 0-1,-1 0 1,0 1 0,0-16 0,-2 24-28,1 0 0,0 0 0,0 0 1,0 0-1,0 0 0,0 0 1,0-1-1,-1 1 0,1 0 1,0 0-1,0 0 0,0 0 1,0 0-1,0 0 0,0 0 1,-1 0-1,1 0 0,0 0 1,0 0-1,0 0 0,0 0 0,0 1 1,-1-1-1,1 0 0,0 0 1,0 0-1,0 0 0,0 0 1,0 0-1,0 0 0,-1 0 1,1 0-1,0 0 0,0 0 1,0 1-1,0-1 0,0 0 0,0 0 1,0 0-1,0 0 0,0 0 1,0 0-1,0 1 0,0-1 1,0 0-1,0 0 0,-1 0 1,1 0-1,0 0 0,0 1 1,0-1-1,0 0 0,0 0 1,0 0-1,1 0 0,-1 0 0,0 1 1,-7 12-3,-12 51 128,3 1 0,2 0 0,-7 96 0,20-153-75,1 1 1,0 0 0,0 0 0,1 0-1,0 0 1,1-1 0,0 1-1,5 14 1,-4-18-116,-1 0 0,1 0 0,0 0-1,0-1 1,0 1 0,1-1 0,0 0 0,-1 0-1,2 0 1,-1 0 0,0-1 0,1 0 0,-1 1-1,10 3 1,-17-10-172,0 0-1,0 1 1,1-1-1,-1-1 1,1 1-1,0 0 1,-3-6-1,-3-3-10,-7-10 41,-92-141 2015,107 162-1771,-1 1 0,1-1 0,-1 1 0,1-1 0,-1 0 0,1 1 0,0-1 0,-1 0 0,1 1 0,0-1 0,-1 0 0,1 0 0,0 1 0,0-1 0,0 0 0,0 1 0,0-1 0,0 0 0,0 0 0,0 0 0,0 1 0,0-1 0,0 0 0,0 0 0,1 1 0,-1-1 0,0 0 0,1 1 0,-1-1 0,0 0 0,1 1 0,-1-1 0,1 0 0,-1 1 0,1-1 0,-1 1 0,1-1 0,-1 1 0,1-1 0,-1 1 0,1-1 0,0 1 0,-1 0 0,1-1 0,0 1 0,-1 0 0,1 0 0,0-1 0,0 1 0,-1 0 0,1 0 0,0 0 0,0 0 0,0 0 0,9-1 75,0 1 0,-1 0 0,18 2 0,-8 0-204,2-2-819,0-1 0,-1 0 0,1-2 0,-1-1-1,37-10 1,-34 1-118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2:09.751"/>
    </inkml:context>
    <inkml:brush xml:id="br0">
      <inkml:brushProperty name="width" value="0.05" units="cm"/>
      <inkml:brushProperty name="height" value="0.05" units="cm"/>
    </inkml:brush>
  </inkml:definitions>
  <inkml:trace contextRef="#ctx0" brushRef="#br0">60 143 18660,'0'-1'84,"0"1"1,0 0-1,0-1 1,0 1-1,-1 0 1,1-1-1,0 1 0,0 0 1,-1 0-1,1-1 1,0 1-1,0 0 1,-1 0-1,1 0 0,0-1 1,-1 1-1,1 0 1,0 0-1,-1 0 1,1 0-1,0 0 0,-1 0 1,1 0-1,0-1 1,-1 1-1,1 0 1,-1 0-1,1 0 0,0 0 1,-1 1-1,0-1 1,-3 11 1448,2 30-334,2-29-802,-37 550 2718,35-548-3084,-3 41 347,6-49-108,5-34-5,20-123 69,75-361-376,-96 491 27,-2 6-13,1 0 1,0 0-1,1 1 1,0-1 0,14-23-1,-19 37 25,1 0 0,0 0 0,-1 0 0,1 0 0,0 0 0,0 0 0,-1 1 0,1-1 0,0 0 0,0 1 0,0-1 0,0 0 0,0 1 0,0-1 0,0 1 0,0-1-1,0 1 1,0 0 0,0 0 0,0-1 0,0 1 0,1 0 0,0 0 0,0 0-2,0 1-1,0-1 0,0 1 1,-1-1-1,1 1 0,0 0 1,-1 0-1,1 0 0,0 0 1,-1 0-1,1 0 0,1 2 1,4 4-15,-1 0 0,0 1 0,0-1 1,5 9-1,-3-3 15,-1 1 1,0-1-1,-1 1 1,0 0-1,-1 0 1,-1 1-1,0 0 1,-1 0-1,1 19 1,-3-29 34,-1 1 1,0-1 0,0 1 0,0-1-1,-1 1 1,0-1 0,0 1-1,0-1 1,-1 0 0,0 1-1,0-1 1,0 0 0,-1 0 0,1 0-1,-1-1 1,0 1 0,-1-1-1,1 1 1,-1-1 0,0 0 0,0-1-1,0 1 1,0-1 0,-1 1-1,0-1 1,1 0 0,-1-1 0,-6 3-1,2-2 48,0 0 0,0 0-1,0-1 1,-1 0 0,-12 0-1,19-1-123,0-1 0,0 0-1,0 0 1,0 0-1,0 0 1,-1-1 0,1 1-1,0-1 1,0 0 0,0 0-1,0 0 1,0 0-1,0 0 1,0-1 0,1 1-1,-1-1 1,0 0 0,1 0-1,-3-2 1,5 4 30,-1-1-1,1 0 1,0 0 0,-1 1-1,1-1 1,0 0 0,-1 0-1,1 0 1,0 1 0,0-1-1,0 0 1,0 0 0,0 0-1,0 0 1,0 1 0,0-1-1,0 0 1,1 0 0,-1 0 0,0 1-1,0-1 1,1 0 0,-1 0-1,0 1 1,1-1 0,-1 0-1,1 1 1,-1-1 0,2-1-1,12-13-280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2:11.508"/>
    </inkml:context>
    <inkml:brush xml:id="br0">
      <inkml:brushProperty name="width" value="0.05" units="cm"/>
      <inkml:brushProperty name="height" value="0.05" units="cm"/>
    </inkml:brush>
  </inkml:definitions>
  <inkml:trace contextRef="#ctx0" brushRef="#br0">0 36 18556,'6'-14'1098,"5"-7"2545,-9 23-2042,-2 15-735,-5 41 112,2-29-736,1 0-1,3 56 1,-1-84-227,0 0-1,0 0 1,0 0-1,0-1 1,0 1-1,0 0 1,0 0-1,0 0 1,0-1 0,1 1-1,-1 0 1,0 0-1,0 0 1,1-1-1,-1 1 1,1 0-1,-1-1 1,1 1-1,-1 0 1,1-1-1,-1 1 1,1-1-1,-1 1 1,1-1 0,0 1-1,-1-1 1,1 1-1,0-1 1,0 0-1,-1 1 1,1-1-1,0 0 1,0 1-1,0-1 1,-1 0-1,1 0 1,0 0-1,0 0 1,0 0 0,-1 0-1,1 0 1,0 0-1,0 0 1,0 0-1,-1-1 1,1 1-1,0 0 1,0 0-1,-1-1 1,1 1-1,0-1 1,0 1-1,-1 0 1,2-2 0,4-2 75,0 0 1,0 0 0,0-1 0,8-9 0,14-17 392,28-42 1,-10 13 26,-46 59-502,0 1 0,0 0 1,0-1-1,0 1 0,0 0 0,1-1 0,-1 1 0,0 0 0,0 0 0,1-1 0,-1 1 0,0 0 0,0-1 0,1 1 0,-1 0 0,0 0 0,1 0 0,-1-1 0,0 1 0,1 0 0,-1 0 0,0 0 0,1 0 0,-1 0 0,0 0 0,1 0 0,-1 0 0,1 0 0,-1 0 0,0 0 0,1 0 0,-1 0 0,0 0 0,1 0 0,-1 0 0,1 0 0,3 16 133,-6 36-92,1-38-31,0 5-16,0-12 2,1-1 0,-1 1 1,1 0-1,1 0 0,-1 0 0,1 0 0,0 0 0,3 9 1,-3-16-4,-1 1 0,0-1 1,1 1-1,-1-1 1,1 1-1,-1-1 1,0 1-1,1-1 1,-1 1-1,1-1 1,-1 1-1,1-1 0,-1 0 1,1 0-1,0 1 1,-1-1-1,1 0 1,-1 0-1,1 1 1,0-1-1,-1 0 0,1 0 1,0 0-1,-1 0 1,1 0-1,0 0 1,-1 0-1,1 0 1,-1 0-1,1 0 1,0 0-1,-1-1 0,1 1 1,-1 0-1,1 0 1,0-1-1,-1 1 1,1 0-1,-1-1 1,1 0-1,23-18 46,-21 17-37,16-15 46,-1-1 1,0-1-1,-1-1 0,-2 0 1,23-37-1,-38 57-85,0-1 0,1 0 0,-1 1-1,0-1 1,0 0 0,0 1 0,1-1-1,-1 0 1,0 0 0,0 1 0,0-1-1,0 0 1,0 0 0,0 1 0,-1-1-1,1 0 1,0 1 0,0-2 0,-2-4-102,0-10-62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6.856"/>
    </inkml:context>
    <inkml:brush xml:id="br0">
      <inkml:brushProperty name="width" value="0.05" units="cm"/>
      <inkml:brushProperty name="height" value="0.05" units="cm"/>
    </inkml:brush>
  </inkml:definitions>
  <inkml:trace contextRef="#ctx0" brushRef="#br0">0 93 7922,'1'1'264,"0"0"1,0 0 0,0-1 0,0 1 0,-1 0-1,1 0 1,0 0 0,-1 0 0,1 0-1,0 0 1,-1 0 0,0 0 0,1 0 0,-1 0-1,1 0 1,-1 0 0,0 0 0,0 0-1,0 0 1,1 2 0,-2 30 806,0-17-511,0 57 638,0-24 118,1 1 1,10 71-1,-9-115-1136,0 0 0,1 0 1,0 0-1,0 0 0,0 0 0,0 0 0,7 10 0,-7-14-123,-1 0-1,1-1 1,-1 1-1,1-1 1,-1 1 0,1-1-1,0 0 1,-1 1 0,1-1-1,0 0 1,0 0 0,0 0-1,0-1 1,0 1 0,0 0-1,0-1 1,1 1-1,-1-1 1,0 0 0,0 0-1,0 0 1,0 0 0,1 0-1,-1 0 1,0 0 0,3-1-1,5-2 16,-1-1-1,1 1 1,-1-1-1,0-1 1,0 0-1,0 0 1,0-1-1,-1 0 1,0 0-1,-1-1 1,14-15-1,3-5 42,-2-1 0,19-32 0,-16 20-25,35-75 1,-50 91-71,-1 0 0,-1-1 0,-1 0-1,6-45 1,-13 53 7,0 17-25,0 0 0,0 0 0,0 0 0,0 0 1,0-1-1,0 1 0,0 0 0,0 0 0,0 0 0,0 0 0,0 0 0,0 0 0,0-1 0,0 1 0,0 0 0,0 0 1,0 0-1,0 0 0,0 0 0,0 0 0,0 0 0,-1-1 0,1 1 0,0 0 0,0 0 0,0 0 0,0 0 0,0 0 1,0 0-1,0 0 0,0 0 0,-1 0 0,1 0 0,0 0 0,0 0 0,0 0 0,0 0 0,0 0 0,0 0 1,-1 0-1,1 0 0,0 0 0,0 0 0,0 0 0,0 0 0,0 0 0,-2 1 0,1 1-1,0-1 1,0 0-1,0 1 1,0-1-1,0 1 1,0 0-1,0-1 1,1 1-1,-1 0 0,0 3 1,-9 32 4,2 0 1,1 1-1,2 0 0,2 1 0,1-1 1,2 0-1,2 1 0,11 65 1,0-54-29,-12-47 21,0 0 1,0 0 0,0 0-1,0 0 1,1-1 0,-1 1 0,1-1-1,0 1 1,0-1 0,0 0-1,0 1 1,0-1 0,4 3 0,-6-5 1,0 0 0,0 0 0,0 0 0,0 0 0,1 0 0,-1 0 0,0 0 0,0 0 0,0 0 0,0 0 0,0 0 0,0 0 0,1 0 0,-1 0 0,0 0 0,0 0 0,0 0 0,0 0 0,0 0 0,1 0 0,-1 0 0,0 0 0,0 0 0,0 0 0,0 0 0,0 0 0,0-1 0,0 1 0,1 0 0,-1 0 0,0 0 0,0 0 0,0 0 0,0 0 0,0 0 0,0 0 0,0 0 0,0-1 0,0 1 0,0 0 0,0 0 0,0 0 0,0 0 0,1 0 0,-1-1 0,1-9-44,-3-9-42,-2 6 24,0-1 1,-1 1-1,0-1 0,-1 2 0,-1-1 0,-14-20 1,-59-65-170,24 31 515,48 52-57,8 15-220,0 0-1,0-1 1,0 1 0,0 0-1,0 0 1,0 0 0,0-1-1,0 1 1,1 0-1,-1 0 1,0 0 0,0-1-1,0 1 1,0 0 0,0 0-1,0 0 1,1-1 0,-1 1-1,0 0 1,0 0 0,0 0-1,0 0 1,1 0-1,-1 0 1,0-1 0,0 1-1,0 0 1,1 0 0,-1 0-1,0 0 1,0 0 0,0 0-1,1 0 1,-1 0-1,1 0 1,28 5 117,-15-2-311,-2-2 160,1 0 1,-1 0-1,1-2 0,0 1 0,-1-2 0,19-3 1,10-5-87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2:12.364"/>
    </inkml:context>
    <inkml:brush xml:id="br0">
      <inkml:brushProperty name="width" value="0.05" units="cm"/>
      <inkml:brushProperty name="height" value="0.05" units="cm"/>
    </inkml:brush>
  </inkml:definitions>
  <inkml:trace contextRef="#ctx0" brushRef="#br0">253 150 13379,'5'-10'745,"-1"0"1,0 0 0,-1 0-1,0-1 1,0 1-1,1-17 1,-4 24-514,1 0-1,-1 0 1,0-1 0,-1 1-1,1 0 1,-1 0 0,1 0-1,-1-1 1,0 1-1,0 0 1,-2-4 0,2 6-103,0-1 0,0 1 1,0-1-1,0 1 0,-1 0 0,1 0 1,0-1-1,-1 1 0,1 0 0,-1 0 0,1 0 1,-1 1-1,0-1 0,1 0 0,-1 1 1,0-1-1,1 1 0,-1-1 0,0 1 1,0 0-1,-3-1 0,0 2-9,0-1 1,0 0-1,0 1 0,0 0 0,0 1 1,0-1-1,0 1 0,1 0 0,-1 0 1,0 0-1,1 0 0,0 1 0,-1 0 1,-3 3-1,-7 6 24,1 1 0,-17 20 1,20-20-129,0 0 1,1 1-1,0 0 0,1 0 1,1 1-1,0 0 1,1 0-1,1 1 1,1 0-1,0 0 1,-3 17-1,7-28-11,0 1 0,1-1 0,-1 0 0,1 0 0,0 0 0,1 0 0,1 10 0,-1-13 1,-1 0 0,1 0 0,0 0 1,0 0-1,0 0 0,0 0 1,0-1-1,0 1 0,1 0 0,-1-1 1,0 1-1,1-1 0,-1 1 1,1-1-1,0 1 0,0-1 0,-1 0 1,1 0-1,0 0 0,0 0 1,0 0-1,3 0 0,1 0 24,1 1 0,0-2 0,0 1 0,-1-1 0,1 0 0,0-1 0,0 1 0,0-1 0,-1-1 0,1 1 0,0-1-1,-1 0 1,0-1 0,1 1 0,7-6 0,4-2 86,-1 0 0,-1-1 0,1-1 0,14-15 0,-17 14 30,-2 0 0,20-24 0,-28 31-115,0 0 0,0 0 0,0-1 0,-1 1 0,0-1 0,0 0 0,-1 0 0,0 0 0,2-12 0,-3 18-51,-1 0 1,0-1-1,0 1 0,0-1 1,0 1-1,0 0 0,0-1 1,0 1-1,0 0 0,0-1 1,-1 1-1,1 0 0,0 0 1,-1-1-1,1 1 0,-1 0 1,0 0-1,1-1 0,-1 1 1,0 0-1,0 0 0,0 0 1,0 0-1,0 0 0,0 0 1,-1-1-1,0 2-57,0-1 0,0 1 0,1-1 0,-1 1 0,0 0 0,0 0 0,0 0 0,0 0-1,0 0 1,0 0 0,1 0 0,-1 0 0,0 1 0,0-1 0,0 1 0,0 0 0,1-1 0,-4 3 0,-6 3 6,1 1 0,0 0-1,1 0 1,-1 1 0,1 0 0,-8 11-1,-8 6-347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2:12.754"/>
    </inkml:context>
    <inkml:brush xml:id="br0">
      <inkml:brushProperty name="width" value="0.05" units="cm"/>
      <inkml:brushProperty name="height" value="0.05" units="cm"/>
    </inkml:brush>
  </inkml:definitions>
  <inkml:trace contextRef="#ctx0" brushRef="#br0">0 0 16900,'5'3'2088,"8"3"-960,0 3-408,7 0 1897,4 1-1345,2 3-360,5 2-199,-1 1-737,-2 3-665,-2-5 641,-1-2-184,-7-5-128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0.677"/>
    </inkml:context>
    <inkml:brush xml:id="br0">
      <inkml:brushProperty name="width" value="0.05" units="cm"/>
      <inkml:brushProperty name="height" value="0.05" units="cm"/>
    </inkml:brush>
  </inkml:definitions>
  <inkml:trace contextRef="#ctx0" brushRef="#br0">8 43 13891,'0'0'174,"-1"1"0,1-1 1,-1 0-1,1 0 0,-1 1 0,1-1 0,-1 0 1,1 1-1,0-1 0,-1 1 0,1-1 1,0 0-1,-1 1 0,1-1 0,0 1 0,0-1 1,-1 1-1,1-1 0,0 1 0,0-1 0,0 1 1,0-1-1,0 1 0,0-1 0,0 1 1,0-1-1,0 1 0,0 0 0,16 2 4376,-5-3-4543,26 1 607,1-3 1,-1-1-1,41-9 1,14-1-309,-52 10-268,-1 2 0,1 1-1,67 10 1,108 10 52,-67-8 27,-87-4-41,-41-4-51,0-1 1,0-1 0,0-1 0,38-3 0,-22-2-20,1 2 1,-1 2-1,45 4 0,108 24-23,-143-20 33,-33-7-13,1 1 1,0-2-1,-1 1 1,1-2-1,0 0 0,19-4 1,2-4 3,37-14 1,-23 7-11,-14 7 8,0 2 1,61-5-1,-6 2 26,-35 0-8,-19 3 32,0 2 1,43-1-1,-78 6-60,0 0-1,-1 0 1,1 0-1,-1 1 1,1-1-1,0 0 1,-1 0-1,1 1 1,-1-1-1,1 0 1,-1 1-1,1-1 1,-1 1-1,1-1 1,-1 1-1,1-1 1,-1 1-1,1-1 1,-1 1-1,0-1 1,1 1-1,-1 0 1,0-1-1,0 1 1,1-1-1,-1 1 1,0 0 0,0-1-1,0 1 1,0 0-1,0-1 1,0 1-1,0 0 1,0-1-1,0 1 1,0 0-1,0-1 1,0 1-1,0 0 1,-1-1-1,1 1 1,0-1-1,-1 1 1,0 1-1,2-3-545,6-12-123,-3 3 252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2.787"/>
    </inkml:context>
    <inkml:brush xml:id="br0">
      <inkml:brushProperty name="width" value="0.05" units="cm"/>
      <inkml:brushProperty name="height" value="0.05" units="cm"/>
    </inkml:brush>
  </inkml:definitions>
  <inkml:trace contextRef="#ctx0" brushRef="#br0">1 5752 11386,'15'-10'1981,"30"-28"-400,1 3-1,100-58 1,184-124-1165,-156 95-54,-105 81 81,111-50 0,29-14 764,448-312-374,-376 247-784,-43 27-5,-10-18-9,-118 76-23,233-136 0,132-80 85,-340 201 6,-35 24 88,159-91-1,-164 116-102,336-197 303,-249 128-320,336-165-1,-14 14-62,50-49 10,-113 29-30,-24 14 45,-232 177-28,45-26-1,-159 83 0,75-61-1,-59 34-4,259-187 25,-60 97-28,-166 97 11,124-86-1,-244 148-5,64-44 192,106-96 0,-169 140-177,0 0 23,0 0 1,0 1 0,0-1-1,0 0 1,0 0 0,0 0-1,0 0 1,0 0 0,-1 0-1,1 0 1,0-1 0,-1 1 0,1 0-1,-1 0 1,1 0 0,-1-1-1,1 1 1,-1 0 0,0-1-1,0 1 1,0 0 0,0-1 0,0 1-1,0-3 1,0 4-24,-1 0 0,0 0 1,1-1-1,-1 1 0,1 0 0,-1 0 0,0 0 1,1-1-1,-1 1 0,1 0 0,-1 0 0,0 0 1,1 0-1,-1 0 0,0 1 0,1-1 0,-1 0 1,1 0-1,-1 0 0,0 0 0,1 1 0,-1-1 1,1 0-1,-1 1 0,0-1 0,1 0 0,-1 1 1,0 0-1,-6 2 267,1-7-223,-1-3 12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3.717"/>
    </inkml:context>
    <inkml:brush xml:id="br0">
      <inkml:brushProperty name="width" value="0.05" units="cm"/>
      <inkml:brushProperty name="height" value="0.05" units="cm"/>
    </inkml:brush>
  </inkml:definitions>
  <inkml:trace contextRef="#ctx0" brushRef="#br0">410 46 19732,'10'-8'902,"-4"3"-390,1 0 1,-1 0-1,0-1 0,8-10 1,-43 66 3417,-145 172-2664,-72 107-1191,237-315-822,21-34-258,5-8 1117,43-70-561,-19 41 21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4.155"/>
    </inkml:context>
    <inkml:brush xml:id="br0">
      <inkml:brushProperty name="width" value="0.05" units="cm"/>
      <inkml:brushProperty name="height" value="0.05" units="cm"/>
    </inkml:brush>
  </inkml:definitions>
  <inkml:trace contextRef="#ctx0" brushRef="#br0">253 2 17372,'0'0'44,"1"0"-1,-1 0 1,0-1 0,0 1 0,0 0 0,1 0-1,-1 0 1,0 0 0,0 0 0,0 0 0,1-1-1,-1 1 1,0 0 0,0 0 0,0 0 0,1 0 0,-1 0-1,0 0 1,0 0 0,1 0 0,-1 0 0,0 0-1,0 0 1,1 0 0,-1 0 0,0 0 0,0 0-1,0 0 1,1 1 0,-1-1 0,0 0 0,0 0-1,1 0 1,-1 0 0,0 0 0,0 0 0,0 1 0,0-1-1,1 0 1,-1 0 0,0 0 0,0 0 0,0 1-1,0-1 1,0 0 0,0 0 0,1 1 0,-1-1-1,0 0 1,0 0 0,0 1 0,0 19 1009,-11 30 75,9-45-800,-11 52 1509,-13 118 0,23-116-1654,2-1 0,3 1 0,3-1 0,11 59 0,1-29-1143,-17-88 926,0 0 0,0 0-1,0 0 1,0 0 0,0 1 0,0-1-1,0 0 1,1 0 0,-1 0 0,0 0-1,0 0 1,0 0 0,0 0 0,0 0-1,0 0 1,0 1 0,0-1-1,0 0 1,0 0 0,0 0 0,0 0-1,0 0 1,0 0 0,0 0 0,0 1-1,0-1 1,0 0 0,0 0 0,0 0-1,0 0 1,0 0 0,0 0 0,0 0-1,0 1 1,0-1 0,0 0 0,0 0-1,0 0 1,0 0 0,0 0-1,0 0 1,0 0 0,0 0 0,-1 0-1,1 1 1,0-1 0,0 0 0,0 0-1,0 0 1,0 0 0,0 0 0,0 0-1,0 0 1,0 0 0,-1 0 0,1 0-1,0 0 1,0 0 0,0 0 0,0 0-1,0 0 1,0 0 0,0 0-1,-1 0 1,-6-8-1013,-9-17 119,-25-44-615,16 29 760</inkml:trace>
  <inkml:trace contextRef="#ctx0" brushRef="#br0" timeOffset="1">12 444 17788,'-10'-5'1808,"9"3"-928,5 2-271,12 2 999,6-1-248,9-1-408,1 1-248,10-1-487,3-1-281,4-3-1025,-4-1-1055,-9-1 1728,-3 2-352,-7-2-313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4.557"/>
    </inkml:context>
    <inkml:brush xml:id="br0">
      <inkml:brushProperty name="width" value="0.05" units="cm"/>
      <inkml:brushProperty name="height" value="0.05" units="cm"/>
    </inkml:brush>
  </inkml:definitions>
  <inkml:trace contextRef="#ctx0" brushRef="#br0">320 28 19308,'1'-1'118,"-1"0"-1,0 0 1,0 0 0,-1 0-1,1 0 1,0 1-1,0-1 1,0 0 0,-1 0-1,1 0 1,0 0-1,-1 1 1,1-1 0,0 0-1,-1 0 1,1 1-1,-1-1 1,1 0 0,-1 1-1,0-1 1,1 1-1,-1-1 1,0 1 0,1-1-1,-1 1 1,0-1-1,-1 0 1,0 1 46,-1-1 1,1 1-1,0-1 1,-1 1-1,1 0 0,-1 0 1,1 0-1,-1 0 1,1 0-1,-3 1 0,-4 1 150,-1 1-1,0 0 0,1 0 1,-10 6-1,3 0-185,0 1-1,1 0 0,0 2 0,1-1 1,0 2-1,1 0 0,0 0 0,-18 26 1,21-25-75,1 1 0,1-1 0,0 1 0,0 1 0,2-1-1,0 1 1,0 0 0,2 1 0,-5 27 0,9-39-31,-1 1 0,1 0 0,0 0 1,1-1-1,-1 1 0,1 0 0,0 0 0,0-1 0,1 1 0,0-1 0,0 1 0,4 8 0,-4-11-13,0 0 0,1 0 0,-1 0 0,1-1-1,-1 1 1,1-1 0,0 1 0,0-1 0,0 0 0,0 0-1,1 0 1,-1-1 0,0 1 0,1-1 0,-1 1 0,1-1-1,-1 0 1,1-1 0,0 1 0,-1-1 0,5 1 0,4-1 10,-1-1 0,1 0 1,-1-1-1,0 0 1,0 0-1,1-2 0,-2 1 1,1-1-1,15-8 1,1-2 73,0-2 1,33-26-1,-36 23 3,-1-1-1,0 0 0,29-38 1,-41 45-50,-1-1 1,0 0-1,-1 0 1,-1-1-1,-1 0 1,0-1-1,9-29 1,-15 41-39,0 1 1,0-1-1,-1 0 1,1 1-1,-1-1 1,0 0-1,0 1 0,0-1 1,0 1-1,-1-1 1,0 0-1,1 1 1,-1-1-1,0 1 0,-1-1 1,1 1-1,-3-4 1,3 5-15,-1 0 0,0 0 1,0 0-1,-1 0 0,1 0 0,0 1 1,-1-1-1,1 0 0,-1 1 0,1 0 1,-1 0-1,0 0 0,1 0 0,-1 0 1,0 0-1,0 1 0,0-1 0,1 1 1,-1 0-1,0 0 0,-5 0 0,0 1-141,0 0 0,0 0-1,0 0 1,0 1 0,1 1 0,-1-1-1,0 1 1,1 0 0,0 1-1,0 0 1,0 0 0,0 1 0,1-1-1,0 1 1,-6 7 0,9-4-213,1-1-80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4.915"/>
    </inkml:context>
    <inkml:brush xml:id="br0">
      <inkml:brushProperty name="width" value="0.05" units="cm"/>
      <inkml:brushProperty name="height" value="0.05" units="cm"/>
    </inkml:brush>
  </inkml:definitions>
  <inkml:trace contextRef="#ctx0" brushRef="#br0">0 1 22381,'6'13'2344,"14"3"-1464,2-4-327,10 4 1207,6 1-600,5 4-272,2 1-223,-3-2-489,-2 2-184,-11 0-328,-4 6-249,-12-2-871,-6-3 1192,-10-2-224,-4-5-224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8.763"/>
    </inkml:context>
    <inkml:brush xml:id="br0">
      <inkml:brushProperty name="width" value="0.05" units="cm"/>
      <inkml:brushProperty name="height" value="0.05" units="cm"/>
    </inkml:brush>
  </inkml:definitions>
  <inkml:trace contextRef="#ctx0" brushRef="#br0">23 0 15955,'-7'5'1617,"4"6"-1041,-1 4-264,-2 14 1304,3 12-1128,3 11-144,4 7-39,2 8-409,3 3-169,1 6-423,0 1-224,2 2 704,-2 0-192,-2-3-136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9.149"/>
    </inkml:context>
    <inkml:brush xml:id="br0">
      <inkml:brushProperty name="width" value="0.05" units="cm"/>
      <inkml:brushProperty name="height" value="0.05" units="cm"/>
    </inkml:brush>
  </inkml:definitions>
  <inkml:trace contextRef="#ctx0" brushRef="#br0">0 0 9426,'3'78'1112,"-1"-1"-752,-2 3-168,1 1 873,2-5-1113,0-5-857,3-11 865,-2-8-160,2-8-168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8.080"/>
    </inkml:context>
    <inkml:brush xml:id="br0">
      <inkml:brushProperty name="width" value="0.05" units="cm"/>
      <inkml:brushProperty name="height" value="0.05" units="cm"/>
    </inkml:brush>
  </inkml:definitions>
  <inkml:trace contextRef="#ctx0" brushRef="#br0">65 90 13475,'-1'-29'2363,"1"28"-2235,0 1-1,0-1 1,0 0 0,0 0 0,0 1 0,0-1 0,0 0 0,0 0 0,-1 1 0,1-1 0,0 0 0,0 0 0,0 1-1,-1-1 1,1 0 0,0 1 0,-1-1 0,1 0 0,-1 1 0,1-1 0,-1 1 0,1-1 0,-1 0 0,1 1 0,-1 0-1,0-1 1,1 1 0,-1-1 0,0 1 0,1 0 0,-2-1 0,1 1-26,0 1 0,1-1 0,-1 1 0,0 0 0,1-1 0,-1 1 0,0 0 1,1-1-1,-1 1 0,1 0 0,0 0 0,-1-1 0,1 1 0,-1 0 0,1 0 0,0 0 0,0 0 0,0 0 0,-1-1 0,1 3 0,-3 24 339,3-18-143,-1-5-257,-6 50 513,2 0-1,3 0 0,6 68 0,-4-116-358,0-4-19,0 0-1,1 0 1,-1 0-1,1 1 1,-1-1-1,1 0 1,-1 0-1,3 3 1,-21 19 1065,17-23-1237,0 1 0,-1 0 1,0 0-1,1 0 1,-1 0-1,1 0 0,0 0 1,0 0-1,0 1 1,0-1-1,-1 5 0,4-13-1,1 0 0,0 0-1,0 0 1,0 0 0,1 0 0,-1 1-1,9-9 1,1-4-1,59-91 13,85-115 10,-155 220-23,27-28 19,-27 30-17,0 0-1,0 0 0,1 0 0,-1 1 0,1-1 1,-1 1-1,1-1 0,-1 1 0,1 0 0,0 0 1,5-1-1,-8 1-3,1 1 1,-1 0 0,1 0-1,-1 0 1,1 0 0,-1 0-1,1 0 1,-1 0 0,1 0-1,-1 0 1,0 0 0,1 0-1,-1 0 1,1 0 0,-1 0-1,1 0 1,-1 0 0,1 1-1,-1-1 1,0 0 0,1 0-1,-1 1 1,1-1 0,-1 0-1,0 0 1,1 1 0,-1-1-1,0 0 1,1 1 0,-1-1-1,0 0 1,0 1 0,1 0-1,-1 0 1,0 0 0,0 0 0,0 1 0,0-1 0,0 0 0,0 0-1,-1 0 1,1 1 0,0-1 0,-1 0 0,1 0 0,-2 2 0,-21 31 6,-2-8-52,-2-2-1,0 0 1,-2-2 0,-47 28-1,34-23-676,36-24-1779,8-6 1737,10-9 466,18-10-430,5-6-273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09.895"/>
    </inkml:context>
    <inkml:brush xml:id="br0">
      <inkml:brushProperty name="width" value="0.05" units="cm"/>
      <inkml:brushProperty name="height" value="0.05" units="cm"/>
    </inkml:brush>
  </inkml:definitions>
  <inkml:trace contextRef="#ctx0" brushRef="#br0">32 6 16059,'0'-6'2865,"-2"15"-2457,-1 8 1721,1 18-1345,-1 11-176,0 18-264,-2 12-168,0 11-120,1 8-80,2 13-336,-1 3-240,3 2-448,0-2 864,2-12-217,2-3-111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28.388"/>
    </inkml:context>
    <inkml:brush xml:id="br0">
      <inkml:brushProperty name="width" value="0.05" units="cm"/>
      <inkml:brushProperty name="height" value="0.05" units="cm"/>
    </inkml:brush>
  </inkml:definitions>
  <inkml:trace contextRef="#ctx0" brushRef="#br0">8083 1 13979,'0'2'208,"0"0"-1,-1 0 1,1 0 0,0-1 0,-1 1-1,0 0 1,1 0 0,-1 0-1,0 0 1,0-1 0,0 1 0,0 0-1,0-1 1,0 1 0,-1 0-1,1-1 1,-1 0 0,1 1-1,-1-1 1,1 0 0,-1 0 0,1 0-1,-1 0 1,0 0 0,0 0-1,0 0 1,-2 0 0,-6 0 220,0 0 0,1 0 0,-1 1-1,-13 5 1,14-4-418,-1-1-1,0 0 0,1 0 0,-15 0 1,18-1-20,0 0 1,0 1-1,0-1 1,0 1-1,0 1 1,0-1-1,1 1 1,-1 0-1,1 0 0,-7 5 1,5-3 6,-1-1 0,0 1 1,0-1-1,-10 3 0,-4-2-15,-34 3 0,0 0-123,-37 11 35,25-4 144,-88 7-1,134-21-31,1-1 1,-34-6-1,40 4 7,-7 1-4,0 1 0,-33 3 0,30-1-4,-36-1 0,-205-13 149,209 7-119,37 2 11,0 1 0,0 1 0,-1 1 0,1 1 0,-26 4-1,24-1-8,-18 5 19,0-2 1,-1-1-1,-79-1 1,73-7 110,1 3 1,-1 1-1,-67 12 1,45-5-132,-88 0-1,-7 1-6,98-2-29,0-3 0,-1-3 0,-94-9 0,-138-11 18,205 15-6,-84-15 6,11 2-8,68 10 8,-458-11-22,269 33-5,20 0-5,-199 9 46,-190 1-15,90-49-22,142 5 1,224 9-10,-277-2-37,391 10 76,41-1 14,-59 6-1,94-1-28,1 0 0,-1 0 1,1 1-1,-1 0 0,1 1 0,1 0 0,-1 0 0,1 1 0,-11 9 0,6-5 10,-1-1 1,-25 12-1,24-15-129,0-1-1,-1 0 1,0-2 0,0 0 0,0 0 0,-30-1 0,46-3 36,1 1 0,-1 0 1,1 0-1,-1-1 1,1 1-1,-1-1 1,1 1-1,-1 0 1,1-1-1,-1 1 1,1-1-1,0 1 1,-1-1-1,1 1 1,0-1-1,-1 1 1,1-1-1,0 0 1,0 1-1,-1-1 0,1 1 1,0-1-1,0 0 1,0 1-1,0-1 1,0 0-1,0 1 1,0-1-1,0 1 1,0-1-1,0 0 1,0 1-1,1-2 1,1-13-618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30.908"/>
    </inkml:context>
    <inkml:brush xml:id="br0">
      <inkml:brushProperty name="width" value="0.05" units="cm"/>
      <inkml:brushProperty name="height" value="0.05" units="cm"/>
    </inkml:brush>
  </inkml:definitions>
  <inkml:trace contextRef="#ctx0" brushRef="#br0">8111 72 11458,'-1'-1'126,"1"0"0,-1 0-1,0 1 1,0-1-1,0 0 1,0 1 0,0-1-1,-1 1 1,1 0-1,0-1 1,0 1-1,0 0 1,0-1 0,0 1-1,-1 0 1,1 0-1,0 0 1,0 0 0,0 0-1,-1 1 1,1-1-1,-1 0 1,-29 13 626,2-2 30,-94 3 1301,54-9-1804,-151 0 159,22-1-302,-187-2-88,22-1 42,-205 17-40,-8-11 509,-43 14 57,304-12-212,-328-23 7,-164-35-234,536 34-163,-407 17-6,477 8-1,-214-18-1,-173-7 168,506 15-101,1-3 1,-1-5 0,1-2 0,-89-24 0,151 29-20,-4-2 190,0 1 0,0 2 0,-1 0 0,1 1 0,-38 1 0,7 7-217,0 3 0,0 2 1,-65 20-1,118-29-63,1-1 0,0 0-1,-1 0 1,1 0 0,0 0 0,-1 0-1,1 0 1,0 0 0,-1 1 0,1-1-1,0 0 1,-1 0 0,1 0 0,0 0-1,-1 0 1,1-1 0,0 1 0,-1 0-1,1 0 1,0 0 0,-1 0 0,1 0-1,0 0 1,-1 0 0,1-1 0,0 1-1,0 0 1,-1 0 0,1 0 0,0-1 0,0 1-1,-1 0 1,1 0 0,0-1 0,-1 0-1,0-13-156,2 8 56,-1-24-224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32.429"/>
    </inkml:context>
    <inkml:brush xml:id="br0">
      <inkml:brushProperty name="width" value="0.05" units="cm"/>
      <inkml:brushProperty name="height" value="0.05" units="cm"/>
    </inkml:brush>
  </inkml:definitions>
  <inkml:trace contextRef="#ctx0" brushRef="#br0">9 128 15539,'-8'-6'1331,"8"4"-208,17 2 423,-1 0-1067,385-61 2518,-236 31-2944,-115 20-62,-18 3-155,53-4 1,-84 11 152,0 0 1,0 0 0,0 0 0,0 0 0,0 0 0,0 0-1,0 0 1,0 0 0,0 1 0,0-1 0,0 0-1,0 0 1,0 1 0,0-1 0,0 1 0,0-1 0,-1 1-1,1-1 1,1 2 0,-2-2 2,1 1-1,-1 0 1,0-1 0,0 1-1,0-1 1,1 1 0,-1 0-1,0-1 1,0 1 0,0 0-1,0-1 1,0 1-1,0-1 1,0 1 0,0 0-1,-1-1 1,1 1 0,0-1-1,0 1 1,0 0 0,-1-1-1,0 2 1,-1 1-16,0 1-1,-1 0 1,0 0 0,0-1 0,0 1-1,-7 4 1,1-1-14,0-1 0,-1-1 0,0 0 0,0 0 1,0-1-1,0 0 0,-1-1 0,0 0 0,-12 1 0,-17 2-323,-44 0-1,74-6 286,-118 3-953,-29 2 705,143-6 959,18-5 264,23-4-110,26 2-1144,0 3-1,85 3 1,-60 2-1340,-37 0 1181,-7 0-181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33.329"/>
    </inkml:context>
    <inkml:brush xml:id="br0">
      <inkml:brushProperty name="width" value="0.05" units="cm"/>
      <inkml:brushProperty name="height" value="0.05" units="cm"/>
    </inkml:brush>
  </inkml:definitions>
  <inkml:trace contextRef="#ctx0" brushRef="#br0">4 59 15339,'-3'-2'1345,"3"1"-937,1-1-104,5 1 536,4 1-72,5-2-120,3 1-104,3 0-144,4-1-24,6 1-127,1-7-249,0 0 112,-3-3-56,-8-8-88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36.157"/>
    </inkml:context>
    <inkml:brush xml:id="br0">
      <inkml:brushProperty name="width" value="0.05" units="cm"/>
      <inkml:brushProperty name="height" value="0.05" units="cm"/>
    </inkml:brush>
  </inkml:definitions>
  <inkml:trace contextRef="#ctx0" brushRef="#br0">8784 80 12763,'6'1'264,"1"-1"0,-1-1 0,1 1 1,-1-1-1,0 0 0,1 0 0,-1-1 1,0 1-1,0-2 0,0 1 0,0-1 1,-1 1-1,1-2 0,7-4 0,-13 8-239,1 0-1,-1 0 0,0-1 0,1 1 1,-1 0-1,1 0 0,-1-1 0,0 1 1,1 0-1,-1 0 0,0-1 0,0 1 1,1 0-1,-1-1 0,0 1 1,0 0-1,1-1 0,-1 1 0,0-1 1,0 1-1,0 0 0,0-1 0,0 1 1,1-1-1,-1 1 0,0-1 0,0 1 1,0 0-1,0-1 0,0 1 1,0-1-1,0 1 0,-1-1 0,1 1 1,0 0-1,0-1 0,0 1 0,0-1 1,0 1-1,-1 0 0,1-1 0,0 1 1,0 0-1,-1-1 0,1 1 1,0 0-1,-1-1 0,1 1 0,0 0 1,-1 0-1,1-1 0,0 1 0,-1 0 1,1 0-1,0 0 0,-1-1 0,1 1 1,-1 0-1,1 0 0,0 0 1,-1 0-1,1 0 0,-1 0 0,1 0 1,-1 0-1,-31-5 896,30 5-875,-14-1 105,0 1 0,0 0-1,0 1 1,0 1 0,0 1-1,0 0 1,0 1 0,1 1-1,-1 1 1,1 0 0,1 0-1,-1 2 1,-23 15 0,37-22-152,-1 1 0,0-1 0,1 0 1,-1-1-1,0 1 0,1 0 1,-1 0-1,0-1 0,0 1 0,0-1 1,0 0-1,-2 1 0,4-1 2,0 0-1,0 0 1,-1 0-1,1 0 1,0 0 0,0-1-1,0 1 1,0 0-1,-1 0 1,1 0-1,0 0 1,0 0-1,0 0 1,0 0 0,-1-1-1,1 1 1,0 0-1,0 0 1,0 0-1,0 0 1,0-1 0,0 1-1,-1 0 1,1 0-1,0 0 1,0 0-1,0-1 1,0 1-1,0 0 1,0 0 0,0 0-1,0-1 1,0 1-1,0 0 1,0-1-1,6-13-7,-2 8-8,0 1-1,1 0 1,-1 0 0,1 1-1,0 0 1,0-1 0,1 1 0,-1 1-1,1-1 1,0 1 0,0 0-1,0 0 1,0 1 0,0 0 0,9-2-1,13-2-280,1 1-1,35-2 1,-25 3-96,-192 38 1091,120-25-608,18-4-73,0-1 0,0 0 0,0-1 1,-23 1-1,33-4-71,0 1 0,1 0 0,-1 0 1,0 0-1,1 0 0,-8 4 0,-21 5-67,-43-4-748,-122-5 0,196-1 856,-84-6-216,52 3-34,0 1 0,-54 4 1,-14 7-30,-130-7 1,-103-23 389,322 20-105,-430-6 98,164 8-92,-246 10 100,389 2-73,-413 26-12,-368-26 81,-59-22 35,421 1-21,197 5-20,-272 21 384,22-10-235,38-4 310,1 32 754,490-30-1113,12-5-355,66-1 165,0 1-1,1-1 0,-1 0 1,0 0-1,1 0 0,-1 0 1,1-1-1,-1 1 0,0 0 1,1 0-1,-1 0 0,1 0 1,-1-1-1,0 1 0,1 0 1,-1 0-1,1-1 0,-1 1 1,1 0-1,-1-1 1,1 1-1,-1-1 0,1 1 1,-1-1-1,1 1 0,0-1 1,-1 1-1,1-2 0,0 0-7,1-1-1,-1 0 0,1 1 0,0-1 0,0 1 1,0-1-1,0 1 0,2-4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37.664"/>
    </inkml:context>
    <inkml:brush xml:id="br0">
      <inkml:brushProperty name="width" value="0.05" units="cm"/>
      <inkml:brushProperty name="height" value="0.05" units="cm"/>
    </inkml:brush>
  </inkml:definitions>
  <inkml:trace contextRef="#ctx0" brushRef="#br0">1 1399 12331,'0'-6'564,"1"-1"0,1 0 0,-1 1-1,1-1 1,0 1 0,0 0 0,1 0 0,-1 0 0,8-12 0,41-52 579,-39 55-877,58-71 195,117-110 1,-150 162-416,2 2 0,1 2 0,1 2 0,58-31 0,-36 28 45,1 3 0,99-30 0,146-14 153,4 22-100,-263 43-135,860-98 22,-207 83 143,117-8 482,82-71 319,-8-51-488,-324 61-768,-562 90 200,2 0-28,-1 0-1,1-1 1,-1 0 0,11-4 0,-20 6 103,1 0-1,-1 0 1,0 0 0,1 0 0,-1 0 0,0 0-1,1 0 1,-1 0 0,0-1 0,1 1 0,-1 0 0,0 0-1,1 0 1,-1-1 0,0 1 0,0 0 0,1 0-1,-1-1 1,0 1 0,0 0 0,1-1 0,-1 1-1,0 0 1,0 0 0,0-1 0,0 1 0,1-1-1,-11-6-215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7.868"/>
    </inkml:context>
    <inkml:brush xml:id="br0">
      <inkml:brushProperty name="width" value="0.05" units="cm"/>
      <inkml:brushProperty name="height" value="0.05" units="cm"/>
    </inkml:brush>
  </inkml:definitions>
  <inkml:trace contextRef="#ctx0" brushRef="#br0">12 0 16644,'0'35'1112,"2"6"-968,-2 6-80,-8 14 224,2 14-184,6 5-288,5 2-160,4-5 304,2-4-80,1-6-64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8.269"/>
    </inkml:context>
    <inkml:brush xml:id="br0">
      <inkml:brushProperty name="width" value="0.05" units="cm"/>
      <inkml:brushProperty name="height" value="0.05" units="cm"/>
    </inkml:brush>
  </inkml:definitions>
  <inkml:trace contextRef="#ctx0" brushRef="#br0">1 0 13659,'3'66'1328,"1"0"-1160,1-5-360,-4 0 744,2-4-248,0-1-120</inkml:trace>
  <inkml:trace contextRef="#ctx0" brushRef="#br0" timeOffset="1">33 1431 12971,'1'74'1000,"-1"-7"-776,6-2-120,0-6 304,1-3-232,2-6-304,-4-5-256,-1-3 288,-1 0-64,0 5-96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56.486"/>
    </inkml:context>
    <inkml:brush xml:id="br0">
      <inkml:brushProperty name="width" value="0.05" units="cm"/>
      <inkml:brushProperty name="height" value="0.05" units="cm"/>
    </inkml:brush>
  </inkml:definitions>
  <inkml:trace contextRef="#ctx0" brushRef="#br0">75 1 13003,'-15'48'976,"0"5"-752,1 4-104,-2 8 328,8 4-216,7-2-200,-1-4-104,2-2 88,-1-4-24,-2-3-72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8.715"/>
    </inkml:context>
    <inkml:brush xml:id="br0">
      <inkml:brushProperty name="width" value="0.05" units="cm"/>
      <inkml:brushProperty name="height" value="0.05" units="cm"/>
    </inkml:brush>
  </inkml:definitions>
  <inkml:trace contextRef="#ctx0" brushRef="#br0">14 81 17740,'0'19'1231,"0"1"0,-1-1 1,-5 23-1,4-29-879,0 0 0,0 0-1,1 1 1,1-1 0,1 1-1,-1-1 1,6 26 0,-5-38-328,-1 0 0,0 0 0,0 0 1,1 0-1,-1 0 0,0 0 0,1-1 0,-1 1 1,1 0-1,-1 0 0,1 0 0,0 0 0,-1 0 1,1-1-1,0 1 0,-1 0 0,1 0 1,0-1-1,0 1 0,0-1 0,0 1 0,0-1 1,0 1-1,0-1 0,0 0 0,1 1 0,0-1 1,-1 0 0,1 0-1,0-1 1,-1 1 0,1-1-1,-1 1 1,1-1 0,0 1-1,-1-1 1,0 0 0,1 0-1,-1 0 1,1 0 0,1-2-1,5-4 61,0-1 0,0-1 0,10-14 1,-18 23-83,20-30 168,-1-1 0,-2 0 0,-1-1 1,20-58-1,-32 79-185,-6 20-7,-3 15-3,3-3-4,-2 11-11,1 41-1,3-66 40,1 0 0,-1 1 0,1-1 0,0 0 0,1 0 0,0 1 0,0-1 0,1 0-1,-1-1 1,2 1 0,4 9 0,-6-14 4,0 0 0,0 0 0,0 0 0,0 0 0,0 0 0,0-1 0,0 1 0,0-1 0,1 0 0,-1 1 0,1-1-1,-1 0 1,1 0 0,-1-1 0,1 1 0,0 0 0,-1-1 0,1 0 0,0 1 0,-1-1 0,1 0 0,0-1 0,-1 1 0,1 0 0,0-1 0,-1 1 0,1-1-1,0 0 1,-1 0 0,1 0 0,1-1 0,7-3 17,-1-1 0,-1 0-1,1 0 1,-1 0 0,0-1-1,9-10 1,0-1 31,-1 0 1,-1-1-1,19-30 1,-28 37-39,0 1 1,-1-1-1,0 0 1,-1 0-1,0-1 1,-1 1-1,-1-1 1,3-15-1,-6 27-14,0 1 1,0-1-1,0 1 0,1-1 1,-1 1-1,0-1 0,0 0 0,0 1 1,0-1-1,0 1 0,0-1 1,0 1-1,-1-1 0,1 0 1,0 1-1,0-1 0,0 1 0,0-1 1,-1 1-1,1-1 0,0 1 1,-1-1-1,1 0 0,-9 7 0,-8 21-7,8-8-5,1 1 1,-5 22-1,10-33 11,1 0 0,0 0 0,1 0-1,0 0 1,1 0 0,0 0 0,1 15 0,-1-23 2,1 0 0,-1 1 0,0-1 0,0 0 1,0 0-1,1 0 0,-1 1 0,0-1 0,1 0 0,-1 0 0,1 0 0,0 0 0,-1 0 1,1 0-1,0 0 0,0 0 0,0 0 0,-1 0 0,1 0 0,0 0 0,0 0 0,0-1 1,0 1-1,0-1 0,1 1 0,-1 0 0,0-1 0,0 0 0,0 1 0,0-1 0,1 0 1,-1 1-1,0-1 0,0 0 0,1 0 0,-1 0 0,0 0 0,0 0 0,1 0 0,-1-1 1,0 1-1,0 0 0,0-1 0,1 1 0,-1-1 0,0 1 0,1-1 0,6-3 9,0 0 0,-1-1 0,0 1-1,0-1 1,11-10 0,5-8 15,-2-1 0,0-2-1,-2 1 1,0-2 0,-2-1 0,15-32-1,-44 102-229,3 1-1,-5 49 0,10-51-1732,4-41 1927,0 0-1,0 0 1,0 0-1,0 0 1,0 0 0,0 0-1,0 0 1,0 0-1,0 0 1,1 0-1,-1 0 1,0 0 0,0 0-1,0 0 1,0 0-1,0 0 1,0 0-1,0 0 1,0 0 0,0 0-1,0 0 1,0 0-1,0 0 1,0 0 0,0 0-1,0 0 1,0 0-1,0 0 1,1 0-1,-1 0 1,0 0 0,0 0-1,0 0 1,0 0-1,0 0 1,0 0-1,0 0 1,0 0 0,0 0-1,0 0 1,0 0-1,0 0 1,0 0-1,0 0 1,0 0 0,0 0-1,0 0 1,0 0-1,0 1 1,0-1-1,0 0 1,0 0 0,0 0-1,0 0 1,0 0-1,0 0 1,0 0-1,4-6-268,3-11-380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56.877"/>
    </inkml:context>
    <inkml:brush xml:id="br0">
      <inkml:brushProperty name="width" value="0.05" units="cm"/>
      <inkml:brushProperty name="height" value="0.05" units="cm"/>
    </inkml:brush>
  </inkml:definitions>
  <inkml:trace contextRef="#ctx0" brushRef="#br0">43 1 12331,'-12'76'1024,"0"-14"-776,4-6-144,0-21 512,5-7-624,3-17-208,3-5-40,2-6 16,-2 0 0,-3 2 24,3 6 24,-3 10 160,-2 2 104,-1 5 24,-1 0-8,2-9-48,2-7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1.413"/>
    </inkml:context>
    <inkml:brush xml:id="br0">
      <inkml:brushProperty name="width" value="0.05" units="cm"/>
      <inkml:brushProperty name="height" value="0.05" units="cm"/>
    </inkml:brush>
  </inkml:definitions>
  <inkml:trace contextRef="#ctx0" brushRef="#br0">14 11 13451,'-13'-6'1808,"13"6"-1772,0 0 0,0 0-1,0 0 1,0 0 0,0-1 0,0 1-1,0 0 1,0 0 0,0 0 0,0 0 0,0 0-1,0 0 1,0 0 0,0 0 0,0 0 0,0-1-1,0 1 1,0 0 0,0 0 0,0 0 0,0 0-1,0 0 1,0 0 0,0 0 0,0 0-1,0 0 1,0-1 0,0 1 0,0 0 0,0 0-1,0 0 1,0 0 0,0 0 0,1 0 0,-1 0-1,0 0 1,0 0 0,0 0 0,0 0 0,0 0-1,0 0 1,0 0 0,0 0 0,0-1-1,0 1 1,0 0 0,1 0 0,-1 0 0,0 0-1,0 0 1,0 0 0,0 0 0,0 0 0,0 0-1,3 0 170,-1 0 0,0 0 0,0 0 0,0 0 0,0 0 0,1 0 0,-1 0 0,0 1 0,2 0 0,20 8 238,-1 1 0,0 2-1,0 0 1,-2 1-1,40 32 1,-12-10-181,59 37 36,155 75-1,-169-96 77,-3 5-1,84 66 0,-143-100-324,1-1-1,0-2 1,47 19-1,110 32 152,-3-1 247,-168-60-363,-1 1 1,1 0 0,-2 2-1,1 0 1,-2 1 0,1 1 0,21 24-1,6 12 128,38 60-1,19 22-102,-58-86-78,2-2-1,89 67 0,114 58 97,-227-156-105,170 105 156,-132-85-112,82 32 0,-134-62-66,89 39 36,-85-35-30,0 0 0,-1 0 0,0 1 0,0 0 0,0 0 0,9 12 0,-8-8-1,1 0 0,0-1 0,0 0-1,2-1 1,-1-1 0,19 11 0,-22-14 12,0 0 0,-1 1 0,1 0 0,-2 1 0,1 0 0,-1 1 0,14 18 0,-9-9-421,-1 1-1,-1 1 0,10 25 0,-20-36-941,-10-15 791,-5-8-70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2.689"/>
    </inkml:context>
    <inkml:brush xml:id="br0">
      <inkml:brushProperty name="width" value="0.05" units="cm"/>
      <inkml:brushProperty name="height" value="0.05" units="cm"/>
    </inkml:brush>
  </inkml:definitions>
  <inkml:trace contextRef="#ctx0" brushRef="#br0">397 68 12819,'1'-2'72,"0"0"1,0 0 0,0 0-1,0 0 1,-1 0-1,1 0 1,-1 0 0,1-1-1,-1 1 1,0 0-1,0-1 1,0 1 0,0 0-1,0-3 1,1-21 534,0 24-602,0-3 2852,-10 24-668,-52 76-222,-61 103-1185,101-160-767,-85 160 227,83-150-415,2 0-1,-17 62 0,37-106 43,0 1 0,0-1 0,0 1-1,0 0 1,1-1 0,0 1-1,0 0 1,1 5 0,-1-10 115,0 1 0,0-1 0,0 0-1,0 1 1,0-1 0,0 0 0,0 0 0,0 1 0,0-1 0,0 0 0,1 0 0,-1 1 0,0-1 0,0 0-1,0 0 1,0 0 0,1 1 0,-1-1 0,0 0 0,0 0 0,1 0 0,-1 0 0,0 1 0,0-1 0,1 0-1,-1 0 1,0 0 0,0 0 0,1 0 0,-1 0 0,0 0 0,1 0 0,-1 0 0,0 0 0,0 0-1,1 0 1,-1 0 0,0 0 0,1 0 0,-1 0 0,0 0 0,1 0 0,1-1-21,0-1 0,0 1 0,0-1 1,0 1-1,-1-1 0,1 0 0,0 0 0,-1 0 0,3-2 1,23-37-490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3.090"/>
    </inkml:context>
    <inkml:brush xml:id="br0">
      <inkml:brushProperty name="width" value="0.05" units="cm"/>
      <inkml:brushProperty name="height" value="0.05" units="cm"/>
    </inkml:brush>
  </inkml:definitions>
  <inkml:trace contextRef="#ctx0" brushRef="#br0">190 8 15867,'8'-8'1329,"-10"24"-913,-8 15-192,0 23 568,1 10-152,4 15-352,4 3-80,4 2-56,7 0-72,3-8-40,3-8-32,2-11-232,-4-9-232,-3-20-528,-5-5 832,-9-18-136,-5-5-112</inkml:trace>
  <inkml:trace contextRef="#ctx0" brushRef="#br0" timeOffset="1">31 559 15203,'-17'-35'1873,"3"2"-1201,14 4-256,9 4 792,19 9-240,6 2-288,14 3 1089,4-2-1417,12-3-32,9 0 72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4.041"/>
    </inkml:context>
    <inkml:brush xml:id="br0">
      <inkml:brushProperty name="width" value="0.05" units="cm"/>
      <inkml:brushProperty name="height" value="0.05" units="cm"/>
    </inkml:brush>
  </inkml:definitions>
  <inkml:trace contextRef="#ctx0" brushRef="#br0">30 0 18020,'1'5'2016,"-1"2"-1352,-2 21-279,-3 7 887,-1 13-416,-1 4-168,3 10-360,1 0-152,1-8-544,1-4-304,1-12-368,0-7 824,1-21-224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4.460"/>
    </inkml:context>
    <inkml:brush xml:id="br0">
      <inkml:brushProperty name="width" value="0.05" units="cm"/>
      <inkml:brushProperty name="height" value="0.05" units="cm"/>
    </inkml:brush>
  </inkml:definitions>
  <inkml:trace contextRef="#ctx0" brushRef="#br0">0 121 18124,'19'-15'523,"0"1"1,1 1-1,1 1 1,0 1-1,0 1 1,1 1-1,1 1 0,-1 0 1,1 2-1,0 1 1,24-3-1,-40 7-466,1 1-1,-1-1 1,0 1-1,0 0 0,0 1 1,0 0-1,0 0 1,0 0-1,6 3 1,-10-3-50,0 1 1,0-1 0,-1 0 0,1 1-1,-1-1 1,1 1 0,-1 0 0,0 0-1,1 0 1,-1 0 0,0 0 0,0 1 0,-1-1-1,1 1 1,0-1 0,-1 1 0,0-1-1,1 1 1,-1 0 0,0 0 0,0 0 0,-1 0-1,2 4 1,-1 1-8,-1 1 1,0-1-1,0 1 1,0 0-1,-1-1 0,0 1 1,-1-1-1,0 1 1,0-1-1,-1 0 1,-5 12-1,-6 6-2,0 0 0,-19 24 1,8-13-10,25-37 7,0 1-1,-1-1 1,1 0-1,0 0 0,0 0 1,0 0-1,-1 1 1,1-1-1,0 0 0,0 0 1,0 0-1,0 1 1,0-1-1,0 0 0,0 0 1,-1 1-1,1-1 0,0 0 1,0 0-1,0 1 1,0-1-1,0 0 0,0 0 1,0 1-1,0-1 1,0 0-1,0 0 0,0 1 1,0-1-1,1 0 1,-1 0-1,0 1 0,0-1 1,0 0-1,0 0 1,0 0-1,0 1 0,1-1 1,-1 0-1,0 0 1,0 0-1,0 1 0,15-2-142,27-15-59,-29 11 127,10-3-31,-1 2 1,1 1 0,29-4 0,-40 8 72,0 0-1,-1 1 1,1 0 0,0 1 0,-1 0 0,1 1 0,-1 0 0,16 5 0,-24-6 35,1 0-1,-1 0 1,0 0 0,0 1 0,0-1 0,0 1 0,0 0-1,-1 0 1,1 0 0,0 0 0,-1 1 0,0-1 0,1 1-1,-1-1 1,0 1 0,0 0 0,0 0 0,-1-1 0,1 2-1,-1-1 1,0 0 0,0 0 0,0 0 0,0 0 0,0 1-1,-1-1 1,1 0 0,-1 1 0,0-1 0,0 5 0,-1 0 53,-1 1 0,0-1 0,-1 0 0,0 1 0,0-1 0,-1 0 0,1-1 0,-2 1 0,1-1 0,-10 12 1,-10 10 316,-1 0 0,-1-2 1,-2-1-1,0-1 1,-2-2-1,0 0 0,-61 32 1,83-51-344,0-1 0,0 1 0,0-1 1,0 0-1,-1-1 0,-13 2 0,20-4-49,1 0 0,-1 1 0,1-1 1,-1-1-1,0 1 0,1 0 0,-1 0 0,1-1 0,-1 1 0,0-1 0,1 1 0,-1-1 0,1 1 0,0-1 0,-1 0 0,1 0 0,-1 0 0,1 0 0,0 0 0,0 0 0,0 0 0,0 0 0,-1-1 0,1 1 1,1 0-1,-1-1 0,0 1 0,0 0 0,1-1 0,-1 1 0,0-1 0,1 0 0,-1 1 0,1-1 0,0 1 0,0-1 0,0 0 0,-1 1 0,1-1 0,1-3 0,-1-3-46,1-1 0,0 0 0,3-13 0,10-31-353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5.140"/>
    </inkml:context>
    <inkml:brush xml:id="br0">
      <inkml:brushProperty name="width" value="0.05" units="cm"/>
      <inkml:brushProperty name="height" value="0.05" units="cm"/>
    </inkml:brush>
  </inkml:definitions>
  <inkml:trace contextRef="#ctx0" brushRef="#br0">472 22 16259,'-1'-1'65,"1"-1"-1,-1 1 0,1 0 0,-1 0 0,1 0 1,-1 0-1,0 0 0,1 0 0,-1 0 0,0 0 0,0 0 1,0 0-1,0 0 0,0 0 0,0 1 0,0-1 0,0 0 1,0 1-1,0-1 0,0 1 0,0-1 0,0 1 1,-1-1-1,1 1 0,0 0 0,0 0 0,-1-1 0,1 1 1,0 0-1,0 0 0,-1 0 0,1 0 0,0 1 0,0-1 1,-1 0-1,1 0 0,0 1 0,0-1 0,0 1 1,-2 1-1,-17 5 523,1 0 1,1 2 0,-34 21-1,-49 43 183,63-43-337,-47 46 0,74-64-299,-1 0 1,2 1 0,0 1-1,0-1 1,1 2-1,1-1 1,-10 24-1,16-35-101,1 1-1,0 0 1,0-1 0,0 1-1,1 0 1,-1-1 0,1 1-1,0 0 1,0-1 0,0 1-1,0 0 1,1 0 0,1 6-1,-1-8-19,0 0-1,0 0 1,0 0-1,0 0 0,1 0 1,-1 0-1,1 0 1,0-1-1,-1 1 1,1-1-1,0 1 1,0-1-1,0 1 0,0-1 1,0 0-1,0 0 1,0 0-1,0 0 1,0-1-1,1 1 1,3 0-1,7 1-77,1 0 0,-1-1 0,1 0 0,0-2 0,-1 1-1,1-2 1,24-5 0,94-33-708,-119 36 777,68-26-233,-6-1-75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5.950"/>
    </inkml:context>
    <inkml:brush xml:id="br0">
      <inkml:brushProperty name="width" value="0.05" units="cm"/>
      <inkml:brushProperty name="height" value="0.05" units="cm"/>
    </inkml:brush>
  </inkml:definitions>
  <inkml:trace contextRef="#ctx0" brushRef="#br0">357 10 19884,'0'0'55,"0"0"-1,0-1 1,0 1-1,0 0 1,0-1-1,0 1 0,0 0 1,0-1-1,0 1 1,0 0-1,0-1 1,0 1-1,0 0 1,-1-1-1,1 1 1,0 0-1,0-1 1,0 1-1,0 0 0,-1 0 1,1-1-1,0 1 1,0 0-1,0 0 1,-1-1-1,1 1 1,0 0-1,0 0 1,-1 0-1,1 0 0,0-1 1,-1 1-1,0 0 1,-14-1 522,-19 9 146,12 0-560,1 0 1,1 2 0,-1 0 0,2 2 0,-1 0 0,2 1 0,-18 15 0,23-17-160,1 0 1,1 1-1,0 0 1,1 1 0,0 0-1,1 1 1,0 0-1,1 0 1,1 1 0,-9 22-1,14-29 3,0-1-1,1 0 1,-1 0-1,1 1 1,1-1-1,0 10 1,0-14-3,0 0 0,0 0 0,1-1 0,-1 1 1,1 0-1,0 0 0,0 0 0,0 0 0,0-1 1,1 1-1,-1-1 0,1 1 0,-1-1 1,1 1-1,0-1 0,0 0 0,0 0 0,3 3 1,0-2-22,1 0 1,-1-1 0,0 0 0,1 1 0,0-2 0,-1 1 0,1-1-1,0 0 1,0 0 0,-1-1 0,1 1 0,0-1 0,0-1 0,0 1-1,0-1 1,0 0 0,6-2 0,9-2-282,0-2-1,0 0 1,26-13-1,-8-1-14,57-38-1,-35 14-76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6.308"/>
    </inkml:context>
    <inkml:brush xml:id="br0">
      <inkml:brushProperty name="width" value="0.05" units="cm"/>
      <inkml:brushProperty name="height" value="0.05" units="cm"/>
    </inkml:brush>
  </inkml:definitions>
  <inkml:trace contextRef="#ctx0" brushRef="#br0">15 1 20356,'5'10'1817,"-8"13"-1225,-6 2-264,5 10 728,1 2-328,3 2-712,4-1-504,2-9 488,-2-11-152,-1-15-176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7.414"/>
    </inkml:context>
    <inkml:brush xml:id="br0">
      <inkml:brushProperty name="width" value="0.05" units="cm"/>
      <inkml:brushProperty name="height" value="0.05" units="cm"/>
    </inkml:brush>
  </inkml:definitions>
  <inkml:trace contextRef="#ctx0" brushRef="#br0">27 1 20820,'13'9'1753,"-7"17"-1273,-6 9-200,-2 7 600,1 14-256,-1 5-280,1 0-168,-1-8-608,2-3-304,0-14-432,-3-4 768,-1-16 48,-6-7-280,-11-12-129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29.126"/>
    </inkml:context>
    <inkml:brush xml:id="br0">
      <inkml:brushProperty name="width" value="0.05" units="cm"/>
      <inkml:brushProperty name="height" value="0.05" units="cm"/>
    </inkml:brush>
  </inkml:definitions>
  <inkml:trace contextRef="#ctx0" brushRef="#br0">1 0 20828,'5'7'1641,"-2"-4"-1626,1 0 0,0-1 1,0 1-1,0 0 0,0-1 1,0 0-1,0 0 0,1 0 1,-1-1-1,9 2 0,50 8-1261,-56-10 1092,230 20-5189,-238-21 5364,1 0 0,0 0 1,0 0-1,0 0 0,0 0 0,0 0 0,0 0 1,0 0-1,0 1 0,-1-1 0,1 0 0,0 0 1,0 0-1,0 0 0,0 0 0,0 0 0,0 0 1,0 0-1,0 0 0,0 1 0,0-1 0,0 0 1,0 0-1,0 0 0,0 0 0,0 0 0,0 0 0,0 0 1,0 1-1,0-1 0,0 0 0,0 0 0,0 0 1,0 0-1,0 0 0,0 0 0,0 0 0,0 1 1,0-1-1,0 0 0,0 0 0,0 0 0,0 0 1,0 0-1,0 0 0,0 0 0,0 0 0,0 0 1,1 1-1,-1-1 0,0 0 0,0 0 0,0 0 0,0 0 1,0 0-1,0 0 0,0 0 0,0 0 0,1 0 1,-1 0-1,0 0 0,0 0 0,0 0 0,0 0 1,0 0-1,0 0 0,0 0 0,1 0 0,-9 6 712,-29 9 1200,-17 9-374,51-22-1500,-1 0 0,1 0 0,0 0 0,0 0 0,0 1 0,0 0 0,0-1 0,1 1 1,-1 0-1,1 0 0,0 0 0,-2 4 0,4-6-56,0 0 1,-1-1-1,1 1 1,0 0-1,0-1 1,0 1 0,0 0-1,0-1 1,0 1-1,0-1 1,0 1-1,0 0 1,1-1-1,-1 1 1,0-1-1,0 1 1,1 0 0,-1-1-1,0 1 1,0-1-1,1 1 1,-1-1-1,1 1 1,-1-1-1,1 1 1,-1-1-1,0 1 1,1-1 0,-1 0-1,1 1 1,0-1-1,-1 0 1,1 1-1,-1-1 1,1 0-1,0 0 1,-1 0-1,1 1 1,0-1 0,33 9-22,-22-7 15,-11-2 4,16 4 3,-1 1 1,0 1 0,0 0-1,17 9 1,-29-13 11,-1 0 0,1 1 0,-1-1 0,0 1-1,0 0 1,0 0 0,0 0 0,0 0 0,0 0 0,2 5 0,-4-6 7,0 0-1,0 1 0,0-1 1,-1 0-1,1 1 1,-1-1-1,1 1 1,-1-1-1,0 0 1,0 1-1,0-1 1,0 1-1,0-1 1,0 0-1,-1 1 0,0-1 1,1 1-1,-1-1 1,-1 3-1,-2 2 17,0 0 0,0 1 0,-1-2 0,0 1 0,0 0 0,0-1 0,-1 0 1,0 0-1,0-1 0,-10 7 0,11-8-40,0-1 1,0 0 0,0 0 0,0 0 0,-1-1 0,1 1-1,-1-1 1,0-1 0,1 1 0,-1-1 0,0 0 0,0 0 0,0-1-1,0 0 1,-7 0 0,-14-9-84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07.768"/>
    </inkml:context>
    <inkml:brush xml:id="br0">
      <inkml:brushProperty name="width" value="0.05" units="cm"/>
      <inkml:brushProperty name="height" value="0.05" units="cm"/>
    </inkml:brush>
  </inkml:definitions>
  <inkml:trace contextRef="#ctx0" brushRef="#br0">0 53 17108,'17'-8'485,"-1"0"1,1 1 0,1 0 0,-1 2 0,1 0-1,0 1 1,0 0 0,0 2 0,1 0 0,34 2-1,-19 2-92,1 1 0,-1 2-1,-1 2 1,64 20 0,-67-16-281,-1 1 0,0 1 1,53 34-1,-70-39-100,1 1 1,-1 0-1,-1 1 0,0 1 0,0-1 0,-1 2 0,-1-1 0,0 2 0,0-1 0,8 19 0,-14-24 35,0 1 0,-1 0-1,1 0 1,-2 0 0,0 0 0,0 1-1,0-1 1,-1 0 0,0 0-1,0 1 1,-1-1 0,0 0-1,-1 0 1,0 0 0,0 0-1,-1 0 1,0 0 0,-6 10 0,-3 5 165,-2 0 0,0-1 0,-1-1 1,-29 30-1,17-21 134,-3-1-1,-56 43 1,67-58-317,-1-1-1,-1-1 0,0 0 1,0-2-1,-1 0 1,-26 7-1,41-15-56,-1 0 0,1-1-1,-1 1 1,1-1 0,-1-1 0,1 1 0,-1-1 0,1-1-1,-1 1 1,1-1 0,-1-1 0,1 1 0,-1-1-1,1-1 1,0 1 0,0-1 0,0 0 0,1-1-1,-1 0 1,1 0 0,-9-7 0,-30-34-144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58.440"/>
    </inkml:context>
    <inkml:brush xml:id="br0">
      <inkml:brushProperty name="width" value="0.05" units="cm"/>
      <inkml:brushProperty name="height" value="0.05" units="cm"/>
    </inkml:brush>
  </inkml:definitions>
  <inkml:trace contextRef="#ctx0" brushRef="#br0">80 33 8610,'-2'-4'809,"0"0"0,-1 0 0,1 0 0,0 0 0,1 0-1,-2-5 1,-3 25 1331,4 9-1915,-18 286 767,24 1-933,-3-304-52,-1-6-2,-1 0 0,2 0 0,-1 0 0,0 0 1,0 0-1,1 0 0,-1 0 0,1 0 0,-1-1 1,1 1-1,1 2 0,-2-5 1,1 1-1,0-1 1,-1 1 0,1-1-1,-1 1 1,1-1-1,-1 1 1,1-1 0,-1 1-1,0-1 1,1 0-1,-1 1 1,0-1 0,0 0-1,1 1 1,-1-1-1,0 0 1,0 0 0,0-1-1,12-58 175,-2 0 0,-4-1 0,-1-89 0,-4 133-136,-3-68 162,1 77-165,0 1 0,0-1 0,-1 1 0,0-1 0,0 1 0,0 0 0,-1 0 0,-6-11 0,8 17-37,1 1-1,0-1 1,0 0-1,0 1 1,-1-1 0,1 1-1,0-1 1,-1 0-1,1 1 1,-1-1-1,1 1 1,-1 0 0,1-1-1,-1 1 1,1-1-1,-1 1 1,1 0 0,-1-1-1,1 1 1,-1 0-1,0-1 1,1 1-1,-1 0 1,0 0 0,1 0-1,-1 0 1,1 0-1,-1 0 1,0 0-1,1 0 1,-1 0 0,0 0-1,1 0 1,-1 0-1,0 0 1,1 0-1,-1 0 1,0 1 0,1-1-1,-1 0 1,1 0-1,-1 1 1,1-1 0,-1 1-1,1-1 1,-1 0-1,1 1 1,-1-1-1,1 1 1,-1-1 0,1 1-1,-1-1 1,1 1-1,0 0 1,0-1-1,-1 2 1,-2 3 7,0 1-1,0 0 1,1-1 0,-3 12-1,-1 7-28,2 1 0,0 0 0,2-1 0,1 1 0,0 0 0,2 0 0,4 26 0,-5-49 18,0-1-1,1 1 0,-1-1 0,0 1 0,1 0 1,-1-1-1,1 1 0,-1-1 0,1 1 0,-1-1 0,1 0 1,0 1-1,0-1 0,0 0 0,0 1 0,0-1 1,0 0-1,2 2 0,-2-3 1,0 0 1,-1 0-1,1 0 0,0 0 1,0 0-1,0 0 0,-1 0 1,1 0-1,0 0 0,0-1 1,-1 1-1,1 0 1,0 0-1,0-1 0,-1 1 1,1-1-1,0 1 0,-1 0 1,1-1-1,0 1 0,-1-1 1,1 1-1,-1-1 0,1 0 1,0 0-1,5-7 10,0 0 1,-1 0-1,0 0 0,6-14 1,3-9 56,-2 0 0,-1-1 0,-2 0 0,0-1 0,-3 0 1,-1 0-1,-1-1 0,-1-47 0,-3 76-50,0 1-1,-1-1 1,0 0-1,0 1 1,0-1 0,-1 1-1,-3-9 1,4 13-14,1-1-1,-1 0 1,1 1 0,0-1-1,-1 1 1,1-1 0,-1 0-1,1 1 1,-1-1 0,1 1-1,-1 0 1,0-1-1,1 1 1,-1-1 0,0 1-1,1 0 1,-1 0 0,0-1-1,1 1 1,-1 0 0,-1 0-1,1 0-1,0 0 0,-1 0 0,1 1 0,0-1-1,0 1 1,0-1 0,0 1 0,0 0 0,0-1-1,0 1 1,0 0 0,0-1 0,0 1 0,0 0-1,1 0 1,-1 0 0,0 0 0,0 1 0,-5 7-10,1 0 0,0 1 0,0-1 1,1 1-1,0 0 0,1 0 1,-3 14-1,-9 78-58,13-87 56,-2 12-92,2-1 0,1 0 1,3 38-1,1-52 44,1-6-49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59.748"/>
    </inkml:context>
    <inkml:brush xml:id="br0">
      <inkml:brushProperty name="width" value="0.05" units="cm"/>
      <inkml:brushProperty name="height" value="0.05" units="cm"/>
    </inkml:brush>
  </inkml:definitions>
  <inkml:trace contextRef="#ctx0" brushRef="#br0">104 48 13635,'0'0'83,"-1"0"1,1 0-1,-1 0 1,1 1-1,-1-1 1,1 0-1,-1 1 1,1-1-1,0 0 1,-1 1-1,1-1 0,-1 1 1,1-1-1,0 0 1,-1 1-1,1-1 1,0 1-1,0-1 1,-1 1-1,1-1 1,0 1-1,0-1 1,0 1-1,0 0 0,-1-1 1,1 1-1,0 0 1,-2 20 995,2-17-542,-1 188 1222,2-44-1050,-4-18-81,4-128-518,2-12-73,2-20-5,16-383 251,-30 505-272,1-32-13,6-45 2,-19 235-6,23-220-5,-2-30 11,0 1-1,0-1 1,0 0 0,0 0-1,0 1 1,0-1-1,0 0 1,0 0 0,0 0-1,0 1 1,1-1-1,-1 0 1,0 0 0,0 0-1,0 1 1,0-1 0,1 0-1,-1 0 1,0 0-1,0 1 1,0-1 0,1 0-1,-1 0 1,0 0-1,0 0 1,0 0 0,1 0-1,-1 0 1,0 0-1,1 1 1,8-11-16,1-6-4,-1-1 1,-1-1-1,-1 0 1,-1 0-1,6-24 1,15-94-28,-26 131 46,3-17-7,-1-1 0,-1 0 0,0 0 0,-4-41-1,2 62 8,0 1 0,0-1-1,0 0 1,-1 0 0,1 0-1,-1 1 1,1-1 0,-1 0-1,0 1 1,1-1 0,-1 0-1,0 1 1,0-1 0,0 1-1,0-1 1,-1 1-1,1 0 1,0-1 0,-1 1-1,-1-1 1,2 1 0,0 1-1,0 0 1,0 0-1,-1 0 1,1 0-1,0 0 1,0 1-1,0-1 1,0 0-1,-1 0 1,1 1-1,0-1 1,0 1-1,0-1 1,0 1-1,0-1 1,0 1-1,0 0 1,0-1-1,0 1 1,0 0-1,1 0 1,-1 0-1,0 0 1,0 0-1,1 0 1,-1 0-1,0 0 1,1 0-1,-1 0 1,1 1-1,-11 17-24,1 1-1,1 0 0,1 0 1,1 1-1,0 0 0,2 0 1,-5 41-1,10-61 23,-1-1-1,1 1 1,0-1 0,0 1 0,0-1-1,0 1 1,0-1 0,0 1-1,0 0 1,0-1 0,0 1 0,0-1-1,0 1 1,0-1 0,0 1-1,0-1 1,1 1 0,-1-1-1,0 1 1,0-1 0,1 1 0,-1-1-1,0 1 1,0-1 0,1 0-1,-1 1 1,1 0 0,9-9-126,11-24-35,-5 4 67,-1 0 0,-2-2 1,0 0-1,-2 0 0,-2-1 0,11-57 0,-20 73 65,-4 11-9,2 5 36,1 0 0,-1 0 0,1 0 0,0 0 0,-1 0 0,1 1 0,0-1 0,0 0 0,-1 1 0,1-1 0,0 1 0,-1 3-1,-15 24-29,2 2 0,0 0-1,-15 51 1,-20 105-65,40-146 137,3-10 454,-4 12 122,-9 72 1,17-83-314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7.951"/>
    </inkml:context>
    <inkml:brush xml:id="br0">
      <inkml:brushProperty name="width" value="0.05" units="cm"/>
      <inkml:brushProperty name="height" value="0.05" units="cm"/>
    </inkml:brush>
  </inkml:definitions>
  <inkml:trace contextRef="#ctx0" brushRef="#br0">15 1 25093,'1'14'1905,"-5"0"-1561,-3-3-168,4-1 560,1 4-440,2-7-1120,5-3 384,-1-4 240,0-3-168,-1-2-96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8.339"/>
    </inkml:context>
    <inkml:brush xml:id="br0">
      <inkml:brushProperty name="width" value="0.05" units="cm"/>
      <inkml:brushProperty name="height" value="0.05" units="cm"/>
    </inkml:brush>
  </inkml:definitions>
  <inkml:trace contextRef="#ctx0" brushRef="#br0">1 43 22525,'0'6'2280,"0"1"-1688,0-8-320,1-5 1049,6-4-1529,1-2 232,-4 3-48,-1 1-216,-3-1-144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8.728"/>
    </inkml:context>
    <inkml:brush xml:id="br0">
      <inkml:brushProperty name="width" value="0.05" units="cm"/>
      <inkml:brushProperty name="height" value="0.05" units="cm"/>
    </inkml:brush>
  </inkml:definitions>
  <inkml:trace contextRef="#ctx0" brushRef="#br0">323 33 19044,'32'-30'2859,"-31"30"-2832,-1 0-1,0 0 1,0 0-1,0 0 0,0-1 1,0 1-1,0 0 1,0 0-1,1 0 1,-1 0-1,0 0 0,0 0 1,0-1-1,0 1 1,0 0-1,1 0 1,-1 0-1,0 0 0,0 0 1,0 0-1,0 0 1,1 0-1,-1 0 1,0 0-1,0 0 0,0 0 1,0 0-1,1 0 1,-1 0-1,0 0 1,0 0-1,0 0 0,1 0 1,-1 0-1,0 0 1,0 0-1,0 0 1,0 0-1,1 0 0,-1 1 1,0-1-1,0 9 999,-7 15 264,-22 52-821,-4-1 0,-3-2 0,-3-1 0,-3-3 0,-60 75 0,98-138-499,-3 4-243,-1 0 1,0-1-1,-1 0 0,0 0 0,-15 11 1,24-20 255,0 0 1,0 0 0,0 1 0,0-1-1,0 0 1,0 0 0,0 0 0,0 0-1,0 0 1,-1 0 0,1 0-1,0 0 1,0 0 0,0 0 0,0 0-1,0 0 1,0 0 0,0 1 0,0-1-1,0 0 1,-1 0 0,1 0 0,0 0-1,0 0 1,0 0 0,0 0-1,0 0 1,0 0 0,0 0 0,-1 0-1,1 0 1,0 0 0,0 0 0,0-1-1,0 1 1,0 0 0,0 0 0,0 0-1,0 0 1,0 0 0,-1 0 0,1 0-1,0 0 1,0 0 0,0 0-1,0 0 1,0 0 0,0 0 0,0 0-1,0-1 1,0 1 0,0 0 0,0 0-1,0 0 1,0 0 0,0 0 0,0 0-1,0 0 1,0 0 0,0-1-1,0 1 1,0 0 0,0 0 0,0 0-1,0 0 1,0 0 0,0 0 0,0-1-1,2-8 196,27-51-946,-7 11 141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19.134"/>
    </inkml:context>
    <inkml:brush xml:id="br0">
      <inkml:brushProperty name="width" value="0.05" units="cm"/>
      <inkml:brushProperty name="height" value="0.05" units="cm"/>
    </inkml:brush>
  </inkml:definitions>
  <inkml:trace contextRef="#ctx0" brushRef="#br0">135 0 18980,'2'1'155,"0"1"0,0-1 1,-1 0-1,1 1 0,0-1 0,-1 1 0,1-1 0,-1 1 1,0 0-1,1-1 0,-1 1 0,0 0 0,0 0 0,0 0 1,0 0-1,1 4 0,9 41 579,-7-28-84,26 141 1548,-21-100-2095,3 0 0,34 103 0,-35-142-1148,-5-11-1467,-14-18 1007,-5-7 462</inkml:trace>
  <inkml:trace contextRef="#ctx0" brushRef="#br0" timeOffset="1">26 330 14955,'-15'-13'2401,"5"4"-1289,14 9-416,6 6 2457,15 6-1841,2 1-256,8 2-568,4-1-368,0-2 937,2 1-881,-6-3-40,-3-2 48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6.142"/>
    </inkml:context>
    <inkml:brush xml:id="br0">
      <inkml:brushProperty name="width" value="0.05" units="cm"/>
      <inkml:brushProperty name="height" value="0.05" units="cm"/>
    </inkml:brush>
  </inkml:definitions>
  <inkml:trace contextRef="#ctx0" brushRef="#br0">7 1 24269,'-5'7'2353,"4"5"-1769,1-5-432,0-1 1320,1-2-1704,4-2-760,1-2 816,2 0-264,4-2-168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6.496"/>
    </inkml:context>
    <inkml:brush xml:id="br0">
      <inkml:brushProperty name="width" value="0.05" units="cm"/>
      <inkml:brushProperty name="height" value="0.05" units="cm"/>
    </inkml:brush>
  </inkml:definitions>
  <inkml:trace contextRef="#ctx0" brushRef="#br0">12 1 23989,'-5'24'1921,"2"-6"-1633,0-9 128,6-17 0,4-6-312,-1-7-200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7.745"/>
    </inkml:context>
    <inkml:brush xml:id="br0">
      <inkml:brushProperty name="width" value="0.05" units="cm"/>
      <inkml:brushProperty name="height" value="0.05" units="cm"/>
    </inkml:brush>
  </inkml:definitions>
  <inkml:trace contextRef="#ctx0" brushRef="#br0">32 0 19996,'-14'9'1873,"4"1"-1121,3-1-256,7 1 928,1-1-175,7 0-241,6-2-88,7-3-240,2-1-56,8 2-120,2-4-72,7 2-352,1 1-384,2 1 656,1-1-376,-7 1-32,-5-2-48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0.273"/>
    </inkml:context>
    <inkml:brush xml:id="br0">
      <inkml:brushProperty name="width" value="0.05" units="cm"/>
      <inkml:brushProperty name="height" value="0.05" units="cm"/>
    </inkml:brush>
  </inkml:definitions>
  <inkml:trace contextRef="#ctx0" brushRef="#br0">155 433 14299,'2'-3'388,"-2"1"0,1-1 1,0 1-1,-1-1 0,1 0 0,-1 1 0,0-1 0,1 0 1,-1 0-1,-1 1 0,1-1 0,0 0 0,-1 1 0,1-1 1,-1 0-1,0 1 0,0-1 0,-2-4 0,2 5-264,0 1 0,0 0-1,0 0 1,-1-1 0,1 1 0,0 0-1,0 0 1,-1 0 0,1 0-1,-1 1 1,1-1 0,-1 0-1,1 1 1,-1-1 0,1 0-1,-1 1 1,0 0 0,1-1-1,-1 1 1,0 0 0,1 0 0,-1 0-1,0 0 1,1 0 0,-1 0-1,0 1 1,1-1 0,-1 1-1,1-1 1,-1 1 0,1-1-1,-3 2 1,-2 1-32,0 1 1,0-1-1,0 1 0,0 0 0,1 1 0,0-1 1,0 1-1,0 0 0,0 1 0,1-1 1,0 1-1,-6 10 0,6-9-87,0 0 0,1 1 0,-1 0 0,1 0 0,1 0 0,0 0 0,0 0 0,0 0 0,1 1 0,0 8 0,1-15-4,0 1 0,0-1 1,0 0-1,0 1 0,1-1 0,-1 0 1,1 0-1,0 1 0,-1-1 0,1 0 1,0 0-1,0 0 0,1 0 0,-1 0 1,0 0-1,1 0 0,-1 0 0,1 0 1,-1-1-1,4 3 0,-2-2 0,-1-1 0,1 1 0,0-1 0,1 0 0,-1 0 0,0 0 0,0 0 0,0-1-1,0 0 1,1 1 0,-1-1 0,0 0 0,4-1 0,5 0 16,1-1 0,-1-1 0,0 0 0,0-1 0,-1 0 0,19-10 0,3-5 82,-1-2 0,-1 0 0,-1-3-1,-1 0 1,-1-2 0,35-41-1,-50 51-60,-13 15-32,-2 2-5,-18 26-34,17-23 29,-4 6-4,0 1-1,0 0 1,1 0-1,0 0 1,1 1-1,1 0 1,-6 19-1,10-29 9,-1-1-1,1 0 1,0 0 0,0 0-1,0 0 1,0 0 0,0 0-1,0 1 1,0-1-1,0 0 1,0 0 0,1 0-1,-1 0 1,0 0-1,1 0 1,-1 0 0,1 0-1,-1 0 1,1 0-1,0 0 1,-1 0 0,1 0-1,0 0 1,-1 0 0,2 0-1,0 0 2,0 0 0,0 0 0,-1-1-1,1 1 1,0-1 0,0 1 0,-1-1 0,1 0-1,0 0 1,0 0 0,0 0 0,0 0-1,0 0 1,1-1 0,6-1 11,0 0-1,0-1 1,-1 0-1,1 0 0,12-7 1,-3-2 49,0-1 1,0 0-1,-1-1 0,-1-1 1,0 0-1,-1-2 1,-1 1-1,20-32 0,-15 17 74,-2 0 1,-1-1-1,-1 0 0,16-56 0,-27 76-87,0 0-1,-2-1 1,1 0-1,-2 1 1,1-16 0,-6 10 3,4 18-51,0 0 1,0 0-1,-1 0 1,1-1-1,0 1 1,0 0-1,-1 0 1,1 0-1,0-1 1,0 1 0,-1 0-1,1 0 1,0 0-1,-1 0 1,1 0-1,0 0 1,-1 0-1,1 0 1,0 0-1,-1 0 1,1 0-1,0 0 1,-1 0-1,1 0 1,0 0-1,0 0 1,-1 0 0,1 0-1,0 0 1,-1 1-1,-2 0-1,0 1 0,1 1 0,-1-1 0,0 0 0,1 1 0,0-1 0,0 1 0,-4 4 0,-14 25 7,-25 51 0,20-34-23,3-10 13,2 1 0,2 1 0,-23 76 0,41-115 2,-2 4-1,1-1 0,0 1 0,0 0 0,1 9-1,0-14-5,0 1 0,0-1 0,0 0-1,0 0 1,0 1 0,1-1-1,-1 0 1,0 0 0,1 0 0,-1 0-1,1 0 1,-1 1 0,1-1-1,0 0 1,-1 0 0,1 0 0,0-1-1,0 1 1,0 0 0,-1 0-1,1 0 1,0 0 0,0-1 0,0 1-1,1-1 1,-1 1 0,0 0-1,0-1 1,2 1 0,2 0-127,1-1-1,0 0 1,0 0-1,0 0 1,-1-1 0,1 0-1,0 0 1,-1 0 0,1-1-1,-1 0 1,1 0-1,-1 0 1,0-1 0,0 1-1,0-1 1,5-4 0,12-9-938,40-35 0,-24 13 328,0-3-194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8.147"/>
    </inkml:context>
    <inkml:brush xml:id="br0">
      <inkml:brushProperty name="width" value="0.05" units="cm"/>
      <inkml:brushProperty name="height" value="0.05" units="cm"/>
    </inkml:brush>
  </inkml:definitions>
  <inkml:trace contextRef="#ctx0" brushRef="#br0">305 1 21589,'0'1'141,"0"0"-1,0 0 1,0 0 0,-1 1 0,1-1 0,0 0 0,0 0 0,-1 1 0,1-1 0,-1 0 0,1 0 0,-1 0 0,1 0 0,-1 0-1,0 0 1,1 0 0,-1 0 0,-1 2 0,-1 1 222,-110 194 2215,-49 101-3353,156-289 459,5-8 171,0-1 0,-1 1 1,1 0-1,0 1 0,0-1 1,0 0-1,0 0 0,1 0 0,-1 1 1,1-1-1,-1 0 0,1 5 1,0-7 134,0 0 1,0 0-1,0 0 1,0 0 0,0 0-1,0 0 1,0 1 0,0-1-1,0 0 1,0 0 0,0 0-1,0 0 1,0 0 0,1 0-1,-1 0 1,0 0-1,0 0 1,0 0 0,0 0-1,0 1 1,0-1 0,0 0-1,0 0 1,0 0 0,1 0-1,-1 0 1,0 0 0,0 0-1,0 0 1,0 0-1,0 0 1,0 0 0,1 0-1,-1 0 1,0 0 0,0 0-1,0 0 1,0 0 0,0 0-1,0 0 1,0 0 0,0-1-1,1 1 1,-1 0-1,0 0 1,0 0 0,0 0-1,0 0 1,0 0 0,0 0-1,0 0 1,0 0 0,0 0-1,0 0 1,1-1 0,-1 1-1,0 0 1,0 0-1,0 0 1,0 0 0,0 0-1,6-7-228,0 0-1,0 0 1,0 0 0,7-14-1,16-26-618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8.541"/>
    </inkml:context>
    <inkml:brush xml:id="br0">
      <inkml:brushProperty name="width" value="0.05" units="cm"/>
      <inkml:brushProperty name="height" value="0.05" units="cm"/>
    </inkml:brush>
  </inkml:definitions>
  <inkml:trace contextRef="#ctx0" brushRef="#br0">122 10 18100,'11'-9'1186,"-5"9"-19,-4 21 670,-2-13-1586,-1 65 1291,4 121 171,-1-166-2137,2 1 0,1-1 0,1 0 0,16 44 0,-12-55 60,-13-26-151</inkml:trace>
  <inkml:trace contextRef="#ctx0" brushRef="#br0" timeOffset="1">12 249 19116,'-10'-9'1888,"9"8"-1215,3 1-281,10 4 992,6 1-256,6 1-600,1-4-408,9 0-736,1-2-440,3-2 880,0-2-184,-5-8-144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8.926"/>
    </inkml:context>
    <inkml:brush xml:id="br0">
      <inkml:brushProperty name="width" value="0.05" units="cm"/>
      <inkml:brushProperty name="height" value="0.05" units="cm"/>
    </inkml:brush>
  </inkml:definitions>
  <inkml:trace contextRef="#ctx0" brushRef="#br0">133 1 15875,'9'22'1881,"0"8"-1065,-5 5-344,-1 3 1472,0 6-911,-3 0-337,0-2-240,0-3-560,0-5-536,0-8 584,0-8-88,4-11-112</inkml:trace>
  <inkml:trace contextRef="#ctx0" brushRef="#br0" timeOffset="1">2 204 20092,'-2'1'2009,"11"-1"-1273,4-3-336,9-4 1072,7-3-407,9-2-713,4-1-504,1-3 208,2-2-96,-1-2-136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9.315"/>
    </inkml:context>
    <inkml:brush xml:id="br0">
      <inkml:brushProperty name="width" value="0.05" units="cm"/>
      <inkml:brushProperty name="height" value="0.05" units="cm"/>
    </inkml:brush>
  </inkml:definitions>
  <inkml:trace contextRef="#ctx0" brushRef="#br0">11 0 22797,'10'2'2160,"-2"2"-1688,-7 9-240,1 9 1329,-2 10-1105,0 8-168,-2 4-488,-1 1-288,-1-1-600,-1-8 928,-2-8-177,-3-12-135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29.693"/>
    </inkml:context>
    <inkml:brush xml:id="br0">
      <inkml:brushProperty name="width" value="0.05" units="cm"/>
      <inkml:brushProperty name="height" value="0.05" units="cm"/>
    </inkml:brush>
  </inkml:definitions>
  <inkml:trace contextRef="#ctx0" brushRef="#br0">1 51 23117,'8'-6'329,"1"0"1,0 1-1,1 0 1,-1 1-1,1 0 0,0 0 1,0 1-1,0 0 1,0 1-1,14-2 1,5 1 103,0 1 1,42 3 0,-57 0-383,0 0 1,1 1-1,-1 1 0,0 1 1,0 0-1,24 10 1,-34-12-48,0 1 0,0-1 0,0 0 0,0 1 1,0 0-1,-1 0 0,1 0 0,-1 1 0,0-1 1,5 8-1,-6-8 1,-1-1 0,0 1 0,0 0 0,0 0-1,0 0 1,0 0 0,0 0 0,-1 0 0,0 1 0,1-1 0,-1 0 0,0 0 0,-1 0 0,1 0 0,0 0 0,-1 0 0,-1 6 0,-2 0 5,0 0 0,0 0 0,-1 0 1,-1-1-1,1 1 0,-1-1 0,0-1 0,-1 1 1,0-1-1,0 0 0,-1 0 0,1-1 0,-1 0 1,-1-1-1,1 0 0,-16 7 0,34-17-636,15-3 213,-16 8 278,0 0-1,0 1 1,0-1-1,0 2 1,-1-1-1,1 1 1,0 1-1,-1 0 1,1 0-1,-1 0 0,0 1 1,0 0-1,11 8 1,-16-10 137,0 0-1,0 1 1,-1-1 0,1 1-1,0-1 1,-1 1 0,0 0-1,1 0 1,-1 0 0,0 0 0,-1 0-1,1 0 1,0 1 0,-1-1-1,0 1 1,0-1 0,0 1-1,0-1 1,0 1 0,-1 0-1,0-1 1,0 1 0,0 0 0,0-1-1,0 1 1,-1 0 0,1-1-1,-1 1 1,0-1 0,0 1-1,-1-1 1,1 1 0,-1-1-1,1 0 1,-3 4 0,-4 4 180,0 1 0,-1-1 0,-1-1 0,1 1 1,-1-2-1,-1 1 0,-17 11 0,9-9 154,0 0 0,-1-1 0,-41 16-1,49-23-278,1 0-1,-2-1 0,1 0 0,0-1 0,0 0 0,-1-1 0,-20-1 1,29 0-69,1 0 1,-1-1 0,0 1-1,1-1 1,-1 0 0,1 0 0,0 0-1,-1 0 1,1-1 0,0 1-1,0-1 1,-1 0 0,1 0-1,1 0 1,-1 0 0,0-1-1,0 1 1,1-1 0,0 1 0,-1-1-1,1 0 1,0 0 0,0 0-1,1 0 1,-1-1 0,1 1-1,-1 0 1,1-1 0,0 1-1,-1-5 1,-3-30-181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0.095"/>
    </inkml:context>
    <inkml:brush xml:id="br0">
      <inkml:brushProperty name="width" value="0.05" units="cm"/>
      <inkml:brushProperty name="height" value="0.05" units="cm"/>
    </inkml:brush>
  </inkml:definitions>
  <inkml:trace contextRef="#ctx0" brushRef="#br0">86 0 19476,'0'9'2049,"2"9"-1185,3 1-336,1 10 1120,1 4-335,2 5-521,-1 3-152,1 0-448,0 0-160,-3-7-712,0-5-328,-3-13 807,-3-4-183,-2-12-136</inkml:trace>
  <inkml:trace contextRef="#ctx0" brushRef="#br0" timeOffset="1">5 144 20468,'-4'-17'2121,"5"1"-1337,8 3-360,10 2 1144,9-1-367,13-1-793,8 1-512,13-1-200,6 1 248,8-1-144,0 1-72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0.497"/>
    </inkml:context>
    <inkml:brush xml:id="br0">
      <inkml:brushProperty name="width" value="0.05" units="cm"/>
      <inkml:brushProperty name="height" value="0.05" units="cm"/>
    </inkml:brush>
  </inkml:definitions>
  <inkml:trace contextRef="#ctx0" brushRef="#br0">215 1 22749,'-4'6'243,"-35"50"1223,3 2 0,-50 110 0,76-144-1286,1 0 0,1 0 0,2 1 0,0 0 0,2 0 0,1 1 0,-1 30 1,4-46-139,1 0 0,0 0 0,1 0 0,0-1 0,1 1 0,-1 0 0,2-1 0,-1 0 0,7 12 0,-5-15-84,-1 1 1,1-1 0,0 1 0,0-1-1,1-1 1,0 1 0,0-1 0,0 0-1,1 0 1,-1-1 0,1 0-1,14 6 1,-8-5 40,1-1 1,-1-1-1,1 0 0,0-1 0,0 0 0,0-1 1,0-1-1,0 0 0,0 0 0,0-2 1,24-5-1,41-12-146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0.914"/>
    </inkml:context>
    <inkml:brush xml:id="br0">
      <inkml:brushProperty name="width" value="0.05" units="cm"/>
      <inkml:brushProperty name="height" value="0.05" units="cm"/>
    </inkml:brush>
  </inkml:definitions>
  <inkml:trace contextRef="#ctx0" brushRef="#br0">198 20 20004,'0'-1'77,"0"0"0,0 0 0,0 1 0,0-1 0,0 0 0,0 0 0,0 1 0,0-1 0,0 0 0,-1 1 0,1-1 0,0 0 0,-1 1 0,1-1 0,0 0 0,-1 1 0,1-1-1,-1 1 1,1-1 0,-1 1 0,1-1 0,-1 1 0,1-1 0,-1 1 0,0-1 0,1 1 0,-1 0 0,1-1 0,-1 1 0,0 0 0,0 0 0,1-1 0,-1 1 0,0 0 0,1 0 0,-1 0 0,0 0 0,0 0 0,1 0 0,-1 0-1,0 0 1,1 0 0,-1 0 0,0 0 0,0 1 0,0-1 0,-3 1 155,0 0 1,0 1-1,1-1 0,-1 1 0,1 0 0,-1 0 0,1 0 1,-3 2-1,-8 9-52,2-1 0,-1 2 1,2-1-1,0 2 0,0 0 1,1 0-1,1 0 0,1 1 1,0 1-1,1-1 0,1 1 0,1 1 1,0-1-1,-2 19 0,6-30-203,0-1 0,1 1-1,0-1 1,0 0-1,1 1 1,-1-1-1,1 0 1,0 1-1,0-1 1,1 0 0,0 0-1,0 0 1,0 0-1,0 0 1,1-1-1,0 1 1,0 0 0,0-1-1,0 0 1,1 0-1,0 0 1,0 0-1,0-1 1,0 0-1,0 1 1,1-1 0,-1-1-1,1 1 1,0-1-1,0 0 1,0 0-1,10 3 1,-1-2-424,0-1 1,0 0 0,1-1-1,-1 0 1,1-1-1,21-3 1,-4-3-406,57-15 0,-23 0-252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1.316"/>
    </inkml:context>
    <inkml:brush xml:id="br0">
      <inkml:brushProperty name="width" value="0.05" units="cm"/>
      <inkml:brushProperty name="height" value="0.05" units="cm"/>
    </inkml:brush>
  </inkml:definitions>
  <inkml:trace contextRef="#ctx0" brushRef="#br0">145 1 20916,'1'0'2121,"-4"14"-1377,-3 5-328,-5 9 1481,0 3-881,0 7-512,-1 1-248,5 0-168,1 2-16,4-7-120,2-2-120,3-7-400,3-3-368,-1-14 752,-1-5-152,-3-7-97</inkml:trace>
  <inkml:trace contextRef="#ctx0" brushRef="#br0" timeOffset="1">0 174 18524,'0'0'2496,"4"0"-1503,8 0-473,6 0 2072,5-1-1583,8-2-329,8-1-592,6-4-672,5-2 512,1-2-144,7 1-72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1.737"/>
    </inkml:context>
    <inkml:brush xml:id="br0">
      <inkml:brushProperty name="width" value="0.05" units="cm"/>
      <inkml:brushProperty name="height" value="0.05" units="cm"/>
    </inkml:brush>
  </inkml:definitions>
  <inkml:trace contextRef="#ctx0" brushRef="#br0">289 42 13723,'0'-1'185,"1"1"0,0-1 0,0 0 0,0 1 0,0-1 0,0 0 1,0 0-1,-1 1 0,1-1 0,0 0 0,-1 0 0,1 0 0,-1 0 0,1 0 0,-1 0 0,1 0 0,-1 0 1,0 0-1,1 0 0,-1-1 0,0 1 0,0 0 0,0 0 0,0 0 0,0 0 0,0 0 0,0-2 0,-1 2-38,1 1 0,-1-1 0,1 0 0,-1 0 0,1 0 0,-1 1 0,1-1 0,-1 0 0,0 1-1,1-1 1,-1 0 0,0 1 0,0-1 0,1 1 0,-1-1 0,0 1 0,0 0 0,0-1 0,0 1-1,1 0 1,-1-1 0,0 1 0,0 0 0,0 0 0,0 0 0,0 0 0,0 0 0,0 0 0,0 0-1,0 0 1,0 0 0,-1 1 0,-8 1 277,0 1 0,0 1 0,0-1 0,1 2 0,0-1 0,0 1 0,0 0 0,0 1-1,1 0 1,0 1 0,0 0 0,-13 14 0,-3 8 69,0 0 1,-20 37-1,36-53-415,0-1 0,1 1 1,1 1-1,0-1 0,1 1 0,-5 22 0,9-32-90,0 0 0,1 1 0,0-1 0,0 0 0,0 0 0,0 0 0,0 1 0,1-1 0,0 0 0,0 0 0,3 7 0,-3-8-29,1 0 1,-1-1-1,1 1 0,0-1 1,0 1-1,0-1 0,1 0 0,-1 0 1,0 0-1,1 0 0,-1 0 1,1 0-1,0-1 0,0 1 1,-1-1-1,1 0 0,6 2 1,1-1-321,1 0 1,-1 0-1,1-1 1,0 0 0,-1-1-1,1 0 1,0-1-1,13-3 1,86-23-3122,-103 25 3387,46-13-1028,-2 1-159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0.659"/>
    </inkml:context>
    <inkml:brush xml:id="br0">
      <inkml:brushProperty name="width" value="0.05" units="cm"/>
      <inkml:brushProperty name="height" value="0.05" units="cm"/>
    </inkml:brush>
  </inkml:definitions>
  <inkml:trace contextRef="#ctx0" brushRef="#br0">95 0 14755,'-6'6'6429,"-3"9"-3563,2-3-2537,1 1 0,-9 23 0,12-24-308,0 1 0,1-1 0,1 1 0,-1 19 0,3-29-18,-1 1-1,0 0 1,1-1-1,0 1 0,0 0 1,0-1-1,0 1 1,0-1-1,3 4 0,-3-6 1,0 1 0,0-1-1,0 1 1,0-1-1,1 1 1,-1-1 0,1 0-1,-1 1 1,1-1-1,-1 0 1,1 0 0,0 0-1,-1-1 1,1 1 0,0 0-1,0-1 1,0 1-1,2 0 1,4 0 7,0-1 0,0 0 0,0-1 0,0 1 0,0-2 0,0 1 0,0-1 0,0 0 0,10-4 0,28-6 405,-45 11-398,-1 1 0,0 0 0,0 0 0,1 0 0,-1 0 0,0-1 0,1 1 0,-1 0 0,0 0 0,0 0 0,1 0 0,-1 0 1,0 0-1,1 0 0,-1 0 0,0 0 0,0 0 0,1 0 0,-1 0 0,0 0 0,1 0 0,-1 0 0,0 0 0,0 0 0,1 0 0,-1 1 0,0-1 0,0 0 0,1 0 0,-1 0 0,0 0 1,0 0-1,1 1 0,-1-1 0,0 0 0,0 0 0,0 1 0,1-1 0,-1 0 0,0 0 0,0 1 0,0-1 0,0 0 0,0 0 0,1 1 0,-11 12 498,-20 11 118,12-11-633,-1-1 0,0 0-1,0-2 1,-1 0 0,-1-1-1,0-1 1,-31 7 0,50-15-311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2.201"/>
    </inkml:context>
    <inkml:brush xml:id="br0">
      <inkml:brushProperty name="width" value="0.05" units="cm"/>
      <inkml:brushProperty name="height" value="0.05" units="cm"/>
    </inkml:brush>
  </inkml:definitions>
  <inkml:trace contextRef="#ctx0" brushRef="#br0">27 8 19916,'-1'-7'2209,"2"10"-1289,-4 4-344,0 17 1432,-1 5-663,-2 14-545,2 7-216,-1 9-360,4 0-88,1-5-392,4-4-352,6-18 1104,1-11-592,9-29-8,2-15-24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2.731"/>
    </inkml:context>
    <inkml:brush xml:id="br0">
      <inkml:brushProperty name="width" value="0.05" units="cm"/>
      <inkml:brushProperty name="height" value="0.05" units="cm"/>
    </inkml:brush>
  </inkml:definitions>
  <inkml:trace contextRef="#ctx0" brushRef="#br0">133 1 14931,'26'17'3889,"5"0"-2744,-2 1 0,0 2 0,-1 1 0,0 1 0,25 29 0,-41-39-991,-1 1 0,-1 1 0,0-1 0,-1 2 0,0-1 0,-1 1 0,-1 1 0,0-1 0,-1 1 0,-1 0 0,-1 1 1,5 29-1,-8-26-61,0 1 0,-2-1 0,0 0 0,-1 0 0,-1 0 0,-1 0 0,-1 0 0,-8 20 0,-4 5 44,-2-2 0,-32 55 0,21-47-466,-3-1 0,-1-2 0,-3-1 0,-78 77 0,113-122 303,-37 31-308,36-31 288,0 1 1,-1-1-1,1-1 1,0 1 0,0 0-1,-1-1 1,1 1-1,-1-1 1,-6 1 0,9-2 13,-1 0 1,1 0 0,0 0-1,0 0 1,0 0 0,0-1 0,0 1-1,-1 0 1,1-1 0,0 1-1,0-1 1,0 1 0,0-1-1,0 0 1,0 1 0,-1-2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3.531"/>
    </inkml:context>
    <inkml:brush xml:id="br0">
      <inkml:brushProperty name="width" value="0.05" units="cm"/>
      <inkml:brushProperty name="height" value="0.05" units="cm"/>
    </inkml:brush>
  </inkml:definitions>
  <inkml:trace contextRef="#ctx0" brushRef="#br0">1 0 21989,'9'2'2040,"-8"11"-1312,1 10-312,-4 9 985,-1 5-345,2 6-448,-2 4-176,3-2-216,0 1-176,4-10-456,2-7-296,3-8-816,-1-7 1272,4-8-273,-2-3-215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3.918"/>
    </inkml:context>
    <inkml:brush xml:id="br0">
      <inkml:brushProperty name="width" value="0.05" units="cm"/>
      <inkml:brushProperty name="height" value="0.05" units="cm"/>
    </inkml:brush>
  </inkml:definitions>
  <inkml:trace contextRef="#ctx0" brushRef="#br0">1 270 20324,'13'11'2121,"9"-3"-1497,14-3-272,7-2 1064,15-3-768,9-3-327,9-2-818,-3-1-415,0-2 760,-9-4-208,-8-5-184</inkml:trace>
  <inkml:trace contextRef="#ctx0" brushRef="#br0" timeOffset="1">1151 0 18516,'2'44'1792,"-4"4"-1368,-7 9-232,2 3 1025,4 1-1033,0-4-200,3-7-728,3-8 640,-1-11-128,-4-3-113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34.322"/>
    </inkml:context>
    <inkml:brush xml:id="br0">
      <inkml:brushProperty name="width" value="0.05" units="cm"/>
      <inkml:brushProperty name="height" value="0.05" units="cm"/>
    </inkml:brush>
  </inkml:definitions>
  <inkml:trace contextRef="#ctx0" brushRef="#br0">0 68 20100,'10'-7'303,"1"0"0,-1 1-1,1 0 1,0 0 0,1 1-1,-1 1 1,1 0 0,0 0-1,0 1 1,15-1 0,19-2 231,62 2 1,-92 3-410,17 1-37,1 1 0,-1 1 0,0 2 0,0 1 0,53 15 0,-74-15-71,1 0 0,-1 0 0,0 1 0,0 1 0,-1 0 0,1 0 0,12 13 0,-17-14 16,-1 0 0,0 1 0,0 0 0,0 0 0,-1 1 0,0 0 0,-1 0 0,0 0 0,0 0 0,-1 1 0,5 16 0,-5-13 80,-1 1-1,-1-1 1,0 1 0,0-1-1,-1 1 1,-1-1-1,0 1 1,0-1 0,-1 1-1,-8 23 1,4-20 91,-1 1 0,-1-1 0,0 0 1,-2-1-1,1 0 0,-2-1 0,-12 15 0,-2-3 115,-2-1 1,0-1-1,-1-1 0,-2-2 1,0-1-1,-1-1 0,-35 15 1,31-18-147,-52 17-1,74-29-328,0-1-1,-1 0 0,1-1 0,-1 0 1,0-1-1,0 0 0,-18-2 0,29 1 84,1 0-1,-1 0 0,1-1 0,0 1 1,-1-1-1,1 1 0,-1-1 0,1 0 1,0 0-1,0 0 0,0 0 0,-1 0 1,1 0-1,0-1 0,0 1 0,0-1 0,1 1 1,-1-1-1,0 0 0,1 0 0,-1 0 1,1 1-1,-1-2 0,1 1 0,0 0 1,0 0-1,0 0 0,0 0 0,0-1 0,1 1 1,-1-5-1,2-18-658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0.105"/>
    </inkml:context>
    <inkml:brush xml:id="br0">
      <inkml:brushProperty name="width" value="0.05" units="cm"/>
      <inkml:brushProperty name="height" value="0.05" units="cm"/>
    </inkml:brush>
  </inkml:definitions>
  <inkml:trace contextRef="#ctx0" brushRef="#br0">22 0 25229,'-2'19'1937,"-5"-3"-1497,3 0-208,-1 0 824,1-1-616,7-3-648,4-4-632,2-6 712,3 1-104,4 0-160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0.522"/>
    </inkml:context>
    <inkml:brush xml:id="br0">
      <inkml:brushProperty name="width" value="0.05" units="cm"/>
      <inkml:brushProperty name="height" value="0.05" units="cm"/>
    </inkml:brush>
  </inkml:definitions>
  <inkml:trace contextRef="#ctx0" brushRef="#br0">28 25 20068,'-13'19'2313,"6"-4"-1417,-1-5 1841,10-10-1553,2-7-712,2-1-400,0-2-864,-2-2 1296,8 2-592,-1-1-72,-3 0-120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1.583"/>
    </inkml:context>
    <inkml:brush xml:id="br0">
      <inkml:brushProperty name="width" value="0.05" units="cm"/>
      <inkml:brushProperty name="height" value="0.05" units="cm"/>
    </inkml:brush>
  </inkml:definitions>
  <inkml:trace contextRef="#ctx0" brushRef="#br0">258 96 13355,'3'-5'962,"16"-35"2486,-18 37-2963,0 1 1,0-1 0,0 0 0,0 0 0,-1 0 0,1 1 0,-1-1 0,0 0 0,0 0-1,0 0 1,0 0 0,-1-4 0,1 7-377,-1-1 0,1 0-1,0 1 1,-1-1 0,1 1-1,-1-1 1,1 1 0,0-1 0,-1 1-1,1-1 1,-1 1 0,0-1-1,1 1 1,-1 0 0,1-1 0,-1 1-1,1 0 1,-1-1 0,0 1-1,1 0 1,-1 0 0,0 0 0,1 0-1,-1 0 1,0 0 0,1 0-1,-1 0 1,0 0 0,0 0 0,1 0-1,-1 0 1,0 0 0,1 0-1,-1 0 1,0 1 0,-27 10 1188,25-9-1192,-14 7-10,0 1 0,1 1 0,0 0 0,0 1 1,2 1-1,-1 0 0,2 1 0,0 1 0,0 0 0,-11 20 0,16-23-96,0 0-1,2 0 0,-1 1 1,2 0-1,-1 0 0,2 1 1,0 0-1,1-1 0,0 1 1,1 0-1,0 1 0,1-1 1,1 0-1,2 23 0,-1-31-6,0-1 0,0 1 0,1-1 0,0 1 0,0-1-1,0 0 1,1 0 0,-1 0 0,1 0 0,0 0-1,1-1 1,-1 1 0,1-1 0,0 0 0,0 0-1,0 0 1,0-1 0,1 1 0,0-1 0,-1 0-1,9 3 1,-5-3-116,0 0 0,0 0 0,1-1 0,-1-1 0,1 1 0,-1-1 0,1-1 0,-1 0 0,1 0 0,0 0 0,-1-1 0,1-1 0,12-3 0,3-2-138,0-2 0,35-18-1,-6-3-270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2.035"/>
    </inkml:context>
    <inkml:brush xml:id="br0">
      <inkml:brushProperty name="width" value="0.05" units="cm"/>
      <inkml:brushProperty name="height" value="0.05" units="cm"/>
    </inkml:brush>
  </inkml:definitions>
  <inkml:trace contextRef="#ctx0" brushRef="#br0">2 1 20748,'3'17'1961,"-3"7"-1233,-1 6-304,1 10 952,-2 2-295,1 5-417,1 1-216,0-3-216,3-2-32,0-8-168,1-9-120,1-7-440,-3-7-320,-6-23-1977,-2-2 1929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2.407"/>
    </inkml:context>
    <inkml:brush xml:id="br0">
      <inkml:brushProperty name="width" value="0.05" units="cm"/>
      <inkml:brushProperty name="height" value="0.05" units="cm"/>
    </inkml:brush>
  </inkml:definitions>
  <inkml:trace contextRef="#ctx0" brushRef="#br0">2 38 20348,'-1'6'2137,"13"7"-1233,2-5-344,11-4 1241,6-1-481,7-6-440,5-6-208,3 1-552,0-3-392,-6-2-1440,-4 6 1568,-9-3-280,-6-1-201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38.479"/>
    </inkml:context>
    <inkml:brush xml:id="br0">
      <inkml:brushProperty name="width" value="0.05" units="cm"/>
      <inkml:brushProperty name="height" value="0.05" units="cm"/>
    </inkml:brush>
  </inkml:definitions>
  <inkml:trace contextRef="#ctx0" brushRef="#br0">1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1.359"/>
    </inkml:context>
    <inkml:brush xml:id="br0">
      <inkml:brushProperty name="width" value="0.05" units="cm"/>
      <inkml:brushProperty name="height" value="0.05" units="cm"/>
    </inkml:brush>
  </inkml:definitions>
  <inkml:trace contextRef="#ctx0" brushRef="#br0">104 65 18708,'-4'4'543,"0"0"0,1 0 0,-1-1 0,-1 0 0,1 0 0,-8 5 0,-18 14 1245,5 8-1080,23-28-714,1 1 1,-1-1-1,1 0 1,0 1 0,0-1-1,0 0 1,0 1 0,0-1-1,1 1 1,-1 0-1,1-1 1,-1 5 0,1-7-2,0 1 0,1-1 0,-1 1 0,0 0 1,0-1-1,0 1 0,1-1 0,-1 1 0,0-1 1,1 1-1,-1-1 0,0 0 0,1 1 0,-1-1 1,1 1-1,-1-1 0,0 0 0,1 1 0,-1-1 1,1 0-1,-1 1 0,1-1 0,0 0 0,-1 0 1,1 0-1,-1 1 0,1-1 0,-1 0 0,1 0 0,-1 0 1,2 0-1,22 0-191,-15-1 122,-2 1 49,1 0 0,-1 1 0,1 0 1,-1 0-1,1 1 0,-1 0 0,0 0 1,0 1-1,0 0 0,11 6 0,-9-3 23,0 0 0,-1 1 0,0 0-1,0 1 1,-1-1 0,0 1 0,6 10-1,-1-3 5,-1 2-1,-1-1 0,-1 2 0,0-1 1,-1 1-1,5 19 0,-10-30 20,-1 1 0,-1-1-1,1 1 1,-1-1 0,0 1 0,-1 0-1,0-1 1,0 1 0,-1 0 0,0-1-1,0 1 1,-1-1 0,0 1 0,0-1-1,-1 0 1,0 0 0,0 0-1,-4 7 1,1-6 70,0 0 1,0-1-1,-1 0 0,1 0 0,-2 0 0,1-1 1,-1 0-1,-14 8 0,18-12-35,1 0-1,-1-1 1,0 1 0,1-1-1,-1 0 1,0 0 0,0 0-1,0-1 1,0 1 0,-6-1-1,7 0-19,1-1 0,-1 1 0,1-1 0,-1 0 0,1 1 0,-1-1 0,1 0 0,0 0 0,-1-1 0,1 1 0,0 0 0,0-1 0,0 0 0,0 1 0,0-1 0,0 0 0,-2-3 0,1 2-5,1-1 1,-1 0-1,1 1 1,0-1-1,0 0 1,0-1-1,1 1 1,-1 0-1,1 0 1,0-1-1,0 1 1,1 0-1,-1-9 1,2 4-18,-1 1 1,1 0 0,1 0-1,0 0 1,0 0 0,0 0-1,5-8 1,2-3-43,1-1 1,1 2-1,1-1 1,27-30-1,-6 15-60,1 1-1,64-46 0,23-22 57,-111 92 50,0-1 0,9-13 0,-17 20 0,0 1-1,0-1 1,-1 0 0,1 0 0,-1 0-1,1 0 1,-1 0 0,0 0-1,0 0 1,0 0 0,-1 0 0,1 0-1,-1 0 1,0-1 0,0-3 0,0 6-10,0 0 0,0 0 1,0 0-1,-1 0 0,1 0 1,0 0-1,-1 0 0,1 0 1,-1 0-1,1 0 0,-1 0 1,0 0-1,1 0 1,-1 1-1,0-1 0,1 0 1,-1 0-1,0 1 0,0-1 1,0 1-1,0-1 0,1 1 1,-1-1-1,0 1 0,0-1 1,0 1-1,0 0 0,0-1 1,0 1-1,0 0 0,0 0 1,0 0-1,-1 0 0,1 0 1,0 0-1,0 0 0,0 0 1,0 0-1,0 0 0,0 1 1,0-1-1,0 0 0,0 1 1,0-1-1,-1 2 0,-3 0 11,0 0-1,0 0 0,0 1 0,1-1 0,-1 1 0,1 1 0,-8 6 0,2 0-30,2 1 1,-1 0-1,1 0 1,1 1-1,-11 22 1,15-28-60,1-1 1,0 0-1,0 1 0,1-1 1,0 1-1,0 0 0,0-1 1,0 1-1,1 0 0,0 0 1,0-1-1,1 1 0,-1 0 1,1 0-1,1-1 0,2 10 1,-3-14 3,0 1 1,-1 0 0,1-1-1,0 1 1,1-1 0,-1 1-1,0-1 1,0 1 0,1-1-1,-1 0 1,0 0 0,1 1-1,-1-1 1,1 0 0,0 0-1,-1-1 1,1 1 0,0 0-1,0 0 1,-1-1 0,1 1-1,0-1 1,0 0 0,0 1-1,0-1 1,-1 0 0,1 0-1,2-1 1,2 1-48,-1-1 1,1 0-1,0-1 0,-1 1 0,0-1 1,1 0-1,-1-1 0,7-3 0,27-22-581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2.840"/>
    </inkml:context>
    <inkml:brush xml:id="br0">
      <inkml:brushProperty name="width" value="0.05" units="cm"/>
      <inkml:brushProperty name="height" value="0.05" units="cm"/>
    </inkml:brush>
  </inkml:definitions>
  <inkml:trace contextRef="#ctx0" brushRef="#br0">31 13 18316,'-4'-8'2320,"-2"3"-1191,0 8-449,2 16 1296,0 7-375,1 14-569,0 4-272,3 8-408,0 4-152,1 2-216,2-4-120,3-6-336,-2-5-408,-1-13-673,-1-4 1257,-2-15-264,0-10-248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3.243"/>
    </inkml:context>
    <inkml:brush xml:id="br0">
      <inkml:brushProperty name="width" value="0.05" units="cm"/>
      <inkml:brushProperty name="height" value="0.05" units="cm"/>
    </inkml:brush>
  </inkml:definitions>
  <inkml:trace contextRef="#ctx0" brushRef="#br0">3 95 15795,'-3'-10'2185,"11"4"-1065,2-3-440,3 2 2409,4-2-1665,7-1-632,2 1-256,3 1-736,3-1-336,-1 3 512,3 2-160,-7-4-120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3.602"/>
    </inkml:context>
    <inkml:brush xml:id="br0">
      <inkml:brushProperty name="width" value="0.05" units="cm"/>
      <inkml:brushProperty name="height" value="0.05" units="cm"/>
    </inkml:brush>
  </inkml:definitions>
  <inkml:trace contextRef="#ctx0" brushRef="#br0">332 6 17236,'0'0'61,"0"0"1,0-1 0,0 1-1,0 0 1,0 0-1,-1-1 1,1 1 0,0 0-1,0-1 1,0 1 0,0 0-1,-1 0 1,1-1-1,0 1 1,0 0 0,-1 0-1,1 0 1,0-1 0,0 1-1,-1 0 1,1 0-1,0 0 1,0 0 0,-1 0-1,1-1 1,0 1 0,-1 0-1,1 0 1,0 0-1,-1 0 1,1 0 0,0 0-1,-1 0 1,1 0 0,0 0-1,-1 0 1,1 0 0,0 0-1,0 1 1,-1-1-1,1 0 1,0 0 0,-1 0-1,1 0 1,0 0 0,0 1-1,-1-1 1,1 0-1,0 0 1,0 0 0,-1 1-1,-20 12 1133,5-1-690,0 2 0,1 0 0,0 1 0,-22 29 0,-41 75 553,58-84-738,1 1 0,2 1 0,2 1 1,-12 42-1,21-57-225,0 0 0,2 0 1,1 1-1,1-1 0,1 1 0,1-1 1,1 1-1,5 33 0,-4-48-172,0 0 0,1 0 0,0 0 0,0 0 1,1-1-1,0 0 0,1 1 0,-1-1 0,2-1 0,-1 1 0,1-1 0,8 8 0,-8-10-4,-1 0 0,1-1 0,0 1-1,0-1 1,1-1 0,-1 0 0,1 1 0,-1-2 0,1 1 0,0-1 0,0 0 0,1-1-1,-1 1 1,0-1 0,15-1 0,25-5-385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3.978"/>
    </inkml:context>
    <inkml:brush xml:id="br0">
      <inkml:brushProperty name="width" value="0.05" units="cm"/>
      <inkml:brushProperty name="height" value="0.05" units="cm"/>
    </inkml:brush>
  </inkml:definitions>
  <inkml:trace contextRef="#ctx0" brushRef="#br0">218 8 19492,'13'-7'1980,"-17"7"93,-24 16 292,9 1-2175,1 1 0,1 1 0,0 0 1,2 2-1,0 0 0,1 0 1,1 1-1,2 1 0,0 0 0,1 1 1,1 0-1,1 0 0,2 1 1,0 0-1,-2 31 0,7-43-160,0 0 0,1 0 0,1-1 0,0 1 0,4 16 0,-5-24-52,1-1 0,1 0 0,-1 0-1,1 0 1,-1 0 0,1 0-1,0 0 1,1-1 0,-1 1 0,1-1-1,-1 1 1,1-1 0,0 0 0,0 0-1,0 0 1,1 0 0,-1-1-1,1 1 1,5 2 0,-2-3-119,1 0 0,-1 0 0,1 0-1,0-1 1,0 0 0,0 0 0,0-1 0,0 0 0,-1-1 0,1 1 0,0-2 0,0 1 0,0-1-1,-1 0 1,1-1 0,-1 1 0,9-6 0,5-2-162,-1-1 0,0-1 0,-1-1-1,30-25 1,14-20-493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4.409"/>
    </inkml:context>
    <inkml:brush xml:id="br0">
      <inkml:brushProperty name="width" value="0.05" units="cm"/>
      <inkml:brushProperty name="height" value="0.05" units="cm"/>
    </inkml:brush>
  </inkml:definitions>
  <inkml:trace contextRef="#ctx0" brushRef="#br0">34 1 18588,'-6'0'2120,"2"7"-1383,-3 11-257,2 2 1480,1 5-1040,1 3-216,0-1-367,2 1-209,1-6-833,0-6 353,4-7 232,5 0-168,1-6-128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1:44.841"/>
    </inkml:context>
    <inkml:brush xml:id="br0">
      <inkml:brushProperty name="width" value="0.05" units="cm"/>
      <inkml:brushProperty name="height" value="0.05" units="cm"/>
    </inkml:brush>
  </inkml:definitions>
  <inkml:trace contextRef="#ctx0" brushRef="#br0">72 1 15627,'15'26'2325,"2"1"-1,27 33 0,-30-44-1807,-1 2 0,0 0-1,-1 1 1,-1 0 0,-1 0 0,13 38 0,-15-24-298,-2-1 0,-1 1 1,-1 0-1,-3 0 1,0 0-1,-2 0 1,-6 39-1,-4-4 10,-3 0-1,-31 92 0,-5-26-881,43-119 416,0-1 1,-1 1-1,-1-2 0,0 1 1,-1-1-1,-19 20 0,25-30 163,0 1 0,0-1 0,-1 1 0,1-1 0,-7 3 0,-19 0-521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2.870"/>
    </inkml:context>
    <inkml:brush xml:id="br0">
      <inkml:brushProperty name="width" value="0.05" units="cm"/>
      <inkml:brushProperty name="height" value="0.05" units="cm"/>
    </inkml:brush>
  </inkml:definitions>
  <inkml:trace contextRef="#ctx0" brushRef="#br0">4136 57 9602,'-18'-10'364,"-1"2"1,0 0-1,0 1 1,-1 1-1,0 1 1,0 0-1,-1 2 0,1 1 1,-1 0-1,1 1 1,-28 3-1,-231 23 335,-18 1-244,-523-20 291,450-23-688,17 0-31,256 17-21,-160 21 1,157-3 36,-1 5 0,3 4 0,-138 57 0,-271 151-399,495-228 322,-25 11-160,0 1-1,-65 49 0,88-56 162,0 0 1,1 1-1,0 1 1,1 0-1,0 1 1,2 0-1,-1 0 0,-15 34 1,18-30 39,1 0-1,1 0 1,0 0 0,1 1-1,1 0 1,1 0 0,1 0 0,1 0-1,1 1 1,0-1 0,2 0-1,0 0 1,1 0 0,1 0 0,1 0-1,1-1 1,1 0 0,0 0 0,1 0-1,2-1 1,-1 0 0,2-1-1,0 0 1,1-1 0,27 28 0,-2-12-9,1-1 1,1-2 0,1-2 0,2-1 0,44 19 0,17 1-2,112 35-1,-56-33 1,228 38-1,171-8 19,265-20 7,-600-57-26,377-49 0,-451 24 3,-1-7 1,145-50 0,-186 44 6,-2-5-1,-2-4 0,132-82 1,-203 108 13,0-2 0,-1-2 0,-1-1 0,-2-1 0,0-1 0,-2-1 0,-1-2 1,26-40-1,-38 51 37,-2-1 0,0 0 1,-2-1-1,0 0 0,-1-1 1,-1 1-1,-1-2 1,-1 1-1,-1-1 0,-1 1 1,-1-1-1,-1 0 0,-1 0 1,-1 0-1,-5-26 0,0 20 22,-1 0 0,-2 1 0,-1 1-1,-1-1 1,-1 2 0,-1-1 0,-2 2-1,0 0 1,-2 1 0,-1 0 0,0 2-1,-2 0 1,-1 1 0,0 1 0,-49-34-1,46 37-72,0 2-1,-1 1 1,-1 1-1,-1 1 1,0 1-1,0 1 0,-1 2 1,0 0-1,0 2 1,-1 2-1,0 0 0,1 2 1,-1 1-1,0 1 1,0 2-1,-34 6 0,-29 15-24,17 2 10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3.968"/>
    </inkml:context>
    <inkml:brush xml:id="br0">
      <inkml:brushProperty name="width" value="0.05" units="cm"/>
      <inkml:brushProperty name="height" value="0.05" units="cm"/>
    </inkml:brush>
  </inkml:definitions>
  <inkml:trace contextRef="#ctx0" brushRef="#br0">1 200 17932,'6'-1'749,"1"-2"0,0 1 0,0-1 1,-1 0-1,10-6 0,2 0-146,13-6-86,193-83 2072,-190 85-2622,1 2-1,0 2 1,0 1 0,61-5 0,-86 12-228,-5 0 5,-1 1-1,1-1 1,-1 1-1,1 0 0,0 1 1,-1-1-1,1 1 1,0 0-1,8 2 1,-13-3 232,0 1 1,0-1 0,0 0 0,0 0 0,0 0-1,0 1 1,0-1 0,0 0 0,0 0 0,0 0-1,0 1 1,0-1 0,0 0 0,0 0 0,0 0 0,0 1-1,0-1 1,-1 0 0,1 0 0,0 0 0,0 0-1,0 1 1,0-1 0,0 0 0,0 0 0,-1 0-1,1 0 1,0 0 0,0 1 0,0-1 0,0 0-1,-1 0 1,1 0 0,0 0 0,0 0 0,0 0-1,0 0 1,-1 0 0,1 0 0,0 0 0,0 0-1,0 0 1,-1 0 0,1 0 0,0 0 0,0 0-1,0 0 1,-1 0 0,1 0 0,0 0 0,0 0 0,-1 0-1,1 0-45,-13 3-788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4.356"/>
    </inkml:context>
    <inkml:brush xml:id="br0">
      <inkml:brushProperty name="width" value="0.05" units="cm"/>
      <inkml:brushProperty name="height" value="0.05" units="cm"/>
    </inkml:brush>
  </inkml:definitions>
  <inkml:trace contextRef="#ctx0" brushRef="#br0">424 0 17988,'-2'0'162,"0"1"-1,0-1 1,0 0 0,0 0 0,0 1-1,0 0 1,0-1 0,0 1-1,0 0 1,0 0 0,0 0 0,1 0-1,-1 0 1,0 0 0,1 0 0,-1 1-1,1-1 1,-1 1 0,1-1 0,0 1-1,-2 2 1,-2 4 171,1-1-1,0 1 1,-4 16 0,-2 0-180,-8 10 145,-1-1 0,-2-1-1,-2-1 1,-41 45 0,3-3 186,55-66-437,-80 111 563,78-105-575,0 0 0,1 1 0,1 0 0,0 0 0,1 1 0,1-1 0,-4 22 0,7-32-33,0-1 0,1 1 0,0 0 0,0 0 0,0 0 0,0 0 0,1 0 0,-1 0 0,1 0-1,0-1 1,0 1 0,0 0 0,1 0 0,3 6 0,-3-7-4,0-1 0,1 1-1,-1-1 1,1 0 0,0 1-1,-1-1 1,1 0 0,0-1 0,0 1-1,0 0 1,0-1 0,1 0 0,-1 0-1,0 0 1,1 0 0,-1 0-1,5 0 1,7 0-44,1-1 0,-1 0 0,0-1 0,0-1 0,1-1 0,-1 0 1,-1 0-1,1-2 0,-1 0 0,1 0 0,-1-2 0,25-15 0,25-20-56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4.898"/>
    </inkml:context>
    <inkml:brush xml:id="br0">
      <inkml:brushProperty name="width" value="0.05" units="cm"/>
      <inkml:brushProperty name="height" value="0.05" units="cm"/>
    </inkml:brush>
  </inkml:definitions>
  <inkml:trace contextRef="#ctx0" brushRef="#br0">8 74 18852,'3'27'1121,"-1"0"0,-2 0 0,-3 33 0,0-3-503,0 2-119,0-29-231,2 0-1,1-1 0,2 1 0,8 48 1,-10-77-250,0 0 0,0-1 0,0 1 0,0 0 1,0 0-1,0 0 0,0 0 0,1 0 0,-1-1 1,0 1-1,1 0 0,-1 0 0,1-1 1,-1 1-1,1 0 0,-1 0 0,1-1 0,-1 1 1,1-1-1,-1 1 0,1 0 0,0-1 0,0 1 1,-1-1-1,1 1 0,0-1 0,0 0 1,-1 1-1,1-1 0,0 0 0,0 0 0,0 1 1,0-1-1,0 0 0,1 0 0,0-1 26,1 0 0,0-1 0,-1 1-1,1-1 1,-1 1 0,0-1-1,0 0 1,1 0 0,-1 0 0,-1 0-1,1 0 1,2-3 0,198-274 1319,-117 156-1027,-72 104-334,9-13-208,35-38 0,-66 73-2823,-18 13 2805,15-8-315,-16 9-239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1.920"/>
    </inkml:context>
    <inkml:brush xml:id="br0">
      <inkml:brushProperty name="width" value="0.05" units="cm"/>
      <inkml:brushProperty name="height" value="0.05" units="cm"/>
    </inkml:brush>
  </inkml:definitions>
  <inkml:trace contextRef="#ctx0" brushRef="#br0">178 1 18116,'-13'7'339,"0"0"1,1 0-1,0 2 1,1-1-1,0 2 1,0-1-1,1 2 1,0-1-1,1 1 1,0 1-1,1 0 1,0 0-1,1 0 1,0 1-1,1 0 1,0 0-1,-6 25 1,12-35-301,-1 0 1,0 0 0,1 0 0,0 0 0,0 1 0,0-1 0,0 0 0,0 0 0,1 1 0,-1-1-1,1 0 1,0 0 0,0 0 0,0 0 0,0 0 0,1 0 0,-1 0 0,1-1 0,0 1 0,0 0-1,0-1 1,0 1 0,0-1 0,0 0 0,1 0 0,3 4 0,6 0-33,-1 0 0,1 0-1,1-1 1,-1 0 0,18 4 0,29 12 3,-51-17-29,0 1 0,0 0 0,0 1 1,-1 0-1,1 0 0,-1 0 0,-1 1 1,1 0-1,-1 0 0,-1 1 0,1-1 0,-1 1 1,-1 1-1,6 11 0,-8-15 21,0-1 0,-1 1 0,0 0 0,0 0 0,0 0 0,0 0 0,-1 0 0,0 0 0,0 0 0,0 0 0,0 0 1,-1 0-1,0 0 0,0 0 0,-1 0 0,1-1 0,-1 1 0,0 0 0,0-1 0,0 1 0,-1-1 0,0 0 0,0 0 0,0 0 0,0 0 0,0 0 0,-1-1 0,-5 5 0,3-3 69,-1-1 0,1 1 1,-1-1-1,0 0 0,-1-1 0,1 0 0,-15 4 1,19-6-37,-1 0 1,1 0 0,-1 0 0,1-1 0,-1 0-1,1 1 1,-1-1 0,1-1 0,-1 1 0,1 0-1,-1-1 1,1 0 0,-1 0 0,1 0 0,0 0-1,-1 0 1,1-1 0,0 1 0,-6-5 0,8 4-22,-1 0 0,0 0 0,0-1 0,1 1 0,-1 0 0,1-1 0,0 1 0,0-1 0,0 0 0,0 1 0,0-1 0,1 0 0,-1 0 0,1 1 0,0-1 0,-1 0 0,1 0 0,1 0 0,-1 0 0,0 1 0,1-1 1,-1 0-1,1 0 0,1-3 0,3-8-41,0 0 1,1 0-1,9-16 1,25-37-231,83-105 0,-13 21 159,-106 146 111,-1 1 2,0-1 0,0 1 0,0 0 0,-1-1 0,1 0 0,-1 1 1,0-1-1,-1 0 0,1 0 0,-1 0 0,0-1 0,1-5 0,-2 11-12,0-1 0,-1 1-1,1 0 1,0-1 0,0 1 0,0 0-1,0-1 1,0 1 0,-1 0 0,1-1-1,0 1 1,0 0 0,-1-1 0,1 1-1,0 0 1,0 0 0,-1 0 0,1-1-1,0 1 1,0 0 0,-1 0 0,1 0-1,0 0 1,-1-1 0,1 1 0,0 0-1,-1 0 1,1 0 0,-1 0-1,1 0 1,0 0 0,-1 0 0,1 0-1,0 0 1,-1 0 0,1 0 0,0 0-1,-1 0 1,1 0 0,0 1 0,-1-1-1,1 0 1,0 0 0,-1 0 0,1 0-1,0 1 1,-1-1 0,1 0 0,0 0-1,0 0 1,-1 1 0,1 0-1,-20 13 57,9 0-55,0 1-1,1 0 1,0 0 0,1 1-1,1 0 1,1 1-1,0 0 1,1 0 0,1 0-1,1 1 1,0-1-1,-2 29 1,6-42-38,-1 1 0,1-1-1,1 1 1,-1-1 0,1 1 0,-1-1-1,1 1 1,1-1 0,-1 0 0,0 1 0,4 6-1,-4-10-24,1 1 0,-1-1-1,0 1 1,0-1 0,1 0-1,-1 1 1,0-1 0,1 0-1,0 0 1,-1 0 0,1 0-1,-1 0 1,1 0 0,0-1-1,0 1 1,0 0 0,-1-1-1,1 0 1,0 1 0,0-1-1,0 0 1,0 0 0,0 0-1,-1 0 1,1 0 0,0 0-1,0-1 1,0 1 0,0-1 0,1 0-1,8-2-331,-1-1 0,-1-1 0,1 1 0,-1-2 0,1 1 0,-1-1 0,14-13 0,-1-1-380,32-36 1,-8 0-362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5.288"/>
    </inkml:context>
    <inkml:brush xml:id="br0">
      <inkml:brushProperty name="width" value="0.05" units="cm"/>
      <inkml:brushProperty name="height" value="0.05" units="cm"/>
    </inkml:brush>
  </inkml:definitions>
  <inkml:trace contextRef="#ctx0" brushRef="#br0">1 1 15843,'25'39'1945,"-1"-5"-1121,-2-4-360,3-8 1208,3-4-671,1-8-985,0-7-384,-2-9 320,-3-10-216,0-10-145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5.674"/>
    </inkml:context>
    <inkml:brush xml:id="br0">
      <inkml:brushProperty name="width" value="0.05" units="cm"/>
      <inkml:brushProperty name="height" value="0.05" units="cm"/>
    </inkml:brush>
  </inkml:definitions>
  <inkml:trace contextRef="#ctx0" brushRef="#br0">84 1 17212,'-4'1'182,"1"0"0,0 0 0,0 0 1,-1 1-1,1-1 0,0 1 0,1 0 1,-1 0-1,0 0 0,0 0 0,1 1 1,0-1-1,-1 1 0,1-1 0,0 1 1,0 0-1,0 0 0,1 0 0,-1 0 1,1 0-1,-3 6 0,-1 6 226,0 0 0,0 0 0,-2 20 0,6-26-303,-1 0 1,1 0-1,0 0 0,1 1 1,0-1-1,1 0 0,0 0 1,4 17-1,-5-25-89,0 0 1,0 0-1,0 0 0,1 0 1,-1 0-1,1 0 0,-1 0 1,0 0-1,1 0 0,0-1 1,-1 1-1,1 0 0,-1 0 1,1-1-1,0 1 0,0 0 0,-1-1 1,1 1-1,0 0 0,0-1 1,0 1-1,0-1 0,-1 0 1,1 1-1,0-1 0,0 0 1,0 1-1,0-1 0,0 0 1,0 0-1,0 0 0,0 0 1,0 0-1,0 0 0,0 0 1,0 0-1,0 0 0,0-1 0,0 1 1,0 0-1,0 0 0,0-1 1,0 1-1,0-1 0,0 0 1,5-2 58,0-1 0,-1 0 0,1 0-1,-1 0 1,8-9 0,14-18 298,28-39 0,-32 37-140,40-40 1,-63 72-231,1 1 1,-1 0 0,0-1 0,1 1 0,-1-1-1,0 1 1,1-1 0,-1 1 0,1 0 0,-1-1-1,1 1 1,-1 0 0,1 0 0,-1-1 0,1 1-1,-1 0 1,1 0 0,-1 0 0,1-1 0,-1 1-1,1 0 1,-1 0 0,1 0 0,0 0 0,-1 0-1,1 0 1,-1 0 0,1 0 0,0 1 0,-1-1 0,1 1 1,0 0 0,-1 0 0,1-1 0,-1 1-1,0 0 1,1 0 0,-1 0 0,0 0-1,1-1 1,-1 1 0,0 0 0,0 0 0,0 0-1,0 0 1,0 1 0,-3 50 107,2-41-78,-3 20 54,-2 23 69,5-50-136,1 0 0,0-1 0,1 1 0,-1 0 0,0-1 0,1 1 0,0-1 0,0 1 0,0-1 0,3 7 0,-3-10-11,-1 1-1,1 0 0,-1 0 1,1-1-1,-1 1 1,1-1-1,0 1 1,0 0-1,-1-1 0,1 1 1,0-1-1,0 0 1,-1 1-1,1-1 1,0 0-1,0 1 0,0-1 1,0 0-1,0 0 1,0 0-1,-1 0 1,1 0-1,0 0 0,0 0 1,0 0-1,0 0 1,0 0-1,0 0 1,0 0-1,-1-1 1,1 1-1,0 0 0,0-1 1,1 0-1,26-18 200,-10 1-43,27-34 0,-30 34-73,0 0 0,20-16 0,-34 33-92,0 0 0,-1 0 1,1 0-1,0 1 1,0-1-1,0 0 0,0 1 1,0-1-1,1 1 0,-1-1 1,0 1-1,0 0 0,0-1 1,0 1-1,0 0 1,1 0-1,1-1 0,-3 2 0,1-1 0,0 0-1,-1 1 1,1-1 0,-1 0-1,1 1 1,0-1 0,-1 0-1,1 1 1,-1-1 0,1 1-1,-1-1 1,1 1 0,-1-1-1,0 1 1,1 0 0,-1-1-1,0 1 1,1-1 0,-1 1-1,0 0 1,0 0 0,2 6 1,-1 0 1,0-1 0,0 1 0,-1 13 0,1-8 0,0 19-3,4 25 1,-5-56 1,0 1 0,0 0 0,0-1-1,0 1 1,0 0 0,0-1 0,0 1 0,0-1-1,1 1 1,-1 0 0,0-1 0,0 1-1,1-1 1,-1 1 0,1 0 0,-1-1-1,0 1 1,1-1 0,-1 1 0,1-1-1,-1 0 1,1 1 0,-1-1 0,1 1 0,0-1-1,0 0 1,0 0-1,0 0 1,-1 0-1,1 0 0,0 0 0,0-1 1,0 1-1,-1 0 0,1-1 1,0 1-1,0 0 0,-1-1 0,1 1 1,0-1-1,-1 1 0,1-1 1,0 0-1,0 0 0,25-36 31,-23 32-20,9-16 27,-10 16-37,1-1 0,0 1 1,0-1-1,0 1 0,1 0 1,0 0-1,0 0 0,0 1 0,0 0 1,8-6-1,-12 10-2,1 0 1,-1-1-1,0 1 0,1 0 1,-1 0-1,1 0 0,-1 0 1,0 0-1,1 0 0,-1 0 1,1 0-1,-1 0 0,1 0 1,-1 0-1,0 0 0,1 0 1,-1 0-1,0 0 0,1 1 1,-1-1-1,1 0 0,-1 0 0,0 0 1,1 0-1,-1 1 0,0-1 1,1 0-1,-1 1 0,0-1 1,1 1-1,6 15 2,-1 20-184,-6-36 164,0 67-3133,0-67 3138,0 0-1,0 0 1,0 0 0,1 0 0,-1 0 0,0 0 0,0 0 0,0 0 0,0 0-1,0 0 1,0 0 0,0 0 0,0 0 0,0 0 0,0 0 0,0 0-1,0 0 1,0 0 0,0 0 0,0 0 0,0 0 0,0 0 0,1 0 0,-1 0-1,0 0 1,0 0 0,0 1 0,0-1 0,0 0 0,0 0 0,0 0 0,0 0-1,0 0 1,0 0 0,0 0 0,0 0 0,0 0 0,0 0 0,4-11-669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6.167"/>
    </inkml:context>
    <inkml:brush xml:id="br0">
      <inkml:brushProperty name="width" value="0.05" units="cm"/>
      <inkml:brushProperty name="height" value="0.05" units="cm"/>
    </inkml:brush>
  </inkml:definitions>
  <inkml:trace contextRef="#ctx0" brushRef="#br0">0 4 15355,'0'0'75,"0"-1"-1,1 1 1,-1 0-1,0 0 1,0-1-1,1 1 1,-1 0-1,0 0 1,0 0-1,1-1 0,-1 1 1,0 0-1,0 0 1,1 0-1,-1 0 1,0 0-1,1 0 1,-1 0-1,0-1 1,1 1-1,-1 0 1,0 0-1,1 0 1,-1 0-1,0 0 1,0 0-1,1 0 1,-1 1-1,0-1 0,1 0 1,-1 0-1,0 0 1,1 0-1,5 12 1903,0 28 502,-4-27-1905,-2-12-567,5 28 633,11 37 1,-14-59-568,1 1 0,0-1 0,0 0 1,1 0-1,-1 0 0,2 0 1,-1-1-1,1 1 0,0-1 0,7 7 1,-11-12-43,1 1 0,0-1 0,0 0 0,0 0 1,0 0-1,0 1 0,0-2 0,0 1 1,0 0-1,0 0 0,0-1 0,0 1 0,1-1 1,-1 0-1,0 1 0,0-1 0,1 0 0,-1 0 1,3-1-1,-1 0 21,0 0 1,1-1 0,-1 1 0,0-1-1,-1 0 1,1 0 0,0 0-1,0-1 1,4-4 0,6-6 155,-1 0 0,0-1 0,17-26 0,-26 35-147,10-15 133,-11 14-146,0 1 1,1-1-1,0 1 0,0 0 1,1 0-1,-1 1 1,1-1-1,7-5 1,-11 10-48,0 0-1,-1-1 1,1 1 0,0 0 0,-1 0 0,1 0 0,-1 0 0,1-1 0,0 1 0,-1 0 0,1 0 0,0 0 0,-1 1 0,1-1 0,0 0 0,-1 0 0,1 0 0,0 0 0,-1 1 0,1-1 0,0 0 0,-1 0 0,1 1 0,-1-1 0,1 1 0,-1-1 0,1 0-1,-1 1 1,1-1 0,-1 1 0,1-1 0,-1 1 0,0-1 0,1 1 0,-1 0 0,0-1 0,1 1 0,-1-1 0,0 1 0,0 0 0,0-1 0,1 1 0,-1 0 0,0-1 0,0 1 0,0 1 0,5 38-14,-5-34 13,9 106-774,-5-103-177,2-12 584,5-15 150,-10 17 169,13-27-379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6.775"/>
    </inkml:context>
    <inkml:brush xml:id="br0">
      <inkml:brushProperty name="width" value="0.05" units="cm"/>
      <inkml:brushProperty name="height" value="0.05" units="cm"/>
    </inkml:brush>
  </inkml:definitions>
  <inkml:trace contextRef="#ctx0" brushRef="#br0">1 52 19548,'0'-2'220,"0"-1"0,0 0 0,1 1-1,-1-1 1,1 0 0,-1 1 0,1-1 0,0 1 0,0-1-1,0 1 1,0 0 0,1-1 0,-1 1 0,3-3-1,-4 4-144,1 1 0,0-1 0,-1 0 0,1 0 0,0 0 0,0 0 0,0 1 0,-1-1 0,1 0 0,0 1 0,0-1 0,0 1-1,0-1 1,0 1 0,0 0 0,0-1 0,1 1 0,-1 0 0,0 0 0,0-1 0,0 1 0,0 0 0,0 0 0,0 0 0,0 0 0,1 1-1,-1-1 1,0 0 0,0 0 0,0 1 0,0-1 0,0 1 0,0-1 0,0 1 0,1 0 0,0 1-33,-1-1 1,1 0 0,-1 1-1,0-1 1,0 1-1,0 0 1,0-1 0,0 1-1,0 0 1,0 0-1,0 0 1,-1-1 0,1 1-1,-1 0 1,1 0-1,-1 0 1,0 0-1,0 0 1,0 0 0,0 2-1,-6 42 160,5-41-169,-21 73 263,16-60-208,0-1-1,2 1 1,0 1-1,-3 24 1,7-43-83,0 1 1,0 0-1,0 0 1,0 0-1,0-1 1,0 1-1,0 0 1,0 0-1,0 0 1,1-1-1,-1 1 0,0 0 1,0 0-1,1-1 1,-1 1-1,1 0 1,-1-1-1,0 1 1,1 0-1,-1-1 1,1 1-1,-1 0 1,1-1-1,0 1 1,-1-1-1,2 1 1,-1 0-1,1-1 1,-1 0 0,1 1-1,-1-1 1,1 0 0,-1 0 0,1 0-1,-1 0 1,0 0 0,1-1-1,-1 1 1,1 0 0,1-1 0,5-2 6,0 0 1,-1-1-1,1 0 1,8-6 0,6-4-71,-1-2 0,-1 0 0,0-1 0,-1-1 0,19-24 0,-35 39 36,-1 0 0,0-1 0,1 1 0,-2-1 1,1 0-1,0 0 0,-1 0 0,2-6 1,-3 8 24,1 0 0,-1 0 0,0 1 0,0-1 0,0 0 0,0 0 0,0 1 0,-1-1 0,1 0 0,0 0 0,-1 1 0,1-1 0,-1 0 0,0 1 0,0-1 0,1 1 0,-1-1 0,0 1 0,0-1 0,-1 1 0,1 0 0,-2-2 0,-12-9-147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7.211"/>
    </inkml:context>
    <inkml:brush xml:id="br0">
      <inkml:brushProperty name="width" value="0.05" units="cm"/>
      <inkml:brushProperty name="height" value="0.05" units="cm"/>
    </inkml:brush>
  </inkml:definitions>
  <inkml:trace contextRef="#ctx0" brushRef="#br0">0 22 16756,'18'4'2264,"-1"-1"-1416,8-6-384,6-1 1601,7-2-1457,4-1-552,-1 2 104,-2 3-216,2 0-216</inkml:trace>
  <inkml:trace contextRef="#ctx0" brushRef="#br0" timeOffset="1">656 25 20676,'-8'19'1889,"4"4"-1465,2-5-384,4-5 528,7-7-1096,-1-8 664,8-6-304,0-7-104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7.599"/>
    </inkml:context>
    <inkml:brush xml:id="br0">
      <inkml:brushProperty name="width" value="0.05" units="cm"/>
      <inkml:brushProperty name="height" value="0.05" units="cm"/>
    </inkml:brush>
  </inkml:definitions>
  <inkml:trace contextRef="#ctx0" brushRef="#br0">5 0 19412,'0'29'1673,"0"4"-1265,-5-1-152,5 3 544,2 0-624,2-3-744,1-4 1568,-4-7-1064,1-2-80,-2-5-16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8.029"/>
    </inkml:context>
    <inkml:brush xml:id="br0">
      <inkml:brushProperty name="width" value="0.05" units="cm"/>
      <inkml:brushProperty name="height" value="0.05" units="cm"/>
    </inkml:brush>
  </inkml:definitions>
  <inkml:trace contextRef="#ctx0" brushRef="#br0">0 119 20116,'2'-7'202,"1"0"0,-1 1 0,1 0 0,0 0 0,1 0 0,-1 0 0,1 0-1,0 1 1,1-1 0,0 1 0,-1 1 0,2-1 0,-1 0 0,0 1 0,1 0 0,0 0 0,0 1-1,0 0 1,0 0 0,11-3 0,-8 3-108,-1 1 0,1 0 0,0 0 0,-1 1 0,1 0 0,0 1 0,0 0 0,0 0-1,0 1 1,0 0 0,-1 1 0,1 0 0,0 0 0,-1 1 0,15 7 0,-19-9-87,0 1 1,0 0-1,-1 0 1,1 0-1,-1 1 1,1-1 0,-1 1-1,0 0 1,0 0-1,0 0 1,-1 0-1,1 0 1,-1 1-1,0-1 1,0 1-1,0 0 1,0 0-1,0-1 1,-1 1-1,0 0 1,0 0-1,0 0 1,0 1-1,-1-1 1,1 0-1,-1 0 1,0 0 0,0 0-1,-1 0 1,1 1-1,-1-1 1,0 0-1,0 0 1,0 0-1,-1 0 1,1-1-1,-1 1 1,-3 5-1,2-3 5,-1 1 1,-1-1-1,1 0 0,-1 0 0,0 0 0,0 0 1,0-1-1,-1 0 0,0 0 0,0-1 0,-1 1 0,1-1 1,-1-1-1,-8 5 0,56-29-1063,-34 19 967,1 0 0,0 1 0,0 0 0,0 1 0,0 0 0,0 0 0,0 1-1,0-1 1,0 2 0,0-1 0,0 1 0,0 1 0,8 3 0,-13-5 89,0 1 1,1-1-1,-1 1 0,0 0 1,0 0-1,-1 0 0,1 1 1,0-1-1,-1 1 0,0-1 1,1 1-1,-1 0 0,0 0 0,0 0 1,-1 0-1,1 0 0,-1 1 1,1-1-1,-1 0 0,0 1 1,0-1-1,-1 1 0,1-1 1,-1 1-1,1-1 0,-1 1 1,0 0-1,0-1 0,-1 1 1,1-1-1,-3 6 0,1-1 98,0-1-1,-1 0 0,0 0 1,0-1-1,0 1 1,-1-1-1,0 1 1,-1-1-1,1 0 0,-1-1 1,0 1-1,-1-1 1,1 0-1,-1 0 1,0-1-1,0 1 0,-1-1 1,1-1-1,-9 4 1,8-4-198,0 0 0,-1 0 0,0 0 1,1-1-1,-1-1 0,0 1 0,0-1 1,0-1-1,1 0 0,-1 0 0,0 0 1,0-1-1,0 0 0,0 0 0,0-1 1,1 0-1,-1-1 0,-8-3 0,3-2-312,7-1-122</inkml:trace>
  <inkml:trace contextRef="#ctx0" brushRef="#br0" timeOffset="1">645 402 25261,'-10'8'1761,"3"0"-1569,-2-4-240,5-4-88,2-4 296,7-2-224,2-4-144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8.684"/>
    </inkml:context>
    <inkml:brush xml:id="br0">
      <inkml:brushProperty name="width" value="0.05" units="cm"/>
      <inkml:brushProperty name="height" value="0.05" units="cm"/>
    </inkml:brush>
  </inkml:definitions>
  <inkml:trace contextRef="#ctx0" brushRef="#br0">130 428 18660,'-4'0'163,"1"0"-1,-1 0 1,0 1-1,1 0 1,-1-1 0,1 1-1,-1 1 1,1-1-1,-1 0 1,1 1 0,0 0-1,-1 0 1,-4 4-1,3-2-26,0 1-1,1 0 0,-1 0 0,1 0 1,1 0-1,-1 0 0,-3 9 0,0 1-37,0 1-1,2 0 0,0 0 1,0 0-1,-1 21 0,4-30-78,2 0-1,-1 1 1,1-1 0,0 1-1,1 8 1,-1-15-9,0 0-1,0 1 1,1-1-1,-1 0 1,0 0 0,0 0-1,1 0 1,-1 0-1,0-1 1,1 1 0,-1 0-1,1 0 1,-1 0-1,1 0 1,0 0 0,-1 0-1,1-1 1,0 1-1,0 0 1,-1-1-1,1 1 1,0 0 0,0-1-1,0 1 1,0-1-1,0 0 1,0 1 0,0-1-1,0 1 1,0-1-1,0 0 1,0 0 0,0 0-1,0 0 1,0 0-1,0 0 1,0 0 0,0 0-1,0 0 1,0 0-1,0 0 1,0-1 0,0 1-1,0 0 1,0-1-1,1 0 1,6-2 68,-1-1 1,1-1-1,-1 1 1,0-1-1,0-1 1,-1 1-1,1-1 1,-1 0-1,6-8 1,47-66 543,-54 73-562,13-21 265,0 0-1,-2-1 1,24-59 0,-38 83-148,-5 18-105,-9 36-34,9-28-33,1 1 1,0 22 0,3-35-4,-1-1 0,1 0 0,1 1 0,-1-1 0,1 0 0,1 0-1,0 0 1,5 10 0,-8-16 0,1 0 0,0 0 0,0-1-1,0 1 1,0 0 0,1-1 0,-1 1-1,0-1 1,1 1 0,-1-1 0,1 0 0,-1 0-1,1 1 1,0-1 0,-1 0 0,1 0-1,0-1 1,0 1 0,0 0 0,0-1 0,0 1-1,0-1 1,0 1 0,0-1 0,0 0-1,0 0 1,0 0 0,0 0 0,0 0-1,0 0 1,0-1 0,0 1 0,-1-1 0,3 0-1,3-2 9,0 0-1,-1-1 1,1 0-1,-1 0 0,0 0 1,0-1-1,-1 1 1,8-9-1,7-10 62,0-2 0,-1 0 0,-2-1-1,0 0 1,21-50 0,-18 29 77,-2-1 0,20-88 0,-35 123-124,9-52 108,-11 60-115,-1 0-1,1 0 1,-1 0 0,0 0-1,-1 0 1,1 0 0,-1 0 0,0 0-1,-3-10 1,3 15-16,1 0 1,0-1-1,0 1 0,0-1 0,-1 1 0,1 0 1,0-1-1,-1 1 0,1 0 0,0-1 0,-1 1 0,1 0 1,0 0-1,-1-1 0,1 1 0,-1 0 0,1 0 1,0 0-1,-1-1 0,1 1 0,-1 0 0,1 0 0,-1 0 1,1 0-1,0 0 0,-1 0 0,1 0 0,-1 0 0,1 0 1,-1 0-1,1 0 0,-1 0 0,1 0 0,0 1 1,-1-1-1,-15 11 6,8-1-2,1 2 1,0-1 0,0 1-1,1 0 1,-8 24-1,-18 69 14,30-97-18,-7 25 2,2 1 1,-4 37-1,10-62-1,0 1 1,1 0-1,0 0 0,1 0 0,0 0 0,0 0 0,1-1 0,0 1 0,1 0 0,0-1 0,1 0 0,4 10 0,-5-15-17,0 0 0,0 0 0,1 0-1,-1-1 1,1 1 0,0-1 0,0 1-1,1-1 1,-1-1 0,0 1 0,1-1-1,0 1 1,7 1 0,8 3-507,1-2 1,22 4-1,-2-1-542,-15-1 607,-6-1-154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9.120"/>
    </inkml:context>
    <inkml:brush xml:id="br0">
      <inkml:brushProperty name="width" value="0.05" units="cm"/>
      <inkml:brushProperty name="height" value="0.05" units="cm"/>
    </inkml:brush>
  </inkml:definitions>
  <inkml:trace contextRef="#ctx0" brushRef="#br0">118 1 17964,'-3'1'266,"-1"0"0,1 0 0,0 1 0,0-1 0,0 1 0,0 0 0,0 0 0,0 0 1,0 0-1,1 1 0,-1-1 0,-1 4 0,-27 34 1096,29-37-1182,-4 5-48,0 1 0,1 1 0,-1-1 0,2 1 0,-1-1 0,2 1 0,-1 0 0,-1 12 0,4-21-124,1 0-1,0-1 0,0 1 1,0 0-1,0 0 0,0 0 1,0 0-1,0 0 1,1 0-1,-1 0 0,0 0 1,0 0-1,1 0 0,-1 0 1,1 0-1,-1-1 0,1 1 1,-1 0-1,1 0 1,-1-1-1,1 1 0,0 0 1,-1 0-1,1-1 0,0 1 1,0-1-1,-1 1 1,1-1-1,0 1 0,0-1 1,0 1-1,0-1 0,0 0 1,0 1-1,-1-1 1,1 0-1,0 0 0,0 0 1,2 0-1,4 0 26,0 0 0,0 0-1,0-1 1,10-1 0,-8 0-2,8-1-11,-1 1 1,0 1 0,0 0 0,0 1 0,19 3 0,-32-3-6,0 1 1,-1-1 0,1 1-1,0-1 1,-1 1 0,1 0-1,-1 0 1,1 0 0,-1 0-1,1 1 1,-1-1 0,0 1-1,1-1 1,-1 1 0,0 0-1,0 0 1,0 0 0,-1 0-1,1 0 1,0 0 0,-1 1-1,1-1 1,-1 1 0,0-1-1,0 1 1,0-1 0,0 1-1,0 0 1,-1-1 0,1 1-1,-1 0 1,1-1 0,-1 1-1,0 0 1,0 0 0,-1-1-1,1 1 1,-2 5 0,1-1 57,-1-1 0,0 0 1,-1 0-1,1 0 0,-1 0 0,-1 0 1,1 0-1,-1-1 0,0 1 1,0-1-1,0 0 0,-1 0 0,-7 5 1,6-4-11,-1-1 0,1-1 1,-1 1-1,0-1 0,0 0 0,0-1 0,0 1 1,-1-1-1,1-1 0,-16 4 0,19-6-220,0 0-1,0-1 0,0 1 0,0-1 0,0 0 0,0 1 0,1-2 0,-1 1 1,0 0-1,0-1 0,1 0 0,-1 0 0,1 0 0,-1 0 0,1 0 1,0-1-1,0 0 0,0 1 0,0-1 0,0 0 0,1-1 0,-1 1 0,1 0 1,0-1-1,0 1 0,0-1 0,1 0 0,-2-4 0,-9-32-783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19.713"/>
    </inkml:context>
    <inkml:brush xml:id="br0">
      <inkml:brushProperty name="width" value="0.05" units="cm"/>
      <inkml:brushProperty name="height" value="0.05" units="cm"/>
    </inkml:brush>
  </inkml:definitions>
  <inkml:trace contextRef="#ctx0" brushRef="#br0">39 125 13219,'42'-113'4996,"-37"101"-2997,-5 15-184,-6 27 26,-56 242 677,54-222-2420,2 0 0,2 1 0,5 77 0,0-115-82,0-1-1,1 1 0,1-1 0,0 0 0,1 0 0,0 0 0,11 20 0,-14-30-8,1 0-1,-1 1 0,1-1 1,-1 0-1,1 0 0,0 0 1,0 0-1,0 0 0,0 0 1,1-1-1,-1 1 0,0-1 1,1 1-1,-1-1 0,1 0 1,-1 0-1,4 1 1,-3-2 3,0 0 1,0 0-1,0 0 1,0-1 0,1 1-1,-1-1 1,0 0 0,0 0-1,0 0 1,0 0 0,0 0-1,-1 0 1,1-1 0,0 0-1,0 1 1,-1-1 0,1 0-1,3-4 1,8-7 50,-1-1 0,0-1 0,-1 0 0,0-1 0,-1 0 1,-1 0-1,9-21 0,3-10 197,23-74 0,-36 95-98,-1-2 0,7-42-1,-30 113-14,-14 108-92,26-128-48,1 1 0,1-1 0,1 1 0,5 35 0,-5-55-6,1-1 1,0 1-1,-1-1 1,2 0-1,-1 1 1,0-1-1,1 0 1,-1 0 0,1 0-1,0 0 1,0 0-1,0 0 1,4 4-1,-3-5-16,-1 0-1,0-1 0,0 1 1,1-1-1,-1 0 0,1 0 1,-1 0-1,1 0 1,0 0-1,-1-1 0,1 1 1,0-1-1,-1 1 1,1-1-1,0 0 0,0 0 1,-1 0-1,4-1 0,3 0-341,1-1-1,-1 0 1,18-7-1,-24 8 275,1 0 0,-1-1 0,1 0-1,-1 0 1,0 0 0,0 0 0,0-1 0,0 1-1,0-1 1,0 1 0,-1-1 0,4-5 0,5-13-428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2.372"/>
    </inkml:context>
    <inkml:brush xml:id="br0">
      <inkml:brushProperty name="width" value="0.05" units="cm"/>
      <inkml:brushProperty name="height" value="0.05" units="cm"/>
    </inkml:brush>
  </inkml:definitions>
  <inkml:trace contextRef="#ctx0" brushRef="#br0">141 17 17596,'0'-1'77,"0"0"1,0 1-1,0-1 1,0 0-1,0 1 0,-1-1 1,1 0-1,0 1 1,0-1-1,-1 0 1,1 1-1,0-1 1,-1 0-1,1 1 0,-1-1 1,1 1-1,-1-1 1,1 1-1,-1-1 1,1 1-1,-1-1 1,1 1-1,-1-1 0,0 1 1,1 0-1,-1-1 1,0 1-1,1 0 1,-1 0-1,0-1 1,0 1-1,-1 1 28,1-1-1,-1 0 1,1 1 0,-1 0-1,1-1 1,-1 1-1,1 0 1,0 0 0,-1 0-1,1 0 1,0 0 0,0 0-1,-2 2 1,-7 9 505,0 0-1,-10 19 1,16-25-197,-7 12 80,1 0 1,-16 38-1,23-48-412,0 0 0,1 1 1,0-1-1,0 1 0,1-1 0,0 1 0,1 0 0,0 0 0,1 13 0,0-19-65,0 0 0,0 1-1,0-1 1,0 0 0,1 1-1,0-1 1,-1 0 0,1 0 0,0 0-1,1-1 1,-1 1 0,0 0-1,1-1 1,-1 0 0,1 1 0,0-1-1,0 0 1,0 0 0,0-1-1,0 1 1,0-1 0,1 1 0,-1-1-1,5 1 1,8 2-22,1 0 1,-1-1-1,29 1 0,-42-4 12,19 1-13,-14-1-5,1 0 1,0 1 0,-1 0 0,1 0-1,-1 0 1,0 1 0,1 1 0,-1-1 0,12 7-1,-19-9 15,0 1-1,-1-1 0,1 1 1,0 0-1,-1-1 0,1 1 1,0 0-1,-1-1 0,1 1 1,-1 0-1,1 0 1,-1-1-1,0 1 0,1 0 1,-1 0-1,0 0 0,0 0 1,1 0-1,-1-1 0,0 1 1,0 0-1,0 0 0,0 0 1,0 0-1,0 0 0,0 0 1,0 0-1,-1 0 1,1-1-1,0 1 0,0 0 1,-1 0-1,1 0 0,-1 0 1,1-1-1,0 1 0,-1 0 1,0 0-1,1-1 0,-1 1 1,1 0-1,-2 0 1,-4 5 22,0-1 1,0 0 0,-12 8 0,14-10-15,-8 5 7,-62 39 310,66-43-348,-1 0 0,1-1 0,0 0 0,-1 0 1,0 0-1,1-1 0,-16 1 0,22-3-45,0 0 0,0 0 0,0 0 0,0 0 0,0 0 0,0 0 0,0-1 0,0 1 0,0-1 0,1 1 0,-1-1 0,0 0 0,0 0 0,1 0 0,-1 0 0,0 0 0,1 0 0,-1 0 0,1 0 0,0-1 0,-3-1 0,3 1 16,0 0 1,0 0 0,0-1-1,0 1 1,0 0-1,1 0 1,-1-1-1,1 1 1,-1 0 0,1-1-1,0 1 1,0 0-1,0-1 1,0 1-1,0-1 1,0 1 0,1-3-1,7-24-455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0.098"/>
    </inkml:context>
    <inkml:brush xml:id="br0">
      <inkml:brushProperty name="width" value="0.05" units="cm"/>
      <inkml:brushProperty name="height" value="0.05" units="cm"/>
    </inkml:brush>
  </inkml:definitions>
  <inkml:trace contextRef="#ctx0" brushRef="#br0">21 1 19764,'-4'3'2089,"-2"3"-1481,-1-6-288,4-2 1304,4 2-1272,7 2-544,-1-2-2688,0 1 2560,-1 2-361,-2 0-287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0.519"/>
    </inkml:context>
    <inkml:brush xml:id="br0">
      <inkml:brushProperty name="width" value="0.05" units="cm"/>
      <inkml:brushProperty name="height" value="0.05" units="cm"/>
    </inkml:brush>
  </inkml:definitions>
  <inkml:trace contextRef="#ctx0" brushRef="#br0">39 1 19780,'1'0'135,"1"0"1,-1 1-1,1-1 0,-1 0 1,1 1-1,-1-1 0,1 1 0,-1-1 1,0 1-1,1 0 0,-1 0 0,0-1 1,0 1-1,1 0 0,-1 0 0,0 0 1,0 1-1,0-1 0,0 0 0,0 0 1,1 2-1,-1 1 94,1-1 0,-1 1 1,0-1-1,0 1 0,0 0 0,0-1 0,-1 1 0,1 6 1,-1 5 301,-1 0 0,-1 1 0,-4 19 0,-16 56 322,11-51-631,2 1-1,1 0 1,-2 54-1,10-90-191,0 1 0,0 0 0,1-1-1,0 1 1,0-1 0,0 1 0,0-1 0,1 1 0,0-1-1,4 7 1,-5-10-16,1 0 0,-1 1 0,1-1 1,0 0-1,0 0 0,0 0 0,0 0 0,0 0 0,1-1 0,-1 1 0,1-1 0,-1 1 0,1-1 0,-1 0 1,1 0-1,-1 0 0,1 0 0,0-1 0,0 1 0,0-1 0,-1 1 0,6-1 0,1-1-78,0 1-1,0-1 0,0-1 0,0 0 1,0 0-1,0-1 0,0 0 1,0 0-1,10-7 0,-14 7-76,1 0 0,-1 0-1,0 0 1,0-1 0,-1 1 0,1-1-1,-1-1 1,0 1 0,0 0 0,0-1-1,0 0 1,-1 0 0,0 0-1,0 0 1,3-8 0,-1-12-416</inkml:trace>
  <inkml:trace contextRef="#ctx0" brushRef="#br0" timeOffset="1">1 201 18156,'7'-1'1240,"9"-1"-1240,6-1-232,7-3 576,0-1-216,8 1-208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0.923"/>
    </inkml:context>
    <inkml:brush xml:id="br0">
      <inkml:brushProperty name="width" value="0.05" units="cm"/>
      <inkml:brushProperty name="height" value="0.05" units="cm"/>
    </inkml:brush>
  </inkml:definitions>
  <inkml:trace contextRef="#ctx0" brushRef="#br0">1 337 17452,'3'0'139,"1"0"1,0 0-1,0 0 0,-1 0 1,1-1-1,0 1 1,0-1-1,-1 0 1,1 0-1,-1-1 1,1 1-1,-1-1 0,1 1 1,-1-1-1,0 0 1,0 0-1,0-1 1,0 1-1,4-5 0,6-6 172,-1 0 1,18-26-1,-29 36-240,7-8 53,0 1 0,-1-2 0,-1 1 0,0-1 1,-1 0-1,0 0 0,-1-1 0,0 0 0,-1 1 1,0-1-1,-1 0 0,0-1 0,-1-19 1,-1 31-90,0-1 1,0 1 0,-1 0-1,1-1 1,-1 1 0,1-1 0,-1 1-1,0 0 1,0-1 0,0 1-1,0 0 1,0 0 0,-1 0-1,1 0 1,-1 0 0,1 0 0,-1 0-1,0 1 1,-2-3 0,3 3-14,-1 1 0,1-1 1,-1 0-1,0 1 0,1-1 1,-1 1-1,0 0 0,0 0 1,1-1-1,-1 1 0,0 0 1,0 1-1,1-1 0,-1 0 1,0 0-1,0 1 0,1-1 1,-1 1-1,1-1 0,-1 1 1,0 0-1,1 0 0,-1 0 1,1 0-1,-1 0 0,1 0 1,0 0-1,-2 1 0,-4 6 28,-1-1 0,2 1 0,-1 1 0,1-1 1,0 1-1,1 0 0,0 0 0,0 1 0,1-1 0,0 1 0,-3 13 0,3-7-25,0 0-1,1 0 0,1 0 1,0 0-1,1 0 1,3 29-1,-2-41-21,0-1 0,1 1-1,0 0 1,0-1 0,0 1 0,0-1-1,1 0 1,-1 1 0,1-1-1,2 4 1,-2-5 2,-1-1 0,1 1-1,-1-1 1,1 1 0,0-1 0,-1 0 0,1 0-1,0 1 1,0-1 0,0 0 0,0-1-1,0 1 1,0 0 0,0-1 0,0 1 0,0-1-1,0 1 1,1-1 0,2 0 0,4 0 13,1-1 0,-1-1 0,0 1 0,0-1-1,0-1 1,0 0 0,-1 0 0,1-1 0,12-7 0,12-8 62,30-25 0,-38 26-29,-5 4-14,-10 6-19,-1 1 0,1 1 0,1 0 0,-1 0 0,18-7 0,-27 13-17,-1 0 1,1 0-1,0 0 1,0 0-1,-1 0 1,1 0 0,0 0-1,0 0 1,0 0-1,-1 0 1,1 0 0,0 0-1,0 0 1,-1 1-1,1-1 1,0 0 0,-1 0-1,1 1 1,0-1-1,-1 1 1,1-1-1,0 1 1,-1-1 0,1 1-1,-1-1 1,1 1-1,-1-1 1,1 1 0,-1 0-1,1-1 1,-1 1-1,0 0 1,1-1-1,-1 1 1,0 0 0,1-1-1,-1 1 1,0 0-1,0 0 1,0-1 0,0 1-1,0 0 1,0 0-1,0 0 1,1 8 11,-1-1 0,0 0 0,-2 11 0,1-8 5,4 19 64,-3-29-77,0-1 0,0 1 0,0-1 0,0 1-1,1-1 1,-1 1 0,0-1 0,0 1-1,1-1 1,-1 1 0,0-1 0,1 0 0,-1 1-1,0-1 1,1 1 0,-1-1 0,1 0 0,-1 1-1,0-1 1,1 0 0,-1 0 0,1 0-1,-1 1 1,1-1 0,-1 0 0,1 0 0,-1 0-1,1 0 1,-1 0 0,1 0 0,-1 0-1,1 0 1,0 0 0,-1 0 0,1 0 0,-1 0-1,1 0 1,-1 0 0,1 0 0,-1-1 0,1 1-1,-1 0 1,1 0 0,-1 0 0,0-1-1,1 1 1,-1 0 0,1-1 0,-1 1 0,0-1-1,1 1 1,-1-1 0,13-9 82,-1-1 0,0 0-1,19-25 1,-1 1 51,-20 25-100,-6 5-23,0 0 0,0 0 0,1 1 0,0-1 0,0 1-1,0 0 1,1 1 0,0-1 0,-1 1 0,10-4 0,-14 7-15,0 0 1,0 0-1,0 0 0,0 0 1,0 0-1,0 0 1,0 0-1,0 0 0,0 0 1,0 1-1,0-1 0,0 0 1,0 1-1,0-1 1,0 1-1,0-1 0,-1 1 1,1-1-1,0 1 1,0 0-1,0-1 0,-1 1 1,1 0-1,0 0 1,-1 0-1,1-1 0,-1 1 1,1 0-1,-1 0 1,1 0-1,-1 0 0,0 0 1,1 0-1,-1 0 1,0 0-1,0 0 0,0 0 1,0 0-1,1 0 0,-2 1 1,2 7-12,0 1 1,-1-1-1,-1 12 1,1-18-3,-7 59-409,3-36-204,0 33 0,5-55 340,4-10-108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1.347"/>
    </inkml:context>
    <inkml:brush xml:id="br0">
      <inkml:brushProperty name="width" value="0.05" units="cm"/>
      <inkml:brushProperty name="height" value="0.05" units="cm"/>
    </inkml:brush>
  </inkml:definitions>
  <inkml:trace contextRef="#ctx0" brushRef="#br0">0 1 20716,'35'14'3613,"-29"-12"-3363,0 0-1,-1 1 0,1-1 1,0 1-1,-1 0 1,0 0-1,0 1 0,0-1 1,0 1-1,0 0 0,-1 1 1,7 7-1,-5-4-218,-1 1 1,0-1-1,0 1 0,-1 0 0,0 1 1,-1-1-1,0 1 0,0 0 0,-1 0 1,1 15-1,-2 4-25,-1 0 0,-5 39 0,5-66-6,0 0 1,-1 0-1,1 0 1,0 0 0,0-1-1,0 1 1,0 0-1,1 0 1,-1 0-1,1 0 1,-1 0 0,1 0-1,-1 0 1,1-1-1,0 1 1,0 0 0,0 0-1,0-1 1,0 1-1,0-1 1,1 1-1,2 2 1,-1-3-2,0 1 0,0-1 0,0 1 0,0-1-1,0 0 1,1 0 0,-1-1 0,0 1 0,1-1 0,-1 0 0,1 1-1,3-2 1,3 1-150,0-1-1,1 0 0,-1-1 0,12-3 1,-18 4 66,0 0 0,0-1 1,0 1-1,-1-1 0,1 0 1,0 0-1,0 0 1,-1 0-1,0-1 0,1 1 1,-1-1-1,4-5 0,-5-1-232,-7 2-97</inkml:trace>
  <inkml:trace contextRef="#ctx0" brushRef="#br0" timeOffset="1">34 299 14211,'4'-3'2088,"16"-3"-911,4-3-505,8-3 2160,7-2-1775,2-1-481,4 5 24,1 1-296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2.107"/>
    </inkml:context>
    <inkml:brush xml:id="br0">
      <inkml:brushProperty name="width" value="0.05" units="cm"/>
      <inkml:brushProperty name="height" value="0.05" units="cm"/>
    </inkml:brush>
  </inkml:definitions>
  <inkml:trace contextRef="#ctx0" brushRef="#br0">210 96 19284,'1'-3'157,"0"0"0,0 1 1,-1-1-1,1 0 0,-1 0 0,1 0 0,-1 0 0,0 0 0,0 0 1,-1-1-1,1 1 0,0 0 0,-1 1 0,0-1 0,-1-5 0,0 6-40,1 0 0,-1 0 0,1 0-1,-1 0 1,0 0 0,1 0 0,-1 1-1,0-1 1,0 1 0,-1-1 0,1 1-1,0 0 1,0-1 0,-1 1-1,1 1 1,0-1 0,-1 0 0,1 0-1,-4 0 1,-1 1-20,1-1 0,0 1 0,-1 0-1,1 0 1,0 1 0,0-1 0,0 1 0,-1 1 0,1-1-1,0 1 1,0 0 0,1 1 0,-1 0 0,0-1 0,1 2-1,0-1 1,-1 0 0,1 1 0,-5 5 0,6-5-98,1-1 1,-1 1 0,0 0-1,1 0 1,0 1-1,0-1 1,0 1 0,1-1-1,-1 1 1,1 0-1,0 0 1,1 0 0,-1 0-1,1 0 1,0 1-1,0-1 1,1 0 0,-1 1-1,1-1 1,0 0-1,1 1 1,-1-1 0,2 6-1,0-7-3,-1 0 0,1 1 0,0-1 0,0 0 0,1 0 0,-1 0 0,1-1 0,0 1 0,5 5 0,35 29-52,-14-15 16,-13-7 22,0 1 1,-1 0-1,-1 1 0,0 1 0,-2 0 0,0 1 1,-1 0-1,-1 1 0,10 31 0,-15-40 28,-2 2 0,1-1 0,-2 0 0,0 1 0,0-1 0,-1 1-1,-1-1 1,0 1 0,-1-1 0,-1 1 0,0-1 0,0 1 0,-2-1 0,1 0 0,-2 0-1,0 0 1,-7 13 0,8-19 19,-1-1-1,1 0 1,-1 0 0,0 0-1,0-1 1,-1 1 0,0-1-1,0-1 1,0 1 0,0-1-1,-1 0 1,-14 6 0,19-9-19,-1 0 1,0 0 0,0 0 0,0 0 0,0-1 0,0 1 0,0-1 0,0 0-1,0 0 1,0 0 0,0 0 0,0 0 0,0-1 0,0 1 0,0-1 0,0 0 0,0 0-1,0 0 1,1 0 0,-1-1 0,0 1 0,1-1 0,-1 1 0,1-1 0,-1 0 0,1 0-1,0 0 1,0 0 0,0-1 0,0 1 0,0 0 0,0-1 0,1 0 0,-1 1-1,0-4 1,-2-3-3,1-1 0,0 1-1,1 0 1,0-1 0,0 0-1,1 0 1,0 1 0,1-1-1,0 0 1,1 0 0,0 0 0,0 1-1,1-1 1,0 0 0,4-9-1,3-8-10,1 1 0,1-1 0,30-48 0,5 8 4,92-105-1,-84 109 14,-52 60-13,10-11 6,-2 1 0,1-2 0,7-15 0,-16 27-1,0-1 1,0 1-1,-1-1 1,1 1 0,-1-1-1,0 1 1,0-1 0,-1 0-1,1 0 1,-1 1-1,1-1 1,-1 0 0,0 0-1,-1 0 1,1 1 0,-1-1-1,1 0 1,-1 0-1,-1 1 1,0-4 0,1 6-4,1 0 0,0 0 1,-1 1-1,1-1 1,0 0-1,-1 1 0,1-1 1,-1 1-1,1-1 0,-1 0 1,0 1-1,1-1 1,-1 1-1,0 0 0,1-1 1,-1 1-1,0 0 0,1-1 1,-1 1-1,0 0 0,0-1 1,1 1-1,-1 0 1,0 0-1,0 0 0,0 0 1,-1 0 2,0 1 0,0-1 1,0 0-1,0 1 0,1 0 1,-1-1-1,0 1 0,0 0 1,1 0-1,-4 2 0,-1 2 12,1 0-1,-1 0 1,0 1-1,-6 9 1,4-4-61,1 0 0,1 0 1,0 1-1,0 0 0,1 0 1,1 0-1,0 1 0,1-1 1,0 1-1,1 0 0,0 0 1,1 0-1,1 0 0,0 0 1,2 13-1,-2-23-23,1 0 0,-1 0 0,1 0 0,0-1 0,0 1 0,1 0 0,-1-1 0,0 1 0,1 0 0,0-1 0,-1 0 0,1 1 0,0-1 0,0 0 0,0 0 0,1 0-1,-1 0 1,0-1 0,1 1 0,-1-1 0,1 1 0,-1-1 0,1 0 0,0 0 0,0 0 0,-1 0 0,1 0 0,0-1 0,0 1 0,0-1 0,0 0 0,0 0 0,0 0 0,0 0 0,0-1 0,0 1 0,-1-1 0,1 1 0,0-1 0,4-2 0,28-15-617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2.512"/>
    </inkml:context>
    <inkml:brush xml:id="br0">
      <inkml:brushProperty name="width" value="0.05" units="cm"/>
      <inkml:brushProperty name="height" value="0.05" units="cm"/>
    </inkml:brush>
  </inkml:definitions>
  <inkml:trace contextRef="#ctx0" brushRef="#br0">57 1 17516,'-3'3'235,"1"1"0,-1 0 1,1 0-1,0 0 0,0 0 1,1 0-1,-1 1 0,1-1 1,0 0-1,0 1 0,0 5 1,-3 7 232,-6 30 401,1 0 0,3 1 0,1 0 0,4 66 0,1-105-798,1 0-1,0 0 0,0 0 0,1 0 0,5 16 0,-6-24-61,-1 1-1,1-1 1,0 1-1,-1-1 0,1 1 1,0-1-1,0 1 1,0-1-1,0 0 0,0 0 1,0 1-1,0-1 0,0 0 1,1 0-1,-1 0 1,0 0-1,1 0 0,-1-1 1,1 1-1,-1 0 1,1-1-1,-1 1 0,1-1 1,-1 1-1,1-1 0,-1 0 1,1 0-1,0 0 1,-1 1-1,1-2 0,0 1 1,-1 0-1,1 0 1,-1 0-1,1-1 0,0 1 1,-1-1-1,3 0 1,7-5 1,-1 0 0,0-1 0,0 0 1,0-1-1,-1 1 0,0-2 1,13-15-1,22-19 0,-43 42-11,-1 0 0,1 1 0,0-1 0,-1 0 0,1 1 0,0-1 0,-1 1 0,1-1 0,0 1 0,0-1 0,-1 1 0,1 0 0,0-1 0,0 1 0,0 0 0,-1 0 0,1-1 0,0 1 0,0 0 0,0 0 0,0 0 0,0 0 0,0 0 0,-1 0 0,1 0 0,0 1 0,1-1 0,-1 1 0,-1 0-1,1 0 1,0 0-1,-1 0 1,1 0 0,-1 0-1,0 0 1,1 0-1,-1 0 1,0 0-1,0 0 1,0 1-1,0-1 1,0 0-1,0 0 1,0 0-1,0 2 1,-1 8-8,-1 0 0,-6 20 1,3-16 64,0 0 1,-2 0-1,0 0 1,-12 19-1,15-28-16,1-1 0,-1 0 0,0 0 0,-1 0 0,1 0 0,-1 0 0,0-1 0,0 0 0,-1 0 0,1 0 0,-1-1 0,0 0 0,-9 4 0,13-6-51,1-1-1,-1 1 0,1-1 0,-1 1 0,1-1 1,-1 0-1,1 0 0,-1 1 0,0-1 1,1 0-1,-1-1 0,1 1 0,-1 0 0,1 0 1,-1-1-1,1 1 0,-1-1 0,1 1 1,-1-1-1,1 1 0,-1-1 0,1 0 0,0 0 1,-1 0-1,1 0 0,0 0 0,0 0 1,0 0-1,0 0 0,0 0 0,0-1 0,0 1 1,0 0-1,0-1 0,0 1 0,1-1 1,-1 1-1,1 0 0,-1-1 0,1 0 0,-1-1 1,0-4-5,0 1 0,1 0 0,0 0 0,0-1 0,0 1 0,1 0 0,-1 0 0,2 0 0,2-10 0,8-16-256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2.900"/>
    </inkml:context>
    <inkml:brush xml:id="br0">
      <inkml:brushProperty name="width" value="0.05" units="cm"/>
      <inkml:brushProperty name="height" value="0.05" units="cm"/>
    </inkml:brush>
  </inkml:definitions>
  <inkml:trace contextRef="#ctx0" brushRef="#br0">6 30 17692,'0'1'91,"1"-1"0,-1 0 0,1 0 1,-1 0-1,0 1 0,1-1 0,-1 0 0,0 1 1,1-1-1,-1 0 0,1 1 0,-1-1 0,0 0 0,0 1 1,1-1-1,-1 1 0,0-1 0,0 0 0,0 1 1,1-1-1,-1 1 0,0-1 0,0 1 0,0-1 1,0 1-1,0-1 0,0 1 0,0-1 0,0 1 1,0-1-1,0 0 0,0 1 0,0-1 0,0 1 1,0-1-1,-1 1 0,-4 27 1015,3-17-62,-1 6-217,2 1 0,0 26 0,1-39-782,0 0 0,1-1 0,-1 1 0,1 0 0,0-1-1,0 1 1,1-1 0,-1 1 0,1-1 0,0 1-1,0-1 1,0 0 0,1 0 0,4 5 0,-6-8-40,0 0 0,0 0 0,0-1 1,0 1-1,1 0 0,-1 0 0,0-1 0,1 1 1,-1-1-1,1 1 0,-1-1 0,0 1 0,1-1 1,-1 0-1,1 0 0,-1 0 0,1 0 1,-1 0-1,1 0 0,-1 0 0,1 0 0,-1-1 1,1 1-1,-1-1 0,0 1 0,1-1 0,-1 1 1,0-1-1,1 0 0,-1 0 0,2-1 1,2-2-2,0 0 1,-1 0-1,1 0 1,-1 0-1,0-1 1,5-8-1,0-1 10,-1 0 0,-1-1 0,0 0-1,-1 0 1,-1 0 0,0-1 0,-1 1-1,-1-1 1,3-30 0,-6 45-13,0 1 0,1-1 0,-1 0 0,0 0 1,0 1-1,0-1 0,0 0 0,0 1 0,0-1 1,0 0-1,0 0 0,-1 1 0,1-1 0,0 0 0,0 1 1,-1-1-1,1 0 0,0 1 0,-1-1 0,1 0 0,-1 0 1,0 1-1,1 0 0,-1 0 0,0 1 0,1-1 0,-1 0 1,1 0-1,-1 1 0,1-1 0,-1 0 0,1 1 0,0-1 0,-1 1 1,1-1-1,-1 0 0,1 1 0,0-1 0,-1 1 0,1-1 0,-1 2 1,-16 33 29,10-11-23,1 1 0,1-1 1,1 1-1,1 0 1,1-1-1,2 29 0,0-51-28,0 0-1,0 0 1,0 0-1,0 0 1,1-1-1,-1 1 1,1 0-1,-1 0 1,1 0-1,0-1 1,0 1-1,0 0 1,0-1-1,0 1 1,0-1-1,0 1 1,0-1-1,2 2 1,-2-3-35,0 1 1,0-1-1,0 0 1,0 0 0,1 1-1,-1-1 1,0 0-1,0 0 1,0 0-1,0 0 1,0 0 0,0-1-1,1 1 1,-1 0-1,0 0 1,0-1 0,0 1-1,0-1 1,0 1-1,0-1 1,0 1 0,0-1-1,0 0 1,0 1-1,-1-1 1,1 0 0,0 0-1,0 1 1,-1-1-1,2-2 1,8-10-401,0 0-1,-1-1 1,0 0-1,-2 0 1,12-28-1,4-12-438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3.306"/>
    </inkml:context>
    <inkml:brush xml:id="br0">
      <inkml:brushProperty name="width" value="0.05" units="cm"/>
      <inkml:brushProperty name="height" value="0.05" units="cm"/>
    </inkml:brush>
  </inkml:definitions>
  <inkml:trace contextRef="#ctx0" brushRef="#br0">71 1 15707,'-5'7'463,"0"0"0,1 0 0,0 1 0,0 0 1,1 0-1,0 0 0,0 0 0,1 0 0,-2 11 0,-1 0 778,-3 10-623,1 0-1,2 0 1,1 1-1,1 0 1,1-1-1,4 40 1,-2-67-581,0 1 0,0-1 1,1 0-1,-1 1 0,1-1 1,-1 0-1,1 0 0,0 1 0,0-1 1,0 0-1,0 0 0,0 0 1,1 0-1,-1 0 0,4 3 1,-4-4-28,0-1 1,0 1-1,0-1 1,1 1-1,-1-1 0,0 0 1,1 0-1,-1 1 1,0-1-1,0 0 1,1 0-1,-1 0 1,0-1-1,1 1 0,-1 0 1,0 0-1,1-1 1,-1 1-1,0-1 1,0 1-1,0-1 1,1 1-1,-1-1 0,0 0 1,0 1-1,0-1 1,0 0-1,1-2 1,7-4 10,-1-1 1,0-1-1,13-16 1,-16 17-26,1 1 0,0 0 0,1 0-1,0 0 1,0 1 0,12-9 0,-18 15 2,-1-1 0,1 1 0,-1 0 0,1-1 0,-1 1 0,1 0 0,0 0 0,-1 0 0,1-1 0,-1 1 0,1 0 0,0 0 0,-1 0 0,1 0 0,0 0 0,-1 0 0,1 0 0,-1 0 0,1 0 0,0 1 0,-1-1 0,1 0 0,-1 0 0,1 0 0,0 1 0,-1-1 0,1 0 0,-1 1 0,1-1 0,-1 0 0,1 1 0,-1-1 0,1 1 0,-1-1 0,0 1 0,1-1 0,-1 1 0,0-1 0,1 1 0,-1-1 0,0 1 0,0 0 0,1-1 0,-1 1 0,0-1 0,0 1 0,0 0 0,0-1 0,0 1 0,0 0 0,0-1 0,0 1 0,0 0 0,0 38-78,-6 3 18,3-30 49,1 0 1,1 1-1,-1 16 1,2-29 12,0 0 0,0 1 1,0-1-1,0 1 0,0-1 0,0 1 1,0-1-1,0 0 0,0 1 0,0-1 1,0 1-1,1-1 0,-1 1 0,0-1 1,0 0-1,0 1 0,0-1 0,1 0 1,-1 1-1,0-1 0,0 0 0,1 1 1,-1-1-1,0 0 0,1 1 0,-1-1 1,0 0-1,1 0 0,-1 1 0,0-1 1,1 0-1,-1 0 0,1 0 0,0 1 0,14-8 22,13-21 25,-17 16-24,0-1 0,-1-1-1,0 0 1,-1 0 0,-1-1-1,0 0 1,6-19 0,-14 34-22,1-1 0,-1 1 0,0-1 0,0 0 0,1 1 0,-1-1 0,0 0 0,0 1 0,0-1 0,0 0 0,0 1 0,0-1 1,0 1-1,0-1 0,0 0 0,0 1 0,0-1 0,-1 0 0,1 1 0,0-1 0,0 0 0,-1 1 0,1-1 0,-1 0 0,1 1 0,0 0 0,-1 0 1,1 0-1,0 0 0,-1 0 0,1 0 0,-1 0 0,1 0 0,0 0 0,-1 0 0,1 0 0,0 1 0,-1-1 1,1 0-1,0 0 0,-1 0 0,1 0 0,0 1 0,-1-1 0,1 0 0,0 0 0,0 1 0,-1-1 0,1 0 0,0 0 1,0 1-1,-1-1 0,1 1 0,-1 0 0,1-1 0,-1 1 0,1-1 0,0 1 0,-1-1-1,1 1 1,0 0 0,0-1 0,-1 1 0,1 0 0,0-1 0,0 1 0,0 0 0,0-1 0,0 1 0,0 0 0,0 0 0,0-1 0,0 1 0,0 0 0,0-1 0,0 1 0,1 0 0,-1-1 0,0 1 0,0 0 0,1-1 0,-1 1 0,0-1 0,1 1 0,-1-1 0,1 1 0,-1 0 0,1-1 0,-1 0 0,1 1-1,-1-1 1,1 1 0,-1-1 0,1 1 0,0-1 0,-1 0 0,1 0 0,-1 1 0,1-1 0,0 0 0,-1 0 0,2 0 0,5 2-71,0-1 0,0-1 0,0 1 0,0-1 0,0 0 0,0-1 0,0 0 1,0 0-1,0 0 0,0-1 0,0 0 0,-1-1 0,1 1 0,-1-1 0,1 0 0,-1-1 0,0 1 0,-1-1 0,11-9 0,-4-8-145,-7-1-81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3.692"/>
    </inkml:context>
    <inkml:brush xml:id="br0">
      <inkml:brushProperty name="width" value="0.05" units="cm"/>
      <inkml:brushProperty name="height" value="0.05" units="cm"/>
    </inkml:brush>
  </inkml:definitions>
  <inkml:trace contextRef="#ctx0" brushRef="#br0">0 108 19892,'21'-10'2297,"3"4"-1553,4-3-680,1-1 3305,3-7-2857,1-8 0,-4-6-296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5.793"/>
    </inkml:context>
    <inkml:brush xml:id="br0">
      <inkml:brushProperty name="width" value="0.05" units="cm"/>
      <inkml:brushProperty name="height" value="0.05" units="cm"/>
    </inkml:brush>
  </inkml:definitions>
  <inkml:trace contextRef="#ctx0" brushRef="#br0">28 0 18324,'-8'26'1609,"2"0"1,-5 35-1,9-49-1369,1 0-1,1-1 1,0 1-1,1 0 1,0 0-1,1 0 1,5 17-1,-7-27-229,0-1 1,0 0-1,1 0 0,-1 0 0,1 0 1,-1 1-1,1-1 0,-1 0 0,1 0 1,-1 0-1,1 0 0,0 0 1,0 0-1,0 0 0,-1-1 0,1 1 1,0 0-1,0 0 0,0-1 1,0 1-1,2 0 0,-2-1 1,0 0 0,0 0 0,0 0-1,0 0 1,0 0 0,0 0 0,0 0 0,0-1 0,0 1 0,0-1-1,0 1 1,0 0 0,0-1 0,0 0 0,0 1 0,-1-1 0,1 1-1,0-1 1,1-1 0,4-6 66,0 1-1,0-1 1,10-18-1,-15 24-66,14-28 152,-12 22-111,1 0 0,0 0 0,0 1 0,1-1 1,0 1-1,0 0 0,1 0 0,0 1 0,0-1 0,7-4 0,-12 10-43,1 0-1,-1 0 1,1 1 0,-1-1 0,1 1-1,-1-1 1,1 1 0,-1 0-1,1-1 1,-1 1 0,1 0-1,0 0 1,-1 0 0,1 0-1,-1 1 1,1-1 0,-1 0 0,1 1-1,-1-1 1,1 1 0,-1-1-1,1 1 1,-1 0 0,1-1-1,-1 1 1,0 0 0,0 0 0,2 2-1,3 2 4,0 1 0,-1 0-1,0 0 1,6 10 0,-7-10-3,15 25 15,-15-24-21,0 0-1,0 0 0,0 0 0,1-1 1,0 0-1,0 1 0,1-2 1,0 1-1,9 6 0,-14-11 1,0 0-1,1-1 1,-1 1 0,1-1-1,0 0 1,-1 1-1,1-1 1,-1 0-1,1 0 1,-1 0-1,1 0 1,0 0-1,-1 0 1,1 0 0,-1-1-1,1 1 1,-1-1-1,1 1 1,-1-1-1,1 0 1,-1 1-1,1-1 1,-1 0-1,0 0 1,2-1-1,3-3 10,0-1-1,0 1 0,9-12 0,-6 7 4,-2 1 1,1 1 0,1 0 0,-1 0 0,1 1-1,0 0 1,1 1 0,13-8 0,-19 13-12,-1-1 0,1 1 0,-1 0 1,1 0-1,0 1 0,-1-1 0,1 1 0,0 0 0,-1-1 0,1 2 1,0-1-1,0 0 0,-1 1 0,1 0 0,-1-1 0,1 2 1,0-1-1,-1 0 0,0 1 0,1-1 0,-1 1 0,0 0 1,0 0-1,0 0 0,0 1 0,4 4 0,5 5-1,-1 2 0,0 0 0,-1 0-1,0 1 1,8 19 0,20 28-2,-37-61 0,-1 0 0,1 0 1,0 0-1,-1 0 1,1 0-1,0 0 0,0 0 1,0 0-1,-1-1 0,1 1 1,0 0-1,0-1 0,0 1 1,0-1-1,1 1 0,0 0 1,-1-1-3,0 0 0,-1 0 0,1 0 0,-1 0 0,1-1 0,-1 1 0,1 0 1,-1 0-1,1 0 0,0-1 0,-1 1 0,1 0 0,-1 0 0,0-1 0,1 1 0,-1-1 0,1 1 1,-1 0-1,1-1 0,-1 1 0,0-1 0,1 1 0,-1-1 0,2-3-48,0 0-1,0-1 0,0 1 1,-1 0-1,0-1 1,0 1-1,1-6 1,1-27-483,-1 0 1,-2 0-1,-5-42 1,-1 26 65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2.944"/>
    </inkml:context>
    <inkml:brush xml:id="br0">
      <inkml:brushProperty name="width" value="0.05" units="cm"/>
      <inkml:brushProperty name="height" value="0.05" units="cm"/>
    </inkml:brush>
  </inkml:definitions>
  <inkml:trace contextRef="#ctx0" brushRef="#br0">107 137 17932,'6'0'518,"0"-1"0,-1 1-1,1-1 1,0 0 0,-1-1 0,1 1 0,6-4 0,-11 5-420,0 0 0,0-1 1,1 1-1,-1-1 0,0 0 1,0 1-1,0-1 1,0 0-1,0 0 0,0 1 1,0-1-1,-1 0 0,1 0 1,0 0-1,0 0 0,-1 0 1,1 0-1,0 0 0,-1-1 1,1 1-1,-1 0 0,0 0 1,1 0-1,-1-1 0,0 1 1,0 0-1,0 0 0,0-1 1,0 1-1,0 0 0,0 0 1,0 0-1,0-1 0,0 1 1,-1 0-1,1 0 1,0 0-1,-1-1 0,1 1 1,-2-1-1,1 0-76,0 0-1,-1 1 1,1-1 0,0 1-1,-1-1 1,1 1 0,-1 0-1,0-1 1,1 1 0,-1 0-1,0 0 1,0 0 0,0 0-1,0 1 1,0-1 0,0 1-1,0-1 1,0 1 0,0-1-1,0 1 1,0 0 0,0 0-1,0 0 1,0 0 0,0 0-1,0 1 1,0-1 0,0 1-1,0-1 1,-3 2 0,-3 0-25,0 1 1,0 0-1,0 1 1,1-1 0,0 1-1,-9 7 1,10-7-6,0 1 0,0 0 0,1 1 0,0-1 1,-7 11-1,10-14 7,1 1 1,-1-1-1,1 1 1,0 0-1,-1-1 1,1 1-1,0 0 1,1 0-1,-1 0 0,0 0 1,1 0-1,0 0 1,-1 0-1,1 0 1,1 0-1,-1 4 1,1-6 2,-1 0 1,0 1 0,1-1-1,-1 0 1,1 0-1,-1 1 1,1-1 0,0 0-1,0 0 1,-1 0 0,1 0-1,0 0 1,0 0-1,0 0 1,0 0 0,0-1-1,0 1 1,0 0-1,3 1 1,-1-1 3,0 0 0,0 0 0,0 0 0,1 0 0,-1-1 0,0 1 1,6-1-1,4 0 6,-1-1 0,0-1 1,16-3-1,0-3 13,-1 0-1,0-2 1,-1-1-1,32-19 1,94-64 338,-134 84-39,-28 22 19,-6 7-198,10-10-34,0 1 1,-10 20-1,15-28-95,0 1 0,-1 0 0,1 0 0,1 0-1,-1-1 1,0 1 0,1 0 0,-1 0 0,1 0-1,0 0 1,0 0 0,0 0 0,1 0-1,-1 0 1,1 0 0,1 4 0,-2-5-9,1-1 1,1 0-1,-1 0 1,0 0-1,0 0 1,0 0 0,0 0-1,1 0 1,-1-1-1,0 1 1,1 0-1,-1-1 1,1 1-1,-1-1 1,1 1-1,-1-1 1,1 0-1,-1 0 1,1 0 0,-1 0-1,1 0 1,-1 0-1,1 0 1,-1 0-1,1 0 1,-1-1-1,2 0 1,43-12 74,-22 3-189,0-1-1,-1-1 1,0-1-1,-1-1 1,0-2-1,-1 0 1,32-32-1,-45 41-171,-13 16 118,-5 15 160,9-22 14,1 1 1,0-1-1,0 1 0,0 0 1,0-1-1,0 1 1,0 0-1,0-1 1,1 1-1,-1-1 1,1 1-1,0 0 1,0-1-1,0 0 1,0 1-1,0-1 0,1 0 1,-1 1-1,1-1 1,0 0-1,-1 0 1,1 0-1,0 0 1,0-1-1,0 1 1,0 0-1,0-1 1,1 0-1,-1 1 1,0-1-1,1 0 0,-1 0 1,1 0-1,-1 0 1,4 0-1,5 1 42,1 0-1,0 0 0,-1-1 0,1-1 0,0 0 1,20-3-1,-9 0-21,0-1-1,-1-1 1,0-1 0,0 0 0,-1-2 0,1-1 0,-2-1 0,1 0-1,-2-1 1,21-16 0,-37 25-30,0-1 1,-1 1-1,1-1 0,-1 1 0,0-1 0,3-4 0,-5 6-2,0 1-1,0 0 0,1 0 1,-1-1-1,0 1 0,0 0 1,0 0-1,0-1 0,0 1 1,0 0-1,0-1 0,0 1 1,0 0-1,0-1 0,0 1 1,0 0-1,0-1 0,0 1 1,0 0-1,0-1 0,0 1 1,0 0-1,0 0 0,0-1 1,0 1-1,-1 0 0,1-1 1,-1 1-1,0-1 0,1 1-1,-1 0 1,0-1 0,0 1 0,0 0 0,1 0 0,-1 0 0,0 0-1,0 0 1,0 0 0,1 0 0,-1 0 0,0 0 0,0 0 0,-1 1 0,-3 0-1,-1 1 1,1-1 0,0 1 0,0 1 0,0-1-1,0 1 1,0 0 0,0 0 0,-4 4 0,7-5 1,0-1 0,0 1 1,1-1-1,-1 1 0,0-1 1,1 1-1,-1 0 0,1 0 0,-1 0 1,1 0-1,0 0 0,0 0 1,0 1-1,0-1 0,0 0 0,1 0 1,-1 1-1,1-1 0,-1 0 1,1 1-1,0-1 0,0 0 1,0 5-1,1-6 1,0 0 1,-1 0-1,1 1 1,0-1-1,0 0 1,0 0-1,0 0 1,0 0-1,0 0 1,0 0-1,0 0 1,1 0-1,-1-1 1,0 1-1,0 0 1,1-1-1,-1 1 1,0-1-1,1 1 1,-1-1-1,1 0 1,-1 1-1,0-1 1,3 0-1,39 1-55,-37-1 19,18-2-565,1-1 0,0-2 1,28-8-1,-44 11 513,5-3-411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6.177"/>
    </inkml:context>
    <inkml:brush xml:id="br0">
      <inkml:brushProperty name="width" value="0.05" units="cm"/>
      <inkml:brushProperty name="height" value="0.05" units="cm"/>
    </inkml:brush>
  </inkml:definitions>
  <inkml:trace contextRef="#ctx0" brushRef="#br0">18 26 20620,'-8'-5'2129,"2"-3"-1537,3 4-448,3 2 1080,7 2-704,6 0-144,3-7-432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6.883"/>
    </inkml:context>
    <inkml:brush xml:id="br0">
      <inkml:brushProperty name="width" value="0.05" units="cm"/>
      <inkml:brushProperty name="height" value="0.05" units="cm"/>
    </inkml:brush>
  </inkml:definitions>
  <inkml:trace contextRef="#ctx0" brushRef="#br0">15 27 20548,'1'-1'72,"1"-2"337,1-1 0,-1 1 0,1 0 0,-1 0 0,7-6 0,-9 9-376,0 0 0,0 0 1,1 0-1,-1 0 0,0 0 0,0 0 1,1 0-1,-1-1 0,0 1 0,0 0 1,1 0-1,-1 0 0,0 0 0,0 0 1,0 0-1,1 0 0,-1 0 0,0 0 1,0 0-1,1 0 0,-1 0 0,0 0 1,0 1-1,1-1 0,-1 0 0,0 0 1,0 0-1,0 0 0,1 0 0,-1 0 1,0 1-1,0-1 0,0 0 0,1 0 1,-1 0-1,0 1 0,5 18 987,-3 70-361,-4-1 0,-3 1 0,-19 92-1,23-169-689,1-8-17,-1 1 0,1-1 0,-1 0 0,0 0 0,0 0 0,-1 1 0,1-1 1,-4 5-1,5-9 37,0 0-1,0 0 1,0 1 0,0-1 0,0 0 0,0 0 0,0 0 0,0 0 0,0 0 0,0 0 0,-1 0 0,1 0 0,0 0 0,0 0 0,0 1 0,0-1 0,0 0 0,0 0 0,0 0 0,0 0 0,-1 0-1,1 0 1,0 0 0,0 0 0,0 0 0,0 0 0,0 0 0,0 0 0,0 0 0,0 0 0,-1 0 0,1 0 0,0 0 0,0 0 0,0 0 0,0 0 0,0 0 0,0 0 0,0 0 0,0 0 0,-1 0 0,1-1-1,0 1 1,0 0 0,0 0 0,0 0 0,0 0 0,0 0 0,0 0 0,0 0 0,0 0 0,0 0 0,0 0 0,0-1 0,-1 1 0,1 0 0,0 0 0,0 0 0,0 0 0,0 0 0,0 0 0,0 0-1,0 0 1,0-1 0,0 1 0,0 0 0,0 0 0,0 0 0,0 0 0,-2-16-511,1-23-251,7-67-657,5 1 0,30-129 0,-37 221 1599,-4 13-164,0-1-1,1 1 1,-1 0 0,0 0-1,0 0 1,0 0 0,0 0 0,0 0-1,0 0 1,0 0 0,0 0 0,0 0-1,0 0 1,0 0 0,1 0-1,-1 0 1,0 0 0,0 0 0,0 0-1,0 0 1,0 0 0,0 0 0,0 0-1,0 0 1,0 0 0,1 0 0,-1 0-1,0 0 1,0 0 0,0 0-1,0 0 1,0 0 0,0 0 0,0 0-1,0 0 1,0 0 0,0 0 0,0 0-1,1 0 1,-1 0 0,0 1-1,0-1 1,0 0 0,0 0 0,0 0-1,0 0 1,0 0 0,0 0 0,0 0-1,0 0 1,0 0 0,0 0-1,0 1 1,0-1 0,0 0 0,0 0-1,5 25 489,-4-20-461,12 96 840,8 48-64,-16-128-681,0 1 0,2-1 1,0 0-1,21 37 0,-26-54-99,0 0 0,1 0-1,0 0 1,0-1 0,0 1 0,0-1-1,0 1 1,7 3 0,-9-6-23,0 0 0,0-1 1,0 1-1,1 0 0,-1-1 0,0 0 0,0 1 1,0-1-1,0 0 0,1 1 0,-1-1 1,0 0-1,0 0 0,0 0 0,1 0 0,-1 0 1,0 0-1,0 0 0,0-1 0,1 1 1,-1 0-1,0-1 0,0 1 0,0-1 0,0 1 1,0-1-1,0 1 0,0-1 0,0 0 1,0 0-1,0 1 0,0-1 0,0 0 0,0 0 1,0 0-1,-1 0 0,2-1 0,1-3 3,-1-1 0,1 1 0,-1 0-1,0-1 1,-1 1 0,1-1 0,-1 0-1,0 0 1,-1 1 0,1-1 0,-1 0-1,0 0 1,0 0 0,-3-10-1,-1-6 55,0 1 0,-13-34 0,-5 4 61,20 46-108,0 1-1,-1 0 1,1 0 0,-1 0 0,0 1-1,-1-1 1,1 1 0,0 0 0,-5-4-1,7 6-9,0 1-1,1-1 1,-1 1-1,0 0 1,1-1-1,-1 1 1,0 0-1,1-1 1,-1 1-1,0 0 1,0 0-1,0-1 1,1 1-1,-1 0 0,0 0 1,0 0-1,1 0 1,-1 0-1,0 0 1,0 0-1,0 1 1,1-1-1,-1 0 1,0 0-1,0 0 1,0 1-1,0 0 0,0 0 0,0 0 0,0 0 0,0 0 0,1 0 0,-1 0 0,0 0 0,1 1 0,-1-1 0,1 0 0,-1 0 0,1 0 0,0 1 0,-1 1 0,0 4 5,0 1 0,1-1 0,0 1 0,1 9 0,1-1-9,0 0 1,2 0-1,0-1 1,6 16-1,-8-26 0,0 0-1,0 0 0,0-1 1,0 1-1,1 0 0,0-1 1,0 0-1,0 0 0,1 0 1,-1 0-1,1 0 0,0-1 1,0 1-1,0-1 0,10 5 1,-12-7 0,0 0 1,0-1 0,0 1-1,1-1 1,-1 1-1,0-1 1,0 0 0,1 0-1,-1 0 1,0 0 0,1 0-1,-1-1 1,0 1-1,0 0 1,1-1 0,-1 0-1,2-1 1,0 0-1,0 0 1,0-1 0,0 1-1,-1-1 1,1 0 0,-1 0 0,0 0-1,4-5 1,1-3 7,0-1-1,-1 0 1,0-1 0,8-20 0,-7 14 18,-1 0 0,-1 0 0,-1-1 0,0 0 0,2-33 0,-3 151-2,-2-83-26,0-1 0,0 1 0,2-1-1,8 25 1,-11-38 6,-1 1 1,1 0-1,-1-1 0,1 1 0,0-1 0,0 1 1,0-1-1,0 0 0,0 1 0,0-1 1,1 0-1,-1 0 0,0 1 0,0-1 0,1 0 1,-1 0-1,3 1 0,-2-2 2,-1 0 1,0 0-1,0 0 0,0 0 1,0 0-1,0 0 0,0 0 1,1 0-1,-1 0 0,0-1 1,0 1-1,0 0 1,0-1-1,0 1 0,0-1 1,0 1-1,0-1 0,0 1 1,2-3-1,2-2 26,0 0 0,-1 0 1,1-1-1,-1 1 0,0-1 0,5-10 0,32-75 295,-17 32-135,-20 95-120,-5-15-232,2 1-1,0-1 0,2 1 1,5 21-1,-8-42 152,0 1 0,0-1 0,0 0 0,1 0 0,-1 0-1,0 0 1,1 0 0,-1 0 0,0 0 0,1 1 0,0-1 0,-1 0-1,1-1 1,0 1 0,-1 0 0,1 0 0,0 0 0,0 0 0,0 0-1,0-1 1,0 1 0,0 0 0,0-1 0,0 1 0,0-1-1,0 1 1,0-1 0,0 0 0,0 1 0,0-1 0,3 0 0,-2 0 5,0-1 0,0 0 0,0 0 0,0 0 1,0 0-1,0 0 0,0 0 0,-1 0 0,1-1 0,0 1 1,-1-1-1,1 1 0,-1-1 0,1 0 0,-1 0 0,0 1 1,1-3-1,19-31-222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7.278"/>
    </inkml:context>
    <inkml:brush xml:id="br0">
      <inkml:brushProperty name="width" value="0.05" units="cm"/>
      <inkml:brushProperty name="height" value="0.05" units="cm"/>
    </inkml:brush>
  </inkml:definitions>
  <inkml:trace contextRef="#ctx0" brushRef="#br0">96 1 17844,'-41'108'3101,"9"-28"-1728,29-68-1328,7-8-36,14-10-55,-7 2 10,-5 2-28,0 0 0,0 0-1,0 1 1,1 0 0,-1 1 0,0-1-1,1 1 1,-1 0 0,0 1 0,1-1-1,-1 1 1,12 4 0,-14-4 90,-1 1 1,0-1-1,0 1 0,-1 0 1,1-1-1,0 2 0,-1-1 1,1 0-1,-1 0 0,1 1 1,-1-1-1,0 1 0,0 0 1,0 0-1,-1 0 0,1 0 1,-1 0-1,1 0 0,-1 0 1,0 0-1,0 0 0,0 1 1,-1-1-1,1 0 0,-1 1 1,0 3-1,1-2 34,-1 1-1,0-1 1,0 0 0,-1 1 0,0-1-1,1 1 1,-2-1 0,1 0-1,-1 0 1,1 0 0,-2 0 0,1 0-1,0 0 1,-1 0 0,0 0-1,0-1 1,0 0 0,-1 0-1,0 0 1,1 0 0,-1 0 0,-1 0-1,1-1 1,0 0 0,-1 0-1,0 0 1,1-1 0,-1 0 0,0 1-1,0-2 1,-1 1 0,1-1-1,0 1 1,-1-1 0,1-1-1,0 1 1,-1-1 0,-7 0 0,-18-2-192,0-2-106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7.667"/>
    </inkml:context>
    <inkml:brush xml:id="br0">
      <inkml:brushProperty name="width" value="0.05" units="cm"/>
      <inkml:brushProperty name="height" value="0.05" units="cm"/>
    </inkml:brush>
  </inkml:definitions>
  <inkml:trace contextRef="#ctx0" brushRef="#br0">5 0 21781,'-1'15'1800,"-1"16"-1312,1 7-200,5 13 768,4 9-319,2 7-409,3 1-104,3-5-136,2-7-64,-1-14-216,1-9-160,-2-18-577,0-9-335,-5-15 976,1-4-224,-3-15-200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8.107"/>
    </inkml:context>
    <inkml:brush xml:id="br0">
      <inkml:brushProperty name="width" value="0.05" units="cm"/>
      <inkml:brushProperty name="height" value="0.05" units="cm"/>
    </inkml:brush>
  </inkml:definitions>
  <inkml:trace contextRef="#ctx0" brushRef="#br0">92 1 17892,'-13'15'1260,"0"0"0,1 1 0,-17 31 0,25-39-1144,0 0 0,1 0 0,0 1 0,0-1 0,1 1 0,0-1 1,1 1-1,0 0 0,0 0 0,1 16 0,0-23-112,0 0 1,0 0-1,1 0 0,-1 0 0,0 0 0,1 0 1,0 0-1,-1 0 0,1 0 0,0 0 1,0-1-1,0 1 0,0 0 0,3 2 0,-3-3-1,-1 0 0,1-1-1,0 1 1,0-1 0,0 1-1,0-1 1,0 1 0,0-1-1,1 1 1,-1-1-1,0 0 1,0 0 0,0 0-1,0 1 1,0-1 0,0 0-1,1 0 1,-1-1 0,1 1-1,3-1 7,-1 0-1,0-1 1,0 0-1,-1 1 0,1-1 1,0-1-1,0 1 1,-1 0-1,0-1 1,1 0-1,5-6 1,8-13 46,0 0 1,23-42 0,-14 21 3,-26 43-57,0-1 1,0 1-1,1-1 0,-1 1 0,0-1 1,1 0-1,-1 1 0,0-1 0,1 1 0,-1 0 1,1-1-1,-1 1 0,1-1 0,-1 1 1,1 0-1,-1-1 0,1 1 0,0 0 0,-1-1 1,1 1-1,-1 0 0,2 0 0,-2 0-1,1 0 1,-1 1-1,0-1 0,1 0 0,-1 1 0,0-1 0,1 0 0,-1 1 1,0-1-1,1 1 0,-1-1 0,0 0 0,0 1 0,1-1 0,-1 1 0,0-1 1,0 1-1,0-1 0,0 1 0,0-1 0,0 2 0,2 37 30,-1-30-10,-1 9 18,-1-12 0,1 0 0,0 1 1,1-1-1,-1 0 0,1 0 1,0 0-1,1 0 1,-1 0-1,1 0 0,0 0 1,5 7-1,-7-13-23,1 1 0,-1 0 0,1-1 0,0 0 0,0 1 0,-1-1 0,1 1 0,0-1 0,0 0 0,-1 0 0,1 1 0,0-1 0,0 0 0,0 0 0,-1 0 0,1 0 0,0 0 0,0 0-1,0 0 1,0 0 0,-1 0 0,1 0 0,0-1 0,0 1 0,0 0 0,-1-1 0,1 1 0,0 0 0,0-1 0,-1 1 0,1-1 0,0 1 0,-1-1 0,1 1 0,-1-1 0,2 0 0,27-28 358,-22 21-277,-5 6-76,8-9 67,0 0-1,1 1 1,1 0 0,17-12-1,-26 20-108,0 1 0,0-1 0,0 1 0,0-1 1,0 1-1,0 0 0,0 0 0,0 0 0,1 1 0,-1-1 0,0 1 0,1-1 0,-1 1 0,0 0 0,1 1 0,-1-1 0,0 1 0,1-1 0,-1 1 0,0 0 0,0 0 0,0 0 0,0 1 0,0-1 0,0 1 0,3 1 0,1 3-226,-1 0 1,0 0-1,0 0 0,0 1 0,-1-1 1,0 1-1,6 11 0,11 14-1537,-22-30 1733,1-1 1,0 0-1,-1 0 1,1 0-1,0 0 1,0 0-1,0 0 0,0-1 1,0 1-1,0 0 1,0 0-1,0-1 1,0 1-1,0 0 1,0-1-1,0 1 1,0-1-1,1 1 0,-1-1 1,0 0-1,0 0 1,0 1-1,1-1 1,-1 0-1,0 0 1,0 0-1,1 0 0,-1-1 1,0 1-1,0 0 1,1 0-1,-1-1 1,0 1-1,0-1 1,0 1-1,1-1 1,-1 1-1,0-1 0,0 0 1,2-1-1,15-17-745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8.490"/>
    </inkml:context>
    <inkml:brush xml:id="br0">
      <inkml:brushProperty name="width" value="0.05" units="cm"/>
      <inkml:brushProperty name="height" value="0.05" units="cm"/>
    </inkml:brush>
  </inkml:definitions>
  <inkml:trace contextRef="#ctx0" brushRef="#br0">101 247 15603,'-61'78'4769,"55"-71"-4464,1 2 0,0-1 0,1 1 0,0 0 0,0 0 1,1 0-1,-4 18 0,7-26-288,-1 1-1,1-1 1,0 0 0,-1 0-1,1 0 1,0 1 0,0-1 0,0 0-1,0 0 1,1 0 0,-1 1-1,0-1 1,0 0 0,1 0 0,-1 0-1,0 0 1,1 0 0,-1 0 0,1 0-1,0 1 1,-1-1 0,1-1-1,0 1 1,0 0 0,-1 0 0,1 0-1,1 1 1,0-2-9,-1 0 0,0 0 0,1 0 0,-1 1 0,1-1 0,-1-1 0,0 1 0,1 0 0,-1 0 0,0 0 0,1-1 0,-1 1 0,0-1 0,1 1 0,-1-1 0,0 1 0,0-1 0,1 0 0,-1 0 0,0 1 0,0-1 0,0 0 0,0 0 0,1-2 0,15-13 51,-1-2 0,-1 1 0,-1-2 1,-1 0-1,0-1 0,13-28 0,-5 2 327,29-91 0,-46 126-308,-2 5-4,1-1 1,-1 1-1,0-1 0,-1 1 1,0-1-1,0 1 0,0-1 1,-1 0-1,0 0 0,-1-7 1,1 14-68,0 0 0,-1 0 0,1 0-1,0 0 1,0-1 0,0 1 0,0 0 0,-1 0 0,1 0 0,0 0 0,0 0 0,0 0-1,-1 0 1,1 0 0,0 0 0,0 0 0,0 0 0,-1 0 0,1 0 0,0 0 0,0 0 0,0 0-1,-1 0 1,1 0 0,0 0 0,0 1 0,0-1 0,0 0 0,-1 0 0,1 0 0,0 0 0,0 0-1,0 0 1,0 0 0,0 1 0,-1-1 0,1 0 0,0 0 0,0 0 0,0 0 0,0 1 0,0-1-1,0 0 1,0 0 0,0 0 0,0 1 0,0-1 0,-1 0 0,1 0 0,-7 13 107,-2 12-62,1 0 1,2 1-1,0 0 1,2 0-1,1 0 1,1 1-1,1-1 1,1 1-1,5 32 1,5-5-564,-9-50 465,0-1-1,1 1 1,-1-1 0,0 0 0,1 0-1,0 0 1,-1 0 0,1 0-1,1 0 1,-1 0 0,0-1 0,1 1-1,2 2 1,-4-5 35,0 1 0,-1-1 0,1 0 0,0 1 0,0-1 0,-1 0 0,1 1 0,0-1 0,0 0 0,-1 0 0,1 1 0,0-1 0,0 0 0,0 0 0,0 0 0,-1 0 0,1 0 0,1-1 0,14-9-259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9.315"/>
    </inkml:context>
    <inkml:brush xml:id="br0">
      <inkml:brushProperty name="width" value="0.05" units="cm"/>
      <inkml:brushProperty name="height" value="0.05" units="cm"/>
    </inkml:brush>
  </inkml:definitions>
  <inkml:trace contextRef="#ctx0" brushRef="#br0">11 88 16043,'-4'20'1510,"1"0"1,1 0-1,0 0 0,3 34 0,-1-39-1002,1 11 112,4 33 0,-4-51-541,1 1 0,0-2 0,0 1 0,1 0 0,0 0 0,0-1-1,1 1 1,6 9 0,-9-16-62,0 1 0,0-1-1,0 0 1,0 1-1,0-1 1,1 0 0,-1 1-1,0-1 1,1 0 0,-1 0-1,1 0 1,-1 0 0,1-1-1,0 1 1,-1 0 0,1-1-1,0 1 1,0-1 0,-1 1-1,4-1 1,-2 0 15,-1 0 0,1-1 0,-1 1 0,1-1 0,-1 0 0,1 0 0,-1 0 0,1 0 0,-1 0 0,0 0 0,1 0 0,2-4 0,3-1 67,-1-1 0,0 0 0,0-1 0,-1 0 0,0 0 0,7-13 0,-7 9 25,0-1 0,0 0 1,-1 0-1,-1 0 0,4-20 0,-7 24-54,1 0 0,-1 0-1,-1-1 1,0 1 0,0 0 0,-1 0 0,0-1 0,0 1-1,-4-9 1,-3 2 2,7 16-71,1 0 1,0 0-1,-1-1 1,1 1 0,0 0-1,-1 0 1,1 0-1,0 0 1,-1-1 0,1 1-1,0 0 1,-1 0-1,1 0 1,0 0 0,-1 0-1,1 0 1,-1 0-1,1 0 1,0 0 0,-1 0-1,1 0 1,0 0-1,-1 0 1,1 0 0,-1 1-1,0-1 1,0 1 1,0 0-1,0 0 0,0 0 0,0 0 1,0 0-1,1 0 0,-1 0 0,0 0 1,1 1-1,-1-1 0,1 0 0,-1 0 1,1 0-1,-1 1 0,1-1 0,0 0 1,0 1-1,0-1 0,-1 2 0,1 4-1,0 1-1,0 0 1,1-1 0,0 1-1,0-1 1,1 0 0,0 1-1,0-1 1,1 0-1,-1 0 1,2 0 0,-1 0-1,1-1 1,0 1 0,0-1-1,1 0 1,9 9 0,-10-11-4,-1 0 1,1-1 0,0 0 0,1 0 0,-1 0 0,0 0-1,1-1 1,-1 0 0,1 0 0,0 0 0,0 0 0,0-1 0,0 0-1,0 0 1,0 0 0,0-1 0,0 1 0,0-1 0,1 0 0,-1-1-1,0 0 1,0 1 0,0-1 0,0-1 0,0 1 0,6-4 0,0 0-2,-1-1 0,1-1 0,-1 0 1,-1-1-1,1 1 0,-1-2 0,-1 1 1,0-1-1,11-16 0,-10 13 6,-1 0 0,0-1-1,-2 0 1,1 0 0,-1-1-1,-1 1 1,5-24 0,-8 0-1,-1 36-1,-1 1 0,0-1 0,0 1 0,0-1 0,0 1 0,0-1-1,0 1 1,0-1 0,0 1 0,0-1 0,0 1 0,-1-1 0,1 1 0,0-1-1,0 1 1,0-1 0,-1 1 0,1-1 0,0 1 0,0-1 0,-1 1-1,1 0 1,0-1 0,-1 1 0,1-1 0,0 1 0,-1 0 0,1 0-1,-1-1 1,1 1 0,-1 0 0,1 0 0,-1-1 0,1 1 0,-1 0 0,1 0-1,-1 0 1,1 0 0,-1 0 0,1 0 0,-1-1 0,1 1 0,-1 1-1,1-1 1,-1 0 0,1 0 0,-1 0 0,1 0 0,-1 0 0,1 0-1,-1 0 1,1 1 0,-1-1 0,1 0 0,-1 0 0,1 1 0,0-1 0,-1 0-1,1 1 1,0-1 0,-1 1 0,0-1 0,-3 4-2,0 1 1,0-1-1,1 1 0,0-1 1,-1 1-1,1 0 0,1 0 1,-1 0-1,1 0 0,-3 9 1,3-9-1,1 0 1,0 0 0,-1 0 0,1 0-1,1 0 1,-1 0 0,1 0-1,0 0 1,0 0 0,1 0 0,-1 0-1,2 5 1,-1-8 0,0-1 0,0 0-1,0 1 1,0-1 0,0 0-1,0 0 1,0 0 0,0 0-1,0 0 1,1 0 0,-1 0 0,0 0-1,1 0 1,-1 0 0,1-1-1,-1 1 1,1-1 0,-1 1-1,1-1 1,-1 1 0,1-1 0,0 0-1,-1 0 1,1 0 0,-1 0-1,1 0 1,2-1 0,8 0-10,0 0 1,21-6-1,-16 3-25,0 1-48,1 0-1,-1 2 1,0 0-1,28 3 1,-38-2 44,-1 1 1,1 0-1,-1 1 1,1-1-1,-1 1 1,1 1-1,-1-1 1,0 1-1,0 0 1,0 1-1,-1-1 1,1 1-1,-1 0 1,9 9-1,-5 3-3,-9-12 200,-6-9 92,-8-12 17,1-1 0,2 0 0,-1-1 0,-12-31 0,3 7 38,14 30-232,2 5-133,1 0 1,0-1 0,-5-16-1,8 25 28,1-1-1,0 1 1,0 0-1,0-1 1,0 1-1,0 0 0,0-1 1,0 1-1,0-1 1,0 1-1,0 0 1,0-1-1,0 1 1,0-1-1,0 1 1,0 0-1,0-1 0,1 1 1,-1 0-1,0-1 1,0 1-1,0-1 1,1 1-1,-1 0 1,0 0-1,0-1 1,1 1-1,-1 0 0,0-1 1,1 1-1,-1 0 1,0 0-1,1 0 1,-1-1-1,0 1 1,1 0-1,-1 0 0,0 0 1,1 0-1,-1 0 1,1-1-1,-1 1 1,0 0-1,1 0 1,21 2-553,-18-1 457,15 0-359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29.802"/>
    </inkml:context>
    <inkml:brush xml:id="br0">
      <inkml:brushProperty name="width" value="0.05" units="cm"/>
      <inkml:brushProperty name="height" value="0.05" units="cm"/>
    </inkml:brush>
  </inkml:definitions>
  <inkml:trace contextRef="#ctx0" brushRef="#br0">21 2 17876,'0'0'73,"0"-1"-1,-1 1 1,1 0 0,-1 0 0,1 0 0,-1-1-1,1 1 1,-1 0 0,1 0 0,-1 0-1,1 0 1,-1 0 0,1 0 0,-1 0 0,1 0-1,-1 0 1,1 0 0,-1 0 0,1 1-1,0-1 1,-1 0 0,1 0 0,-1 0 0,1 1-1,-1-1 1,1 0 0,0 0 0,-1 1-1,1-1 1,-1 0 0,1 1 0,0-1 0,0 1-1,-1-1 1,-5 22 1062,8 28 525,16 49-428,3 0 0,37 99 0,-53-181-1160,17 43 196,-20-54-211,1 0 0,0 0 0,0 0-1,1-1 1,-1 1 0,1-1 0,6 5 0,-9-9-35,0 0 0,0 0 0,0 0 0,0 0 0,0-1-1,0 1 1,0 0 0,1-1 0,-1 1 0,0-1 0,1 1 0,-1-1 0,0 1 0,1-1 0,-1 0 0,0 0 0,1 0 0,-1 0 0,0 0 0,1 0 0,-1 0 0,1 0 0,-1-1 0,0 1 0,1 0 0,-1-1 0,0 1 0,0-1 0,1 0 0,-1 1 0,1-2 0,3-1 47,-1-1 0,1 0-1,-1 0 1,0 0 0,6-9 0,13-19 192,-2 0-1,22-45 1,27-78 238,-32 71-361,-29 65-146,1-2-187,-1 0 0,-1 0 0,7-27 0,-15 47 162,0 0 0,1 0 0,-1 0 1,0 0-1,0 0 0,0 0 0,0 0 0,0 0 1,0 0-1,0 0 0,0 0 0,0 0 1,0 0-1,0 0 0,-1 0 0,1 0 0,0 0 1,-1 0-1,1 0 0,-1 0 0,1 0 1,-1 1-1,1-1 0,-1 0 0,0 0 0,1 0 1,-3-1-1,1 1-8,0 0-1,-1 1 1,1-1 0,-1 0 0,1 1 0,-1-1 0,1 1-1,-1 0 1,-3 0 0,-14 1-375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30.206"/>
    </inkml:context>
    <inkml:brush xml:id="br0">
      <inkml:brushProperty name="width" value="0.05" units="cm"/>
      <inkml:brushProperty name="height" value="0.05" units="cm"/>
    </inkml:brush>
  </inkml:definitions>
  <inkml:trace contextRef="#ctx0" brushRef="#br0">1 0 14731,'12'43'2081,"7"-8"-1113,0-6-432,4-7 1768,2-6-1367,4-9-921,3-4 1696,0-10-1616,0-8-32,2-7-40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30.611"/>
    </inkml:context>
    <inkml:brush xml:id="br0">
      <inkml:brushProperty name="width" value="0.05" units="cm"/>
      <inkml:brushProperty name="height" value="0.05" units="cm"/>
    </inkml:brush>
  </inkml:definitions>
  <inkml:trace contextRef="#ctx0" brushRef="#br0">96 56 15771,'-3'1'208,"0"-1"0,-1 1-1,1 0 1,0 0-1,0 0 1,0 0-1,0 0 1,0 1 0,1 0-1,-1-1 1,0 1-1,1 0 1,-1 0 0,1 1-1,-1-1 1,1 0-1,0 1 1,0-1-1,0 1 1,-2 4 0,-1 2 176,-1 1-1,1-1 1,1 1 0,-6 19 0,8-22-241,0 1 1,1 0-1,0 0 0,0 0 1,1 0-1,0 0 0,0 0 1,2 9-1,-2-15-113,1 0-1,-1 0 1,0-1 0,1 1 0,-1 0 0,1 0-1,0-1 1,0 1 0,0-1 0,0 1-1,0-1 1,0 1 0,0-1 0,0 1 0,0-1-1,1 0 1,-1 0 0,0 1 0,1-1-1,-1 0 1,1 0 0,0-1 0,-1 1 0,1 0-1,0 0 1,-1-1 0,1 1 0,0-1-1,0 0 1,-1 1 0,1-1 0,0 0 0,0 0-1,0 0 1,-1 0 0,1-1 0,0 1-1,0 0 1,0-1 0,-1 1 0,4-2 0,2-1 48,1 0 0,-1 0 0,0-1 1,0 0-1,0 0 0,-1 0 1,1-1-1,-1 0 0,0-1 1,0 1-1,-1-1 0,0 0 0,7-10 1,-4 4 25,0-1 1,-1 0-1,-1 0 0,1-1 1,-2 1-1,6-21 1,-4-9 101,-7 40-191,0 0-1,0 0 1,0 0-1,0 0 1,0 1 0,-1-1-1,1 0 1,-1 0-1,0 0 1,0 0 0,0 1-1,-2-4 1,3 5-13,0 1-1,0-1 1,-1 1 0,1 0 0,0-1-1,0 1 1,-1 0 0,1-1 0,0 1 0,-1-1-1,1 1 1,0 0 0,-1 0 0,1-1-1,-1 1 1,1 0 0,0 0 0,-1-1 0,1 1-1,-1 0 1,1 0 0,-1 0 0,1 0 0,-1 0-1,1 0 1,-1 0 0,1 0 0,0 0-1,-1 0 1,1 0 0,-1 0 0,1 0 0,-1 0-1,1 0 1,-1 0 0,-1 1 0,1 0 0,0 0 0,0 0 0,-1 1 1,1-1-1,0 0 0,0 0 0,0 1 0,0-1 0,-1 3 0,-15 38 19,13-29-25,1 1 1,0 0 0,1 1 0,0 24-1,2-30 3,1 1 0,-1-1 0,2 0 0,-1 1 0,1-1 0,1 0-1,-1 0 1,6 9 0,-8-16 1,1-1 1,-1 1-1,1-1 0,0 1 0,-1-1 1,1 0-1,0 0 0,0 1 1,0-1-1,0 0 0,0 0 0,1 0 1,-1 0-1,0 0 0,0 0 0,1 0 1,-1-1-1,0 1 0,1 0 1,-1-1-1,1 1 0,-1-1 0,2 1 1,-1-1-1,0 0 0,0-1 0,0 1 1,-1-1-1,1 1 0,0-1 1,-1 0-1,1 1 0,0-1 0,-1 0 1,1 0-1,-1 0 0,0 0 0,1-1 1,-1 1-1,2-2 0,3-4 1,-1 0 0,1 0 0,-2 0 0,1-1 0,-1 0 0,6-14-1,4-33 19,-13 51-20,-1 0 1,1 0-1,-1 0 1,0 0 0,0 0-1,0 0 1,-1 0-1,1 0 1,-1 0 0,0 0-1,-2-6 1,3 9-1,-1 1 1,1 0 0,0-1-1,0 1 1,0 0 0,0-1-1,-1 1 1,1 0 0,0 0-1,0-1 1,0 1 0,-1 0-1,1 0 1,0-1 0,0 1-1,-1 0 1,1 0-1,0-1 1,-1 1 0,1 0-1,0 0 1,-1 0 0,1 0-1,0 0 1,-1 0 0,1-1-1,0 1 1,-1 0 0,1 0-1,0 0 1,-1 0 0,1 0-1,0 0 1,-1 1 0,-9 9-4,-1 18 1,2 18-17,9-42 19,-1 0 0,1-1 1,0 1-1,0 0 1,1 0-1,-1-1 1,1 1-1,0 0 1,0 0-1,1 4 0,-1-8 3,-1 1 0,0-1 0,1 1 0,-1 0 0,0-1 0,1 1 0,-1-1 0,1 1 0,-1-1 0,1 1-1,-1-1 1,1 0 0,-1 1 0,1-1 0,-1 0 0,1 1 0,0-1 0,-1 0 0,1 1 0,0-1 0,-1 0 0,1 0-1,0 0 1,-1 0 0,1 0 0,0 0 0,-1 0 0,1 0 0,0 0 0,-1 0 0,1 0 0,0 0 0,-1 0-1,1-1 1,0 1 0,-1 0 0,1 0 0,-1-1 0,1 1 0,0 0 0,-1-1 0,1 1 0,0-1 0,2-2 12,1 0 0,-1 0 0,0 0 0,0 0 1,4-6-1,6-11 51,0-1 0,12-30 0,0 0 8,-25 51-73,0 0 0,0-1 0,0 1 0,0 0 0,0 0 0,0 0 0,0 0-1,0 0 1,0 0 0,0-1 0,0 1 0,1 0 0,-1 0 0,0 0 0,0 0 0,0 0 0,0 0 0,0 0 0,0-1 0,0 1 0,0 0 0,0 0 0,1 0 0,-1 0 0,0 0 0,0 0 0,0 0-1,0 0 1,0 0 0,0 0 0,1 0 0,-1 0 0,0 0 0,0 0 0,0 0 0,0 0 0,0 0 0,0 0 0,1 0 0,-1 0 0,0 0 0,0 0 0,0 0 0,0 0 0,0 0 0,1 0 0,1 8-3,1 15-1,-3-21 5,1 11 88,-1-2-303,0-1-1,1 1 0,1-1 0,0 1 1,0-1-1,1 0 0,6 16 0,-1-15-38,0-9-90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4.218"/>
    </inkml:context>
    <inkml:brush xml:id="br0">
      <inkml:brushProperty name="width" value="0.05" units="cm"/>
      <inkml:brushProperty name="height" value="0.05" units="cm"/>
    </inkml:brush>
  </inkml:definitions>
  <inkml:trace contextRef="#ctx0" brushRef="#br0">243 6 15435,'-5'0'368,"0"-1"1,-1 1-1,1 1 0,-1-1 0,1 1 0,0 0 1,0 0-1,-1 0 0,1 1 0,0-1 0,0 1 1,0 1-1,0-1 0,1 1 0,-10 6 0,-1 2 94,1 1 0,0 0 0,-15 18 0,18-18-374,0 1-1,1 1 1,1 0-1,-10 20 1,16-29-85,0 0 1,0 1-1,1-1 1,0 1-1,0 0 1,1 0-1,0 0 1,0-1-1,0 1 1,1 0-1,-1 1 1,1-1-1,1 0 1,-1 0-1,3 8 1,-3-13 1,1 0 1,-1 1 0,1-1-1,-1 0 1,1 0-1,0 1 1,0-1 0,0 0-1,-1 0 1,1 0-1,0 0 1,0 0-1,1 0 1,-1 0 0,0 0-1,0 0 1,0-1-1,0 1 1,1 0 0,-1-1-1,0 1 1,1-1-1,-1 1 1,1-1 0,-1 0-1,0 0 1,1 1-1,-1-1 1,1 0 0,-1 0-1,1-1 1,-1 1-1,0 0 1,1 0 0,-1-1-1,3 0 1,1 0 52,1-2 0,-1 1 1,1 0-1,-1-1 0,0 0 1,0 0-1,9-7 0,-1-2 143,0-1-1,-1 0 0,-1-1 1,0 0-1,13-22 0,36-80 1096,-35 64-698,-18 43-423,-4 13-90,-2 15-64,-1-17-22,-2 71-10,0-37 2,5 69-1,-3-102 18,0 0 0,1 0 0,-1 0 0,1 0 0,0-1 0,0 1 0,0 0 0,0 0 0,0-1 0,0 1 0,1-1 0,0 1 0,-1-1 0,1 1 0,0-1 1,0 0-1,0 0 0,3 2 0,-3-3 4,1 0 1,-1 0-1,1 0 1,0 0-1,-1-1 1,1 1-1,0-1 1,-1 0-1,1 0 1,0 0-1,0 0 1,-1 0-1,1 0 1,0-1-1,-1 1 1,1-1-1,0 0 1,-1 0-1,1 0 1,2-2-1,22-11 85,-1-2 0,0 0 0,-1-2 0,39-37 0,-25 22 19,22-21 32,24-19 14,-85 74-161,0-1 1,0 0-1,0 0 0,0 0 1,0 1-1,0-1 1,0 0-1,0 0 0,0 1 1,0-1-1,0 0 0,0 0 1,0 0-1,0 1 1,0-1-1,0 0 0,0 0 1,0 1-1,0-1 0,0 0 1,0 0-1,1 0 1,-1 0-1,0 1 0,0-1 1,0 0-1,0 0 0,0 0 1,1 0-1,-1 1 1,0-1-1,0 0 0,0 0 1,0 0-1,1 0 1,-1 0-1,0 0 0,0 0 1,1 0-1,-1 1 0,0-1 1,0 0-1,0 0 1,1 0-1,-1 0 0,0 0 1,0 0-1,1 0 0,-1 0 1,0 0-1,0-1 1,0 1-1,1 0 0,-1 0 1,0 0-1,0 0 0,0 0 1,1 0-1,-1 0 1,0 0-1,0-1 0,0 1 1,0 0-1,1 0 0,-7 20 25,5-18-22,-12 33 10,-7 19 20,19-49-32,-1 0 1,1 0-1,0 0 0,1 0 0,-1 0 0,1 0 0,0 0 0,1 6 1,-1-10-3,0-1 0,0 1 1,0 0-1,0-1 0,1 1 1,-1-1-1,0 1 1,0-1-1,0 1 0,1-1 1,-1 1-1,0-1 1,1 1-1,-1-1 0,0 1 1,1-1-1,-1 0 0,0 1 1,1-1-1,-1 0 1,1 1-1,-1-1 0,1 0 1,-1 1-1,1-1 0,-1 0 1,1 0-1,-1 0 1,1 1-1,-1-1 0,1 0 1,-1 0-1,1 0 0,0 0 1,-1 0-1,1 0 1,-1 0-1,1 0 0,-1 0 1,1 0-1,-1-1 0,1 1 1,0 0-1,0 0 1,21-13 12,62-64 39,-5 4-49,-78 72-6,-1 1 1,1-1 0,0 0-1,-1 1 1,1-1-1,0 1 1,0-1-1,0 1 1,-1-1-1,1 1 1,0 0-1,0-1 1,0 1-1,0 0 1,0 0-1,0 0 1,0 0-1,-1-1 1,1 1-1,0 0 1,2 1 0,-2-1-3,-1 1 0,1-1 0,-1 1 1,1-1-1,-1 1 0,0-1 0,1 1 1,-1-1-1,1 1 0,-1 0 0,0-1 1,0 1-1,1 0 0,-1-1 1,0 1-1,0 0 0,0-1 0,0 1 1,0 0-1,0 0 0,0 0 0,0 6-84,0 1 0,-1-1-1,0 0 1,-2 8-1,-19 79-3346,22-94 3415,0 0 1,0 0-1,0 0 1,0 0-1,0 0 1,0-1-1,0 1 1,1 0-1,-1 0 1,0 0-1,0 0 1,0 0-1,0 0 1,0 0-1,0 0 1,1 0-1,-1 0 1,0 0-1,0 0 1,0 0-1,0 0 1,0 0-1,1-1 1,-1 1-1,0 0 1,0 1-1,0-1 1,0 0-1,0 0 1,1 0-1,-1 0 1,0 0-1,0 0 1,0 0-1,0 0 1,0 0-1,1 0 1,-1 0-1,0 0 1,0 0-1,0 0 1,0 1-1,0-1 1,0 0-1,0 0 1,1 0-1,-1 0 1,0 0-1,0 0 1,0 0-1,0 1 1,0-1-1,0 0 1,0 0-1,0 0 1,0 0-1,0 0 1,0 1-1,0-1 1,0 0 0,0 0-1,0 0 1,0 0-1,0 1 1,0-1-1,0 0 1,0 0-1,10-12-759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31.449"/>
    </inkml:context>
    <inkml:brush xml:id="br0">
      <inkml:brushProperty name="width" value="0.05" units="cm"/>
      <inkml:brushProperty name="height" value="0.05" units="cm"/>
    </inkml:brush>
  </inkml:definitions>
  <inkml:trace contextRef="#ctx0" brushRef="#br0">1 129 17628,'8'53'2753,"20"102"392,72 203-1426,-98-353-1710,11 29 33,-13-33-40,1 0 0,-1-1-1,0 1 1,0 0 0,1 0 0,-1-1-1,0 1 1,1 0 0,-1 0-1,1-1 1,-1 1 0,1-1-1,0 1 1,-1 0 0,1-1 0,-1 1-1,1-1 1,0 1 0,0-1-1,-1 0 1,1 1 0,0-1 0,0 0-1,-1 1 1,1-1 0,0 0-1,0 0 1,0 0 0,-1 0 0,1 0-1,0 0 1,0 0 0,0 0-1,0 0 1,0-1 0,0 1-1,0-1 1,-1 0-1,1 1 0,-1-1 1,1 0-1,-1 0 1,1 0-1,-1 0 1,1 0-1,-1 1 1,0-1-1,1 0 1,-1 0-1,0 0 1,0 0-1,0 0 1,1-2-1,-1-21 18,-2 0-8,-1-1 0,-2 1 0,0 0 0,-2 0 0,0 0 0,-2 1 0,-20-40 0,28 60-10,-19-30 10,19 32-11,0 0 1,0-1-1,1 1 1,-1 0-1,0 0 1,0 0-1,0 0 0,0 0 1,0 0-1,-1 0 1,1 0-1,0 0 0,0 1 1,0-1-1,-1 0 1,1 1-1,0-1 0,-1 1 1,1 0-1,-1-1 1,-1 1-1,3 0 0,0 0 0,0 0-1,-1 1 1,1-1 0,0 0-1,0 0 1,-1 1 0,1-1 0,0 0-1,0 0 1,0 1 0,0-1-1,0 0 1,-1 1 0,1-1 0,0 0-1,0 1 1,0-1 0,0 0-1,0 0 1,0 1 0,0-1 0,0 0-1,0 1 1,0-1 0,0 0-1,0 1 1,0-1 0,0 0 0,1 1-1,-1-1 1,0 1 0,5 12 10,-3-9-10,0 0 0,0 0 0,1-1 0,0 1-1,-1-1 1,1 1 0,0-1 0,1 0 0,-1 0-1,0 0 1,1-1 0,0 1 0,-1-1 0,6 3-1,-6-4 0,1 0-1,-1 0 0,0 0 1,0-1-1,1 1 1,-1-1-1,0 0 0,1 0 1,-1 0-1,0 0 0,1 0 1,-1-1-1,0 0 0,1 1 1,-1-1-1,0 0 0,0-1 1,0 1-1,5-3 0,0-2 13,1 0-1,-1 0 1,0-1-1,-1 0 0,1-1 1,-2 0-1,1 0 1,-1 0-1,7-13 0,5-10 126,17-46-1,-21 43 78,18-71 1,-28 85-106,0 0 1,-2 0-1,0 0 1,-1 0-1,-2-22 1,-2 28 44,3 14-151,-1 0 1,1 0 0,0 0-1,0 0 1,0 0 0,0 0-1,0 0 1,0 0 0,-1-1-1,1 1 1,0 0 0,0 0 0,0 0-1,0 0 1,-1 0 0,1 0-1,0 0 1,0 0 0,0 0-1,0 0 1,-1 0 0,1 0-1,0 0 1,0 0 0,0 1 0,0-1-1,0 0 1,-1 0 0,1 0-1,0 0 1,0 0 0,0 0-1,0 0 1,0 0 0,-1 0-1,1 1 1,0-1 0,0 0-1,0 0 1,-10 20 65,4 5-63,1 1 0,1 0 0,0 42 1,7 78-63,9-36-183,-10-94 63,2-1 0,0 0 1,0-1-1,14 28 1,-17-39 104,0-1-1,1 0 1,-1 0 0,1 0-1,-1 0 1,1 0 0,0 0-1,0 0 1,0-1 0,0 1-1,0-1 1,0 1 0,0-1 0,3 1-1,-4-1 30,0-1-1,0 0 1,-1 0-1,1 1 1,0-1 0,0 0-1,0 0 1,0 0-1,0 0 1,0 0-1,0 0 1,0-1 0,0 1-1,0 0 1,0 0-1,0-1 1,-1 1-1,1 0 1,0-1 0,0 1-1,0-1 1,0 1-1,-1-1 1,1 0-1,0 1 1,-1-1-1,1 0 1,0 1 0,-1-1-1,1 0 1,-1 0-1,1 0 1,-1 1-1,0-1 1,1 0 0,-1 0-1,1-2 1,0-2-46,1 0 0,-1-1 1,0 1-1,-1-1 0,0 0 1,1 1-1,-2-1 0,1 1 1,-1-1-1,0 1 0,0-1 1,0 1-1,-1-1 0,0 1 1,0 0-1,0 0 0,-5-8 1,-2-4 375,-2 1 0,0-1 1,-21-22-1,17 24 203,12 12-276,-1-1 1,0 1 0,1-1-1,-1 0 1,1 0 0,0 0-1,1-1 1,-1 1 0,1-1 0,-3-6-1,5 10-185,0 1 0,0-1 0,0 1 1,0-1-1,1 0 0,-1 1 0,0-1 0,0 1 0,0-1 0,1 1 0,-1-1 0,0 1 0,1-1 1,-1 1-1,1-1 0,-1 1 0,0 0 0,1-1 0,-1 1 0,1 0 0,-1-1 0,1 1 0,-1 0 0,1-1 1,-1 1-1,1 0 0,-1 0 0,1 0 0,0 0 0,-1-1 0,1 1 0,-1 0 0,1 0 0,0 0 0,28-2-196,-20 1-126,2 0 79,-1-1 0,0-1 0,0 0 1,0 0-1,0-1 0,17-9 0,2-5-266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32.520"/>
    </inkml:context>
    <inkml:brush xml:id="br0">
      <inkml:brushProperty name="width" value="0.05" units="cm"/>
      <inkml:brushProperty name="height" value="0.05" units="cm"/>
    </inkml:brush>
  </inkml:definitions>
  <inkml:trace contextRef="#ctx0" brushRef="#br0">0 110 16940,'0'-1'140,"0"0"1,0 0 0,0 0 0,0 0-1,0 0 1,0 0 0,1 0-1,-1 0 1,0 0 0,0 0 0,1 0-1,-1 0 1,0 0 0,1 0 0,-1 1-1,1-1 1,-1 0 0,1 0 0,0 0-1,-1 1 1,1-1 0,0 0-1,-1 1 1,1-1 0,0 1 0,0-1-1,0 1 1,0-1 0,-1 1 0,1-1-1,0 1 1,2-1 0,0-1 235,1 1 1,0-1-1,-1 1 1,1 0-1,0 0 1,-1 0-1,7-1 1,-8 3-287,1-1-1,-1 0 1,1 0 0,-1 1-1,1 0 1,-1-1 0,1 1 0,-1 0-1,0 0 1,1 0 0,-1 0-1,0 1 1,0-1 0,0 1-1,0-1 1,0 1 0,2 3 0,-1-2-26,0 1 1,-1 0 0,0 0-1,1 0 1,-1 0 0,-1 1-1,1-1 1,1 9 0,0 4-25,0 1 0,-2-1 1,-1 33-1,-7 13-26,4-48-11,1 0-1,1 0 1,0 0-1,2 16 0,-1-31-2,0 0 0,0 0 1,0 1-1,0-1 0,0 0 0,0 0 0,0 0 0,0 1 0,0-1 0,0 0 0,0 0 0,0 1 0,1-1 0,-1 0 0,0 0 0,0 0 0,0 0 0,0 1 0,0-1 0,0 0 0,1 0 0,-1 0 0,0 0 0,0 1 0,0-1 0,0 0 0,1 0 0,-1 0 0,0 0 0,0 0 0,0 0 0,1 0 0,-1 1 0,0-1 0,0 0 0,1 0 1,-1 0-1,0 0 0,0 0 0,0 0 0,1 0 0,-1 0 0,0 0 0,0 0 0,1 0 0,-1-1 0,0 1 0,0 0 0,1 0 0,9-8-2,2-5 5,-1 0-1,0-1 0,17-30 0,22-55 49,-32 62-17,38-80 267,-51 110-150,-3 12-62,-1 17 42,-4 45-1,-1 9-40,5-58-87,0 0 0,1 0 1,6 28-1,-6-41 1,-1-1 0,1 1-1,0 0 1,0 0 0,0-1 0,1 0 0,6 8-1,-8-10 7,1 0-1,0 0 0,0-1 0,-1 1 1,1-1-1,1 1 0,-1-1 0,0 0 0,0 0 1,0 0-1,1 0 0,-1 0 0,0 0 0,1-1 1,-1 1-1,1-1 0,2 1 0,-2-1 19,0-1-1,1 1 1,-1-1-1,0 0 1,0 0-1,1 0 1,-1 0-1,0 0 1,0-1-1,0 1 1,0-1-1,-1 0 1,1 0-1,0 0 1,-1 0-1,1 0 1,-1 0-1,0-1 1,4-4-1,1-3 76,0 0 0,-1-1 1,0 0-1,5-12 0,-6 10 20,0 0 0,-1 0-1,-1-1 1,0 0 0,1-16 0,-3 22-58,-1-1 0,0 0 0,0 0 0,-1 0 0,0 1 1,0-1-1,-1 0 0,0 1 0,-4-11 0,5 18-59,1 0 0,-1 0 0,1 0 0,-1 0-1,1 0 1,-1 0 0,0 0 0,1 0 0,-1 1 0,0-1 0,0 0-1,1 0 1,-3-1 0,2 2-4,1 0-1,0 0 1,-1 0 0,1 0-1,-1 0 1,1 0 0,0 0-1,-1 0 1,1 0 0,-1 0-1,1 0 1,0 0 0,-1 0 0,1 0-1,-1 0 1,1 0 0,0 0-1,-1 0 1,1 1 0,0-1-1,-1 0 1,1 0 0,-1 0-1,1 1 1,-1-1 0,0 2-3,0-1 0,0 1 0,0-1 0,0 1 0,0 0 0,0 0 1,0-1-1,0 1 0,0 0 0,1 0 0,-1 0 0,1 0 0,-1 3 1,1 2-20,0 0 1,0 0 0,1-1-1,0 1 1,0 0 0,0-1 0,1 1-1,0 0 1,0-1 0,4 8-1,-4-12 10,-1 1-1,0-1 1,0 0-1,1 1 0,-1-1 1,1 0-1,0 0 0,0 0 1,0 0-1,0 0 1,0 0-1,0-1 0,0 1 1,0-1-1,1 1 1,-1-1-1,1 0 0,-1 0 1,1 0-1,-1 0 0,1-1 1,-1 1-1,1-1 1,0 1-1,0-1 0,-1 0 1,1 0-1,3 0 0,2-2-4,-1-1 0,0 1 0,0-1 0,0 0 0,0 0 0,-1-1 0,1 0 0,-1 0 0,0-1 0,0 0 0,0 0 0,-1 0 0,6-7 0,-3 2 12,0 0 1,-1 0-1,0 0 1,0-1-1,-1 0 1,-1 0-1,6-15 1,-10 22 3,0 1 0,-1-1 0,1 0 0,0 0 0,-1 0 0,0 1 0,0-1 0,0 0 1,-1 0-1,1 0 0,-3-6 0,3 9-1,0 0 0,-1 0 0,1 0 1,0 0-1,-1 1 0,1-1 0,-1 0 0,1 0 1,-1 1-1,1-1 0,-1 1 0,0-1 0,1 0 0,-1 1 1,0-1-1,0 1 0,1-1 0,-1 1 0,0 0 1,0-1-1,-1 1 0,1 0 0,-1 0 0,1 0 0,-1 0-1,0 0 1,1 0 0,-1 0 0,1 1 0,-1-1 0,1 1-1,-1-1 1,1 1 0,-1-1 0,1 1 0,0 0 0,-1 0 0,-1 1-1,-3 3-3,0 1-1,0-1 0,1 1 1,0 0-1,0 1 0,0-1 0,0 1 1,1 0-1,0 0 0,1 1 1,0-1-1,0 1 0,0 0 1,1-1-1,0 1 0,0 12 0,1-19 2,1 0 0,0 1-1,-1-1 1,1 1 0,0-1-1,0 1 1,0-1-1,1 1 1,-1-1 0,0 1-1,0-1 1,1 1-1,-1-1 1,1 1 0,0-1-1,-1 0 1,1 1 0,0-1-1,0 0 1,-1 1-1,1-1 1,0 0 0,0 0-1,0 0 1,1 0 0,-1 0-1,0 0 1,0 0-1,1-1 1,-1 1 0,0 0-1,1-1 1,-1 1 0,0-1-1,1 1 1,2 0-1,5 0-23,1 0 0,-1-1-1,0 0 1,1-1 0,10-1-1,14-1-73,-28 3 80,0 1 1,1 0 0,-1 0-1,0 0 1,0 1-1,0 0 1,0 0 0,0 0-1,0 1 1,-1 0 0,1 0-1,-1 0 1,7 6 0,-5-3-22,0 1 1,0 0-1,0 1 1,-1-1 0,0 1-1,-1 1 1,8 15 0,-13-24 43,0 1 1,0-1-1,1 0 1,-1 1-1,0-1 1,0 0-1,0 1 1,0-1-1,0 0 1,0 1-1,0-1 1,1 0-1,-1 1 1,0-1-1,0 0 1,0 0-1,1 1 1,-1-1-1,0 0 1,0 0-1,1 1 1,-1-1-1,0 0 1,1 0-1,-1 0 1,0 1-1,0-1 1,1 0-1,-1 0 1,0 0-1,1 0 1,-1 0-1,1 0 1,-1 0-1,0 0 1,1 0-1,0 0 1,3-14 119,-4-26 103,-3 5-183,-1 1-1,-2 0 0,-1 0 1,-18-52-1,24 86-91,1-1 0,0 1 0,0 0 0,-1-1 0,1 1 0,0 0 0,0-1 0,0 1 0,0 0 0,-1-1 0,1 1 1,0-1-1,0 1 0,0 0 0,0-1 0,0 1 0,0-1 0,0 1 0,0 0 0,0-1 0,0 1 0,0-1 0,0 1 0,1 0 0,-1-1 0,0 1 0,0-1 0,9 5-118,3 2-167,4-2-70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32.919"/>
    </inkml:context>
    <inkml:brush xml:id="br0">
      <inkml:brushProperty name="width" value="0.05" units="cm"/>
      <inkml:brushProperty name="height" value="0.05" units="cm"/>
    </inkml:brush>
  </inkml:definitions>
  <inkml:trace contextRef="#ctx0" brushRef="#br0">226 215 19396,'-14'-1'466,"-1"1"-1,0 0 1,1 0-1,-1 2 1,1 0 0,-24 6-1,33-6-342,-1 0-1,0 0 1,1 1-1,0 0 1,-1 0-1,1 0 1,0 1-1,1 0 1,-1-1-1,1 2 1,-1-1-1,1 0 1,0 1-1,1 0 1,-1 0-1,1 0 1,0 0-1,-3 9 1,3-6-72,1-1 0,0 1 0,0 0 0,1 0 0,0-1 1,0 1-1,1 0 0,0 0 0,0 0 0,1 0 0,2 13 0,-3-19-44,1 1 0,0 0 0,-1 0 0,1-1 0,0 1 0,0 0-1,1-1 1,-1 1 0,0-1 0,1 0 0,0 1 0,-1-1 0,1 0-1,0 0 1,0 0 0,0 0 0,1 0 0,-1-1 0,0 1-1,1-1 1,-1 1 0,1-1 0,-1 0 0,1 0 0,-1 0 0,1 0-1,0 0 1,0-1 0,-1 1 0,1-1 0,0 0 0,0 0 0,0 0-1,5-1 1,-1 0 7,1-1-1,-1 0 0,0-1 1,1 0-1,-1 0 1,-1-1-1,1 0 0,0 0 1,-1 0-1,0-1 1,11-10-1,-1-1 68,0-1 0,23-33 0,-24 27 73,-1-1 0,-1-1-1,-2 0 1,0-1-1,-1 0 1,-2 0 0,0-1-1,-2 0 1,3-33 0,-8 56-103,-1 1 0,0 0 1,0 0-1,0 0 1,-1-1-1,1 1 1,-1 0-1,0 0 0,0 0 1,0 0-1,-2-4 1,3 7-43,0 0 1,0 0 0,0-1-1,0 1 1,0 0-1,-1-1 1,1 1 0,0 0-1,0 0 1,-1 0-1,1-1 1,0 1 0,0 0-1,-1 0 1,1 0 0,0 0-1,0-1 1,-1 1-1,1 0 1,0 0 0,-1 0-1,1 0 1,0 0 0,-1 0-1,1 0 1,0 0-1,-1 0 1,1 0 0,0 0-1,-1 0 1,1 0-1,0 0 1,0 0 0,-1 0-1,0 1 1,0 0 6,0 0 1,0 0-1,0 0 1,0 0-1,0 1 1,0-1-1,0 0 1,0 1-1,0-1 1,1 1-1,-1-1 1,0 3-1,-11 33 19,2 0 0,2 1 1,1 0-1,2 0 0,-1 50 0,6-70-272,-1 1 0,2 0 1,1 0-1,0-1 0,9 35 1,-10-51 160,0 0 1,-1 0-1,1 0 0,0 0 1,0 0-1,0-1 1,0 1-1,0 0 1,1-1-1,1 3 1,-2-3 64,0-1 0,-1 1 0,1-1 0,-1 0 0,1 1 0,0-1 1,-1 0-1,1 1 0,0-1 0,-1 0 0,1 0 0,0 0 0,-1 0 0,1 0 1,0 0-1,-1 0 0,1 0 0,0 0 0,0 0 0,-1 0 0,2 0 0,0-2-25,1 1 0,-1-1-1,0 1 1,0-1-1,0 1 1,1-1 0,-2 0-1,1 0 1,0 0-1,0 0 1,-1-1-1,1 1 1,-1 0 0,2-4-1,12-27-454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33.431"/>
    </inkml:context>
    <inkml:brush xml:id="br0">
      <inkml:brushProperty name="width" value="0.05" units="cm"/>
      <inkml:brushProperty name="height" value="0.05" units="cm"/>
    </inkml:brush>
  </inkml:definitions>
  <inkml:trace contextRef="#ctx0" brushRef="#br0">0 22 15059,'2'1'388,"0"0"-1,0 0 1,-1 0-1,1 0 1,-1 1-1,1-1 0,-1 0 1,0 0-1,1 1 1,-1-1-1,0 1 1,0-1-1,0 1 1,0 0-1,1 2 1,11 13 2130,-11-16-2449,0 0 0,0 1-1,0-1 1,0 0 0,0 0 0,0-1 0,0 1-1,0 0 1,0-1 0,1 1 0,-1-1 0,0 0-1,1 0 1,-1 1 0,0-2 0,0 1 0,1 0-1,-1 0 1,0-1 0,0 1 0,1-1 0,-1 0-1,0 0 1,0 0 0,0 0 0,0 0 0,0 0-1,0 0 1,0-1 0,0 1 0,-1-1 0,1 1-1,-1-1 1,1 0 0,-1 1 0,1-1-1,-1 0 1,0 0 0,0 0 0,0 0 0,0 0-1,0 0 1,0-1 0,-1 1 0,1 0 0,-1 0-1,1-1 1,-1 1 0,0 0 0,0 0 0,0-1-1,-1-2 1,2 4-57,-1 1-1,0 0 0,0-1 1,-1 1-1,1-1 1,0 1-1,0-1 0,0 1 1,0-1-1,0 1 1,0-1-1,-1 1 0,1-1 1,0 1-1,0-1 1,-1 1-1,1 0 0,0-1 1,-1 1-1,1 0 1,0-1-1,-1 1 0,1 0 1,0-1-1,-1 1 1,1 0-1,-1 0 0,1-1 1,-1 1-1,1 0 1,-1 0-1,1 0 0,-1 0 1,1 0-1,-1 0 1,1-1-1,-1 1 0,1 0 1,-1 0-1,1 1 1,0-1-1,-1 0 0,1 0 1,-1 0-1,1 0 1,-1 0-1,1 0 0,-1 1 1,1-1-1,-1 0 0,0 1 1,-1 0 24,-1 1 0,1 0 0,0 0 0,-1 0 0,1 0 1,0 0-1,-2 4 0,-2 3-25,0 1 0,1-1 1,0 1-1,1 0 0,1 1 1,-1-1-1,1 1 0,1 0 1,0 0-1,1-1 0,0 1 1,0 0-1,1 0 0,1 0 1,2 16-1,-3-25-12,0-1 0,1 0 0,-1 0 0,0 1 1,1-1-1,-1 0 0,1 0 0,-1 0 0,1 1 0,0-1 0,-1 0 0,1 0 0,0 0 0,0 0 1,0 0-1,0 0 0,0-1 0,0 1 0,0 0 0,0 0 0,0-1 0,2 2 0,-1-2 2,-1 0-1,1 0 1,-1 0-1,1 0 0,-1 0 1,1 0-1,-1-1 1,0 1-1,1-1 1,-1 1-1,1-1 0,-1 1 1,0-1-1,1 0 1,-1 1-1,2-3 1,7-5 10,-1-1 1,0 0 0,15-18-1,-15 16-1,14-16 16,25-27 6,-47 53-31,0 0-1,0 0 1,0 0-1,0 0 0,0 0 1,0 1-1,0-1 1,1 0-1,-1 1 0,0-1 1,0 0-1,0 1 1,1 0-1,-1-1 0,0 1 1,1 0-1,-1-1 0,0 1 1,3 0-1,-3 1 0,0-1-1,0 0 0,0 1 1,-1-1-1,1 1 0,0 0 1,0-1-1,-1 1 1,1-1-1,0 1 0,-1 0 1,1 0-1,-1-1 0,1 1 1,-1 0-1,1 0 1,-1 0-1,1 0 0,-1-1 1,1 3-1,1 5-10,-1 1 0,0-1 1,0 0-1,-1 14 0,0-21 9,0 5-6,2 21-13,-2-26 23,0-1 1,1 1 0,-1-1-1,0 1 1,0-1 0,0 0 0,1 1-1,-1-1 1,0 1 0,1-1-1,-1 0 1,0 1 0,1-1 0,-1 0-1,0 0 1,1 1 0,-1-1 0,0 0-1,1 0 1,-1 1 0,1-1-1,-1 0 1,1 0 0,-1 0 0,1 0-1,-1 0 1,1 0 0,-1 0-1,0 0 1,1 0 0,-1 0 0,1 0-1,-1 0 1,1 0 0,-1 0 0,1 0-1,-1 0 1,1 0 0,-1-1-1,0 1 1,1 0 0,-1 0 0,1 0-1,-1-1 1,0 1 0,1 0-1,-1-1 1,0 1 0,1 0 0,-1-1-1,1 0 1,13-10 72,0-1 1,-1-1-1,13-15 0,-16 16-20,1 0 0,0 1 0,1 0 0,24-17 0,-34 27-56,0 0 0,0 0 0,0-1 1,0 2-1,0-1 0,0 0 0,0 0 0,0 1 0,0-1 0,0 1 0,0-1 0,0 1 0,1 0 0,-1 0 0,0 0 0,0 0 0,0 1 1,1-1-1,2 1 0,-3 0-1,0 0 1,0 1-1,0-1 1,-1 0 0,1 1-1,0-1 1,-1 1-1,1 0 1,-1-1 0,1 1-1,-1 0 1,0 0-1,1 0 1,-1 0 0,1 3-1,2 8-58,0 1 0,0-1 0,-2 1-1,3 25 1,-4-27-43,5 40-1032,-4-43 1203,0-9-82,5-13-153,-4 6 71,11-19-171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33.868"/>
    </inkml:context>
    <inkml:brush xml:id="br0">
      <inkml:brushProperty name="width" value="0.05" units="cm"/>
      <inkml:brushProperty name="height" value="0.05" units="cm"/>
    </inkml:brush>
  </inkml:definitions>
  <inkml:trace contextRef="#ctx0" brushRef="#br0">41 1 23189,'-2'23'2080,"-2"8"-1399,-2 2-313,-3 7 1232,2 0-744,3 3-600,-2-4-288,4-4-984,1-4 960,7-2-232,1-4-88</inkml:trace>
  <inkml:trace contextRef="#ctx0" brushRef="#br0" timeOffset="1">130 777 21461,'0'31'2256,"0"-9"-1696,0-16 616,1-12-823,1-7-233,-1-9-409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39.924"/>
    </inkml:context>
    <inkml:brush xml:id="br0">
      <inkml:brushProperty name="width" value="0.05" units="cm"/>
      <inkml:brushProperty name="height" value="0.05" units="cm"/>
    </inkml:brush>
  </inkml:definitions>
  <inkml:trace contextRef="#ctx0" brushRef="#br0">544 41 15675,'-2'-3'136,"0"0"0,0 0-1,0 0 1,0 1 0,0-1 0,-1 1-1,1-1 1,-1 1 0,0 0-1,0 0 1,0 0 0,0 1-1,0-1 1,0 1 0,0-1-1,0 1 1,-1 0 0,1 0-1,-1 1 1,1-1 0,0 1 0,-1 0-1,1-1 1,-7 2 0,-2 0 133,1 0 1,0 1 0,-1 0-1,1 1 1,0 0 0,-16 7-1,4 1-55,1 2-1,0 0 1,1 1-1,1 1 0,0 1 1,1 0-1,0 2 1,2 0-1,0 1 1,-23 35-1,21-27-43,2 1 0,2 1 0,0 0 0,2 1 0,1 1 0,2 0 0,-12 59 0,19-74-106,1 1 0,0 0 0,2 0 0,0 0 1,0 0-1,2 0 0,0 0 0,8 28 1,-8-38-53,0-1 1,1 1-1,0 0 1,0-1-1,0 0 1,1 0-1,0 0 1,1 0 0,-1 0-1,1-1 1,0 0-1,0 0 1,0 0-1,1-1 1,0 0 0,0 0-1,0 0 1,0-1-1,1 0 1,-1 0-1,1 0 1,13 3-1,-9-5 21,0 1 0,0-1 0,0-1 0,0 1 0,0-2 0,0 0 0,-1 0 0,1-1 0,0 0-1,0-1 1,-1-1 0,1 1 0,13-8 0,-11 4 58,0 0 1,-1 0-1,1-2 0,-2 0 1,1 0-1,-1-1 0,-1 0 0,0-1 1,14-17-1,-21 22-42,1 0 0,-1 1 0,0-2 0,0 1 0,-1 0 0,0 0-1,0-1 1,0 1 0,-1-1 0,0 0 0,0 1 0,-1-1 0,0 0 0,-1-7 0,1 11-34,0 0 0,-1-1 0,0 1 0,0 0 0,0-1 0,0 1 0,0 0 0,-1 0 0,1 0 0,-1 0 0,0 0 0,0 0 0,0 1 0,0-1 0,0 0 0,-1 1 0,1 0 0,-1 0-1,1-1 1,-1 1 0,0 1 0,0-1 0,0 0 0,0 1 0,0 0 0,-1-1 0,1 1 0,-7-1 0,3 1-13,0 1 0,0-1-1,-1 1 1,1 1 0,0-1 0,0 1-1,0 1 1,-12 3 0,14-4-7,0 1 1,0 0 0,0 0-1,0 0 1,0 1 0,1 0-1,-1 0 1,1 0-1,0 0 1,0 1 0,0-1-1,-5 7 1,9-10 2,0 0 0,-1 1-1,1-1 1,-1 1 0,1-1 0,0 1-1,-1-1 1,1 1 0,0-1 0,0 1 0,-1-1-1,1 1 1,0-1 0,0 1 0,0 0-1,0-1 1,0 1 0,0-1 0,0 1 0,0 0-1,0-1 1,0 1 0,0-1 0,0 1 0,0-1-1,0 1 1,1-1 0,-1 1 0,0 0-1,0-1 1,1 1 0,-1-1 0,0 1 0,1-1-1,-1 0 1,1 1 0,0 0-3,1 0 0,-1 0 0,0-1 1,1 1-1,-1-1 0,1 1 0,0-1 0,-1 0 0,1 1 1,-1-1-1,1 0 0,-1 0 0,1 0 0,2-1 0,20-3-27,-2-2-1,1 0 1,0-2-1,-1 0 0,33-18 1,43-16-74,-95 41 98,1 0 1,-1-1-1,1 1 0,-1 1 1,1-1-1,-1 0 0,1 1 1,-1 0-1,1 0 0,0 0 1,-1 0-1,5 2 0,-6-2 4,-1 1 0,1 0 0,-1 0 0,1 0-1,-1 1 1,0-1 0,1 0 0,-1 0-1,0 1 1,0-1 0,0 1 0,0-1-1,0 1 1,0-1 0,-1 1 0,1-1 0,0 1-1,-1 0 1,1-1 0,-1 1 0,0 0-1,0 0 1,1-1 0,-1 1 0,-1 3 0,2 25-239,-7 54 1,1-12-1439,5-68 1554,0 9-66,0-13 184,0 1 0,0-1 1,0 0-1,0 0 0,0 0 0,0 0 0,0 1 0,0-1 1,0 0-1,1 0 0,-1 0 0,0 0 0,0 1 0,0-1 0,0 0 1,0 0-1,0 0 0,1 0 0,-1 0 0,0 1 0,0-1 0,0 0 1,0 0-1,0 0 0,1 0 0,-1 0 0,0 0 0,0 0 0,0 0 1,1 0-1,-1 0 0,0 0 0,0 0 0,0 0 0,1 0 1,-1 0-1,0 0 0,0 0 0,0 0 0,0 0 0,1 0 0,-1 0 1,0 0-1,0 0 0,0 0 0,0 0 0,1 0 0,-1-1 0,0 1 1,0 0-1,0 0 0,0 0 0,1 0 0,11-10-499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0.488"/>
    </inkml:context>
    <inkml:brush xml:id="br0">
      <inkml:brushProperty name="width" value="0.05" units="cm"/>
      <inkml:brushProperty name="height" value="0.05" units="cm"/>
    </inkml:brush>
  </inkml:definitions>
  <inkml:trace contextRef="#ctx0" brushRef="#br0">279 0 14683,'-3'1'638,"1"0"0,-1-1-1,1 1 1,-1 1 0,1-1 0,-1 0-1,1 1 1,0-1 0,-3 3 0,-1 2-513,0 0 0,0 0 0,-7 12 0,2-3 412,-27 32 402,2 2 0,-43 78-1,70-111-860,1 1 0,1 0 0,0 0 0,1 1 0,1 0 0,0 0 0,2 0 0,0 0 0,1 0 0,1 1 0,0-1 0,4 31 0,-1-41-64,0 0 0,0 0 1,1 0-1,0 0 0,0-1 0,1 1 0,0-1 0,0 0 0,1 0 1,0 0-1,0-1 0,0 1 0,1-1 0,0-1 0,1 1 0,-1-1 1,1 0-1,0 0 0,0-1 0,10 5 0,-10-6 10,0 0 0,0-1 0,1 1 0,-1-1 0,1-1 0,-1 1 0,1-1 0,-1-1 0,1 1 0,0-1 0,-1-1 0,1 1 0,0-1 0,-1-1 0,1 1 0,-1-1 0,1-1 0,-1 1-1,0-1 1,0 0 0,13-9 0,-13 6 34,0 0 0,0 0 0,-1 0 0,1-1 1,-2 0-1,1-1 0,4-8 0,-8 14-26,-1-1 0,1 1 0,-1-1 0,0 0 0,0 1 0,0-1 0,-1 0 0,1 0 0,-1 1 0,0-1 0,1-5 1,-2 6-15,1 1 1,0-1 0,-1 1-1,1-1 1,-1 1 0,1 0-1,-1-1 1,0 1 0,1 0-1,-1 0 1,0-1 0,0 1-1,0 0 1,0 0 0,0 0 0,0 0-1,-1 0 1,1 0 0,0 0-1,0 1 1,-1-1 0,1 0-1,-3 0 1,-2-1 19,0 1-1,0 0 1,0 0-1,0 1 1,0-1-1,0 1 1,0 1 0,0-1-1,0 1 1,0 0-1,0 0 1,0 1-1,0 0 1,-7 3 0,5-2-28,0 0 0,0 1 0,0 0 0,0 1 1,0 0-1,1 0 0,0 1 0,0 0 0,-6 7 0,12-12-9,0 0-1,0 0 1,0 0-1,0 0 1,0 1-1,0-1 1,0 0-1,0 1 0,1-1 1,-1 0-1,1 1 1,-1-1-1,1 1 1,0-1-1,-1 1 1,1-1-1,0 1 1,0 1-1,0-2-1,1 0 0,-1 0 1,0-1-1,1 1 0,-1 0 0,1-1 0,-1 1 1,1-1-1,0 1 0,-1 0 0,1-1 0,0 0 1,-1 1-1,1-1 0,0 1 0,-1-1 0,1 0 1,0 1-1,0-1 0,-1 0 0,1 0 0,0 0 1,0 1-1,1-1 0,5 0-1,0 0-1,-1 0 1,1 0 0,0-1-1,0 0 1,11-3-1,2-1-1,-1-2-1,0-1 0,34-18 1,48-40 6,-46 29-4,-55 37 3,1-1 0,-1 1 0,1-1 0,-1 1 0,1 0 0,0-1 0,-1 1 0,1 0 0,-1-1 0,1 1 0,0 0 0,-1 0 0,1 0 0,0 0 0,-1 0 0,1-1 0,0 1 0,0 0 0,-1 1 0,1-1 0,1 0 0,-2 0 1,0 1-1,1-1 1,-1 1-1,0-1 1,1 0-1,-1 1 0,0-1 1,0 1-1,1-1 1,-1 1-1,0-1 1,0 1-1,0-1 1,0 1-1,0-1 1,0 1-1,0 0 1,0-1-1,0 1 1,0-1-1,0 1 1,-9 39 106,6-30-54,-5 18 53,1-6-25,1-1-1,1 1 1,1 0 0,1 0 0,0 41 0,6-53-690,0-13 108,2-18-9,-5-3 64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1.741"/>
    </inkml:context>
    <inkml:brush xml:id="br0">
      <inkml:brushProperty name="width" value="0.05" units="cm"/>
      <inkml:brushProperty name="height" value="0.05" units="cm"/>
    </inkml:brush>
  </inkml:definitions>
  <inkml:trace contextRef="#ctx0" brushRef="#br0">102 5 20292,'0'0'88,"1"-1"0,0 1 0,-1-1 0,1 1 0,0-1 0,-1 1-1,1 0 1,0-1 0,0 1 0,0 0 0,0 0 0,-1-1 0,1 1 0,0 0-1,0 0 1,0 0 0,0 0 0,-1 0 0,1 0 0,1 1 0,-1-1-42,-1 0 1,0 1 0,1-1 0,-1 1 0,0-1-1,1 1 1,-1-1 0,0 1 0,0-1 0,1 1-1,-1-1 1,0 1 0,0-1 0,0 1 0,0 0-1,0-1 1,0 1 0,0-1 0,0 1 0,0-1-1,0 1 1,0 0 0,0 0 0,-2 8 350,0 1 0,-8 17 1,5-12 110,-2 10-143,-6 16 113,2 0 1,-11 77 0,22-113-454,0 1 1,0-1 0,0 1 0,0 0-1,2 6 1,-1-11-21,-1 1 1,1 0-1,-1-1 1,1 1-1,0 0 0,-1-1 1,1 1-1,0-1 1,0 1-1,0-1 1,0 0-1,0 1 0,1-1 1,-1 0-1,0 0 1,1 0-1,-1 0 0,1 0 1,-1 0-1,1 0 1,2 1-1,5 0 5,1 0 1,0 0-1,0-1 0,-1 0 1,1-1-1,11-1 0,33 3 9,-46-1-14,0 0 0,0 1 0,-1 0 1,1 0-1,-1 1 0,1 0 0,-1 0 0,0 0 1,0 1-1,-1 0 0,1 1 0,-1 0 1,0 0-1,0 0 0,0 0 0,-1 1 0,0 0 1,0 0-1,0 1 0,-1-1 0,0 1 0,0 0 1,-1 0-1,0 0 0,0 1 0,-1-1 0,0 1 1,0-1-1,0 1 0,-1 0 0,0 12 1,-1-16 28,0 0 0,0 0 0,-1 0 0,0-1 1,1 1-1,-1 0 0,-1 0 0,1-1 1,0 1-1,-1 0 0,0-1 0,0 0 0,0 1 1,0-1-1,0 0 0,-1 0 0,-3 4 1,1-3 50,0 0 1,0-1 0,-1 1 0,0-1-1,1 0 1,-1 0 0,0-1-1,0 1 1,-12 1 0,4-1 89,0-1 1,-1 0-1,1-1 1,-1-1-1,1 0 1,-1-1-1,1-1 1,-26-5-1,27 3-82,0-1 0,0 0 0,-23-12 0,33 15-154,0 0-1,-1 0 0,1 0 1,0-1-1,0 1 0,0-1 0,0 0 1,0 1-1,1-1 0,-1 0 1,1-1-1,0 1 0,0 0 1,0-1-1,0 1 0,1-1 0,0 0 1,-2-4-1,3 7 0,0 0 0,0 0 0,0 0 0,0 0-1,0 0 1,0 0 0,0 0 0,1 0 0,-1 0 0,0 0 0,1 0 0,-1 0-1,1 0 1,-1 0 0,1 0 0,-1 0 0,1 1 0,-1-1 0,1 0 0,0 0-1,0 1 1,-1-1 0,1 0 0,0 1 0,0-1 0,0 1 0,0-1 0,0 1 0,0-1-1,0 1 1,0-1 0,1 1 0,4-2-17,1 1 1,-1-1-1,0 2 0,8-1 0,-12 0 26,35 0-477,6 1-54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2.369"/>
    </inkml:context>
    <inkml:brush xml:id="br0">
      <inkml:brushProperty name="width" value="0.05" units="cm"/>
      <inkml:brushProperty name="height" value="0.05" units="cm"/>
    </inkml:brush>
  </inkml:definitions>
  <inkml:trace contextRef="#ctx0" brushRef="#br0">18 233 15171,'-4'10'961,"1"-2"-343,0 0 1,1 1-1,-3 10 1,5-17-482,0-1 1,-1 0-1,1 1 0,0-1 1,0 0-1,0 1 0,0-1 1,0 0-1,0 1 0,1-1 1,-1 0-1,0 0 0,1 1 1,-1-1-1,1 0 0,-1 0 1,1 1-1,0-1 0,-1 0 1,1 0-1,0 0 0,0 0 1,0 0-1,0 0 0,0 0 1,0 0-1,0 0 0,2 0 1,1 1 29,1 0 0,-1-1-1,1 0 1,0 0 0,0-1 0,0 1 0,-1-1 0,1 0-1,0 0 1,0 0 0,0-1 0,0 0 0,-1 0 0,1 0 0,0 0-1,-1-1 1,7-3 0,4-2 95,-1 0 0,0-2-1,25-18 1,-20 12-19,-1 0-1,-1-2 1,0 0-1,19-26 1,-29 33-151,0 0 1,-1 0 0,0-1-1,0 0 1,-1 0-1,-1 0 1,0 0-1,0-1 1,-1 0 0,2-17-1,-5 28-76,0-1-1,0 1 0,0 0 0,0-1 1,0 1-1,0 0 0,0-1 1,0 1-1,0 0 0,-1 0 1,1-1-1,0 1 0,-2-2 1,2 3-10,0-1 1,-1 1-1,1 0 1,0 0-1,-1-1 1,1 1-1,0 0 1,-1 0-1,1 0 1,0 0-1,0 0 1,-1 0-1,1 0 1,0-1-1,-1 1 1,1 0-1,-1 0 1,1 0-1,0 0 1,-1 0-1,1 0 1,0 1-1,-1-1 1,1 0-1,0 0 1,-1 0-1,1 0 1,0 0-1,0 0 1,-1 1 0,0-1-1,-1 2 8,-1 0 1,0 0-1,1 1 0,-1-1 0,1 1 1,0-1-1,0 1 0,0 0 0,-2 3 1,-5 11-15,1 1 0,0 0 0,1 0 0,1 1 0,1-1 0,1 1 0,0 1 0,1-1 0,2 0 0,-1 23 0,2-38-3,1 0 0,-1-1 0,0 1 0,1-1 1,0 1-1,0-1 0,0 1 0,0-1 0,1 0 1,-1 1-1,1-1 0,0 0 0,0 0 0,0 0 1,0 0-1,3 3 0,-3-5 4,1 1-1,-1-1 1,0 0-1,1 1 1,-1-1-1,0 0 1,1 0-1,0-1 1,-1 1-1,1 0 1,-1-1-1,1 0 1,0 1-1,-1-1 1,1 0-1,0-1 1,-1 1-1,1 0 1,0-1-1,-1 1 1,1-1-1,3-1 1,8-4 3,0 0 1,-1-1 0,0-1-1,0 0 1,0 0 0,-1-1 0,-1-1-1,1 0 1,12-15 0,6-10 51,45-67-1,-31 27-99,-46 100-10,-6 13 20,2-11 19,1 1 1,2 0-1,0 0 0,2 36 1,2-59-48,0 0 1,0-1 0,0 1-1,0 0 1,1-1-1,0 0 1,0 1-1,0-1 1,5 7-1,-7-10 45,1 0-1,0 0 0,0 0 0,-1 0 0,1 0 0,0 0 0,0 0 0,0-1 0,0 1 0,0 0 0,0 0 1,1-1-1,-1 1 0,0-1 0,0 1 0,0-1 0,1 0 0,-1 1 0,0-1 0,1 0 0,-1 0 0,0 0 0,0 0 1,1 0-1,-1 0 0,0 0 0,1 0 0,-1 0 0,0-1 0,0 1 0,1 0 0,-1-1 0,0 1 0,0-1 1,0 0-1,0 1 0,0-1 0,0 0 0,2-1 0,2-3-15,0-1-1,-1 1 1,1-1 0,-1 0-1,0 0 1,-1 0 0,0-1-1,0 1 1,3-9 0,10-35-314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2.771"/>
    </inkml:context>
    <inkml:brush xml:id="br0">
      <inkml:brushProperty name="width" value="0.05" units="cm"/>
      <inkml:brushProperty name="height" value="0.05" units="cm"/>
    </inkml:brush>
  </inkml:definitions>
  <inkml:trace contextRef="#ctx0" brushRef="#br0">22 1 23781,'-3'14'1912,"-2"-3"-1575,3-4-337,2 0 1728,-3-7-1232,-1-11-232,-1-10-72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4.609"/>
    </inkml:context>
    <inkml:brush xml:id="br0">
      <inkml:brushProperty name="width" value="0.05" units="cm"/>
      <inkml:brushProperty name="height" value="0.05" units="cm"/>
    </inkml:brush>
  </inkml:definitions>
  <inkml:trace contextRef="#ctx0" brushRef="#br0">33 0 17388,'0'0'90,"1"1"0,0-1 0,-1 1-1,1-1 1,-1 1 0,1-1 0,-1 1 0,1-1 0,-1 1 0,0-1 0,1 1 0,-1 0 0,0-1 0,1 1 0,-1 0 0,0-1 0,0 1 0,1 0 0,-1-1 0,0 1-1,0 0 1,0-1 0,0 1 0,0 0 0,0 0 0,0-1 0,0 1 0,0 0 0,-1-1 0,1 1 0,0 0 0,-1 1 0,-5 28 913,5-28-765,-4 18 562,-2 3-80,1-1-1,2 1 1,0-1-1,-1 46 1,5-67-689,0 1 0,0-1 0,0 1 0,0-1-1,0 1 1,0-1 0,0 0 0,1 1 0,-1-1 0,1 1 0,-1-1 0,1 0 0,-1 1 0,1-1 0,0 0 0,0 0-1,0 1 1,0-1 0,0 0 0,0 0 0,0 0 0,0 0 0,0 0 0,0 0 0,0 0 0,1-1 0,-1 1 0,0 0-1,1-1 1,-1 1 0,0-1 0,1 1 0,-1-1 0,1 0 0,-1 0 0,0 1 0,1-1 0,-1 0 0,1 0-1,-1 0 1,1-1 0,-1 1 0,1 0 0,-1 0 0,3-2 0,5 0 26,0-2 0,0 1-1,0-1 1,0 0 0,12-9 0,23-18 35,-1-2 0,53-53 0,-69 57-175,-27 29 82,0 0 1,0 0-1,0 0 0,0 0 0,0 0 0,0 0 0,0 0 0,0 0 0,0-1 1,0 1-1,0 0 0,1 0 0,-1 0 0,0 0 0,0 0 0,0 0 1,0 0-1,0 0 0,0 0 0,0 0 0,0 0 0,0 0 0,1 0 0,-1 0 1,0 0-1,0 0 0,0 0 0,0 0 0,0 0 0,0 0 0,0 0 0,0 0 1,0 0-1,1 0 0,-1 1 0,0-1 0,0 0 0,0 0 0,0 0 1,0 0-1,0 0 0,0 0 0,0 0 0,0 0 0,0 0 0,0 0 0,0 0 1,0 0-1,0 1 0,0-1 0,1 0 0,-1 0 0,0 0 0,0 0 1,0 0-1,0 0 0,0 0 0,0 0 0,0 0 0,0 1 0,0-1 0,0 0 1,0 0-1,-1 0 0,1 8-43,-5 11 9,-1 0 0,0 0 0,-14 27 0,12-30-227,1 1 1,0-1 0,1 2 0,-5 28-1,13-45 420,4-6-188,6-8-126,7-9-86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3.765"/>
    </inkml:context>
    <inkml:brush xml:id="br0">
      <inkml:brushProperty name="width" value="0.05" units="cm"/>
      <inkml:brushProperty name="height" value="0.05" units="cm"/>
    </inkml:brush>
  </inkml:definitions>
  <inkml:trace contextRef="#ctx0" brushRef="#br0">228 120 17572,'1'-7'474,"-1"-1"0,0 1 1,-1-1-1,0 1 0,0-1 0,0 1 1,-4-12-1,4 18-381,0-1 0,1 1 0,-1 0 0,0-1 0,1 1 0,-1 0-1,0 0 1,0 0 0,0 0 0,0 0 0,0 0 0,-1 0 0,1 0 0,0 0 0,0 0 0,-1 0 0,-2 0-1,2 0-8,0 1-1,0 0 0,0 0 0,0 0 0,0 0 0,0 0 0,0 0 1,0 0-1,0 1 0,0-1 0,0 1 0,0 0 0,0-1 0,0 1 1,0 0-1,-3 2 0,-2 2-1,-1 0 0,1 1-1,1 0 1,-1 0 0,1 0 0,0 1 0,0 0-1,-7 12 1,0 2-34,-19 43 0,22-43-34,2 0 0,0 1 0,2 0 0,0 1 0,1-1 0,2 1 0,0 0 0,1 0 0,2 29 0,1-46-6,-1 0 0,1 0-1,1 0 1,-1 0 0,1 0-1,0-1 1,0 1 0,0-1 0,1 1-1,0-1 1,0 0 0,4 6 0,-5-9 4,1 0 1,-1 0-1,0 0 1,1 0 0,-1 0-1,1 0 1,0 0 0,-1-1-1,1 0 1,0 1-1,0-1 1,0 0 0,0 0-1,0-1 1,0 1 0,0 0-1,0-1 1,0 0-1,0 0 1,1 0 0,-1 0-1,0 0 1,0-1 0,4-1-1,4-1 57,-1-1 0,1 0 1,-1 0-1,0-1 0,-1 0 0,1-1 0,-1-1 0,0 1 0,10-11 1,5-6 348,38-47 1,-46 49-127,-1 0 1,-1-1 0,21-44 0,-29 52-161,0 0 1,-1 0-1,-1-1 0,0 0 0,-1 0 0,-1 0 0,2-30 0,-4 40-142,-1 0 0,1 0 0,-1 0 1,0 0-1,0 0 0,-1 0 0,0 0 0,0 0 0,0 0 1,0 1-1,0-1 0,-1 1 0,0 0 0,0-1 0,0 1 0,-1 0 1,-6-5-1,7 6-102,0 1 0,-1 0 0,1 0-1,0 0 1,-1 0 0,1 1 0,-1-1 0,0 1 0,0 0 0,1 0 0,-1 0 0,0 1 0,0 0 0,0-1 0,0 1-1,0 0 1,1 1 0,-1-1 0,0 1 0,0 0 0,0-1 0,1 2 0,-1-1 0,-3 2 0,-15 10-442,4 5-97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4.294"/>
    </inkml:context>
    <inkml:brush xml:id="br0">
      <inkml:brushProperty name="width" value="0.05" units="cm"/>
      <inkml:brushProperty name="height" value="0.05" units="cm"/>
    </inkml:brush>
  </inkml:definitions>
  <inkml:trace contextRef="#ctx0" brushRef="#br0">1 128 13299,'2'20'907,"3"16"1347,8 35 0,-10-61-1854,0-1 0,0 1 0,0-1 1,1 0-1,1 0 0,-1-1 0,1 1 0,12 13 0,-14-19-349,0 1 0,1-1 0,0 0 0,-1 0 0,1 0 0,0-1 0,1 1 0,-1-1 0,0 0 0,1 0 0,-1-1 0,1 1 0,0-1 0,4 1 0,0-1-58,-1-1 0,0 0 0,1 0 0,-1-1 0,1 1 0,-1-2 0,12-2 0,2-3-116,-1-1 1,0-1-1,0-1 1,-1-1-1,20-13 1,-12 4-55,-1 0 1,0-2 0,26-28-1,-37 34 164,-2-2 0,0 1 0,-1-2 0,0 0 0,16-35 0,-27 50 77,-1 1 0,1-1 1,-1 0-1,0 0 0,0 1 1,0-7-1,-1 10-52,0 0 0,0 0 0,0-1 0,0 1 0,0 0-1,0 0 1,0-1 0,0 1 0,0 0 0,0 0 0,0-1 0,0 1-1,0 0 1,-1 0 0,1-1 0,0 1 0,0 0 0,0 0 0,0 0-1,0-1 1,0 1 0,-1 0 0,1 0 0,0 0 0,0-1 0,0 1 0,-1 0-1,1 0 1,0 0 0,0 0 0,-1 0 0,1 0 0,0-1 0,-1 1-1,0 1 12,0-1 0,0 0 1,0 0-1,0 1 0,0-1 0,-1 1 0,1-1 0,0 1 0,0 0 0,0-1 0,1 1 0,-1 0 0,-1 1 0,-6 5 125,1 1 0,0 0-1,0 1 1,0 0 0,1 0 0,-9 19 0,8-13 43,0 1 0,1 1 0,-7 26 0,12-38-146,0-1 1,1 0 0,-1 1-1,1-1 1,0 0-1,0 1 1,0-1 0,1 1-1,0-1 1,-1 0-1,3 5 1,-2-7-22,-1-1 0,1 1-1,0-1 1,0 1 0,0-1 0,0 0-1,0 0 1,0 1 0,1-1-1,-1 0 1,0 0 0,1 0 0,-1 0-1,1 0 1,-1 0 0,1-1 0,-1 1-1,1-1 1,-1 1 0,1-1 0,0 1-1,-1-1 1,1 0 0,0 1 0,-1-1-1,1 0 1,0 0 0,-1-1 0,1 1-1,0 0 1,1-1 0,7-1 39,0-1 0,0 0 1,0-1-1,0 0 0,-1 0 0,0-1 0,0 0 1,0-1-1,14-12 0,0-1 82,-1-2-1,22-26 0,-17 15 20,39-60 0,-61 83-151,-8 13-9,-10 17-13,4 0 74,-11 43-1,17-54-27,1 0 1,1 0 0,0-1-1,0 1 1,1 0 0,0 0-1,1 10 1,0-17-25,-1 0 0,1 0 0,0 0 0,0 0-1,0 0 1,0 0 0,1 0 0,-1-1 0,1 1 0,0 0 0,0-1 0,-1 0 0,2 1 0,-1-1 0,0 0 0,0 0 0,1 0-1,-1 0 1,1-1 0,-1 1 0,1 0 0,0-1 0,0 0 0,0 0 0,-1 0 0,1 0 0,0 0 0,0-1 0,0 1-1,5-1 1,0 1-81,0-1-1,1 0 1,-1-1-1,0 0 1,1 0-1,-1-1 1,0 0-1,0-1 1,0 1-1,9-6 0,-3 0-30,0 0 0,-1-1 0,0-1 0,0 0 0,-1-1 0,-1 0 0,0-1-1,11-14 1,0 0-263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0:45.155"/>
    </inkml:context>
    <inkml:brush xml:id="br0">
      <inkml:brushProperty name="width" value="0.05" units="cm"/>
      <inkml:brushProperty name="height" value="0.05" units="cm"/>
    </inkml:brush>
  </inkml:definitions>
  <inkml:trace contextRef="#ctx0" brushRef="#br0">118 352 17532,'0'0'49,"0"0"0,0 0 1,0 0-1,0 0 0,0 0 1,0 0-1,0 0 0,-1-1 0,1 1 1,0 0-1,0 0 0,0 0 1,0 0-1,0 0 0,0 0 1,0 0-1,0 0 0,0 0 1,0-1-1,0 1 0,0 0 0,-1 0 1,1 0-1,0 0 0,0 0 1,0 0-1,0 0 0,0 0 1,0 0-1,0 0 0,-1 0 1,1 0-1,0 0 0,0 0 0,0 0 1,0 0-1,0 0 0,0 0 1,0 0-1,-1 0 0,1 0 1,0 0-1,0 0 0,0 0 0,0 0 1,0 0-1,0 0 0,0 0 1,0 1-1,-1-1 0,1 0 1,0 0-1,0 0 0,0 0 1,-11 7 1156,-7 10-251,6-1-453,1 0-1,0 1 1,-11 26 0,17-32-316,0-1 0,2 1 0,-1 0 0,1 0 0,1 0 0,0 0 0,-1 17 0,3-26-147,-1 1 0,1-1 0,0 1 0,1-1 0,-1 1 0,0-1-1,1 0 1,-1 1 0,1-1 0,0 0 0,-1 1 0,1-1 0,1 0 0,-1 0-1,0 0 1,0 0 0,1 0 0,-1 0 0,1 0 0,-1 0 0,1 0 0,0-1 0,0 1-1,0-1 1,0 1 0,0-1 0,0 0 0,0 0 0,1 0 0,-1 0 0,0 0-1,1 0 1,-1-1 0,0 1 0,1-1 0,-1 1 0,4-1 0,2 0 2,0-1 0,0 0 1,0 0-1,0 0 1,0-1-1,0 0 0,0-1 1,-1 0-1,0 0 0,11-6 1,-9 3-13,0 0 0,-1 0 0,1-1 1,-2 0-1,1-1 0,-1 1 0,0-2 0,0 1 1,-1-1-1,9-15 0,-12 17-32,1 0 1,-2 0-1,1 0 1,-1-1-1,0 1 1,0 0-1,-1-1 0,0 0 1,0 1-1,-1-1 1,0 1-1,0-1 0,-1 0 1,0 1-1,-3-13 1,4 18-5,-1 0 1,1 1-1,-1-1 1,1 1-1,-1-1 1,0 1-1,0-1 1,0 1-1,0-1 1,0 1-1,0 0 1,0-1-1,-2-1 1,2 3 0,1 0 0,0 0 0,-1-1 1,1 1-1,-1 0 0,1 0 0,-1 0 0,1 0 0,-1 0 0,1 0 1,-1-1-1,1 1 0,-1 0 0,1 0 0,-1 1 0,1-1 1,-1 0-1,1 0 0,-1 0 0,1 0 0,-1 0 0,1 0 0,-1 1 1,1-1-1,-1 0 0,1 0 0,0 1 0,-1-1 0,-1 2-4,1-1 0,0 0 0,0 1 0,0-1-1,0 1 1,0 0 0,1-1 0,-1 1 0,0 0-1,1-1 1,-1 1 0,1 0 0,0 0 0,-1-1-1,1 1 1,0 0 0,0 0 0,0 0 0,0-1-1,1 1 1,-1 0 0,1 3 0,0-3 7,0 1 0,-1-1 0,1 0 0,1 1 0,-1-1 0,0 0 0,0 0 1,1 0-1,0 0 0,-1 0 0,1 0 0,0 0 0,0 0 0,0-1 0,0 1 0,0-1 0,0 1 0,0-1 0,0 0 1,1 0-1,-1 0 0,1 0 0,-1 0 0,0-1 0,1 1 0,-1-1 0,1 0 0,-1 1 0,4-1 0,4 0 4,0-1-1,0 0 0,0 0 1,0-1-1,-1 0 0,12-4 1,-3-1 3,0-1 1,0 0 0,-1-1 0,0-1 0,-1-1 0,0 0 0,0-1-1,-2-1 1,1 0 0,22-29 0,-20 20-30,0 0 0,-2-1 0,-1 0 0,-1-2 0,-1 1 0,-1-2 0,9-30 0,-17 49-12,-1-1-1,0 1 1,-1-1-1,0 1 1,0-1 0,0-11-1,-1 19 36,0 0-1,0 0 0,0 0 0,0 0 0,0 0 0,0 0 1,0-1-1,0 1 0,0 0 0,0 0 0,0 0 1,0 0-1,0 0 0,0 0 0,0 0 0,0-1 0,0 1 1,0 0-1,0 0 0,-1 0 0,1 0 0,0 0 0,0 0 1,0 0-1,0 0 0,0 0 0,0 0 0,0-1 0,0 1 1,0 0-1,0 0 0,-1 0 0,1 0 0,0 0 0,0 0 1,0 0-1,0 0 0,0 0 0,0 0 0,0 0 0,0 0 1,-1 0-1,1 0 0,0 0 0,0 0 0,0 0 0,0 0 1,0 0-1,0 0 0,0 0 0,-1 0 0,1 0 0,0 0 1,0 0-1,0 1 0,0-1 0,0 0 0,0 0 0,0 0 1,0 0-1,0 0 0,0 0 0,-1 0 0,1 0 1,0 0-1,0 0 0,0 1 0,0-1 0,-9 12-101,-9 20-7,2 4 158,2 1 0,2 0 0,-11 57 0,18-69 45,2 0 1,0 0-1,2 0 0,1 1 1,1-1-1,6 39 1,-4-51-26,1 0 1,0-1 0,0 1 0,12 22 0,-13-30-48,0 0-1,0 0 1,0-1-1,0 1 1,1-1-1,0 1 1,0-1 0,0 0-1,1 0 1,-1-1-1,1 0 1,0 1-1,8 3 1,-12-7-14,0 1 0,1-1 0,-1 0 0,1 0 0,-1 1 0,1-1 0,-1 0 0,1 0 0,-1 0 0,1-1 1,-1 1-1,1 0 0,-1 0 0,1-1 0,-1 1 0,0-1 0,1 0 0,-1 1 0,1-1 0,-1 0 0,0 0 0,0 1 0,0-1 0,1 0 0,-1 0 0,0-1 0,0 1 0,0 0 0,-1 0 0,1 0 0,0-1 0,0 1 0,-1 0 1,1-1-1,0 1 0,0-2 0,2-7 25,1 0 1,-1 0-1,3-19 1,-6 26-27,23-173-37,-23 176 28,0-1 0,0 0 0,0 0 1,0 1-1,0-1 0,0 0 0,0 0 0,0 0 1,0 1-1,0-1 0,1 0 0,-1 0 0,0 1 1,1-1-1,-1 0 0,1 1 0,-1-1 0,0 0 1,1 1-1,-1-1 0,1 1 0,0-1 0,-1 1 1,1-1-1,-1 1 0,1-1 0,0 1 0,-1 0 1,1-1-1,0 1 0,0 0 0,-1-1 0,1 1 1,1 0-1,1 0-8,-1 1 0,1 0-1,-1 0 1,1 0 0,-1 0 0,1 0 0,-1 0 0,4 2 0,6 4-1,1-2 10,0 0 0,0-1 0,1 0 1,0-1-1,-1 0 0,1-2 0,0 1 0,0-2 0,23-1 1,-18-1 11,1 0 0,-1-2 0,0 0 0,0-2 0,0 0 0,22-10 0,-34 12 1,0 0 1,-1 0 0,1 0 0,-1-1-1,0 1 1,0-2 0,-1 1-1,8-9 1,-11 12-6,-1 1-1,0-1 0,0 0 1,0 1-1,0-1 0,0 0 1,0 0-1,0 1 1,0-1-1,-1 0 0,1 0 1,-1 0-1,1 0 1,-1 0-1,0 0 0,1 0 1,-1 0-1,-1 0 1,1 0-1,0 0 0,0 0 1,-1 0-1,1 0 0,-1 0 1,1 0-1,-1 0 1,0 0-1,0 0 0,0 1 1,0-1-1,0 0 1,0 0-1,0 1 0,-1-1 1,1 1-1,-3-3 0,0 2 0,1 0 0,-1 0 0,1 0 0,-1 0 0,0 0 0,0 1 0,0 0 0,0-1 0,0 1-1,0 1 1,0-1 0,-1 1 0,1 0 0,0 0 0,0 0 0,0 0 0,-1 1 0,1-1 0,0 1-1,0 0 1,0 0 0,-5 3 0,-2 0 13,0 1-1,0 0 1,0 1-1,1 0 1,0 1-1,-14 12 1,16-12 8,0 0 0,1 0 0,0 1 0,1 0 1,-1 1-1,1-1 0,1 1 0,0 1 0,-6 14 0,9-20-10,1 0-1,0 1 1,0-1 0,0 1-1,0-1 1,1 1-1,0-1 1,0 1-1,0 0 1,0-1 0,1 1-1,-1-1 1,1 1-1,1-1 1,-1 0 0,0 1-1,1-1 1,0 0-1,0 0 1,0 0 0,1 0-1,-1 0 1,6 6-1,0-3-8,0 0-1,1 0 0,-1-1 1,1 0-1,0 0 1,0-1-1,1 0 1,0-1-1,0 0 0,0 0 1,0-1-1,1-1 1,10 2-1,10 0-26,1-1 1,-1-1-1,38-4 1,6-5-18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4.029"/>
    </inkml:context>
    <inkml:brush xml:id="br0">
      <inkml:brushProperty name="width" value="0.05" units="cm"/>
      <inkml:brushProperty name="height" value="0.05" units="cm"/>
    </inkml:brush>
  </inkml:definitions>
  <inkml:trace contextRef="#ctx0" brushRef="#br0">1 5604 12395,'0'-95'568,"3"0"1,22-126 0,55-183-215,29-20-42,18 4-1,213-475 1,497-740 365,-397 937-196,-315 506-341,111-142 101,-154 224-142,-31 37-70,-43 65-69,-8 14-145,-10 18-183,-24 26 130,15-26 95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4.400"/>
    </inkml:context>
    <inkml:brush xml:id="br0">
      <inkml:brushProperty name="width" value="0.05" units="cm"/>
      <inkml:brushProperty name="height" value="0.05" units="cm"/>
    </inkml:brush>
  </inkml:definitions>
  <inkml:trace contextRef="#ctx0" brushRef="#br0">0 289 11522,'9'-11'495,"0"1"0,1 0 0,0 0 0,0 0 0,1 2 0,0-1 0,18-9 0,90-41 563,-111 55-1042,87-37 248,113-31 0,-182 65-239,0 1 0,43-6 0,-62 12-19,1-1 1,-1 1-1,1 0 1,-1 0-1,1 1 1,-1 0-1,0 0 1,1 1 0,-1 0-1,0 0 1,0 1-1,0 0 1,0 0-1,8 5 1,-11-4 4,0 0 0,-1 0 1,1 1-1,-1-1 0,0 1 0,0 0 1,0 0-1,0 0 0,-1 0 0,0 0 0,0 0 1,0 1-1,-1-1 0,0 1 0,0-1 1,0 1-1,-1-1 0,0 1 0,0 8 0,-2 13 52,0-1-1,-11 45 0,12-69-58,-20 81-45,-4-2 1,-3-1-1,-4-1 1,-53 94-1,45-100-32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5.416"/>
    </inkml:context>
    <inkml:brush xml:id="br0">
      <inkml:brushProperty name="width" value="0.05" units="cm"/>
      <inkml:brushProperty name="height" value="0.05" units="cm"/>
    </inkml:brush>
  </inkml:definitions>
  <inkml:trace contextRef="#ctx0" brushRef="#br0">128 221 16532,'0'-6'499,"-4"-20"1014,4 25-1489,0 1-1,0-1 1,0 1 0,-1-1 0,1 1 0,0-1 0,-1 1 0,1-1-1,-1 1 1,1-1 0,0 1 0,-1 0 0,1-1 0,-1 1 0,1 0-1,-1 0 1,1-1 0,-1 1 0,1 0 0,-1 0 0,1 0 0,-1-1-1,1 1 1,-1 0 0,0 0 0,1 0 0,-1 0 0,1 0 0,-1 0-1,1 0 1,-1 0 0,1 1 0,-1-1 0,0 0 0,1 0 0,-1 0-1,1 0 1,-1 1 0,1-1 0,-1 0 0,1 1 0,-1-1 0,0 1 0,-3 2 131,0 0 1,0 0 0,0 0 0,0 1 0,1-1 0,0 1 0,-1 0 0,1 0 0,0 0 0,1 1 0,-1-1 0,-1 6 0,-4 8 109,-10 37 0,9-21-187,1 1-1,2-1 0,2 1 1,1 0-1,2 36 0,1-50-68,2 1-1,0-1 0,2 0 1,0 0-1,1-1 1,1 1-1,1-1 1,1 0-1,16 29 1,-21-44 24,0 1 0,1-1 0,-1 0 0,1 0 0,0 0 1,1-1-1,-1 1 0,1-1 0,0 0 0,0-1 1,0 1-1,0-1 0,0 0 0,1 0 0,0 0 1,0-1-1,-1 0 0,1 0 0,1-1 0,-1 0 0,0 0 1,0 0-1,0 0 0,0-1 0,1 0 0,-1-1 1,0 1-1,0-1 0,0 0 0,1-1 0,-1 0 1,-1 0-1,1 0 0,11-6 0,-1-2 105,1 0 1,-1-2-1,-1 0 1,0 0-1,-1-2 0,0 1 1,15-21-1,3-9 358,39-66-1,-43 57-261,-2 0 1,-2-2-1,-2-1 1,19-78-1,-41 131-230,2-4 14,0 0-1,0-1 1,-1 1 0,0 0 0,0-1 0,-1 1 0,0-1 0,0 0 0,-1-9 0,1 16-18,-1 0 1,1 0 0,0-1-1,0 1 1,-1 0-1,1 0 1,0 0 0,0 0-1,-1-1 1,1 1-1,0 0 1,-1 0-1,1 0 1,0 0 0,-1 0-1,1 0 1,0 0-1,-1 0 1,1 0 0,0 0-1,-1 0 1,1 0-1,0 0 1,-1 0-1,1 0 1,0 0 0,-1 0-1,1 0 1,0 1-1,0-1 1,-1 0 0,1 0-1,0 0 1,-1 0-1,1 1 1,0-1 0,0 0-1,-1 0 1,1 1-1,0-1 1,0 0-1,0 0 1,-1 1 0,1-1-1,0 0 1,0 1-1,0-1 1,-12 18 12,6-4-11,1 1 0,0-1 0,1 1-1,1 0 1,1 0 0,-2 26 0,3-30-8,1 0 0,1 0 0,0 0 0,0 0 0,1 0 0,0 0 0,1-1 0,0 1 0,1-1 0,5 12 0,-7-18 3,1 0 1,-1 0 0,1-1-1,0 1 1,-1-1 0,2 0-1,-1 0 1,0 0-1,1 0 1,-1 0 0,1-1-1,0 0 1,0 1-1,0-1 1,0-1 0,0 1-1,0-1 1,0 1-1,9 0 1,-6-1 7,1-1-1,-1 0 0,0 0 1,0-1-1,0 0 1,0 0-1,0-1 0,0 0 1,0 0-1,-1 0 1,14-8-1,-6 2 48,0-1 0,0 0 0,0-1-1,-1-1 1,-1 0 0,0-1 0,0 0 0,-1-1 0,-1 0-1,0-1 1,13-25 0,-16 26-7,-1 0 0,0-1 0,-1 1-1,-1-1 1,0 0 0,-1-1 0,0 1 0,-2 0 0,1-1-1,-2 1 1,0-1 0,0 1 0,-5-26 0,3 34-118,0 0 1,0 0-1,0 1 1,0-1-1,-1 0 1,0 1-1,0 0 1,-1 0-1,1 0 1,-1 0-1,-9-8 1,12 12-7,-1-1 0,0 1 0,1-1 0,-1 1 0,0 0 0,0 0 1,0-1-1,0 1 0,-1 1 0,1-1 0,0 0 0,0 0 0,-1 1 0,1-1 0,0 1 0,0 0 0,-1 0 1,1 0-1,0 0 0,-1 0 0,1 0 0,0 1 0,-1-1 0,1 1 0,0 0 0,0-1 0,0 1 0,-1 0 1,1 0-1,0 0 0,0 1 0,1-1 0,-4 2 0,4-2 24,-1 1 0,1-1 0,0 1 0,-1-1 0,1 1 0,0-1 0,0 1 0,0 0 0,0 0 0,0-1 0,-1 4 0,-3 29-804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5.785"/>
    </inkml:context>
    <inkml:brush xml:id="br0">
      <inkml:brushProperty name="width" value="0.05" units="cm"/>
      <inkml:brushProperty name="height" value="0.05" units="cm"/>
    </inkml:brush>
  </inkml:definitions>
  <inkml:trace contextRef="#ctx0" brushRef="#br0">56 65 18660,'-19'35'5135,"11"-18"-4781,1 0-1,0 0 1,-5 27-1,11-35-339,0 0 0,0 0-1,1 0 1,0 0-1,1 0 1,0 0-1,0 0 1,1-1 0,4 14-1,-5-19-1,0-1 0,0 0 0,0 0 0,1 1 0,-1-1 0,0 0 0,1 0 0,0-1 0,-1 1 0,1 0 0,0 0 0,0-1 0,0 1 0,0-1 0,5 3 0,-5-3 19,1-1 0,0 1 0,0-1 1,0 1-1,0-1 0,0 0 0,0 0 0,-1 0 0,1 0 0,0-1 0,0 1 0,0-1 0,0 0 0,0 0 0,-1 0 0,6-2 1,-1-1 69,0 0 0,0-1 1,0 0-1,0 0 0,-1 0 0,0-1 1,0 0-1,-1 0 0,1 0 1,-1-1-1,-1 0 0,1 0 1,5-13-1,-5 9 37,-1 1 0,0-1-1,0 0 1,-1 1 0,-1-2 0,0 1 0,0 0 0,-1 0-1,-1-19 1,-1 24-89,0-1-1,0 1 1,0-1-1,-1 1 1,0 0-1,-1 0 1,1 0-1,-1 0 1,0 0-1,-7-9 1,9 13-53,-1 0 1,1 0-1,-1 0 1,0 0-1,1 0 1,-1 1-1,0-1 1,0 1-1,0-1 1,0 1-1,0 0 1,-1 0-1,1 0 1,0 0-1,-1 0 1,1 1-1,0-1 1,-1 0-1,1 1 1,-1 0 0,1 0-1,-1 0 1,1 0-1,-1 0 1,1 0-1,-1 1 1,1-1-1,0 1 1,-1-1-1,-3 3 1,5-3-43,0 0 1,0 1-1,0-1 1,0 0-1,0 1 1,0-1-1,1 1 1,-1 0-1,0-1 1,0 1-1,0 0 1,1-1-1,-1 1 1,0 0-1,1 0 1,-1 0-1,0 0 1,1-1-1,-1 1 1,1 0-1,0 0 1,-1 0-1,1 0 1,0 0-1,-1 0 1,1 0-1,0 0 1,0 0-1,0 0 1,0 0-1,0 0 1,0 1-1,0-1 1,1 0-1,-1 0 1,0 0-1,0 0 1,1 0-1,-1 0 1,1-1-1,-1 1 1,1 2-1,1-1-176,-1 0 0,1 0 0,-1 0 0,1 0 0,0 0 0,0 0 0,0 0 0,0-1 0,0 1 1,0-1-1,0 0 0,1 1 0,-1-1 0,0 0 0,5 1 0,-2-1-81,0-1 1,0 1 0,0-1-1,0-1 1,0 1-1,0-1 1,0 0 0,0 0-1,0 0 1,-1-1 0,1 1-1,0-1 1,-1 0-1,1-1 1,-1 1 0,0-1-1,0 0 1,6-4 0,26-28-1313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6.188"/>
    </inkml:context>
    <inkml:brush xml:id="br0">
      <inkml:brushProperty name="width" value="0.05" units="cm"/>
      <inkml:brushProperty name="height" value="0.05" units="cm"/>
    </inkml:brush>
  </inkml:definitions>
  <inkml:trace contextRef="#ctx0" brushRef="#br0">56 1 17604,'-15'47'2884,"-13"76"1,23-89-2458,1 1-1,1-1 1,3 1 0,0 0 0,8 51 0,-6-77-381,0 1 1,0 0 0,1-1 0,0 1 0,1-1 0,0 0-1,0 0 1,1 0 0,0-1 0,1 0 0,0 0 0,8 9 0,-10-13-42,0-1 0,-1 0 0,1 0 0,1 0 0,-1-1 0,0 1 0,1-1 0,-1 0 0,1 0 0,0-1 0,-1 1 0,1-1 0,0 0 0,0 0 0,0-1 0,0 1 0,0-1 1,0 0-1,0-1 0,0 1 0,0-1 0,0 0 0,0 0 0,-1-1 0,1 1 0,5-3 0,-1-1 3,1 0 1,-1 0-1,0-1 1,0 0-1,-1-1 0,0 0 1,0 0-1,-1-1 0,14-16 1,-8 6 77,-1-1 0,0 0 0,15-36 0,-22 42 72,-6 15 19,-7 22 4,6-15-164,0 0 0,1 0 0,0 0-1,1 0 1,0 0 0,0 1 0,3 12 0,-3-20-77,1 1 1,-1-1-1,1 1 1,0-1-1,-1 0 1,1 1-1,0-1 1,0 0-1,1 0 1,-1 0-1,0 0 1,1 0-1,-1 0 1,1 0-1,0 0 1,-1 0 0,1-1-1,0 1 1,0-1-1,0 1 1,1-1-1,-1 0 1,0 0-1,0 0 1,0 0-1,1 0 1,-1-1-1,1 1 1,-1-1-1,0 1 1,1-1-1,3 0 1,-1 0-15,-1-1 1,1 1-1,0-1 0,0-1 1,-1 1-1,1 0 1,0-1-1,-1 0 0,0 0 1,1-1-1,-1 1 1,0-1-1,0 0 0,5-5 1,-2 2-13,0-2-1,0 1 1,-1-1 0,0 0-1,0 0 1,6-13-1,12-36-490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6.591"/>
    </inkml:context>
    <inkml:brush xml:id="br0">
      <inkml:brushProperty name="width" value="0.05" units="cm"/>
      <inkml:brushProperty name="height" value="0.05" units="cm"/>
    </inkml:brush>
  </inkml:definitions>
  <inkml:trace contextRef="#ctx0" brushRef="#br0">1 31 17676,'2'-21'2264,"0"11"-1376,-2 16-263,0 9 1399,1 11-472,2 6-351,3 15-593,1 7-136,1 7-80,0 2-80,4 1-272,1-3-296,0-8-896,3-9 1016,2-14-152,1-11-96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7.076"/>
    </inkml:context>
    <inkml:brush xml:id="br0">
      <inkml:brushProperty name="width" value="0.05" units="cm"/>
      <inkml:brushProperty name="height" value="0.05" units="cm"/>
    </inkml:brush>
  </inkml:definitions>
  <inkml:trace contextRef="#ctx0" brushRef="#br0">38 1 20028,'-1'0'85,"0"0"-1,0 0 0,0 1 0,0-1 1,0 1-1,1-1 0,-1 0 0,0 1 1,0 0-1,0-1 0,1 1 1,-1-1-1,0 1 0,1 0 0,-1 0 1,0-1-1,1 1 0,-1 0 1,1 0-1,-1 0 0,1 0 0,0-1 1,-1 1-1,1 0 0,0 0 0,-1 0 1,1 0-1,0 2 0,-8 31 366,2 30 438,2 0 0,2 1 0,16 126 0,-5-126-662,3 0 1,3-1 0,3 0 0,42 101-1,-54-152-194,0 0 0,0 0-1,1-1 1,1 0 0,0 0 0,0-1-1,1 0 1,11 10 0,-19-20-19,0 1 0,1-1 0,-1-1 1,0 1-1,0 0 0,0 0 0,1 0 1,-1-1-1,0 1 0,1 0 0,-1-1 0,1 1 1,1-1-1,-2 0-5,0 0 1,-1 0-1,1-1 0,-1 1 1,1-1-1,0 1 0,-1 0 0,1-1 1,-1 1-1,1-1 0,-1 1 1,1-1-1,-1 1 0,0-1 1,1 0-1,-1 1 0,0-1 1,1 1-1,-1-1 0,0 0 1,0 1-1,1-1 0,-1 0 1,0 1-1,0-1 0,0 0 1,0 1-1,0-1 0,0 0 0,0 0 1,0 1-1,0-1 0,-1-1 1,1-12 67,-1 0 0,-1 0 0,0 0 0,-7-24 0,-24-59 96,20 61-115,4 11-41,-50-132 55,46 126-141,-1 2 0,-35-55 1,54 91-168,0-1 0,1 0 1,-1 0-1,2 0 0,-1-1 1,0 0-1,1 0 1,0 0-1,0-1 0,1 0 1,-1-1-1,14 5 0,-10-5-211,1 0-1,0 0 1,1-1-1,-1-1 0,0 0 1,0-1-1,1 0 1,14-3-1,-13 1 156,-1 0 1,1-1-1,-1-1 1,0 0-1,0 0 1,-1-2-1,1 0 1,-1 0-1,0-1 1,-1 0-1,0-1 1,0 0-1,-1-1 1,1 0-1,-2-1 0,15-18 1,-10 2 925,-14 26-558,1-1 0,-1 0-1,1 1 1,-1-1 0,0 0 0,1 1-1,-1-1 1,0 0 0,0 0 0,1 1 0,-1-1-1,0 0 1,0 0 0,0 0 0,0 1-1,0-1 1,0 0 0,0 0 0,0 0 0,0 1-1,-1-1 1,1 0 0,0 0 0,0 1-1,-1-1 1,1 0 0,0 0 0,-1 1 0,1-1-1,-1 1 1,0-2 0,-1 2 63,1 0 0,-1 1 0,1 0 0,-1-1 0,1 1 0,-1 0 1,1-1-1,0 1 0,-1 0 0,1 0 0,0 0 0,0 0 0,0 0 0,0 0 0,0 1 0,0-1 1,0 0-1,0 1 0,-1 1 0,-7 11 331,0 0 1,2 0-1,-1 1 1,2 0-1,0 0 1,-5 20-1,8-23-346,0 1 0,1 0-1,0 0 1,1 0-1,1 0 1,0 0 0,0 0-1,4 18 1,-3-28-98,-1 1-1,1-1 1,0 0-1,1 1 1,-1-1-1,1 0 1,-1 0-1,1 0 1,0 0-1,0 0 1,0 0-1,1 0 1,-1-1 0,5 4-1,-6-5-14,1 0 0,0 0 0,0 0 1,-1 0-1,1 0 0,0-1 0,0 1 0,0-1 0,0 1 0,0-1 0,0 0 1,0 0-1,0 0 0,0 0 0,0 0 0,0 0 0,0-1 0,0 1 1,0 0-1,0-1 0,0 0 0,0 1 0,0-1 0,0 0 0,-1 0 0,4-2 1,2-3 5,0 1 1,-1-1-1,1 0 1,-1-1-1,0 1 1,-1-1-1,0-1 1,0 1-1,-1-1 1,1 1-1,-2-1 1,6-14-1,-2 1 3,-1 0 0,0 0 0,4-43 0,-9 56-28,1-27-37,-2 33 36,0 0 1,0 1-1,0-1 1,-1 0-1,1 0 1,0 0-1,-1 0 1,1 0 0,-1 0-1,0 0 1,0 1-1,0-1 1,-1-2-1,2 4 6,0 0 0,0 0 0,-1 0 1,1-1-1,0 1 0,0 0 0,0 0 0,-1 0 0,1 0 0,0 0 0,0 0 0,-1 0 0,1 0 0,0 0 0,0 0 0,0-1 0,-1 1 0,1 0 0,0 0 1,0 0-1,-1 0 0,1 1 0,0-1 0,0 0 0,-1 0 0,1 0 0,0 0 0,0 0 0,-1 0 0,1 0 0,0 0 0,0 0 0,0 1 0,-1-1 1,1 0-1,0 0 0,0 0 0,0 0 0,0 1 0,-1-1 0,1 0 0,0 0 0,0 0 0,0 1 0,0-1 0,0 0 0,0 0 0,0 1 0,-1-1 0,1 0 1,0 0-1,0 1 0,0-1 0,0 0 0,0 0 0,0 1 0,0-1 0,0 0 0,1 1 0,-5 16-280,4-17 284,0 5-194,-1-1 1,1 1-1,0-1 0,0 1 1,1-1-1,-1 1 0,1-1 1,0 1-1,0-1 0,0 1 1,3 5-1,-3-9 95,0 0 0,-1 0 0,1 0-1,0 0 1,0 0 0,-1 0 0,1 0 0,0-1-1,0 1 1,0 0 0,0 0 0,0-1 0,0 1 0,0-1-1,1 1 1,-1-1 0,0 1 0,2-1 0,-1 1 7,1-1 1,-1 0-1,1-1 0,-1 1 1,0 0-1,1-1 1,-1 1-1,0-1 1,0 0-1,1 0 0,-1 0 1,0 0-1,2-1 1,25-19-744,4-7-167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5.630"/>
    </inkml:context>
    <inkml:brush xml:id="br0">
      <inkml:brushProperty name="width" value="0.05" units="cm"/>
      <inkml:brushProperty name="height" value="0.05" units="cm"/>
    </inkml:brush>
  </inkml:definitions>
  <inkml:trace contextRef="#ctx0" brushRef="#br0">1 479 18236,'0'2'173,"0"-1"0,0 1 0,1 0 0,-1 0 0,1 0 0,0-1 0,-1 1 0,1 0 0,0-1 0,0 1 0,0 0 0,0-1 0,0 0 0,1 1 0,-1-1 0,0 1 0,1-1 0,-1 0 0,1 0 0,2 2 0,-1-2-9,-1-1 0,1 1 0,0 0 0,0-1 0,0 1 0,-1-1 0,1 0 0,0 0 0,0 0 0,0-1 0,0 1 0,-1 0 0,5-2 0,5-1-4,-1-1 0,1-1 0,-1 0 0,0 0 0,0-1-1,-1 0 1,0-1 0,0 0 0,0 0 0,-1-1 0,0-1 0,-1 0-1,0 0 1,0 0 0,8-13 0,-15 20-148,0-1 0,0 1-1,0 0 1,0-1 0,0 1-1,0-1 1,-1 0 0,1 1 0,-1-1-1,0 1 1,0-1 0,1 0 0,-2 1-1,1-1 1,0 1 0,-2-5 0,2 5-10,-1 1 1,0 0-1,1-1 1,-1 1 0,0 0-1,0 0 1,0 0-1,0 0 1,0 0 0,0 0-1,-1 0 1,1 0-1,0 0 1,0 1 0,-1-1-1,1 0 1,0 1-1,-1-1 1,1 1 0,-1-1-1,1 1 1,0 0-1,-1 0 1,1-1 0,-1 1-1,1 0 1,-1 0-1,1 1 1,-1-1 0,1 0-1,-3 1 1,-1 0-1,-1 1 1,1 0 0,-1 0-1,1 0 1,0 1 0,-1-1-1,1 1 1,1 1 0,-1-1-1,0 1 1,1-1-1,0 1 1,0 1 0,0-1-1,0 1 1,1-1 0,-1 1-1,1 0 1,-4 9 0,0 0-1,1 1 0,0 0 0,1 0 0,0 0-1,1 1 1,-2 17 0,5-26 4,1 0-1,-1 1 0,1-1 0,0 0 0,1 0 1,2 11-1,-3-16-4,1 0 0,-1-1 0,1 1 0,0 0 0,-1 0 0,1 0 0,0 0 0,0-1 0,0 1 0,1-1 0,-1 1 0,0-1 0,1 1 0,-1-1 0,1 1 0,-1-1 0,1 0 0,-1 0 0,1 0 0,0 0 0,0 0 0,0 0 0,-1-1 0,1 1 0,0-1-1,0 1 1,4 0 0,1-1 5,0 0 0,0-1 0,0 1 0,0-2 0,1 1 0,-1-1 0,-1 0 0,1 0 0,0 0 0,0-1 0,9-6 0,10-6 84,33-26-1,-53 37-66,22-18 80,0-1-1,-1-1 1,-1-1 0,-2-1 0,0-1 0,-2-2-1,-1 0 1,-2-1 0,0-1 0,-2-1-1,-2 0 1,-1-1 0,11-38 0,-22 61-89,0 0 0,-1 0 0,-1 0 0,0 0 0,0-1 0,-1-15 1,0 25-16,0 0 1,-1 0 0,1 0 0,0 0 0,0 0 0,0 0 0,-1 0-1,1 0 1,-1 0 0,1 0 0,0 0 0,-1 0 0,0 1 0,1-1-1,-1 0 1,1 0 0,-1 1 0,0-1 0,0 0 0,0 0-1,0 1 0,0 0 0,1 0 1,-1 0-1,0-1 0,1 1 0,-1 0 1,0 0-1,0 0 0,1 0 0,-1 0 1,0 1-1,1-1 0,-1 0 0,0 0 0,0 0 1,1 1-1,-1-1 0,-1 1 0,-1 1-2,-1 0-1,0 1 0,0 0 0,1 0 0,0 0 0,-4 5 0,-42 52 45,3 2-1,3 2 0,-41 80 1,77-130-24,1-4 1,0 1 0,0-1 0,1 2 0,0-1 0,1 0 0,1 1 0,0 0 0,-2 16 1,4-26-17,1-1 1,0 1-1,0 0 1,0-1-1,1 1 0,-1 0 1,0-1-1,1 1 1,-1-1-1,1 1 1,-1-1-1,1 1 1,0-1-1,-1 1 1,1-1-1,0 1 1,0-1-1,0 0 1,0 1-1,0-1 1,1 0-1,-1 0 1,0 0-1,1 0 1,-1 0-1,0 0 1,1 0-1,-1-1 1,1 1-1,-1 0 1,1-1-1,-1 0 0,1 1 1,0-1-1,-1 0 1,1 1-1,0-1 1,-1 0-1,1 0 1,0 0-1,-1-1 1,3 1-1,4-1 3,0 0-1,0-1 0,0 0 0,0 0 0,0-1 0,14-7 1,16-11 37,36-28 0,34-21-10,-105 68-31,0 1 1,0-1 0,1 1 0,-1 0 0,0-1 0,1 2-1,-1-1 1,0 0 0,7 0 0,-9 1-1,0 1 0,0-1 1,0 0-1,0 0 0,0 1 0,0-1 0,0 1 1,0-1-1,0 1 0,0-1 0,0 1 1,0 0-1,0 0 0,0-1 0,0 1 1,-1 0-1,1 0 0,0 0 0,-1 0 0,1 0 1,0 0-1,-1 0 0,1 0 0,-1 0 1,0 0-1,1 0 0,-1 0 0,0 0 0,0 0 1,0 0-1,1 0 0,-1 0 0,0 2 1,-1 67 214,1-70-211,0 1 1,0-1-1,1 1 1,-1 0-1,0-1 0,0 1 1,0-1-1,1 1 1,-1-1-1,0 1 1,0-1-1,1 1 1,-1-1-1,0 1 1,1-1-1,-1 1 1,1-1-1,-1 1 1,1-1-1,-1 0 0,1 1 1,-1-1-1,1 0 1,-1 1-1,1-1 1,-1 0-1,1 0 1,-1 0-1,1 1 1,0-1-1,-1 0 1,1 0-1,-1 0 0,1 0 1,0 0-1,-1 0 1,1 0-1,-1 0 1,1 0-1,0-1 1,0 1-1,28-11 109,-25 10-89,97-53 129,-61 31-205,58-23 1,-83 43-5,-15 3 54,0 0-1,0 1 1,1-1-1,-1 0 1,0 0-1,0 1 0,0-1 1,0 0-1,0 0 1,0 1-1,0-1 1,0 0-1,0 1 0,0-1 1,0 0-1,0 0 1,0 1-1,0-1 1,-1 0-1,1 0 0,0 1 1,0-1-1,0 0 1,0 0-1,0 1 1,0-1-1,-1 0 1,1 0-1,0 0 0,-1 1 1,-22 25-55,17-20 56,-4 4-6,5-5 19,0 0-1,1 0 1,-1 0 0,1 1-1,0-1 1,0 1-1,-3 8 1,7-13-11,0-1-1,0 0 1,0 1-1,0-1 1,0 0 0,0 0-1,0 1 1,0-1-1,0 0 1,0 1 0,1-1-1,-1 0 1,0 0-1,0 1 1,0-1 0,1 0-1,-1 0 1,0 1-1,0-1 1,1 0-1,-1 0 1,0 0 0,0 0-1,1 1 1,-1-1-1,0 0 1,1 0 0,-1 0-1,0 0 1,1 0-1,-1 0 1,0 0 0,0 0-1,1 0 1,-1 0-1,0 0 1,1 0-1,-1 0 1,0 0 0,1 0-1,-1 0 1,0 0-1,1 0 1,-1 0 0,0-1-1,0 1 1,1 0-1,-1 0 1,18-5 40,7-5 7,32-19 0,-38 19-67,0 0-1,1 1 1,27-8-1,-30 17-37,-17 0 54,1 0 0,-1 0 0,1 1 1,-1-1-1,0 0 0,1 0 1,-1 1-1,0-1 0,1 0 0,-1 1 1,0-1-1,1 0 0,-1 1 1,0-1-1,0 1 0,0-1 0,1 0 1,-1 1-1,0-1 0,0 1 1,0-1-1,0 1 0,0-1 1,0 5-5,0-1 0,0 0 0,-1 0 1,0 0-1,0 0 0,-2 5 1,-3 27 11,5-36-5,1 1 0,0 0 0,0 0 0,1 0 1,-1-1-1,0 1 0,0 0 0,0 0 0,0-1 0,1 1 0,-1 0 0,0-1 1,1 1-1,-1 0 0,0-1 0,1 1 0,-1 0 0,1-1 0,-1 1 0,1-1 1,-1 1-1,1-1 0,-1 1 0,1-1 0,0 1 0,-1-1 0,1 0 0,0 1 1,-1-1-1,1 0 0,0 0 0,0 1 0,-1-1 0,1 0 0,1 0 0,6 0 10,0-1 0,0 0 0,-1 0 0,1-1-1,0 0 1,-1-1 0,1 0 0,-1 0 0,12-6-1,2-1-23,23-10-2,-26 11-21,0 1-1,1 0 1,0 1-1,24-5 1,-42 12 30,0 0 1,-1 0-1,1-1 0,0 1 1,-1 0-1,1 0 0,0 0 1,-1 0-1,1 0 1,0 0-1,0 0 0,-1 0 1,1 0-1,0 0 0,-1 0 1,1 0-1,0 0 1,-1 1-1,1-1 0,0 0 1,-1 1-1,1-1 0,0 0 1,-1 1-1,1-1 1,-1 1-1,1-1 0,-1 0 1,2 2-1,-2-1-29,0 0 0,0 0 0,-1 0 0,1 0 0,0 0 0,0 0 0,0 0 0,-1 1 0,1-1 0,-1 0 0,1 0 0,-1 0 0,1-1 0,-1 1 0,1 0 0,-2 1 0,-3 5-463,-1 0-1,0 0 0,-11 9 1,9-10 119,5-3-118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8.058"/>
    </inkml:context>
    <inkml:brush xml:id="br0">
      <inkml:brushProperty name="width" value="0.05" units="cm"/>
      <inkml:brushProperty name="height" value="0.05" units="cm"/>
    </inkml:brush>
  </inkml:definitions>
  <inkml:trace contextRef="#ctx0" brushRef="#br0">136 350 15315,'-1'-5'305,"0"-10"410,-1 0 0,-5-16 0,7 28-612,-1 1 0,0-1 0,0 0 0,0 0 0,0 1 0,0-1 0,-1 0 1,1 1-1,-1 0 0,0-1 0,0 1 0,0 0 0,0 0 0,0 0 0,0 0 0,0 0 0,-5-3 0,6 5-24,0 0 1,0 0-1,0-1 0,0 1 0,0 0 1,0 0-1,0 0 0,0 0 0,0 0 0,0 0 1,0 0-1,0 1 0,0-1 0,0 0 1,0 1-1,0-1 0,0 0 0,1 1 0,-1-1 1,0 1-1,0-1 0,0 1 0,0 0 1,0 0-1,-18 23 1341,11-8-1068,1 1 1,0 0-1,1 0 1,1 0-1,1 1 1,0 0-1,-1 24 1,3-21-252,1 1-1,1 0 1,1 0 0,1-1 0,8 40 0,-8-54-96,0-1 1,0 1-1,1-1 1,0 1 0,0-1-1,0 0 1,1-1 0,-1 1-1,1 0 1,1-1-1,-1 0 1,1 0 0,0 0-1,6 4 1,-7-7-31,0 1 1,0-1-1,0 0 0,1 0 1,-1 0-1,1-1 0,-1 0 1,1 0-1,-1 0 0,1 0 1,0-1-1,-1 1 0,1-1 1,0 0-1,0-1 0,-1 1 1,1-1-1,-1 0 1,1 0-1,8-4 0,7-3-87,-15 5 80,1 0 1,0 1-1,0 0 1,12-3-1,-17 5 50,1 0-1,0 0 0,-1 0 1,1 0-1,-1 0 1,1 0-1,0 0 1,-1 0-1,1 1 0,-1-1 1,1 1-1,-1-1 1,1 1-1,-1 0 0,1-1 1,-1 1-1,0 0 1,1 0-1,-1 0 1,0 0-1,0 0 0,0 0 1,2 3-1,10 14 285,-9-12-198,0 0 1,0-1-1,1 1 0,-1-1 1,1 0-1,6 5 1,-9-9-93,0 0 1,-1 0 0,1 0-1,0 0 1,0-1 0,0 1 0,0 0-1,0-1 1,0 1 0,0-1-1,0 0 1,0 0 0,0 0 0,1 0-1,-1 0 1,0 0 0,0-1-1,0 1 1,0 0 0,0-1 0,0 0-1,0 1 1,0-1 0,-1 0-1,4-2 1,1-1-11,0 0 0,0-1 0,-1 1-1,0-1 1,0 0 0,0-1 0,0 1-1,-1-1 1,0 0 0,0 0 0,0 0 0,-1-1-1,0 1 1,0-1 0,-1 0 0,2-9 0,3-12-84,-2-1 1,3-48 0,-7 63 43,4-160-448,-4 98 116,11-86 0,-1 114 240,-10 45 141,0-1 0,0 1 0,1 0 1,-1 0-1,1 0 0,0 0 1,0 0-1,0 1 0,0-1 0,0 1 1,5-4-1,-7 6-8,0 0 1,0 0-1,0 0 0,0 0 1,0-1-1,0 1 1,1 0-1,-1 0 0,0 0 1,0 0-1,0 0 0,0 0 1,0 0-1,0 0 1,1 0-1,-1 0 0,0 0 1,0 0-1,0 0 1,0 0-1,0 0 0,1 0 1,-1 0-1,0 0 0,0 0 1,0 0-1,0 0 1,0 0-1,0 0 0,1 0 1,-1 1-1,0-1 1,0 0-1,0 0 0,0 0 1,0 0-1,0 0 0,0 0 1,0 0-1,1 0 1,-1 1-1,0-1 0,0 0 1,3 10 70,-1 19-30,-2-20-20,7 75 223,27 125 1,-21-157-96,2 0 1,2-1-1,35 73 0,-47-113-104,1 0 1,1 0-1,-1 0 0,2-1 1,-1 0-1,10 9 1,-13-18 267,-7-9-149,-8-14 19,-12-11-8,-20-27-101,2-2 0,-35-73 1,74 131-77,1 1 0,-1-1 0,0 0 0,1 0 1,0 0-1,0 0 0,0-6 0,1 9-6,0 1-1,0-1 1,0 1-1,0 0 1,0-1-1,0 1 1,0-1 0,0 1-1,0 0 1,1-1-1,-1 1 1,0-1-1,0 1 1,0 0 0,1-1-1,-1 1 1,0 0-1,1-1 1,-1 1-1,0 0 1,0 0-1,1-1 1,-1 1 0,1 0-1,-1 0 1,0-1-1,1 1 1,1 0-33,-1 0 1,1-1 0,-1 1-1,1 0 1,-1 0 0,1 1-1,-1-1 1,1 0 0,0 0-1,-1 1 1,3 0 0,15 4-639,1 0 0,0-1 0,0-1 0,0-1 0,0-1 0,1-1 1,-1-1-1,0 0 0,0-2 0,0 0 0,0-1 0,-1-1 0,1-1 0,-1-1 1,0-1-1,-1 0 0,0-1 0,0-1 0,29-22 0,-20 6 1057,-25 25-242,-1-1 0,0 1-1,1-1 1,-1 0 0,0 1-1,0-1 1,0 0-1,0 0 1,-1 0 0,1 0-1,0 1 1,-1-1-1,1 0 1,-1 0 0,1-3-1,-2 4-31,1 1-1,-1 0 1,0-1 0,1 1-1,-1-1 1,1 1-1,-1-1 1,1 1-1,-1 0 1,0 0 0,1-1-1,-1 1 1,0 0-1,1 0 1,-1 0-1,0 0 1,0 0-1,1-1 1,-1 1 0,0 1-1,1-1 1,-1 0-1,0 0 1,1 0-1,-1 0 1,0 0 0,1 1-1,-1-1 1,0 0-1,0 1 1,-7 3 275,2-1 0,-1 2-1,0-1 1,1 1 0,0 0 0,0 0 0,0 0 0,0 1 0,1 0 0,0 0 0,0 1-1,1-1 1,-7 14 0,9-16-311,0 0 0,0 1-1,1-1 1,-1 1 0,1-1 0,0 1-1,0 0 1,1 0 0,0-1 0,0 10-1,0-11-56,1 0 0,-1 0-1,1 0 1,0-1 0,0 1-1,0 0 1,0-1 0,1 1-1,-1-1 1,1 1 0,-1-1-1,1 1 1,0-1 0,0 0-1,0 0 1,0 0-1,0 0 1,5 3 0,4 1-93,1-1 0,-1 0 0,1 0 0,13 3 0,30 13-355,-50-19 394,-1 0 0,0 1 0,1 0 0,-1 0 0,0 0-1,-1 0 1,1 1 0,-1-1 0,5 7 0,-6-9 45,-1 1 0,0 0 0,0 0 0,0 0-1,0 0 1,0 0 0,-1 0 0,1 0 0,-1 0 0,1 0-1,-1 1 1,0-1 0,1 0 0,-1 0 0,0 0 0,-1 1 0,1-1-1,-1 2 1,0 0 29,0-1 0,0 1 0,-1-1-1,1 0 1,-1 1 0,0-1 0,0 0 0,0 0-1,-1-1 1,-2 4 0,-2 0-68,1 0 0,-1-1 0,0 1 0,-1-2 1,1 1-1,-1-1 0,0 0 0,-11 4 0,8-5-26,1-1-1,-1 0 1,-12 1-1,-5-2-143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9.162"/>
    </inkml:context>
    <inkml:brush xml:id="br0">
      <inkml:brushProperty name="width" value="0.05" units="cm"/>
      <inkml:brushProperty name="height" value="0.05" units="cm"/>
    </inkml:brush>
  </inkml:definitions>
  <inkml:trace contextRef="#ctx0" brushRef="#br0">30 260 15251,'-3'-3'295,"-1"-1"0,1 1 0,0-1 0,1 0 1,-1-1-1,1 1 0,0 0 0,0-1 0,-3-6 0,5 9-170,0 0 0,0 0 0,-1 1 0,1-1 1,0 0-1,0 0 0,1 0 0,-1 0 0,0 1 0,1-1 1,-1 0-1,1 0 0,-1 1 0,1-1 0,0 0 0,0 1 0,0-1 1,0 1-1,0-1 0,0 1 0,0-1 0,0 1 0,1 0 1,-1-1-1,0 1 0,1 0 0,-1 0 0,3-1 0,4-3 549,1 0 0,0 0 0,18-6 0,-24 10-582,-1 0 0,1 0 0,0 0 0,-1 1 0,1-1 0,0 1 0,-1-1 1,1 1-1,0 0 0,-1 0 0,1 0 0,0 1 0,-1-1 0,1 1 0,0-1 0,-1 1 0,1 0 0,-1 0 0,5 2 0,-6-1-63,0-1 0,1 1-1,-1-1 1,0 1-1,0-1 1,0 1 0,0 0-1,0 0 1,-1-1-1,1 1 1,0 0 0,-1 0-1,0 0 1,1 0-1,-1 0 1,0 0 0,0 0-1,0 0 1,0-1-1,-1 5 1,-10 42 167,10-46-182,-28 83 111,15-47-80,1 0 1,3 1-1,-8 45 1,17-78-40,1 0 0,-1 0 0,1 0 1,1 1-1,-1-1 0,1 0 0,0 0 0,3 11 1,-3-15-6,0 0 1,0 0 0,0 0-1,0-1 1,0 1 0,0 0-1,0-1 1,1 1-1,-1-1 1,0 1 0,1-1-1,-1 0 1,1 1 0,0-1-1,-1 0 1,1 0 0,0 0-1,0 0 1,0-1 0,0 1-1,-1 0 1,1-1 0,0 1-1,0-1 1,0 0 0,0 0-1,0 0 1,0 0 0,4 0-1,1-1 8,1-1-1,-1 1 1,0-1-1,0-1 1,0 1-1,-1-1 1,1-1-1,0 1 1,-1-1-1,0 0 1,0-1-1,0 1 1,-1-1-1,10-10 1,0-2 6,-1-1 1,0 0 0,15-29 0,-12 17 34,20-52 0,-30 65-40,-2 0-1,0 0 1,-1-1-1,4-33 1,-10 34 8,-3 23 1,-6 28-20,8-17 1,1 1 0,1 0 0,1 0 0,0 0 0,4 23 1,-3-35-1,0 1 0,1 0 0,-1-1 0,1 1 0,0-1 0,1 0 0,0 1 0,0-1 0,0 0 0,1-1 0,0 1 0,0-1 0,0 1 0,0-1 0,1 0 0,10 8 0,-12-12 8,-1 1 0,1-1 0,-1 0-1,1 0 1,-1 0 0,1 0 0,-1 0-1,1-1 1,0 1 0,0-1 0,-1 1-1,1-1 1,0 0 0,0 0 0,-1-1-1,1 1 1,0 0 0,-1-1 0,1 0-1,0 1 1,-1-1 0,1 0 0,-1-1-1,1 1 1,-1 0 0,1-1-1,-1 1 1,0-1 0,0 0 0,0 1-1,3-5 1,3-2 19,-2 0 1,1 0-1,-1-1 0,0 0 1,-1 0-1,8-19 0,-6 10 13,-1 0-1,0 0 1,-2-1-1,4-30 1,-6 37-25,-2 1 1,1-1-1,-2 1 0,1-1 1,-2 1-1,1 0 0,-2-1 1,-6-20-1,7 28-4,0-1 1,0 1-1,-1 0 0,1 0 1,-1 1-1,-4-6 0,6 8-9,0 0 0,0-1 0,-1 1 0,1 0-1,-1 0 1,1 0 0,-1 0 0,0 0 0,1 0 0,-1 0 0,0 0 0,0 1-1,0-1 1,1 1 0,-1-1 0,-3 1 0,5 0-2,-1 0-1,1 0 1,0 0 0,-1 0-1,1 0 1,-1 0 0,1 0-1,0 0 1,-1 0 0,1 0-1,0 0 1,-1 0 0,1 0-1,0 0 1,-1 0 0,1 1-1,0-1 1,-1 0 0,1 0-1,0 0 1,0 1 0,-1-1-1,1 0 1,0 0 0,0 1 0,-1-1-1,1 0 1,0 1 0,0-1-1,0 0 1,0 0 0,-1 1-1,1-1 1,0 0 0,0 1-1,0-1 1,0 1 0,0-1-1,0 0 1,0 1 0,0-1-1,0 1 1,0 0-2,0 0 0,1-1 0,-1 1 0,0 0 1,0 0-1,1-1 0,-1 1 0,1 0 0,-1 0 0,1-1 0,-1 1 0,1 0 0,-1-1 0,1 1 1,-1-1-1,1 1 0,1 0 0,3 2-11,1-1 0,-1 0-1,1 0 1,0 0 0,0-1 0,-1 0 0,1 0 0,0 0 0,0-1 0,7 0 0,65-7-116,-55 4 74,-15 2 42,-1 0 0,1 1 0,-1 0 0,0 0 0,1 0 0,-1 1 0,1 0 0,-1 1 0,0 0 0,0 0 0,10 4 0,-12-3 10,-1 0-1,0 0 1,0 0-1,0 0 0,0 0 1,-1 1-1,1-1 1,-1 1-1,0 0 0,0 0 1,-1 1-1,1-1 1,-1 0-1,0 1 0,0-1 1,0 1-1,2 9 1,2 18 5,2 9-30,-8-41 29,0 0 0,0 0 0,0 1 0,0-1 0,0 0 0,0 0-1,0 0 1,1 0 0,-1 0 0,0 0 0,0 1 0,0-1 0,0 0 0,0 0-1,0 0 1,0 0 0,0 0 0,0 0 0,0 0 0,1 0 0,-1 1 0,0-1-1,0 0 1,0 0 0,0 0 0,0 0 0,0 0 0,0 0 0,1 0-1,-1 0 1,0 0 0,0 0 0,0 0 0,0 0 0,0 0 0,1 0 0,-1 0-1,0 0 1,0 0 0,0 0 0,0 0 0,0 0 0,0 0 0,1 0 0,-1 0-1,0 0 1,0 0 0,6-8 19,4-12-8,-10 19-10,59-150 158,-32 78 162,-27 72-314,0 0-1,1 1 1,-1-1 0,0 0-1,0 0 1,1 1 0,-1-1-1,0 1 1,1-1 0,-1 0 0,1 1-1,-1-1 1,1 1 0,-1-1-1,1 1 1,-1-1 0,1 1 0,0-1-1,-1 1 1,1-1 0,-1 1-1,1 0 1,0 0 0,0-1-1,-1 1 1,1 0 0,0 0 0,-1 0-1,1 0 1,1-1 0,20 11-115,-3-1-444,-16-8 375,-1 0 0,1 0 0,-1-1 0,0 0 0,1 1 0,-1-1 0,1 0-1,-1 0 1,1 0 0,-1 0 0,5-2 0,-6 2 101,0-1 0,0 1 0,1-1 0,-1 0 0,0 0 1,0 1-1,0-1 0,0 0 0,0 0 0,0 0 0,0 0 0,-1 0 0,1 0 0,0-1 0,-1 1 0,1 0 0,0 0 0,-1 0 0,0-1 0,1 1 0,-1 0 0,0-1 0,1-1 1,2-17-700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3:59.660"/>
    </inkml:context>
    <inkml:brush xml:id="br0">
      <inkml:brushProperty name="width" value="0.05" units="cm"/>
      <inkml:brushProperty name="height" value="0.05" units="cm"/>
    </inkml:brush>
  </inkml:definitions>
  <inkml:trace contextRef="#ctx0" brushRef="#br0">162 9 19020,'0'-1'75,"0"0"-1,-1 1 1,1-1-1,0 1 1,-1-1-1,1 1 1,-1-1-1,1 1 1,-1-1-1,1 1 1,-1 0-1,1-1 1,-1 1-1,1 0 1,-1-1-1,0 1 1,1 0-1,-1 0 1,0-1-1,1 1 1,-1 0-1,0 0 1,1 0-1,-1 0 1,0 0-1,1 0 1,-1 0-1,0 0 1,-2 1 27,1 0-1,0-1 1,0 1-1,0 0 1,0 0-1,0 0 1,0 1-1,-3 1 1,-2 2 231,1 1-1,0 0 1,1 0 0,-7 8-1,2 2 24,1 0 0,0 1-1,1 0 1,1 0 0,1 1-1,0 0 1,-3 19 0,1 9 230,-5 77-1,11-76-244,1 0 0,2-1 0,15 88 1,-15-127-304,1 0 0,0 0 1,1 0-1,-1 0 1,1-1-1,5 9 1,-7-14-24,0 1 0,0-1 0,0 1 0,0-1 0,0 0 0,0 0-1,1 1 1,-1-1 0,0 0 0,1 0 0,-1 0 0,0-1 0,1 1 0,0 0 0,-1 0 0,1-1 0,-1 1 0,1-1 0,0 1 0,-1-1 0,1 0 0,0 0 0,-1 0 0,1 0 0,0 0 0,0 0 0,-1 0 0,1 0 0,0-1 0,1 0 0,3-1 33,0-1 0,0 0 0,-1 0 0,0-1 0,0 0 0,0 0 0,0 0 0,0 0 0,-1-1 0,1 0 0,5-8-1,5-9 143,17-33-1,-4-1 19,-2 0 0,19-65 1,24-122-1451,-66 223-1222,-4 15 1054,-6 9 837,0 6-433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0.315"/>
    </inkml:context>
    <inkml:brush xml:id="br0">
      <inkml:brushProperty name="width" value="0.05" units="cm"/>
      <inkml:brushProperty name="height" value="0.05" units="cm"/>
    </inkml:brush>
  </inkml:definitions>
  <inkml:trace contextRef="#ctx0" brushRef="#br0">0 425 13955,'3'11'565,"1"-1"1,0 1-1,1 0 1,-1-1 0,10 13-1,-12-19-372,1-1 0,0 0 0,-1 0 0,1-1 0,0 1 1,0 0-1,1-1 0,-1 0 0,0 0 0,1 0 0,-1 0 0,1 0 0,0-1 0,0 0 0,-1 0 0,1 0 1,0 0-1,0 0 0,5 0 0,4-2-213,-1 1-1,1-1 1,-1-1 0,1 0 0,-1-1-1,0 0 1,0-1 0,0-1-1,0 0 1,-1 0 0,0-1 0,0 0-1,0-1 1,-1 0 0,10-10 0,9-8-330,-1-2 1,-2-1 0,38-51-1,-53 69 629,-4 10 334,2 20 671,-4-6-1094,-4-10-125,1 1 0,1-1 0,-1 0 0,1 0 0,-1 0 0,1 0 0,0 0 0,1-1 0,-1 1 0,1-1 0,-1 0 0,1 0 0,0 0 0,0-1 0,0 1 0,1-1 0,6 3 1,-4-3-45,-1 0 0,1-1 0,-1 0 1,1 0-1,0-1 0,0 1 0,-1-1 1,1-1-1,0 1 0,-1-1 0,1-1 1,9-2-1,-4 0-20,0 0-1,0-1 1,0-1 0,-1 0 0,18-13-1,47-44-24,-41 33-17,-34 28 44,1 1 0,-1 0 0,1 0 0,-1 0 0,1 0 0,-1 0 0,1 0 1,0 1-1,-1-1 0,1 0 0,3 0 0,-5 1 3,1 0 0,0 0 0,-1 0 0,1 0-1,0 0 1,-1 0 0,1 1 0,0-1 0,-1 0 0,1 0 0,0 1 0,-1-1-1,1 0 1,-1 1 0,1-1 0,-1 0 0,1 1 0,-1-1 0,1 1-1,-1-1 1,1 1 0,2 3 24,-1 0 0,-1 0-1,1 0 1,-1 1 0,1-1 0,-1 0-1,1 7 1,-1-4-25,20 80 330,46 122 1,-56-181-295,40 124 97,-47-137-133,0 1 0,-2 0 0,0 0 0,-1-1 0,0 1 0,-1 0 0,-4 30 0,3-42 0,0 0 0,-1 1 0,1-1 0,-1 0 0,0 0 0,0 0 0,0 0 0,0 0 0,-1-1 0,1 1 0,-1-1 0,0 1 0,0-1 0,-1 0 0,-6 5 0,8-7 5,-1 1-1,1-1 1,0 0 0,-1 0-1,1 0 1,-1 0-1,0 0 1,1-1 0,-1 1-1,1-1 1,-1 0 0,0 0-1,1 0 1,-1 0 0,0 0-1,1 0 1,-1-1 0,0 1-1,1-1 1,-1 0-1,1 0 1,-1 0 0,1 0-1,0 0 1,-1-1 0,1 1-1,0-1 1,-3-2 0,-1-1 17,1-1 0,-1 1 0,2-1 0,-1-1 0,1 1 0,0-1 0,0 1 0,0-1 0,1 0 1,0-1-1,1 1 0,-1 0 0,2-1 0,-1 1 0,1-1 0,0 0 0,0-11 0,1 3-13,0-1-1,2 0 0,0 0 1,0 1-1,2 0 1,0-1-1,8-18 0,-2 12-31,1 1-1,0 1 1,2 0 0,1 0-1,22-25 1,92-89-134,-94 102 128,-8 7 11,12-10 37,-2-2 0,-2-1-1,49-71 1,-77 99 14,0-1-1,9-21 0,-13 28-19,-1 0 0,0 1 0,0-1 0,0 0 1,0 0-1,-1 0 0,0 0 0,0 0 0,0 0 0,-1-5 0,1 9-13,-1 0 0,1 0-1,0 0 1,0 0 0,0 1 0,-1-1-1,1 0 1,0 0 0,-1 0 0,1 0-1,-1 1 1,1-1 0,-1 0 0,1 0-1,-1 1 1,0-1 0,1 1 0,-1-1-1,0 0 1,1 1 0,-1-1 0,0 1-1,0-1 1,0 1 0,1 0 0,-1-1-1,0 1 1,0 0 0,0 0 0,0-1-1,0 1 1,0 0 0,1 0 0,-1 0-1,0 0 1,0 0 0,0 0 0,0 1-1,0-1 1,-1 0 0,0 1 2,-1 0-1,1 0 1,-1 0 0,1 0 0,-1 0-1,1 1 1,0-1 0,0 1 0,0 0 0,0-1-1,0 1 1,-2 3 0,1-2-34,1 1 1,-1 0-1,1 0 1,1 1-1,-1-1 1,0 0 0,1 1-1,0-1 1,0 1-1,0-1 1,1 1-1,-1-1 1,1 1-1,0-1 1,1 1-1,1 8 1,-2-9-11,1-1 1,0 0 0,0 1-1,0-1 1,0 0 0,1 0-1,-1 0 1,1 0-1,0 0 1,0 0 0,0 0-1,0-1 1,0 1 0,0-1-1,1 0 1,-1 1 0,1-1-1,0 0 1,0 0-1,0-1 1,0 1 0,0-1-1,4 2 1,24 2-199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1.649"/>
    </inkml:context>
    <inkml:brush xml:id="br0">
      <inkml:brushProperty name="width" value="0.05" units="cm"/>
      <inkml:brushProperty name="height" value="0.05" units="cm"/>
    </inkml:brush>
  </inkml:definitions>
  <inkml:trace contextRef="#ctx0" brushRef="#br0">237 193 18396,'-4'-2'143,"-1"0"-1,0 1 1,1 0 0,-1 0-1,0 0 1,0 1 0,0 0 0,0 0-1,1 0 1,-1 0 0,0 1-1,0-1 1,0 1 0,1 1-1,-1-1 1,0 1 0,1 0-1,0 0 1,-1 0 0,1 0 0,0 1-1,0-1 1,0 1 0,-4 4-1,-4 3 99,-1 1-1,2 0 1,-1 1-1,2 1 1,-12 15-1,17-20-143,0-1 0,1 1-1,0-1 1,0 1 0,1 1-1,0-1 1,0 0 0,1 1 0,0-1-1,1 1 1,-1 11 0,1-19-75,1 0 1,0 1 0,0-1 0,0 0 0,0 1 0,1-1-1,-1 0 1,0 0 0,0 1 0,1-1 0,-1 0 0,1 0-1,-1 0 1,1 0 0,-1 1 0,1-1 0,0 0 0,0 0-1,-1 0 1,1 0 0,0 0 0,0-1 0,0 1 0,0 0-1,0 0 1,0-1 0,0 1 0,1 0 0,-1-1 0,0 1-1,0-1 1,0 1 0,1-1 0,-1 0 0,0 0 0,0 1-1,1-1 1,-1 0 0,0 0 0,0 0 0,1 0-1,-1-1 1,0 1 0,1 0 0,-1 0 0,1-1 0,6-1 54,-1 0 0,1-1 0,-1 0 1,0 0-1,0 0 0,11-8 0,1-3 42,-1-1 1,0-1-1,-1 0 0,-1-1 0,-1-1 1,0-1-1,14-23 0,-4-1 75,0 0 0,23-64 1,-26 43 109,-38 143-262,-11 150 0,26-218-111,1 40-152,0-47 113,0 0 0,1 0 0,-1-1 1,1 1-1,0 0 0,1-1 0,-1 1 0,1-1 0,-1 1 0,5 5 0,-6-9 66,1 1 0,-1 0 1,1-1-1,-1 1 0,1 0 0,0-1 0,-1 1 0,1-1 0,0 1 0,-1-1 0,1 1 0,0-1 0,-1 0 0,1 1 0,0-1 0,0 0 1,0 0-1,-1 1 0,1-1 0,0 0 0,0 0 0,0 0 0,0 0 0,-1 0 0,1 0 0,0 0 0,0 0 0,0-1 0,0 1 0,-1 0 1,2-1-1,1 0-25,-1-1 0,1 1 1,-1-1-1,1 0 0,-1 0 1,0 0-1,0 0 0,3-3 1,15-22-584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2.501"/>
    </inkml:context>
    <inkml:brush xml:id="br0">
      <inkml:brushProperty name="width" value="0.05" units="cm"/>
      <inkml:brushProperty name="height" value="0.05" units="cm"/>
    </inkml:brush>
  </inkml:definitions>
  <inkml:trace contextRef="#ctx0" brushRef="#br0">149 183 17172,'15'-4'2552,"-15"4"-2492,0-1-1,1 1 1,-1 0 0,0 0 0,1 0 0,-1 0 0,0-1 0,0 1 0,1 0 0,-1 0-1,0-1 1,0 1 0,0 0 0,1 0 0,-1-1 0,0 1 0,0 0 0,0-1 0,0 1-1,0 0 1,0 0 0,0-1 0,1 1 0,-1 0 0,0-1 0,0 1 0,0 0 0,0-1 0,0 1-1,0 0 1,-1-1 0,1 1 0,0 0 0,0-1 0,0 1 0,0 0 0,0 0 0,0-1-1,0 1 1,-1 0 0,1-1 0,0 1 0,0 0 0,0 0 0,-1 0 0,1-1 0,0 1-1,0 0 1,-1 0 0,1-1 0,-1 1 46,0-1 1,0 1-1,-1-1 0,1 1 1,0-1-1,0 1 0,0 0 0,0-1 1,-1 1-1,1 0 0,0 0 1,0 0-1,-1 0 0,1 0 0,0 0 1,0 0-1,0 0 0,-1 1 1,1-1-1,0 0 0,0 1 0,0-1 1,0 1-1,0-1 0,0 1 1,-1 0-1,1-1 0,1 1 0,-1 0 1,-1 1-1,-30 26 541,20-14-567,0 0-1,1 1 0,1 0 0,0 0 0,-11 26 1,18-34-72,-1 1 1,2 0 0,-1-1 0,1 1-1,0 0 1,0 0 0,1 1 0,0-1 0,0 0-1,1 0 1,0 0 0,1 1 0,0-1-1,3 12 1,-4-18-3,1 0 0,0 0-1,0 0 1,-1-1 0,1 1 0,1 0 0,-1 0-1,0 0 1,0-1 0,1 1 0,-1-1-1,1 1 1,-1-1 0,1 1 0,-1-1-1,1 0 1,0 0 0,0 0 0,0 0-1,0 0 1,0 0 0,0-1 0,0 1 0,0-1-1,0 1 1,0-1 0,0 0 0,0 1-1,0-1 1,0 0 0,0-1 0,3 1-1,1-1 15,1-1-1,-1 1 1,1-1-1,-1 0 1,0-1 0,0 0-1,0 0 1,0 0-1,5-5 1,5-4 14,0 0 1,-1-2-1,-1 0 1,0 0 0,-1-2-1,18-27 1,-17 20-14,0 0 0,-2-2 0,-1 1 0,11-35 1,-144 382-175,6-20 639,109-282-407,0 1-1,2 0 1,0 0 0,1 0-1,-1 39 1,5-59-70,0 0 0,0 0 0,0 0 0,0 1 0,1-1-1,-1 0 1,1 0 0,-1 0 0,1 0 0,0 0 0,0 0 0,0 0-1,0 0 1,0 0 0,0 0 0,0-1 0,1 1 0,-1 0 0,1-1 0,-1 1-1,1-1 1,1 2 0,-1-3-6,0 1 0,-1-1 0,1 0 0,0 0 0,0 1 0,-1-1-1,1-1 1,0 1 0,-1 0 0,1 0 0,0-1 0,-1 1 0,1-1 0,0 1 0,-1-1 0,1 1-1,-1-1 1,1 0 0,-1 0 0,1 0 0,-1 0 0,0 0 0,1 0 0,-1-1 0,0 1 0,0 0-1,0 0 1,2-3 0,10-13-2,-1 0-1,0-1 1,18-37-1,22-67 19,-49 114-16,77-204-26,26-61-90,-84 217 81,29-62-183,-43 109 59,-6 17 71,-5 19 22,3-26 61,-12 62-86,7-44 76,1 0 0,1 1 1,1-1-1,0 1 1,2 0-1,1 23 0,0-41 17,-1 0-1,0 0 1,0-1-1,1 1 1,-1 0-1,1 0 0,-1-1 1,1 1-1,0 0 1,0-1-1,0 1 1,0-1-1,0 1 1,0-1-1,0 1 0,0-1 1,1 1-1,-1-1 1,0 0-1,1 0 1,-1 0-1,1 0 0,2 1 1,-1-1 0,-1-1 1,1 0-1,-1 1 1,1-1-1,0 0 1,-1 0-1,1-1 1,-1 1-1,1-1 0,-1 1 1,1-1-1,-1 0 1,1 0-1,3-1 1,7-6 8,0 1-1,0-2 1,-1 0 0,15-13 0,5-7 5,-2-1 0,-1-1 0,-1-1 0,-2-2 1,-1 0-1,-2-2 0,31-63 0,-59 123-21,0 0-1,2 0 1,0 0-1,2 1 1,3 36-1,-2-58 8,0 1 0,1-1-1,0 0 1,0 1 0,0-1-1,0 0 1,1 1-1,-1-1 1,1 0 0,-1 0-1,1 0 1,0 0-1,1 0 1,-1-1 0,0 1-1,1-1 1,3 3-1,-4-4-12,-1 0 0,1 0-1,0 0 1,0-1-1,0 1 1,0-1-1,0 1 1,0-1-1,0 0 1,0 1 0,0-1-1,0 0 1,0 0-1,0-1 1,0 1-1,0 0 1,0-1-1,-1 1 1,1-1 0,0 0-1,0 1 1,0-1-1,0 0 1,-1 0-1,1 0 1,0-1-1,-1 1 1,1 0 0,-1 0-1,2-3 1,1 1-199,-1-1 0,1 0 0,-1 0 0,0 0 1,-1 0-1,1 0 0,-1 0 0,0-1 0,0 1 1,0-1-1,0 0 0,-1 1 0,0-1 0,0 0 0,0 0 1,-1 0-1,1 0 0,-1 0 0,0 0 0,-1 0 1,1 0-1,-1 0 0,-2-8 0,-2-1-665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2.879"/>
    </inkml:context>
    <inkml:brush xml:id="br0">
      <inkml:brushProperty name="width" value="0.05" units="cm"/>
      <inkml:brushProperty name="height" value="0.05" units="cm"/>
    </inkml:brush>
  </inkml:definitions>
  <inkml:trace contextRef="#ctx0" brushRef="#br0">69 0 20980,'-6'19'2289,"-4"5"-1521,-5 8-280,4 4 1241,-1 5-905,2 1-208,5-2-208,5-5-240,5-10-448,3-9-232,4-13-640,-2-6-409,-2-18 1113,-5-5-312,-5-9-128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3.268"/>
    </inkml:context>
    <inkml:brush xml:id="br0">
      <inkml:brushProperty name="width" value="0.05" units="cm"/>
      <inkml:brushProperty name="height" value="0.05" units="cm"/>
    </inkml:brush>
  </inkml:definitions>
  <inkml:trace contextRef="#ctx0" brushRef="#br0">1 0 17428,'1'0'2232,"1"0"-1432,-2 9-328,1 3 1937,0 2-2049,4 1-176,-2 1-104,-2 1-240,2-3-56</inkml:trace>
  <inkml:trace contextRef="#ctx0" brushRef="#br0" timeOffset="1">249 124 16884,'5'0'405,"1"-1"0,-1 1 0,1 1 1,-1-1-1,1 1 0,-1 0 1,1 0-1,-1 0 0,6 3 0,-9-3-265,0 0-1,0 0 1,0 1-1,0-1 0,0 1 1,-1-1-1,1 1 0,-1 0 1,1-1-1,-1 1 1,1 0-1,-1 0 0,0 0 1,0 0-1,0 0 1,0 0-1,0 1 0,-1-1 1,1 0-1,-1 0 1,1 1-1,-1-1 0,0 0 1,0 3-1,0 11 119,-1 0 0,-1 0-1,0-1 1,-2 1 0,-5 18-1,3-13 58,-4 34-1,8-44-200,1-1-1,1 1 1,0-1-1,0 1 0,1-1 1,1 1-1,2 12 1,-3-21-82,0 0 1,0 1 0,0-1 0,0 0-1,0 0 1,0 0 0,1 0 0,-1 0-1,1 0 1,-1 0 0,1 0 0,0-1-1,0 1 1,0-1 0,2 2 0,-1-2-7,0 0 1,0 0-1,0 0 1,-1 0-1,1 0 0,0-1 1,1 0-1,-1 1 1,0-1-1,0 0 1,0 0-1,0-1 1,0 1-1,0-1 1,3 0-1,3-2 21,1-1 0,-1 1 0,0-2 0,0 1 0,-1-1 0,1 0 0,-1-1 0,0 0 0,-1 0 0,8-8 0,1-3 25,-1 0-1,-1 0 1,16-26-1,-21 29-65,-1-1 0,0 0-1,-1 0 1,8-29 0,-13 38-58,0-1 1,-1 0-1,0 1 0,0-1 0,0 0 1,-1 0-1,0 1 0,0-1 1,-1 0-1,0 0 0,0 1 1,-1-1-1,1 0 0,-5-8 0,5 13-87,-1 0-1,1 0 1,-1 1-1,0-1 1,0 1-1,1-1 0,-1 1 1,0-1-1,0 1 1,-3-1-1,5 1 104,-1 1-1,1 0 1,0 0-1,-1-1 1,1 1-1,0 0 1,-1 0-1,1 0 1,0-1-1,-1 1 1,1 0-1,0 0 1,-1 0-1,1 0 1,0 0-1,-1 0 1,1 0-1,-1 0 1,1 0-1,0 0 1,-1 0-1,1 0 1,0 0-1,-1 0 0,1 0 1,-1 0-1,1 0 1,0 0-1,-1 1 1,1-1-1,0 0 1,-1 0-1,1 0 1,0 1-1,0-1 1,-1 0-1,1 0 1,0 1-1,-1-1 1,1 0-1,0 1 1,0-1-1,0 0 1,-1 1-1,1-1 1,0 0-1,0 1 1,0-1-1,0 0 1,0 1-1,0-1 1,0 0-1,0 1 1,0-1-1,0 1 1,0-1-1,0 0 1,0 1-1,0-1 1,0 1-1,0-1 1,0 0-1,0 1 1,0-1-1,1 1 1,3 11-666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4.449"/>
    </inkml:context>
    <inkml:brush xml:id="br0">
      <inkml:brushProperty name="width" value="0.05" units="cm"/>
      <inkml:brushProperty name="height" value="0.05" units="cm"/>
    </inkml:brush>
  </inkml:definitions>
  <inkml:trace contextRef="#ctx0" brushRef="#br0">135 677 17652,'-4'1'250,"0"-1"0,0 1 0,1 0 1,-1 0-1,0 0 0,1 1 0,-1-1 0,1 1 1,-1 0-1,1 0 0,0 0 0,0 0 0,0 0 1,0 1-1,-4 4 0,-2 3 390,0 0 0,-14 23-1,18-25-497,0 0-1,1 0 0,0 1 0,1-1 0,0 1 0,0 0 0,1 0 1,0 1-1,-1 9 0,3-16-114,0-1 0,-1 1 0,1-1 0,1 1 0,-1 0 0,0-1 0,0 1 0,1-1 0,0 1 1,-1 0-1,1-1 0,0 0 0,0 1 0,0-1 0,1 1 0,-1-1 0,0 0 0,1 0 0,0 0 0,-1 0 0,1 0 0,0 0 0,0 0 0,0-1 1,0 1-1,1-1 0,-1 1 0,0-1 0,0 0 0,1 0 0,-1 0 0,1 0 0,-1-1 0,1 1 0,4 0 0,1 0 10,-1 0 0,0-1 0,0 0 0,0 0 0,0-1 0,0 0 0,1 0-1,-1-1 1,-1 0 0,1 0 0,13-6 0,-10 2 5,-1 1 1,1-1-1,-1-1 0,0 0 1,-1 0-1,1-1 0,7-10 1,-5 5-8,0-1-1,-2 0 1,0 0 0,0-1 0,-1 0 0,-1-1-1,-1 0 1,0 0 0,7-33 0,-11 24-34,-5 19-8,-6 12-6,5-1 8,1 1 1,-1-1-1,1 1 0,0 0 1,1 0-1,-1 0 1,1 0-1,-2 8 0,-9 55-28,12-61 29,-1 3 3,1 1-1,0-1 0,0 1 0,3 18 0,-2-28 4,1 1-1,-1-1 1,1 1-1,0-1 1,-1 0-1,1 1 1,0-1-1,0 0 1,1 0-1,-1 0 1,0 0-1,3 3 1,-2-4 0,-1 0 0,0 0 1,1 0-1,-1 0 0,1 0 0,-1-1 1,1 1-1,-1-1 0,1 1 1,-1-1-1,1 1 0,-1-1 1,1 0-1,0 0 0,-1 0 1,1 0-1,0 0 0,-1 0 1,1 0-1,-1-1 0,3 0 1,3-1 2,0 0 1,-1-1-1,1 1 1,-1-2 0,0 1-1,0-1 1,0 0-1,0 0 1,-1-1-1,1 1 1,7-10 0,2-3 6,-1-1 1,18-30 0,4-15 22,-3-2 0,-3 0 0,-3-2 0,-2-2 0,23-108 0,-42 144 18,-7 22-4,-3 12-5,-6 12 7,2 3-32,2-1-1,0 1 1,1 0 0,0 1-1,2-1 1,0 1 0,-2 31-1,4-17-8,2 1 0,0 0-1,9 39 1,-4-34 13,20 58 1,-23-84-20,1 0 0,0-1 1,1 0-1,1 0 1,-1 0-1,1-1 0,1 0 1,0 0-1,16 16 1,-21-23-1,0 0 1,1 0 0,0-1 0,-1 1 0,1 0-1,0-1 1,0 0 0,-1 0 0,1 0 0,0 0-1,0 0 1,1 0 0,-1-1 0,0 1 0,0-1-1,0 0 1,0 0 0,6-1 0,-5 0 8,0 0 0,0-1 0,0 1 0,0-1 0,0 0 0,0 0 0,-1 0 0,1 0 0,-1-1 0,0 0 0,1 1 0,-1-1 0,4-6 0,4-4 34,-2-1 0,1-1 0,-2 1 1,0-2-1,-1 1 0,9-27 0,-8 17 20,-2 0 0,0-1 1,3-43-1,-9 44-41,0 25-26,0-1 0,0 1 0,0 0 0,0-1 0,0 1 0,0 0 0,0 0 0,0-1 0,0 1 0,0 0 0,-1 0 0,1-1 0,0 1 1,0 0-1,0 0 0,0-1 0,0 1 0,-1 0 0,1 0 0,0 0 0,0-1 0,0 1 0,-1 0 0,1 0 0,0 0 0,0 0 0,0 0 0,-1-1 0,1 1 0,0 0 0,0 0 0,-1 0 0,1 0 0,0 0 0,0 0 0,-1 0 0,-7 7-1,3 7 0,0 0 0,1 0 0,1 0 0,0 1 0,1-1 0,0 1 0,1 0 0,1-1 0,0 1 0,1 0 0,4 18 0,-5-30-1,1 1-1,0-1 0,0 1 0,0-1 0,0 1 0,1-1 1,-1 0-1,1 0 0,0 0 0,0 0 0,0 0 0,0 0 0,1 0 1,-1-1-1,1 1 0,-1-1 0,1 1 0,0-1 0,0 0 1,0 0-1,0-1 0,1 1 0,-1-1 0,0 1 0,1-1 0,-1 0 1,1 0-1,-1-1 0,1 1 0,-1-1 0,1 1 0,-1-1 1,1 0-1,0-1 0,-1 1 0,5-1 0,3-2-33,0-1 1,-1 0-1,1 0 1,-1-1-1,0-1 0,-1 1 1,1-1-1,-1-1 0,0 0 1,-1 0-1,13-15 0,2-3-115,-2-1-1,29-45 0,-19 6-192,-33 69 351,0 1 0,1-1 0,-1 1 0,1 0 1,-1 0-1,1 0 0,1-1 0,-1 1 0,1 0 0,0 0 0,0 0 0,0 0 0,2 5 0,-2-8-3,0 0-1,1 0 0,-1-1 1,1 1-1,0 0 1,-1-1-1,1 1 0,0-1 1,0 1-1,0-1 1,0 1-1,0-1 0,0 0 1,1 1-1,-1-1 1,0 0-1,1 0 0,-1 0 1,1 0-1,-1 0 1,1 0-1,-1-1 1,1 1-1,0 0 0,-1-1 1,1 1-1,0-1 1,0 0-1,-1 1 0,1-1 1,0 0-1,0 0 1,-1 0-1,1 0 0,0-1 1,0 1-1,-1 0 1,1-1-1,0 1 1,1-2-1,8-1-40,0-1-1,-1 0 1,0-1 0,0-1 0,-1 1 0,18-14-1,-2-2-177,27-28 0,-32 26 37,-1-1-1,0-1 1,-2 0 0,-1-2-1,-1 0 1,-2 0-1,0-1 1,-2-1 0,-1 0-1,-2-1 1,8-44 0,-14 61 100,0-1 0,-1 0 1,-1-22-1,-3 21-6,3 15 83,-1 0 0,1 0 0,0 0 0,0 0 0,0 0 0,0 0 1,0 0-1,0 0 0,0-1 0,0 1 0,0 0 0,0 0 0,-1 0 0,1 0 0,0 0 0,0 0 0,0 0 0,0 0 0,0 0 0,0 0 0,0 0 0,-1 0 1,1 0-1,0 0 0,0 0 0,0 0 0,0 0 0,0 0 0,0 0 0,-1 0 0,1 0 0,0 0 0,0 0 0,0 0 0,0 0 0,0 0 0,0 0 0,0 0 1,-1 0-1,1 0 0,0 0 0,0 0 0,0 1 0,0-1 0,0 0 0,-1 2 6,0-1 0,0 1 1,0-1-1,0 1 0,0 0 0,0 0 1,1-1-1,-1 1 0,0 4 0,-2 20 85,1 1-1,0-1 0,2 1 1,2-1-1,0 1 0,1-1 1,14 49-1,1-14-66,4-2-1,32 66 1,-47-107-60,-7-18 37,0 0-1,0 0 0,0 0 0,0 0 1,0 0-1,-1 0 0,1 0 0,0 0 1,0 0-1,0 0 0,0 0 0,0 1 1,0-1-1,0 0 0,0 0 0,-1 0 1,1 0-1,0 0 0,0 0 0,0 0 1,0 0-1,0 0 0,0 0 0,0 0 1,-1 0-1,1 0 0,0 0 0,0 0 1,0 0-1,0 0 0,0 0 0,0 0 1,0 0-1,0 0 0,-1-1 0,1 1 0,0 0 1,0 0-1,0 0 0,0 0 0,0 0 1,0 0-1,0 0 0,0 0 0,0 0 1,0 0-1,0 0 0,-1-1 0,1 1 1,0 0-1,0 0 0,0 0 0,0 0 1,0 0-1,0 0 0,0 0 0,0-1 1,0 1-1,0 0 0,0 0 0,0 0 1,-21-28-26,6 7 19,-118-184 895,133 204-874,-14-31 474,14 31-469,0 0-1,0 0 1,-1 1-1,1-1 1,0 0-1,0 0 1,0 0 0,0 1-1,0-1 1,0 0-1,0 0 1,0 0 0,1 0-1,-1 1 1,0-1-1,0 0 1,1 0 0,-1 1-1,0-1 1,1 0-1,-1 1 1,1-1 0,-1 0-1,1 1 1,-1-1-1,1 0 1,0 1 0,-1-1-1,1 1 1,-1-1-1,1 1 1,0-1-1,0 1 1,-1 0 0,1-1-1,0 1 1,1 0-1,11-3-74,1 2-1,0 0 0,0 0 0,17 2 0,0 0 11,10-2-93,6-3-82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5.166"/>
    </inkml:context>
    <inkml:brush xml:id="br0">
      <inkml:brushProperty name="width" value="0.05" units="cm"/>
      <inkml:brushProperty name="height" value="0.05" units="cm"/>
    </inkml:brush>
  </inkml:definitions>
  <inkml:trace contextRef="#ctx0" brushRef="#br0">1 419 15219,'0'-6'327,"1"1"0,1-1-1,-1 1 1,1-1 0,0 1 0,0 0-1,0 0 1,1 0 0,0 0 0,0 0-1,0 1 1,1-1 0,-1 1 0,1 0-1,0 0 1,0 0 0,1 0 0,-1 1-1,1 0 1,0 0 0,0 0-1,0 1 1,0-1 0,0 1 0,0 0-1,1 0 1,-1 1 0,1 0 0,-1 0-1,8 0 1,-9 0-231,1 1 0,-1 0-1,1 0 1,0 0 0,-1 0 0,1 1-1,-1 0 1,1 0 0,-1 0 0,1 0-1,3 3 1,-6-4-79,0 1 0,-1 0 1,1 0-1,-1 0 0,0 0 0,1 1 0,-1-1 1,0 0-1,1 0 0,-1 1 0,0-1 0,0 1 0,0-1 1,0 1-1,-1 0 0,1-1 0,0 1 0,-1 0 1,1-1-1,-1 1 0,1 0 0,-1 0 0,0-1 0,0 1 1,0 0-1,0 0 0,0 0 0,0-1 0,0 1 1,-1 2-1,-2 6-7,0 0 1,0-1-1,-1 1 0,-1 0 1,-6 10-1,6-10-7,0-1 1,0 1-1,1 0 0,-4 14 0,8-23-3,-1 0 1,1 0-1,0 1 0,0-1 0,-1 0 0,1 1 0,0-1 0,0 1 0,0-1 0,1 0 0,-1 1 0,0-1 0,0 0 0,1 1 0,-1-1 0,1 0 0,-1 0 0,1 1 0,-1-1 0,1 0 0,0 0 0,0 0 0,-1 0 0,3 2 0,-2-2 0,1 0 1,0 0-1,0 0 0,1 0 1,-1 0-1,0-1 0,0 1 1,0 0-1,0-1 0,1 0 1,-1 1-1,0-1 0,3 0 1,7-1 2,-1 0 1,1-1 0,-1 0 0,18-6-1,-9 1 12,0-1 0,0-2-1,-1 0 1,0 0-1,0-2 1,-2-1-1,1 0 1,-2-1-1,18-18 1,-20 18 3,-1-1 0,-1-1-1,0 0 1,-1 0 0,0-1 0,-2-1 0,0 1-1,-1-2 1,0 1 0,5-23 0,-9 10 22,-5 19-19,-4 12-25,-5 16-21,6-5 22,1-1 0,1 1 0,0 1 0,0-1 0,1 0 0,0 0 0,1 1 0,2 17 0,-2-26 14,0 0-1,1 1 0,-1-1 0,1 0 0,0 0 1,0 1-1,0-1 0,1 0 0,-1 0 1,1 0-1,-1 0 0,1-1 0,0 1 0,0 0 1,1-1-1,-1 1 0,0-1 0,1 0 0,-1 0 1,1 0-1,0 0 0,0 0 0,0-1 1,0 1-1,0-1 0,0 1 0,0-1 0,0 0 1,0-1-1,1 1 0,-1 0 0,7-1 1,-1 0 25,0-1 0,1 0 0,-1-1 0,0 0 0,0 0 0,0-1 0,0 0 1,0-1-1,0 1 0,-1-2 0,0 1 0,13-11 0,1-1 49,-2-1-1,0-1 0,21-25 0,-21 20-64,-2-1-1,0-1 0,-2 0 0,0-1 0,22-55 0,-34 75-25,-3 12-7,-1 81-38,-2-49-421,6 53-1,-3-76 284,1-1 0,1 0 0,0 0 1,1 0-1,1-1 0,0 1 0,0-1 0,9 13 0,6-3-261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6.322"/>
    </inkml:context>
    <inkml:brush xml:id="br0">
      <inkml:brushProperty name="width" value="0.05" units="cm"/>
      <inkml:brushProperty name="height" value="0.05" units="cm"/>
    </inkml:brush>
  </inkml:definitions>
  <inkml:trace contextRef="#ctx0" brushRef="#br0">109 252 19116,'-10'12'3586,"10"-12"-3501,0 1-1,0-1 1,0 0 0,0 0-1,0 1 1,0-1-1,0 0 1,0 0-1,0 1 1,0-1-1,0 0 1,0 0 0,0 0-1,0 1 1,0-1-1,0 0 1,1 0-1,-1 0 1,0 1 0,0-1-1,0 0 1,0 0-1,1 0 1,-1 0-1,0 1 1,0-1-1,0 0 1,1 0 0,-1 0-1,0 0 1,0 0-1,0 0 1,1 0-1,-1 1 1,3-1 143,-1 0 0,1 1 1,-1-1-1,0 0 0,1 0 0,-1 0 1,1 0-1,-1-1 0,1 1 0,3-2 1,14-5-7,-1-1 0,1-1 0,-2 0 0,1-2 0,-1 0 0,-1-1 1,0-1-1,15-15 0,-25 21-191,0-1-1,-1 1 1,0-1 0,0 0 0,7-15 0,-11 19-27,0 0-1,0 0 1,0 0 0,-1 0 0,0 0 0,0-1 0,0 1 0,0 0-1,-1-1 1,1 1 0,-1 0 0,0-1 0,-1 1 0,1 0 0,-2-6 0,1 9-6,1-1 1,-1 0 0,0 1 0,0-1 0,0 1 0,0-1 0,0 1 0,0 0 0,-1-1 0,1 1 0,0 0 0,-1 0 0,1 0 0,-1 0 0,1 0 0,-1 0 0,1 0 0,-1 1 0,0-1 0,1 0 0,-1 1 0,0 0 0,0-1 0,1 1 0,-1 0 0,0 0 0,0 0 0,1 0 0,-1 0 0,0 0 0,0 0 0,0 1 0,-2 0 0,-5 1-8,1 0 0,-1 1 1,1 0-1,-1 0 0,-11 7 1,-4 6-9,1 1 0,0 0 1,2 2-1,0 0 0,1 2 1,1 0-1,1 1 0,1 1 1,-19 32-1,31-45 11,0-1 0,0 1 0,1 0 0,0 0 0,-2 14 0,5-22 6,0 0-1,1 1 0,-1-1 1,1 1-1,0-1 1,0 0-1,-1 1 1,2-1-1,-1 1 1,0-1-1,0 1 0,1-1 1,0 0-1,-1 1 1,1-1-1,0 0 1,0 1-1,0-1 1,0 0-1,0 0 1,1 0-1,-1 0 0,1 0 1,0 0-1,-1-1 1,1 1-1,0 0 1,3 2-1,1-2 0,0 0-1,1 0 1,-1 0-1,0-1 1,1 0-1,-1 0 0,1 0 1,-1-1-1,1 0 1,-1 0-1,0-1 1,13-2-1,2-2 1,0 0-1,33-15 0,-3-4 18,-1-2 0,59-43 1,-81 51-14,8-8-9,-28 19 28,1 1-1,0-1 1,0 1 0,13-5-1,-22 11-19,0 0-1,0 0 0,0 0 0,1 0 0,-1-1 0,0 1 1,0 0-1,0 0 0,0 0 0,0 0 0,0 0 0,0 0 1,1 0-1,-1 0 0,0 0 0,0 0 0,0 0 0,0 0 0,0 0 1,1 0-1,-1 0 0,0 0 0,0 0 0,0 0 0,0 0 1,0 0-1,1 0 0,-1 0 0,0 0 0,0 0 0,0 0 1,0 0-1,0 0 0,0 0 0,1 0 0,-1 1 0,0-1 0,0 0 1,0 0-1,0 0 0,0 0 0,0 0 0,0 0 0,0 0 1,0 1-1,1-1 0,-1 0 0,0 0 0,0 0 0,0 0 1,0 0-1,0 1 0,-4 10 30,-14 21-12,14-25-12,1-2 4,-22 44 59,24-46-66,0 0 0,0 0 0,0 0 0,1 0 0,-1 0 0,1 1 0,-1-1 0,1 0 0,0 0 0,0 1 0,1-1 0,-1 0 0,1 0 0,0 4 1,0-5-3,1 0 1,-1-1-1,0 1 1,1 0-1,-1-1 1,1 0-1,-1 1 1,1-1-1,0 0 1,-1 0-1,1 0 1,0 0-1,0 0 1,0 0-1,0 0 1,0-1-1,0 1 1,0 0-1,0-1 1,0 0-1,0 0 1,0 0-1,0 1 1,0-2-1,4 1 1,7-1 23,0 0 0,21-5 1,-3-3-24,1-2 1,-2-1-1,1-1 1,-2-1-1,43-29 1,30-14-73,-102 57 68,0 0 0,0-1 1,0 1-1,0 0 0,1 0 1,-1 0-1,0 0 0,0 0 1,0 0-1,0-1 1,1 1-1,-1 0 0,0 0 1,0 0-1,0 0 0,0 0 1,1 0-1,-1 0 1,0 0-1,0 0 0,0 0 1,1 0-1,-1 0 0,0 0 1,0 0-1,0 0 1,1 0-1,-1 0 0,0 0 1,0 0-1,0 0 0,0 0 1,1 0-1,-1 1 1,0-1-1,0 0 0,0 0 1,0 0-1,1 0 0,-1 0 1,0 0-1,0 1 0,0-1 1,0 0-1,0 0 1,0 0-1,1 0 0,-1 1 1,0-1-1,-4 14-67,-16 24-240,15-29 129,-6 10-381,7-14 393,1-1 0,0 1 0,0 0 0,1 0 0,0 1 0,-1-1 0,2 0 0,-1 1 0,-1 8 0,6-6-329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6.207"/>
    </inkml:context>
    <inkml:brush xml:id="br0">
      <inkml:brushProperty name="width" value="0.05" units="cm"/>
      <inkml:brushProperty name="height" value="0.05" units="cm"/>
    </inkml:brush>
  </inkml:definitions>
  <inkml:trace contextRef="#ctx0" brushRef="#br0">0 269 18876,'1'5'304,"0"-1"1,0 1-1,1-1 1,0 1-1,-1-1 1,1 0-1,1 1 1,2 4-1,-3-8-198,-1 1-1,1-1 1,0 1 0,0-1-1,0 1 1,0-1 0,-1 0-1,1 0 1,1 0-1,-1 0 1,0-1 0,0 1-1,0 0 1,0-1 0,1 0-1,-1 1 1,0-1 0,0 0-1,1 0 1,1-1-1,5 0 68,-1 0-1,1-1 1,-1 0-1,0 0 0,0-1 1,0 0-1,0 0 0,0-1 1,-1 0-1,1-1 1,-1 0-1,0 0 0,-1 0 1,1-1-1,9-10 0,-12 11-119,1 0-1,-1 0 0,0-1 1,0 1-1,0-1 0,-1 0 1,0 0-1,0 0 0,0 0 1,-1-1-1,0 1 0,0-1 1,-1 1-1,0-1 0,0 0 1,-1 1-1,1-1 0,-1 0 1,-1 0-1,-1-9 0,2 14-51,0 0 0,-1 0 0,1-1 0,-1 1 0,0 0 0,0 0 0,0 0 0,0 0 0,0 0 0,0 0 0,0 0 0,-1 0 0,1 0 0,-1 0-1,1 1 1,-1-1 0,0 1 0,0-1 0,0 1 0,0 0 0,0-1 0,0 1 0,0 0 0,0 0 0,0 1 0,0-1 0,0 0 0,-1 1 0,1-1 0,0 1 0,-1 0 0,1 0 0,0 0 0,0 0-1,-5 0 1,3 2-5,-1-1-1,1 0 1,-1 1-1,1 0 1,0 0-1,-1 0 1,1 1 0,0-1-1,0 1 1,1 0-1,-1 0 1,1 0-1,-1 1 1,1-1-1,0 1 1,0 0-1,-2 4 1,-2 5-3,1 0 0,0 0 1,1 1-1,1 0 1,0 0-1,0 0 0,2 1 1,0-1-1,0 1 0,2-1 1,0 18-1,0-22 6,1 0 0,0 0 0,1-1-1,0 1 1,0-1 0,1 1 0,0-1-1,1 0 1,0 0 0,0 0 0,1-1 0,0 1-1,1-1 1,0 0 0,0-1 0,0 1-1,13 9 1,-15-14 1,0 0 0,1 0 0,0 0 0,-1-1 0,1 1-1,0-1 1,0-1 0,0 1 0,0-1 0,1 0 0,-1 0 0,0 0 0,1-1-1,6 0 1,-4 0 2,1-1 0,-1-1-1,0 0 1,0 0 0,0-1-1,0 1 1,0-2 0,10-5-1,1-3 6,-1 0 0,0-1 0,-1-1 0,-1-1 0,0-1 0,15-19 0,-12 12 7,-1-1 1,23-42-1,-32 49-12,-1 0-1,-1 0 0,0 0 1,-2-1-1,6-24 1,-12 24-23,1 17 20,0 1 1,0 0-1,0 0 1,0-1-1,0 1 0,0 0 1,-1 0-1,1 0 1,0 0-1,0-1 1,0 1-1,0 0 0,-1 0 1,1 0-1,0 0 1,0-1-1,-1 1 1,1 0-1,0 0 0,0 0 1,-1 0-1,1 0 1,0 0-1,0 0 1,-1 0-1,1 0 0,0 0 1,0 0-1,-1 0 1,1 0-1,0 0 1,0 0-1,-1 0 0,1 0 1,-2 1-4,1 0 1,-1 0-1,1 0 1,-1 0 0,1 0-1,0 1 1,0-1-1,-1 0 1,1 0-1,0 1 1,0-1-1,0 1 1,0-1-1,0 1 1,0 1 0,-4 11-12,0-1 1,0 1-1,-3 22 0,7-31 16,0-1 0,0 1-1,1-1 1,0 1 0,0-1-1,0 0 1,0 1 0,1-1-1,0 1 1,0-1-1,0 0 1,0 1 0,1-1-1,0 0 1,3 7 0,-2-8 2,-1-1 0,1 0 0,0 1 0,0-1 0,0 0 1,0-1-1,0 1 0,0-1 0,0 1 0,0-1 1,1 0-1,-1 0 0,0 0 0,1-1 0,-1 1 1,1-1-1,-1 0 0,1 0 0,-1 0 0,1 0 1,3-1-1,8-1 15,0-1 0,0 0 0,20-8 0,10-7 20,0-2-1,-2-2 1,54-36-1,-20 11-11,-75 46-25,-1 0-1,1 0 1,0 0-1,0 0 1,0 0-1,0 0 1,0 0-1,0 1 1,1-1-1,-1 1 1,0 0-1,4-1 1,-6 2-2,1-1 1,0 1 0,0-1-1,-1 0 1,1 1-1,0-1 1,-1 1-1,1-1 1,0 1-1,-1 0 1,1-1 0,-1 1-1,1 0 1,-1-1-1,1 1 1,-1 0-1,0 0 1,1-1 0,-1 1-1,0 0 1,1 0-1,-1-1 1,0 1-1,0 0 1,0 0-1,0 0 1,0 0 0,0 0-1,0-1 1,0 1-1,0 0 1,0 1-1,0 2 0,-1 3 7,2 1 0,-1 0 0,1-1 1,2 12-1,-2-17 4,-1-1-1,0 0 1,1 1 0,-1-1 0,1 0-1,-1 1 1,1-1 0,0 0-1,0 0 1,0 1 0,-1-1-1,1 0 1,0 0 0,0 0-1,0 0 1,0 0 0,1-1-1,-1 1 1,0 0 0,0 0-1,1-1 1,-1 1 0,0-1 0,0 1-1,1-1 1,-1 1 0,1-1-1,-1 0 1,0 0 0,1 0-1,-1 0 1,2 0 0,4-1 22,-1 0 1,0 0-1,0-1 0,0 0 1,0 0-1,0 0 1,0-1-1,-1 0 1,7-5-1,49-38 185,-48 35-161,42-36 98,37-29-197,-91 75 38,0 0 0,-1 1 0,1-1 0,0 0 0,0 1 0,0-1 0,0 1 0,0-1 0,0 1 0,0-1 0,0 1 0,0 0 0,0-1 0,0 1-1,0 0 1,0 0 0,0 0 0,1 0 0,-1 0 0,0 0 0,2 0 0,-3 1 2,1 0-1,-1-1 0,1 1 1,-1 0-1,0-1 0,1 1 0,-1 0 1,0-1-1,0 1 0,1 0 1,-1 0-1,0-1 0,0 1 1,0 0-1,0 0 0,0 0 1,0-1-1,0 1 0,0 0 0,0 0 1,0 0-1,-1 0 0,-2 11-52,0-1-1,-8 20 1,9-26 17,-8 21-152,4-7-511,-2 0 0,-17 32 0,25-50 649,0-1 0,-1 0 0,1 1 0,0-1 0,0 1 0,0-1 0,-1 0 0,1 1 0,0-1 0,0 0 0,-1 1 0,1-1 0,0 0 0,-1 1 0,1-1 0,0 0 0,-1 0 0,1 1 0,0-1 0,-1 0 0,1 0 0,-1 0 0,1 1 0,0-1 0,-1 0 0,1 0 0,-1 0 0,-3-15-939,3-9 197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6.625"/>
    </inkml:context>
    <inkml:brush xml:id="br0">
      <inkml:brushProperty name="width" value="0.05" units="cm"/>
      <inkml:brushProperty name="height" value="0.05" units="cm"/>
    </inkml:brush>
  </inkml:definitions>
  <inkml:trace contextRef="#ctx0" brushRef="#br0">3 12 17428,'-1'-12'1400,"0"14"-1376,1 9-360,5 8 888,4 0-176,13 5-456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7.030"/>
    </inkml:context>
    <inkml:brush xml:id="br0">
      <inkml:brushProperty name="width" value="0.05" units="cm"/>
      <inkml:brushProperty name="height" value="0.05" units="cm"/>
    </inkml:brush>
  </inkml:definitions>
  <inkml:trace contextRef="#ctx0" brushRef="#br0">159 229 17372,'2'0'219,"0"-1"-1,0 1 1,-1-1 0,1 0 0,0 0 0,0 0 0,-1 0-1,1 0 1,-1 0 0,1 0 0,-1-1 0,1 1 0,-1-1-1,0 1 1,1-1 0,-1 1 0,0-1 0,0 0 0,0 1 0,1-5-1,-1 3 47,-1 0 0,1 0-1,-1 0 1,0-1-1,1 1 1,-1 0-1,-1 0 1,1 0 0,0-1-1,-1 1 1,0 0-1,-1-4 1,1 3-187,0 0 0,-1 0 0,1 1 0,-1-1-1,0 0 1,0 0 0,-1 1 0,1 0 0,-1-1 0,0 1 0,1 0 0,-2 0 0,1 0 0,0 1 0,0-1 0,-1 1-1,1 0 1,-1 0 0,0 0 0,-5-2 0,6 3-83,0 1 0,0 0 0,0 0 0,1-1-1,-1 2 1,0-1 0,0 0 0,0 1 0,0-1 0,1 1 0,-1 0 0,0 0-1,1 0 1,-1 0 0,0 0 0,-3 3 0,2-1-1,0 1-1,0-1 1,0 1 0,0 0-1,0 0 1,1 1-1,-1-1 1,-2 6 0,0 2-3,0 0 1,1 0 0,0 1-1,1 0 1,0-1 0,-2 20-1,4-21 12,1 0-1,0 1 1,1-1-1,0 0 0,1 1 1,0-1-1,1 0 0,4 13 1,-5-19 4,1 0 1,0-1-1,0 1 1,0 0-1,1-1 1,0 1-1,0-1 1,0 0 0,0 0-1,1 0 1,-1 0-1,1-1 1,0 1-1,0-1 1,0 0-1,1 0 1,-1-1-1,1 1 1,9 3-1,-4-3 5,0-1 1,-1 0-1,1-1 0,0 0 0,0 0 0,0-1 0,0-1 0,0 0 0,0 0 0,0 0 0,0-1 0,0-1 0,14-5 0,2-3 18,-1 0-1,-1-2 1,41-26-1,-40 22-14,0-1-1,-2-1 1,0-1-1,-1-1 1,0-1-1,31-43 1,-57 72 25,1 1 1,1-1-1,-1 1 1,1 0-1,1 0 1,0 0-1,0 0 1,0 0-1,1 0 1,0 0-1,0 0 1,3 8-1,-3-15-25,0 1-1,1-1 1,0 0-1,-1 0 0,1 0 1,0 0-1,-1 0 1,1 0-1,0 0 1,0 0-1,0 0 0,0 0 1,0 0-1,0-1 1,0 1-1,0 0 1,1-1-1,-1 1 0,0-1 1,0 1-1,0-1 1,1 1-1,-1-1 1,0 0-1,0 0 1,1 0-1,-1 0 0,0 0 1,1 0-1,-1 0 1,0 0-1,0 0 1,1 0-1,-1-1 0,2 0 1,4-1 37,0 0 0,0 0 0,0-1 0,0 0 0,6-5 0,26-17 75,-2-3 0,65-61 0,-34 28-118,-65 58-4,31-22-55,-34 25 48,1 0 0,-1-1 0,0 1 0,1-1 0,-1 1 0,1 0-1,-1 0 1,1-1 0,-1 1 0,1 0 0,-1 0 0,1-1 0,-1 1 0,1 0-1,0 0 1,-1 0 0,1 0 0,-1 0 0,1 0 0,-1 0 0,1 0 0,0 0-1,-1 0 1,1 0 0,-1 0 0,1 1 0,-1-1 0,1 0 0,-1 0-1,1 1 1,-1-1 0,1 0 0,-1 0 0,1 1 0,-1-1 0,1 1 0,-1-1-1,0 0 1,1 1 0,-1-1 0,0 1 0,1-1 0,-1 1 0,0-1 0,1 1-1,-1-1 1,0 1 0,0-1 0,0 1 0,0 0 0,1-1 0,-1 1-1,0-1 1,0 1 0,0-1 0,0 1 0,-1 0 0,1 22-16,0-16 17,0 1 0,0 0 0,0-1-1,1 1 1,2 7 0,-2-13 4,-1 0 0,1-1 0,-1 1 0,1-1 1,0 1-1,0-1 0,-1 1 0,1-1 0,0 1 1,1-1-1,-1 0 0,0 0 0,0 1 0,0-1 0,1 0 1,-1 0-1,1 0 0,-1-1 0,1 1 0,-1 0 1,1 0-1,-1-1 0,1 1 0,0-1 0,-1 1 0,1-1 1,3 0-1,3 0 11,-1 0 1,1-1 0,0 1-1,-1-2 1,1 1-1,-1-1 1,0-1-1,1 1 1,12-8-1,8-4 61,27-20-1,-38 23-65,31-23-58,-31 21-5,0 1 1,29-15-1,-45 27 48,-1-1 1,1 1-1,0-1 0,-1 1 0,1-1 0,0 1 0,0 0 1,-1 0-1,1-1 0,0 1 0,0 0 0,0 0 1,-1 0-1,1 0 0,0 0 0,0 0 0,0 0 0,0 0 1,-1 0-1,1 0 0,0 0 0,0 1 0,0-1 0,-1 0 1,1 0-1,0 1 0,0-1 0,-1 1 0,1-1 1,0 1-1,-1-1 0,1 1 0,0-1 0,-1 1 0,1-1 1,-1 1-1,1 0 0,-1-1 0,1 1 0,-1 0 1,1 0-1,0 4-8,0 0 1,0 0-1,0 1 1,0-1-1,-1 9 1,2 9-5,-2-20-13,1-1 0,0 1 0,-1 0 0,1 0 0,0-1 0,0 1 0,1 0 0,-1-1 0,0 1 0,1-1 0,0 0 0,-1 0 0,1 1 0,0-1 0,4 3 0,-5-4-87,1 0 0,0-1-1,0 1 1,0 0 0,0 0 0,0-1 0,0 1-1,1-1 1,-1 0 0,0 0 0,0 0 0,0 0 0,0 0-1,0 0 1,1 0 0,-1-1 0,0 1 0,0-1-1,0 1 1,0-1 0,3-1 0,9-5-755,0-1 1,-1 0-1,0 0 1,22-20-1,-26 20 465,29-23-956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7.467"/>
    </inkml:context>
    <inkml:brush xml:id="br0">
      <inkml:brushProperty name="width" value="0.05" units="cm"/>
      <inkml:brushProperty name="height" value="0.05" units="cm"/>
    </inkml:brush>
  </inkml:definitions>
  <inkml:trace contextRef="#ctx0" brushRef="#br0">0 40 20228,'12'-7'599,"0"1"0,0 0 0,1 1 0,0 0 0,15-3-1,-25 8-493,0-1-1,-1 1 0,1-1 0,0 1 0,0 0 1,0 0-1,0 0 0,0 1 0,0-1 0,0 1 0,-1-1 1,1 1-1,0 0 0,0 0 0,-1 0 0,1 0 1,-1 1-1,1-1 0,-1 1 0,1 0 0,-1-1 0,0 1 1,0 0-1,0 0 0,0 1 0,0-1 0,0 0 1,-1 1-1,1-1 0,1 5 0,0 0-25,-1 0 0,0 0 0,0 0 0,0 0-1,-1 1 1,0-1 0,-1 0 0,0 1 0,0-1 0,0 0 0,-1 1 0,-2 11-1,-4 10 105,-19 49 0,17-53-82,-12 28 88,12-32-83,1 0-1,0 0 0,2 0 0,-4 24 0,10-42-97,0-1 0,-1 1-1,1-1 1,1 1 0,-1-1 0,0 1-1,0-1 1,1 1 0,-1-1 0,1 1-1,0-1 1,0 0 0,0 1 0,0-1-1,0 0 1,1 0 0,-1 0-1,0 0 1,1 0 0,0 0 0,-1 0-1,1 0 1,0-1 0,0 1 0,0-1-1,0 1 1,0-1 0,1 0 0,-1 0-1,0 0 1,0 0 0,1 0 0,-1 0-1,1-1 1,2 1 0,9 2-17,1-2 0,-1 1 0,1-2 0,24-2 0,-38 2 6,22-1-330,0-2 0,0-1 0,34-10 1,-46 10 177,1 0 0,-1 0 1,1-1-1,-1-1 0,-1 0 1,1-1-1,-1 0 0,12-10 1,-19 14 95,0 0 1,0 0 0,-1 0-1,1 0 1,-1 0 0,0-1-1,3-6 1,-3 6-28,-1 0-1,-1 0 1,1 0-1,-1 0 1,1 0 0,-1-7-1,0 11 86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7.884"/>
    </inkml:context>
    <inkml:brush xml:id="br0">
      <inkml:brushProperty name="width" value="0.05" units="cm"/>
      <inkml:brushProperty name="height" value="0.05" units="cm"/>
    </inkml:brush>
  </inkml:definitions>
  <inkml:trace contextRef="#ctx0" brushRef="#br0">1 1 16676,'1'23'1792,"11"-5"-1216,14-10-264,7-2 1000,12-3-711,3-3-337,12-4-48,3-8-24,4-10-144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8.258"/>
    </inkml:context>
    <inkml:brush xml:id="br0">
      <inkml:brushProperty name="width" value="0.05" units="cm"/>
      <inkml:brushProperty name="height" value="0.05" units="cm"/>
    </inkml:brush>
  </inkml:definitions>
  <inkml:trace contextRef="#ctx0" brushRef="#br0">135 419 17292,'-18'15'1102,"-3"3"168,-28 29 1,43-42-982,2 1 1,-1 0-1,0 0 1,1 1-1,1-1 0,-1 1 1,1 0-1,0 0 1,0 0-1,-1 9 0,3-14-208,0 0 0,1 0 0,0 0 0,-1 0 0,1 0 0,0 0 0,0 0 0,0 0 0,0 1 0,1-1 0,-1 0-1,1 0 1,-1 0 0,1 0 0,0-1 0,-1 1 0,1 0 0,0 0 0,2 3 0,-1-4-27,-1 1-1,1-1 1,-1 0 0,1 0 0,0 0-1,0 0 1,-1-1 0,1 1-1,0 0 1,0-1 0,0 1 0,0-1-1,0 1 1,0-1 0,-1 0 0,1 0-1,2 0 1,4-1 2,0 0 0,0 0 1,0-1-1,0 0 0,-1 0 0,1-1 0,-1 0 0,1 0 1,6-5-1,-3 0-44,-1 0-1,0 0 1,0-1 0,-1-1 0,0 0 0,-1 0-1,0 0 1,0-1 0,-1 0 0,0-1 0,-1 0-1,-1 0 1,0 0 0,0 0 0,-2-1 0,1 0-1,-1 0 1,-1 0 0,1-22 0,-6 18-21,3 17 8,0-1 0,0 1 0,0 0 0,0 0 0,0-1 1,0 1-1,0 0 0,-1 0 0,1 0 0,0-1 0,0 1 0,0 0 0,0 0 0,-1 0 1,1 0-1,0-1 0,0 1 0,0 0 0,-1 0 0,1 0 0,0 0 0,0 0 0,0 0 0,-1 0 1,1-1-1,0 1 0,0 0 0,-1 0 0,1 0 0,-1 0 0,0 1 0,1 0 0,-1-1 0,0 1-1,0 0 1,0 0 0,0 0 0,1 0-1,-1 0 1,1 0 0,-1 0 0,0 0-1,1 0 1,-1 0 0,1 0 0,0 0-1,-1 0 1,1 0 0,0 1 0,0-1-1,0 0 1,0 1 0,-2 12 6,1-1 0,0 1 1,1 0-1,1-1 0,0 1 0,5 20 0,-5-28-11,0-1 0,1 0 0,0 1 0,-1-1-1,2 0 1,-1 0 0,1 0 0,0 0 0,0-1-1,0 1 1,0-1 0,1 0 0,0 0 0,0 0-1,0 0 1,0 0 0,1-1 0,8 5 0,-10-6-39,0-1 0,0 0 0,0 0 0,0 0 0,0-1 1,0 1-1,0-1 0,1 0 0,-1 0 0,0 0 1,0 0-1,0 0 0,0-1 0,0 1 0,0-1 1,6-2-1,-3 1-106,-1-1 0,0 0 0,0 0 0,0 0 0,0-1 0,-1 0 0,1 0 0,5-6 0,1-4-461,0-1 0,-1 0 0,0 0-1,13-33 1,-10 15-243,-2 0 0,-1 0-1,-2-1 1,-2 0-1,-1-1 1,-1 1-1,-2-1 1,-4-64-1,2 95 820,0 1 51,0 1 0,0-1 0,0 1 0,-1-1-1,1 0 1,-1 1 0,1-1 0,-1 1 0,0 0 0,0-1-1,0 1 1,0-1 0,0 1 0,-1 0 0,1 0-1,-1 0 1,-2-2 0,4 3 15,0 1-1,0 0 0,-1 0 1,1-1-1,-1 1 1,1 0-1,0 0 1,-1 0-1,1 0 0,0 0 1,-1 0-1,1 0 1,-1-1-1,1 1 0,0 0 1,-1 0-1,1 1 1,-1-1-1,1 0 1,0 0-1,-1 0 0,1 0 1,-1 0-1,1 0 1,0 0-1,-1 1 1,1-1-1,0 0 0,-1 0 1,1 0-1,-1 1 1,-9 14 495,-3 21 382,5-2 245,1 0 1,2 0-1,-2 52 0,6-65-833,2-1 1,0 0-1,1 0 1,1 0-1,1 0 0,1 0 1,11 27-1,-14-40-209,2 0 0,-1-1-1,1 0 1,-1 0 0,2 0 0,-1 0-1,1 0 1,0-1 0,0 0-1,8 7 1,-10-10-77,0 0 0,1-1 0,-1 1 1,0 0-1,0-1 0,1 0 0,-1 0 0,1 0 0,-1 0 0,1 0 0,-1-1 0,1 1 1,0-1-1,-1 0 0,1 0 0,0 0 0,-1-1 0,1 0 0,-1 1 0,1-1 0,-1 0 1,6-3-1,-1 0 6,0-1 0,0 0 0,0-1 0,0 1 0,-1-2 0,0 1 1,0-1-1,-1 0 0,0 0 0,8-12 0,0-4 59,0 0 1,15-38-1,-13 21-107,-3-1-1,-1 0 1,-2-1 0,-1 0-1,2-48 1,-10 82 6,-1 6 2,1 0 0,-1 0 0,0 0 0,0 0 0,0 0-1,0 0 1,0 0 0,0 0 0,0 0 0,-1 0 0,1 0 0,-1 0-1,0 0 1,0-2 0,0 4 1,1 0 1,0 1-1,0-1 0,-1 0 0,1 0 1,0 0-1,0 0 0,0 0 0,-1 0 1,1 0-1,0 0 0,0 1 0,0-1 1,-1 0-1,1 0 0,0 0 0,0 0 1,0 1-1,0-1 0,-1 0 0,1 0 0,0 0 1,0 1-1,0-1 0,0 0 0,0 0 1,0 1-1,0-1 0,0 0 0,-1 0 1,1 0-1,0 1 0,0-1 0,0 0 1,0 0-1,0 1 0,1-1 0,-5 14 18,-3 25 45,3 1 0,1 0 1,2-1-1,2 1 0,1 0 1,2-1-1,16 66 1,-18-92-27,2-1 0,-1 0 0,2 0 0,0 0 0,12 21 0,-15-30-29,0-1-1,0 1 0,0-1 0,0 0 1,1 0-1,-1 0 0,5 2 1,-7-4-8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4:08.646"/>
    </inkml:context>
    <inkml:brush xml:id="br0">
      <inkml:brushProperty name="width" value="0.05" units="cm"/>
      <inkml:brushProperty name="height" value="0.05" units="cm"/>
    </inkml:brush>
  </inkml:definitions>
  <inkml:trace contextRef="#ctx0" brushRef="#br0">1 0 20852,'15'0'1993,"-4"19"-1265,-5 6-240,-4 13 1321,-2 7-825,-5 14-408,-1 2-56,-1 9-352,1 2-216,3-1-928,3-2 1528,9-8-664,4-4-72,5-10-80</inkml:trace>
  <inkml:trace contextRef="#ctx0" brushRef="#br0" timeOffset="1">71 983 19980,'-7'29'1865,"7"-3"-1241,-2-7-384,4-14 608,7-11-240,4-13-312,3-6-184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57.635"/>
    </inkml:context>
    <inkml:brush xml:id="br0">
      <inkml:brushProperty name="width" value="0.05" units="cm"/>
      <inkml:brushProperty name="height" value="0.05" units="cm"/>
    </inkml:brush>
  </inkml:definitions>
  <inkml:trace contextRef="#ctx0" brushRef="#br0">122 1 10274,'-10'111'3106,"7"111"-1457,-4 61-544,6-274-1082,-20 287 1067,26 1-437,8 75-576,-23 0-53,1 155 58,12-104-32,-1-17-46,8-230-210,-6-265-232,-48-1343-2564,29 1222 2821,-24-434 301,40 547-13,14-106 0,27-93 329,-13 105 211,-27 172-284,-1-38-1,-2 27 299,1 30-655,0 0 0,0 0 0,0 0 0,0 0 0,0 0 0,0 1 0,0-1-1,0 0 1,0 0 0,0 0 0,-1 0 0,1 0 0,0 0 0,0 0 0,0 0 0,0 0 0,0 0 0,0 0 0,0 0 0,0 0 0,0 0 0,0 0-1,-1 0 1,1 0 0,0 0 0,0 0 0,0 0 0,0 0 0,0 0 0,0 0 0,0 0 0,0 0 0,0-1 0,0 1 0,0 0 0,0 0 0,-1 0-1,-1 12-13,6 296-169,-17 35-133,1 247-1160,18-507 1228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0:59.633"/>
    </inkml:context>
    <inkml:brush xml:id="br0">
      <inkml:brushProperty name="width" value="0.05" units="cm"/>
      <inkml:brushProperty name="height" value="0.05" units="cm"/>
    </inkml:brush>
  </inkml:definitions>
  <inkml:trace contextRef="#ctx0" brushRef="#br0">72 13 13131,'-72'-3'3562,"73"3"-3542,-1 0 1,0 0-1,0 0 1,0-1-1,0 1 1,0 0-1,0 0 1,0 0-1,0 0 1,0 0-1,0 0 1,0 0-1,0 0 1,0-1-1,0 1 1,0 0-1,0 0 1,0 0-1,0 0 1,0 0-1,0 0 1,0 0-1,0 0 1,0-1-1,0 1 1,0 0-1,0 0 1,0 0-1,0 0 1,0 0-1,0 0 1,0 0-1,0 0 0,-1 0 1,1-1-1,0 1 1,14-3 154,9 4 119,0 2 0,44 9 0,-8 0-69,218 20 116,-124-17-302,-21 6 47,-114-17-19,0 1-1,0 1 1,0 1 0,33 17-1,-63-30 74,0 1-1,-24-7 1,6 1-57,-40-15-32,-1 3 0,0 4 1,-75-11-1,107 24-45,0 2 1,1 2-1,-1 2 0,0 1 0,0 2 0,1 2 0,-59 14 0,89-16-25,6-2-3,0 0 0,0-1 0,0 1 1,0 0-1,0-1 0,0 1 0,0-1 0,0 0 0,-1 0 0,1 0 0,0 0 0,-3 0 0,6-1-2,1 0-1,-1 0 1,0 0-1,0 0 0,0 0 1,0 1-1,1-1 1,-1 1-1,0-1 1,1 1-1,-1-1 0,0 1 1,3-1-1,29-1-44,1 1 0,-1 1 0,47 7-1,-40-4 11,382 20-1165,-422-23 1224,0 0 0,0 0 0,0 0 0,0 0 0,-1 0 0,1 0 0,0 0 0,0 0 0,0 0 0,0 0 0,0 0 0,0 0 0,0 0 0,0-1 0,0 1 0,0 0 0,0 0 0,0 0 0,0 0 0,0 0 0,0 0 0,0 0 0,0 0 0,0 0 0,0 0 0,0 0 0,0 0 0,0 0 0,0-1 0,0 1 0,0 0 0,0 0 0,0 0 0,0 0 0,0 0 0,0 0 0,0 0 0,0 0 0,0 0 0,0 0 0,0 0 0,0 0 0,0 0 0,0-1 0,0 1 0,0 0 0,0 0 0,0 0 0,1 0 0,-1 0 0,0 0 0,0 0 0,0 0 0,0 0 0,0 0 0,0 0 0,-8-4 12,-41-3 35,-1 2 1,-76 2-1,84 2-36,-77 2 38,-133-6 284,229-2-520,19 1-72,14 0 458,22 2-216,-12 4-62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1:01.731"/>
    </inkml:context>
    <inkml:brush xml:id="br0">
      <inkml:brushProperty name="width" value="0.05" units="cm"/>
      <inkml:brushProperty name="height" value="0.05" units="cm"/>
    </inkml:brush>
  </inkml:definitions>
  <inkml:trace contextRef="#ctx0" brushRef="#br0">57 199 7946,'0'-1'88,"0"1"0,0-1 0,-1 0 1,1 1-1,0-1 0,-1 0 0,1 1 1,-1-1-1,1 0 0,-1 1 1,1-1-1,-1 1 0,1-1 0,-1 1 1,1-1-1,-1 1 0,0-1 0,1 1 1,-1 0-1,0-1 0,1 1 0,-1 0 1,0-1-1,0 1 0,-1 0 0,2 1-21,-1-1 1,1 1-1,-1-1 0,1 1 0,-1 0 0,1-1 1,-1 1-1,1 0 0,-1 0 0,1 0 0,0-1 0,-1 1 1,1 0-1,0 0 0,0 0 0,0 0 0,0-1 0,0 2 1,-2 49 964,3-47-918,26 274 2276,-16-186-2006,65 406 720,-37-258-665,-30-180-404,-3 0 0,-3 0 1,-3 1-1,-2-1 0,-18 107 1,1-69 14,-23 160 92,39-220-121,1 0 1,2 0 0,2 0-1,11 70 1,0-39-14,-4 1 0,-3 0 0,-2 0 0,-4 0 0,-9 74 0,-1-52-16,-21 361 46,48-197-530,-67-860 168,-16-794-60,50 741 394,36 1 20,-17 567-26,-1 14 70,3 0 0,18-92 0,-18 150-9,-2 14-5,-1 10-28,-4 191 7,-2-67-27,10 256 31,-1 55-21,-6-269-21,6 663 5,12 97-181,-46-2-368,29-925 499,-2 27-137,0-25-87,1-15-247,0-16 304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36:36.752"/>
    </inkml:context>
    <inkml:brush xml:id="br0">
      <inkml:brushProperty name="width" value="0.05" units="cm"/>
      <inkml:brushProperty name="height" value="0.05" units="cm"/>
    </inkml:brush>
  </inkml:definitions>
  <inkml:trace contextRef="#ctx0" brushRef="#br0">181 9 24381,'11'-8'1817,"-15"14"-1425,-7 8-200,-8 13 832,0 9-536,1 13-320,-2 5-192,4 9-520,-1 2-544,4 2 904,1 0-144,7-5-136</inkml:trace>
  <inkml:trace contextRef="#ctx0" brushRef="#br0" timeOffset="1">22 921 23445,'-3'19'1904,"-3"-15"-1503,2-4-305,2-9-1873,-2-8 2145,3-4-584,-1-5-352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07:41:03.112"/>
    </inkml:context>
    <inkml:brush xml:id="br0">
      <inkml:brushProperty name="width" value="0.05" units="cm"/>
      <inkml:brushProperty name="height" value="0.05" units="cm"/>
    </inkml:brush>
  </inkml:definitions>
  <inkml:trace contextRef="#ctx0" brushRef="#br0">48 1 11715,'0'0'21,"-1"0"1,1 0-1,0 0 1,0 0-1,0 0 1,0 0 0,0 0-1,-1 0 1,1 0-1,0 0 1,0 0-1,0 0 1,0 0 0,0 0-1,-1 0 1,1 0-1,0 0 1,0 0-1,0 0 1,0 0 0,0 0-1,-1 0 1,1 0-1,0 0 1,0 0-1,0 0 1,0 0 0,0 0-1,0 1 1,-1-1-1,1 0 1,0 0-1,0 0 1,0 0 0,0 0-1,0 0 1,0 0-1,0 1 1,0-1-1,0 0 1,0 0 0,0 0-1,0 0 1,0 0-1,0 1 1,0-1 0,0 0-1,0 0 1,0 0-1,0 0 1,0 1-1,0-1 1,0 0 0,0 0-1,0 0 1,0 0-1,0 0 1,0 1-1,0-1 1,0 0 0,0 0-1,0 0 1,0 0-1,0 18 91,1-14 48,-17 521 1668,0-84-894,19-72-635,-4 316 362,-10-22-480,9-440-167,16 274-839,-12-441 659,-3-40-106,-3-29-46,-4-30-15,4 21 190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7:48.122"/>
    </inkml:context>
    <inkml:brush xml:id="br0">
      <inkml:brushProperty name="width" value="0.05" units="cm"/>
      <inkml:brushProperty name="height" value="0.05" units="cm"/>
    </inkml:brush>
  </inkml:definitions>
  <inkml:trace contextRef="#ctx0" brushRef="#br0">2968 385 7594,'0'-2'178,"0"1"-1,-1 0 1,1-1 0,-1 1 0,1-1 0,-1 1 0,1 0 0,-1-1 0,0 1 0,1 0 0,-1-1-1,0 1 1,0 0 0,0 0 0,0 0 0,0 0 0,0 0 0,-1 0 0,1 0 0,0 0 0,0 1-1,-1-1 1,1 0 0,0 1 0,-1-1 0,-1 0 0,-8-2 57,1 0 1,-20-3-1,6 1-10,-29-11-57,-79-37 0,-45-35 384,140 69-472,5 4-58,0 2 0,-66-19 0,-72-4 5,30 7-1,82 17-9,0 2 0,-1 2 0,0 3 0,0 3 0,-1 2 0,-78 11 0,19 4-9,-233 23 86,278-33-62,1 4 0,0 3 0,0 4-1,-136 47 1,173-49-20,-197 86 70,207-86-78,0 0 0,2 2 1,-1 1-1,2 1 0,0 1 1,-30 33-1,46-43-3,1-1 0,-1 1 0,1 0 0,1 1 0,0 0 0,0-1 0,1 1 0,0 1-1,1-1 1,0 1 0,-3 19 0,5-17 3,1 1-1,0 0 1,0 0-1,1 0 1,1 0 0,1-1-1,0 1 1,7 20-1,-3-15 1,2 0 0,0-1 0,1 0-1,0 0 1,2-1 0,0 0 0,1-1-1,0-1 1,2 0 0,-1-1 0,2 0-1,26 18 1,-4-10 9,0-2-1,1-2 1,0-1-1,2-2 1,0-2 0,0-1-1,52 6 1,306 18 144,-252-28-127,131 12 101,463 21 2,-539-40-105,336-40 0,-489 32-19,241-40 6,-228 34-12,0-3 0,94-38-1,-142 48 3,1 0 0,-1-1 0,-1-1-1,1 0 1,14-12 0,-25 17 1,0 1-1,0-1 1,-1 0 0,1 0-1,-1 0 1,0 0 0,1 0 0,-2-1-1,1 1 1,0 0 0,-1-1-1,1 0 1,-1 1 0,0-1 0,0 0-1,-1 1 1,1-1 0,-1 0-1,0 0 1,0 0 0,0 0-1,0 1 1,-1-1 0,1 0 0,-1 0-1,-2-6 1,-3-4 20,0 0 0,-1 0 0,0 1 0,-14-20 0,-43-48 50,52 66-66,-12-13 10,-1 0 0,-1 2-1,-45-36 1,52 48-8,-1 1 0,-1 1 1,0 1-1,0 0 0,-1 2 0,-37-11 0,-28 0-77,-160-14 0,95 16-4,40 1 17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8:04.489"/>
    </inkml:context>
    <inkml:brush xml:id="br0">
      <inkml:brushProperty name="width" value="0.05" units="cm"/>
      <inkml:brushProperty name="height" value="0.05" units="cm"/>
    </inkml:brush>
  </inkml:definitions>
  <inkml:trace contextRef="#ctx0" brushRef="#br0">3166 416 10266,'-86'-15'642,"-456"-107"2560,476 104-3079,-1 3 0,-1 3 0,0 3 0,-1 2 0,0 4 0,1 3 0,-81 10 0,10 8-79,1 7 1,-202 63-1,267-66 41,2 4-1,1 3 0,1 3 1,1 3-1,2 3 1,-90 68-1,83-48 138,-106 109-1,138-122-134,2 2-1,2 1 1,-48 82 0,40-47-43,4 2 1,3 2 0,-47 164 0,66-176-41,4 1 0,3 1 1,3 0-1,3 1 1,6 83-1,3-110 4,3 1-1,2-1 1,2 0 0,2-1 0,2 0 0,2-1-1,3-1 1,2-1 0,1 0 0,3-2-1,2-1 1,1-1 0,3-1 0,1-1 0,2-2-1,2-2 1,62 51 0,-40-44-6,3-4-1,1-1 1,1-4-1,2-2 1,2-4-1,1-2 1,1-3-1,0-3 1,94 15 0,-73-23-5,-1-3 0,2-5 1,-1-3-1,0-4 0,0-4 1,0-4-1,98-24 1,-57 1-6,-2-6 1,-2-6-1,169-84 1,-150 53-2,-4-7 0,185-141 1,-259 171 32,-3-3 0,-2-3 0,-3-2 0,-3-3 0,-2-3 0,83-133 0,-108 149-7,-3-1 1,-2-1-1,-3-1 0,-2-1 1,-2-1-1,-3-1 0,-3 0 0,-1-1 1,-4 0-1,1-110 0,-12 99 4,-3-1-1,-3 2 0,-38-133 0,12 90-12,-80-166-1,85 212-25,-4 1-1,-70-98 0,83 133 73,-2 1-1,-1 1 1,-1 1-1,-1 1 1,-1 1-1,-1 2 1,-39-23-1,27 23-10,-1 2 0,-1 1-1,0 2 1,-75-18 0,-56-1 77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8:38.709"/>
    </inkml:context>
    <inkml:brush xml:id="br0">
      <inkml:brushProperty name="width" value="0.05" units="cm"/>
      <inkml:brushProperty name="height" value="0.05" units="cm"/>
    </inkml:brush>
  </inkml:definitions>
  <inkml:trace contextRef="#ctx0" brushRef="#br0">206 84 12555,'-23'3'775,"1"2"1,-36 11 0,50-13-569,0 0 0,0 0 0,0 1 0,1 0 0,0 0-1,0 1 1,0 0 0,0 0 0,1 1 0,-7 7 0,11-11-142,0 1 1,1-1-1,-1 1 0,1 0 0,-1-1 0,1 1 0,0 0 1,0 0-1,0 0 0,0 0 0,1 0 0,-1 5 0,1-6-47,0-1 0,0 0 0,0 0 0,0 1 0,0-1 0,0 0 0,1 0-1,-1 1 1,1-1 0,-1 0 0,1 0 0,-1 0 0,1 1 0,0-1 0,-1 0-1,1 0 1,0 0 0,0 0 0,0 0 0,0-1 0,0 1 0,0 0-1,0 0 1,0-1 0,0 1 0,0 0 0,0-1 0,0 1 0,1-1 0,-1 1-1,2-1 1,4 1 20,0 0 0,-1-1-1,1 1 1,0-2 0,-1 1 0,1-1-1,-1 0 1,1 0 0,-1-1-1,1 0 1,-1 0 0,0 0 0,10-6-1,-2 1 54,-1-1 0,0-1 0,0 0 0,20-19 0,-21 16 57,-1 0 1,18-24-1,-26 33-119,-1 1 1,0-1-1,-1 0 1,1 0-1,0 0 1,-1 0-1,0-1 1,1 1-1,-1 0 1,-1-1-1,1 1 1,0 0-1,-1-1 1,0 1-1,0-1 1,0 1-1,0-1 1,0 1-1,-1 0 1,0-5-1,0 7-16,0-1-1,0 0 1,0 1-1,0-1 1,-1 1-1,1-1 0,0 1 1,-1 0-1,1-1 1,-1 1-1,0 0 1,1 0-1,-1 0 1,0 0-1,0 0 0,1 1 1,-1-1-1,0 0 1,0 1-1,0 0 1,0-1-1,0 1 1,0 0-1,0 0 0,0 0 1,0 0-1,0 0 1,1 0-1,-4 1 1,-3 1 10,0 0 1,1 0-1,-1 0 0,1 1 1,-1 0-1,-8 5 1,2 0 13,0 1-1,1 1 1,0 0 0,-14 15 0,22-21-32,1 0-1,0 1 1,0 0 0,0-1 0,1 2 0,0-1-1,0 0 1,0 0 0,0 1 0,1 0 0,0-1-1,0 1 1,1 0 0,-2 9 0,3-14-1,0 0 0,0 0 1,0 0-1,0 0 0,0 0 0,0 0 1,0 0-1,0 0 0,1 0 0,-1 0 1,0-1-1,1 1 0,-1 0 0,0 0 1,1 0-1,0 0 0,-1 0 0,1 0 1,-1-1-1,1 1 0,0 0 0,-1 0 1,1-1-1,0 1 0,0-1 0,0 1 1,0-1-1,-1 1 0,1-1 0,0 1 1,0-1-1,0 0 0,0 1 0,0-1 1,0 0-1,0 0 0,0 0 0,0 0 1,0 0-1,0 0 0,0 0 0,2 0 0,2-1 27,0 0 1,0 0-1,0 0 0,0-1 0,-1 1 0,1-1 0,6-3 0,1-3 50,0 0 1,0-1 0,-1 0-1,0 0 1,-1-1 0,0-1-1,-1 0 1,11-16-1,-18 26-66,-1-1 0,0 1-1,-1-1 1,1 0-1,0 1 1,0-1-1,-1 0 1,1 0 0,-1 1-1,1-1 1,-1 0-1,0 0 1,0-2 0,0 4-18,0-1 0,0 0 0,0 1 0,0-1 0,-1 1 0,1-1 0,0 0 0,0 1 0,-1-1 0,1 1 0,0-1 0,-1 1 0,1-1 1,-1 1-1,1-1 0,-1 1 0,1 0 0,-1-1 0,1 1 0,-1 0 0,1-1 0,-1 1 0,1 0 0,-1-1 0,0 1 0,-2 0-53,1-1-1,0 1 1,-1 0 0,1 0-1,-1 0 1,1 0-1,-1 0 1,1 1-1,-1-1 1,1 1-1,0-1 1,-1 1-1,1 0 1,0 0-1,-1 0 1,-2 3-1,-36 23-425,22-17 177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8:39.628"/>
    </inkml:context>
    <inkml:brush xml:id="br0">
      <inkml:brushProperty name="width" value="0.05" units="cm"/>
      <inkml:brushProperty name="height" value="0.05" units="cm"/>
    </inkml:brush>
  </inkml:definitions>
  <inkml:trace contextRef="#ctx0" brushRef="#br0">79 224 14203,'-14'14'837,"-20"24"1,30-33-721,1-1 0,0 1 0,0 0 0,0 0 0,0 0 0,1 1 1,0-1-1,0 0 0,-2 12 0,3-16-88,1 0 0,0 0 0,-1 0 0,1 0 0,0 1 0,0-1 1,0 0-1,0 0 0,0 0 0,0 0 0,0 0 0,1 0 0,-1 0 0,0 0 0,1 0 0,-1 0 0,0 0 0,1 0 0,-1 0 0,1 0 1,0 0-1,-1 0 0,1 0 0,0 0 0,-1-1 0,1 1 0,0 0 0,0-1 0,0 1 0,0 0 0,0-1 0,-1 1 0,1-1 1,0 1-1,0-1 0,0 0 0,1 1 0,-1-1 0,0 0 0,0 0 0,1 1 0,2-1 42,0-1 1,0 1-1,0-1 0,0 0 1,0 0-1,-1 0 0,1 0 1,0-1-1,-1 1 0,7-5 1,8-6 122,-1-1 0,0-1 0,-1-1 0,-1 0 0,-1-1 1,0-1-1,-1 0 0,0-1 0,-2 0 0,0 0 0,-1-2 0,-1 1 1,12-37-1,-20 50-140,1 0 1,-1 1-1,0-1 1,0 0 0,-1 0-1,0 0 1,0 0-1,-1-7 1,1 12-45,-1-1-1,1 1 1,0-1 0,-1 1 0,1 0 0,-1-1 0,1 1-1,-1 0 1,0 0 0,0 0 0,0-1 0,1 1-1,-1 0 1,0 0 0,0 0 0,-1 0 0,1 0 0,0 1-1,0-1 1,0 0 0,-1 0 0,1 1 0,0-1-1,0 1 1,-1-1 0,1 1 0,-1-1 0,1 1-1,0 0 1,-1 0 0,1 0 0,-1 0 0,1 0 0,-1 0-1,1 0 1,0 0 0,-3 1 0,-3 1 5,-1 0 1,1 0 0,0 1-1,0 0 1,0 0 0,0 1-1,0-1 1,1 2 0,-1-1-1,-7 8 1,5-4-12,0 0 1,1 1-1,0 0 1,0 0-1,-12 21 1,19-28-11,-1-1 1,1 1-1,1 0 1,-1 0 0,0-1-1,0 1 1,1 0 0,-1 0-1,1 0 1,-1 0 0,1 0-1,0 0 1,0 0 0,0 0-1,0 3 1,0-4 2,0-1-1,1 1 1,-1-1 0,0 1-1,1-1 1,-1 0-1,0 1 1,1-1 0,-1 1-1,0-1 1,1 0 0,-1 0-1,1 1 1,-1-1 0,0 0-1,1 0 1,-1 1 0,1-1-1,-1 0 1,1 0 0,-1 0-1,2 0 1,19-2-49,-5-4 22,-1 0-1,0-2 1,0 0-1,0 0 1,-1-1 0,0-1-1,21-20 1,-26 20-107,-16 12-41,-19 12-151,0 6-775,1 0 0,0 2-1,-25 29 1,45-43 431,8-7-112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9:02.595"/>
    </inkml:context>
    <inkml:brush xml:id="br0">
      <inkml:brushProperty name="width" value="0.05" units="cm"/>
      <inkml:brushProperty name="height" value="0.05" units="cm"/>
    </inkml:brush>
  </inkml:definitions>
  <inkml:trace contextRef="#ctx0" brushRef="#br0">144 297 2409,'3'-53'1497,"1"9"552,-3 1-1,-1-1 1,-7-46-1,1 70-336,6 20-1680,0 0 0,0 0 0,0-1 0,0 1 0,0 0 1,0 0-1,0 0 0,0 0 0,-1 0 0,1 0 0,0-1 0,0 1 1,0 0-1,0 0 0,0 0 0,0 0 0,-1 0 0,1 0 0,0 0 1,0 0-1,0 0 0,0 0 0,0 0 0,-1 0 0,1-1 0,0 1 1,0 0-1,0 0 0,0 0 0,-1 0 0,1 0 0,0 0 0,0 1 1,0-1-1,0 0 0,0 0 0,-1 0 0,1 0 0,0 0 0,0 0 1,0 0-1,0 0 0,0 0 0,-1 0 0,1 0 0,0 0 0,0 1 1,0-1-1,-2 3 134,0 1 1,0-1-1,1 1 1,-1 0-1,1-1 0,0 1 1,-1 5-1,-39 191 253,8 1 0,-10 352 0,42-543-421,1-8 0,-1 1 0,1-1 0,0 0 0,0 1 0,0-1 0,0 0 0,0 1 1,0-1-1,1 0 0,-1 1 0,1-1 0,0 0 0,-1 1 0,1-1 0,2 3 1,-3-5-1,1 0 1,-1 0 0,0 1 0,0-1 0,1 0 0,-1 0 0,0 0-1,1 0 1,-1 0 0,0 0 0,1 0 0,-1 0 0,0 0 0,0 0-1,1 0 1,-1 0 0,0 0 0,1 0 0,-1 0 0,0 0 0,1-1-1,-1 1 1,0 0 0,0 0 0,1 0 0,-1 0 0,0-1 0,0 1-1,1 0 1,-1 0 0,0 0 0,0-1 0,0 1 0,1 0 0,-1 0 0,0-1-1,0 1 1,0 0 0,0 0 0,0-1 0,5-8-23,-1 0 1,-1 0-1,0 0 1,4-17-1,-1 4-4,43-171-160,30-252-1,-113 670 268,32-208-59,-4 36-122,1 0 0,6 99 0,0-146 93,0 0 0,0 0 0,1 0 0,3 9 0,8 5-52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9:03.122"/>
    </inkml:context>
    <inkml:brush xml:id="br0">
      <inkml:brushProperty name="width" value="0.05" units="cm"/>
      <inkml:brushProperty name="height" value="0.05" units="cm"/>
    </inkml:brush>
  </inkml:definitions>
  <inkml:trace contextRef="#ctx0" brushRef="#br0">113 0 13675,'-6'3'1000,"-4"12"-808,-2 7-96,2 20 264,2 9-8,-2 16-208,1 12-56,1 22-16,-1 7-16,-1 4-16,4 1-16,0-5-32,3-3-88,2-13 72,-4-16 16,11-31-40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9:05.034"/>
    </inkml:context>
    <inkml:brush xml:id="br0">
      <inkml:brushProperty name="width" value="0.05" units="cm"/>
      <inkml:brushProperty name="height" value="0.05" units="cm"/>
    </inkml:brush>
  </inkml:definitions>
  <inkml:trace contextRef="#ctx0" brushRef="#br0">1 5730 9738,'48'-24'236,"-2"-2"1,86-65-1,-64 41-181,583-357-187,-154 117 324,-372 213-63,256-165 318,0 1-85,-123 81-261,129-72-61,-134 83-39,78-44 1,46-28 4,545-370 34,-497 292-2,-97 66-14,317-228 0,-187 130 4,-78 47 180,-38 36 118,-105 81-36,98-80 14,-260 184-237,69-74 0,-40 37-26,-100 94-121,-7 6 40,-11 7-16,-17 19-326,0 2 0,-26 30 0,-19 19-957,-350 266-3411,181-175 4029,82-59 730,-140 107 228,-102 70 71,-688 462 22,-66 4 1130,1107-720-1378,-852 516 956,458-287-1125,-301 173-210,353-203 540,-102 57 860,-11-28 849,424-223-1132,-153 46-1,326-111-802,-1-3-1,126-66 1,164-112-80,-289 157 77,497-303-20,-419 251 7,1951-1242-2309,-632 395 553,-1349 864 1782,619-383 362,-319 192-57,-124 76-83,240-177 373,-500 337-520,237-202 825,-284 237-909,139-125 645,-124 115-664,1 0 0,1 2 0,1 0 0,49-20 0,-65 31-139,-1 0-1,0 0 1,0-1-1,10-7 0,-7 3-51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0:03.726"/>
    </inkml:context>
    <inkml:brush xml:id="br0">
      <inkml:brushProperty name="width" value="0.05" units="cm"/>
      <inkml:brushProperty name="height" value="0.05" units="cm"/>
    </inkml:brush>
  </inkml:definitions>
  <inkml:trace contextRef="#ctx0" brushRef="#br0">0 49 11074,'5'-1'83,"0"0"1,0-1-1,-1 1 0,1-1 0,-1 0 0,1 0 0,-1 0 0,7-5 0,7-3-21,-8 5-62,-7 3 3,1 0 0,-1 0 0,1 1 0,-1-1 0,1 1 0,-1 0 0,1 0 0,5-1 0,-9 3 20,1-1 1,-1 1 0,0-1 0,1 0-1,-1 1 1,1-1 0,-1 1 0,0-1-1,0 1 1,1-1 0,-1 1 0,0-1-1,0 1 1,0-1 0,1 1 0,-1-1-1,0 1 1,0-1 0,0 1 0,0-1-1,0 1 1,0 0 0,0 0 0,3 12 331,0-9-303,1 0 0,0 0 0,0 0 0,1-1 0,-1 0 0,1 1 0,-1-1 0,1-1 0,0 1 0,0-1 0,0 0 0,6 2 0,12 2-26,37 6 0,-20-4 81,-28-6-67,-1 1 1,0 1-1,0-1 1,-1 2-1,1 0 1,-1 0-1,0 1 1,0 0-1,-1 0 0,0 1 1,9 8-1,51 43 128,3-3-1,97 56 0,-121-80-177,77 59-23,20 13-3,-59-56-157,169 64 0,-49-25-52,-157-62 210,0 2-1,46 33 1,31 38-1,-80-60 28,1-1 0,2-3 1,60 31-1,53 9 3,-79-38 2,148 87 0,-28 14 0,232 141 22,-212-159-16,185 112-7,145 193 161,-544-416-157,216 183 42,193 150-14,-227-208-14,159 123 145,-269-185-116,-7-5 34,158 105 0,-77-80-23,125 80 16,-134-69-53,288 193 14,-274-186-30,24 15 8,-57-44 1,239 142 17,121 54-232,-325-184 146,545 288-325,13 17 641,-424-234-150,12-20-159,3 0-67,-12 23 30,-130-55 77,82 51 80,247 143 212,-24 35 154,43 71-100,-443-352-315,415 298-56,-341-265-704,300 133 1,-341-182 487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5:50.155"/>
    </inkml:context>
    <inkml:brush xml:id="br0">
      <inkml:brushProperty name="width" value="0.05" units="cm"/>
      <inkml:brushProperty name="height" value="0.05" units="cm"/>
    </inkml:brush>
  </inkml:definitions>
  <inkml:trace contextRef="#ctx0" brushRef="#br0">33 190 12963,'-4'6'301,"-1"-1"-103,1 1 0,1 0 0,-1 0 0,1 1 0,-5 12-1,8-18-188,-1 1 0,1-1 0,0 1 0,0-1 0,-1 1 0,1-1-1,1 1 1,-1 0 0,0-1 0,0 1 0,0-1 0,1 1 0,-1-1-1,1 1 1,-1-1 0,1 0 0,0 1 0,-1-1 0,1 1 0,0-1-1,0 0 1,0 0 0,0 0 0,0 1 0,0-1 0,1 0 0,-1 0-1,0-1 1,0 1 0,1 0 0,-1 0 0,0-1 0,3 2-1,0 0-19,1-1 0,-1 1 0,1-1 0,0 1 0,0-1 0,0-1 0,0 1 0,-1-1 0,1 0 0,0 0 0,7-1 0,6-2-2,31-9 0,9-2 181,12 5 25,160-15 17,-188 23-187,-1 1 0,0 2 1,67 12-1,-48-2 84,0 2 133,1-4 0,114 6 0,110-33-48,-181 7-165,176 6 0,67 21 1,-245-17-26,142-18 1,117-42 0,219-22 0,154 72 31,-531 34 81,-102-9 180,-97-14-298,0-1 0,1 0-1,-1 1 1,0-1 0,1-1 0,-1 1-1,0-1 1,1 1 0,-1-1-1,0 0 1,0-1 0,0 1 0,0-1-1,0 0 1,0 0 0,0 0-1,-1 0 1,1-1 0,-1 1 0,1-1-1,-1 0 1,0 0 0,0 0-1,0-1 1,3-5 0,-1 3-9,-1-1 0,0 0 1,0-1-1,4-12 0,11-45-78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7:27:50.652"/>
    </inkml:context>
    <inkml:brush xml:id="br0">
      <inkml:brushProperty name="width" value="0.05" units="cm"/>
      <inkml:brushProperty name="height" value="0.05" units="cm"/>
    </inkml:brush>
  </inkml:definitions>
  <inkml:trace contextRef="#ctx0" brushRef="#br0">0 36 13059,'478'-18'1246,"-19"0"-1227,54 44 99,0 33-45,164 13-52,-198-40 63,792 69 1029,-810-46-460,247 27 197,-516-63-652,198 18-100,-2-22-73,-336-16-23,-2-2 0,1-3 0,80-18 0,-14-7-11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6:02.709"/>
    </inkml:context>
    <inkml:brush xml:id="br0">
      <inkml:brushProperty name="width" value="0.05" units="cm"/>
      <inkml:brushProperty name="height" value="0.05" units="cm"/>
    </inkml:brush>
  </inkml:definitions>
  <inkml:trace contextRef="#ctx0" brushRef="#br0">0 154 11474,'21'-7'668,"33"-14"0,3-1-427,-24 12-147,1 1 0,59-7 0,-72 15-25,0 0 1,0 1-1,0 1 1,0 1-1,38 8 1,-19 0 31,3 2-24,1-3-1,0-1 0,55 3 0,-42-12-41,108-15-1,57-25-13,-6 0 7,-85 25-7,174 2 0,132 25 51,-260-4-41,-40-2-16,469 30-62,-320 5 27,157 15 56,-122-41 1,1-13 0,473-60 0,181 9-12,-741 50 41,384 3 348,-239-10-319,-129-2 13,15 22 516,4 0-451,-130-19-900,-116 3 526,1-1 1,-1 0-1,39-14 1,-20 0-119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6:47.238"/>
    </inkml:context>
    <inkml:brush xml:id="br0">
      <inkml:brushProperty name="width" value="0.05" units="cm"/>
      <inkml:brushProperty name="height" value="0.05" units="cm"/>
    </inkml:brush>
  </inkml:definitions>
  <inkml:trace contextRef="#ctx0" brushRef="#br0">8 0 11010,'0'0'79,"-1"1"0,1-1 0,-1 0 0,1 1 0,-1-1 0,1 0 0,-1 1 0,1-1 0,0 0-1,-1 1 1,1-1 0,0 1 0,-1-1 0,1 1 0,0-1 0,-1 1 0,1-1 0,0 1 0,0-1 0,0 1-1,0-1 1,0 1 0,-1 0 0,1-1 0,0 1 0,0-1 0,0 1 0,0-1 0,1 1 0,-1 0 0,0-1-1,0 1 1,0-1 0,0 1 0,1-1 0,-1 1 0,7 22 490,-2-16-544,0 0-1,1-1 0,-1 0 1,1 0-1,0 0 1,1-1-1,0 0 1,0 0-1,0 0 1,12 5-1,0-2 13,0 0 0,0-1 0,25 5 1,42 5 101,104 6 1,-133-17-87,161 9 127,394-23 1,492-30-321,-723 45 137,507-2 10,334 2 230,14 32 102,1-27-463,-355-7-76,-1 42 379,65 67 504,-246-25-155,5-36-202,212-65-364,0-66-953,62-23-2166,-593 44 1422,-290 35 1248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7:27.047"/>
    </inkml:context>
    <inkml:brush xml:id="br0">
      <inkml:brushProperty name="width" value="0.05" units="cm"/>
      <inkml:brushProperty name="height" value="0.05" units="cm"/>
    </inkml:brush>
  </inkml:definitions>
  <inkml:trace contextRef="#ctx0" brushRef="#br0">2 43 13291,'0'0'19,"0"1"1,0-1-1,0 0 1,-1 0-1,1 0 1,0 0 0,0 0-1,0 1 1,0-1-1,0 0 1,0 0-1,0 0 1,0 1-1,0-1 1,0 0-1,0 0 1,0 0-1,0 1 1,0-1-1,0 0 1,0 0-1,0 0 1,0 1-1,0-1 1,0 0-1,0 0 1,0 0 0,0 0-1,0 1 1,0-1-1,0 0 1,0 0-1,0 0 1,0 0-1,1 1 1,-1-1-1,0 0 1,0 0-1,0 0 1,0 0-1,1 1 1,11 2 228,17-2-73,-27-1-98,272-28-110,-33 2 151,388 34 590,-562-5-663,549 9 75,-502-11-162,151 1-75,792 19-296,812 69 774,-1609-72-86,104 4 178,-250-21-191,134-14 0,34-11 105,-225 28-354,-48-3-46,0 1 1,0-2 0,0 1 0,1-1 0,-1 0 0,0-1 0,11-2 0,-18 2 28,-1 1 1,1-1-1,-1 1 1,1-1-1,-1 0 1,1 0-1,-1 0 1,0 1-1,1-1 1,-1 0-1,0-1 1,0 1-1,2-2 1,13-30-53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09:58.981"/>
    </inkml:context>
    <inkml:brush xml:id="br0">
      <inkml:brushProperty name="width" value="0.05" units="cm"/>
      <inkml:brushProperty name="height" value="0.05" units="cm"/>
    </inkml:brush>
  </inkml:definitions>
  <inkml:trace contextRef="#ctx0" brushRef="#br0">3 102 13475,'-1'1'29,"1"0"1,0-1 0,0 1-1,-1 0 1,1 0-1,0 0 1,0 0-1,0-1 1,0 1-1,0 0 1,0 0-1,0 0 1,0 0 0,0-1-1,0 1 1,0 0-1,1 0 1,-1 0-1,0-1 1,1 1-1,-1 0 1,0 0-1,1-1 1,-1 1 0,1 0-1,-1-1 1,1 1-1,-1 0 1,1-1-1,0 1 1,-1-1-1,1 1 1,0-1-1,-1 1 1,1-1 0,0 0-1,0 1 1,0-1-1,-1 0 1,2 1-1,6 2-33,-1-1 0,1 0 0,11 2 0,-8-2 29,60 12-116,130 8-1,75-16 36,-123-4 18,284 15 42,192 2-106,280-56-401,-126 1 308,1026 18 207,-655 10-14,151-21-28,-212 4 90,419-6 28,190-3 3,-1 29 582,-615 29 251,323 2-385,-1276-27-634,323 6-362,-341-1 339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2:48.699"/>
    </inkml:context>
    <inkml:brush xml:id="br0">
      <inkml:brushProperty name="width" value="0.05" units="cm"/>
      <inkml:brushProperty name="height" value="0.05" units="cm"/>
    </inkml:brush>
  </inkml:definitions>
  <inkml:trace contextRef="#ctx0" brushRef="#br0">7 168 17788,'-7'-1'136,"9"1"-14,20-2 78,49-4 42,-60 6-215,1470-91 1300,-516 38-769,-757 41-554,226 9-2864,-427 4 2238,-9-1 280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3:40.855"/>
    </inkml:context>
    <inkml:brush xml:id="br0">
      <inkml:brushProperty name="width" value="0.05" units="cm"/>
      <inkml:brushProperty name="height" value="0.05" units="cm"/>
    </inkml:brush>
  </inkml:definitions>
  <inkml:trace contextRef="#ctx0" brushRef="#br0">0 265 8578,'2'0'97,"0"1"1,0 0 0,1 0-1,-1-1 1,0 0-1,0 1 1,0-1 0,1 0-1,-1 0 1,0 0-1,0 0 1,0 0-1,1-1 1,-1 1 0,0-1-1,0 1 1,3-3-1,39-18 746,-33 14-448,162-80 1501,-141 74-1741,0 1 0,0 2 0,58-11 0,161-8 157,-100 14-161,186-9 141,-129 13-148,570-3 74,-480 16-149,-149-4-58,-117 4 43,1 1 0,55 14 0,30 3 257,-109-20 63,-12-3-300,-19-3-287,11 3 239,-5-3-66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00.989"/>
    </inkml:context>
    <inkml:brush xml:id="br0">
      <inkml:brushProperty name="width" value="0.05" units="cm"/>
      <inkml:brushProperty name="height" value="0.05" units="cm"/>
    </inkml:brush>
  </inkml:definitions>
  <inkml:trace contextRef="#ctx0" brushRef="#br0">83 59 9546,'-8'15'10250,"17"-25"-9375,-8 8-827,0 0-1,0 1 1,1-1 0,-1 1 0,0 0-1,1-1 1,0 1 0,-1 0-1,1 0 1,0 0 0,-1 0-1,1 0 1,0 0 0,0 1 0,0-1-1,0 0 1,0 1 0,-1 0-1,1-1 1,0 1 0,0 0-1,0 0 1,0 0 0,0 0-1,0 0 1,0 1 0,0-1 0,0 1-1,0-1 1,0 1 0,0 0-1,0 0 1,2 1 0,9 2-39,0-1 1,-1-1-1,1 0 1,0-1-1,0 0 1,0-1-1,21-2 1,6 1-6,140 10 28,-90 4-72,-80-11 47,1 0 0,-1-1-1,1 0 1,-1-1 0,1 0 0,19-3 0,-30 3-4,0 0 0,0 0 0,0 0 0,0 0 0,0 0 0,0 0 0,0 0 0,-1 0 0,1 0 0,0 0 0,0 0 0,0-1 1,0 1-1,0 0 0,0 0 0,0 0 0,0 0 0,0 0 0,0 0 0,0 0 0,0 0 0,0 0 0,0-1 0,0 1 0,0 0 0,0 0 0,0 0 0,0 0 0,0 0 0,0 0 0,0 0 1,0 0-1,0-1 0,0 1 0,0 0 0,0 0 0,0 0 0,0 0 0,0 0 0,0 0 0,0 0 0,0 0 0,0 0 0,0-1 0,0 1 0,0 0 0,0 0 0,-21-6 37,-30-4-39,-91-1 27,-21-2-138,41 5 30,113 6 77,-1 1-1,1 1 1,-1 0 0,1 0-1,-1 1 1,1 0 0,-1 0-1,1 1 1,-10 4 0,11-3-7,0 0 1,0-1-1,-1 0 1,1 0-1,-15 1 0,23-3 8,0 0-1,0 0 0,0-1 1,0 1-1,0 0 0,-1 0 1,1 0-1,0 0 0,0 0 0,0 0 1,0 0-1,0 0 0,-1 0 1,1 0-1,0 0 0,0 0 1,0 0-1,0 0 0,0 0 0,-1 0 1,1 0-1,0 0 0,0 1 1,0-1-1,0 0 0,0 0 1,0 0-1,-1 0 0,1 0 1,0 0-1,0 0 0,0 0 0,0 0 1,0 1-1,0-1 0,0 0 1,0 0-1,0 0 0,0 0 1,-1 0-1,1 0 0,0 1 0,0-1 1,0 0-1,0 0 0,0 0 1,0 0-1,0 0 0,0 1 1,0-1-1,0 0 0,0 0 0,0 0 1,1 1-4,-1-1 0,1 0 0,-1 0 0,0 0 0,1 1 0,-1-1 0,1 0 0,-1 0 0,1 0 0,-1 0 1,0 0-1,1 0 0,-1 0 0,1 0 0,-1 0 0,1 0 0,-1 0 0,1 0 0,-1 0 0,1 0 0,-1 0 0,0-1 0,1 1 0,39-13-921,-12 4 92,30-14-1,-31 8 395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4:53.991"/>
    </inkml:context>
    <inkml:brush xml:id="br0">
      <inkml:brushProperty name="width" value="0.05" units="cm"/>
      <inkml:brushProperty name="height" value="0.05" units="cm"/>
    </inkml:brush>
  </inkml:definitions>
  <inkml:trace contextRef="#ctx0" brushRef="#br0">133 85 11787,'1'-17'1712,"0"12"-980,-1 1 1,0-1-1,0 1 0,0-1 1,-1 1-1,-1-8 0,2 12-668,-1-1 0,1 1-1,0 0 1,0-1 0,-1 1-1,1 0 1,0-1-1,-1 1 1,1 0 0,0 0-1,-1 0 1,1-1 0,0 1-1,-1 0 1,1 0 0,-1 0-1,1 0 1,0 0 0,-1 0-1,1 0 1,-1 0-1,1 0 1,-1 0 0,1 0-1,0 0 1,-1 0 0,1 0-1,-1 0 1,1 0 0,0 0-1,-1 0 1,1 0 0,-1 1-1,1-1 1,0 0 0,-1 1-1,-13 7 651,8-4-616,1 0 0,0 1-1,-1 0 1,2 0 0,-1 0 0,1 1 0,-1 0 0,2 0 0,-1 0-1,-4 9 1,8-15-95,0 1 0,0-1 0,0 1 0,0-1 0,0 0 0,0 1 0,0-1 0,0 0 0,0 1 0,0-1 0,0 0 0,0 1 0,0-1 0,0 0 0,0 1 0,0-1-1,0 0 1,0 1 0,0-1 0,1 0 0,-1 1 0,0-1 0,0 0 0,0 1 0,1-1 0,-1 0 0,0 0 0,0 1 0,1-1 0,-1 0 0,0 0 0,0 0 0,1 1 0,-1-1 0,0 0 0,1 0 0,-1 0 0,0 0 0,1 0-1,-1 0 1,0 1 0,1-1 0,-1 0 0,1 0 0,-1 0 0,0 0 0,1 0 0,-1 0 0,0-1 0,1 1 0,-1 0 0,0 0 0,1 0 0,-1 0 0,0 0 0,1 0 0,-1-1 0,0 1 0,1 0 0,-1 0 0,1-1 0,21-10 209,-20 10-162,0-1 0,1 0 0,-1-1-1,0 1 1,0 0 0,0-1 0,0 1-1,-1-1 1,1 1 0,-1-1 0,1 0 0,-1 0-1,0 0 1,0 0 0,0 0 0,-1 0-1,1 0 1,-1 0 0,1 0 0,-1 0 0,0 0-1,0 0 1,0 0 0,-2-6 0,2 8-14,-1-1 1,1 1-1,-1-1 1,1 1 0,-1 0-1,0-1 1,1 1-1,-1 0 1,0-1 0,0 1-1,0 0 1,0 0-1,0 0 1,0 0 0,0 0-1,0 0 1,-1 0-1,1 1 1,0-1 0,-3-1-1,2 2-10,0-1 1,0 1-1,-1 0 0,1 0 0,0 0 0,0 0 0,-1 0 0,1 0 0,0 1 1,0-1-1,0 1 0,-1-1 0,1 1 0,0 0 0,0 0 0,0 0 0,-3 2 0,-1 1-3,2-1-1,-1 1 0,0 0 0,1 0 0,0 1 0,0-1 1,0 1-1,-3 6 0,6-10-20,0 0 0,1 0 0,-1 0 0,1 0 0,-1 0 1,1 0-1,-1 0 0,1 1 0,0-1 0,0 0 0,-1 0 0,1 0 0,0 1 0,0-1 0,0 0 0,0 0 1,1 0-1,-1 3 0,1-3 0,0 0 1,0 0-1,-1 0 1,1 0 0,0-1-1,0 1 1,0 0-1,0 0 1,0-1 0,1 1-1,-1 0 1,0-1-1,0 1 1,0-1-1,0 1 1,1-1 0,-1 0-1,0 0 1,0 0-1,1 1 1,-1-1 0,2-1-1,6 2 5,-1-1 0,1 0 0,-1-1 1,0 0-1,1 0 0,8-4 0,-14 5 1,1-1 1,-1 0 0,0-1-1,0 1 1,0 0-1,0-1 1,0 0-1,0 0 1,0 0 0,0 0-1,-1 0 1,1-1-1,-1 1 1,0-1-1,1 1 1,-1-1 0,2-4-1,-4 7-7,0 0 1,1-1-1,-1 1 0,0 0 0,0 0 0,0 0 0,0-1 0,0 1 0,0 0 1,1 0-1,-1-1 0,0 1 0,0 0 0,0 0 0,0-1 0,0 1 0,0 0 1,0 0-1,0-1 0,0 1 0,0 0 0,0 0 0,0-1 0,0 1 1,0 0-1,0 0 0,-1-1 0,1 1 0,0 0 0,0 0 0,0 0 0,0-1 1,0 1-1,0 0 0,-1 0 0,1 0 0,0-1 0,0 1 0,0 0 0,-1 0 1,1 0-1,0 0 0,0 0 0,0-1 0,-1 1 0,1 0 0,0 0 1,0 0-1,-1 0 0,1 0 0,0 0 0,0 0 0,-1 0 0,1 0 0,0 0 1,0 0-1,-1 0 0,1 0 0,0 0 0,0 0 0,-1 0 0,1 0 0,0 0 1,0 0-1,-1 1 0,-16 5 36,12-2-34,-1 0 0,1 1 0,0-1 0,1 1-1,-6 7 1,9-10-2,0-1-1,-1 1 1,1 0-1,0-1 1,1 1-1,-1 0 0,0 0 1,1-1-1,-1 1 1,0 3-1,1-4 0,0-1 0,0 1 0,0-1 0,0 1 0,0 0 0,0-1 0,1 1 0,-1-1 0,0 1 0,0-1 0,1 1 0,-1 0 0,0-1 1,1 1-1,-1-1 0,0 1 0,1-1 0,-1 0 0,1 1 0,-1-1 0,0 1 0,1-1 0,-1 0 0,1 1 0,0-1 0,-1 0 0,1 0 0,-1 1 0,1-1 0,-1 0 0,1 0 0,0 0 0,3 0 6,-1 0 0,1 0 0,0 0 0,-1-1 0,1 1 0,-1-1 0,1 0 0,-1 0 0,0-1 1,1 1-1,-1-1 0,0 1 0,0-1 0,0 0 0,0 0 0,0-1 0,-1 1 0,1 0 0,0-1 0,-1 0 0,0 1 0,0-1 0,3-5 0,-5 7-3,0 1-1,0 0 0,1-1 1,-1 1-1,0 0 1,0-1-1,0 1 0,0-1 1,-1 1-1,1 0 0,0-1 1,0 1-1,0-1 0,0 1 1,0 0-1,0-1 1,-1 1-1,1 0 0,0-1 1,0 1-1,0 0 0,-1-1 1,1 1-1,0 0 0,-1 0 1,1-1-1,0 1 1,0 0-1,-1 0 0,1 0 1,0-1-1,-1 1 0,1 0 1,-1 0-1,1 0 0,0 0 1,-1 0-1,1 0 1,0 0-1,-1 0 0,1 0 1,-1 0-1,1 0 0,0 0 1,-1 0-1,1 0 0,-1 0 1,1 0-1,0 0 1,-1 0-1,1 1 0,-20 5 90,19-5-91,0-1 0,1 1-1,-1-1 1,0 1 0,1-1 0,-1 1-1,0-1 1,1 1 0,-1-1 0,1 1 0,-1 0-1,1-1 1,-1 1 0,1 0 0,0 0-1,-1-1 1,1 1 0,0 0 0,0 0-1,-1-1 1,1 1 0,0 0 0,0 0 0,0 0-1,0 1 1,0-2 1,1 1 0,-1-1 0,1 1 0,-1-1 0,1 1 1,-1-1-1,1 1 0,0-1 0,-1 0 0,1 1 0,-1-1 0,1 0 0,0 1 0,-1-1 0,1 0 0,0 0 0,0 0 0,-1 0 1,1 1-1,0-1 0,1 0 0,-1 0-43,1 0 1,-1 0-1,1 0 0,-1 0 1,1 0-1,0 0 1,-1 0-1,1-1 1,-1 1-1,1 0 1,-1-1-1,1 1 0,-1-1 1,1 0-1,-1 1 1,0-1-1,1 0 1,-1 0-1,0 0 1,0 0-1,1 0 0,-1 0 1,0 0-1,1-2 1,-2 2-9,0 1 0,0 0 1,-1 0-1,1 0 0,0-1 0,0 1 1,-1 0-1,1 0 0,0 0 0,0 0 0,-1-1 1,1 1-1,0 0 0,-1 0 0,1 0 1,0 0-1,-1 0 0,1 0 0,0 0 1,0 0-1,-1 0 0,1 0 0,0 0 1,-1 0-1,1 0 0,0 0 0,-1 0 0,1 0 1,0 1-1,0-1 0,-1 0 0,1 0 1,0 0-1,-1 0 0,1 1 0,-15 4-920,13-4 890,-1 0-76,0 1 0,-1 0 0,1 0-1,0 0 1,0 0 0,-5 4 0,-2 8-602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2:51.950"/>
    </inkml:context>
    <inkml:brush xml:id="br0">
      <inkml:brushProperty name="width" value="0.05" units="cm"/>
      <inkml:brushProperty name="height" value="0.05" units="cm"/>
    </inkml:brush>
  </inkml:definitions>
  <inkml:trace contextRef="#ctx0" brushRef="#br0">0 98 12371,'14'0'1592,"-3"2"-984,8-8-208,5-3 760,5 2-463,1-2-33,0 3-224,-1-1-160,-1 2-288,4 1-112,-5 1-152,1-1-72,-2-2-144,2 0-1105,1-4 1265,3 1-160,-1 0-88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4T08:12:52.338"/>
    </inkml:context>
    <inkml:brush xml:id="br0">
      <inkml:brushProperty name="width" value="0.05" units="cm"/>
      <inkml:brushProperty name="height" value="0.05" units="cm"/>
    </inkml:brush>
  </inkml:definitions>
  <inkml:trace contextRef="#ctx0" brushRef="#br0">1 78 14851,'8'2'1232,"4"-5"-895,3-2-177,11-1 288,10-1-248,11 0-392,1 0-288,6-1-881,-1 4 1081,1 1-264,0 1-176</inkml:trace>
  <inkml:trace contextRef="#ctx0" brushRef="#br0" timeOffset="1">789 36 6641,'138'-14'3281,"77"-3"1780,-147 17-4771,140-3-2348,-167 2 1702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6F07D-D445-427E-8CDA-0D7FC3D6BD2A}" type="datetimeFigureOut">
              <a:rPr lang="de-DE" smtClean="0"/>
              <a:t>28.11.2022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2698C-3E11-4355-B1D4-F169C916DEBD}" type="slidenum">
              <a:rPr lang="de-DE" smtClean="0"/>
              <a:t>‹Nr.›</a:t>
            </a:fld>
            <a:endParaRPr lang="de-DE"/>
          </a:p>
        </p:txBody>
      </p:sp>
    </p:spTree>
    <p:extLst>
      <p:ext uri="{BB962C8B-B14F-4D97-AF65-F5344CB8AC3E}">
        <p14:creationId xmlns:p14="http://schemas.microsoft.com/office/powerpoint/2010/main" val="323339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525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8156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3415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5572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818673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0927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072865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6707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046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85047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3657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4959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8517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79453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747278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0491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7041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527958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18794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33348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60805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587291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14090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761695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70276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09581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5B30A590-8527-4D26-B55B-C7B1F990B142}" type="slidenum">
              <a:rPr lang="de-DE"/>
              <a:pPr/>
              <a:t>35</a:t>
            </a:fld>
            <a:endParaRPr lang="de-DE"/>
          </a:p>
        </p:txBody>
      </p:sp>
      <p:sp>
        <p:nvSpPr>
          <p:cNvPr id="397314" name="Rectangle 2"/>
          <p:cNvSpPr txBox="1">
            <a:spLocks noGrp="1" noRot="1" noChangeAspect="1" noChangeArrowheads="1" noTextEdit="1"/>
          </p:cNvSpPr>
          <p:nvPr>
            <p:ph type="sldImg"/>
          </p:nvPr>
        </p:nvSpPr>
        <p:spPr>
          <a:xfrm>
            <a:off x="87313" y="742950"/>
            <a:ext cx="6623050" cy="3725863"/>
          </a:xfrm>
          <a:ln/>
        </p:spPr>
      </p:sp>
      <p:sp>
        <p:nvSpPr>
          <p:cNvPr id="39731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57480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89594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3947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2744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389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535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5840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103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2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180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898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FCF79-B194-9A0D-BF7A-5E10E920F58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97AF21E-8606-1319-10DB-A775E87B27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23A2CF5-B7BB-CBB3-AD30-98C260B6D202}"/>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5" name="Fußzeilenplatzhalter 4">
            <a:extLst>
              <a:ext uri="{FF2B5EF4-FFF2-40B4-BE49-F238E27FC236}">
                <a16:creationId xmlns:a16="http://schemas.microsoft.com/office/drawing/2014/main" id="{DA40E664-CEE5-C5B2-7312-75C28E0B96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BD1BB0-56EC-4C78-7AB9-AAA020E74D7B}"/>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5192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111DD-6CD6-7720-D068-1BD872DBEA3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07771C0-D5A4-8FF8-2324-1F319078D82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424C89-99C9-FD49-E0D8-83AE00513EAC}"/>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5" name="Fußzeilenplatzhalter 4">
            <a:extLst>
              <a:ext uri="{FF2B5EF4-FFF2-40B4-BE49-F238E27FC236}">
                <a16:creationId xmlns:a16="http://schemas.microsoft.com/office/drawing/2014/main" id="{90A8C524-015E-0A90-AC7D-7C19F550B4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4F9AEC-6500-DFF2-D5D2-182863A592A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418758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2DEE23-A361-B21F-B6B0-0DF9EA559FC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C8BF272-683C-D491-A6E9-5F6AC0CBCCA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6503E3-FC52-1F59-ED14-F31BAE4B3A0C}"/>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5" name="Fußzeilenplatzhalter 4">
            <a:extLst>
              <a:ext uri="{FF2B5EF4-FFF2-40B4-BE49-F238E27FC236}">
                <a16:creationId xmlns:a16="http://schemas.microsoft.com/office/drawing/2014/main" id="{5147B9D1-DC46-2654-6A91-EF8289CF4C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CBFA37-D3BE-7D24-5C3C-E9AD51940E4C}"/>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87351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639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B2C93-7B17-EDEF-E00E-E2928E45FB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5CA1AF-4D89-216A-2126-7E061AB80D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4CEE25-AF5B-08B1-DE86-0C039A436A46}"/>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5" name="Fußzeilenplatzhalter 4">
            <a:extLst>
              <a:ext uri="{FF2B5EF4-FFF2-40B4-BE49-F238E27FC236}">
                <a16:creationId xmlns:a16="http://schemas.microsoft.com/office/drawing/2014/main" id="{D53BA0A1-8079-3C9F-B398-489A26413F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35ADA8-37F3-D8D6-E21D-86D8B6B145C6}"/>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206931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23D75-90D1-EDCA-BD9E-3E2BCA5D5EE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59BD2C6-12D6-2708-9809-AB77A8824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B214611-9C73-1388-B5E1-6C01230F8B70}"/>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5" name="Fußzeilenplatzhalter 4">
            <a:extLst>
              <a:ext uri="{FF2B5EF4-FFF2-40B4-BE49-F238E27FC236}">
                <a16:creationId xmlns:a16="http://schemas.microsoft.com/office/drawing/2014/main" id="{0C41F6AD-6899-0AF5-B6D3-70847BD213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9EC048-5036-6F74-75C4-8E71E90722FE}"/>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73542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5FE33-18E3-D719-E2E0-848434525E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F5A549F-0A6A-8781-D04F-86340F4D89D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510000-3C2B-145C-D891-B6B20050C3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DB8685F-D9A4-0018-0316-F40D718F9523}"/>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6" name="Fußzeilenplatzhalter 5">
            <a:extLst>
              <a:ext uri="{FF2B5EF4-FFF2-40B4-BE49-F238E27FC236}">
                <a16:creationId xmlns:a16="http://schemas.microsoft.com/office/drawing/2014/main" id="{AC3F1217-D1EC-A8D7-4C01-7D7C344EA3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C2F3505-4C65-E76E-9EDA-7296E11AFBF5}"/>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93122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67408-4607-9B12-BDFA-51DCDE081EA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DA17AAF-CB9F-3237-EE4B-B106BCC7F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2CAA9D2-85AF-E5C8-AA33-77EFB8A43F0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27003EE-4382-F8F9-125C-F03914A69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E22B66-BCB8-9884-EF1A-0A738F5C10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A17036E-ED98-C2D2-7C91-2759AFB35616}"/>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8" name="Fußzeilenplatzhalter 7">
            <a:extLst>
              <a:ext uri="{FF2B5EF4-FFF2-40B4-BE49-F238E27FC236}">
                <a16:creationId xmlns:a16="http://schemas.microsoft.com/office/drawing/2014/main" id="{2CAEC06C-113F-7B66-1387-2DF70A5866C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34498EF-B3F1-DA01-5EAF-AD67EE03BB1D}"/>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41066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094C6-4980-DD9A-6FDD-39621A6712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EDF11B5-A568-3B15-8F1C-DB17D8043E2A}"/>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4" name="Fußzeilenplatzhalter 3">
            <a:extLst>
              <a:ext uri="{FF2B5EF4-FFF2-40B4-BE49-F238E27FC236}">
                <a16:creationId xmlns:a16="http://schemas.microsoft.com/office/drawing/2014/main" id="{8F167AE6-B2A9-F292-A81D-5B146A5EF55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CE304FF-E9E4-9D85-DB9B-82F6DB039D47}"/>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19030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76F3B7-8B9B-9DFC-26E8-42CC2E163F9E}"/>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3" name="Fußzeilenplatzhalter 2">
            <a:extLst>
              <a:ext uri="{FF2B5EF4-FFF2-40B4-BE49-F238E27FC236}">
                <a16:creationId xmlns:a16="http://schemas.microsoft.com/office/drawing/2014/main" id="{1464862D-8D17-A036-437F-C39B90E0434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6765D40-EC11-240B-48EE-7999464AD5F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229647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5B1E7-1BD2-973F-A0A3-99A6FA81B9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91C775E-7B22-822A-E4EC-9E554A3E1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78063D0-50D0-3349-AB2B-E0E45E1F2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CE95B30-51C2-9B34-187E-CF15D4BA0F14}"/>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6" name="Fußzeilenplatzhalter 5">
            <a:extLst>
              <a:ext uri="{FF2B5EF4-FFF2-40B4-BE49-F238E27FC236}">
                <a16:creationId xmlns:a16="http://schemas.microsoft.com/office/drawing/2014/main" id="{9CBDEFCF-322D-639E-C16F-EC59FA50F0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2CBD58-C2C9-F970-0F5F-8DFBCD50BFC8}"/>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367614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BB7F1-F5A4-27F9-D3B1-596CF6A378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14A9676-3014-6546-24A6-4354D3386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DEFF96E-A232-FEE0-C57A-136B151C4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F054BD-5B92-78FC-1472-333F28A10C66}"/>
              </a:ext>
            </a:extLst>
          </p:cNvPr>
          <p:cNvSpPr>
            <a:spLocks noGrp="1"/>
          </p:cNvSpPr>
          <p:nvPr>
            <p:ph type="dt" sz="half" idx="10"/>
          </p:nvPr>
        </p:nvSpPr>
        <p:spPr/>
        <p:txBody>
          <a:bodyPr/>
          <a:lstStyle/>
          <a:p>
            <a:fld id="{5C0EE067-C880-47B4-9493-0866CCC29047}" type="datetimeFigureOut">
              <a:rPr lang="de-DE" smtClean="0"/>
              <a:t>28.11.2022</a:t>
            </a:fld>
            <a:endParaRPr lang="de-DE"/>
          </a:p>
        </p:txBody>
      </p:sp>
      <p:sp>
        <p:nvSpPr>
          <p:cNvPr id="6" name="Fußzeilenplatzhalter 5">
            <a:extLst>
              <a:ext uri="{FF2B5EF4-FFF2-40B4-BE49-F238E27FC236}">
                <a16:creationId xmlns:a16="http://schemas.microsoft.com/office/drawing/2014/main" id="{CA3BB180-524C-3DBC-8ECA-E9440B1021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42F2BA6-567A-0509-4757-17B7FBFF9D9B}"/>
              </a:ext>
            </a:extLst>
          </p:cNvPr>
          <p:cNvSpPr>
            <a:spLocks noGrp="1"/>
          </p:cNvSpPr>
          <p:nvPr>
            <p:ph type="sldNum" sz="quarter" idx="12"/>
          </p:nvPr>
        </p:nvSpPr>
        <p:spPr/>
        <p:txBody>
          <a:bodyPr/>
          <a:lstStyle/>
          <a:p>
            <a:fld id="{EBC98518-E05A-4D3E-86E7-8B3D9BFDFE86}" type="slidenum">
              <a:rPr lang="de-DE" smtClean="0"/>
              <a:t>‹Nr.›</a:t>
            </a:fld>
            <a:endParaRPr lang="de-DE"/>
          </a:p>
        </p:txBody>
      </p:sp>
    </p:spTree>
    <p:extLst>
      <p:ext uri="{BB962C8B-B14F-4D97-AF65-F5344CB8AC3E}">
        <p14:creationId xmlns:p14="http://schemas.microsoft.com/office/powerpoint/2010/main" val="14025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9206A0-0AEC-DA18-0CEE-707D66901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EC3B370-17A7-F882-E2E3-8D788605D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26C958-DCEA-C15C-0BAB-0E0E728D5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EE067-C880-47B4-9493-0866CCC29047}" type="datetimeFigureOut">
              <a:rPr lang="de-DE" smtClean="0"/>
              <a:t>28.11.2022</a:t>
            </a:fld>
            <a:endParaRPr lang="de-DE"/>
          </a:p>
        </p:txBody>
      </p:sp>
      <p:sp>
        <p:nvSpPr>
          <p:cNvPr id="5" name="Fußzeilenplatzhalter 4">
            <a:extLst>
              <a:ext uri="{FF2B5EF4-FFF2-40B4-BE49-F238E27FC236}">
                <a16:creationId xmlns:a16="http://schemas.microsoft.com/office/drawing/2014/main" id="{AD392DF0-B9C8-BDA9-3DDE-FB5F40CB3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938407A-5F98-0D87-2004-8D76D4CFA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98518-E05A-4D3E-86E7-8B3D9BFDFE86}" type="slidenum">
              <a:rPr lang="de-DE" smtClean="0"/>
              <a:t>‹Nr.›</a:t>
            </a:fld>
            <a:endParaRPr lang="de-DE"/>
          </a:p>
        </p:txBody>
      </p:sp>
    </p:spTree>
    <p:extLst>
      <p:ext uri="{BB962C8B-B14F-4D97-AF65-F5344CB8AC3E}">
        <p14:creationId xmlns:p14="http://schemas.microsoft.com/office/powerpoint/2010/main" val="2158800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63" Type="http://schemas.openxmlformats.org/officeDocument/2006/relationships/customXml" Target="../ink/ink7.xml"/><Relationship Id="rId68" Type="http://schemas.openxmlformats.org/officeDocument/2006/relationships/image" Target="../media/image33.png"/><Relationship Id="rId76" Type="http://schemas.openxmlformats.org/officeDocument/2006/relationships/image" Target="../media/image37.png"/><Relationship Id="rId84" Type="http://schemas.openxmlformats.org/officeDocument/2006/relationships/image" Target="../media/image9.png"/><Relationship Id="rId89" Type="http://schemas.openxmlformats.org/officeDocument/2006/relationships/customXml" Target="../ink/ink20.xml"/><Relationship Id="rId97" Type="http://schemas.openxmlformats.org/officeDocument/2006/relationships/customXml" Target="../ink/ink24.xml"/><Relationship Id="rId7" Type="http://schemas.openxmlformats.org/officeDocument/2006/relationships/customXml" Target="../ink/ink2.xml"/><Relationship Id="rId71" Type="http://schemas.openxmlformats.org/officeDocument/2006/relationships/customXml" Target="../ink/ink11.xml"/><Relationship Id="rId92" Type="http://schemas.openxmlformats.org/officeDocument/2006/relationships/image" Target="../media/image13.png"/><Relationship Id="rId2" Type="http://schemas.openxmlformats.org/officeDocument/2006/relationships/notesSlide" Target="../notesSlides/notesSlide1.xml"/><Relationship Id="rId11" Type="http://schemas.openxmlformats.org/officeDocument/2006/relationships/customXml" Target="../ink/ink4.xml"/><Relationship Id="rId66" Type="http://schemas.openxmlformats.org/officeDocument/2006/relationships/image" Target="../media/image32.png"/><Relationship Id="rId74" Type="http://schemas.openxmlformats.org/officeDocument/2006/relationships/image" Target="../media/image36.png"/><Relationship Id="rId79" Type="http://schemas.openxmlformats.org/officeDocument/2006/relationships/customXml" Target="../ink/ink15.xml"/><Relationship Id="rId87" Type="http://schemas.openxmlformats.org/officeDocument/2006/relationships/customXml" Target="../ink/ink19.xml"/><Relationship Id="rId5" Type="http://schemas.openxmlformats.org/officeDocument/2006/relationships/customXml" Target="../ink/ink1.xml"/><Relationship Id="rId61" Type="http://schemas.openxmlformats.org/officeDocument/2006/relationships/customXml" Target="../ink/ink6.xml"/><Relationship Id="rId82" Type="http://schemas.openxmlformats.org/officeDocument/2006/relationships/image" Target="../media/image8.png"/><Relationship Id="rId90" Type="http://schemas.openxmlformats.org/officeDocument/2006/relationships/image" Target="../media/image12.png"/><Relationship Id="rId95" Type="http://schemas.openxmlformats.org/officeDocument/2006/relationships/customXml" Target="../ink/ink23.xml"/><Relationship Id="rId10" Type="http://schemas.openxmlformats.org/officeDocument/2006/relationships/image" Target="../media/image4.png"/><Relationship Id="rId60" Type="http://schemas.openxmlformats.org/officeDocument/2006/relationships/image" Target="../media/image29.png"/><Relationship Id="rId65" Type="http://schemas.openxmlformats.org/officeDocument/2006/relationships/customXml" Target="../ink/ink8.xml"/><Relationship Id="rId73" Type="http://schemas.openxmlformats.org/officeDocument/2006/relationships/customXml" Target="../ink/ink12.xml"/><Relationship Id="rId78" Type="http://schemas.openxmlformats.org/officeDocument/2006/relationships/image" Target="../media/image6.png"/><Relationship Id="rId81" Type="http://schemas.openxmlformats.org/officeDocument/2006/relationships/customXml" Target="../ink/ink16.xml"/><Relationship Id="rId86" Type="http://schemas.openxmlformats.org/officeDocument/2006/relationships/image" Target="../media/image10.png"/><Relationship Id="rId94" Type="http://schemas.openxmlformats.org/officeDocument/2006/relationships/image" Target="../media/image1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64" Type="http://schemas.openxmlformats.org/officeDocument/2006/relationships/image" Target="../media/image31.png"/><Relationship Id="rId69" Type="http://schemas.openxmlformats.org/officeDocument/2006/relationships/customXml" Target="../ink/ink10.xml"/><Relationship Id="rId77" Type="http://schemas.openxmlformats.org/officeDocument/2006/relationships/customXml" Target="../ink/ink14.xml"/><Relationship Id="rId8" Type="http://schemas.openxmlformats.org/officeDocument/2006/relationships/image" Target="../media/image3.png"/><Relationship Id="rId72" Type="http://schemas.openxmlformats.org/officeDocument/2006/relationships/image" Target="../media/image35.png"/><Relationship Id="rId80" Type="http://schemas.openxmlformats.org/officeDocument/2006/relationships/image" Target="../media/image7.png"/><Relationship Id="rId85" Type="http://schemas.openxmlformats.org/officeDocument/2006/relationships/customXml" Target="../ink/ink18.xml"/><Relationship Id="rId93" Type="http://schemas.openxmlformats.org/officeDocument/2006/relationships/customXml" Target="../ink/ink22.xml"/><Relationship Id="rId98" Type="http://schemas.openxmlformats.org/officeDocument/2006/relationships/image" Target="../media/image16.png"/><Relationship Id="rId3" Type="http://schemas.openxmlformats.org/officeDocument/2006/relationships/image" Target="../media/image1.jpeg"/><Relationship Id="rId12" Type="http://schemas.openxmlformats.org/officeDocument/2006/relationships/image" Target="../media/image5.png"/><Relationship Id="rId67" Type="http://schemas.openxmlformats.org/officeDocument/2006/relationships/customXml" Target="../ink/ink9.xml"/><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13.xml"/><Relationship Id="rId83" Type="http://schemas.openxmlformats.org/officeDocument/2006/relationships/customXml" Target="../ink/ink17.xml"/><Relationship Id="rId88" Type="http://schemas.openxmlformats.org/officeDocument/2006/relationships/image" Target="../media/image11.png"/><Relationship Id="rId91" Type="http://schemas.openxmlformats.org/officeDocument/2006/relationships/customXml" Target="../ink/ink21.xml"/><Relationship Id="rId96"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customXml" Target="../ink/ink1051.xml"/><Relationship Id="rId299" Type="http://schemas.openxmlformats.org/officeDocument/2006/relationships/customXml" Target="../ink/ink1142.xml"/><Relationship Id="rId21" Type="http://schemas.openxmlformats.org/officeDocument/2006/relationships/customXml" Target="../ink/ink1003.xml"/><Relationship Id="rId63" Type="http://schemas.openxmlformats.org/officeDocument/2006/relationships/customXml" Target="../ink/ink1024.xml"/><Relationship Id="rId159" Type="http://schemas.openxmlformats.org/officeDocument/2006/relationships/customXml" Target="../ink/ink1072.xml"/><Relationship Id="rId324" Type="http://schemas.openxmlformats.org/officeDocument/2006/relationships/image" Target="../media/image779.png"/><Relationship Id="rId170" Type="http://schemas.openxmlformats.org/officeDocument/2006/relationships/image" Target="../media/image702.png"/><Relationship Id="rId226" Type="http://schemas.openxmlformats.org/officeDocument/2006/relationships/image" Target="../media/image730.png"/><Relationship Id="rId268" Type="http://schemas.openxmlformats.org/officeDocument/2006/relationships/image" Target="../media/image751.png"/><Relationship Id="rId32" Type="http://schemas.openxmlformats.org/officeDocument/2006/relationships/image" Target="../media/image635.png"/><Relationship Id="rId74" Type="http://schemas.openxmlformats.org/officeDocument/2006/relationships/image" Target="../media/image655.png"/><Relationship Id="rId128" Type="http://schemas.openxmlformats.org/officeDocument/2006/relationships/image" Target="../media/image681.png"/><Relationship Id="rId335" Type="http://schemas.openxmlformats.org/officeDocument/2006/relationships/customXml" Target="../ink/ink1160.xml"/><Relationship Id="rId5" Type="http://schemas.openxmlformats.org/officeDocument/2006/relationships/customXml" Target="../ink/ink995.xml"/><Relationship Id="rId181" Type="http://schemas.openxmlformats.org/officeDocument/2006/relationships/customXml" Target="../ink/ink1083.xml"/><Relationship Id="rId237" Type="http://schemas.openxmlformats.org/officeDocument/2006/relationships/customXml" Target="../ink/ink1111.xml"/><Relationship Id="rId279" Type="http://schemas.openxmlformats.org/officeDocument/2006/relationships/customXml" Target="../ink/ink1132.xml"/><Relationship Id="rId43" Type="http://schemas.openxmlformats.org/officeDocument/2006/relationships/customXml" Target="../ink/ink1014.xml"/><Relationship Id="rId139" Type="http://schemas.openxmlformats.org/officeDocument/2006/relationships/customXml" Target="../ink/ink1062.xml"/><Relationship Id="rId290" Type="http://schemas.openxmlformats.org/officeDocument/2006/relationships/image" Target="../media/image762.png"/><Relationship Id="rId304" Type="http://schemas.openxmlformats.org/officeDocument/2006/relationships/image" Target="../media/image769.png"/><Relationship Id="rId346" Type="http://schemas.openxmlformats.org/officeDocument/2006/relationships/image" Target="../media/image790.png"/><Relationship Id="rId85" Type="http://schemas.openxmlformats.org/officeDocument/2006/relationships/customXml" Target="../ink/ink1035.xml"/><Relationship Id="rId150" Type="http://schemas.openxmlformats.org/officeDocument/2006/relationships/image" Target="../media/image692.png"/><Relationship Id="rId192" Type="http://schemas.openxmlformats.org/officeDocument/2006/relationships/image" Target="../media/image713.png"/><Relationship Id="rId206" Type="http://schemas.openxmlformats.org/officeDocument/2006/relationships/image" Target="../media/image720.png"/><Relationship Id="rId248" Type="http://schemas.openxmlformats.org/officeDocument/2006/relationships/image" Target="../media/image741.png"/><Relationship Id="rId12" Type="http://schemas.openxmlformats.org/officeDocument/2006/relationships/image" Target="../media/image625.png"/><Relationship Id="rId108" Type="http://schemas.openxmlformats.org/officeDocument/2006/relationships/image" Target="../media/image671.png"/><Relationship Id="rId315" Type="http://schemas.openxmlformats.org/officeDocument/2006/relationships/customXml" Target="../ink/ink1150.xml"/><Relationship Id="rId54" Type="http://schemas.openxmlformats.org/officeDocument/2006/relationships/image" Target="../media/image646.png"/><Relationship Id="rId96" Type="http://schemas.openxmlformats.org/officeDocument/2006/relationships/image" Target="../media/image665.png"/><Relationship Id="rId161" Type="http://schemas.openxmlformats.org/officeDocument/2006/relationships/customXml" Target="../ink/ink1073.xml"/><Relationship Id="rId217" Type="http://schemas.openxmlformats.org/officeDocument/2006/relationships/customXml" Target="../ink/ink1101.xml"/><Relationship Id="rId259" Type="http://schemas.openxmlformats.org/officeDocument/2006/relationships/customXml" Target="../ink/ink1122.xml"/><Relationship Id="rId23" Type="http://schemas.openxmlformats.org/officeDocument/2006/relationships/customXml" Target="../ink/ink1004.xml"/><Relationship Id="rId119" Type="http://schemas.openxmlformats.org/officeDocument/2006/relationships/customXml" Target="../ink/ink1052.xml"/><Relationship Id="rId270" Type="http://schemas.openxmlformats.org/officeDocument/2006/relationships/image" Target="../media/image752.png"/><Relationship Id="rId326" Type="http://schemas.openxmlformats.org/officeDocument/2006/relationships/image" Target="../media/image780.png"/><Relationship Id="rId65" Type="http://schemas.openxmlformats.org/officeDocument/2006/relationships/customXml" Target="../ink/ink1025.xml"/><Relationship Id="rId130" Type="http://schemas.openxmlformats.org/officeDocument/2006/relationships/image" Target="../media/image682.png"/><Relationship Id="rId172" Type="http://schemas.openxmlformats.org/officeDocument/2006/relationships/image" Target="../media/image703.png"/><Relationship Id="rId228" Type="http://schemas.openxmlformats.org/officeDocument/2006/relationships/image" Target="../media/image731.png"/><Relationship Id="rId281" Type="http://schemas.openxmlformats.org/officeDocument/2006/relationships/customXml" Target="../ink/ink1133.xml"/><Relationship Id="rId337" Type="http://schemas.openxmlformats.org/officeDocument/2006/relationships/customXml" Target="../ink/ink1161.xml"/><Relationship Id="rId34" Type="http://schemas.openxmlformats.org/officeDocument/2006/relationships/image" Target="../media/image636.png"/><Relationship Id="rId76" Type="http://schemas.openxmlformats.org/officeDocument/2006/relationships/image" Target="../media/image656.png"/><Relationship Id="rId141" Type="http://schemas.openxmlformats.org/officeDocument/2006/relationships/customXml" Target="../ink/ink1063.xml"/><Relationship Id="rId7" Type="http://schemas.openxmlformats.org/officeDocument/2006/relationships/customXml" Target="../ink/ink996.xml"/><Relationship Id="rId183" Type="http://schemas.openxmlformats.org/officeDocument/2006/relationships/customXml" Target="../ink/ink1084.xml"/><Relationship Id="rId239" Type="http://schemas.openxmlformats.org/officeDocument/2006/relationships/customXml" Target="../ink/ink1112.xml"/><Relationship Id="rId250" Type="http://schemas.openxmlformats.org/officeDocument/2006/relationships/image" Target="../media/image742.png"/><Relationship Id="rId292" Type="http://schemas.openxmlformats.org/officeDocument/2006/relationships/image" Target="../media/image763.png"/><Relationship Id="rId306" Type="http://schemas.openxmlformats.org/officeDocument/2006/relationships/image" Target="../media/image770.png"/><Relationship Id="rId45" Type="http://schemas.openxmlformats.org/officeDocument/2006/relationships/customXml" Target="../ink/ink1015.xml"/><Relationship Id="rId87" Type="http://schemas.openxmlformats.org/officeDocument/2006/relationships/customXml" Target="../ink/ink1036.xml"/><Relationship Id="rId110" Type="http://schemas.openxmlformats.org/officeDocument/2006/relationships/image" Target="../media/image672.png"/><Relationship Id="rId152" Type="http://schemas.openxmlformats.org/officeDocument/2006/relationships/image" Target="../media/image693.png"/><Relationship Id="rId194" Type="http://schemas.openxmlformats.org/officeDocument/2006/relationships/image" Target="../media/image714.png"/><Relationship Id="rId208" Type="http://schemas.openxmlformats.org/officeDocument/2006/relationships/image" Target="../media/image721.png"/><Relationship Id="rId261" Type="http://schemas.openxmlformats.org/officeDocument/2006/relationships/customXml" Target="../ink/ink1123.xml"/><Relationship Id="rId14" Type="http://schemas.openxmlformats.org/officeDocument/2006/relationships/image" Target="../media/image626.png"/><Relationship Id="rId35" Type="http://schemas.openxmlformats.org/officeDocument/2006/relationships/customXml" Target="../ink/ink1010.xml"/><Relationship Id="rId56" Type="http://schemas.openxmlformats.org/officeDocument/2006/relationships/image" Target="../media/image647.png"/><Relationship Id="rId77" Type="http://schemas.openxmlformats.org/officeDocument/2006/relationships/customXml" Target="../ink/ink1031.xml"/><Relationship Id="rId100" Type="http://schemas.openxmlformats.org/officeDocument/2006/relationships/image" Target="../media/image667.png"/><Relationship Id="rId282" Type="http://schemas.openxmlformats.org/officeDocument/2006/relationships/image" Target="../media/image758.png"/><Relationship Id="rId317" Type="http://schemas.openxmlformats.org/officeDocument/2006/relationships/customXml" Target="../ink/ink1151.xml"/><Relationship Id="rId338" Type="http://schemas.openxmlformats.org/officeDocument/2006/relationships/image" Target="../media/image786.png"/><Relationship Id="rId8" Type="http://schemas.openxmlformats.org/officeDocument/2006/relationships/image" Target="../media/image623.png"/><Relationship Id="rId98" Type="http://schemas.openxmlformats.org/officeDocument/2006/relationships/image" Target="../media/image666.png"/><Relationship Id="rId121" Type="http://schemas.openxmlformats.org/officeDocument/2006/relationships/customXml" Target="../ink/ink1053.xml"/><Relationship Id="rId142" Type="http://schemas.openxmlformats.org/officeDocument/2006/relationships/image" Target="../media/image688.png"/><Relationship Id="rId163" Type="http://schemas.openxmlformats.org/officeDocument/2006/relationships/customXml" Target="../ink/ink1074.xml"/><Relationship Id="rId184" Type="http://schemas.openxmlformats.org/officeDocument/2006/relationships/image" Target="../media/image709.png"/><Relationship Id="rId219" Type="http://schemas.openxmlformats.org/officeDocument/2006/relationships/customXml" Target="../ink/ink1102.xml"/><Relationship Id="rId230" Type="http://schemas.openxmlformats.org/officeDocument/2006/relationships/image" Target="../media/image732.png"/><Relationship Id="rId251" Type="http://schemas.openxmlformats.org/officeDocument/2006/relationships/customXml" Target="../ink/ink1118.xml"/><Relationship Id="rId25" Type="http://schemas.openxmlformats.org/officeDocument/2006/relationships/customXml" Target="../ink/ink1005.xml"/><Relationship Id="rId46" Type="http://schemas.openxmlformats.org/officeDocument/2006/relationships/image" Target="../media/image642.png"/><Relationship Id="rId67" Type="http://schemas.openxmlformats.org/officeDocument/2006/relationships/customXml" Target="../ink/ink1026.xml"/><Relationship Id="rId272" Type="http://schemas.openxmlformats.org/officeDocument/2006/relationships/image" Target="../media/image753.png"/><Relationship Id="rId293" Type="http://schemas.openxmlformats.org/officeDocument/2006/relationships/customXml" Target="../ink/ink1139.xml"/><Relationship Id="rId307" Type="http://schemas.openxmlformats.org/officeDocument/2006/relationships/customXml" Target="../ink/ink1146.xml"/><Relationship Id="rId328" Type="http://schemas.openxmlformats.org/officeDocument/2006/relationships/image" Target="../media/image781.png"/><Relationship Id="rId88" Type="http://schemas.openxmlformats.org/officeDocument/2006/relationships/image" Target="../media/image662.png"/><Relationship Id="rId111" Type="http://schemas.openxmlformats.org/officeDocument/2006/relationships/customXml" Target="../ink/ink1048.xml"/><Relationship Id="rId132" Type="http://schemas.openxmlformats.org/officeDocument/2006/relationships/image" Target="../media/image683.png"/><Relationship Id="rId153" Type="http://schemas.openxmlformats.org/officeDocument/2006/relationships/customXml" Target="../ink/ink1069.xml"/><Relationship Id="rId174" Type="http://schemas.openxmlformats.org/officeDocument/2006/relationships/image" Target="../media/image704.png"/><Relationship Id="rId195" Type="http://schemas.openxmlformats.org/officeDocument/2006/relationships/customXml" Target="../ink/ink1090.xml"/><Relationship Id="rId209" Type="http://schemas.openxmlformats.org/officeDocument/2006/relationships/customXml" Target="../ink/ink1097.xml"/><Relationship Id="rId220" Type="http://schemas.openxmlformats.org/officeDocument/2006/relationships/image" Target="../media/image727.png"/><Relationship Id="rId241" Type="http://schemas.openxmlformats.org/officeDocument/2006/relationships/customXml" Target="../ink/ink1113.xml"/><Relationship Id="rId15" Type="http://schemas.openxmlformats.org/officeDocument/2006/relationships/customXml" Target="../ink/ink1000.xml"/><Relationship Id="rId36" Type="http://schemas.openxmlformats.org/officeDocument/2006/relationships/image" Target="../media/image637.png"/><Relationship Id="rId57" Type="http://schemas.openxmlformats.org/officeDocument/2006/relationships/customXml" Target="../ink/ink1021.xml"/><Relationship Id="rId262" Type="http://schemas.openxmlformats.org/officeDocument/2006/relationships/image" Target="../media/image748.png"/><Relationship Id="rId283" Type="http://schemas.openxmlformats.org/officeDocument/2006/relationships/customXml" Target="../ink/ink1134.xml"/><Relationship Id="rId318" Type="http://schemas.openxmlformats.org/officeDocument/2006/relationships/image" Target="../media/image776.png"/><Relationship Id="rId339" Type="http://schemas.openxmlformats.org/officeDocument/2006/relationships/customXml" Target="../ink/ink1162.xml"/><Relationship Id="rId78" Type="http://schemas.openxmlformats.org/officeDocument/2006/relationships/image" Target="../media/image657.png"/><Relationship Id="rId99" Type="http://schemas.openxmlformats.org/officeDocument/2006/relationships/customXml" Target="../ink/ink1042.xml"/><Relationship Id="rId101" Type="http://schemas.openxmlformats.org/officeDocument/2006/relationships/customXml" Target="../ink/ink1043.xml"/><Relationship Id="rId122" Type="http://schemas.openxmlformats.org/officeDocument/2006/relationships/image" Target="../media/image678.png"/><Relationship Id="rId143" Type="http://schemas.openxmlformats.org/officeDocument/2006/relationships/customXml" Target="../ink/ink1064.xml"/><Relationship Id="rId164" Type="http://schemas.openxmlformats.org/officeDocument/2006/relationships/image" Target="../media/image699.png"/><Relationship Id="rId185" Type="http://schemas.openxmlformats.org/officeDocument/2006/relationships/customXml" Target="../ink/ink1085.xml"/><Relationship Id="rId9" Type="http://schemas.openxmlformats.org/officeDocument/2006/relationships/customXml" Target="../ink/ink997.xml"/><Relationship Id="rId210" Type="http://schemas.openxmlformats.org/officeDocument/2006/relationships/image" Target="../media/image722.png"/><Relationship Id="rId26" Type="http://schemas.openxmlformats.org/officeDocument/2006/relationships/image" Target="../media/image632.png"/><Relationship Id="rId231" Type="http://schemas.openxmlformats.org/officeDocument/2006/relationships/customXml" Target="../ink/ink1108.xml"/><Relationship Id="rId252" Type="http://schemas.openxmlformats.org/officeDocument/2006/relationships/image" Target="../media/image743.png"/><Relationship Id="rId273" Type="http://schemas.openxmlformats.org/officeDocument/2006/relationships/customXml" Target="../ink/ink1129.xml"/><Relationship Id="rId294" Type="http://schemas.openxmlformats.org/officeDocument/2006/relationships/image" Target="../media/image764.png"/><Relationship Id="rId308" Type="http://schemas.openxmlformats.org/officeDocument/2006/relationships/image" Target="../media/image771.png"/><Relationship Id="rId329" Type="http://schemas.openxmlformats.org/officeDocument/2006/relationships/customXml" Target="../ink/ink1157.xml"/><Relationship Id="rId47" Type="http://schemas.openxmlformats.org/officeDocument/2006/relationships/customXml" Target="../ink/ink1016.xml"/><Relationship Id="rId68" Type="http://schemas.openxmlformats.org/officeDocument/2006/relationships/image" Target="../media/image653.png"/><Relationship Id="rId89" Type="http://schemas.openxmlformats.org/officeDocument/2006/relationships/customXml" Target="../ink/ink1037.xml"/><Relationship Id="rId112" Type="http://schemas.openxmlformats.org/officeDocument/2006/relationships/image" Target="../media/image673.png"/><Relationship Id="rId133" Type="http://schemas.openxmlformats.org/officeDocument/2006/relationships/customXml" Target="../ink/ink1059.xml"/><Relationship Id="rId154" Type="http://schemas.openxmlformats.org/officeDocument/2006/relationships/image" Target="../media/image694.png"/><Relationship Id="rId175" Type="http://schemas.openxmlformats.org/officeDocument/2006/relationships/customXml" Target="../ink/ink1080.xml"/><Relationship Id="rId340" Type="http://schemas.openxmlformats.org/officeDocument/2006/relationships/image" Target="../media/image787.png"/><Relationship Id="rId196" Type="http://schemas.openxmlformats.org/officeDocument/2006/relationships/image" Target="../media/image715.png"/><Relationship Id="rId200" Type="http://schemas.openxmlformats.org/officeDocument/2006/relationships/image" Target="../media/image717.png"/><Relationship Id="rId16" Type="http://schemas.openxmlformats.org/officeDocument/2006/relationships/image" Target="../media/image627.png"/><Relationship Id="rId221" Type="http://schemas.openxmlformats.org/officeDocument/2006/relationships/customXml" Target="../ink/ink1103.xml"/><Relationship Id="rId242" Type="http://schemas.openxmlformats.org/officeDocument/2006/relationships/image" Target="../media/image738.png"/><Relationship Id="rId263" Type="http://schemas.openxmlformats.org/officeDocument/2006/relationships/customXml" Target="../ink/ink1124.xml"/><Relationship Id="rId284" Type="http://schemas.openxmlformats.org/officeDocument/2006/relationships/image" Target="../media/image759.png"/><Relationship Id="rId319" Type="http://schemas.openxmlformats.org/officeDocument/2006/relationships/customXml" Target="../ink/ink1152.xml"/><Relationship Id="rId37" Type="http://schemas.openxmlformats.org/officeDocument/2006/relationships/customXml" Target="../ink/ink1011.xml"/><Relationship Id="rId58" Type="http://schemas.openxmlformats.org/officeDocument/2006/relationships/image" Target="../media/image648.png"/><Relationship Id="rId79" Type="http://schemas.openxmlformats.org/officeDocument/2006/relationships/customXml" Target="../ink/ink1032.xml"/><Relationship Id="rId102" Type="http://schemas.openxmlformats.org/officeDocument/2006/relationships/image" Target="../media/image668.png"/><Relationship Id="rId123" Type="http://schemas.openxmlformats.org/officeDocument/2006/relationships/customXml" Target="../ink/ink1054.xml"/><Relationship Id="rId144" Type="http://schemas.openxmlformats.org/officeDocument/2006/relationships/image" Target="../media/image689.png"/><Relationship Id="rId330" Type="http://schemas.openxmlformats.org/officeDocument/2006/relationships/image" Target="../media/image782.png"/><Relationship Id="rId90" Type="http://schemas.openxmlformats.org/officeDocument/2006/relationships/image" Target="../media/image512.png"/><Relationship Id="rId165" Type="http://schemas.openxmlformats.org/officeDocument/2006/relationships/customXml" Target="../ink/ink1075.xml"/><Relationship Id="rId186" Type="http://schemas.openxmlformats.org/officeDocument/2006/relationships/image" Target="../media/image710.png"/><Relationship Id="rId211" Type="http://schemas.openxmlformats.org/officeDocument/2006/relationships/customXml" Target="../ink/ink1098.xml"/><Relationship Id="rId232" Type="http://schemas.openxmlformats.org/officeDocument/2006/relationships/image" Target="../media/image733.png"/><Relationship Id="rId253" Type="http://schemas.openxmlformats.org/officeDocument/2006/relationships/customXml" Target="../ink/ink1119.xml"/><Relationship Id="rId274" Type="http://schemas.openxmlformats.org/officeDocument/2006/relationships/image" Target="../media/image754.png"/><Relationship Id="rId295" Type="http://schemas.openxmlformats.org/officeDocument/2006/relationships/customXml" Target="../ink/ink1140.xml"/><Relationship Id="rId309" Type="http://schemas.openxmlformats.org/officeDocument/2006/relationships/customXml" Target="../ink/ink1147.xml"/><Relationship Id="rId27" Type="http://schemas.openxmlformats.org/officeDocument/2006/relationships/customXml" Target="../ink/ink1006.xml"/><Relationship Id="rId48" Type="http://schemas.openxmlformats.org/officeDocument/2006/relationships/image" Target="../media/image643.png"/><Relationship Id="rId69" Type="http://schemas.openxmlformats.org/officeDocument/2006/relationships/customXml" Target="../ink/ink1027.xml"/><Relationship Id="rId113" Type="http://schemas.openxmlformats.org/officeDocument/2006/relationships/customXml" Target="../ink/ink1049.xml"/><Relationship Id="rId134" Type="http://schemas.openxmlformats.org/officeDocument/2006/relationships/image" Target="../media/image684.png"/><Relationship Id="rId320" Type="http://schemas.openxmlformats.org/officeDocument/2006/relationships/image" Target="../media/image777.png"/><Relationship Id="rId80" Type="http://schemas.openxmlformats.org/officeDocument/2006/relationships/image" Target="../media/image658.png"/><Relationship Id="rId155" Type="http://schemas.openxmlformats.org/officeDocument/2006/relationships/customXml" Target="../ink/ink1070.xml"/><Relationship Id="rId176" Type="http://schemas.openxmlformats.org/officeDocument/2006/relationships/image" Target="../media/image705.png"/><Relationship Id="rId197" Type="http://schemas.openxmlformats.org/officeDocument/2006/relationships/customXml" Target="../ink/ink1091.xml"/><Relationship Id="rId341" Type="http://schemas.openxmlformats.org/officeDocument/2006/relationships/customXml" Target="../ink/ink1163.xml"/><Relationship Id="rId201" Type="http://schemas.openxmlformats.org/officeDocument/2006/relationships/customXml" Target="../ink/ink1093.xml"/><Relationship Id="rId222" Type="http://schemas.openxmlformats.org/officeDocument/2006/relationships/image" Target="../media/image728.png"/><Relationship Id="rId243" Type="http://schemas.openxmlformats.org/officeDocument/2006/relationships/customXml" Target="../ink/ink1114.xml"/><Relationship Id="rId264" Type="http://schemas.openxmlformats.org/officeDocument/2006/relationships/image" Target="../media/image749.png"/><Relationship Id="rId285" Type="http://schemas.openxmlformats.org/officeDocument/2006/relationships/customXml" Target="../ink/ink1135.xml"/><Relationship Id="rId17" Type="http://schemas.openxmlformats.org/officeDocument/2006/relationships/customXml" Target="../ink/ink1001.xml"/><Relationship Id="rId38" Type="http://schemas.openxmlformats.org/officeDocument/2006/relationships/image" Target="../media/image638.png"/><Relationship Id="rId59" Type="http://schemas.openxmlformats.org/officeDocument/2006/relationships/customXml" Target="../ink/ink1022.xml"/><Relationship Id="rId103" Type="http://schemas.openxmlformats.org/officeDocument/2006/relationships/customXml" Target="../ink/ink1044.xml"/><Relationship Id="rId124" Type="http://schemas.openxmlformats.org/officeDocument/2006/relationships/image" Target="../media/image679.png"/><Relationship Id="rId310" Type="http://schemas.openxmlformats.org/officeDocument/2006/relationships/image" Target="../media/image772.png"/><Relationship Id="rId70" Type="http://schemas.openxmlformats.org/officeDocument/2006/relationships/image" Target="../media/image198.png"/><Relationship Id="rId91" Type="http://schemas.openxmlformats.org/officeDocument/2006/relationships/customXml" Target="../ink/ink1038.xml"/><Relationship Id="rId145" Type="http://schemas.openxmlformats.org/officeDocument/2006/relationships/customXml" Target="../ink/ink1065.xml"/><Relationship Id="rId166" Type="http://schemas.openxmlformats.org/officeDocument/2006/relationships/image" Target="../media/image700.png"/><Relationship Id="rId187" Type="http://schemas.openxmlformats.org/officeDocument/2006/relationships/customXml" Target="../ink/ink1086.xml"/><Relationship Id="rId331" Type="http://schemas.openxmlformats.org/officeDocument/2006/relationships/customXml" Target="../ink/ink1158.xml"/><Relationship Id="rId1" Type="http://schemas.openxmlformats.org/officeDocument/2006/relationships/slideLayout" Target="../slideLayouts/slideLayout7.xml"/><Relationship Id="rId212" Type="http://schemas.openxmlformats.org/officeDocument/2006/relationships/image" Target="../media/image723.png"/><Relationship Id="rId233" Type="http://schemas.openxmlformats.org/officeDocument/2006/relationships/customXml" Target="../ink/ink1109.xml"/><Relationship Id="rId254" Type="http://schemas.openxmlformats.org/officeDocument/2006/relationships/image" Target="../media/image744.png"/><Relationship Id="rId28" Type="http://schemas.openxmlformats.org/officeDocument/2006/relationships/image" Target="../media/image633.png"/><Relationship Id="rId49" Type="http://schemas.openxmlformats.org/officeDocument/2006/relationships/customXml" Target="../ink/ink1017.xml"/><Relationship Id="rId114" Type="http://schemas.openxmlformats.org/officeDocument/2006/relationships/image" Target="../media/image674.png"/><Relationship Id="rId275" Type="http://schemas.openxmlformats.org/officeDocument/2006/relationships/customXml" Target="../ink/ink1130.xml"/><Relationship Id="rId296" Type="http://schemas.openxmlformats.org/officeDocument/2006/relationships/image" Target="../media/image765.png"/><Relationship Id="rId300" Type="http://schemas.openxmlformats.org/officeDocument/2006/relationships/image" Target="../media/image767.png"/><Relationship Id="rId60" Type="http://schemas.openxmlformats.org/officeDocument/2006/relationships/image" Target="../media/image649.png"/><Relationship Id="rId81" Type="http://schemas.openxmlformats.org/officeDocument/2006/relationships/customXml" Target="../ink/ink1033.xml"/><Relationship Id="rId135" Type="http://schemas.openxmlformats.org/officeDocument/2006/relationships/customXml" Target="../ink/ink1060.xml"/><Relationship Id="rId156" Type="http://schemas.openxmlformats.org/officeDocument/2006/relationships/image" Target="../media/image695.png"/><Relationship Id="rId177" Type="http://schemas.openxmlformats.org/officeDocument/2006/relationships/customXml" Target="../ink/ink1081.xml"/><Relationship Id="rId198" Type="http://schemas.openxmlformats.org/officeDocument/2006/relationships/image" Target="../media/image716.png"/><Relationship Id="rId321" Type="http://schemas.openxmlformats.org/officeDocument/2006/relationships/customXml" Target="../ink/ink1153.xml"/><Relationship Id="rId342" Type="http://schemas.openxmlformats.org/officeDocument/2006/relationships/image" Target="../media/image788.png"/><Relationship Id="rId202" Type="http://schemas.openxmlformats.org/officeDocument/2006/relationships/image" Target="../media/image718.png"/><Relationship Id="rId223" Type="http://schemas.openxmlformats.org/officeDocument/2006/relationships/customXml" Target="../ink/ink1104.xml"/><Relationship Id="rId244" Type="http://schemas.openxmlformats.org/officeDocument/2006/relationships/image" Target="../media/image739.png"/><Relationship Id="rId18" Type="http://schemas.openxmlformats.org/officeDocument/2006/relationships/image" Target="../media/image628.png"/><Relationship Id="rId39" Type="http://schemas.openxmlformats.org/officeDocument/2006/relationships/customXml" Target="../ink/ink1012.xml"/><Relationship Id="rId265" Type="http://schemas.openxmlformats.org/officeDocument/2006/relationships/customXml" Target="../ink/ink1125.xml"/><Relationship Id="rId286" Type="http://schemas.openxmlformats.org/officeDocument/2006/relationships/image" Target="../media/image760.png"/><Relationship Id="rId50" Type="http://schemas.openxmlformats.org/officeDocument/2006/relationships/image" Target="../media/image644.png"/><Relationship Id="rId104" Type="http://schemas.openxmlformats.org/officeDocument/2006/relationships/image" Target="../media/image669.png"/><Relationship Id="rId125" Type="http://schemas.openxmlformats.org/officeDocument/2006/relationships/customXml" Target="../ink/ink1055.xml"/><Relationship Id="rId146" Type="http://schemas.openxmlformats.org/officeDocument/2006/relationships/image" Target="../media/image690.png"/><Relationship Id="rId167" Type="http://schemas.openxmlformats.org/officeDocument/2006/relationships/customXml" Target="../ink/ink1076.xml"/><Relationship Id="rId188" Type="http://schemas.openxmlformats.org/officeDocument/2006/relationships/image" Target="../media/image711.png"/><Relationship Id="rId311" Type="http://schemas.openxmlformats.org/officeDocument/2006/relationships/customXml" Target="../ink/ink1148.xml"/><Relationship Id="rId332" Type="http://schemas.openxmlformats.org/officeDocument/2006/relationships/image" Target="../media/image783.png"/><Relationship Id="rId71" Type="http://schemas.openxmlformats.org/officeDocument/2006/relationships/customXml" Target="../ink/ink1028.xml"/><Relationship Id="rId92" Type="http://schemas.openxmlformats.org/officeDocument/2006/relationships/image" Target="../media/image663.png"/><Relationship Id="rId213" Type="http://schemas.openxmlformats.org/officeDocument/2006/relationships/customXml" Target="../ink/ink1099.xml"/><Relationship Id="rId234" Type="http://schemas.openxmlformats.org/officeDocument/2006/relationships/image" Target="../media/image734.png"/><Relationship Id="rId2" Type="http://schemas.openxmlformats.org/officeDocument/2006/relationships/notesSlide" Target="../notesSlides/notesSlide11.xml"/><Relationship Id="rId29" Type="http://schemas.openxmlformats.org/officeDocument/2006/relationships/customXml" Target="../ink/ink1007.xml"/><Relationship Id="rId255" Type="http://schemas.openxmlformats.org/officeDocument/2006/relationships/customXml" Target="../ink/ink1120.xml"/><Relationship Id="rId276" Type="http://schemas.openxmlformats.org/officeDocument/2006/relationships/image" Target="../media/image755.png"/><Relationship Id="rId297" Type="http://schemas.openxmlformats.org/officeDocument/2006/relationships/customXml" Target="../ink/ink1141.xml"/><Relationship Id="rId40" Type="http://schemas.openxmlformats.org/officeDocument/2006/relationships/image" Target="../media/image639.png"/><Relationship Id="rId115" Type="http://schemas.openxmlformats.org/officeDocument/2006/relationships/customXml" Target="../ink/ink1050.xml"/><Relationship Id="rId136" Type="http://schemas.openxmlformats.org/officeDocument/2006/relationships/image" Target="../media/image685.png"/><Relationship Id="rId157" Type="http://schemas.openxmlformats.org/officeDocument/2006/relationships/customXml" Target="../ink/ink1071.xml"/><Relationship Id="rId178" Type="http://schemas.openxmlformats.org/officeDocument/2006/relationships/image" Target="../media/image706.png"/><Relationship Id="rId301" Type="http://schemas.openxmlformats.org/officeDocument/2006/relationships/customXml" Target="../ink/ink1143.xml"/><Relationship Id="rId322" Type="http://schemas.openxmlformats.org/officeDocument/2006/relationships/image" Target="../media/image778.png"/><Relationship Id="rId343" Type="http://schemas.openxmlformats.org/officeDocument/2006/relationships/customXml" Target="../ink/ink1164.xml"/><Relationship Id="rId61" Type="http://schemas.openxmlformats.org/officeDocument/2006/relationships/customXml" Target="../ink/ink1023.xml"/><Relationship Id="rId82" Type="http://schemas.openxmlformats.org/officeDocument/2006/relationships/image" Target="../media/image659.png"/><Relationship Id="rId199" Type="http://schemas.openxmlformats.org/officeDocument/2006/relationships/customXml" Target="../ink/ink1092.xml"/><Relationship Id="rId203" Type="http://schemas.openxmlformats.org/officeDocument/2006/relationships/customXml" Target="../ink/ink1094.xml"/><Relationship Id="rId19" Type="http://schemas.openxmlformats.org/officeDocument/2006/relationships/customXml" Target="../ink/ink1002.xml"/><Relationship Id="rId224" Type="http://schemas.openxmlformats.org/officeDocument/2006/relationships/image" Target="../media/image729.png"/><Relationship Id="rId245" Type="http://schemas.openxmlformats.org/officeDocument/2006/relationships/customXml" Target="../ink/ink1115.xml"/><Relationship Id="rId266" Type="http://schemas.openxmlformats.org/officeDocument/2006/relationships/image" Target="../media/image750.png"/><Relationship Id="rId287" Type="http://schemas.openxmlformats.org/officeDocument/2006/relationships/customXml" Target="../ink/ink1136.xml"/><Relationship Id="rId30" Type="http://schemas.openxmlformats.org/officeDocument/2006/relationships/image" Target="../media/image634.png"/><Relationship Id="rId105" Type="http://schemas.openxmlformats.org/officeDocument/2006/relationships/customXml" Target="../ink/ink1045.xml"/><Relationship Id="rId126" Type="http://schemas.openxmlformats.org/officeDocument/2006/relationships/image" Target="../media/image680.png"/><Relationship Id="rId147" Type="http://schemas.openxmlformats.org/officeDocument/2006/relationships/customXml" Target="../ink/ink1066.xml"/><Relationship Id="rId168" Type="http://schemas.openxmlformats.org/officeDocument/2006/relationships/image" Target="../media/image701.png"/><Relationship Id="rId312" Type="http://schemas.openxmlformats.org/officeDocument/2006/relationships/image" Target="../media/image773.png"/><Relationship Id="rId333" Type="http://schemas.openxmlformats.org/officeDocument/2006/relationships/customXml" Target="../ink/ink1159.xml"/><Relationship Id="rId51" Type="http://schemas.openxmlformats.org/officeDocument/2006/relationships/customXml" Target="../ink/ink1018.xml"/><Relationship Id="rId72" Type="http://schemas.openxmlformats.org/officeDocument/2006/relationships/image" Target="../media/image654.png"/><Relationship Id="rId93" Type="http://schemas.openxmlformats.org/officeDocument/2006/relationships/customXml" Target="../ink/ink1039.xml"/><Relationship Id="rId189" Type="http://schemas.openxmlformats.org/officeDocument/2006/relationships/customXml" Target="../ink/ink1087.xml"/><Relationship Id="rId3" Type="http://schemas.openxmlformats.org/officeDocument/2006/relationships/customXml" Target="../ink/ink994.xml"/><Relationship Id="rId214" Type="http://schemas.openxmlformats.org/officeDocument/2006/relationships/image" Target="../media/image724.png"/><Relationship Id="rId235" Type="http://schemas.openxmlformats.org/officeDocument/2006/relationships/customXml" Target="../ink/ink1110.xml"/><Relationship Id="rId256" Type="http://schemas.openxmlformats.org/officeDocument/2006/relationships/image" Target="../media/image745.png"/><Relationship Id="rId277" Type="http://schemas.openxmlformats.org/officeDocument/2006/relationships/customXml" Target="../ink/ink1131.xml"/><Relationship Id="rId298" Type="http://schemas.openxmlformats.org/officeDocument/2006/relationships/image" Target="../media/image766.png"/><Relationship Id="rId116" Type="http://schemas.openxmlformats.org/officeDocument/2006/relationships/image" Target="../media/image675.png"/><Relationship Id="rId137" Type="http://schemas.openxmlformats.org/officeDocument/2006/relationships/customXml" Target="../ink/ink1061.xml"/><Relationship Id="rId158" Type="http://schemas.openxmlformats.org/officeDocument/2006/relationships/image" Target="../media/image696.png"/><Relationship Id="rId302" Type="http://schemas.openxmlformats.org/officeDocument/2006/relationships/image" Target="../media/image768.png"/><Relationship Id="rId323" Type="http://schemas.openxmlformats.org/officeDocument/2006/relationships/customXml" Target="../ink/ink1154.xml"/><Relationship Id="rId344" Type="http://schemas.openxmlformats.org/officeDocument/2006/relationships/image" Target="../media/image789.png"/><Relationship Id="rId20" Type="http://schemas.openxmlformats.org/officeDocument/2006/relationships/image" Target="../media/image629.png"/><Relationship Id="rId41" Type="http://schemas.openxmlformats.org/officeDocument/2006/relationships/customXml" Target="../ink/ink1013.xml"/><Relationship Id="rId62" Type="http://schemas.openxmlformats.org/officeDocument/2006/relationships/image" Target="../media/image650.png"/><Relationship Id="rId83" Type="http://schemas.openxmlformats.org/officeDocument/2006/relationships/customXml" Target="../ink/ink1034.xml"/><Relationship Id="rId179" Type="http://schemas.openxmlformats.org/officeDocument/2006/relationships/customXml" Target="../ink/ink1082.xml"/><Relationship Id="rId190" Type="http://schemas.openxmlformats.org/officeDocument/2006/relationships/image" Target="../media/image712.png"/><Relationship Id="rId204" Type="http://schemas.openxmlformats.org/officeDocument/2006/relationships/image" Target="../media/image719.png"/><Relationship Id="rId225" Type="http://schemas.openxmlformats.org/officeDocument/2006/relationships/customXml" Target="../ink/ink1105.xml"/><Relationship Id="rId246" Type="http://schemas.openxmlformats.org/officeDocument/2006/relationships/image" Target="../media/image740.png"/><Relationship Id="rId267" Type="http://schemas.openxmlformats.org/officeDocument/2006/relationships/customXml" Target="../ink/ink1126.xml"/><Relationship Id="rId288" Type="http://schemas.openxmlformats.org/officeDocument/2006/relationships/image" Target="../media/image761.png"/><Relationship Id="rId106" Type="http://schemas.openxmlformats.org/officeDocument/2006/relationships/image" Target="../media/image670.png"/><Relationship Id="rId127" Type="http://schemas.openxmlformats.org/officeDocument/2006/relationships/customXml" Target="../ink/ink1056.xml"/><Relationship Id="rId313" Type="http://schemas.openxmlformats.org/officeDocument/2006/relationships/customXml" Target="../ink/ink1149.xml"/><Relationship Id="rId10" Type="http://schemas.openxmlformats.org/officeDocument/2006/relationships/image" Target="../media/image624.png"/><Relationship Id="rId31" Type="http://schemas.openxmlformats.org/officeDocument/2006/relationships/customXml" Target="../ink/ink1008.xml"/><Relationship Id="rId52" Type="http://schemas.openxmlformats.org/officeDocument/2006/relationships/image" Target="../media/image645.png"/><Relationship Id="rId73" Type="http://schemas.openxmlformats.org/officeDocument/2006/relationships/customXml" Target="../ink/ink1029.xml"/><Relationship Id="rId94" Type="http://schemas.openxmlformats.org/officeDocument/2006/relationships/image" Target="../media/image664.png"/><Relationship Id="rId148" Type="http://schemas.openxmlformats.org/officeDocument/2006/relationships/image" Target="../media/image691.png"/><Relationship Id="rId169" Type="http://schemas.openxmlformats.org/officeDocument/2006/relationships/customXml" Target="../ink/ink1077.xml"/><Relationship Id="rId334" Type="http://schemas.openxmlformats.org/officeDocument/2006/relationships/image" Target="../media/image784.png"/><Relationship Id="rId4" Type="http://schemas.openxmlformats.org/officeDocument/2006/relationships/image" Target="../media/image621.png"/><Relationship Id="rId180" Type="http://schemas.openxmlformats.org/officeDocument/2006/relationships/image" Target="../media/image707.png"/><Relationship Id="rId215" Type="http://schemas.openxmlformats.org/officeDocument/2006/relationships/customXml" Target="../ink/ink1100.xml"/><Relationship Id="rId236" Type="http://schemas.openxmlformats.org/officeDocument/2006/relationships/image" Target="../media/image735.png"/><Relationship Id="rId257" Type="http://schemas.openxmlformats.org/officeDocument/2006/relationships/customXml" Target="../ink/ink1121.xml"/><Relationship Id="rId278" Type="http://schemas.openxmlformats.org/officeDocument/2006/relationships/image" Target="../media/image756.png"/><Relationship Id="rId303" Type="http://schemas.openxmlformats.org/officeDocument/2006/relationships/customXml" Target="../ink/ink1144.xml"/><Relationship Id="rId42" Type="http://schemas.openxmlformats.org/officeDocument/2006/relationships/image" Target="../media/image640.png"/><Relationship Id="rId84" Type="http://schemas.openxmlformats.org/officeDocument/2006/relationships/image" Target="../media/image660.png"/><Relationship Id="rId138" Type="http://schemas.openxmlformats.org/officeDocument/2006/relationships/image" Target="../media/image686.png"/><Relationship Id="rId345" Type="http://schemas.openxmlformats.org/officeDocument/2006/relationships/customXml" Target="../ink/ink1165.xml"/><Relationship Id="rId191" Type="http://schemas.openxmlformats.org/officeDocument/2006/relationships/customXml" Target="../ink/ink1088.xml"/><Relationship Id="rId205" Type="http://schemas.openxmlformats.org/officeDocument/2006/relationships/customXml" Target="../ink/ink1095.xml"/><Relationship Id="rId247" Type="http://schemas.openxmlformats.org/officeDocument/2006/relationships/customXml" Target="../ink/ink1116.xml"/><Relationship Id="rId107" Type="http://schemas.openxmlformats.org/officeDocument/2006/relationships/customXml" Target="../ink/ink1046.xml"/><Relationship Id="rId289" Type="http://schemas.openxmlformats.org/officeDocument/2006/relationships/customXml" Target="../ink/ink1137.xml"/><Relationship Id="rId11" Type="http://schemas.openxmlformats.org/officeDocument/2006/relationships/customXml" Target="../ink/ink998.xml"/><Relationship Id="rId53" Type="http://schemas.openxmlformats.org/officeDocument/2006/relationships/customXml" Target="../ink/ink1019.xml"/><Relationship Id="rId149" Type="http://schemas.openxmlformats.org/officeDocument/2006/relationships/customXml" Target="../ink/ink1067.xml"/><Relationship Id="rId314" Type="http://schemas.openxmlformats.org/officeDocument/2006/relationships/image" Target="../media/image774.png"/><Relationship Id="rId95" Type="http://schemas.openxmlformats.org/officeDocument/2006/relationships/customXml" Target="../ink/ink1040.xml"/><Relationship Id="rId160" Type="http://schemas.openxmlformats.org/officeDocument/2006/relationships/image" Target="../media/image697.png"/><Relationship Id="rId216" Type="http://schemas.openxmlformats.org/officeDocument/2006/relationships/image" Target="../media/image725.png"/><Relationship Id="rId258" Type="http://schemas.openxmlformats.org/officeDocument/2006/relationships/image" Target="../media/image746.png"/><Relationship Id="rId22" Type="http://schemas.openxmlformats.org/officeDocument/2006/relationships/image" Target="../media/image630.png"/><Relationship Id="rId64" Type="http://schemas.openxmlformats.org/officeDocument/2006/relationships/image" Target="../media/image651.png"/><Relationship Id="rId118" Type="http://schemas.openxmlformats.org/officeDocument/2006/relationships/image" Target="../media/image676.png"/><Relationship Id="rId325" Type="http://schemas.openxmlformats.org/officeDocument/2006/relationships/customXml" Target="../ink/ink1155.xml"/><Relationship Id="rId171" Type="http://schemas.openxmlformats.org/officeDocument/2006/relationships/customXml" Target="../ink/ink1078.xml"/><Relationship Id="rId227" Type="http://schemas.openxmlformats.org/officeDocument/2006/relationships/customXml" Target="../ink/ink1106.xml"/><Relationship Id="rId269" Type="http://schemas.openxmlformats.org/officeDocument/2006/relationships/customXml" Target="../ink/ink1127.xml"/><Relationship Id="rId33" Type="http://schemas.openxmlformats.org/officeDocument/2006/relationships/customXml" Target="../ink/ink1009.xml"/><Relationship Id="rId129" Type="http://schemas.openxmlformats.org/officeDocument/2006/relationships/customXml" Target="../ink/ink1057.xml"/><Relationship Id="rId280" Type="http://schemas.openxmlformats.org/officeDocument/2006/relationships/image" Target="../media/image757.png"/><Relationship Id="rId336" Type="http://schemas.openxmlformats.org/officeDocument/2006/relationships/image" Target="../media/image785.png"/><Relationship Id="rId75" Type="http://schemas.openxmlformats.org/officeDocument/2006/relationships/customXml" Target="../ink/ink1030.xml"/><Relationship Id="rId140" Type="http://schemas.openxmlformats.org/officeDocument/2006/relationships/image" Target="../media/image687.png"/><Relationship Id="rId182" Type="http://schemas.openxmlformats.org/officeDocument/2006/relationships/image" Target="../media/image708.png"/><Relationship Id="rId6" Type="http://schemas.openxmlformats.org/officeDocument/2006/relationships/image" Target="../media/image622.png"/><Relationship Id="rId238" Type="http://schemas.openxmlformats.org/officeDocument/2006/relationships/image" Target="../media/image736.png"/><Relationship Id="rId291" Type="http://schemas.openxmlformats.org/officeDocument/2006/relationships/customXml" Target="../ink/ink1138.xml"/><Relationship Id="rId305" Type="http://schemas.openxmlformats.org/officeDocument/2006/relationships/customXml" Target="../ink/ink1145.xml"/><Relationship Id="rId44" Type="http://schemas.openxmlformats.org/officeDocument/2006/relationships/image" Target="../media/image641.png"/><Relationship Id="rId86" Type="http://schemas.openxmlformats.org/officeDocument/2006/relationships/image" Target="../media/image661.png"/><Relationship Id="rId151" Type="http://schemas.openxmlformats.org/officeDocument/2006/relationships/customXml" Target="../ink/ink1068.xml"/><Relationship Id="rId193" Type="http://schemas.openxmlformats.org/officeDocument/2006/relationships/customXml" Target="../ink/ink1089.xml"/><Relationship Id="rId207" Type="http://schemas.openxmlformats.org/officeDocument/2006/relationships/customXml" Target="../ink/ink1096.xml"/><Relationship Id="rId249" Type="http://schemas.openxmlformats.org/officeDocument/2006/relationships/customXml" Target="../ink/ink1117.xml"/><Relationship Id="rId13" Type="http://schemas.openxmlformats.org/officeDocument/2006/relationships/customXml" Target="../ink/ink999.xml"/><Relationship Id="rId109" Type="http://schemas.openxmlformats.org/officeDocument/2006/relationships/customXml" Target="../ink/ink1047.xml"/><Relationship Id="rId260" Type="http://schemas.openxmlformats.org/officeDocument/2006/relationships/image" Target="../media/image747.png"/><Relationship Id="rId316" Type="http://schemas.openxmlformats.org/officeDocument/2006/relationships/image" Target="../media/image775.png"/><Relationship Id="rId55" Type="http://schemas.openxmlformats.org/officeDocument/2006/relationships/customXml" Target="../ink/ink1020.xml"/><Relationship Id="rId97" Type="http://schemas.openxmlformats.org/officeDocument/2006/relationships/customXml" Target="../ink/ink1041.xml"/><Relationship Id="rId120" Type="http://schemas.openxmlformats.org/officeDocument/2006/relationships/image" Target="../media/image677.png"/><Relationship Id="rId162" Type="http://schemas.openxmlformats.org/officeDocument/2006/relationships/image" Target="../media/image698.png"/><Relationship Id="rId218" Type="http://schemas.openxmlformats.org/officeDocument/2006/relationships/image" Target="../media/image726.png"/><Relationship Id="rId271" Type="http://schemas.openxmlformats.org/officeDocument/2006/relationships/customXml" Target="../ink/ink1128.xml"/><Relationship Id="rId24" Type="http://schemas.openxmlformats.org/officeDocument/2006/relationships/image" Target="../media/image631.png"/><Relationship Id="rId66" Type="http://schemas.openxmlformats.org/officeDocument/2006/relationships/image" Target="../media/image652.png"/><Relationship Id="rId131" Type="http://schemas.openxmlformats.org/officeDocument/2006/relationships/customXml" Target="../ink/ink1058.xml"/><Relationship Id="rId327" Type="http://schemas.openxmlformats.org/officeDocument/2006/relationships/customXml" Target="../ink/ink1156.xml"/><Relationship Id="rId173" Type="http://schemas.openxmlformats.org/officeDocument/2006/relationships/customXml" Target="../ink/ink1079.xml"/><Relationship Id="rId229" Type="http://schemas.openxmlformats.org/officeDocument/2006/relationships/customXml" Target="../ink/ink1107.xml"/><Relationship Id="rId240" Type="http://schemas.openxmlformats.org/officeDocument/2006/relationships/image" Target="../media/image737.png"/></Relationships>
</file>

<file path=ppt/slides/_rels/slide12.xml.rels><?xml version="1.0" encoding="UTF-8" standalone="yes"?>
<Relationships xmlns="http://schemas.openxmlformats.org/package/2006/relationships"><Relationship Id="rId21" Type="http://schemas.openxmlformats.org/officeDocument/2006/relationships/customXml" Target="../ink/ink1174.xml"/><Relationship Id="rId170" Type="http://schemas.openxmlformats.org/officeDocument/2006/relationships/image" Target="../media/image871.png"/><Relationship Id="rId836" Type="http://schemas.openxmlformats.org/officeDocument/2006/relationships/image" Target="../media/image1204.png"/><Relationship Id="rId1021" Type="http://schemas.openxmlformats.org/officeDocument/2006/relationships/customXml" Target="../ink/ink1674.xml"/><Relationship Id="rId268" Type="http://schemas.openxmlformats.org/officeDocument/2006/relationships/image" Target="../media/image920.png"/><Relationship Id="rId475" Type="http://schemas.openxmlformats.org/officeDocument/2006/relationships/customXml" Target="../ink/ink1401.xml"/><Relationship Id="rId682" Type="http://schemas.openxmlformats.org/officeDocument/2006/relationships/image" Target="../media/image1127.png"/><Relationship Id="rId903" Type="http://schemas.openxmlformats.org/officeDocument/2006/relationships/customXml" Target="../ink/ink1615.xml"/><Relationship Id="rId32" Type="http://schemas.openxmlformats.org/officeDocument/2006/relationships/image" Target="../media/image802.png"/><Relationship Id="rId128" Type="http://schemas.openxmlformats.org/officeDocument/2006/relationships/image" Target="../media/image850.png"/><Relationship Id="rId335" Type="http://schemas.openxmlformats.org/officeDocument/2006/relationships/customXml" Target="../ink/ink1331.xml"/><Relationship Id="rId542" Type="http://schemas.openxmlformats.org/officeDocument/2006/relationships/image" Target="../media/image1057.png"/><Relationship Id="rId987" Type="http://schemas.openxmlformats.org/officeDocument/2006/relationships/customXml" Target="../ink/ink1657.xml"/><Relationship Id="rId181" Type="http://schemas.openxmlformats.org/officeDocument/2006/relationships/customXml" Target="../ink/ink1254.xml"/><Relationship Id="rId402" Type="http://schemas.openxmlformats.org/officeDocument/2006/relationships/image" Target="../media/image987.png"/><Relationship Id="rId847" Type="http://schemas.openxmlformats.org/officeDocument/2006/relationships/customXml" Target="../ink/ink1587.xml"/><Relationship Id="rId1032" Type="http://schemas.openxmlformats.org/officeDocument/2006/relationships/image" Target="../media/image1654.png"/><Relationship Id="rId279" Type="http://schemas.openxmlformats.org/officeDocument/2006/relationships/customXml" Target="../ink/ink1303.xml"/><Relationship Id="rId486" Type="http://schemas.openxmlformats.org/officeDocument/2006/relationships/image" Target="../media/image1029.png"/><Relationship Id="rId693" Type="http://schemas.openxmlformats.org/officeDocument/2006/relationships/customXml" Target="../ink/ink1510.xml"/><Relationship Id="rId707" Type="http://schemas.openxmlformats.org/officeDocument/2006/relationships/customXml" Target="../ink/ink1517.xml"/><Relationship Id="rId914" Type="http://schemas.openxmlformats.org/officeDocument/2006/relationships/image" Target="../media/image1595.png"/><Relationship Id="rId43" Type="http://schemas.openxmlformats.org/officeDocument/2006/relationships/customXml" Target="../ink/ink1185.xml"/><Relationship Id="rId139" Type="http://schemas.openxmlformats.org/officeDocument/2006/relationships/customXml" Target="../ink/ink1233.xml"/><Relationship Id="rId346" Type="http://schemas.openxmlformats.org/officeDocument/2006/relationships/image" Target="../media/image959.png"/><Relationship Id="rId553" Type="http://schemas.openxmlformats.org/officeDocument/2006/relationships/customXml" Target="../ink/ink1440.xml"/><Relationship Id="rId760" Type="http://schemas.openxmlformats.org/officeDocument/2006/relationships/image" Target="../media/image1166.png"/><Relationship Id="rId998" Type="http://schemas.openxmlformats.org/officeDocument/2006/relationships/image" Target="../media/image1637.png"/><Relationship Id="rId192" Type="http://schemas.openxmlformats.org/officeDocument/2006/relationships/image" Target="../media/image882.png"/><Relationship Id="rId206" Type="http://schemas.openxmlformats.org/officeDocument/2006/relationships/image" Target="../media/image889.png"/><Relationship Id="rId413" Type="http://schemas.openxmlformats.org/officeDocument/2006/relationships/customXml" Target="../ink/ink1370.xml"/><Relationship Id="rId858" Type="http://schemas.openxmlformats.org/officeDocument/2006/relationships/image" Target="../media/image1215.png"/><Relationship Id="rId497" Type="http://schemas.openxmlformats.org/officeDocument/2006/relationships/customXml" Target="../ink/ink1412.xml"/><Relationship Id="rId620" Type="http://schemas.openxmlformats.org/officeDocument/2006/relationships/image" Target="../media/image1096.png"/><Relationship Id="rId718" Type="http://schemas.openxmlformats.org/officeDocument/2006/relationships/image" Target="../media/image1145.png"/><Relationship Id="rId925" Type="http://schemas.openxmlformats.org/officeDocument/2006/relationships/customXml" Target="../ink/ink1626.xml"/><Relationship Id="rId357" Type="http://schemas.openxmlformats.org/officeDocument/2006/relationships/customXml" Target="../ink/ink1342.xml"/><Relationship Id="rId54" Type="http://schemas.openxmlformats.org/officeDocument/2006/relationships/image" Target="../media/image813.png"/><Relationship Id="rId217" Type="http://schemas.openxmlformats.org/officeDocument/2006/relationships/customXml" Target="../ink/ink1272.xml"/><Relationship Id="rId564" Type="http://schemas.openxmlformats.org/officeDocument/2006/relationships/image" Target="../media/image1068.png"/><Relationship Id="rId771" Type="http://schemas.openxmlformats.org/officeDocument/2006/relationships/customXml" Target="../ink/ink1549.xml"/><Relationship Id="rId869" Type="http://schemas.openxmlformats.org/officeDocument/2006/relationships/customXml" Target="../ink/ink1598.xml"/><Relationship Id="rId424" Type="http://schemas.openxmlformats.org/officeDocument/2006/relationships/image" Target="../media/image998.png"/><Relationship Id="rId631" Type="http://schemas.openxmlformats.org/officeDocument/2006/relationships/customXml" Target="../ink/ink1479.xml"/><Relationship Id="rId729" Type="http://schemas.openxmlformats.org/officeDocument/2006/relationships/customXml" Target="../ink/ink1528.xml"/><Relationship Id="rId270" Type="http://schemas.openxmlformats.org/officeDocument/2006/relationships/image" Target="../media/image921.png"/><Relationship Id="rId936" Type="http://schemas.openxmlformats.org/officeDocument/2006/relationships/image" Target="../media/image1606.png"/><Relationship Id="rId65" Type="http://schemas.openxmlformats.org/officeDocument/2006/relationships/customXml" Target="../ink/ink1196.xml"/><Relationship Id="rId130" Type="http://schemas.openxmlformats.org/officeDocument/2006/relationships/image" Target="../media/image851.png"/><Relationship Id="rId368" Type="http://schemas.openxmlformats.org/officeDocument/2006/relationships/image" Target="../media/image970.png"/><Relationship Id="rId575" Type="http://schemas.openxmlformats.org/officeDocument/2006/relationships/customXml" Target="../ink/ink1451.xml"/><Relationship Id="rId782" Type="http://schemas.openxmlformats.org/officeDocument/2006/relationships/image" Target="../media/image1177.png"/><Relationship Id="rId228" Type="http://schemas.openxmlformats.org/officeDocument/2006/relationships/image" Target="../media/image900.png"/><Relationship Id="rId435" Type="http://schemas.openxmlformats.org/officeDocument/2006/relationships/customXml" Target="../ink/ink1381.xml"/><Relationship Id="rId642" Type="http://schemas.openxmlformats.org/officeDocument/2006/relationships/image" Target="../media/image1107.png"/><Relationship Id="rId281" Type="http://schemas.openxmlformats.org/officeDocument/2006/relationships/customXml" Target="../ink/ink1304.xml"/><Relationship Id="rId502" Type="http://schemas.openxmlformats.org/officeDocument/2006/relationships/image" Target="../media/image1037.png"/><Relationship Id="rId947" Type="http://schemas.openxmlformats.org/officeDocument/2006/relationships/customXml" Target="../ink/ink1637.xml"/><Relationship Id="rId76" Type="http://schemas.openxmlformats.org/officeDocument/2006/relationships/image" Target="../media/image824.png"/><Relationship Id="rId141" Type="http://schemas.openxmlformats.org/officeDocument/2006/relationships/customXml" Target="../ink/ink1234.xml"/><Relationship Id="rId379" Type="http://schemas.openxmlformats.org/officeDocument/2006/relationships/customXml" Target="../ink/ink1353.xml"/><Relationship Id="rId586" Type="http://schemas.openxmlformats.org/officeDocument/2006/relationships/image" Target="../media/image1079.png"/><Relationship Id="rId793" Type="http://schemas.openxmlformats.org/officeDocument/2006/relationships/customXml" Target="../ink/ink1560.xml"/><Relationship Id="rId807" Type="http://schemas.openxmlformats.org/officeDocument/2006/relationships/customXml" Target="../ink/ink1567.xml"/><Relationship Id="rId7" Type="http://schemas.openxmlformats.org/officeDocument/2006/relationships/customXml" Target="../ink/ink1167.xml"/><Relationship Id="rId239" Type="http://schemas.openxmlformats.org/officeDocument/2006/relationships/customXml" Target="../ink/ink1283.xml"/><Relationship Id="rId446" Type="http://schemas.openxmlformats.org/officeDocument/2006/relationships/image" Target="../media/image1009.png"/><Relationship Id="rId653" Type="http://schemas.openxmlformats.org/officeDocument/2006/relationships/customXml" Target="../ink/ink1490.xml"/><Relationship Id="rId292" Type="http://schemas.openxmlformats.org/officeDocument/2006/relationships/image" Target="../media/image932.png"/><Relationship Id="rId306" Type="http://schemas.openxmlformats.org/officeDocument/2006/relationships/image" Target="../media/image939.png"/><Relationship Id="rId860" Type="http://schemas.openxmlformats.org/officeDocument/2006/relationships/image" Target="../media/image1216.png"/><Relationship Id="rId958" Type="http://schemas.openxmlformats.org/officeDocument/2006/relationships/image" Target="../media/image1617.png"/><Relationship Id="rId87" Type="http://schemas.openxmlformats.org/officeDocument/2006/relationships/customXml" Target="../ink/ink1207.xml"/><Relationship Id="rId513" Type="http://schemas.openxmlformats.org/officeDocument/2006/relationships/customXml" Target="../ink/ink1420.xml"/><Relationship Id="rId597" Type="http://schemas.openxmlformats.org/officeDocument/2006/relationships/customXml" Target="../ink/ink1462.xml"/><Relationship Id="rId720" Type="http://schemas.openxmlformats.org/officeDocument/2006/relationships/image" Target="../media/image1146.png"/><Relationship Id="rId818" Type="http://schemas.openxmlformats.org/officeDocument/2006/relationships/image" Target="../media/image1195.png"/><Relationship Id="rId152" Type="http://schemas.openxmlformats.org/officeDocument/2006/relationships/image" Target="../media/image862.png"/><Relationship Id="rId457" Type="http://schemas.openxmlformats.org/officeDocument/2006/relationships/customXml" Target="../ink/ink1392.xml"/><Relationship Id="rId1003" Type="http://schemas.openxmlformats.org/officeDocument/2006/relationships/customXml" Target="../ink/ink1665.xml"/><Relationship Id="rId664" Type="http://schemas.openxmlformats.org/officeDocument/2006/relationships/image" Target="../media/image1118.png"/><Relationship Id="rId871" Type="http://schemas.openxmlformats.org/officeDocument/2006/relationships/customXml" Target="../ink/ink1599.xml"/><Relationship Id="rId969" Type="http://schemas.openxmlformats.org/officeDocument/2006/relationships/customXml" Target="../ink/ink1648.xml"/><Relationship Id="rId14" Type="http://schemas.openxmlformats.org/officeDocument/2006/relationships/image" Target="../media/image793.png"/><Relationship Id="rId317" Type="http://schemas.openxmlformats.org/officeDocument/2006/relationships/customXml" Target="../ink/ink1322.xml"/><Relationship Id="rId524" Type="http://schemas.openxmlformats.org/officeDocument/2006/relationships/image" Target="../media/image1048.png"/><Relationship Id="rId731" Type="http://schemas.openxmlformats.org/officeDocument/2006/relationships/customXml" Target="../ink/ink1529.xml"/><Relationship Id="rId98" Type="http://schemas.openxmlformats.org/officeDocument/2006/relationships/image" Target="../media/image835.png"/><Relationship Id="rId163" Type="http://schemas.openxmlformats.org/officeDocument/2006/relationships/customXml" Target="../ink/ink1245.xml"/><Relationship Id="rId370" Type="http://schemas.openxmlformats.org/officeDocument/2006/relationships/image" Target="../media/image971.png"/><Relationship Id="rId829" Type="http://schemas.openxmlformats.org/officeDocument/2006/relationships/customXml" Target="../ink/ink1578.xml"/><Relationship Id="rId1014" Type="http://schemas.openxmlformats.org/officeDocument/2006/relationships/image" Target="../media/image1645.png"/><Relationship Id="rId230" Type="http://schemas.openxmlformats.org/officeDocument/2006/relationships/image" Target="../media/image901.png"/><Relationship Id="rId468" Type="http://schemas.openxmlformats.org/officeDocument/2006/relationships/image" Target="../media/image1020.png"/><Relationship Id="rId675" Type="http://schemas.openxmlformats.org/officeDocument/2006/relationships/customXml" Target="../ink/ink1501.xml"/><Relationship Id="rId882" Type="http://schemas.openxmlformats.org/officeDocument/2006/relationships/image" Target="../media/image1227.png"/><Relationship Id="rId25" Type="http://schemas.openxmlformats.org/officeDocument/2006/relationships/customXml" Target="../ink/ink1176.xml"/><Relationship Id="rId328" Type="http://schemas.openxmlformats.org/officeDocument/2006/relationships/image" Target="../media/image950.png"/><Relationship Id="rId535" Type="http://schemas.openxmlformats.org/officeDocument/2006/relationships/customXml" Target="../ink/ink1431.xml"/><Relationship Id="rId742" Type="http://schemas.openxmlformats.org/officeDocument/2006/relationships/image" Target="../media/image1157.png"/><Relationship Id="rId174" Type="http://schemas.openxmlformats.org/officeDocument/2006/relationships/image" Target="../media/image873.png"/><Relationship Id="rId381" Type="http://schemas.openxmlformats.org/officeDocument/2006/relationships/customXml" Target="../ink/ink1354.xml"/><Relationship Id="rId602" Type="http://schemas.openxmlformats.org/officeDocument/2006/relationships/image" Target="../media/image1087.png"/><Relationship Id="rId1025" Type="http://schemas.openxmlformats.org/officeDocument/2006/relationships/customXml" Target="../ink/ink1676.xml"/><Relationship Id="rId241" Type="http://schemas.openxmlformats.org/officeDocument/2006/relationships/customXml" Target="../ink/ink1284.xml"/><Relationship Id="rId479" Type="http://schemas.openxmlformats.org/officeDocument/2006/relationships/customXml" Target="../ink/ink1403.xml"/><Relationship Id="rId686" Type="http://schemas.openxmlformats.org/officeDocument/2006/relationships/image" Target="../media/image1129.png"/><Relationship Id="rId893" Type="http://schemas.openxmlformats.org/officeDocument/2006/relationships/customXml" Target="../ink/ink1610.xml"/><Relationship Id="rId907" Type="http://schemas.openxmlformats.org/officeDocument/2006/relationships/customXml" Target="../ink/ink1617.xml"/><Relationship Id="rId36" Type="http://schemas.openxmlformats.org/officeDocument/2006/relationships/image" Target="../media/image804.png"/><Relationship Id="rId339" Type="http://schemas.openxmlformats.org/officeDocument/2006/relationships/customXml" Target="../ink/ink1333.xml"/><Relationship Id="rId546" Type="http://schemas.openxmlformats.org/officeDocument/2006/relationships/image" Target="../media/image1059.png"/><Relationship Id="rId753" Type="http://schemas.openxmlformats.org/officeDocument/2006/relationships/customXml" Target="../ink/ink1540.xml"/><Relationship Id="rId101" Type="http://schemas.openxmlformats.org/officeDocument/2006/relationships/customXml" Target="../ink/ink1214.xml"/><Relationship Id="rId185" Type="http://schemas.openxmlformats.org/officeDocument/2006/relationships/customXml" Target="../ink/ink1256.xml"/><Relationship Id="rId406" Type="http://schemas.openxmlformats.org/officeDocument/2006/relationships/image" Target="../media/image989.png"/><Relationship Id="rId960" Type="http://schemas.openxmlformats.org/officeDocument/2006/relationships/image" Target="../media/image1618.png"/><Relationship Id="rId392" Type="http://schemas.openxmlformats.org/officeDocument/2006/relationships/image" Target="../media/image982.png"/><Relationship Id="rId613" Type="http://schemas.openxmlformats.org/officeDocument/2006/relationships/customXml" Target="../ink/ink1470.xml"/><Relationship Id="rId697" Type="http://schemas.openxmlformats.org/officeDocument/2006/relationships/customXml" Target="../ink/ink1512.xml"/><Relationship Id="rId820" Type="http://schemas.openxmlformats.org/officeDocument/2006/relationships/image" Target="../media/image1196.png"/><Relationship Id="rId918" Type="http://schemas.openxmlformats.org/officeDocument/2006/relationships/image" Target="../media/image1597.png"/><Relationship Id="rId252" Type="http://schemas.openxmlformats.org/officeDocument/2006/relationships/image" Target="../media/image912.png"/><Relationship Id="rId47" Type="http://schemas.openxmlformats.org/officeDocument/2006/relationships/customXml" Target="../ink/ink1187.xml"/><Relationship Id="rId112" Type="http://schemas.openxmlformats.org/officeDocument/2006/relationships/image" Target="../media/image842.png"/><Relationship Id="rId557" Type="http://schemas.openxmlformats.org/officeDocument/2006/relationships/customXml" Target="../ink/ink1442.xml"/><Relationship Id="rId764" Type="http://schemas.openxmlformats.org/officeDocument/2006/relationships/image" Target="../media/image1168.png"/><Relationship Id="rId971" Type="http://schemas.openxmlformats.org/officeDocument/2006/relationships/customXml" Target="../ink/ink1649.xml"/><Relationship Id="rId196" Type="http://schemas.openxmlformats.org/officeDocument/2006/relationships/image" Target="../media/image884.png"/><Relationship Id="rId417" Type="http://schemas.openxmlformats.org/officeDocument/2006/relationships/customXml" Target="../ink/ink1372.xml"/><Relationship Id="rId624" Type="http://schemas.openxmlformats.org/officeDocument/2006/relationships/image" Target="../media/image1098.png"/><Relationship Id="rId831" Type="http://schemas.openxmlformats.org/officeDocument/2006/relationships/customXml" Target="../ink/ink1579.xml"/><Relationship Id="rId263" Type="http://schemas.openxmlformats.org/officeDocument/2006/relationships/customXml" Target="../ink/ink1295.xml"/><Relationship Id="rId470" Type="http://schemas.openxmlformats.org/officeDocument/2006/relationships/image" Target="../media/image1021.png"/><Relationship Id="rId929" Type="http://schemas.openxmlformats.org/officeDocument/2006/relationships/customXml" Target="../ink/ink1628.xml"/><Relationship Id="rId58" Type="http://schemas.openxmlformats.org/officeDocument/2006/relationships/image" Target="../media/image815.png"/><Relationship Id="rId123" Type="http://schemas.openxmlformats.org/officeDocument/2006/relationships/customXml" Target="../ink/ink1225.xml"/><Relationship Id="rId330" Type="http://schemas.openxmlformats.org/officeDocument/2006/relationships/image" Target="../media/image951.png"/><Relationship Id="rId568" Type="http://schemas.openxmlformats.org/officeDocument/2006/relationships/image" Target="../media/image1070.png"/><Relationship Id="rId775" Type="http://schemas.openxmlformats.org/officeDocument/2006/relationships/customXml" Target="../ink/ink1551.xml"/><Relationship Id="rId982" Type="http://schemas.openxmlformats.org/officeDocument/2006/relationships/image" Target="../media/image1629.png"/><Relationship Id="rId428" Type="http://schemas.openxmlformats.org/officeDocument/2006/relationships/image" Target="../media/image1000.png"/><Relationship Id="rId635" Type="http://schemas.openxmlformats.org/officeDocument/2006/relationships/customXml" Target="../ink/ink1481.xml"/><Relationship Id="rId842" Type="http://schemas.openxmlformats.org/officeDocument/2006/relationships/image" Target="../media/image1207.png"/><Relationship Id="rId274" Type="http://schemas.openxmlformats.org/officeDocument/2006/relationships/image" Target="../media/image923.png"/><Relationship Id="rId481" Type="http://schemas.openxmlformats.org/officeDocument/2006/relationships/customXml" Target="../ink/ink1404.xml"/><Relationship Id="rId702" Type="http://schemas.openxmlformats.org/officeDocument/2006/relationships/image" Target="../media/image1137.png"/><Relationship Id="rId69" Type="http://schemas.openxmlformats.org/officeDocument/2006/relationships/customXml" Target="../ink/ink1198.xml"/><Relationship Id="rId134" Type="http://schemas.openxmlformats.org/officeDocument/2006/relationships/image" Target="../media/image853.png"/><Relationship Id="rId579" Type="http://schemas.openxmlformats.org/officeDocument/2006/relationships/customXml" Target="../ink/ink1453.xml"/><Relationship Id="rId786" Type="http://schemas.openxmlformats.org/officeDocument/2006/relationships/image" Target="../media/image1179.png"/><Relationship Id="rId993" Type="http://schemas.openxmlformats.org/officeDocument/2006/relationships/customXml" Target="../ink/ink1660.xml"/><Relationship Id="rId341" Type="http://schemas.openxmlformats.org/officeDocument/2006/relationships/customXml" Target="../ink/ink1334.xml"/><Relationship Id="rId439" Type="http://schemas.openxmlformats.org/officeDocument/2006/relationships/customXml" Target="../ink/ink1383.xml"/><Relationship Id="rId646" Type="http://schemas.openxmlformats.org/officeDocument/2006/relationships/image" Target="../media/image1109.png"/><Relationship Id="rId201" Type="http://schemas.openxmlformats.org/officeDocument/2006/relationships/customXml" Target="../ink/ink1264.xml"/><Relationship Id="rId285" Type="http://schemas.openxmlformats.org/officeDocument/2006/relationships/customXml" Target="../ink/ink1306.xml"/><Relationship Id="rId506" Type="http://schemas.openxmlformats.org/officeDocument/2006/relationships/image" Target="../media/image1039.png"/><Relationship Id="rId853" Type="http://schemas.openxmlformats.org/officeDocument/2006/relationships/customXml" Target="../ink/ink1590.xml"/><Relationship Id="rId492" Type="http://schemas.openxmlformats.org/officeDocument/2006/relationships/image" Target="../media/image1032.png"/><Relationship Id="rId713" Type="http://schemas.openxmlformats.org/officeDocument/2006/relationships/customXml" Target="../ink/ink1520.xml"/><Relationship Id="rId797" Type="http://schemas.openxmlformats.org/officeDocument/2006/relationships/customXml" Target="../ink/ink1562.xml"/><Relationship Id="rId920" Type="http://schemas.openxmlformats.org/officeDocument/2006/relationships/image" Target="../media/image1598.png"/><Relationship Id="rId145" Type="http://schemas.openxmlformats.org/officeDocument/2006/relationships/customXml" Target="../ink/ink1236.xml"/><Relationship Id="rId352" Type="http://schemas.openxmlformats.org/officeDocument/2006/relationships/image" Target="../media/image962.png"/><Relationship Id="rId212" Type="http://schemas.openxmlformats.org/officeDocument/2006/relationships/image" Target="../media/image892.png"/><Relationship Id="rId657" Type="http://schemas.openxmlformats.org/officeDocument/2006/relationships/customXml" Target="../ink/ink1492.xml"/><Relationship Id="rId864" Type="http://schemas.openxmlformats.org/officeDocument/2006/relationships/image" Target="../media/image1218.png"/><Relationship Id="rId296" Type="http://schemas.openxmlformats.org/officeDocument/2006/relationships/image" Target="../media/image934.png"/><Relationship Id="rId517" Type="http://schemas.openxmlformats.org/officeDocument/2006/relationships/customXml" Target="../ink/ink1422.xml"/><Relationship Id="rId724" Type="http://schemas.openxmlformats.org/officeDocument/2006/relationships/image" Target="../media/image1148.png"/><Relationship Id="rId931" Type="http://schemas.openxmlformats.org/officeDocument/2006/relationships/customXml" Target="../ink/ink1629.xml"/><Relationship Id="rId60" Type="http://schemas.openxmlformats.org/officeDocument/2006/relationships/image" Target="../media/image816.png"/><Relationship Id="rId156" Type="http://schemas.openxmlformats.org/officeDocument/2006/relationships/image" Target="../media/image864.png"/><Relationship Id="rId363" Type="http://schemas.openxmlformats.org/officeDocument/2006/relationships/customXml" Target="../ink/ink1345.xml"/><Relationship Id="rId570" Type="http://schemas.openxmlformats.org/officeDocument/2006/relationships/image" Target="../media/image1071.png"/><Relationship Id="rId1007" Type="http://schemas.openxmlformats.org/officeDocument/2006/relationships/customXml" Target="../ink/ink1667.xml"/><Relationship Id="rId223" Type="http://schemas.openxmlformats.org/officeDocument/2006/relationships/customXml" Target="../ink/ink1275.xml"/><Relationship Id="rId430" Type="http://schemas.openxmlformats.org/officeDocument/2006/relationships/image" Target="../media/image1001.png"/><Relationship Id="rId668" Type="http://schemas.openxmlformats.org/officeDocument/2006/relationships/image" Target="../media/image1120.png"/><Relationship Id="rId875" Type="http://schemas.openxmlformats.org/officeDocument/2006/relationships/customXml" Target="../ink/ink1601.xml"/><Relationship Id="rId18" Type="http://schemas.openxmlformats.org/officeDocument/2006/relationships/image" Target="../media/image795.png"/><Relationship Id="rId528" Type="http://schemas.openxmlformats.org/officeDocument/2006/relationships/image" Target="../media/image1050.png"/><Relationship Id="rId735" Type="http://schemas.openxmlformats.org/officeDocument/2006/relationships/customXml" Target="../ink/ink1531.xml"/><Relationship Id="rId942" Type="http://schemas.openxmlformats.org/officeDocument/2006/relationships/image" Target="../media/image1609.png"/><Relationship Id="rId167" Type="http://schemas.openxmlformats.org/officeDocument/2006/relationships/customXml" Target="../ink/ink1247.xml"/><Relationship Id="rId374" Type="http://schemas.openxmlformats.org/officeDocument/2006/relationships/image" Target="../media/image973.png"/><Relationship Id="rId581" Type="http://schemas.openxmlformats.org/officeDocument/2006/relationships/customXml" Target="../ink/ink1454.xml"/><Relationship Id="rId1018" Type="http://schemas.openxmlformats.org/officeDocument/2006/relationships/image" Target="../media/image1647.png"/><Relationship Id="rId71" Type="http://schemas.openxmlformats.org/officeDocument/2006/relationships/customXml" Target="../ink/ink1199.xml"/><Relationship Id="rId234" Type="http://schemas.openxmlformats.org/officeDocument/2006/relationships/image" Target="../media/image903.png"/><Relationship Id="rId679" Type="http://schemas.openxmlformats.org/officeDocument/2006/relationships/customXml" Target="../ink/ink1503.xml"/><Relationship Id="rId802" Type="http://schemas.openxmlformats.org/officeDocument/2006/relationships/image" Target="../media/image1187.png"/><Relationship Id="rId886" Type="http://schemas.openxmlformats.org/officeDocument/2006/relationships/image" Target="../media/image1229.png"/><Relationship Id="rId2" Type="http://schemas.openxmlformats.org/officeDocument/2006/relationships/notesSlide" Target="../notesSlides/notesSlide12.xml"/><Relationship Id="rId29" Type="http://schemas.openxmlformats.org/officeDocument/2006/relationships/customXml" Target="../ink/ink1178.xml"/><Relationship Id="rId441" Type="http://schemas.openxmlformats.org/officeDocument/2006/relationships/customXml" Target="../ink/ink1384.xml"/><Relationship Id="rId539" Type="http://schemas.openxmlformats.org/officeDocument/2006/relationships/customXml" Target="../ink/ink1433.xml"/><Relationship Id="rId746" Type="http://schemas.openxmlformats.org/officeDocument/2006/relationships/image" Target="../media/image1159.png"/><Relationship Id="rId178" Type="http://schemas.openxmlformats.org/officeDocument/2006/relationships/image" Target="../media/image875.png"/><Relationship Id="rId301" Type="http://schemas.openxmlformats.org/officeDocument/2006/relationships/customXml" Target="../ink/ink1314.xml"/><Relationship Id="rId953" Type="http://schemas.openxmlformats.org/officeDocument/2006/relationships/customXml" Target="../ink/ink1640.xml"/><Relationship Id="rId1029" Type="http://schemas.openxmlformats.org/officeDocument/2006/relationships/customXml" Target="../ink/ink1678.xml"/><Relationship Id="rId82" Type="http://schemas.openxmlformats.org/officeDocument/2006/relationships/image" Target="../media/image827.png"/><Relationship Id="rId385" Type="http://schemas.openxmlformats.org/officeDocument/2006/relationships/customXml" Target="../ink/ink1356.xml"/><Relationship Id="rId592" Type="http://schemas.openxmlformats.org/officeDocument/2006/relationships/image" Target="../media/image1082.png"/><Relationship Id="rId606" Type="http://schemas.openxmlformats.org/officeDocument/2006/relationships/image" Target="../media/image1089.png"/><Relationship Id="rId813" Type="http://schemas.openxmlformats.org/officeDocument/2006/relationships/customXml" Target="../ink/ink1570.xml"/><Relationship Id="rId245" Type="http://schemas.openxmlformats.org/officeDocument/2006/relationships/customXml" Target="../ink/ink1286.xml"/><Relationship Id="rId452" Type="http://schemas.openxmlformats.org/officeDocument/2006/relationships/image" Target="../media/image1012.png"/><Relationship Id="rId897" Type="http://schemas.openxmlformats.org/officeDocument/2006/relationships/customXml" Target="../ink/ink1612.xml"/><Relationship Id="rId105" Type="http://schemas.openxmlformats.org/officeDocument/2006/relationships/customXml" Target="../ink/ink1216.xml"/><Relationship Id="rId312" Type="http://schemas.openxmlformats.org/officeDocument/2006/relationships/image" Target="../media/image942.png"/><Relationship Id="rId757" Type="http://schemas.openxmlformats.org/officeDocument/2006/relationships/customXml" Target="../ink/ink1542.xml"/><Relationship Id="rId964" Type="http://schemas.openxmlformats.org/officeDocument/2006/relationships/image" Target="../media/image1620.png"/><Relationship Id="rId93" Type="http://schemas.openxmlformats.org/officeDocument/2006/relationships/customXml" Target="../ink/ink1210.xml"/><Relationship Id="rId189" Type="http://schemas.openxmlformats.org/officeDocument/2006/relationships/customXml" Target="../ink/ink1258.xml"/><Relationship Id="rId396" Type="http://schemas.openxmlformats.org/officeDocument/2006/relationships/image" Target="../media/image984.png"/><Relationship Id="rId617" Type="http://schemas.openxmlformats.org/officeDocument/2006/relationships/customXml" Target="../ink/ink1472.xml"/><Relationship Id="rId824" Type="http://schemas.openxmlformats.org/officeDocument/2006/relationships/image" Target="../media/image1198.png"/><Relationship Id="rId256" Type="http://schemas.openxmlformats.org/officeDocument/2006/relationships/image" Target="../media/image914.png"/><Relationship Id="rId463" Type="http://schemas.openxmlformats.org/officeDocument/2006/relationships/customXml" Target="../ink/ink1395.xml"/><Relationship Id="rId670" Type="http://schemas.openxmlformats.org/officeDocument/2006/relationships/image" Target="../media/image1121.png"/><Relationship Id="rId116" Type="http://schemas.openxmlformats.org/officeDocument/2006/relationships/image" Target="../media/image844.png"/><Relationship Id="rId323" Type="http://schemas.openxmlformats.org/officeDocument/2006/relationships/customXml" Target="../ink/ink1325.xml"/><Relationship Id="rId530" Type="http://schemas.openxmlformats.org/officeDocument/2006/relationships/image" Target="../media/image1051.png"/><Relationship Id="rId768" Type="http://schemas.openxmlformats.org/officeDocument/2006/relationships/image" Target="../media/image1170.png"/><Relationship Id="rId975" Type="http://schemas.openxmlformats.org/officeDocument/2006/relationships/customXml" Target="../ink/ink1651.xml"/><Relationship Id="rId20" Type="http://schemas.openxmlformats.org/officeDocument/2006/relationships/image" Target="../media/image796.png"/><Relationship Id="rId628" Type="http://schemas.openxmlformats.org/officeDocument/2006/relationships/image" Target="../media/image1100.png"/><Relationship Id="rId835" Type="http://schemas.openxmlformats.org/officeDocument/2006/relationships/customXml" Target="../ink/ink1581.xml"/><Relationship Id="rId267" Type="http://schemas.openxmlformats.org/officeDocument/2006/relationships/customXml" Target="../ink/ink1297.xml"/><Relationship Id="rId474" Type="http://schemas.openxmlformats.org/officeDocument/2006/relationships/image" Target="../media/image1023.png"/><Relationship Id="rId1020" Type="http://schemas.openxmlformats.org/officeDocument/2006/relationships/image" Target="../media/image1648.png"/><Relationship Id="rId127" Type="http://schemas.openxmlformats.org/officeDocument/2006/relationships/customXml" Target="../ink/ink1227.xml"/><Relationship Id="rId681" Type="http://schemas.openxmlformats.org/officeDocument/2006/relationships/customXml" Target="../ink/ink1504.xml"/><Relationship Id="rId779" Type="http://schemas.openxmlformats.org/officeDocument/2006/relationships/customXml" Target="../ink/ink1553.xml"/><Relationship Id="rId902" Type="http://schemas.openxmlformats.org/officeDocument/2006/relationships/image" Target="../media/image1589.png"/><Relationship Id="rId986" Type="http://schemas.openxmlformats.org/officeDocument/2006/relationships/image" Target="../media/image1631.png"/><Relationship Id="rId31" Type="http://schemas.openxmlformats.org/officeDocument/2006/relationships/customXml" Target="../ink/ink1179.xml"/><Relationship Id="rId334" Type="http://schemas.openxmlformats.org/officeDocument/2006/relationships/image" Target="../media/image953.png"/><Relationship Id="rId541" Type="http://schemas.openxmlformats.org/officeDocument/2006/relationships/customXml" Target="../ink/ink1434.xml"/><Relationship Id="rId639" Type="http://schemas.openxmlformats.org/officeDocument/2006/relationships/customXml" Target="../ink/ink1483.xml"/><Relationship Id="rId180" Type="http://schemas.openxmlformats.org/officeDocument/2006/relationships/image" Target="../media/image876.png"/><Relationship Id="rId278" Type="http://schemas.openxmlformats.org/officeDocument/2006/relationships/image" Target="../media/image925.png"/><Relationship Id="rId401" Type="http://schemas.openxmlformats.org/officeDocument/2006/relationships/customXml" Target="../ink/ink1364.xml"/><Relationship Id="rId846" Type="http://schemas.openxmlformats.org/officeDocument/2006/relationships/image" Target="../media/image1209.png"/><Relationship Id="rId1031" Type="http://schemas.openxmlformats.org/officeDocument/2006/relationships/customXml" Target="../ink/ink1679.xml"/><Relationship Id="rId485" Type="http://schemas.openxmlformats.org/officeDocument/2006/relationships/customXml" Target="../ink/ink1406.xml"/><Relationship Id="rId692" Type="http://schemas.openxmlformats.org/officeDocument/2006/relationships/image" Target="../media/image1132.png"/><Relationship Id="rId706" Type="http://schemas.openxmlformats.org/officeDocument/2006/relationships/image" Target="../media/image1139.png"/><Relationship Id="rId913" Type="http://schemas.openxmlformats.org/officeDocument/2006/relationships/customXml" Target="../ink/ink1620.xml"/><Relationship Id="rId42" Type="http://schemas.openxmlformats.org/officeDocument/2006/relationships/image" Target="../media/image807.png"/><Relationship Id="rId138" Type="http://schemas.openxmlformats.org/officeDocument/2006/relationships/image" Target="../media/image855.png"/><Relationship Id="rId345" Type="http://schemas.openxmlformats.org/officeDocument/2006/relationships/customXml" Target="../ink/ink1336.xml"/><Relationship Id="rId552" Type="http://schemas.openxmlformats.org/officeDocument/2006/relationships/image" Target="../media/image1062.png"/><Relationship Id="rId997" Type="http://schemas.openxmlformats.org/officeDocument/2006/relationships/customXml" Target="../ink/ink1662.xml"/><Relationship Id="rId191" Type="http://schemas.openxmlformats.org/officeDocument/2006/relationships/customXml" Target="../ink/ink1259.xml"/><Relationship Id="rId205" Type="http://schemas.openxmlformats.org/officeDocument/2006/relationships/customXml" Target="../ink/ink1266.xml"/><Relationship Id="rId412" Type="http://schemas.openxmlformats.org/officeDocument/2006/relationships/image" Target="../media/image992.png"/><Relationship Id="rId857" Type="http://schemas.openxmlformats.org/officeDocument/2006/relationships/customXml" Target="../ink/ink1592.xml"/><Relationship Id="rId289" Type="http://schemas.openxmlformats.org/officeDocument/2006/relationships/customXml" Target="../ink/ink1308.xml"/><Relationship Id="rId496" Type="http://schemas.openxmlformats.org/officeDocument/2006/relationships/image" Target="../media/image1034.png"/><Relationship Id="rId717" Type="http://schemas.openxmlformats.org/officeDocument/2006/relationships/customXml" Target="../ink/ink1522.xml"/><Relationship Id="rId924" Type="http://schemas.openxmlformats.org/officeDocument/2006/relationships/image" Target="../media/image1600.png"/><Relationship Id="rId53" Type="http://schemas.openxmlformats.org/officeDocument/2006/relationships/customXml" Target="../ink/ink1190.xml"/><Relationship Id="rId149" Type="http://schemas.openxmlformats.org/officeDocument/2006/relationships/customXml" Target="../ink/ink1238.xml"/><Relationship Id="rId356" Type="http://schemas.openxmlformats.org/officeDocument/2006/relationships/image" Target="../media/image964.png"/><Relationship Id="rId563" Type="http://schemas.openxmlformats.org/officeDocument/2006/relationships/customXml" Target="../ink/ink1445.xml"/><Relationship Id="rId770" Type="http://schemas.openxmlformats.org/officeDocument/2006/relationships/image" Target="../media/image1171.png"/><Relationship Id="rId216" Type="http://schemas.openxmlformats.org/officeDocument/2006/relationships/image" Target="../media/image894.png"/><Relationship Id="rId423" Type="http://schemas.openxmlformats.org/officeDocument/2006/relationships/customXml" Target="../ink/ink1375.xml"/><Relationship Id="rId868" Type="http://schemas.openxmlformats.org/officeDocument/2006/relationships/image" Target="../media/image1220.png"/><Relationship Id="rId630" Type="http://schemas.openxmlformats.org/officeDocument/2006/relationships/image" Target="../media/image1101.png"/><Relationship Id="rId728" Type="http://schemas.openxmlformats.org/officeDocument/2006/relationships/image" Target="../media/image1150.png"/><Relationship Id="rId935" Type="http://schemas.openxmlformats.org/officeDocument/2006/relationships/customXml" Target="../ink/ink1631.xml"/><Relationship Id="rId64" Type="http://schemas.openxmlformats.org/officeDocument/2006/relationships/image" Target="../media/image818.png"/><Relationship Id="rId367" Type="http://schemas.openxmlformats.org/officeDocument/2006/relationships/customXml" Target="../ink/ink1347.xml"/><Relationship Id="rId574" Type="http://schemas.openxmlformats.org/officeDocument/2006/relationships/image" Target="../media/image1073.png"/><Relationship Id="rId227" Type="http://schemas.openxmlformats.org/officeDocument/2006/relationships/customXml" Target="../ink/ink1277.xml"/><Relationship Id="rId781" Type="http://schemas.openxmlformats.org/officeDocument/2006/relationships/customXml" Target="../ink/ink1554.xml"/><Relationship Id="rId879" Type="http://schemas.openxmlformats.org/officeDocument/2006/relationships/customXml" Target="../ink/ink1603.xml"/><Relationship Id="rId434" Type="http://schemas.openxmlformats.org/officeDocument/2006/relationships/image" Target="../media/image1003.png"/><Relationship Id="rId641" Type="http://schemas.openxmlformats.org/officeDocument/2006/relationships/customXml" Target="../ink/ink1484.xml"/><Relationship Id="rId739" Type="http://schemas.openxmlformats.org/officeDocument/2006/relationships/customXml" Target="../ink/ink1533.xml"/><Relationship Id="rId280" Type="http://schemas.openxmlformats.org/officeDocument/2006/relationships/image" Target="../media/image926.png"/><Relationship Id="rId501" Type="http://schemas.openxmlformats.org/officeDocument/2006/relationships/customXml" Target="../ink/ink1414.xml"/><Relationship Id="rId946" Type="http://schemas.openxmlformats.org/officeDocument/2006/relationships/image" Target="../media/image1611.png"/><Relationship Id="rId75" Type="http://schemas.openxmlformats.org/officeDocument/2006/relationships/customXml" Target="../ink/ink1201.xml"/><Relationship Id="rId140" Type="http://schemas.openxmlformats.org/officeDocument/2006/relationships/image" Target="../media/image856.png"/><Relationship Id="rId378" Type="http://schemas.openxmlformats.org/officeDocument/2006/relationships/image" Target="../media/image975.png"/><Relationship Id="rId585" Type="http://schemas.openxmlformats.org/officeDocument/2006/relationships/customXml" Target="../ink/ink1456.xml"/><Relationship Id="rId792" Type="http://schemas.openxmlformats.org/officeDocument/2006/relationships/image" Target="../media/image1182.png"/><Relationship Id="rId806" Type="http://schemas.openxmlformats.org/officeDocument/2006/relationships/image" Target="../media/image1189.png"/><Relationship Id="rId6" Type="http://schemas.openxmlformats.org/officeDocument/2006/relationships/image" Target="../media/image7890.png"/><Relationship Id="rId238" Type="http://schemas.openxmlformats.org/officeDocument/2006/relationships/image" Target="../media/image905.png"/><Relationship Id="rId445" Type="http://schemas.openxmlformats.org/officeDocument/2006/relationships/customXml" Target="../ink/ink1386.xml"/><Relationship Id="rId652" Type="http://schemas.openxmlformats.org/officeDocument/2006/relationships/image" Target="../media/image1112.png"/><Relationship Id="rId291" Type="http://schemas.openxmlformats.org/officeDocument/2006/relationships/customXml" Target="../ink/ink1309.xml"/><Relationship Id="rId305" Type="http://schemas.openxmlformats.org/officeDocument/2006/relationships/customXml" Target="../ink/ink1316.xml"/><Relationship Id="rId512" Type="http://schemas.openxmlformats.org/officeDocument/2006/relationships/image" Target="../media/image1042.png"/><Relationship Id="rId957" Type="http://schemas.openxmlformats.org/officeDocument/2006/relationships/customXml" Target="../ink/ink1642.xml"/><Relationship Id="rId86" Type="http://schemas.openxmlformats.org/officeDocument/2006/relationships/image" Target="../media/image829.png"/><Relationship Id="rId151" Type="http://schemas.openxmlformats.org/officeDocument/2006/relationships/customXml" Target="../ink/ink1239.xml"/><Relationship Id="rId389" Type="http://schemas.openxmlformats.org/officeDocument/2006/relationships/customXml" Target="../ink/ink1358.xml"/><Relationship Id="rId596" Type="http://schemas.openxmlformats.org/officeDocument/2006/relationships/image" Target="../media/image1084.png"/><Relationship Id="rId817" Type="http://schemas.openxmlformats.org/officeDocument/2006/relationships/customXml" Target="../ink/ink1572.xml"/><Relationship Id="rId1002" Type="http://schemas.openxmlformats.org/officeDocument/2006/relationships/image" Target="../media/image1639.png"/><Relationship Id="rId249" Type="http://schemas.openxmlformats.org/officeDocument/2006/relationships/customXml" Target="../ink/ink1288.xml"/><Relationship Id="rId456" Type="http://schemas.openxmlformats.org/officeDocument/2006/relationships/image" Target="../media/image1014.png"/><Relationship Id="rId663" Type="http://schemas.openxmlformats.org/officeDocument/2006/relationships/customXml" Target="../ink/ink1495.xml"/><Relationship Id="rId870" Type="http://schemas.openxmlformats.org/officeDocument/2006/relationships/image" Target="../media/image1221.png"/><Relationship Id="rId13" Type="http://schemas.openxmlformats.org/officeDocument/2006/relationships/customXml" Target="../ink/ink1170.xml"/><Relationship Id="rId109" Type="http://schemas.openxmlformats.org/officeDocument/2006/relationships/customXml" Target="../ink/ink1218.xml"/><Relationship Id="rId316" Type="http://schemas.openxmlformats.org/officeDocument/2006/relationships/image" Target="../media/image944.png"/><Relationship Id="rId523" Type="http://schemas.openxmlformats.org/officeDocument/2006/relationships/customXml" Target="../ink/ink1425.xml"/><Relationship Id="rId968" Type="http://schemas.openxmlformats.org/officeDocument/2006/relationships/image" Target="../media/image1622.png"/><Relationship Id="rId97" Type="http://schemas.openxmlformats.org/officeDocument/2006/relationships/customXml" Target="../ink/ink1212.xml"/><Relationship Id="rId730" Type="http://schemas.openxmlformats.org/officeDocument/2006/relationships/image" Target="../media/image1151.png"/><Relationship Id="rId828" Type="http://schemas.openxmlformats.org/officeDocument/2006/relationships/image" Target="../media/image1200.png"/><Relationship Id="rId1013" Type="http://schemas.openxmlformats.org/officeDocument/2006/relationships/customXml" Target="../ink/ink1670.xml"/><Relationship Id="rId162" Type="http://schemas.openxmlformats.org/officeDocument/2006/relationships/image" Target="../media/image867.png"/><Relationship Id="rId467" Type="http://schemas.openxmlformats.org/officeDocument/2006/relationships/customXml" Target="../ink/ink1397.xml"/><Relationship Id="rId674" Type="http://schemas.openxmlformats.org/officeDocument/2006/relationships/image" Target="../media/image1123.png"/><Relationship Id="rId881" Type="http://schemas.openxmlformats.org/officeDocument/2006/relationships/customXml" Target="../ink/ink1604.xml"/><Relationship Id="rId979" Type="http://schemas.openxmlformats.org/officeDocument/2006/relationships/customXml" Target="../ink/ink1653.xml"/><Relationship Id="rId24" Type="http://schemas.openxmlformats.org/officeDocument/2006/relationships/image" Target="../media/image798.png"/><Relationship Id="rId327" Type="http://schemas.openxmlformats.org/officeDocument/2006/relationships/customXml" Target="../ink/ink1327.xml"/><Relationship Id="rId534" Type="http://schemas.openxmlformats.org/officeDocument/2006/relationships/image" Target="../media/image1053.png"/><Relationship Id="rId741" Type="http://schemas.openxmlformats.org/officeDocument/2006/relationships/customXml" Target="../ink/ink1534.xml"/><Relationship Id="rId839" Type="http://schemas.openxmlformats.org/officeDocument/2006/relationships/customXml" Target="../ink/ink1583.xml"/><Relationship Id="rId173" Type="http://schemas.openxmlformats.org/officeDocument/2006/relationships/customXml" Target="../ink/ink1250.xml"/><Relationship Id="rId380" Type="http://schemas.openxmlformats.org/officeDocument/2006/relationships/image" Target="../media/image976.png"/><Relationship Id="rId601" Type="http://schemas.openxmlformats.org/officeDocument/2006/relationships/customXml" Target="../ink/ink1464.xml"/><Relationship Id="rId1024" Type="http://schemas.openxmlformats.org/officeDocument/2006/relationships/image" Target="../media/image1650.png"/><Relationship Id="rId240" Type="http://schemas.openxmlformats.org/officeDocument/2006/relationships/image" Target="../media/image906.png"/><Relationship Id="rId478" Type="http://schemas.openxmlformats.org/officeDocument/2006/relationships/image" Target="../media/image1025.png"/><Relationship Id="rId685" Type="http://schemas.openxmlformats.org/officeDocument/2006/relationships/customXml" Target="../ink/ink1506.xml"/><Relationship Id="rId892" Type="http://schemas.openxmlformats.org/officeDocument/2006/relationships/image" Target="../media/image1232.png"/><Relationship Id="rId906" Type="http://schemas.openxmlformats.org/officeDocument/2006/relationships/image" Target="../media/image1591.png"/><Relationship Id="rId35" Type="http://schemas.openxmlformats.org/officeDocument/2006/relationships/customXml" Target="../ink/ink1181.xml"/><Relationship Id="rId100" Type="http://schemas.openxmlformats.org/officeDocument/2006/relationships/image" Target="../media/image836.png"/><Relationship Id="rId338" Type="http://schemas.openxmlformats.org/officeDocument/2006/relationships/image" Target="../media/image955.png"/><Relationship Id="rId545" Type="http://schemas.openxmlformats.org/officeDocument/2006/relationships/customXml" Target="../ink/ink1436.xml"/><Relationship Id="rId752" Type="http://schemas.openxmlformats.org/officeDocument/2006/relationships/image" Target="../media/image1162.png"/><Relationship Id="rId184" Type="http://schemas.openxmlformats.org/officeDocument/2006/relationships/image" Target="../media/image878.png"/><Relationship Id="rId391" Type="http://schemas.openxmlformats.org/officeDocument/2006/relationships/customXml" Target="../ink/ink1359.xml"/><Relationship Id="rId405" Type="http://schemas.openxmlformats.org/officeDocument/2006/relationships/customXml" Target="../ink/ink1366.xml"/><Relationship Id="rId612" Type="http://schemas.openxmlformats.org/officeDocument/2006/relationships/image" Target="../media/image1092.png"/><Relationship Id="rId251" Type="http://schemas.openxmlformats.org/officeDocument/2006/relationships/customXml" Target="../ink/ink1289.xml"/><Relationship Id="rId489" Type="http://schemas.openxmlformats.org/officeDocument/2006/relationships/customXml" Target="../ink/ink1408.xml"/><Relationship Id="rId696" Type="http://schemas.openxmlformats.org/officeDocument/2006/relationships/image" Target="../media/image1134.png"/><Relationship Id="rId917" Type="http://schemas.openxmlformats.org/officeDocument/2006/relationships/customXml" Target="../ink/ink1622.xml"/><Relationship Id="rId46" Type="http://schemas.openxmlformats.org/officeDocument/2006/relationships/image" Target="../media/image809.png"/><Relationship Id="rId349" Type="http://schemas.openxmlformats.org/officeDocument/2006/relationships/customXml" Target="../ink/ink1338.xml"/><Relationship Id="rId556" Type="http://schemas.openxmlformats.org/officeDocument/2006/relationships/image" Target="../media/image1064.png"/><Relationship Id="rId763" Type="http://schemas.openxmlformats.org/officeDocument/2006/relationships/customXml" Target="../ink/ink1545.xml"/><Relationship Id="rId111" Type="http://schemas.openxmlformats.org/officeDocument/2006/relationships/customXml" Target="../ink/ink1219.xml"/><Relationship Id="rId195" Type="http://schemas.openxmlformats.org/officeDocument/2006/relationships/customXml" Target="../ink/ink1261.xml"/><Relationship Id="rId209" Type="http://schemas.openxmlformats.org/officeDocument/2006/relationships/customXml" Target="../ink/ink1268.xml"/><Relationship Id="rId416" Type="http://schemas.openxmlformats.org/officeDocument/2006/relationships/image" Target="../media/image994.png"/><Relationship Id="rId970" Type="http://schemas.openxmlformats.org/officeDocument/2006/relationships/image" Target="../media/image1623.png"/><Relationship Id="rId623" Type="http://schemas.openxmlformats.org/officeDocument/2006/relationships/customXml" Target="../ink/ink1475.xml"/><Relationship Id="rId830" Type="http://schemas.openxmlformats.org/officeDocument/2006/relationships/image" Target="../media/image1201.png"/><Relationship Id="rId928" Type="http://schemas.openxmlformats.org/officeDocument/2006/relationships/image" Target="../media/image1602.png"/><Relationship Id="rId57" Type="http://schemas.openxmlformats.org/officeDocument/2006/relationships/customXml" Target="../ink/ink1192.xml"/><Relationship Id="rId262" Type="http://schemas.openxmlformats.org/officeDocument/2006/relationships/image" Target="../media/image917.png"/><Relationship Id="rId567" Type="http://schemas.openxmlformats.org/officeDocument/2006/relationships/customXml" Target="../ink/ink1447.xml"/><Relationship Id="rId122" Type="http://schemas.openxmlformats.org/officeDocument/2006/relationships/image" Target="../media/image847.png"/><Relationship Id="rId774" Type="http://schemas.openxmlformats.org/officeDocument/2006/relationships/image" Target="../media/image1173.png"/><Relationship Id="rId981" Type="http://schemas.openxmlformats.org/officeDocument/2006/relationships/customXml" Target="../ink/ink1654.xml"/><Relationship Id="rId427" Type="http://schemas.openxmlformats.org/officeDocument/2006/relationships/customXml" Target="../ink/ink1377.xml"/><Relationship Id="rId634" Type="http://schemas.openxmlformats.org/officeDocument/2006/relationships/image" Target="../media/image1103.png"/><Relationship Id="rId841" Type="http://schemas.openxmlformats.org/officeDocument/2006/relationships/customXml" Target="../ink/ink1584.xml"/><Relationship Id="rId273" Type="http://schemas.openxmlformats.org/officeDocument/2006/relationships/customXml" Target="../ink/ink1300.xml"/><Relationship Id="rId480" Type="http://schemas.openxmlformats.org/officeDocument/2006/relationships/image" Target="../media/image1026.png"/><Relationship Id="rId701" Type="http://schemas.openxmlformats.org/officeDocument/2006/relationships/customXml" Target="../ink/ink1514.xml"/><Relationship Id="rId939" Type="http://schemas.openxmlformats.org/officeDocument/2006/relationships/customXml" Target="../ink/ink1633.xml"/><Relationship Id="rId68" Type="http://schemas.openxmlformats.org/officeDocument/2006/relationships/image" Target="../media/image820.png"/><Relationship Id="rId133" Type="http://schemas.openxmlformats.org/officeDocument/2006/relationships/customXml" Target="../ink/ink1230.xml"/><Relationship Id="rId340" Type="http://schemas.openxmlformats.org/officeDocument/2006/relationships/image" Target="../media/image956.png"/><Relationship Id="rId578" Type="http://schemas.openxmlformats.org/officeDocument/2006/relationships/image" Target="../media/image1075.png"/><Relationship Id="rId785" Type="http://schemas.openxmlformats.org/officeDocument/2006/relationships/customXml" Target="../ink/ink1556.xml"/><Relationship Id="rId992" Type="http://schemas.openxmlformats.org/officeDocument/2006/relationships/image" Target="../media/image1634.png"/><Relationship Id="rId200" Type="http://schemas.openxmlformats.org/officeDocument/2006/relationships/image" Target="../media/image886.png"/><Relationship Id="rId438" Type="http://schemas.openxmlformats.org/officeDocument/2006/relationships/image" Target="../media/image1005.png"/><Relationship Id="rId645" Type="http://schemas.openxmlformats.org/officeDocument/2006/relationships/customXml" Target="../ink/ink1486.xml"/><Relationship Id="rId852" Type="http://schemas.openxmlformats.org/officeDocument/2006/relationships/image" Target="../media/image1212.png"/><Relationship Id="rId284" Type="http://schemas.openxmlformats.org/officeDocument/2006/relationships/image" Target="../media/image928.png"/><Relationship Id="rId491" Type="http://schemas.openxmlformats.org/officeDocument/2006/relationships/customXml" Target="../ink/ink1409.xml"/><Relationship Id="rId505" Type="http://schemas.openxmlformats.org/officeDocument/2006/relationships/customXml" Target="../ink/ink1416.xml"/><Relationship Id="rId712" Type="http://schemas.openxmlformats.org/officeDocument/2006/relationships/image" Target="../media/image1142.png"/><Relationship Id="rId79" Type="http://schemas.openxmlformats.org/officeDocument/2006/relationships/customXml" Target="../ink/ink1203.xml"/><Relationship Id="rId144" Type="http://schemas.openxmlformats.org/officeDocument/2006/relationships/image" Target="../media/image858.png"/><Relationship Id="rId589" Type="http://schemas.openxmlformats.org/officeDocument/2006/relationships/customXml" Target="../ink/ink1458.xml"/><Relationship Id="rId796" Type="http://schemas.openxmlformats.org/officeDocument/2006/relationships/image" Target="../media/image1184.png"/><Relationship Id="rId351" Type="http://schemas.openxmlformats.org/officeDocument/2006/relationships/customXml" Target="../ink/ink1339.xml"/><Relationship Id="rId449" Type="http://schemas.openxmlformats.org/officeDocument/2006/relationships/customXml" Target="../ink/ink1388.xml"/><Relationship Id="rId656" Type="http://schemas.openxmlformats.org/officeDocument/2006/relationships/image" Target="../media/image1114.png"/><Relationship Id="rId863" Type="http://schemas.openxmlformats.org/officeDocument/2006/relationships/customXml" Target="../ink/ink1595.xml"/><Relationship Id="rId211" Type="http://schemas.openxmlformats.org/officeDocument/2006/relationships/customXml" Target="../ink/ink1269.xml"/><Relationship Id="rId295" Type="http://schemas.openxmlformats.org/officeDocument/2006/relationships/customXml" Target="../ink/ink1311.xml"/><Relationship Id="rId309" Type="http://schemas.openxmlformats.org/officeDocument/2006/relationships/customXml" Target="../ink/ink1318.xml"/><Relationship Id="rId516" Type="http://schemas.openxmlformats.org/officeDocument/2006/relationships/image" Target="../media/image1044.png"/><Relationship Id="rId723" Type="http://schemas.openxmlformats.org/officeDocument/2006/relationships/customXml" Target="../ink/ink1525.xml"/><Relationship Id="rId930" Type="http://schemas.openxmlformats.org/officeDocument/2006/relationships/image" Target="../media/image1603.png"/><Relationship Id="rId1006" Type="http://schemas.openxmlformats.org/officeDocument/2006/relationships/image" Target="../media/image1641.png"/><Relationship Id="rId155" Type="http://schemas.openxmlformats.org/officeDocument/2006/relationships/customXml" Target="../ink/ink1241.xml"/><Relationship Id="rId362" Type="http://schemas.openxmlformats.org/officeDocument/2006/relationships/image" Target="../media/image967.png"/><Relationship Id="rId222" Type="http://schemas.openxmlformats.org/officeDocument/2006/relationships/image" Target="../media/image897.png"/><Relationship Id="rId667" Type="http://schemas.openxmlformats.org/officeDocument/2006/relationships/customXml" Target="../ink/ink1497.xml"/><Relationship Id="rId874" Type="http://schemas.openxmlformats.org/officeDocument/2006/relationships/image" Target="../media/image1223.png"/><Relationship Id="rId17" Type="http://schemas.openxmlformats.org/officeDocument/2006/relationships/customXml" Target="../ink/ink1172.xml"/><Relationship Id="rId527" Type="http://schemas.openxmlformats.org/officeDocument/2006/relationships/customXml" Target="../ink/ink1427.xml"/><Relationship Id="rId734" Type="http://schemas.openxmlformats.org/officeDocument/2006/relationships/image" Target="../media/image1153.png"/><Relationship Id="rId941" Type="http://schemas.openxmlformats.org/officeDocument/2006/relationships/customXml" Target="../ink/ink1634.xml"/><Relationship Id="rId70" Type="http://schemas.openxmlformats.org/officeDocument/2006/relationships/image" Target="../media/image821.png"/><Relationship Id="rId166" Type="http://schemas.openxmlformats.org/officeDocument/2006/relationships/image" Target="../media/image869.png"/><Relationship Id="rId373" Type="http://schemas.openxmlformats.org/officeDocument/2006/relationships/customXml" Target="../ink/ink1350.xml"/><Relationship Id="rId580" Type="http://schemas.openxmlformats.org/officeDocument/2006/relationships/image" Target="../media/image1076.png"/><Relationship Id="rId801" Type="http://schemas.openxmlformats.org/officeDocument/2006/relationships/customXml" Target="../ink/ink1564.xml"/><Relationship Id="rId1017" Type="http://schemas.openxmlformats.org/officeDocument/2006/relationships/customXml" Target="../ink/ink1672.xml"/><Relationship Id="rId1" Type="http://schemas.openxmlformats.org/officeDocument/2006/relationships/slideLayout" Target="../slideLayouts/slideLayout7.xml"/><Relationship Id="rId233" Type="http://schemas.openxmlformats.org/officeDocument/2006/relationships/customXml" Target="../ink/ink1280.xml"/><Relationship Id="rId440" Type="http://schemas.openxmlformats.org/officeDocument/2006/relationships/image" Target="../media/image1006.png"/><Relationship Id="rId678" Type="http://schemas.openxmlformats.org/officeDocument/2006/relationships/image" Target="../media/image1125.png"/><Relationship Id="rId885" Type="http://schemas.openxmlformats.org/officeDocument/2006/relationships/customXml" Target="../ink/ink1606.xml"/><Relationship Id="rId28" Type="http://schemas.openxmlformats.org/officeDocument/2006/relationships/image" Target="../media/image800.png"/><Relationship Id="rId300" Type="http://schemas.openxmlformats.org/officeDocument/2006/relationships/image" Target="../media/image936.png"/><Relationship Id="rId538" Type="http://schemas.openxmlformats.org/officeDocument/2006/relationships/image" Target="../media/image1055.png"/><Relationship Id="rId745" Type="http://schemas.openxmlformats.org/officeDocument/2006/relationships/customXml" Target="../ink/ink1536.xml"/><Relationship Id="rId952" Type="http://schemas.openxmlformats.org/officeDocument/2006/relationships/image" Target="../media/image1614.png"/><Relationship Id="rId81" Type="http://schemas.openxmlformats.org/officeDocument/2006/relationships/customXml" Target="../ink/ink1204.xml"/><Relationship Id="rId177" Type="http://schemas.openxmlformats.org/officeDocument/2006/relationships/customXml" Target="../ink/ink1252.xml"/><Relationship Id="rId384" Type="http://schemas.openxmlformats.org/officeDocument/2006/relationships/image" Target="../media/image978.png"/><Relationship Id="rId591" Type="http://schemas.openxmlformats.org/officeDocument/2006/relationships/customXml" Target="../ink/ink1459.xml"/><Relationship Id="rId605" Type="http://schemas.openxmlformats.org/officeDocument/2006/relationships/customXml" Target="../ink/ink1466.xml"/><Relationship Id="rId812" Type="http://schemas.openxmlformats.org/officeDocument/2006/relationships/image" Target="../media/image1192.png"/><Relationship Id="rId1028" Type="http://schemas.openxmlformats.org/officeDocument/2006/relationships/image" Target="../media/image1652.png"/><Relationship Id="rId244" Type="http://schemas.openxmlformats.org/officeDocument/2006/relationships/image" Target="../media/image908.png"/><Relationship Id="rId689" Type="http://schemas.openxmlformats.org/officeDocument/2006/relationships/customXml" Target="../ink/ink1508.xml"/><Relationship Id="rId896" Type="http://schemas.openxmlformats.org/officeDocument/2006/relationships/image" Target="../media/image1586.png"/><Relationship Id="rId39" Type="http://schemas.openxmlformats.org/officeDocument/2006/relationships/customXml" Target="../ink/ink1183.xml"/><Relationship Id="rId451" Type="http://schemas.openxmlformats.org/officeDocument/2006/relationships/customXml" Target="../ink/ink1389.xml"/><Relationship Id="rId549" Type="http://schemas.openxmlformats.org/officeDocument/2006/relationships/customXml" Target="../ink/ink1438.xml"/><Relationship Id="rId756" Type="http://schemas.openxmlformats.org/officeDocument/2006/relationships/image" Target="../media/image1164.png"/><Relationship Id="rId104" Type="http://schemas.openxmlformats.org/officeDocument/2006/relationships/image" Target="../media/image838.png"/><Relationship Id="rId188" Type="http://schemas.openxmlformats.org/officeDocument/2006/relationships/image" Target="../media/image880.png"/><Relationship Id="rId311" Type="http://schemas.openxmlformats.org/officeDocument/2006/relationships/customXml" Target="../ink/ink1319.xml"/><Relationship Id="rId395" Type="http://schemas.openxmlformats.org/officeDocument/2006/relationships/customXml" Target="../ink/ink1361.xml"/><Relationship Id="rId409" Type="http://schemas.openxmlformats.org/officeDocument/2006/relationships/customXml" Target="../ink/ink1368.xml"/><Relationship Id="rId963" Type="http://schemas.openxmlformats.org/officeDocument/2006/relationships/customXml" Target="../ink/ink1645.xml"/><Relationship Id="rId92" Type="http://schemas.openxmlformats.org/officeDocument/2006/relationships/image" Target="../media/image832.png"/><Relationship Id="rId616" Type="http://schemas.openxmlformats.org/officeDocument/2006/relationships/image" Target="../media/image1094.png"/><Relationship Id="rId823" Type="http://schemas.openxmlformats.org/officeDocument/2006/relationships/customXml" Target="../ink/ink1575.xml"/><Relationship Id="rId255" Type="http://schemas.openxmlformats.org/officeDocument/2006/relationships/customXml" Target="../ink/ink1291.xml"/><Relationship Id="rId462" Type="http://schemas.openxmlformats.org/officeDocument/2006/relationships/image" Target="../media/image1017.png"/><Relationship Id="rId115" Type="http://schemas.openxmlformats.org/officeDocument/2006/relationships/customXml" Target="../ink/ink1221.xml"/><Relationship Id="rId322" Type="http://schemas.openxmlformats.org/officeDocument/2006/relationships/image" Target="../media/image947.png"/><Relationship Id="rId767" Type="http://schemas.openxmlformats.org/officeDocument/2006/relationships/customXml" Target="../ink/ink1547.xml"/><Relationship Id="rId974" Type="http://schemas.openxmlformats.org/officeDocument/2006/relationships/image" Target="../media/image1625.png"/><Relationship Id="rId199" Type="http://schemas.openxmlformats.org/officeDocument/2006/relationships/customXml" Target="../ink/ink1263.xml"/><Relationship Id="rId627" Type="http://schemas.openxmlformats.org/officeDocument/2006/relationships/customXml" Target="../ink/ink1477.xml"/><Relationship Id="rId834" Type="http://schemas.openxmlformats.org/officeDocument/2006/relationships/image" Target="../media/image1203.png"/><Relationship Id="rId266" Type="http://schemas.openxmlformats.org/officeDocument/2006/relationships/image" Target="../media/image919.png"/><Relationship Id="rId473" Type="http://schemas.openxmlformats.org/officeDocument/2006/relationships/customXml" Target="../ink/ink1400.xml"/><Relationship Id="rId680" Type="http://schemas.openxmlformats.org/officeDocument/2006/relationships/image" Target="../media/image1126.png"/><Relationship Id="rId901" Type="http://schemas.openxmlformats.org/officeDocument/2006/relationships/customXml" Target="../ink/ink1614.xml"/><Relationship Id="rId30" Type="http://schemas.openxmlformats.org/officeDocument/2006/relationships/image" Target="../media/image801.png"/><Relationship Id="rId126" Type="http://schemas.openxmlformats.org/officeDocument/2006/relationships/image" Target="../media/image849.png"/><Relationship Id="rId333" Type="http://schemas.openxmlformats.org/officeDocument/2006/relationships/customXml" Target="../ink/ink1330.xml"/><Relationship Id="rId540" Type="http://schemas.openxmlformats.org/officeDocument/2006/relationships/image" Target="../media/image1056.png"/><Relationship Id="rId778" Type="http://schemas.openxmlformats.org/officeDocument/2006/relationships/image" Target="../media/image1175.png"/><Relationship Id="rId985" Type="http://schemas.openxmlformats.org/officeDocument/2006/relationships/customXml" Target="../ink/ink1656.xml"/><Relationship Id="rId638" Type="http://schemas.openxmlformats.org/officeDocument/2006/relationships/image" Target="../media/image1105.png"/><Relationship Id="rId845" Type="http://schemas.openxmlformats.org/officeDocument/2006/relationships/customXml" Target="../ink/ink1586.xml"/><Relationship Id="rId1030" Type="http://schemas.openxmlformats.org/officeDocument/2006/relationships/image" Target="../media/image1653.png"/><Relationship Id="rId277" Type="http://schemas.openxmlformats.org/officeDocument/2006/relationships/customXml" Target="../ink/ink1302.xml"/><Relationship Id="rId400" Type="http://schemas.openxmlformats.org/officeDocument/2006/relationships/image" Target="../media/image986.png"/><Relationship Id="rId484" Type="http://schemas.openxmlformats.org/officeDocument/2006/relationships/image" Target="../media/image1028.png"/><Relationship Id="rId705" Type="http://schemas.openxmlformats.org/officeDocument/2006/relationships/customXml" Target="../ink/ink1516.xml"/><Relationship Id="rId137" Type="http://schemas.openxmlformats.org/officeDocument/2006/relationships/customXml" Target="../ink/ink1232.xml"/><Relationship Id="rId344" Type="http://schemas.openxmlformats.org/officeDocument/2006/relationships/image" Target="../media/image958.png"/><Relationship Id="rId691" Type="http://schemas.openxmlformats.org/officeDocument/2006/relationships/customXml" Target="../ink/ink1509.xml"/><Relationship Id="rId789" Type="http://schemas.openxmlformats.org/officeDocument/2006/relationships/customXml" Target="../ink/ink1558.xml"/><Relationship Id="rId912" Type="http://schemas.openxmlformats.org/officeDocument/2006/relationships/image" Target="../media/image1594.png"/><Relationship Id="rId996" Type="http://schemas.openxmlformats.org/officeDocument/2006/relationships/image" Target="../media/image1636.png"/><Relationship Id="rId41" Type="http://schemas.openxmlformats.org/officeDocument/2006/relationships/customXml" Target="../ink/ink1184.xml"/><Relationship Id="rId551" Type="http://schemas.openxmlformats.org/officeDocument/2006/relationships/customXml" Target="../ink/ink1439.xml"/><Relationship Id="rId649" Type="http://schemas.openxmlformats.org/officeDocument/2006/relationships/customXml" Target="../ink/ink1488.xml"/><Relationship Id="rId856" Type="http://schemas.openxmlformats.org/officeDocument/2006/relationships/image" Target="../media/image1214.png"/><Relationship Id="rId190" Type="http://schemas.openxmlformats.org/officeDocument/2006/relationships/image" Target="../media/image881.png"/><Relationship Id="rId204" Type="http://schemas.openxmlformats.org/officeDocument/2006/relationships/image" Target="../media/image888.png"/><Relationship Id="rId288" Type="http://schemas.openxmlformats.org/officeDocument/2006/relationships/image" Target="../media/image930.png"/><Relationship Id="rId411" Type="http://schemas.openxmlformats.org/officeDocument/2006/relationships/customXml" Target="../ink/ink1369.xml"/><Relationship Id="rId509" Type="http://schemas.openxmlformats.org/officeDocument/2006/relationships/customXml" Target="../ink/ink1418.xml"/><Relationship Id="rId495" Type="http://schemas.openxmlformats.org/officeDocument/2006/relationships/customXml" Target="../ink/ink1411.xml"/><Relationship Id="rId716" Type="http://schemas.openxmlformats.org/officeDocument/2006/relationships/image" Target="../media/image1144.png"/><Relationship Id="rId923" Type="http://schemas.openxmlformats.org/officeDocument/2006/relationships/customXml" Target="../ink/ink1625.xml"/><Relationship Id="rId52" Type="http://schemas.openxmlformats.org/officeDocument/2006/relationships/image" Target="../media/image812.png"/><Relationship Id="rId148" Type="http://schemas.openxmlformats.org/officeDocument/2006/relationships/image" Target="../media/image860.png"/><Relationship Id="rId355" Type="http://schemas.openxmlformats.org/officeDocument/2006/relationships/customXml" Target="../ink/ink1341.xml"/><Relationship Id="rId562" Type="http://schemas.openxmlformats.org/officeDocument/2006/relationships/image" Target="../media/image1067.png"/><Relationship Id="rId215" Type="http://schemas.openxmlformats.org/officeDocument/2006/relationships/customXml" Target="../ink/ink1271.xml"/><Relationship Id="rId422" Type="http://schemas.openxmlformats.org/officeDocument/2006/relationships/image" Target="../media/image997.png"/><Relationship Id="rId867" Type="http://schemas.openxmlformats.org/officeDocument/2006/relationships/customXml" Target="../ink/ink1597.xml"/><Relationship Id="rId299" Type="http://schemas.openxmlformats.org/officeDocument/2006/relationships/customXml" Target="../ink/ink1313.xml"/><Relationship Id="rId727" Type="http://schemas.openxmlformats.org/officeDocument/2006/relationships/customXml" Target="../ink/ink1527.xml"/><Relationship Id="rId934" Type="http://schemas.openxmlformats.org/officeDocument/2006/relationships/image" Target="../media/image1605.png"/><Relationship Id="rId63" Type="http://schemas.openxmlformats.org/officeDocument/2006/relationships/customXml" Target="../ink/ink1195.xml"/><Relationship Id="rId159" Type="http://schemas.openxmlformats.org/officeDocument/2006/relationships/customXml" Target="../ink/ink1243.xml"/><Relationship Id="rId366" Type="http://schemas.openxmlformats.org/officeDocument/2006/relationships/image" Target="../media/image969.png"/><Relationship Id="rId573" Type="http://schemas.openxmlformats.org/officeDocument/2006/relationships/customXml" Target="../ink/ink1450.xml"/><Relationship Id="rId780" Type="http://schemas.openxmlformats.org/officeDocument/2006/relationships/image" Target="../media/image1176.png"/><Relationship Id="rId226" Type="http://schemas.openxmlformats.org/officeDocument/2006/relationships/image" Target="../media/image899.png"/><Relationship Id="rId433" Type="http://schemas.openxmlformats.org/officeDocument/2006/relationships/customXml" Target="../ink/ink1380.xml"/><Relationship Id="rId878" Type="http://schemas.openxmlformats.org/officeDocument/2006/relationships/image" Target="../media/image1225.png"/><Relationship Id="rId640" Type="http://schemas.openxmlformats.org/officeDocument/2006/relationships/image" Target="../media/image1106.png"/><Relationship Id="rId738" Type="http://schemas.openxmlformats.org/officeDocument/2006/relationships/image" Target="../media/image1155.png"/><Relationship Id="rId945" Type="http://schemas.openxmlformats.org/officeDocument/2006/relationships/customXml" Target="../ink/ink1636.xml"/><Relationship Id="rId74" Type="http://schemas.openxmlformats.org/officeDocument/2006/relationships/image" Target="../media/image823.png"/><Relationship Id="rId377" Type="http://schemas.openxmlformats.org/officeDocument/2006/relationships/customXml" Target="../ink/ink1352.xml"/><Relationship Id="rId500" Type="http://schemas.openxmlformats.org/officeDocument/2006/relationships/image" Target="../media/image1036.png"/><Relationship Id="rId584" Type="http://schemas.openxmlformats.org/officeDocument/2006/relationships/image" Target="../media/image1078.png"/><Relationship Id="rId805" Type="http://schemas.openxmlformats.org/officeDocument/2006/relationships/customXml" Target="../ink/ink1566.xml"/><Relationship Id="rId5" Type="http://schemas.openxmlformats.org/officeDocument/2006/relationships/customXml" Target="../ink/ink1166.xml"/><Relationship Id="rId237" Type="http://schemas.openxmlformats.org/officeDocument/2006/relationships/customXml" Target="../ink/ink1282.xml"/><Relationship Id="rId791" Type="http://schemas.openxmlformats.org/officeDocument/2006/relationships/customXml" Target="../ink/ink1559.xml"/><Relationship Id="rId889" Type="http://schemas.openxmlformats.org/officeDocument/2006/relationships/customXml" Target="../ink/ink1608.xml"/><Relationship Id="rId444" Type="http://schemas.openxmlformats.org/officeDocument/2006/relationships/image" Target="../media/image1008.png"/><Relationship Id="rId651" Type="http://schemas.openxmlformats.org/officeDocument/2006/relationships/customXml" Target="../ink/ink1489.xml"/><Relationship Id="rId749" Type="http://schemas.openxmlformats.org/officeDocument/2006/relationships/customXml" Target="../ink/ink1538.xml"/><Relationship Id="rId290" Type="http://schemas.openxmlformats.org/officeDocument/2006/relationships/image" Target="../media/image931.png"/><Relationship Id="rId304" Type="http://schemas.openxmlformats.org/officeDocument/2006/relationships/image" Target="../media/image938.png"/><Relationship Id="rId388" Type="http://schemas.openxmlformats.org/officeDocument/2006/relationships/image" Target="../media/image980.png"/><Relationship Id="rId511" Type="http://schemas.openxmlformats.org/officeDocument/2006/relationships/customXml" Target="../ink/ink1419.xml"/><Relationship Id="rId609" Type="http://schemas.openxmlformats.org/officeDocument/2006/relationships/customXml" Target="../ink/ink1468.xml"/><Relationship Id="rId956" Type="http://schemas.openxmlformats.org/officeDocument/2006/relationships/image" Target="../media/image1616.png"/><Relationship Id="rId85" Type="http://schemas.openxmlformats.org/officeDocument/2006/relationships/customXml" Target="../ink/ink1206.xml"/><Relationship Id="rId150" Type="http://schemas.openxmlformats.org/officeDocument/2006/relationships/image" Target="../media/image861.png"/><Relationship Id="rId595" Type="http://schemas.openxmlformats.org/officeDocument/2006/relationships/customXml" Target="../ink/ink1461.xml"/><Relationship Id="rId816" Type="http://schemas.openxmlformats.org/officeDocument/2006/relationships/image" Target="../media/image1194.png"/><Relationship Id="rId1001" Type="http://schemas.openxmlformats.org/officeDocument/2006/relationships/customXml" Target="../ink/ink1664.xml"/><Relationship Id="rId248" Type="http://schemas.openxmlformats.org/officeDocument/2006/relationships/image" Target="../media/image910.png"/><Relationship Id="rId455" Type="http://schemas.openxmlformats.org/officeDocument/2006/relationships/customXml" Target="../ink/ink1391.xml"/><Relationship Id="rId662" Type="http://schemas.openxmlformats.org/officeDocument/2006/relationships/image" Target="../media/image1117.png"/><Relationship Id="rId12" Type="http://schemas.openxmlformats.org/officeDocument/2006/relationships/image" Target="../media/image792.png"/><Relationship Id="rId108" Type="http://schemas.openxmlformats.org/officeDocument/2006/relationships/image" Target="../media/image840.png"/><Relationship Id="rId315" Type="http://schemas.openxmlformats.org/officeDocument/2006/relationships/customXml" Target="../ink/ink1321.xml"/><Relationship Id="rId522" Type="http://schemas.openxmlformats.org/officeDocument/2006/relationships/image" Target="../media/image1047.png"/><Relationship Id="rId967" Type="http://schemas.openxmlformats.org/officeDocument/2006/relationships/customXml" Target="../ink/ink1647.xml"/><Relationship Id="rId96" Type="http://schemas.openxmlformats.org/officeDocument/2006/relationships/image" Target="../media/image834.png"/><Relationship Id="rId161" Type="http://schemas.openxmlformats.org/officeDocument/2006/relationships/customXml" Target="../ink/ink1244.xml"/><Relationship Id="rId399" Type="http://schemas.openxmlformats.org/officeDocument/2006/relationships/customXml" Target="../ink/ink1363.xml"/><Relationship Id="rId827" Type="http://schemas.openxmlformats.org/officeDocument/2006/relationships/customXml" Target="../ink/ink1577.xml"/><Relationship Id="rId1012" Type="http://schemas.openxmlformats.org/officeDocument/2006/relationships/image" Target="../media/image1644.png"/><Relationship Id="rId259" Type="http://schemas.openxmlformats.org/officeDocument/2006/relationships/customXml" Target="../ink/ink1293.xml"/><Relationship Id="rId466" Type="http://schemas.openxmlformats.org/officeDocument/2006/relationships/image" Target="../media/image1019.png"/><Relationship Id="rId673" Type="http://schemas.openxmlformats.org/officeDocument/2006/relationships/customXml" Target="../ink/ink1500.xml"/><Relationship Id="rId880" Type="http://schemas.openxmlformats.org/officeDocument/2006/relationships/image" Target="../media/image1226.png"/><Relationship Id="rId23" Type="http://schemas.openxmlformats.org/officeDocument/2006/relationships/customXml" Target="../ink/ink1175.xml"/><Relationship Id="rId119" Type="http://schemas.openxmlformats.org/officeDocument/2006/relationships/customXml" Target="../ink/ink1223.xml"/><Relationship Id="rId326" Type="http://schemas.openxmlformats.org/officeDocument/2006/relationships/image" Target="../media/image949.png"/><Relationship Id="rId533" Type="http://schemas.openxmlformats.org/officeDocument/2006/relationships/customXml" Target="../ink/ink1430.xml"/><Relationship Id="rId978" Type="http://schemas.openxmlformats.org/officeDocument/2006/relationships/image" Target="../media/image1627.png"/><Relationship Id="rId740" Type="http://schemas.openxmlformats.org/officeDocument/2006/relationships/image" Target="../media/image1156.png"/><Relationship Id="rId838" Type="http://schemas.openxmlformats.org/officeDocument/2006/relationships/image" Target="../media/image1205.png"/><Relationship Id="rId1023" Type="http://schemas.openxmlformats.org/officeDocument/2006/relationships/customXml" Target="../ink/ink1675.xml"/><Relationship Id="rId172" Type="http://schemas.openxmlformats.org/officeDocument/2006/relationships/image" Target="../media/image872.png"/><Relationship Id="rId477" Type="http://schemas.openxmlformats.org/officeDocument/2006/relationships/customXml" Target="../ink/ink1402.xml"/><Relationship Id="rId600" Type="http://schemas.openxmlformats.org/officeDocument/2006/relationships/image" Target="../media/image1086.png"/><Relationship Id="rId684" Type="http://schemas.openxmlformats.org/officeDocument/2006/relationships/image" Target="../media/image1128.png"/><Relationship Id="rId337" Type="http://schemas.openxmlformats.org/officeDocument/2006/relationships/customXml" Target="../ink/ink1332.xml"/><Relationship Id="rId891" Type="http://schemas.openxmlformats.org/officeDocument/2006/relationships/customXml" Target="../ink/ink1609.xml"/><Relationship Id="rId905" Type="http://schemas.openxmlformats.org/officeDocument/2006/relationships/customXml" Target="../ink/ink1616.xml"/><Relationship Id="rId989" Type="http://schemas.openxmlformats.org/officeDocument/2006/relationships/customXml" Target="../ink/ink1658.xml"/><Relationship Id="rId34" Type="http://schemas.openxmlformats.org/officeDocument/2006/relationships/image" Target="../media/image803.png"/><Relationship Id="rId544" Type="http://schemas.openxmlformats.org/officeDocument/2006/relationships/image" Target="../media/image1058.png"/><Relationship Id="rId751" Type="http://schemas.openxmlformats.org/officeDocument/2006/relationships/customXml" Target="../ink/ink1539.xml"/><Relationship Id="rId849" Type="http://schemas.openxmlformats.org/officeDocument/2006/relationships/customXml" Target="../ink/ink1588.xml"/><Relationship Id="rId183" Type="http://schemas.openxmlformats.org/officeDocument/2006/relationships/customXml" Target="../ink/ink1255.xml"/><Relationship Id="rId390" Type="http://schemas.openxmlformats.org/officeDocument/2006/relationships/image" Target="../media/image981.png"/><Relationship Id="rId404" Type="http://schemas.openxmlformats.org/officeDocument/2006/relationships/image" Target="../media/image988.png"/><Relationship Id="rId611" Type="http://schemas.openxmlformats.org/officeDocument/2006/relationships/customXml" Target="../ink/ink1469.xml"/><Relationship Id="rId250" Type="http://schemas.openxmlformats.org/officeDocument/2006/relationships/image" Target="../media/image911.png"/><Relationship Id="rId488" Type="http://schemas.openxmlformats.org/officeDocument/2006/relationships/image" Target="../media/image1030.png"/><Relationship Id="rId695" Type="http://schemas.openxmlformats.org/officeDocument/2006/relationships/customXml" Target="../ink/ink1511.xml"/><Relationship Id="rId709" Type="http://schemas.openxmlformats.org/officeDocument/2006/relationships/customXml" Target="../ink/ink1518.xml"/><Relationship Id="rId916" Type="http://schemas.openxmlformats.org/officeDocument/2006/relationships/image" Target="../media/image1596.png"/><Relationship Id="rId45" Type="http://schemas.openxmlformats.org/officeDocument/2006/relationships/customXml" Target="../ink/ink1186.xml"/><Relationship Id="rId110" Type="http://schemas.openxmlformats.org/officeDocument/2006/relationships/image" Target="../media/image841.png"/><Relationship Id="rId348" Type="http://schemas.openxmlformats.org/officeDocument/2006/relationships/image" Target="../media/image960.png"/><Relationship Id="rId555" Type="http://schemas.openxmlformats.org/officeDocument/2006/relationships/customXml" Target="../ink/ink1441.xml"/><Relationship Id="rId762" Type="http://schemas.openxmlformats.org/officeDocument/2006/relationships/image" Target="../media/image1167.png"/><Relationship Id="rId194" Type="http://schemas.openxmlformats.org/officeDocument/2006/relationships/image" Target="../media/image883.png"/><Relationship Id="rId208" Type="http://schemas.openxmlformats.org/officeDocument/2006/relationships/image" Target="../media/image890.png"/><Relationship Id="rId415" Type="http://schemas.openxmlformats.org/officeDocument/2006/relationships/customXml" Target="../ink/ink1371.xml"/><Relationship Id="rId622" Type="http://schemas.openxmlformats.org/officeDocument/2006/relationships/image" Target="../media/image1097.png"/><Relationship Id="rId261" Type="http://schemas.openxmlformats.org/officeDocument/2006/relationships/customXml" Target="../ink/ink1294.xml"/><Relationship Id="rId499" Type="http://schemas.openxmlformats.org/officeDocument/2006/relationships/customXml" Target="../ink/ink1413.xml"/><Relationship Id="rId927" Type="http://schemas.openxmlformats.org/officeDocument/2006/relationships/customXml" Target="../ink/ink1627.xml"/><Relationship Id="rId56" Type="http://schemas.openxmlformats.org/officeDocument/2006/relationships/image" Target="../media/image814.png"/><Relationship Id="rId359" Type="http://schemas.openxmlformats.org/officeDocument/2006/relationships/customXml" Target="../ink/ink1343.xml"/><Relationship Id="rId566" Type="http://schemas.openxmlformats.org/officeDocument/2006/relationships/image" Target="../media/image1069.png"/><Relationship Id="rId773" Type="http://schemas.openxmlformats.org/officeDocument/2006/relationships/customXml" Target="../ink/ink1550.xml"/><Relationship Id="rId121" Type="http://schemas.openxmlformats.org/officeDocument/2006/relationships/customXml" Target="../ink/ink1224.xml"/><Relationship Id="rId219" Type="http://schemas.openxmlformats.org/officeDocument/2006/relationships/customXml" Target="../ink/ink1273.xml"/><Relationship Id="rId426" Type="http://schemas.openxmlformats.org/officeDocument/2006/relationships/image" Target="../media/image999.png"/><Relationship Id="rId633" Type="http://schemas.openxmlformats.org/officeDocument/2006/relationships/customXml" Target="../ink/ink1480.xml"/><Relationship Id="rId980" Type="http://schemas.openxmlformats.org/officeDocument/2006/relationships/image" Target="../media/image1628.png"/><Relationship Id="rId840" Type="http://schemas.openxmlformats.org/officeDocument/2006/relationships/image" Target="../media/image1206.png"/><Relationship Id="rId938" Type="http://schemas.openxmlformats.org/officeDocument/2006/relationships/image" Target="../media/image1607.png"/><Relationship Id="rId67" Type="http://schemas.openxmlformats.org/officeDocument/2006/relationships/customXml" Target="../ink/ink1197.xml"/><Relationship Id="rId272" Type="http://schemas.openxmlformats.org/officeDocument/2006/relationships/image" Target="../media/image922.png"/><Relationship Id="rId577" Type="http://schemas.openxmlformats.org/officeDocument/2006/relationships/customXml" Target="../ink/ink1452.xml"/><Relationship Id="rId700" Type="http://schemas.openxmlformats.org/officeDocument/2006/relationships/image" Target="../media/image1136.png"/><Relationship Id="rId132" Type="http://schemas.openxmlformats.org/officeDocument/2006/relationships/image" Target="../media/image852.png"/><Relationship Id="rId784" Type="http://schemas.openxmlformats.org/officeDocument/2006/relationships/image" Target="../media/image1178.png"/><Relationship Id="rId991" Type="http://schemas.openxmlformats.org/officeDocument/2006/relationships/customXml" Target="../ink/ink1659.xml"/><Relationship Id="rId437" Type="http://schemas.openxmlformats.org/officeDocument/2006/relationships/customXml" Target="../ink/ink1382.xml"/><Relationship Id="rId644" Type="http://schemas.openxmlformats.org/officeDocument/2006/relationships/image" Target="../media/image1108.png"/><Relationship Id="rId851" Type="http://schemas.openxmlformats.org/officeDocument/2006/relationships/customXml" Target="../ink/ink1589.xml"/><Relationship Id="rId283" Type="http://schemas.openxmlformats.org/officeDocument/2006/relationships/customXml" Target="../ink/ink1305.xml"/><Relationship Id="rId490" Type="http://schemas.openxmlformats.org/officeDocument/2006/relationships/image" Target="../media/image1031.png"/><Relationship Id="rId504" Type="http://schemas.openxmlformats.org/officeDocument/2006/relationships/image" Target="../media/image1038.png"/><Relationship Id="rId711" Type="http://schemas.openxmlformats.org/officeDocument/2006/relationships/customXml" Target="../ink/ink1519.xml"/><Relationship Id="rId949" Type="http://schemas.openxmlformats.org/officeDocument/2006/relationships/customXml" Target="../ink/ink1638.xml"/><Relationship Id="rId78" Type="http://schemas.openxmlformats.org/officeDocument/2006/relationships/image" Target="../media/image825.png"/><Relationship Id="rId143" Type="http://schemas.openxmlformats.org/officeDocument/2006/relationships/customXml" Target="../ink/ink1235.xml"/><Relationship Id="rId350" Type="http://schemas.openxmlformats.org/officeDocument/2006/relationships/image" Target="../media/image961.png"/><Relationship Id="rId588" Type="http://schemas.openxmlformats.org/officeDocument/2006/relationships/image" Target="../media/image1080.png"/><Relationship Id="rId795" Type="http://schemas.openxmlformats.org/officeDocument/2006/relationships/customXml" Target="../ink/ink1561.xml"/><Relationship Id="rId809" Type="http://schemas.openxmlformats.org/officeDocument/2006/relationships/customXml" Target="../ink/ink1568.xml"/><Relationship Id="rId9" Type="http://schemas.openxmlformats.org/officeDocument/2006/relationships/customXml" Target="../ink/ink1168.xml"/><Relationship Id="rId210" Type="http://schemas.openxmlformats.org/officeDocument/2006/relationships/image" Target="../media/image891.png"/><Relationship Id="rId448" Type="http://schemas.openxmlformats.org/officeDocument/2006/relationships/image" Target="../media/image1010.png"/><Relationship Id="rId655" Type="http://schemas.openxmlformats.org/officeDocument/2006/relationships/customXml" Target="../ink/ink1491.xml"/><Relationship Id="rId862" Type="http://schemas.openxmlformats.org/officeDocument/2006/relationships/image" Target="../media/image1217.png"/><Relationship Id="rId294" Type="http://schemas.openxmlformats.org/officeDocument/2006/relationships/image" Target="../media/image933.png"/><Relationship Id="rId308" Type="http://schemas.openxmlformats.org/officeDocument/2006/relationships/image" Target="../media/image940.png"/><Relationship Id="rId515" Type="http://schemas.openxmlformats.org/officeDocument/2006/relationships/customXml" Target="../ink/ink1421.xml"/><Relationship Id="rId722" Type="http://schemas.openxmlformats.org/officeDocument/2006/relationships/image" Target="../media/image1147.png"/><Relationship Id="rId89" Type="http://schemas.openxmlformats.org/officeDocument/2006/relationships/customXml" Target="../ink/ink1208.xml"/><Relationship Id="rId154" Type="http://schemas.openxmlformats.org/officeDocument/2006/relationships/image" Target="../media/image863.png"/><Relationship Id="rId361" Type="http://schemas.openxmlformats.org/officeDocument/2006/relationships/customXml" Target="../ink/ink1344.xml"/><Relationship Id="rId599" Type="http://schemas.openxmlformats.org/officeDocument/2006/relationships/customXml" Target="../ink/ink1463.xml"/><Relationship Id="rId1005" Type="http://schemas.openxmlformats.org/officeDocument/2006/relationships/customXml" Target="../ink/ink1666.xml"/><Relationship Id="rId459" Type="http://schemas.openxmlformats.org/officeDocument/2006/relationships/customXml" Target="../ink/ink1393.xml"/><Relationship Id="rId666" Type="http://schemas.openxmlformats.org/officeDocument/2006/relationships/image" Target="../media/image1119.png"/><Relationship Id="rId873" Type="http://schemas.openxmlformats.org/officeDocument/2006/relationships/customXml" Target="../ink/ink1600.xml"/><Relationship Id="rId16" Type="http://schemas.openxmlformats.org/officeDocument/2006/relationships/image" Target="../media/image794.png"/><Relationship Id="rId221" Type="http://schemas.openxmlformats.org/officeDocument/2006/relationships/customXml" Target="../ink/ink1274.xml"/><Relationship Id="rId319" Type="http://schemas.openxmlformats.org/officeDocument/2006/relationships/customXml" Target="../ink/ink1323.xml"/><Relationship Id="rId526" Type="http://schemas.openxmlformats.org/officeDocument/2006/relationships/image" Target="../media/image1049.png"/><Relationship Id="rId733" Type="http://schemas.openxmlformats.org/officeDocument/2006/relationships/customXml" Target="../ink/ink1530.xml"/><Relationship Id="rId940" Type="http://schemas.openxmlformats.org/officeDocument/2006/relationships/image" Target="../media/image1608.png"/><Relationship Id="rId1016" Type="http://schemas.openxmlformats.org/officeDocument/2006/relationships/image" Target="../media/image1646.png"/><Relationship Id="rId165" Type="http://schemas.openxmlformats.org/officeDocument/2006/relationships/customXml" Target="../ink/ink1246.xml"/><Relationship Id="rId372" Type="http://schemas.openxmlformats.org/officeDocument/2006/relationships/image" Target="../media/image972.png"/><Relationship Id="rId677" Type="http://schemas.openxmlformats.org/officeDocument/2006/relationships/customXml" Target="../ink/ink1502.xml"/><Relationship Id="rId800" Type="http://schemas.openxmlformats.org/officeDocument/2006/relationships/image" Target="../media/image1186.png"/><Relationship Id="rId232" Type="http://schemas.openxmlformats.org/officeDocument/2006/relationships/image" Target="../media/image902.png"/><Relationship Id="rId884" Type="http://schemas.openxmlformats.org/officeDocument/2006/relationships/image" Target="../media/image1228.png"/><Relationship Id="rId27" Type="http://schemas.openxmlformats.org/officeDocument/2006/relationships/customXml" Target="../ink/ink1177.xml"/><Relationship Id="rId537" Type="http://schemas.openxmlformats.org/officeDocument/2006/relationships/customXml" Target="../ink/ink1432.xml"/><Relationship Id="rId744" Type="http://schemas.openxmlformats.org/officeDocument/2006/relationships/image" Target="../media/image1158.png"/><Relationship Id="rId951" Type="http://schemas.openxmlformats.org/officeDocument/2006/relationships/customXml" Target="../ink/ink1639.xml"/><Relationship Id="rId80" Type="http://schemas.openxmlformats.org/officeDocument/2006/relationships/image" Target="../media/image826.png"/><Relationship Id="rId176" Type="http://schemas.openxmlformats.org/officeDocument/2006/relationships/image" Target="../media/image874.png"/><Relationship Id="rId383" Type="http://schemas.openxmlformats.org/officeDocument/2006/relationships/customXml" Target="../ink/ink1355.xml"/><Relationship Id="rId590" Type="http://schemas.openxmlformats.org/officeDocument/2006/relationships/image" Target="../media/image1081.png"/><Relationship Id="rId604" Type="http://schemas.openxmlformats.org/officeDocument/2006/relationships/image" Target="../media/image1088.png"/><Relationship Id="rId811" Type="http://schemas.openxmlformats.org/officeDocument/2006/relationships/customXml" Target="../ink/ink1569.xml"/><Relationship Id="rId1027" Type="http://schemas.openxmlformats.org/officeDocument/2006/relationships/customXml" Target="../ink/ink1677.xml"/><Relationship Id="rId243" Type="http://schemas.openxmlformats.org/officeDocument/2006/relationships/customXml" Target="../ink/ink1285.xml"/><Relationship Id="rId450" Type="http://schemas.openxmlformats.org/officeDocument/2006/relationships/image" Target="../media/image1011.png"/><Relationship Id="rId688" Type="http://schemas.openxmlformats.org/officeDocument/2006/relationships/image" Target="../media/image1130.png"/><Relationship Id="rId895" Type="http://schemas.openxmlformats.org/officeDocument/2006/relationships/customXml" Target="../ink/ink1611.xml"/><Relationship Id="rId909" Type="http://schemas.openxmlformats.org/officeDocument/2006/relationships/customXml" Target="../ink/ink1618.xml"/><Relationship Id="rId38" Type="http://schemas.openxmlformats.org/officeDocument/2006/relationships/image" Target="../media/image805.png"/><Relationship Id="rId103" Type="http://schemas.openxmlformats.org/officeDocument/2006/relationships/customXml" Target="../ink/ink1215.xml"/><Relationship Id="rId310" Type="http://schemas.openxmlformats.org/officeDocument/2006/relationships/image" Target="../media/image941.png"/><Relationship Id="rId548" Type="http://schemas.openxmlformats.org/officeDocument/2006/relationships/image" Target="../media/image1060.png"/><Relationship Id="rId755" Type="http://schemas.openxmlformats.org/officeDocument/2006/relationships/customXml" Target="../ink/ink1541.xml"/><Relationship Id="rId962" Type="http://schemas.openxmlformats.org/officeDocument/2006/relationships/image" Target="../media/image1619.png"/><Relationship Id="rId91" Type="http://schemas.openxmlformats.org/officeDocument/2006/relationships/customXml" Target="../ink/ink1209.xml"/><Relationship Id="rId187" Type="http://schemas.openxmlformats.org/officeDocument/2006/relationships/customXml" Target="../ink/ink1257.xml"/><Relationship Id="rId394" Type="http://schemas.openxmlformats.org/officeDocument/2006/relationships/image" Target="../media/image983.png"/><Relationship Id="rId408" Type="http://schemas.openxmlformats.org/officeDocument/2006/relationships/image" Target="../media/image990.png"/><Relationship Id="rId615" Type="http://schemas.openxmlformats.org/officeDocument/2006/relationships/customXml" Target="../ink/ink1471.xml"/><Relationship Id="rId822" Type="http://schemas.openxmlformats.org/officeDocument/2006/relationships/image" Target="../media/image1197.png"/><Relationship Id="rId254" Type="http://schemas.openxmlformats.org/officeDocument/2006/relationships/image" Target="../media/image913.png"/><Relationship Id="rId699" Type="http://schemas.openxmlformats.org/officeDocument/2006/relationships/customXml" Target="../ink/ink1513.xml"/><Relationship Id="rId49" Type="http://schemas.openxmlformats.org/officeDocument/2006/relationships/customXml" Target="../ink/ink1188.xml"/><Relationship Id="rId114" Type="http://schemas.openxmlformats.org/officeDocument/2006/relationships/image" Target="../media/image843.png"/><Relationship Id="rId461" Type="http://schemas.openxmlformats.org/officeDocument/2006/relationships/customXml" Target="../ink/ink1394.xml"/><Relationship Id="rId559" Type="http://schemas.openxmlformats.org/officeDocument/2006/relationships/customXml" Target="../ink/ink1443.xml"/><Relationship Id="rId766" Type="http://schemas.openxmlformats.org/officeDocument/2006/relationships/image" Target="../media/image1169.png"/><Relationship Id="rId198" Type="http://schemas.openxmlformats.org/officeDocument/2006/relationships/image" Target="../media/image885.png"/><Relationship Id="rId321" Type="http://schemas.openxmlformats.org/officeDocument/2006/relationships/customXml" Target="../ink/ink1324.xml"/><Relationship Id="rId419" Type="http://schemas.openxmlformats.org/officeDocument/2006/relationships/customXml" Target="../ink/ink1373.xml"/><Relationship Id="rId626" Type="http://schemas.openxmlformats.org/officeDocument/2006/relationships/image" Target="../media/image1099.png"/><Relationship Id="rId973" Type="http://schemas.openxmlformats.org/officeDocument/2006/relationships/customXml" Target="../ink/ink1650.xml"/><Relationship Id="rId833" Type="http://schemas.openxmlformats.org/officeDocument/2006/relationships/customXml" Target="../ink/ink1580.xml"/><Relationship Id="rId265" Type="http://schemas.openxmlformats.org/officeDocument/2006/relationships/customXml" Target="../ink/ink1296.xml"/><Relationship Id="rId472" Type="http://schemas.openxmlformats.org/officeDocument/2006/relationships/image" Target="../media/image1022.png"/><Relationship Id="rId900" Type="http://schemas.openxmlformats.org/officeDocument/2006/relationships/image" Target="../media/image1588.png"/><Relationship Id="rId125" Type="http://schemas.openxmlformats.org/officeDocument/2006/relationships/customXml" Target="../ink/ink1226.xml"/><Relationship Id="rId332" Type="http://schemas.openxmlformats.org/officeDocument/2006/relationships/image" Target="../media/image952.png"/><Relationship Id="rId777" Type="http://schemas.openxmlformats.org/officeDocument/2006/relationships/customXml" Target="../ink/ink1552.xml"/><Relationship Id="rId984" Type="http://schemas.openxmlformats.org/officeDocument/2006/relationships/image" Target="../media/image1630.png"/><Relationship Id="rId637" Type="http://schemas.openxmlformats.org/officeDocument/2006/relationships/customXml" Target="../ink/ink1482.xml"/><Relationship Id="rId844" Type="http://schemas.openxmlformats.org/officeDocument/2006/relationships/image" Target="../media/image1208.png"/><Relationship Id="rId276" Type="http://schemas.openxmlformats.org/officeDocument/2006/relationships/image" Target="../media/image924.png"/><Relationship Id="rId483" Type="http://schemas.openxmlformats.org/officeDocument/2006/relationships/customXml" Target="../ink/ink1405.xml"/><Relationship Id="rId690" Type="http://schemas.openxmlformats.org/officeDocument/2006/relationships/image" Target="../media/image1131.png"/><Relationship Id="rId704" Type="http://schemas.openxmlformats.org/officeDocument/2006/relationships/image" Target="../media/image1138.png"/><Relationship Id="rId911" Type="http://schemas.openxmlformats.org/officeDocument/2006/relationships/customXml" Target="../ink/ink1619.xml"/><Relationship Id="rId40" Type="http://schemas.openxmlformats.org/officeDocument/2006/relationships/image" Target="../media/image806.png"/><Relationship Id="rId136" Type="http://schemas.openxmlformats.org/officeDocument/2006/relationships/image" Target="../media/image854.png"/><Relationship Id="rId343" Type="http://schemas.openxmlformats.org/officeDocument/2006/relationships/customXml" Target="../ink/ink1335.xml"/><Relationship Id="rId550" Type="http://schemas.openxmlformats.org/officeDocument/2006/relationships/image" Target="../media/image1061.png"/><Relationship Id="rId788" Type="http://schemas.openxmlformats.org/officeDocument/2006/relationships/image" Target="../media/image1180.png"/><Relationship Id="rId995" Type="http://schemas.openxmlformats.org/officeDocument/2006/relationships/customXml" Target="../ink/ink1661.xml"/><Relationship Id="rId203" Type="http://schemas.openxmlformats.org/officeDocument/2006/relationships/customXml" Target="../ink/ink1265.xml"/><Relationship Id="rId648" Type="http://schemas.openxmlformats.org/officeDocument/2006/relationships/image" Target="../media/image1110.png"/><Relationship Id="rId855" Type="http://schemas.openxmlformats.org/officeDocument/2006/relationships/customXml" Target="../ink/ink1591.xml"/><Relationship Id="rId287" Type="http://schemas.openxmlformats.org/officeDocument/2006/relationships/customXml" Target="../ink/ink1307.xml"/><Relationship Id="rId410" Type="http://schemas.openxmlformats.org/officeDocument/2006/relationships/image" Target="../media/image991.png"/><Relationship Id="rId494" Type="http://schemas.openxmlformats.org/officeDocument/2006/relationships/image" Target="../media/image1033.png"/><Relationship Id="rId508" Type="http://schemas.openxmlformats.org/officeDocument/2006/relationships/image" Target="../media/image1040.png"/><Relationship Id="rId715" Type="http://schemas.openxmlformats.org/officeDocument/2006/relationships/customXml" Target="../ink/ink1521.xml"/><Relationship Id="rId922" Type="http://schemas.openxmlformats.org/officeDocument/2006/relationships/image" Target="../media/image1599.png"/><Relationship Id="rId147" Type="http://schemas.openxmlformats.org/officeDocument/2006/relationships/customXml" Target="../ink/ink1237.xml"/><Relationship Id="rId354" Type="http://schemas.openxmlformats.org/officeDocument/2006/relationships/image" Target="../media/image963.png"/><Relationship Id="rId799" Type="http://schemas.openxmlformats.org/officeDocument/2006/relationships/customXml" Target="../ink/ink1563.xml"/><Relationship Id="rId51" Type="http://schemas.openxmlformats.org/officeDocument/2006/relationships/customXml" Target="../ink/ink1189.xml"/><Relationship Id="rId561" Type="http://schemas.openxmlformats.org/officeDocument/2006/relationships/customXml" Target="../ink/ink1444.xml"/><Relationship Id="rId659" Type="http://schemas.openxmlformats.org/officeDocument/2006/relationships/customXml" Target="../ink/ink1493.xml"/><Relationship Id="rId866" Type="http://schemas.openxmlformats.org/officeDocument/2006/relationships/image" Target="../media/image1219.png"/><Relationship Id="rId214" Type="http://schemas.openxmlformats.org/officeDocument/2006/relationships/image" Target="../media/image893.png"/><Relationship Id="rId298" Type="http://schemas.openxmlformats.org/officeDocument/2006/relationships/image" Target="../media/image935.png"/><Relationship Id="rId421" Type="http://schemas.openxmlformats.org/officeDocument/2006/relationships/customXml" Target="../ink/ink1374.xml"/><Relationship Id="rId519" Type="http://schemas.openxmlformats.org/officeDocument/2006/relationships/customXml" Target="../ink/ink1423.xml"/><Relationship Id="rId158" Type="http://schemas.openxmlformats.org/officeDocument/2006/relationships/image" Target="../media/image865.png"/><Relationship Id="rId726" Type="http://schemas.openxmlformats.org/officeDocument/2006/relationships/image" Target="../media/image1149.png"/><Relationship Id="rId933" Type="http://schemas.openxmlformats.org/officeDocument/2006/relationships/customXml" Target="../ink/ink1630.xml"/><Relationship Id="rId1009" Type="http://schemas.openxmlformats.org/officeDocument/2006/relationships/customXml" Target="../ink/ink1668.xml"/><Relationship Id="rId62" Type="http://schemas.openxmlformats.org/officeDocument/2006/relationships/image" Target="../media/image817.png"/><Relationship Id="rId365" Type="http://schemas.openxmlformats.org/officeDocument/2006/relationships/customXml" Target="../ink/ink1346.xml"/><Relationship Id="rId572" Type="http://schemas.openxmlformats.org/officeDocument/2006/relationships/image" Target="../media/image1072.png"/><Relationship Id="rId225" Type="http://schemas.openxmlformats.org/officeDocument/2006/relationships/customXml" Target="../ink/ink1276.xml"/><Relationship Id="rId432" Type="http://schemas.openxmlformats.org/officeDocument/2006/relationships/image" Target="../media/image1002.png"/><Relationship Id="rId877" Type="http://schemas.openxmlformats.org/officeDocument/2006/relationships/customXml" Target="../ink/ink1602.xml"/><Relationship Id="rId737" Type="http://schemas.openxmlformats.org/officeDocument/2006/relationships/customXml" Target="../ink/ink1532.xml"/><Relationship Id="rId944" Type="http://schemas.openxmlformats.org/officeDocument/2006/relationships/image" Target="../media/image1610.png"/><Relationship Id="rId73" Type="http://schemas.openxmlformats.org/officeDocument/2006/relationships/customXml" Target="../ink/ink1200.xml"/><Relationship Id="rId169" Type="http://schemas.openxmlformats.org/officeDocument/2006/relationships/customXml" Target="../ink/ink1248.xml"/><Relationship Id="rId376" Type="http://schemas.openxmlformats.org/officeDocument/2006/relationships/image" Target="../media/image974.png"/><Relationship Id="rId583" Type="http://schemas.openxmlformats.org/officeDocument/2006/relationships/customXml" Target="../ink/ink1455.xml"/><Relationship Id="rId790" Type="http://schemas.openxmlformats.org/officeDocument/2006/relationships/image" Target="../media/image1181.png"/><Relationship Id="rId804" Type="http://schemas.openxmlformats.org/officeDocument/2006/relationships/image" Target="../media/image1188.png"/><Relationship Id="rId4" Type="http://schemas.openxmlformats.org/officeDocument/2006/relationships/image" Target="../media/image2120.png"/><Relationship Id="rId236" Type="http://schemas.openxmlformats.org/officeDocument/2006/relationships/image" Target="../media/image904.png"/><Relationship Id="rId443" Type="http://schemas.openxmlformats.org/officeDocument/2006/relationships/customXml" Target="../ink/ink1385.xml"/><Relationship Id="rId650" Type="http://schemas.openxmlformats.org/officeDocument/2006/relationships/image" Target="../media/image1111.png"/><Relationship Id="rId888" Type="http://schemas.openxmlformats.org/officeDocument/2006/relationships/image" Target="../media/image1230.png"/><Relationship Id="rId303" Type="http://schemas.openxmlformats.org/officeDocument/2006/relationships/customXml" Target="../ink/ink1315.xml"/><Relationship Id="rId748" Type="http://schemas.openxmlformats.org/officeDocument/2006/relationships/image" Target="../media/image1160.png"/><Relationship Id="rId955" Type="http://schemas.openxmlformats.org/officeDocument/2006/relationships/customXml" Target="../ink/ink1641.xml"/><Relationship Id="rId84" Type="http://schemas.openxmlformats.org/officeDocument/2006/relationships/image" Target="../media/image828.png"/><Relationship Id="rId387" Type="http://schemas.openxmlformats.org/officeDocument/2006/relationships/customXml" Target="../ink/ink1357.xml"/><Relationship Id="rId510" Type="http://schemas.openxmlformats.org/officeDocument/2006/relationships/image" Target="../media/image1041.png"/><Relationship Id="rId594" Type="http://schemas.openxmlformats.org/officeDocument/2006/relationships/image" Target="../media/image1083.png"/><Relationship Id="rId608" Type="http://schemas.openxmlformats.org/officeDocument/2006/relationships/image" Target="../media/image1090.png"/><Relationship Id="rId815" Type="http://schemas.openxmlformats.org/officeDocument/2006/relationships/customXml" Target="../ink/ink1571.xml"/><Relationship Id="rId247" Type="http://schemas.openxmlformats.org/officeDocument/2006/relationships/customXml" Target="../ink/ink1287.xml"/><Relationship Id="rId899" Type="http://schemas.openxmlformats.org/officeDocument/2006/relationships/customXml" Target="../ink/ink1613.xml"/><Relationship Id="rId1000" Type="http://schemas.openxmlformats.org/officeDocument/2006/relationships/image" Target="../media/image1638.png"/><Relationship Id="rId107" Type="http://schemas.openxmlformats.org/officeDocument/2006/relationships/customXml" Target="../ink/ink1217.xml"/><Relationship Id="rId454" Type="http://schemas.openxmlformats.org/officeDocument/2006/relationships/image" Target="../media/image1013.png"/><Relationship Id="rId661" Type="http://schemas.openxmlformats.org/officeDocument/2006/relationships/customXml" Target="../ink/ink1494.xml"/><Relationship Id="rId759" Type="http://schemas.openxmlformats.org/officeDocument/2006/relationships/customXml" Target="../ink/ink1543.xml"/><Relationship Id="rId966" Type="http://schemas.openxmlformats.org/officeDocument/2006/relationships/image" Target="../media/image1621.png"/><Relationship Id="rId11" Type="http://schemas.openxmlformats.org/officeDocument/2006/relationships/customXml" Target="../ink/ink1169.xml"/><Relationship Id="rId314" Type="http://schemas.openxmlformats.org/officeDocument/2006/relationships/image" Target="../media/image943.png"/><Relationship Id="rId398" Type="http://schemas.openxmlformats.org/officeDocument/2006/relationships/image" Target="../media/image985.png"/><Relationship Id="rId521" Type="http://schemas.openxmlformats.org/officeDocument/2006/relationships/customXml" Target="../ink/ink1424.xml"/><Relationship Id="rId619" Type="http://schemas.openxmlformats.org/officeDocument/2006/relationships/customXml" Target="../ink/ink1473.xml"/><Relationship Id="rId95" Type="http://schemas.openxmlformats.org/officeDocument/2006/relationships/customXml" Target="../ink/ink1211.xml"/><Relationship Id="rId160" Type="http://schemas.openxmlformats.org/officeDocument/2006/relationships/image" Target="../media/image866.png"/><Relationship Id="rId826" Type="http://schemas.openxmlformats.org/officeDocument/2006/relationships/image" Target="../media/image1199.png"/><Relationship Id="rId1011" Type="http://schemas.openxmlformats.org/officeDocument/2006/relationships/customXml" Target="../ink/ink1669.xml"/><Relationship Id="rId258" Type="http://schemas.openxmlformats.org/officeDocument/2006/relationships/image" Target="../media/image915.png"/><Relationship Id="rId465" Type="http://schemas.openxmlformats.org/officeDocument/2006/relationships/customXml" Target="../ink/ink1396.xml"/><Relationship Id="rId672" Type="http://schemas.openxmlformats.org/officeDocument/2006/relationships/image" Target="../media/image1122.png"/><Relationship Id="rId22" Type="http://schemas.openxmlformats.org/officeDocument/2006/relationships/image" Target="../media/image797.png"/><Relationship Id="rId118" Type="http://schemas.openxmlformats.org/officeDocument/2006/relationships/image" Target="../media/image845.png"/><Relationship Id="rId325" Type="http://schemas.openxmlformats.org/officeDocument/2006/relationships/customXml" Target="../ink/ink1326.xml"/><Relationship Id="rId532" Type="http://schemas.openxmlformats.org/officeDocument/2006/relationships/image" Target="../media/image1052.png"/><Relationship Id="rId977" Type="http://schemas.openxmlformats.org/officeDocument/2006/relationships/customXml" Target="../ink/ink1652.xml"/><Relationship Id="rId171" Type="http://schemas.openxmlformats.org/officeDocument/2006/relationships/customXml" Target="../ink/ink1249.xml"/><Relationship Id="rId837" Type="http://schemas.openxmlformats.org/officeDocument/2006/relationships/customXml" Target="../ink/ink1582.xml"/><Relationship Id="rId1022" Type="http://schemas.openxmlformats.org/officeDocument/2006/relationships/image" Target="../media/image1649.png"/><Relationship Id="rId269" Type="http://schemas.openxmlformats.org/officeDocument/2006/relationships/customXml" Target="../ink/ink1298.xml"/><Relationship Id="rId476" Type="http://schemas.openxmlformats.org/officeDocument/2006/relationships/image" Target="../media/image1024.png"/><Relationship Id="rId683" Type="http://schemas.openxmlformats.org/officeDocument/2006/relationships/customXml" Target="../ink/ink1505.xml"/><Relationship Id="rId890" Type="http://schemas.openxmlformats.org/officeDocument/2006/relationships/image" Target="../media/image1231.png"/><Relationship Id="rId904" Type="http://schemas.openxmlformats.org/officeDocument/2006/relationships/image" Target="../media/image1590.png"/><Relationship Id="rId33" Type="http://schemas.openxmlformats.org/officeDocument/2006/relationships/customXml" Target="../ink/ink1180.xml"/><Relationship Id="rId129" Type="http://schemas.openxmlformats.org/officeDocument/2006/relationships/customXml" Target="../ink/ink1228.xml"/><Relationship Id="rId336" Type="http://schemas.openxmlformats.org/officeDocument/2006/relationships/image" Target="../media/image954.png"/><Relationship Id="rId543" Type="http://schemas.openxmlformats.org/officeDocument/2006/relationships/customXml" Target="../ink/ink1435.xml"/><Relationship Id="rId988" Type="http://schemas.openxmlformats.org/officeDocument/2006/relationships/image" Target="../media/image1632.png"/><Relationship Id="rId182" Type="http://schemas.openxmlformats.org/officeDocument/2006/relationships/image" Target="../media/image877.png"/><Relationship Id="rId403" Type="http://schemas.openxmlformats.org/officeDocument/2006/relationships/customXml" Target="../ink/ink1365.xml"/><Relationship Id="rId750" Type="http://schemas.openxmlformats.org/officeDocument/2006/relationships/image" Target="../media/image1161.png"/><Relationship Id="rId848" Type="http://schemas.openxmlformats.org/officeDocument/2006/relationships/image" Target="../media/image1210.png"/><Relationship Id="rId487" Type="http://schemas.openxmlformats.org/officeDocument/2006/relationships/customXml" Target="../ink/ink1407.xml"/><Relationship Id="rId610" Type="http://schemas.openxmlformats.org/officeDocument/2006/relationships/image" Target="../media/image1091.png"/><Relationship Id="rId694" Type="http://schemas.openxmlformats.org/officeDocument/2006/relationships/image" Target="../media/image1133.png"/><Relationship Id="rId708" Type="http://schemas.openxmlformats.org/officeDocument/2006/relationships/image" Target="../media/image1140.png"/><Relationship Id="rId915" Type="http://schemas.openxmlformats.org/officeDocument/2006/relationships/customXml" Target="../ink/ink1621.xml"/><Relationship Id="rId347" Type="http://schemas.openxmlformats.org/officeDocument/2006/relationships/customXml" Target="../ink/ink1337.xml"/><Relationship Id="rId999" Type="http://schemas.openxmlformats.org/officeDocument/2006/relationships/customXml" Target="../ink/ink1663.xml"/><Relationship Id="rId44" Type="http://schemas.openxmlformats.org/officeDocument/2006/relationships/image" Target="../media/image808.png"/><Relationship Id="rId554" Type="http://schemas.openxmlformats.org/officeDocument/2006/relationships/image" Target="../media/image1063.png"/><Relationship Id="rId761" Type="http://schemas.openxmlformats.org/officeDocument/2006/relationships/customXml" Target="../ink/ink1544.xml"/><Relationship Id="rId859" Type="http://schemas.openxmlformats.org/officeDocument/2006/relationships/customXml" Target="../ink/ink1593.xml"/><Relationship Id="rId193" Type="http://schemas.openxmlformats.org/officeDocument/2006/relationships/customXml" Target="../ink/ink1260.xml"/><Relationship Id="rId207" Type="http://schemas.openxmlformats.org/officeDocument/2006/relationships/customXml" Target="../ink/ink1267.xml"/><Relationship Id="rId414" Type="http://schemas.openxmlformats.org/officeDocument/2006/relationships/image" Target="../media/image993.png"/><Relationship Id="rId498" Type="http://schemas.openxmlformats.org/officeDocument/2006/relationships/image" Target="../media/image1035.png"/><Relationship Id="rId621" Type="http://schemas.openxmlformats.org/officeDocument/2006/relationships/customXml" Target="../ink/ink1474.xml"/><Relationship Id="rId260" Type="http://schemas.openxmlformats.org/officeDocument/2006/relationships/image" Target="../media/image916.png"/><Relationship Id="rId719" Type="http://schemas.openxmlformats.org/officeDocument/2006/relationships/customXml" Target="../ink/ink1523.xml"/><Relationship Id="rId926" Type="http://schemas.openxmlformats.org/officeDocument/2006/relationships/image" Target="../media/image1601.png"/><Relationship Id="rId55" Type="http://schemas.openxmlformats.org/officeDocument/2006/relationships/customXml" Target="../ink/ink1191.xml"/><Relationship Id="rId120" Type="http://schemas.openxmlformats.org/officeDocument/2006/relationships/image" Target="../media/image846.png"/><Relationship Id="rId358" Type="http://schemas.openxmlformats.org/officeDocument/2006/relationships/image" Target="../media/image965.png"/><Relationship Id="rId565" Type="http://schemas.openxmlformats.org/officeDocument/2006/relationships/customXml" Target="../ink/ink1446.xml"/><Relationship Id="rId772" Type="http://schemas.openxmlformats.org/officeDocument/2006/relationships/image" Target="../media/image1172.png"/><Relationship Id="rId218" Type="http://schemas.openxmlformats.org/officeDocument/2006/relationships/image" Target="../media/image895.png"/><Relationship Id="rId425" Type="http://schemas.openxmlformats.org/officeDocument/2006/relationships/customXml" Target="../ink/ink1376.xml"/><Relationship Id="rId632" Type="http://schemas.openxmlformats.org/officeDocument/2006/relationships/image" Target="../media/image1102.png"/><Relationship Id="rId271" Type="http://schemas.openxmlformats.org/officeDocument/2006/relationships/customXml" Target="../ink/ink1299.xml"/><Relationship Id="rId937" Type="http://schemas.openxmlformats.org/officeDocument/2006/relationships/customXml" Target="../ink/ink1632.xml"/><Relationship Id="rId66" Type="http://schemas.openxmlformats.org/officeDocument/2006/relationships/image" Target="../media/image819.png"/><Relationship Id="rId131" Type="http://schemas.openxmlformats.org/officeDocument/2006/relationships/customXml" Target="../ink/ink1229.xml"/><Relationship Id="rId369" Type="http://schemas.openxmlformats.org/officeDocument/2006/relationships/customXml" Target="../ink/ink1348.xml"/><Relationship Id="rId576" Type="http://schemas.openxmlformats.org/officeDocument/2006/relationships/image" Target="../media/image1074.png"/><Relationship Id="rId783" Type="http://schemas.openxmlformats.org/officeDocument/2006/relationships/customXml" Target="../ink/ink1555.xml"/><Relationship Id="rId990" Type="http://schemas.openxmlformats.org/officeDocument/2006/relationships/image" Target="../media/image1633.png"/><Relationship Id="rId229" Type="http://schemas.openxmlformats.org/officeDocument/2006/relationships/customXml" Target="../ink/ink1278.xml"/><Relationship Id="rId436" Type="http://schemas.openxmlformats.org/officeDocument/2006/relationships/image" Target="../media/image1004.png"/><Relationship Id="rId643" Type="http://schemas.openxmlformats.org/officeDocument/2006/relationships/customXml" Target="../ink/ink1485.xml"/><Relationship Id="rId850" Type="http://schemas.openxmlformats.org/officeDocument/2006/relationships/image" Target="../media/image1211.png"/><Relationship Id="rId948" Type="http://schemas.openxmlformats.org/officeDocument/2006/relationships/image" Target="../media/image1612.png"/><Relationship Id="rId77" Type="http://schemas.openxmlformats.org/officeDocument/2006/relationships/customXml" Target="../ink/ink1202.xml"/><Relationship Id="rId282" Type="http://schemas.openxmlformats.org/officeDocument/2006/relationships/image" Target="../media/image927.png"/><Relationship Id="rId503" Type="http://schemas.openxmlformats.org/officeDocument/2006/relationships/customXml" Target="../ink/ink1415.xml"/><Relationship Id="rId587" Type="http://schemas.openxmlformats.org/officeDocument/2006/relationships/customXml" Target="../ink/ink1457.xml"/><Relationship Id="rId710" Type="http://schemas.openxmlformats.org/officeDocument/2006/relationships/image" Target="../media/image1141.png"/><Relationship Id="rId808" Type="http://schemas.openxmlformats.org/officeDocument/2006/relationships/image" Target="../media/image1190.png"/><Relationship Id="rId8" Type="http://schemas.openxmlformats.org/officeDocument/2006/relationships/image" Target="../media/image7900.png"/><Relationship Id="rId142" Type="http://schemas.openxmlformats.org/officeDocument/2006/relationships/image" Target="../media/image857.png"/><Relationship Id="rId447" Type="http://schemas.openxmlformats.org/officeDocument/2006/relationships/customXml" Target="../ink/ink1387.xml"/><Relationship Id="rId794" Type="http://schemas.openxmlformats.org/officeDocument/2006/relationships/image" Target="../media/image1183.png"/><Relationship Id="rId654" Type="http://schemas.openxmlformats.org/officeDocument/2006/relationships/image" Target="../media/image1113.png"/><Relationship Id="rId861" Type="http://schemas.openxmlformats.org/officeDocument/2006/relationships/customXml" Target="../ink/ink1594.xml"/><Relationship Id="rId959" Type="http://schemas.openxmlformats.org/officeDocument/2006/relationships/customXml" Target="../ink/ink1643.xml"/><Relationship Id="rId293" Type="http://schemas.openxmlformats.org/officeDocument/2006/relationships/customXml" Target="../ink/ink1310.xml"/><Relationship Id="rId307" Type="http://schemas.openxmlformats.org/officeDocument/2006/relationships/customXml" Target="../ink/ink1317.xml"/><Relationship Id="rId514" Type="http://schemas.openxmlformats.org/officeDocument/2006/relationships/image" Target="../media/image1043.png"/><Relationship Id="rId721" Type="http://schemas.openxmlformats.org/officeDocument/2006/relationships/customXml" Target="../ink/ink1524.xml"/><Relationship Id="rId88" Type="http://schemas.openxmlformats.org/officeDocument/2006/relationships/image" Target="../media/image830.png"/><Relationship Id="rId153" Type="http://schemas.openxmlformats.org/officeDocument/2006/relationships/customXml" Target="../ink/ink1240.xml"/><Relationship Id="rId360" Type="http://schemas.openxmlformats.org/officeDocument/2006/relationships/image" Target="../media/image966.png"/><Relationship Id="rId598" Type="http://schemas.openxmlformats.org/officeDocument/2006/relationships/image" Target="../media/image1085.png"/><Relationship Id="rId819" Type="http://schemas.openxmlformats.org/officeDocument/2006/relationships/customXml" Target="../ink/ink1573.xml"/><Relationship Id="rId1004" Type="http://schemas.openxmlformats.org/officeDocument/2006/relationships/image" Target="../media/image1640.png"/><Relationship Id="rId220" Type="http://schemas.openxmlformats.org/officeDocument/2006/relationships/image" Target="../media/image896.png"/><Relationship Id="rId458" Type="http://schemas.openxmlformats.org/officeDocument/2006/relationships/image" Target="../media/image1015.png"/><Relationship Id="rId665" Type="http://schemas.openxmlformats.org/officeDocument/2006/relationships/customXml" Target="../ink/ink1496.xml"/><Relationship Id="rId872" Type="http://schemas.openxmlformats.org/officeDocument/2006/relationships/image" Target="../media/image1222.png"/><Relationship Id="rId15" Type="http://schemas.openxmlformats.org/officeDocument/2006/relationships/customXml" Target="../ink/ink1171.xml"/><Relationship Id="rId318" Type="http://schemas.openxmlformats.org/officeDocument/2006/relationships/image" Target="../media/image945.png"/><Relationship Id="rId525" Type="http://schemas.openxmlformats.org/officeDocument/2006/relationships/customXml" Target="../ink/ink1426.xml"/><Relationship Id="rId732" Type="http://schemas.openxmlformats.org/officeDocument/2006/relationships/image" Target="../media/image1152.png"/><Relationship Id="rId99" Type="http://schemas.openxmlformats.org/officeDocument/2006/relationships/customXml" Target="../ink/ink1213.xml"/><Relationship Id="rId164" Type="http://schemas.openxmlformats.org/officeDocument/2006/relationships/image" Target="../media/image868.png"/><Relationship Id="rId371" Type="http://schemas.openxmlformats.org/officeDocument/2006/relationships/customXml" Target="../ink/ink1349.xml"/><Relationship Id="rId1015" Type="http://schemas.openxmlformats.org/officeDocument/2006/relationships/customXml" Target="../ink/ink1671.xml"/><Relationship Id="rId469" Type="http://schemas.openxmlformats.org/officeDocument/2006/relationships/customXml" Target="../ink/ink1398.xml"/><Relationship Id="rId676" Type="http://schemas.openxmlformats.org/officeDocument/2006/relationships/image" Target="../media/image1124.png"/><Relationship Id="rId883" Type="http://schemas.openxmlformats.org/officeDocument/2006/relationships/customXml" Target="../ink/ink1605.xml"/><Relationship Id="rId26" Type="http://schemas.openxmlformats.org/officeDocument/2006/relationships/image" Target="../media/image799.png"/><Relationship Id="rId231" Type="http://schemas.openxmlformats.org/officeDocument/2006/relationships/customXml" Target="../ink/ink1279.xml"/><Relationship Id="rId329" Type="http://schemas.openxmlformats.org/officeDocument/2006/relationships/customXml" Target="../ink/ink1328.xml"/><Relationship Id="rId536" Type="http://schemas.openxmlformats.org/officeDocument/2006/relationships/image" Target="../media/image1054.png"/><Relationship Id="rId175" Type="http://schemas.openxmlformats.org/officeDocument/2006/relationships/customXml" Target="../ink/ink1251.xml"/><Relationship Id="rId743" Type="http://schemas.openxmlformats.org/officeDocument/2006/relationships/customXml" Target="../ink/ink1535.xml"/><Relationship Id="rId950" Type="http://schemas.openxmlformats.org/officeDocument/2006/relationships/image" Target="../media/image1613.png"/><Relationship Id="rId1026" Type="http://schemas.openxmlformats.org/officeDocument/2006/relationships/image" Target="../media/image1651.png"/><Relationship Id="rId382" Type="http://schemas.openxmlformats.org/officeDocument/2006/relationships/image" Target="../media/image977.png"/><Relationship Id="rId603" Type="http://schemas.openxmlformats.org/officeDocument/2006/relationships/customXml" Target="../ink/ink1465.xml"/><Relationship Id="rId687" Type="http://schemas.openxmlformats.org/officeDocument/2006/relationships/customXml" Target="../ink/ink1507.xml"/><Relationship Id="rId810" Type="http://schemas.openxmlformats.org/officeDocument/2006/relationships/image" Target="../media/image1191.png"/><Relationship Id="rId908" Type="http://schemas.openxmlformats.org/officeDocument/2006/relationships/image" Target="../media/image1592.png"/><Relationship Id="rId242" Type="http://schemas.openxmlformats.org/officeDocument/2006/relationships/image" Target="../media/image907.png"/><Relationship Id="rId894" Type="http://schemas.openxmlformats.org/officeDocument/2006/relationships/image" Target="../media/image1233.png"/><Relationship Id="rId37" Type="http://schemas.openxmlformats.org/officeDocument/2006/relationships/customXml" Target="../ink/ink1182.xml"/><Relationship Id="rId102" Type="http://schemas.openxmlformats.org/officeDocument/2006/relationships/image" Target="../media/image837.png"/><Relationship Id="rId547" Type="http://schemas.openxmlformats.org/officeDocument/2006/relationships/customXml" Target="../ink/ink1437.xml"/><Relationship Id="rId754" Type="http://schemas.openxmlformats.org/officeDocument/2006/relationships/image" Target="../media/image1163.png"/><Relationship Id="rId961" Type="http://schemas.openxmlformats.org/officeDocument/2006/relationships/customXml" Target="../ink/ink1644.xml"/><Relationship Id="rId90" Type="http://schemas.openxmlformats.org/officeDocument/2006/relationships/image" Target="../media/image831.png"/><Relationship Id="rId186" Type="http://schemas.openxmlformats.org/officeDocument/2006/relationships/image" Target="../media/image879.png"/><Relationship Id="rId393" Type="http://schemas.openxmlformats.org/officeDocument/2006/relationships/customXml" Target="../ink/ink1360.xml"/><Relationship Id="rId407" Type="http://schemas.openxmlformats.org/officeDocument/2006/relationships/customXml" Target="../ink/ink1367.xml"/><Relationship Id="rId614" Type="http://schemas.openxmlformats.org/officeDocument/2006/relationships/image" Target="../media/image1093.png"/><Relationship Id="rId821" Type="http://schemas.openxmlformats.org/officeDocument/2006/relationships/customXml" Target="../ink/ink1574.xml"/><Relationship Id="rId253" Type="http://schemas.openxmlformats.org/officeDocument/2006/relationships/customXml" Target="../ink/ink1290.xml"/><Relationship Id="rId460" Type="http://schemas.openxmlformats.org/officeDocument/2006/relationships/image" Target="../media/image1016.png"/><Relationship Id="rId698" Type="http://schemas.openxmlformats.org/officeDocument/2006/relationships/image" Target="../media/image1135.png"/><Relationship Id="rId919" Type="http://schemas.openxmlformats.org/officeDocument/2006/relationships/customXml" Target="../ink/ink1623.xml"/><Relationship Id="rId48" Type="http://schemas.openxmlformats.org/officeDocument/2006/relationships/image" Target="../media/image810.png"/><Relationship Id="rId113" Type="http://schemas.openxmlformats.org/officeDocument/2006/relationships/customXml" Target="../ink/ink1220.xml"/><Relationship Id="rId320" Type="http://schemas.openxmlformats.org/officeDocument/2006/relationships/image" Target="../media/image946.png"/><Relationship Id="rId558" Type="http://schemas.openxmlformats.org/officeDocument/2006/relationships/image" Target="../media/image1065.png"/><Relationship Id="rId765" Type="http://schemas.openxmlformats.org/officeDocument/2006/relationships/customXml" Target="../ink/ink1546.xml"/><Relationship Id="rId972" Type="http://schemas.openxmlformats.org/officeDocument/2006/relationships/image" Target="../media/image1624.png"/><Relationship Id="rId197" Type="http://schemas.openxmlformats.org/officeDocument/2006/relationships/customXml" Target="../ink/ink1262.xml"/><Relationship Id="rId418" Type="http://schemas.openxmlformats.org/officeDocument/2006/relationships/image" Target="../media/image995.png"/><Relationship Id="rId625" Type="http://schemas.openxmlformats.org/officeDocument/2006/relationships/customXml" Target="../ink/ink1476.xml"/><Relationship Id="rId832" Type="http://schemas.openxmlformats.org/officeDocument/2006/relationships/image" Target="../media/image1202.png"/><Relationship Id="rId264" Type="http://schemas.openxmlformats.org/officeDocument/2006/relationships/image" Target="../media/image918.png"/><Relationship Id="rId471" Type="http://schemas.openxmlformats.org/officeDocument/2006/relationships/customXml" Target="../ink/ink1399.xml"/><Relationship Id="rId59" Type="http://schemas.openxmlformats.org/officeDocument/2006/relationships/customXml" Target="../ink/ink1193.xml"/><Relationship Id="rId124" Type="http://schemas.openxmlformats.org/officeDocument/2006/relationships/image" Target="../media/image848.png"/><Relationship Id="rId569" Type="http://schemas.openxmlformats.org/officeDocument/2006/relationships/customXml" Target="../ink/ink1448.xml"/><Relationship Id="rId776" Type="http://schemas.openxmlformats.org/officeDocument/2006/relationships/image" Target="../media/image1174.png"/><Relationship Id="rId983" Type="http://schemas.openxmlformats.org/officeDocument/2006/relationships/customXml" Target="../ink/ink1655.xml"/><Relationship Id="rId331" Type="http://schemas.openxmlformats.org/officeDocument/2006/relationships/customXml" Target="../ink/ink1329.xml"/><Relationship Id="rId429" Type="http://schemas.openxmlformats.org/officeDocument/2006/relationships/customXml" Target="../ink/ink1378.xml"/><Relationship Id="rId636" Type="http://schemas.openxmlformats.org/officeDocument/2006/relationships/image" Target="../media/image1104.png"/><Relationship Id="rId843" Type="http://schemas.openxmlformats.org/officeDocument/2006/relationships/customXml" Target="../ink/ink1585.xml"/><Relationship Id="rId275" Type="http://schemas.openxmlformats.org/officeDocument/2006/relationships/customXml" Target="../ink/ink1301.xml"/><Relationship Id="rId482" Type="http://schemas.openxmlformats.org/officeDocument/2006/relationships/image" Target="../media/image1027.png"/><Relationship Id="rId703" Type="http://schemas.openxmlformats.org/officeDocument/2006/relationships/customXml" Target="../ink/ink1515.xml"/><Relationship Id="rId910" Type="http://schemas.openxmlformats.org/officeDocument/2006/relationships/image" Target="../media/image1593.png"/><Relationship Id="rId135" Type="http://schemas.openxmlformats.org/officeDocument/2006/relationships/customXml" Target="../ink/ink1231.xml"/><Relationship Id="rId342" Type="http://schemas.openxmlformats.org/officeDocument/2006/relationships/image" Target="../media/image957.png"/><Relationship Id="rId787" Type="http://schemas.openxmlformats.org/officeDocument/2006/relationships/customXml" Target="../ink/ink1557.xml"/><Relationship Id="rId994" Type="http://schemas.openxmlformats.org/officeDocument/2006/relationships/image" Target="../media/image1635.png"/><Relationship Id="rId202" Type="http://schemas.openxmlformats.org/officeDocument/2006/relationships/image" Target="../media/image887.png"/><Relationship Id="rId647" Type="http://schemas.openxmlformats.org/officeDocument/2006/relationships/customXml" Target="../ink/ink1487.xml"/><Relationship Id="rId854" Type="http://schemas.openxmlformats.org/officeDocument/2006/relationships/image" Target="../media/image1213.png"/><Relationship Id="rId286" Type="http://schemas.openxmlformats.org/officeDocument/2006/relationships/image" Target="../media/image929.png"/><Relationship Id="rId493" Type="http://schemas.openxmlformats.org/officeDocument/2006/relationships/customXml" Target="../ink/ink1410.xml"/><Relationship Id="rId507" Type="http://schemas.openxmlformats.org/officeDocument/2006/relationships/customXml" Target="../ink/ink1417.xml"/><Relationship Id="rId714" Type="http://schemas.openxmlformats.org/officeDocument/2006/relationships/image" Target="../media/image1143.png"/><Relationship Id="rId921" Type="http://schemas.openxmlformats.org/officeDocument/2006/relationships/customXml" Target="../ink/ink1624.xml"/><Relationship Id="rId50" Type="http://schemas.openxmlformats.org/officeDocument/2006/relationships/image" Target="../media/image811.png"/><Relationship Id="rId146" Type="http://schemas.openxmlformats.org/officeDocument/2006/relationships/image" Target="../media/image859.png"/><Relationship Id="rId353" Type="http://schemas.openxmlformats.org/officeDocument/2006/relationships/customXml" Target="../ink/ink1340.xml"/><Relationship Id="rId560" Type="http://schemas.openxmlformats.org/officeDocument/2006/relationships/image" Target="../media/image1066.png"/><Relationship Id="rId798" Type="http://schemas.openxmlformats.org/officeDocument/2006/relationships/image" Target="../media/image1185.png"/><Relationship Id="rId213" Type="http://schemas.openxmlformats.org/officeDocument/2006/relationships/customXml" Target="../ink/ink1270.xml"/><Relationship Id="rId420" Type="http://schemas.openxmlformats.org/officeDocument/2006/relationships/image" Target="../media/image996.png"/><Relationship Id="rId658" Type="http://schemas.openxmlformats.org/officeDocument/2006/relationships/image" Target="../media/image1115.png"/><Relationship Id="rId865" Type="http://schemas.openxmlformats.org/officeDocument/2006/relationships/customXml" Target="../ink/ink1596.xml"/><Relationship Id="rId297" Type="http://schemas.openxmlformats.org/officeDocument/2006/relationships/customXml" Target="../ink/ink1312.xml"/><Relationship Id="rId518" Type="http://schemas.openxmlformats.org/officeDocument/2006/relationships/image" Target="../media/image1045.png"/><Relationship Id="rId725" Type="http://schemas.openxmlformats.org/officeDocument/2006/relationships/customXml" Target="../ink/ink1526.xml"/><Relationship Id="rId932" Type="http://schemas.openxmlformats.org/officeDocument/2006/relationships/image" Target="../media/image1604.png"/><Relationship Id="rId157" Type="http://schemas.openxmlformats.org/officeDocument/2006/relationships/customXml" Target="../ink/ink1242.xml"/><Relationship Id="rId364" Type="http://schemas.openxmlformats.org/officeDocument/2006/relationships/image" Target="../media/image968.png"/><Relationship Id="rId1008" Type="http://schemas.openxmlformats.org/officeDocument/2006/relationships/image" Target="../media/image1642.png"/><Relationship Id="rId61" Type="http://schemas.openxmlformats.org/officeDocument/2006/relationships/customXml" Target="../ink/ink1194.xml"/><Relationship Id="rId571" Type="http://schemas.openxmlformats.org/officeDocument/2006/relationships/customXml" Target="../ink/ink1449.xml"/><Relationship Id="rId669" Type="http://schemas.openxmlformats.org/officeDocument/2006/relationships/customXml" Target="../ink/ink1498.xml"/><Relationship Id="rId876" Type="http://schemas.openxmlformats.org/officeDocument/2006/relationships/image" Target="../media/image1224.png"/><Relationship Id="rId19" Type="http://schemas.openxmlformats.org/officeDocument/2006/relationships/customXml" Target="../ink/ink1173.xml"/><Relationship Id="rId224" Type="http://schemas.openxmlformats.org/officeDocument/2006/relationships/image" Target="../media/image898.png"/><Relationship Id="rId431" Type="http://schemas.openxmlformats.org/officeDocument/2006/relationships/customXml" Target="../ink/ink1379.xml"/><Relationship Id="rId529" Type="http://schemas.openxmlformats.org/officeDocument/2006/relationships/customXml" Target="../ink/ink1428.xml"/><Relationship Id="rId736" Type="http://schemas.openxmlformats.org/officeDocument/2006/relationships/image" Target="../media/image1154.png"/><Relationship Id="rId168" Type="http://schemas.openxmlformats.org/officeDocument/2006/relationships/image" Target="../media/image870.png"/><Relationship Id="rId943" Type="http://schemas.openxmlformats.org/officeDocument/2006/relationships/customXml" Target="../ink/ink1635.xml"/><Relationship Id="rId1019" Type="http://schemas.openxmlformats.org/officeDocument/2006/relationships/customXml" Target="../ink/ink1673.xml"/><Relationship Id="rId72" Type="http://schemas.openxmlformats.org/officeDocument/2006/relationships/image" Target="../media/image822.png"/><Relationship Id="rId375" Type="http://schemas.openxmlformats.org/officeDocument/2006/relationships/customXml" Target="../ink/ink1351.xml"/><Relationship Id="rId582" Type="http://schemas.openxmlformats.org/officeDocument/2006/relationships/image" Target="../media/image1077.png"/><Relationship Id="rId803" Type="http://schemas.openxmlformats.org/officeDocument/2006/relationships/customXml" Target="../ink/ink1565.xml"/><Relationship Id="rId3" Type="http://schemas.openxmlformats.org/officeDocument/2006/relationships/image" Target="../media/image1.png"/><Relationship Id="rId235" Type="http://schemas.openxmlformats.org/officeDocument/2006/relationships/customXml" Target="../ink/ink1281.xml"/><Relationship Id="rId442" Type="http://schemas.openxmlformats.org/officeDocument/2006/relationships/image" Target="../media/image1007.png"/><Relationship Id="rId887" Type="http://schemas.openxmlformats.org/officeDocument/2006/relationships/customXml" Target="../ink/ink1607.xml"/><Relationship Id="rId302" Type="http://schemas.openxmlformats.org/officeDocument/2006/relationships/image" Target="../media/image937.png"/><Relationship Id="rId747" Type="http://schemas.openxmlformats.org/officeDocument/2006/relationships/customXml" Target="../ink/ink1537.xml"/><Relationship Id="rId954" Type="http://schemas.openxmlformats.org/officeDocument/2006/relationships/image" Target="../media/image1615.png"/><Relationship Id="rId83" Type="http://schemas.openxmlformats.org/officeDocument/2006/relationships/customXml" Target="../ink/ink1205.xml"/><Relationship Id="rId179" Type="http://schemas.openxmlformats.org/officeDocument/2006/relationships/customXml" Target="../ink/ink1253.xml"/><Relationship Id="rId386" Type="http://schemas.openxmlformats.org/officeDocument/2006/relationships/image" Target="../media/image979.png"/><Relationship Id="rId593" Type="http://schemas.openxmlformats.org/officeDocument/2006/relationships/customXml" Target="../ink/ink1460.xml"/><Relationship Id="rId607" Type="http://schemas.openxmlformats.org/officeDocument/2006/relationships/customXml" Target="../ink/ink1467.xml"/><Relationship Id="rId814" Type="http://schemas.openxmlformats.org/officeDocument/2006/relationships/image" Target="../media/image1193.png"/><Relationship Id="rId246" Type="http://schemas.openxmlformats.org/officeDocument/2006/relationships/image" Target="../media/image909.png"/><Relationship Id="rId453" Type="http://schemas.openxmlformats.org/officeDocument/2006/relationships/customXml" Target="../ink/ink1390.xml"/><Relationship Id="rId660" Type="http://schemas.openxmlformats.org/officeDocument/2006/relationships/image" Target="../media/image1116.png"/><Relationship Id="rId898" Type="http://schemas.openxmlformats.org/officeDocument/2006/relationships/image" Target="../media/image1587.png"/><Relationship Id="rId106" Type="http://schemas.openxmlformats.org/officeDocument/2006/relationships/image" Target="../media/image839.png"/><Relationship Id="rId313" Type="http://schemas.openxmlformats.org/officeDocument/2006/relationships/customXml" Target="../ink/ink1320.xml"/><Relationship Id="rId758" Type="http://schemas.openxmlformats.org/officeDocument/2006/relationships/image" Target="../media/image1165.png"/><Relationship Id="rId965" Type="http://schemas.openxmlformats.org/officeDocument/2006/relationships/customXml" Target="../ink/ink1646.xml"/><Relationship Id="rId10" Type="http://schemas.openxmlformats.org/officeDocument/2006/relationships/image" Target="../media/image791.png"/><Relationship Id="rId94" Type="http://schemas.openxmlformats.org/officeDocument/2006/relationships/image" Target="../media/image833.png"/><Relationship Id="rId397" Type="http://schemas.openxmlformats.org/officeDocument/2006/relationships/customXml" Target="../ink/ink1362.xml"/><Relationship Id="rId520" Type="http://schemas.openxmlformats.org/officeDocument/2006/relationships/image" Target="../media/image1046.png"/><Relationship Id="rId618" Type="http://schemas.openxmlformats.org/officeDocument/2006/relationships/image" Target="../media/image1095.png"/><Relationship Id="rId825" Type="http://schemas.openxmlformats.org/officeDocument/2006/relationships/customXml" Target="../ink/ink1576.xml"/><Relationship Id="rId257" Type="http://schemas.openxmlformats.org/officeDocument/2006/relationships/customXml" Target="../ink/ink1292.xml"/><Relationship Id="rId464" Type="http://schemas.openxmlformats.org/officeDocument/2006/relationships/image" Target="../media/image1018.png"/><Relationship Id="rId1010" Type="http://schemas.openxmlformats.org/officeDocument/2006/relationships/image" Target="../media/image1643.png"/><Relationship Id="rId117" Type="http://schemas.openxmlformats.org/officeDocument/2006/relationships/customXml" Target="../ink/ink1222.xml"/><Relationship Id="rId671" Type="http://schemas.openxmlformats.org/officeDocument/2006/relationships/customXml" Target="../ink/ink1499.xml"/><Relationship Id="rId769" Type="http://schemas.openxmlformats.org/officeDocument/2006/relationships/customXml" Target="../ink/ink1548.xml"/><Relationship Id="rId976" Type="http://schemas.openxmlformats.org/officeDocument/2006/relationships/image" Target="../media/image1626.png"/><Relationship Id="rId324" Type="http://schemas.openxmlformats.org/officeDocument/2006/relationships/image" Target="../media/image948.png"/><Relationship Id="rId531" Type="http://schemas.openxmlformats.org/officeDocument/2006/relationships/customXml" Target="../ink/ink1429.xml"/><Relationship Id="rId629" Type="http://schemas.openxmlformats.org/officeDocument/2006/relationships/customXml" Target="../ink/ink1478.xml"/></Relationships>
</file>

<file path=ppt/slides/_rels/slide13.xml.rels><?xml version="1.0" encoding="UTF-8" standalone="yes"?>
<Relationships xmlns="http://schemas.openxmlformats.org/package/2006/relationships"><Relationship Id="rId8" Type="http://schemas.openxmlformats.org/officeDocument/2006/relationships/image" Target="../media/image10600.png"/><Relationship Id="rId7" Type="http://schemas.openxmlformats.org/officeDocument/2006/relationships/image" Target="../media/image9000.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13010.png"/><Relationship Id="rId5" Type="http://schemas.openxmlformats.org/officeDocument/2006/relationships/image" Target="../media/image2100.png"/><Relationship Id="rId15" Type="http://schemas.openxmlformats.org/officeDocument/2006/relationships/image" Target="../media/image7210.png"/><Relationship Id="rId10" Type="http://schemas.openxmlformats.org/officeDocument/2006/relationships/image" Target="../media/image12010.png"/><Relationship Id="rId4" Type="http://schemas.openxmlformats.org/officeDocument/2006/relationships/image" Target="../media/image11000.png"/><Relationship Id="rId9" Type="http://schemas.openxmlformats.org/officeDocument/2006/relationships/image" Target="../media/image11100.png"/><Relationship Id="rId14" Type="http://schemas.openxmlformats.org/officeDocument/2006/relationships/image" Target="../media/image6810.png"/></Relationships>
</file>

<file path=ppt/slides/_rels/slide14.xml.rels><?xml version="1.0" encoding="UTF-8" standalone="yes"?>
<Relationships xmlns="http://schemas.openxmlformats.org/package/2006/relationships"><Relationship Id="rId13" Type="http://schemas.openxmlformats.org/officeDocument/2006/relationships/customXml" Target="../ink/ink1685.xml"/><Relationship Id="rId18" Type="http://schemas.openxmlformats.org/officeDocument/2006/relationships/image" Target="../media/image1662.png"/><Relationship Id="rId26" Type="http://schemas.openxmlformats.org/officeDocument/2006/relationships/image" Target="../media/image1666.png"/><Relationship Id="rId39" Type="http://schemas.openxmlformats.org/officeDocument/2006/relationships/customXml" Target="../ink/ink1698.xml"/><Relationship Id="rId21" Type="http://schemas.openxmlformats.org/officeDocument/2006/relationships/customXml" Target="../ink/ink1689.xml"/><Relationship Id="rId34" Type="http://schemas.openxmlformats.org/officeDocument/2006/relationships/image" Target="../media/image1670.png"/><Relationship Id="rId42" Type="http://schemas.openxmlformats.org/officeDocument/2006/relationships/image" Target="../media/image1674.png"/><Relationship Id="rId7" Type="http://schemas.openxmlformats.org/officeDocument/2006/relationships/customXml" Target="../ink/ink1682.xml"/><Relationship Id="rId2" Type="http://schemas.openxmlformats.org/officeDocument/2006/relationships/notesSlide" Target="../notesSlides/notesSlide14.xml"/><Relationship Id="rId16" Type="http://schemas.openxmlformats.org/officeDocument/2006/relationships/image" Target="../media/image1661.png"/><Relationship Id="rId20" Type="http://schemas.openxmlformats.org/officeDocument/2006/relationships/image" Target="../media/image1663.png"/><Relationship Id="rId29" Type="http://schemas.openxmlformats.org/officeDocument/2006/relationships/customXml" Target="../ink/ink1693.xml"/><Relationship Id="rId41" Type="http://schemas.openxmlformats.org/officeDocument/2006/relationships/customXml" Target="../ink/ink1699.xml"/><Relationship Id="rId1" Type="http://schemas.openxmlformats.org/officeDocument/2006/relationships/slideLayout" Target="../slideLayouts/slideLayout7.xml"/><Relationship Id="rId6" Type="http://schemas.openxmlformats.org/officeDocument/2006/relationships/image" Target="../media/image1656.png"/><Relationship Id="rId11" Type="http://schemas.openxmlformats.org/officeDocument/2006/relationships/customXml" Target="../ink/ink1684.xml"/><Relationship Id="rId24" Type="http://schemas.openxmlformats.org/officeDocument/2006/relationships/image" Target="../media/image1665.png"/><Relationship Id="rId32" Type="http://schemas.openxmlformats.org/officeDocument/2006/relationships/image" Target="../media/image1669.png"/><Relationship Id="rId37" Type="http://schemas.openxmlformats.org/officeDocument/2006/relationships/customXml" Target="../ink/ink1697.xml"/><Relationship Id="rId40" Type="http://schemas.openxmlformats.org/officeDocument/2006/relationships/image" Target="../media/image1673.png"/><Relationship Id="rId5" Type="http://schemas.openxmlformats.org/officeDocument/2006/relationships/customXml" Target="../ink/ink1681.xml"/><Relationship Id="rId15" Type="http://schemas.openxmlformats.org/officeDocument/2006/relationships/customXml" Target="../ink/ink1686.xml"/><Relationship Id="rId23" Type="http://schemas.openxmlformats.org/officeDocument/2006/relationships/customXml" Target="../ink/ink1690.xml"/><Relationship Id="rId28" Type="http://schemas.openxmlformats.org/officeDocument/2006/relationships/image" Target="../media/image1667.png"/><Relationship Id="rId36" Type="http://schemas.openxmlformats.org/officeDocument/2006/relationships/image" Target="../media/image1671.png"/><Relationship Id="rId10" Type="http://schemas.openxmlformats.org/officeDocument/2006/relationships/image" Target="../media/image1658.png"/><Relationship Id="rId19" Type="http://schemas.openxmlformats.org/officeDocument/2006/relationships/customXml" Target="../ink/ink1688.xml"/><Relationship Id="rId31" Type="http://schemas.openxmlformats.org/officeDocument/2006/relationships/customXml" Target="../ink/ink1694.xml"/><Relationship Id="rId44" Type="http://schemas.openxmlformats.org/officeDocument/2006/relationships/image" Target="../media/image1675.png"/><Relationship Id="rId4" Type="http://schemas.openxmlformats.org/officeDocument/2006/relationships/image" Target="../media/image1655.png"/><Relationship Id="rId9" Type="http://schemas.openxmlformats.org/officeDocument/2006/relationships/customXml" Target="../ink/ink1683.xml"/><Relationship Id="rId14" Type="http://schemas.openxmlformats.org/officeDocument/2006/relationships/image" Target="../media/image1660.png"/><Relationship Id="rId22" Type="http://schemas.openxmlformats.org/officeDocument/2006/relationships/image" Target="../media/image1664.png"/><Relationship Id="rId27" Type="http://schemas.openxmlformats.org/officeDocument/2006/relationships/customXml" Target="../ink/ink1692.xml"/><Relationship Id="rId30" Type="http://schemas.openxmlformats.org/officeDocument/2006/relationships/image" Target="../media/image1668.png"/><Relationship Id="rId35" Type="http://schemas.openxmlformats.org/officeDocument/2006/relationships/customXml" Target="../ink/ink1696.xml"/><Relationship Id="rId43" Type="http://schemas.openxmlformats.org/officeDocument/2006/relationships/customXml" Target="../ink/ink1700.xml"/><Relationship Id="rId8" Type="http://schemas.openxmlformats.org/officeDocument/2006/relationships/image" Target="../media/image1657.png"/><Relationship Id="rId3" Type="http://schemas.openxmlformats.org/officeDocument/2006/relationships/customXml" Target="../ink/ink1680.xml"/><Relationship Id="rId12" Type="http://schemas.openxmlformats.org/officeDocument/2006/relationships/image" Target="../media/image1659.png"/><Relationship Id="rId17" Type="http://schemas.openxmlformats.org/officeDocument/2006/relationships/customXml" Target="../ink/ink1687.xml"/><Relationship Id="rId25" Type="http://schemas.openxmlformats.org/officeDocument/2006/relationships/customXml" Target="../ink/ink1691.xml"/><Relationship Id="rId33" Type="http://schemas.openxmlformats.org/officeDocument/2006/relationships/customXml" Target="../ink/ink1695.xml"/><Relationship Id="rId38" Type="http://schemas.openxmlformats.org/officeDocument/2006/relationships/image" Target="../media/image1672.png"/></Relationships>
</file>

<file path=ppt/slides/_rels/slide15.xml.rels><?xml version="1.0" encoding="UTF-8" standalone="yes"?>
<Relationships xmlns="http://schemas.openxmlformats.org/package/2006/relationships"><Relationship Id="rId3" Type="http://schemas.openxmlformats.org/officeDocument/2006/relationships/customXml" Target="../ink/ink1701.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76.png"/></Relationships>
</file>

<file path=ppt/slides/_rels/slide16.xml.rels><?xml version="1.0" encoding="UTF-8" standalone="yes"?>
<Relationships xmlns="http://schemas.openxmlformats.org/package/2006/relationships"><Relationship Id="rId8" Type="http://schemas.openxmlformats.org/officeDocument/2006/relationships/image" Target="../media/image1679.png"/><Relationship Id="rId3" Type="http://schemas.openxmlformats.org/officeDocument/2006/relationships/customXml" Target="../ink/ink1702.xml"/><Relationship Id="rId7" Type="http://schemas.openxmlformats.org/officeDocument/2006/relationships/customXml" Target="../ink/ink170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78.png"/><Relationship Id="rId5" Type="http://schemas.openxmlformats.org/officeDocument/2006/relationships/customXml" Target="../ink/ink1703.xml"/><Relationship Id="rId4" Type="http://schemas.openxmlformats.org/officeDocument/2006/relationships/image" Target="../media/image1677.png"/></Relationships>
</file>

<file path=ppt/slides/_rels/slide17.xml.rels><?xml version="1.0" encoding="UTF-8" standalone="yes"?>
<Relationships xmlns="http://schemas.openxmlformats.org/package/2006/relationships"><Relationship Id="rId117" Type="http://schemas.openxmlformats.org/officeDocument/2006/relationships/image" Target="../media/image1736.png"/><Relationship Id="rId299" Type="http://schemas.openxmlformats.org/officeDocument/2006/relationships/image" Target="../media/image1827.png"/><Relationship Id="rId21" Type="http://schemas.openxmlformats.org/officeDocument/2006/relationships/customXml" Target="../ink/ink1714.xml"/><Relationship Id="rId63" Type="http://schemas.openxmlformats.org/officeDocument/2006/relationships/customXml" Target="../ink/ink1735.xml"/><Relationship Id="rId159" Type="http://schemas.openxmlformats.org/officeDocument/2006/relationships/image" Target="../media/image1757.png"/><Relationship Id="rId324" Type="http://schemas.openxmlformats.org/officeDocument/2006/relationships/customXml" Target="../ink/ink1866.xml"/><Relationship Id="rId366" Type="http://schemas.openxmlformats.org/officeDocument/2006/relationships/customXml" Target="../ink/ink1887.xml"/><Relationship Id="rId170" Type="http://schemas.openxmlformats.org/officeDocument/2006/relationships/customXml" Target="../ink/ink1789.xml"/><Relationship Id="rId226" Type="http://schemas.openxmlformats.org/officeDocument/2006/relationships/customXml" Target="../ink/ink1817.xml"/><Relationship Id="rId268" Type="http://schemas.openxmlformats.org/officeDocument/2006/relationships/customXml" Target="../ink/ink1838.xml"/><Relationship Id="rId32" Type="http://schemas.openxmlformats.org/officeDocument/2006/relationships/image" Target="../media/image1694.png"/><Relationship Id="rId74" Type="http://schemas.openxmlformats.org/officeDocument/2006/relationships/image" Target="../media/image1715.png"/><Relationship Id="rId128" Type="http://schemas.openxmlformats.org/officeDocument/2006/relationships/customXml" Target="../ink/ink1768.xml"/><Relationship Id="rId335" Type="http://schemas.openxmlformats.org/officeDocument/2006/relationships/image" Target="../media/image1845.png"/><Relationship Id="rId377" Type="http://schemas.openxmlformats.org/officeDocument/2006/relationships/image" Target="../media/image1866.png"/><Relationship Id="rId5" Type="http://schemas.openxmlformats.org/officeDocument/2006/relationships/customXml" Target="../ink/ink1706.xml"/><Relationship Id="rId181" Type="http://schemas.openxmlformats.org/officeDocument/2006/relationships/image" Target="../media/image1768.png"/><Relationship Id="rId237" Type="http://schemas.openxmlformats.org/officeDocument/2006/relationships/image" Target="../media/image1796.png"/><Relationship Id="rId279" Type="http://schemas.openxmlformats.org/officeDocument/2006/relationships/image" Target="../media/image1817.png"/><Relationship Id="rId43" Type="http://schemas.openxmlformats.org/officeDocument/2006/relationships/customXml" Target="../ink/ink1725.xml"/><Relationship Id="rId139" Type="http://schemas.openxmlformats.org/officeDocument/2006/relationships/image" Target="../media/image1747.png"/><Relationship Id="rId290" Type="http://schemas.openxmlformats.org/officeDocument/2006/relationships/customXml" Target="../ink/ink1849.xml"/><Relationship Id="rId304" Type="http://schemas.openxmlformats.org/officeDocument/2006/relationships/customXml" Target="../ink/ink1856.xml"/><Relationship Id="rId346" Type="http://schemas.openxmlformats.org/officeDocument/2006/relationships/customXml" Target="../ink/ink1877.xml"/><Relationship Id="rId388" Type="http://schemas.openxmlformats.org/officeDocument/2006/relationships/customXml" Target="../ink/ink1898.xml"/><Relationship Id="rId85" Type="http://schemas.openxmlformats.org/officeDocument/2006/relationships/customXml" Target="../ink/ink1746.xml"/><Relationship Id="rId150" Type="http://schemas.openxmlformats.org/officeDocument/2006/relationships/customXml" Target="../ink/ink1779.xml"/><Relationship Id="rId192" Type="http://schemas.openxmlformats.org/officeDocument/2006/relationships/customXml" Target="../ink/ink1800.xml"/><Relationship Id="rId206" Type="http://schemas.openxmlformats.org/officeDocument/2006/relationships/customXml" Target="../ink/ink1807.xml"/><Relationship Id="rId248" Type="http://schemas.openxmlformats.org/officeDocument/2006/relationships/customXml" Target="../ink/ink1828.xml"/><Relationship Id="rId12" Type="http://schemas.openxmlformats.org/officeDocument/2006/relationships/image" Target="../media/image1684.png"/><Relationship Id="rId108" Type="http://schemas.openxmlformats.org/officeDocument/2006/relationships/customXml" Target="../ink/ink1758.xml"/><Relationship Id="rId315" Type="http://schemas.openxmlformats.org/officeDocument/2006/relationships/image" Target="../media/image1835.png"/><Relationship Id="rId357" Type="http://schemas.openxmlformats.org/officeDocument/2006/relationships/image" Target="../media/image1856.png"/><Relationship Id="rId54" Type="http://schemas.openxmlformats.org/officeDocument/2006/relationships/image" Target="../media/image1705.png"/><Relationship Id="rId96" Type="http://schemas.openxmlformats.org/officeDocument/2006/relationships/customXml" Target="../ink/ink1752.xml"/><Relationship Id="rId161" Type="http://schemas.openxmlformats.org/officeDocument/2006/relationships/image" Target="../media/image1758.png"/><Relationship Id="rId217" Type="http://schemas.openxmlformats.org/officeDocument/2006/relationships/image" Target="../media/image1786.png"/><Relationship Id="rId259" Type="http://schemas.openxmlformats.org/officeDocument/2006/relationships/image" Target="../media/image1807.png"/><Relationship Id="rId23" Type="http://schemas.openxmlformats.org/officeDocument/2006/relationships/customXml" Target="../ink/ink1715.xml"/><Relationship Id="rId119" Type="http://schemas.openxmlformats.org/officeDocument/2006/relationships/image" Target="../media/image1737.png"/><Relationship Id="rId270" Type="http://schemas.openxmlformats.org/officeDocument/2006/relationships/customXml" Target="../ink/ink1839.xml"/><Relationship Id="rId326" Type="http://schemas.openxmlformats.org/officeDocument/2006/relationships/customXml" Target="../ink/ink1867.xml"/><Relationship Id="rId65" Type="http://schemas.openxmlformats.org/officeDocument/2006/relationships/customXml" Target="../ink/ink1736.xml"/><Relationship Id="rId130" Type="http://schemas.openxmlformats.org/officeDocument/2006/relationships/customXml" Target="../ink/ink1769.xml"/><Relationship Id="rId368" Type="http://schemas.openxmlformats.org/officeDocument/2006/relationships/customXml" Target="../ink/ink1888.xml"/><Relationship Id="rId172" Type="http://schemas.openxmlformats.org/officeDocument/2006/relationships/customXml" Target="../ink/ink1790.xml"/><Relationship Id="rId228" Type="http://schemas.openxmlformats.org/officeDocument/2006/relationships/customXml" Target="../ink/ink1818.xml"/><Relationship Id="rId281" Type="http://schemas.openxmlformats.org/officeDocument/2006/relationships/image" Target="../media/image1818.png"/><Relationship Id="rId337" Type="http://schemas.openxmlformats.org/officeDocument/2006/relationships/image" Target="../media/image1846.png"/><Relationship Id="rId34" Type="http://schemas.openxmlformats.org/officeDocument/2006/relationships/image" Target="../media/image1695.png"/><Relationship Id="rId76" Type="http://schemas.openxmlformats.org/officeDocument/2006/relationships/image" Target="../media/image1716.png"/><Relationship Id="rId141" Type="http://schemas.openxmlformats.org/officeDocument/2006/relationships/image" Target="../media/image1748.png"/><Relationship Id="rId379" Type="http://schemas.openxmlformats.org/officeDocument/2006/relationships/image" Target="../media/image1867.png"/><Relationship Id="rId7" Type="http://schemas.openxmlformats.org/officeDocument/2006/relationships/customXml" Target="../ink/ink1707.xml"/><Relationship Id="rId183" Type="http://schemas.openxmlformats.org/officeDocument/2006/relationships/image" Target="../media/image1769.png"/><Relationship Id="rId239" Type="http://schemas.openxmlformats.org/officeDocument/2006/relationships/image" Target="../media/image1797.png"/><Relationship Id="rId390" Type="http://schemas.openxmlformats.org/officeDocument/2006/relationships/customXml" Target="../ink/ink1899.xml"/><Relationship Id="rId250" Type="http://schemas.openxmlformats.org/officeDocument/2006/relationships/customXml" Target="../ink/ink1829.xml"/><Relationship Id="rId292" Type="http://schemas.openxmlformats.org/officeDocument/2006/relationships/customXml" Target="../ink/ink1850.xml"/><Relationship Id="rId306" Type="http://schemas.openxmlformats.org/officeDocument/2006/relationships/customXml" Target="../ink/ink1857.xml"/><Relationship Id="rId45" Type="http://schemas.openxmlformats.org/officeDocument/2006/relationships/customXml" Target="../ink/ink1726.xml"/><Relationship Id="rId87" Type="http://schemas.openxmlformats.org/officeDocument/2006/relationships/customXml" Target="../ink/ink1747.xml"/><Relationship Id="rId110" Type="http://schemas.openxmlformats.org/officeDocument/2006/relationships/customXml" Target="../ink/ink1759.xml"/><Relationship Id="rId348" Type="http://schemas.openxmlformats.org/officeDocument/2006/relationships/customXml" Target="../ink/ink1878.xml"/><Relationship Id="rId152" Type="http://schemas.openxmlformats.org/officeDocument/2006/relationships/customXml" Target="../ink/ink1780.xml"/><Relationship Id="rId194" Type="http://schemas.openxmlformats.org/officeDocument/2006/relationships/customXml" Target="../ink/ink1801.xml"/><Relationship Id="rId208" Type="http://schemas.openxmlformats.org/officeDocument/2006/relationships/customXml" Target="../ink/ink1808.xml"/><Relationship Id="rId261" Type="http://schemas.openxmlformats.org/officeDocument/2006/relationships/image" Target="../media/image1808.png"/><Relationship Id="rId14" Type="http://schemas.openxmlformats.org/officeDocument/2006/relationships/image" Target="../media/image1685.png"/><Relationship Id="rId56" Type="http://schemas.openxmlformats.org/officeDocument/2006/relationships/image" Target="../media/image1706.png"/><Relationship Id="rId317" Type="http://schemas.openxmlformats.org/officeDocument/2006/relationships/image" Target="../media/image1836.png"/><Relationship Id="rId359" Type="http://schemas.openxmlformats.org/officeDocument/2006/relationships/image" Target="../media/image1857.png"/><Relationship Id="rId98" Type="http://schemas.openxmlformats.org/officeDocument/2006/relationships/customXml" Target="../ink/ink1753.xml"/><Relationship Id="rId121" Type="http://schemas.openxmlformats.org/officeDocument/2006/relationships/image" Target="../media/image1738.png"/><Relationship Id="rId163" Type="http://schemas.openxmlformats.org/officeDocument/2006/relationships/image" Target="../media/image1759.png"/><Relationship Id="rId219" Type="http://schemas.openxmlformats.org/officeDocument/2006/relationships/image" Target="../media/image1787.png"/><Relationship Id="rId370" Type="http://schemas.openxmlformats.org/officeDocument/2006/relationships/customXml" Target="../ink/ink1889.xml"/><Relationship Id="rId230" Type="http://schemas.openxmlformats.org/officeDocument/2006/relationships/customXml" Target="../ink/ink1819.xml"/><Relationship Id="rId25" Type="http://schemas.openxmlformats.org/officeDocument/2006/relationships/customXml" Target="../ink/ink1716.xml"/><Relationship Id="rId67" Type="http://schemas.openxmlformats.org/officeDocument/2006/relationships/customXml" Target="../ink/ink1737.xml"/><Relationship Id="rId272" Type="http://schemas.openxmlformats.org/officeDocument/2006/relationships/customXml" Target="../ink/ink1840.xml"/><Relationship Id="rId328" Type="http://schemas.openxmlformats.org/officeDocument/2006/relationships/customXml" Target="../ink/ink1868.xml"/><Relationship Id="rId132" Type="http://schemas.openxmlformats.org/officeDocument/2006/relationships/customXml" Target="../ink/ink1770.xml"/><Relationship Id="rId174" Type="http://schemas.openxmlformats.org/officeDocument/2006/relationships/customXml" Target="../ink/ink1791.xml"/><Relationship Id="rId381" Type="http://schemas.openxmlformats.org/officeDocument/2006/relationships/image" Target="../media/image1868.png"/><Relationship Id="rId241" Type="http://schemas.openxmlformats.org/officeDocument/2006/relationships/image" Target="../media/image1798.png"/><Relationship Id="rId36" Type="http://schemas.openxmlformats.org/officeDocument/2006/relationships/image" Target="../media/image1696.png"/><Relationship Id="rId283" Type="http://schemas.openxmlformats.org/officeDocument/2006/relationships/image" Target="../media/image1819.png"/><Relationship Id="rId339" Type="http://schemas.openxmlformats.org/officeDocument/2006/relationships/image" Target="../media/image1847.png"/><Relationship Id="rId78" Type="http://schemas.openxmlformats.org/officeDocument/2006/relationships/image" Target="../media/image1717.png"/><Relationship Id="rId101" Type="http://schemas.openxmlformats.org/officeDocument/2006/relationships/image" Target="../media/image1728.png"/><Relationship Id="rId143" Type="http://schemas.openxmlformats.org/officeDocument/2006/relationships/image" Target="../media/image1749.png"/><Relationship Id="rId185" Type="http://schemas.openxmlformats.org/officeDocument/2006/relationships/image" Target="../media/image1770.png"/><Relationship Id="rId350" Type="http://schemas.openxmlformats.org/officeDocument/2006/relationships/customXml" Target="../ink/ink1879.xml"/><Relationship Id="rId9" Type="http://schemas.openxmlformats.org/officeDocument/2006/relationships/customXml" Target="../ink/ink1708.xml"/><Relationship Id="rId210" Type="http://schemas.openxmlformats.org/officeDocument/2006/relationships/customXml" Target="../ink/ink1809.xml"/><Relationship Id="rId392" Type="http://schemas.openxmlformats.org/officeDocument/2006/relationships/customXml" Target="../ink/ink1900.xml"/><Relationship Id="rId252" Type="http://schemas.openxmlformats.org/officeDocument/2006/relationships/customXml" Target="../ink/ink1830.xml"/><Relationship Id="rId294" Type="http://schemas.openxmlformats.org/officeDocument/2006/relationships/customXml" Target="../ink/ink1851.xml"/><Relationship Id="rId308" Type="http://schemas.openxmlformats.org/officeDocument/2006/relationships/customXml" Target="../ink/ink1858.xml"/><Relationship Id="rId47" Type="http://schemas.openxmlformats.org/officeDocument/2006/relationships/customXml" Target="../ink/ink1727.xml"/><Relationship Id="rId89" Type="http://schemas.openxmlformats.org/officeDocument/2006/relationships/customXml" Target="../ink/ink1748.xml"/><Relationship Id="rId112" Type="http://schemas.openxmlformats.org/officeDocument/2006/relationships/customXml" Target="../ink/ink1760.xml"/><Relationship Id="rId154" Type="http://schemas.openxmlformats.org/officeDocument/2006/relationships/customXml" Target="../ink/ink1781.xml"/><Relationship Id="rId361" Type="http://schemas.openxmlformats.org/officeDocument/2006/relationships/image" Target="../media/image1858.png"/><Relationship Id="rId196" Type="http://schemas.openxmlformats.org/officeDocument/2006/relationships/customXml" Target="../ink/ink1802.xml"/><Relationship Id="rId16" Type="http://schemas.openxmlformats.org/officeDocument/2006/relationships/image" Target="../media/image1686.png"/><Relationship Id="rId221" Type="http://schemas.openxmlformats.org/officeDocument/2006/relationships/image" Target="../media/image1788.png"/><Relationship Id="rId242" Type="http://schemas.openxmlformats.org/officeDocument/2006/relationships/customXml" Target="../ink/ink1825.xml"/><Relationship Id="rId263" Type="http://schemas.openxmlformats.org/officeDocument/2006/relationships/image" Target="../media/image1809.png"/><Relationship Id="rId284" Type="http://schemas.openxmlformats.org/officeDocument/2006/relationships/customXml" Target="../ink/ink1846.xml"/><Relationship Id="rId319" Type="http://schemas.openxmlformats.org/officeDocument/2006/relationships/image" Target="../media/image1837.png"/><Relationship Id="rId37" Type="http://schemas.openxmlformats.org/officeDocument/2006/relationships/customXml" Target="../ink/ink1722.xml"/><Relationship Id="rId58" Type="http://schemas.openxmlformats.org/officeDocument/2006/relationships/image" Target="../media/image1707.png"/><Relationship Id="rId79" Type="http://schemas.openxmlformats.org/officeDocument/2006/relationships/customXml" Target="../ink/ink1743.xml"/><Relationship Id="rId102" Type="http://schemas.openxmlformats.org/officeDocument/2006/relationships/customXml" Target="../ink/ink1755.xml"/><Relationship Id="rId123" Type="http://schemas.openxmlformats.org/officeDocument/2006/relationships/image" Target="../media/image1739.png"/><Relationship Id="rId144" Type="http://schemas.openxmlformats.org/officeDocument/2006/relationships/customXml" Target="../ink/ink1776.xml"/><Relationship Id="rId330" Type="http://schemas.openxmlformats.org/officeDocument/2006/relationships/customXml" Target="../ink/ink1869.xml"/><Relationship Id="rId90" Type="http://schemas.openxmlformats.org/officeDocument/2006/relationships/customXml" Target="../ink/ink1749.xml"/><Relationship Id="rId165" Type="http://schemas.openxmlformats.org/officeDocument/2006/relationships/image" Target="../media/image1760.png"/><Relationship Id="rId186" Type="http://schemas.openxmlformats.org/officeDocument/2006/relationships/customXml" Target="../ink/ink1797.xml"/><Relationship Id="rId351" Type="http://schemas.openxmlformats.org/officeDocument/2006/relationships/image" Target="../media/image1853.png"/><Relationship Id="rId372" Type="http://schemas.openxmlformats.org/officeDocument/2006/relationships/customXml" Target="../ink/ink1890.xml"/><Relationship Id="rId393" Type="http://schemas.openxmlformats.org/officeDocument/2006/relationships/image" Target="../media/image1874.png"/><Relationship Id="rId211" Type="http://schemas.openxmlformats.org/officeDocument/2006/relationships/image" Target="../media/image1783.png"/><Relationship Id="rId232" Type="http://schemas.openxmlformats.org/officeDocument/2006/relationships/customXml" Target="../ink/ink1820.xml"/><Relationship Id="rId253" Type="http://schemas.openxmlformats.org/officeDocument/2006/relationships/image" Target="../media/image1804.png"/><Relationship Id="rId274" Type="http://schemas.openxmlformats.org/officeDocument/2006/relationships/customXml" Target="../ink/ink1841.xml"/><Relationship Id="rId295" Type="http://schemas.openxmlformats.org/officeDocument/2006/relationships/image" Target="../media/image1825.png"/><Relationship Id="rId309" Type="http://schemas.openxmlformats.org/officeDocument/2006/relationships/image" Target="../media/image1832.png"/><Relationship Id="rId27" Type="http://schemas.openxmlformats.org/officeDocument/2006/relationships/customXml" Target="../ink/ink1717.xml"/><Relationship Id="rId48" Type="http://schemas.openxmlformats.org/officeDocument/2006/relationships/image" Target="../media/image1702.png"/><Relationship Id="rId69" Type="http://schemas.openxmlformats.org/officeDocument/2006/relationships/customXml" Target="../ink/ink1738.xml"/><Relationship Id="rId113" Type="http://schemas.openxmlformats.org/officeDocument/2006/relationships/image" Target="../media/image1734.png"/><Relationship Id="rId134" Type="http://schemas.openxmlformats.org/officeDocument/2006/relationships/customXml" Target="../ink/ink1771.xml"/><Relationship Id="rId320" Type="http://schemas.openxmlformats.org/officeDocument/2006/relationships/customXml" Target="../ink/ink1864.xml"/><Relationship Id="rId80" Type="http://schemas.openxmlformats.org/officeDocument/2006/relationships/image" Target="../media/image1718.png"/><Relationship Id="rId155" Type="http://schemas.openxmlformats.org/officeDocument/2006/relationships/image" Target="../media/image1755.png"/><Relationship Id="rId176" Type="http://schemas.openxmlformats.org/officeDocument/2006/relationships/customXml" Target="../ink/ink1792.xml"/><Relationship Id="rId197" Type="http://schemas.openxmlformats.org/officeDocument/2006/relationships/image" Target="../media/image1776.png"/><Relationship Id="rId341" Type="http://schemas.openxmlformats.org/officeDocument/2006/relationships/image" Target="../media/image1848.png"/><Relationship Id="rId362" Type="http://schemas.openxmlformats.org/officeDocument/2006/relationships/customXml" Target="../ink/ink1885.xml"/><Relationship Id="rId383" Type="http://schemas.openxmlformats.org/officeDocument/2006/relationships/image" Target="../media/image1869.png"/><Relationship Id="rId201" Type="http://schemas.openxmlformats.org/officeDocument/2006/relationships/image" Target="../media/image1778.png"/><Relationship Id="rId222" Type="http://schemas.openxmlformats.org/officeDocument/2006/relationships/customXml" Target="../ink/ink1815.xml"/><Relationship Id="rId243" Type="http://schemas.openxmlformats.org/officeDocument/2006/relationships/image" Target="../media/image1799.png"/><Relationship Id="rId264" Type="http://schemas.openxmlformats.org/officeDocument/2006/relationships/customXml" Target="../ink/ink1836.xml"/><Relationship Id="rId285" Type="http://schemas.openxmlformats.org/officeDocument/2006/relationships/image" Target="../media/image1820.png"/><Relationship Id="rId17" Type="http://schemas.openxmlformats.org/officeDocument/2006/relationships/customXml" Target="../ink/ink1712.xml"/><Relationship Id="rId38" Type="http://schemas.openxmlformats.org/officeDocument/2006/relationships/image" Target="../media/image1697.png"/><Relationship Id="rId59" Type="http://schemas.openxmlformats.org/officeDocument/2006/relationships/customXml" Target="../ink/ink1733.xml"/><Relationship Id="rId103" Type="http://schemas.openxmlformats.org/officeDocument/2006/relationships/image" Target="../media/image1729.png"/><Relationship Id="rId124" Type="http://schemas.openxmlformats.org/officeDocument/2006/relationships/customXml" Target="../ink/ink1766.xml"/><Relationship Id="rId310" Type="http://schemas.openxmlformats.org/officeDocument/2006/relationships/customXml" Target="../ink/ink1859.xml"/><Relationship Id="rId70" Type="http://schemas.openxmlformats.org/officeDocument/2006/relationships/image" Target="../media/image1713.png"/><Relationship Id="rId91" Type="http://schemas.openxmlformats.org/officeDocument/2006/relationships/image" Target="../media/image1723.png"/><Relationship Id="rId145" Type="http://schemas.openxmlformats.org/officeDocument/2006/relationships/image" Target="../media/image1750.png"/><Relationship Id="rId166" Type="http://schemas.openxmlformats.org/officeDocument/2006/relationships/customXml" Target="../ink/ink1787.xml"/><Relationship Id="rId187" Type="http://schemas.openxmlformats.org/officeDocument/2006/relationships/image" Target="../media/image1771.png"/><Relationship Id="rId331" Type="http://schemas.openxmlformats.org/officeDocument/2006/relationships/image" Target="../media/image1843.png"/><Relationship Id="rId352" Type="http://schemas.openxmlformats.org/officeDocument/2006/relationships/customXml" Target="../ink/ink1880.xml"/><Relationship Id="rId373" Type="http://schemas.openxmlformats.org/officeDocument/2006/relationships/image" Target="../media/image1864.png"/><Relationship Id="rId394" Type="http://schemas.openxmlformats.org/officeDocument/2006/relationships/customXml" Target="../ink/ink1901.xml"/><Relationship Id="rId1" Type="http://schemas.openxmlformats.org/officeDocument/2006/relationships/slideLayout" Target="../slideLayouts/slideLayout7.xml"/><Relationship Id="rId212" Type="http://schemas.openxmlformats.org/officeDocument/2006/relationships/customXml" Target="../ink/ink1810.xml"/><Relationship Id="rId233" Type="http://schemas.openxmlformats.org/officeDocument/2006/relationships/image" Target="../media/image1794.png"/><Relationship Id="rId254" Type="http://schemas.openxmlformats.org/officeDocument/2006/relationships/customXml" Target="../ink/ink1831.xml"/><Relationship Id="rId28" Type="http://schemas.openxmlformats.org/officeDocument/2006/relationships/image" Target="../media/image1692.png"/><Relationship Id="rId49" Type="http://schemas.openxmlformats.org/officeDocument/2006/relationships/customXml" Target="../ink/ink1728.xml"/><Relationship Id="rId114" Type="http://schemas.openxmlformats.org/officeDocument/2006/relationships/customXml" Target="../ink/ink1761.xml"/><Relationship Id="rId275" Type="http://schemas.openxmlformats.org/officeDocument/2006/relationships/image" Target="../media/image1815.png"/><Relationship Id="rId296" Type="http://schemas.openxmlformats.org/officeDocument/2006/relationships/customXml" Target="../ink/ink1852.xml"/><Relationship Id="rId300" Type="http://schemas.openxmlformats.org/officeDocument/2006/relationships/customXml" Target="../ink/ink1854.xml"/><Relationship Id="rId60" Type="http://schemas.openxmlformats.org/officeDocument/2006/relationships/image" Target="../media/image1708.png"/><Relationship Id="rId81" Type="http://schemas.openxmlformats.org/officeDocument/2006/relationships/customXml" Target="../ink/ink1744.xml"/><Relationship Id="rId135" Type="http://schemas.openxmlformats.org/officeDocument/2006/relationships/image" Target="../media/image1745.png"/><Relationship Id="rId156" Type="http://schemas.openxmlformats.org/officeDocument/2006/relationships/customXml" Target="../ink/ink1782.xml"/><Relationship Id="rId177" Type="http://schemas.openxmlformats.org/officeDocument/2006/relationships/image" Target="../media/image1766.png"/><Relationship Id="rId198" Type="http://schemas.openxmlformats.org/officeDocument/2006/relationships/customXml" Target="../ink/ink1803.xml"/><Relationship Id="rId321" Type="http://schemas.openxmlformats.org/officeDocument/2006/relationships/image" Target="../media/image1838.png"/><Relationship Id="rId342" Type="http://schemas.openxmlformats.org/officeDocument/2006/relationships/customXml" Target="../ink/ink1875.xml"/><Relationship Id="rId363" Type="http://schemas.openxmlformats.org/officeDocument/2006/relationships/image" Target="../media/image1859.png"/><Relationship Id="rId384" Type="http://schemas.openxmlformats.org/officeDocument/2006/relationships/customXml" Target="../ink/ink1896.xml"/><Relationship Id="rId202" Type="http://schemas.openxmlformats.org/officeDocument/2006/relationships/customXml" Target="../ink/ink1805.xml"/><Relationship Id="rId223" Type="http://schemas.openxmlformats.org/officeDocument/2006/relationships/image" Target="../media/image1789.png"/><Relationship Id="rId244" Type="http://schemas.openxmlformats.org/officeDocument/2006/relationships/customXml" Target="../ink/ink1826.xml"/><Relationship Id="rId18" Type="http://schemas.openxmlformats.org/officeDocument/2006/relationships/image" Target="../media/image1687.png"/><Relationship Id="rId39" Type="http://schemas.openxmlformats.org/officeDocument/2006/relationships/customXml" Target="../ink/ink1723.xml"/><Relationship Id="rId265" Type="http://schemas.openxmlformats.org/officeDocument/2006/relationships/image" Target="../media/image1810.png"/><Relationship Id="rId286" Type="http://schemas.openxmlformats.org/officeDocument/2006/relationships/customXml" Target="../ink/ink1847.xml"/><Relationship Id="rId50" Type="http://schemas.openxmlformats.org/officeDocument/2006/relationships/image" Target="../media/image1703.png"/><Relationship Id="rId104" Type="http://schemas.openxmlformats.org/officeDocument/2006/relationships/customXml" Target="../ink/ink1756.xml"/><Relationship Id="rId125" Type="http://schemas.openxmlformats.org/officeDocument/2006/relationships/image" Target="../media/image1740.png"/><Relationship Id="rId146" Type="http://schemas.openxmlformats.org/officeDocument/2006/relationships/customXml" Target="../ink/ink1777.xml"/><Relationship Id="rId167" Type="http://schemas.openxmlformats.org/officeDocument/2006/relationships/image" Target="../media/image1761.png"/><Relationship Id="rId188" Type="http://schemas.openxmlformats.org/officeDocument/2006/relationships/customXml" Target="../ink/ink1798.xml"/><Relationship Id="rId311" Type="http://schemas.openxmlformats.org/officeDocument/2006/relationships/image" Target="../media/image1833.png"/><Relationship Id="rId332" Type="http://schemas.openxmlformats.org/officeDocument/2006/relationships/customXml" Target="../ink/ink1870.xml"/><Relationship Id="rId353" Type="http://schemas.openxmlformats.org/officeDocument/2006/relationships/image" Target="../media/image1854.png"/><Relationship Id="rId374" Type="http://schemas.openxmlformats.org/officeDocument/2006/relationships/customXml" Target="../ink/ink1891.xml"/><Relationship Id="rId395" Type="http://schemas.openxmlformats.org/officeDocument/2006/relationships/image" Target="../media/image1875.png"/><Relationship Id="rId71" Type="http://schemas.openxmlformats.org/officeDocument/2006/relationships/customXml" Target="../ink/ink1739.xml"/><Relationship Id="rId92" Type="http://schemas.openxmlformats.org/officeDocument/2006/relationships/customXml" Target="../ink/ink1750.xml"/><Relationship Id="rId213" Type="http://schemas.openxmlformats.org/officeDocument/2006/relationships/image" Target="../media/image1784.png"/><Relationship Id="rId234" Type="http://schemas.openxmlformats.org/officeDocument/2006/relationships/customXml" Target="../ink/ink1821.xml"/><Relationship Id="rId2" Type="http://schemas.openxmlformats.org/officeDocument/2006/relationships/notesSlide" Target="../notesSlides/notesSlide17.xml"/><Relationship Id="rId29" Type="http://schemas.openxmlformats.org/officeDocument/2006/relationships/customXml" Target="../ink/ink1718.xml"/><Relationship Id="rId255" Type="http://schemas.openxmlformats.org/officeDocument/2006/relationships/image" Target="../media/image1805.png"/><Relationship Id="rId276" Type="http://schemas.openxmlformats.org/officeDocument/2006/relationships/customXml" Target="../ink/ink1842.xml"/><Relationship Id="rId297" Type="http://schemas.openxmlformats.org/officeDocument/2006/relationships/image" Target="../media/image1826.png"/><Relationship Id="rId40" Type="http://schemas.openxmlformats.org/officeDocument/2006/relationships/image" Target="../media/image1698.png"/><Relationship Id="rId115" Type="http://schemas.openxmlformats.org/officeDocument/2006/relationships/image" Target="../media/image1735.png"/><Relationship Id="rId136" Type="http://schemas.openxmlformats.org/officeDocument/2006/relationships/customXml" Target="../ink/ink1772.xml"/><Relationship Id="rId157" Type="http://schemas.openxmlformats.org/officeDocument/2006/relationships/image" Target="../media/image1756.png"/><Relationship Id="rId178" Type="http://schemas.openxmlformats.org/officeDocument/2006/relationships/customXml" Target="../ink/ink1793.xml"/><Relationship Id="rId301" Type="http://schemas.openxmlformats.org/officeDocument/2006/relationships/image" Target="../media/image1828.png"/><Relationship Id="rId322" Type="http://schemas.openxmlformats.org/officeDocument/2006/relationships/customXml" Target="../ink/ink1865.xml"/><Relationship Id="rId343" Type="http://schemas.openxmlformats.org/officeDocument/2006/relationships/image" Target="../media/image1849.png"/><Relationship Id="rId364" Type="http://schemas.openxmlformats.org/officeDocument/2006/relationships/customXml" Target="../ink/ink1886.xml"/><Relationship Id="rId61" Type="http://schemas.openxmlformats.org/officeDocument/2006/relationships/customXml" Target="../ink/ink1734.xml"/><Relationship Id="rId82" Type="http://schemas.openxmlformats.org/officeDocument/2006/relationships/image" Target="../media/image1719.png"/><Relationship Id="rId199" Type="http://schemas.openxmlformats.org/officeDocument/2006/relationships/image" Target="../media/image1777.png"/><Relationship Id="rId203" Type="http://schemas.openxmlformats.org/officeDocument/2006/relationships/image" Target="../media/image1779.png"/><Relationship Id="rId385" Type="http://schemas.openxmlformats.org/officeDocument/2006/relationships/image" Target="../media/image1870.png"/><Relationship Id="rId19" Type="http://schemas.openxmlformats.org/officeDocument/2006/relationships/customXml" Target="../ink/ink1713.xml"/><Relationship Id="rId224" Type="http://schemas.openxmlformats.org/officeDocument/2006/relationships/customXml" Target="../ink/ink1816.xml"/><Relationship Id="rId245" Type="http://schemas.openxmlformats.org/officeDocument/2006/relationships/image" Target="../media/image1800.png"/><Relationship Id="rId266" Type="http://schemas.openxmlformats.org/officeDocument/2006/relationships/customXml" Target="../ink/ink1837.xml"/><Relationship Id="rId287" Type="http://schemas.openxmlformats.org/officeDocument/2006/relationships/image" Target="../media/image1821.png"/><Relationship Id="rId30" Type="http://schemas.openxmlformats.org/officeDocument/2006/relationships/image" Target="../media/image1693.png"/><Relationship Id="rId105" Type="http://schemas.openxmlformats.org/officeDocument/2006/relationships/image" Target="../media/image1730.png"/><Relationship Id="rId126" Type="http://schemas.openxmlformats.org/officeDocument/2006/relationships/customXml" Target="../ink/ink1767.xml"/><Relationship Id="rId147" Type="http://schemas.openxmlformats.org/officeDocument/2006/relationships/image" Target="../media/image1751.png"/><Relationship Id="rId168" Type="http://schemas.openxmlformats.org/officeDocument/2006/relationships/customXml" Target="../ink/ink1788.xml"/><Relationship Id="rId312" Type="http://schemas.openxmlformats.org/officeDocument/2006/relationships/customXml" Target="../ink/ink1860.xml"/><Relationship Id="rId333" Type="http://schemas.openxmlformats.org/officeDocument/2006/relationships/image" Target="../media/image1844.png"/><Relationship Id="rId354" Type="http://schemas.openxmlformats.org/officeDocument/2006/relationships/customXml" Target="../ink/ink1881.xml"/><Relationship Id="rId51" Type="http://schemas.openxmlformats.org/officeDocument/2006/relationships/customXml" Target="../ink/ink1729.xml"/><Relationship Id="rId72" Type="http://schemas.openxmlformats.org/officeDocument/2006/relationships/image" Target="../media/image1714.png"/><Relationship Id="rId93" Type="http://schemas.openxmlformats.org/officeDocument/2006/relationships/image" Target="../media/image1724.png"/><Relationship Id="rId189" Type="http://schemas.openxmlformats.org/officeDocument/2006/relationships/image" Target="../media/image1772.png"/><Relationship Id="rId375" Type="http://schemas.openxmlformats.org/officeDocument/2006/relationships/image" Target="../media/image1865.png"/><Relationship Id="rId3" Type="http://schemas.openxmlformats.org/officeDocument/2006/relationships/customXml" Target="../ink/ink1705.xml"/><Relationship Id="rId214" Type="http://schemas.openxmlformats.org/officeDocument/2006/relationships/customXml" Target="../ink/ink1811.xml"/><Relationship Id="rId235" Type="http://schemas.openxmlformats.org/officeDocument/2006/relationships/image" Target="../media/image1795.png"/><Relationship Id="rId256" Type="http://schemas.openxmlformats.org/officeDocument/2006/relationships/customXml" Target="../ink/ink1832.xml"/><Relationship Id="rId277" Type="http://schemas.openxmlformats.org/officeDocument/2006/relationships/image" Target="../media/image1816.png"/><Relationship Id="rId298" Type="http://schemas.openxmlformats.org/officeDocument/2006/relationships/customXml" Target="../ink/ink1853.xml"/><Relationship Id="rId116" Type="http://schemas.openxmlformats.org/officeDocument/2006/relationships/customXml" Target="../ink/ink1762.xml"/><Relationship Id="rId137" Type="http://schemas.openxmlformats.org/officeDocument/2006/relationships/image" Target="../media/image1746.png"/><Relationship Id="rId158" Type="http://schemas.openxmlformats.org/officeDocument/2006/relationships/customXml" Target="../ink/ink1783.xml"/><Relationship Id="rId302" Type="http://schemas.openxmlformats.org/officeDocument/2006/relationships/customXml" Target="../ink/ink1855.xml"/><Relationship Id="rId323" Type="http://schemas.openxmlformats.org/officeDocument/2006/relationships/image" Target="../media/image1839.png"/><Relationship Id="rId344" Type="http://schemas.openxmlformats.org/officeDocument/2006/relationships/customXml" Target="../ink/ink1876.xml"/><Relationship Id="rId20" Type="http://schemas.openxmlformats.org/officeDocument/2006/relationships/image" Target="../media/image1688.png"/><Relationship Id="rId41" Type="http://schemas.openxmlformats.org/officeDocument/2006/relationships/customXml" Target="../ink/ink1724.xml"/><Relationship Id="rId62" Type="http://schemas.openxmlformats.org/officeDocument/2006/relationships/image" Target="../media/image1709.png"/><Relationship Id="rId83" Type="http://schemas.openxmlformats.org/officeDocument/2006/relationships/customXml" Target="../ink/ink1745.xml"/><Relationship Id="rId179" Type="http://schemas.openxmlformats.org/officeDocument/2006/relationships/image" Target="../media/image1767.png"/><Relationship Id="rId365" Type="http://schemas.openxmlformats.org/officeDocument/2006/relationships/image" Target="../media/image1860.png"/><Relationship Id="rId386" Type="http://schemas.openxmlformats.org/officeDocument/2006/relationships/customXml" Target="../ink/ink1897.xml"/><Relationship Id="rId190" Type="http://schemas.openxmlformats.org/officeDocument/2006/relationships/customXml" Target="../ink/ink1799.xml"/><Relationship Id="rId204" Type="http://schemas.openxmlformats.org/officeDocument/2006/relationships/customXml" Target="../ink/ink1806.xml"/><Relationship Id="rId225" Type="http://schemas.openxmlformats.org/officeDocument/2006/relationships/image" Target="../media/image1790.png"/><Relationship Id="rId246" Type="http://schemas.openxmlformats.org/officeDocument/2006/relationships/customXml" Target="../ink/ink1827.xml"/><Relationship Id="rId267" Type="http://schemas.openxmlformats.org/officeDocument/2006/relationships/image" Target="../media/image1811.png"/><Relationship Id="rId288" Type="http://schemas.openxmlformats.org/officeDocument/2006/relationships/customXml" Target="../ink/ink1848.xml"/><Relationship Id="rId106" Type="http://schemas.openxmlformats.org/officeDocument/2006/relationships/customXml" Target="../ink/ink1757.xml"/><Relationship Id="rId127" Type="http://schemas.openxmlformats.org/officeDocument/2006/relationships/image" Target="../media/image1741.png"/><Relationship Id="rId313" Type="http://schemas.openxmlformats.org/officeDocument/2006/relationships/image" Target="../media/image1834.png"/><Relationship Id="rId10" Type="http://schemas.openxmlformats.org/officeDocument/2006/relationships/image" Target="../media/image1683.png"/><Relationship Id="rId31" Type="http://schemas.openxmlformats.org/officeDocument/2006/relationships/customXml" Target="../ink/ink1719.xml"/><Relationship Id="rId52" Type="http://schemas.openxmlformats.org/officeDocument/2006/relationships/image" Target="../media/image1704.png"/><Relationship Id="rId73" Type="http://schemas.openxmlformats.org/officeDocument/2006/relationships/customXml" Target="../ink/ink1740.xml"/><Relationship Id="rId94" Type="http://schemas.openxmlformats.org/officeDocument/2006/relationships/customXml" Target="../ink/ink1751.xml"/><Relationship Id="rId148" Type="http://schemas.openxmlformats.org/officeDocument/2006/relationships/customXml" Target="../ink/ink1778.xml"/><Relationship Id="rId169" Type="http://schemas.openxmlformats.org/officeDocument/2006/relationships/image" Target="../media/image1762.png"/><Relationship Id="rId334" Type="http://schemas.openxmlformats.org/officeDocument/2006/relationships/customXml" Target="../ink/ink1871.xml"/><Relationship Id="rId355" Type="http://schemas.openxmlformats.org/officeDocument/2006/relationships/image" Target="../media/image1855.png"/><Relationship Id="rId376" Type="http://schemas.openxmlformats.org/officeDocument/2006/relationships/customXml" Target="../ink/ink1892.xml"/><Relationship Id="rId4" Type="http://schemas.openxmlformats.org/officeDocument/2006/relationships/image" Target="../media/image1680.png"/><Relationship Id="rId180" Type="http://schemas.openxmlformats.org/officeDocument/2006/relationships/customXml" Target="../ink/ink1794.xml"/><Relationship Id="rId215" Type="http://schemas.openxmlformats.org/officeDocument/2006/relationships/image" Target="../media/image1785.png"/><Relationship Id="rId236" Type="http://schemas.openxmlformats.org/officeDocument/2006/relationships/customXml" Target="../ink/ink1822.xml"/><Relationship Id="rId257" Type="http://schemas.openxmlformats.org/officeDocument/2006/relationships/image" Target="../media/image1806.png"/><Relationship Id="rId278" Type="http://schemas.openxmlformats.org/officeDocument/2006/relationships/customXml" Target="../ink/ink1843.xml"/><Relationship Id="rId303" Type="http://schemas.openxmlformats.org/officeDocument/2006/relationships/image" Target="../media/image1829.png"/><Relationship Id="rId42" Type="http://schemas.openxmlformats.org/officeDocument/2006/relationships/image" Target="../media/image1699.png"/><Relationship Id="rId84" Type="http://schemas.openxmlformats.org/officeDocument/2006/relationships/image" Target="../media/image1720.png"/><Relationship Id="rId138" Type="http://schemas.openxmlformats.org/officeDocument/2006/relationships/customXml" Target="../ink/ink1773.xml"/><Relationship Id="rId345" Type="http://schemas.openxmlformats.org/officeDocument/2006/relationships/image" Target="../media/image1850.png"/><Relationship Id="rId387" Type="http://schemas.openxmlformats.org/officeDocument/2006/relationships/image" Target="../media/image1871.png"/><Relationship Id="rId191" Type="http://schemas.openxmlformats.org/officeDocument/2006/relationships/image" Target="../media/image1773.png"/><Relationship Id="rId205" Type="http://schemas.openxmlformats.org/officeDocument/2006/relationships/image" Target="../media/image1780.png"/><Relationship Id="rId247" Type="http://schemas.openxmlformats.org/officeDocument/2006/relationships/image" Target="../media/image1801.png"/><Relationship Id="rId107" Type="http://schemas.openxmlformats.org/officeDocument/2006/relationships/image" Target="../media/image1731.png"/><Relationship Id="rId289" Type="http://schemas.openxmlformats.org/officeDocument/2006/relationships/image" Target="../media/image1822.png"/><Relationship Id="rId11" Type="http://schemas.openxmlformats.org/officeDocument/2006/relationships/customXml" Target="../ink/ink1709.xml"/><Relationship Id="rId53" Type="http://schemas.openxmlformats.org/officeDocument/2006/relationships/customXml" Target="../ink/ink1730.xml"/><Relationship Id="rId149" Type="http://schemas.openxmlformats.org/officeDocument/2006/relationships/image" Target="../media/image1752.png"/><Relationship Id="rId314" Type="http://schemas.openxmlformats.org/officeDocument/2006/relationships/customXml" Target="../ink/ink1861.xml"/><Relationship Id="rId356" Type="http://schemas.openxmlformats.org/officeDocument/2006/relationships/customXml" Target="../ink/ink1882.xml"/><Relationship Id="rId95" Type="http://schemas.openxmlformats.org/officeDocument/2006/relationships/image" Target="../media/image1725.png"/><Relationship Id="rId160" Type="http://schemas.openxmlformats.org/officeDocument/2006/relationships/customXml" Target="../ink/ink1784.xml"/><Relationship Id="rId216" Type="http://schemas.openxmlformats.org/officeDocument/2006/relationships/customXml" Target="../ink/ink1812.xml"/><Relationship Id="rId258" Type="http://schemas.openxmlformats.org/officeDocument/2006/relationships/customXml" Target="../ink/ink1833.xml"/><Relationship Id="rId22" Type="http://schemas.openxmlformats.org/officeDocument/2006/relationships/image" Target="../media/image1689.png"/><Relationship Id="rId64" Type="http://schemas.openxmlformats.org/officeDocument/2006/relationships/image" Target="../media/image1710.png"/><Relationship Id="rId118" Type="http://schemas.openxmlformats.org/officeDocument/2006/relationships/customXml" Target="../ink/ink1763.xml"/><Relationship Id="rId325" Type="http://schemas.openxmlformats.org/officeDocument/2006/relationships/image" Target="../media/image1840.png"/><Relationship Id="rId367" Type="http://schemas.openxmlformats.org/officeDocument/2006/relationships/image" Target="../media/image1861.png"/><Relationship Id="rId171" Type="http://schemas.openxmlformats.org/officeDocument/2006/relationships/image" Target="../media/image1763.png"/><Relationship Id="rId227" Type="http://schemas.openxmlformats.org/officeDocument/2006/relationships/image" Target="../media/image1791.png"/><Relationship Id="rId269" Type="http://schemas.openxmlformats.org/officeDocument/2006/relationships/image" Target="../media/image1812.png"/><Relationship Id="rId33" Type="http://schemas.openxmlformats.org/officeDocument/2006/relationships/customXml" Target="../ink/ink1720.xml"/><Relationship Id="rId129" Type="http://schemas.openxmlformats.org/officeDocument/2006/relationships/image" Target="../media/image1742.png"/><Relationship Id="rId280" Type="http://schemas.openxmlformats.org/officeDocument/2006/relationships/customXml" Target="../ink/ink1844.xml"/><Relationship Id="rId336" Type="http://schemas.openxmlformats.org/officeDocument/2006/relationships/customXml" Target="../ink/ink1872.xml"/><Relationship Id="rId75" Type="http://schemas.openxmlformats.org/officeDocument/2006/relationships/customXml" Target="../ink/ink1741.xml"/><Relationship Id="rId140" Type="http://schemas.openxmlformats.org/officeDocument/2006/relationships/customXml" Target="../ink/ink1774.xml"/><Relationship Id="rId182" Type="http://schemas.openxmlformats.org/officeDocument/2006/relationships/customXml" Target="../ink/ink1795.xml"/><Relationship Id="rId378" Type="http://schemas.openxmlformats.org/officeDocument/2006/relationships/customXml" Target="../ink/ink1893.xml"/><Relationship Id="rId6" Type="http://schemas.openxmlformats.org/officeDocument/2006/relationships/image" Target="../media/image1681.png"/><Relationship Id="rId238" Type="http://schemas.openxmlformats.org/officeDocument/2006/relationships/customXml" Target="../ink/ink1823.xml"/><Relationship Id="rId291" Type="http://schemas.openxmlformats.org/officeDocument/2006/relationships/image" Target="../media/image1823.png"/><Relationship Id="rId305" Type="http://schemas.openxmlformats.org/officeDocument/2006/relationships/image" Target="../media/image1830.png"/><Relationship Id="rId347" Type="http://schemas.openxmlformats.org/officeDocument/2006/relationships/image" Target="../media/image1851.png"/><Relationship Id="rId44" Type="http://schemas.openxmlformats.org/officeDocument/2006/relationships/image" Target="../media/image1700.png"/><Relationship Id="rId86" Type="http://schemas.openxmlformats.org/officeDocument/2006/relationships/image" Target="../media/image1721.png"/><Relationship Id="rId151" Type="http://schemas.openxmlformats.org/officeDocument/2006/relationships/image" Target="../media/image1753.png"/><Relationship Id="rId389" Type="http://schemas.openxmlformats.org/officeDocument/2006/relationships/image" Target="../media/image1872.png"/><Relationship Id="rId193" Type="http://schemas.openxmlformats.org/officeDocument/2006/relationships/image" Target="../media/image1774.png"/><Relationship Id="rId207" Type="http://schemas.openxmlformats.org/officeDocument/2006/relationships/image" Target="../media/image1781.png"/><Relationship Id="rId249" Type="http://schemas.openxmlformats.org/officeDocument/2006/relationships/image" Target="../media/image1802.png"/><Relationship Id="rId13" Type="http://schemas.openxmlformats.org/officeDocument/2006/relationships/customXml" Target="../ink/ink1710.xml"/><Relationship Id="rId109" Type="http://schemas.openxmlformats.org/officeDocument/2006/relationships/image" Target="../media/image1732.png"/><Relationship Id="rId260" Type="http://schemas.openxmlformats.org/officeDocument/2006/relationships/customXml" Target="../ink/ink1834.xml"/><Relationship Id="rId316" Type="http://schemas.openxmlformats.org/officeDocument/2006/relationships/customXml" Target="../ink/ink1862.xml"/><Relationship Id="rId55" Type="http://schemas.openxmlformats.org/officeDocument/2006/relationships/customXml" Target="../ink/ink1731.xml"/><Relationship Id="rId97" Type="http://schemas.openxmlformats.org/officeDocument/2006/relationships/image" Target="../media/image1726.png"/><Relationship Id="rId120" Type="http://schemas.openxmlformats.org/officeDocument/2006/relationships/customXml" Target="../ink/ink1764.xml"/><Relationship Id="rId358" Type="http://schemas.openxmlformats.org/officeDocument/2006/relationships/customXml" Target="../ink/ink1883.xml"/><Relationship Id="rId162" Type="http://schemas.openxmlformats.org/officeDocument/2006/relationships/customXml" Target="../ink/ink1785.xml"/><Relationship Id="rId218" Type="http://schemas.openxmlformats.org/officeDocument/2006/relationships/customXml" Target="../ink/ink1813.xml"/><Relationship Id="rId271" Type="http://schemas.openxmlformats.org/officeDocument/2006/relationships/image" Target="../media/image1813.png"/><Relationship Id="rId24" Type="http://schemas.openxmlformats.org/officeDocument/2006/relationships/image" Target="../media/image1690.png"/><Relationship Id="rId66" Type="http://schemas.openxmlformats.org/officeDocument/2006/relationships/image" Target="../media/image1711.png"/><Relationship Id="rId131" Type="http://schemas.openxmlformats.org/officeDocument/2006/relationships/image" Target="../media/image1743.png"/><Relationship Id="rId327" Type="http://schemas.openxmlformats.org/officeDocument/2006/relationships/image" Target="../media/image1841.png"/><Relationship Id="rId369" Type="http://schemas.openxmlformats.org/officeDocument/2006/relationships/image" Target="../media/image1862.png"/><Relationship Id="rId173" Type="http://schemas.openxmlformats.org/officeDocument/2006/relationships/image" Target="../media/image1764.png"/><Relationship Id="rId229" Type="http://schemas.openxmlformats.org/officeDocument/2006/relationships/image" Target="../media/image1792.png"/><Relationship Id="rId380" Type="http://schemas.openxmlformats.org/officeDocument/2006/relationships/customXml" Target="../ink/ink1894.xml"/><Relationship Id="rId240" Type="http://schemas.openxmlformats.org/officeDocument/2006/relationships/customXml" Target="../ink/ink1824.xml"/><Relationship Id="rId35" Type="http://schemas.openxmlformats.org/officeDocument/2006/relationships/customXml" Target="../ink/ink1721.xml"/><Relationship Id="rId77" Type="http://schemas.openxmlformats.org/officeDocument/2006/relationships/customXml" Target="../ink/ink1742.xml"/><Relationship Id="rId100" Type="http://schemas.openxmlformats.org/officeDocument/2006/relationships/customXml" Target="../ink/ink1754.xml"/><Relationship Id="rId282" Type="http://schemas.openxmlformats.org/officeDocument/2006/relationships/customXml" Target="../ink/ink1845.xml"/><Relationship Id="rId338" Type="http://schemas.openxmlformats.org/officeDocument/2006/relationships/customXml" Target="../ink/ink1873.xml"/><Relationship Id="rId8" Type="http://schemas.openxmlformats.org/officeDocument/2006/relationships/image" Target="../media/image1682.png"/><Relationship Id="rId142" Type="http://schemas.openxmlformats.org/officeDocument/2006/relationships/customXml" Target="../ink/ink1775.xml"/><Relationship Id="rId184" Type="http://schemas.openxmlformats.org/officeDocument/2006/relationships/customXml" Target="../ink/ink1796.xml"/><Relationship Id="rId391" Type="http://schemas.openxmlformats.org/officeDocument/2006/relationships/image" Target="../media/image1873.png"/><Relationship Id="rId251" Type="http://schemas.openxmlformats.org/officeDocument/2006/relationships/image" Target="../media/image1803.png"/><Relationship Id="rId46" Type="http://schemas.openxmlformats.org/officeDocument/2006/relationships/image" Target="../media/image1701.png"/><Relationship Id="rId293" Type="http://schemas.openxmlformats.org/officeDocument/2006/relationships/image" Target="../media/image1824.png"/><Relationship Id="rId307" Type="http://schemas.openxmlformats.org/officeDocument/2006/relationships/image" Target="../media/image1831.png"/><Relationship Id="rId349" Type="http://schemas.openxmlformats.org/officeDocument/2006/relationships/image" Target="../media/image1852.png"/><Relationship Id="rId88" Type="http://schemas.openxmlformats.org/officeDocument/2006/relationships/image" Target="../media/image1722.png"/><Relationship Id="rId111" Type="http://schemas.openxmlformats.org/officeDocument/2006/relationships/image" Target="../media/image1733.png"/><Relationship Id="rId153" Type="http://schemas.openxmlformats.org/officeDocument/2006/relationships/image" Target="../media/image1754.png"/><Relationship Id="rId195" Type="http://schemas.openxmlformats.org/officeDocument/2006/relationships/image" Target="../media/image1775.png"/><Relationship Id="rId209" Type="http://schemas.openxmlformats.org/officeDocument/2006/relationships/image" Target="../media/image1782.png"/><Relationship Id="rId360" Type="http://schemas.openxmlformats.org/officeDocument/2006/relationships/customXml" Target="../ink/ink1884.xml"/><Relationship Id="rId220" Type="http://schemas.openxmlformats.org/officeDocument/2006/relationships/customXml" Target="../ink/ink1814.xml"/><Relationship Id="rId15" Type="http://schemas.openxmlformats.org/officeDocument/2006/relationships/customXml" Target="../ink/ink1711.xml"/><Relationship Id="rId57" Type="http://schemas.openxmlformats.org/officeDocument/2006/relationships/customXml" Target="../ink/ink1732.xml"/><Relationship Id="rId262" Type="http://schemas.openxmlformats.org/officeDocument/2006/relationships/customXml" Target="../ink/ink1835.xml"/><Relationship Id="rId318" Type="http://schemas.openxmlformats.org/officeDocument/2006/relationships/customXml" Target="../ink/ink1863.xml"/><Relationship Id="rId99" Type="http://schemas.openxmlformats.org/officeDocument/2006/relationships/image" Target="../media/image1727.png"/><Relationship Id="rId122" Type="http://schemas.openxmlformats.org/officeDocument/2006/relationships/customXml" Target="../ink/ink1765.xml"/><Relationship Id="rId164" Type="http://schemas.openxmlformats.org/officeDocument/2006/relationships/customXml" Target="../ink/ink1786.xml"/><Relationship Id="rId371" Type="http://schemas.openxmlformats.org/officeDocument/2006/relationships/image" Target="../media/image1863.png"/><Relationship Id="rId26" Type="http://schemas.openxmlformats.org/officeDocument/2006/relationships/image" Target="../media/image1691.png"/><Relationship Id="rId231" Type="http://schemas.openxmlformats.org/officeDocument/2006/relationships/image" Target="../media/image1793.png"/><Relationship Id="rId273" Type="http://schemas.openxmlformats.org/officeDocument/2006/relationships/image" Target="../media/image1814.png"/><Relationship Id="rId329" Type="http://schemas.openxmlformats.org/officeDocument/2006/relationships/image" Target="../media/image1842.png"/><Relationship Id="rId68" Type="http://schemas.openxmlformats.org/officeDocument/2006/relationships/image" Target="../media/image1712.png"/><Relationship Id="rId133" Type="http://schemas.openxmlformats.org/officeDocument/2006/relationships/image" Target="../media/image1744.png"/><Relationship Id="rId175" Type="http://schemas.openxmlformats.org/officeDocument/2006/relationships/image" Target="../media/image1765.png"/><Relationship Id="rId340" Type="http://schemas.openxmlformats.org/officeDocument/2006/relationships/customXml" Target="../ink/ink1874.xml"/><Relationship Id="rId200" Type="http://schemas.openxmlformats.org/officeDocument/2006/relationships/customXml" Target="../ink/ink1804.xml"/><Relationship Id="rId382" Type="http://schemas.openxmlformats.org/officeDocument/2006/relationships/customXml" Target="../ink/ink1895.xml"/></Relationships>
</file>

<file path=ppt/slides/_rels/slide18.xml.rels><?xml version="1.0" encoding="UTF-8" standalone="yes"?>
<Relationships xmlns="http://schemas.openxmlformats.org/package/2006/relationships"><Relationship Id="rId8" Type="http://schemas.openxmlformats.org/officeDocument/2006/relationships/image" Target="../media/image1878.png"/><Relationship Id="rId3" Type="http://schemas.openxmlformats.org/officeDocument/2006/relationships/customXml" Target="../ink/ink1902.xml"/><Relationship Id="rId7" Type="http://schemas.openxmlformats.org/officeDocument/2006/relationships/customXml" Target="../ink/ink190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77.png"/><Relationship Id="rId5" Type="http://schemas.openxmlformats.org/officeDocument/2006/relationships/customXml" Target="../ink/ink1903.xml"/><Relationship Id="rId4" Type="http://schemas.openxmlformats.org/officeDocument/2006/relationships/image" Target="../media/image1876.png"/></Relationships>
</file>

<file path=ppt/slides/_rels/slide19.xml.rels><?xml version="1.0" encoding="UTF-8" standalone="yes"?>
<Relationships xmlns="http://schemas.openxmlformats.org/package/2006/relationships"><Relationship Id="rId8" Type="http://schemas.openxmlformats.org/officeDocument/2006/relationships/customXml" Target="../ink/ink1907.xml"/><Relationship Id="rId13" Type="http://schemas.openxmlformats.org/officeDocument/2006/relationships/image" Target="../media/image1883.png"/><Relationship Id="rId18" Type="http://schemas.openxmlformats.org/officeDocument/2006/relationships/customXml" Target="../ink/ink1912.xml"/><Relationship Id="rId3" Type="http://schemas.openxmlformats.org/officeDocument/2006/relationships/image" Target="NULL"/><Relationship Id="rId21" Type="http://schemas.openxmlformats.org/officeDocument/2006/relationships/image" Target="../media/image1887.png"/><Relationship Id="rId7" Type="http://schemas.openxmlformats.org/officeDocument/2006/relationships/image" Target="../media/image1880.png"/><Relationship Id="rId12" Type="http://schemas.openxmlformats.org/officeDocument/2006/relationships/customXml" Target="../ink/ink1909.xml"/><Relationship Id="rId17" Type="http://schemas.openxmlformats.org/officeDocument/2006/relationships/image" Target="../media/image1885.png"/><Relationship Id="rId25" Type="http://schemas.openxmlformats.org/officeDocument/2006/relationships/image" Target="../media/image1889.png"/><Relationship Id="rId2" Type="http://schemas.openxmlformats.org/officeDocument/2006/relationships/notesSlide" Target="../notesSlides/notesSlide19.xml"/><Relationship Id="rId16" Type="http://schemas.openxmlformats.org/officeDocument/2006/relationships/customXml" Target="../ink/ink1911.xml"/><Relationship Id="rId20" Type="http://schemas.openxmlformats.org/officeDocument/2006/relationships/customXml" Target="../ink/ink1913.xml"/><Relationship Id="rId1" Type="http://schemas.openxmlformats.org/officeDocument/2006/relationships/slideLayout" Target="../slideLayouts/slideLayout7.xml"/><Relationship Id="rId6" Type="http://schemas.openxmlformats.org/officeDocument/2006/relationships/customXml" Target="../ink/ink1906.xml"/><Relationship Id="rId11" Type="http://schemas.openxmlformats.org/officeDocument/2006/relationships/image" Target="../media/image1882.png"/><Relationship Id="rId24" Type="http://schemas.openxmlformats.org/officeDocument/2006/relationships/customXml" Target="../ink/ink1915.xml"/><Relationship Id="rId5" Type="http://schemas.openxmlformats.org/officeDocument/2006/relationships/image" Target="../media/image1879.png"/><Relationship Id="rId15" Type="http://schemas.openxmlformats.org/officeDocument/2006/relationships/image" Target="../media/image1884.png"/><Relationship Id="rId23" Type="http://schemas.openxmlformats.org/officeDocument/2006/relationships/image" Target="../media/image1888.png"/><Relationship Id="rId10" Type="http://schemas.openxmlformats.org/officeDocument/2006/relationships/customXml" Target="../ink/ink1908.xml"/><Relationship Id="rId19" Type="http://schemas.openxmlformats.org/officeDocument/2006/relationships/image" Target="../media/image1886.png"/><Relationship Id="rId4" Type="http://schemas.openxmlformats.org/officeDocument/2006/relationships/customXml" Target="../ink/ink1905.xml"/><Relationship Id="rId9" Type="http://schemas.openxmlformats.org/officeDocument/2006/relationships/image" Target="../media/image1881.png"/><Relationship Id="rId14" Type="http://schemas.openxmlformats.org/officeDocument/2006/relationships/customXml" Target="../ink/ink1910.xml"/><Relationship Id="rId22" Type="http://schemas.openxmlformats.org/officeDocument/2006/relationships/customXml" Target="../ink/ink1914.xml"/></Relationships>
</file>

<file path=ppt/slides/_rels/slide2.xml.rels><?xml version="1.0" encoding="UTF-8" standalone="yes"?>
<Relationships xmlns="http://schemas.openxmlformats.org/package/2006/relationships"><Relationship Id="rId117" Type="http://schemas.openxmlformats.org/officeDocument/2006/relationships/customXml" Target="../ink/ink82.xml"/><Relationship Id="rId21" Type="http://schemas.openxmlformats.org/officeDocument/2006/relationships/customXml" Target="../ink/ink34.xml"/><Relationship Id="rId42" Type="http://schemas.openxmlformats.org/officeDocument/2006/relationships/image" Target="../media/image1253.png"/><Relationship Id="rId63" Type="http://schemas.openxmlformats.org/officeDocument/2006/relationships/customXml" Target="../ink/ink55.xml"/><Relationship Id="rId84" Type="http://schemas.openxmlformats.org/officeDocument/2006/relationships/image" Target="../media/image1274.png"/><Relationship Id="rId138" Type="http://schemas.openxmlformats.org/officeDocument/2006/relationships/image" Target="../media/image1300.png"/><Relationship Id="rId107" Type="http://schemas.openxmlformats.org/officeDocument/2006/relationships/customXml" Target="../ink/ink77.xml"/><Relationship Id="rId11" Type="http://schemas.openxmlformats.org/officeDocument/2006/relationships/customXml" Target="../ink/ink29.xml"/><Relationship Id="rId32" Type="http://schemas.openxmlformats.org/officeDocument/2006/relationships/image" Target="../media/image1248.png"/><Relationship Id="rId53" Type="http://schemas.openxmlformats.org/officeDocument/2006/relationships/customXml" Target="../ink/ink50.xml"/><Relationship Id="rId74" Type="http://schemas.openxmlformats.org/officeDocument/2006/relationships/image" Target="../media/image1269.png"/><Relationship Id="rId128" Type="http://schemas.openxmlformats.org/officeDocument/2006/relationships/image" Target="../media/image1295.png"/><Relationship Id="rId149" Type="http://schemas.openxmlformats.org/officeDocument/2006/relationships/customXml" Target="../ink/ink98.xml"/><Relationship Id="rId5" Type="http://schemas.openxmlformats.org/officeDocument/2006/relationships/customXml" Target="../ink/ink26.xml"/><Relationship Id="rId95" Type="http://schemas.openxmlformats.org/officeDocument/2006/relationships/customXml" Target="../ink/ink71.xml"/><Relationship Id="rId22" Type="http://schemas.openxmlformats.org/officeDocument/2006/relationships/image" Target="../media/image1243.png"/><Relationship Id="rId43" Type="http://schemas.openxmlformats.org/officeDocument/2006/relationships/customXml" Target="../ink/ink45.xml"/><Relationship Id="rId64" Type="http://schemas.openxmlformats.org/officeDocument/2006/relationships/image" Target="../media/image1264.png"/><Relationship Id="rId118" Type="http://schemas.openxmlformats.org/officeDocument/2006/relationships/image" Target="../media/image1290.png"/><Relationship Id="rId139" Type="http://schemas.openxmlformats.org/officeDocument/2006/relationships/customXml" Target="../ink/ink93.xml"/><Relationship Id="rId80" Type="http://schemas.openxmlformats.org/officeDocument/2006/relationships/image" Target="../media/image1272.png"/><Relationship Id="rId85" Type="http://schemas.openxmlformats.org/officeDocument/2006/relationships/customXml" Target="../ink/ink66.xml"/><Relationship Id="rId150" Type="http://schemas.openxmlformats.org/officeDocument/2006/relationships/image" Target="../media/image1306.png"/><Relationship Id="rId155" Type="http://schemas.openxmlformats.org/officeDocument/2006/relationships/customXml" Target="../ink/ink101.xml"/><Relationship Id="rId12" Type="http://schemas.openxmlformats.org/officeDocument/2006/relationships/image" Target="../media/image1238.png"/><Relationship Id="rId17" Type="http://schemas.openxmlformats.org/officeDocument/2006/relationships/customXml" Target="../ink/ink32.xml"/><Relationship Id="rId33" Type="http://schemas.openxmlformats.org/officeDocument/2006/relationships/customXml" Target="../ink/ink40.xml"/><Relationship Id="rId38" Type="http://schemas.openxmlformats.org/officeDocument/2006/relationships/image" Target="../media/image1251.png"/><Relationship Id="rId59" Type="http://schemas.openxmlformats.org/officeDocument/2006/relationships/customXml" Target="../ink/ink53.xml"/><Relationship Id="rId103" Type="http://schemas.openxmlformats.org/officeDocument/2006/relationships/customXml" Target="../ink/ink75.xml"/><Relationship Id="rId108" Type="http://schemas.openxmlformats.org/officeDocument/2006/relationships/image" Target="../media/image1286.png"/><Relationship Id="rId124" Type="http://schemas.openxmlformats.org/officeDocument/2006/relationships/image" Target="../media/image1293.png"/><Relationship Id="rId129" Type="http://schemas.openxmlformats.org/officeDocument/2006/relationships/customXml" Target="../ink/ink88.xml"/><Relationship Id="rId54" Type="http://schemas.openxmlformats.org/officeDocument/2006/relationships/image" Target="../media/image1259.png"/><Relationship Id="rId70" Type="http://schemas.openxmlformats.org/officeDocument/2006/relationships/image" Target="../media/image1267.png"/><Relationship Id="rId75" Type="http://schemas.openxmlformats.org/officeDocument/2006/relationships/customXml" Target="../ink/ink61.xml"/><Relationship Id="rId91" Type="http://schemas.openxmlformats.org/officeDocument/2006/relationships/customXml" Target="../ink/ink69.xml"/><Relationship Id="rId96" Type="http://schemas.openxmlformats.org/officeDocument/2006/relationships/image" Target="../media/image1280.png"/><Relationship Id="rId140" Type="http://schemas.openxmlformats.org/officeDocument/2006/relationships/image" Target="../media/image1301.png"/><Relationship Id="rId145" Type="http://schemas.openxmlformats.org/officeDocument/2006/relationships/customXml" Target="../ink/ink96.xml"/><Relationship Id="rId1" Type="http://schemas.openxmlformats.org/officeDocument/2006/relationships/slideLayout" Target="../slideLayouts/slideLayout7.xml"/><Relationship Id="rId6" Type="http://schemas.openxmlformats.org/officeDocument/2006/relationships/image" Target="../media/image1235.png"/><Relationship Id="rId23" Type="http://schemas.openxmlformats.org/officeDocument/2006/relationships/customXml" Target="../ink/ink35.xml"/><Relationship Id="rId28" Type="http://schemas.openxmlformats.org/officeDocument/2006/relationships/image" Target="../media/image1246.png"/><Relationship Id="rId49" Type="http://schemas.openxmlformats.org/officeDocument/2006/relationships/customXml" Target="../ink/ink48.xml"/><Relationship Id="rId114" Type="http://schemas.openxmlformats.org/officeDocument/2006/relationships/image" Target="../media/image1288.png"/><Relationship Id="rId119" Type="http://schemas.openxmlformats.org/officeDocument/2006/relationships/customXml" Target="../ink/ink83.xml"/><Relationship Id="rId44" Type="http://schemas.openxmlformats.org/officeDocument/2006/relationships/image" Target="../media/image1254.png"/><Relationship Id="rId60" Type="http://schemas.openxmlformats.org/officeDocument/2006/relationships/image" Target="../media/image1262.png"/><Relationship Id="rId65" Type="http://schemas.openxmlformats.org/officeDocument/2006/relationships/customXml" Target="../ink/ink56.xml"/><Relationship Id="rId81" Type="http://schemas.openxmlformats.org/officeDocument/2006/relationships/customXml" Target="../ink/ink64.xml"/><Relationship Id="rId86" Type="http://schemas.openxmlformats.org/officeDocument/2006/relationships/image" Target="../media/image1275.png"/><Relationship Id="rId130" Type="http://schemas.openxmlformats.org/officeDocument/2006/relationships/image" Target="../media/image1296.png"/><Relationship Id="rId135" Type="http://schemas.openxmlformats.org/officeDocument/2006/relationships/customXml" Target="../ink/ink91.xml"/><Relationship Id="rId151" Type="http://schemas.openxmlformats.org/officeDocument/2006/relationships/customXml" Target="../ink/ink99.xml"/><Relationship Id="rId156" Type="http://schemas.openxmlformats.org/officeDocument/2006/relationships/image" Target="../media/image10100.png"/><Relationship Id="rId13" Type="http://schemas.openxmlformats.org/officeDocument/2006/relationships/customXml" Target="../ink/ink30.xml"/><Relationship Id="rId18" Type="http://schemas.openxmlformats.org/officeDocument/2006/relationships/image" Target="../media/image1241.png"/><Relationship Id="rId39" Type="http://schemas.openxmlformats.org/officeDocument/2006/relationships/customXml" Target="../ink/ink43.xml"/><Relationship Id="rId109" Type="http://schemas.openxmlformats.org/officeDocument/2006/relationships/customXml" Target="../ink/ink78.xml"/><Relationship Id="rId34" Type="http://schemas.openxmlformats.org/officeDocument/2006/relationships/image" Target="../media/image1249.png"/><Relationship Id="rId50" Type="http://schemas.openxmlformats.org/officeDocument/2006/relationships/image" Target="../media/image1257.png"/><Relationship Id="rId55" Type="http://schemas.openxmlformats.org/officeDocument/2006/relationships/customXml" Target="../ink/ink51.xml"/><Relationship Id="rId76" Type="http://schemas.openxmlformats.org/officeDocument/2006/relationships/image" Target="../media/image1270.png"/><Relationship Id="rId97" Type="http://schemas.openxmlformats.org/officeDocument/2006/relationships/customXml" Target="../ink/ink72.xml"/><Relationship Id="rId104" Type="http://schemas.openxmlformats.org/officeDocument/2006/relationships/image" Target="../media/image1284.png"/><Relationship Id="rId120" Type="http://schemas.openxmlformats.org/officeDocument/2006/relationships/image" Target="../media/image1291.png"/><Relationship Id="rId125" Type="http://schemas.openxmlformats.org/officeDocument/2006/relationships/customXml" Target="../ink/ink86.xml"/><Relationship Id="rId141" Type="http://schemas.openxmlformats.org/officeDocument/2006/relationships/customXml" Target="../ink/ink94.xml"/><Relationship Id="rId146" Type="http://schemas.openxmlformats.org/officeDocument/2006/relationships/image" Target="../media/image1304.png"/><Relationship Id="rId7" Type="http://schemas.openxmlformats.org/officeDocument/2006/relationships/customXml" Target="../ink/ink27.xml"/><Relationship Id="rId71" Type="http://schemas.openxmlformats.org/officeDocument/2006/relationships/customXml" Target="../ink/ink59.xml"/><Relationship Id="rId92" Type="http://schemas.openxmlformats.org/officeDocument/2006/relationships/image" Target="../media/image1278.png"/><Relationship Id="rId2" Type="http://schemas.openxmlformats.org/officeDocument/2006/relationships/notesSlide" Target="../notesSlides/notesSlide2.xml"/><Relationship Id="rId29" Type="http://schemas.openxmlformats.org/officeDocument/2006/relationships/customXml" Target="../ink/ink38.xml"/><Relationship Id="rId24" Type="http://schemas.openxmlformats.org/officeDocument/2006/relationships/image" Target="../media/image1244.png"/><Relationship Id="rId40" Type="http://schemas.openxmlformats.org/officeDocument/2006/relationships/image" Target="../media/image1252.png"/><Relationship Id="rId45" Type="http://schemas.openxmlformats.org/officeDocument/2006/relationships/customXml" Target="../ink/ink46.xml"/><Relationship Id="rId66" Type="http://schemas.openxmlformats.org/officeDocument/2006/relationships/image" Target="../media/image1265.png"/><Relationship Id="rId87" Type="http://schemas.openxmlformats.org/officeDocument/2006/relationships/customXml" Target="../ink/ink67.xml"/><Relationship Id="rId110" Type="http://schemas.openxmlformats.org/officeDocument/2006/relationships/image" Target="../media/image267.png"/><Relationship Id="rId115" Type="http://schemas.openxmlformats.org/officeDocument/2006/relationships/customXml" Target="../ink/ink81.xml"/><Relationship Id="rId131" Type="http://schemas.openxmlformats.org/officeDocument/2006/relationships/customXml" Target="../ink/ink89.xml"/><Relationship Id="rId136" Type="http://schemas.openxmlformats.org/officeDocument/2006/relationships/image" Target="../media/image1299.png"/><Relationship Id="rId157" Type="http://schemas.openxmlformats.org/officeDocument/2006/relationships/customXml" Target="../ink/ink102.xml"/><Relationship Id="rId61" Type="http://schemas.openxmlformats.org/officeDocument/2006/relationships/customXml" Target="../ink/ink54.xml"/><Relationship Id="rId82" Type="http://schemas.openxmlformats.org/officeDocument/2006/relationships/image" Target="../media/image1273.png"/><Relationship Id="rId152" Type="http://schemas.openxmlformats.org/officeDocument/2006/relationships/image" Target="../media/image8100.png"/><Relationship Id="rId19" Type="http://schemas.openxmlformats.org/officeDocument/2006/relationships/customXml" Target="../ink/ink33.xml"/><Relationship Id="rId14" Type="http://schemas.openxmlformats.org/officeDocument/2006/relationships/image" Target="../media/image1239.png"/><Relationship Id="rId30" Type="http://schemas.openxmlformats.org/officeDocument/2006/relationships/image" Target="../media/image1247.png"/><Relationship Id="rId35" Type="http://schemas.openxmlformats.org/officeDocument/2006/relationships/customXml" Target="../ink/ink41.xml"/><Relationship Id="rId56" Type="http://schemas.openxmlformats.org/officeDocument/2006/relationships/image" Target="../media/image1260.png"/><Relationship Id="rId77" Type="http://schemas.openxmlformats.org/officeDocument/2006/relationships/customXml" Target="../ink/ink62.xml"/><Relationship Id="rId100" Type="http://schemas.openxmlformats.org/officeDocument/2006/relationships/image" Target="../media/image1282.png"/><Relationship Id="rId105" Type="http://schemas.openxmlformats.org/officeDocument/2006/relationships/customXml" Target="../ink/ink76.xml"/><Relationship Id="rId126" Type="http://schemas.openxmlformats.org/officeDocument/2006/relationships/image" Target="../media/image1294.png"/><Relationship Id="rId147" Type="http://schemas.openxmlformats.org/officeDocument/2006/relationships/customXml" Target="../ink/ink97.xml"/><Relationship Id="rId8" Type="http://schemas.openxmlformats.org/officeDocument/2006/relationships/image" Target="../media/image1236.png"/><Relationship Id="rId51" Type="http://schemas.openxmlformats.org/officeDocument/2006/relationships/customXml" Target="../ink/ink49.xml"/><Relationship Id="rId72" Type="http://schemas.openxmlformats.org/officeDocument/2006/relationships/image" Target="../media/image1268.png"/><Relationship Id="rId93" Type="http://schemas.openxmlformats.org/officeDocument/2006/relationships/customXml" Target="../ink/ink70.xml"/><Relationship Id="rId98" Type="http://schemas.openxmlformats.org/officeDocument/2006/relationships/image" Target="../media/image1281.png"/><Relationship Id="rId121" Type="http://schemas.openxmlformats.org/officeDocument/2006/relationships/customXml" Target="../ink/ink84.xml"/><Relationship Id="rId142" Type="http://schemas.openxmlformats.org/officeDocument/2006/relationships/image" Target="../media/image1302.png"/><Relationship Id="rId3" Type="http://schemas.openxmlformats.org/officeDocument/2006/relationships/customXml" Target="../ink/ink25.xml"/><Relationship Id="rId25" Type="http://schemas.openxmlformats.org/officeDocument/2006/relationships/customXml" Target="../ink/ink36.xml"/><Relationship Id="rId46" Type="http://schemas.openxmlformats.org/officeDocument/2006/relationships/image" Target="../media/image1255.png"/><Relationship Id="rId67" Type="http://schemas.openxmlformats.org/officeDocument/2006/relationships/customXml" Target="../ink/ink57.xml"/><Relationship Id="rId116" Type="http://schemas.openxmlformats.org/officeDocument/2006/relationships/image" Target="../media/image1289.png"/><Relationship Id="rId137" Type="http://schemas.openxmlformats.org/officeDocument/2006/relationships/customXml" Target="../ink/ink92.xml"/><Relationship Id="rId158" Type="http://schemas.openxmlformats.org/officeDocument/2006/relationships/image" Target="../media/image11101.png"/><Relationship Id="rId20" Type="http://schemas.openxmlformats.org/officeDocument/2006/relationships/image" Target="../media/image1242.png"/><Relationship Id="rId41" Type="http://schemas.openxmlformats.org/officeDocument/2006/relationships/customXml" Target="../ink/ink44.xml"/><Relationship Id="rId62" Type="http://schemas.openxmlformats.org/officeDocument/2006/relationships/image" Target="../media/image1263.png"/><Relationship Id="rId83" Type="http://schemas.openxmlformats.org/officeDocument/2006/relationships/customXml" Target="../ink/ink65.xml"/><Relationship Id="rId88" Type="http://schemas.openxmlformats.org/officeDocument/2006/relationships/image" Target="../media/image1276.png"/><Relationship Id="rId111" Type="http://schemas.openxmlformats.org/officeDocument/2006/relationships/customXml" Target="../ink/ink79.xml"/><Relationship Id="rId132" Type="http://schemas.openxmlformats.org/officeDocument/2006/relationships/image" Target="../media/image1297.png"/><Relationship Id="rId153" Type="http://schemas.openxmlformats.org/officeDocument/2006/relationships/customXml" Target="../ink/ink100.xml"/><Relationship Id="rId15" Type="http://schemas.openxmlformats.org/officeDocument/2006/relationships/customXml" Target="../ink/ink31.xml"/><Relationship Id="rId36" Type="http://schemas.openxmlformats.org/officeDocument/2006/relationships/image" Target="../media/image1250.png"/><Relationship Id="rId57" Type="http://schemas.openxmlformats.org/officeDocument/2006/relationships/customXml" Target="../ink/ink52.xml"/><Relationship Id="rId106" Type="http://schemas.openxmlformats.org/officeDocument/2006/relationships/image" Target="../media/image1285.png"/><Relationship Id="rId127" Type="http://schemas.openxmlformats.org/officeDocument/2006/relationships/customXml" Target="../ink/ink87.xml"/><Relationship Id="rId10" Type="http://schemas.openxmlformats.org/officeDocument/2006/relationships/image" Target="../media/image1237.png"/><Relationship Id="rId31" Type="http://schemas.openxmlformats.org/officeDocument/2006/relationships/customXml" Target="../ink/ink39.xml"/><Relationship Id="rId52" Type="http://schemas.openxmlformats.org/officeDocument/2006/relationships/image" Target="../media/image1258.png"/><Relationship Id="rId73" Type="http://schemas.openxmlformats.org/officeDocument/2006/relationships/customXml" Target="../ink/ink60.xml"/><Relationship Id="rId78" Type="http://schemas.openxmlformats.org/officeDocument/2006/relationships/image" Target="../media/image1271.png"/><Relationship Id="rId94" Type="http://schemas.openxmlformats.org/officeDocument/2006/relationships/image" Target="../media/image1279.png"/><Relationship Id="rId99" Type="http://schemas.openxmlformats.org/officeDocument/2006/relationships/customXml" Target="../ink/ink73.xml"/><Relationship Id="rId101" Type="http://schemas.openxmlformats.org/officeDocument/2006/relationships/customXml" Target="../ink/ink74.xml"/><Relationship Id="rId122" Type="http://schemas.openxmlformats.org/officeDocument/2006/relationships/image" Target="../media/image1292.png"/><Relationship Id="rId143" Type="http://schemas.openxmlformats.org/officeDocument/2006/relationships/customXml" Target="../ink/ink95.xml"/><Relationship Id="rId148" Type="http://schemas.openxmlformats.org/officeDocument/2006/relationships/image" Target="../media/image1305.png"/><Relationship Id="rId4" Type="http://schemas.openxmlformats.org/officeDocument/2006/relationships/image" Target="../media/image1234.png"/><Relationship Id="rId9" Type="http://schemas.openxmlformats.org/officeDocument/2006/relationships/customXml" Target="../ink/ink28.xml"/><Relationship Id="rId26" Type="http://schemas.openxmlformats.org/officeDocument/2006/relationships/image" Target="../media/image1245.png"/><Relationship Id="rId47" Type="http://schemas.openxmlformats.org/officeDocument/2006/relationships/customXml" Target="../ink/ink47.xml"/><Relationship Id="rId68" Type="http://schemas.openxmlformats.org/officeDocument/2006/relationships/image" Target="../media/image1266.png"/><Relationship Id="rId89" Type="http://schemas.openxmlformats.org/officeDocument/2006/relationships/customXml" Target="../ink/ink68.xml"/><Relationship Id="rId112" Type="http://schemas.openxmlformats.org/officeDocument/2006/relationships/image" Target="../media/image1287.png"/><Relationship Id="rId133" Type="http://schemas.openxmlformats.org/officeDocument/2006/relationships/customXml" Target="../ink/ink90.xml"/><Relationship Id="rId154" Type="http://schemas.openxmlformats.org/officeDocument/2006/relationships/image" Target="../media/image9100.png"/><Relationship Id="rId16" Type="http://schemas.openxmlformats.org/officeDocument/2006/relationships/image" Target="../media/image1240.png"/><Relationship Id="rId37" Type="http://schemas.openxmlformats.org/officeDocument/2006/relationships/customXml" Target="../ink/ink42.xml"/><Relationship Id="rId58" Type="http://schemas.openxmlformats.org/officeDocument/2006/relationships/image" Target="../media/image1261.png"/><Relationship Id="rId79" Type="http://schemas.openxmlformats.org/officeDocument/2006/relationships/customXml" Target="../ink/ink63.xml"/><Relationship Id="rId102" Type="http://schemas.openxmlformats.org/officeDocument/2006/relationships/image" Target="../media/image1283.png"/><Relationship Id="rId123" Type="http://schemas.openxmlformats.org/officeDocument/2006/relationships/customXml" Target="../ink/ink85.xml"/><Relationship Id="rId144" Type="http://schemas.openxmlformats.org/officeDocument/2006/relationships/image" Target="../media/image1303.png"/><Relationship Id="rId90" Type="http://schemas.openxmlformats.org/officeDocument/2006/relationships/image" Target="../media/image1277.png"/><Relationship Id="rId27" Type="http://schemas.openxmlformats.org/officeDocument/2006/relationships/customXml" Target="../ink/ink37.xml"/><Relationship Id="rId48" Type="http://schemas.openxmlformats.org/officeDocument/2006/relationships/image" Target="../media/image1256.png"/><Relationship Id="rId69" Type="http://schemas.openxmlformats.org/officeDocument/2006/relationships/customXml" Target="../ink/ink58.xml"/><Relationship Id="rId113" Type="http://schemas.openxmlformats.org/officeDocument/2006/relationships/customXml" Target="../ink/ink80.xml"/><Relationship Id="rId134" Type="http://schemas.openxmlformats.org/officeDocument/2006/relationships/image" Target="../media/image1298.png"/></Relationships>
</file>

<file path=ppt/slides/_rels/slide20.xml.rels><?xml version="1.0" encoding="UTF-8" standalone="yes"?>
<Relationships xmlns="http://schemas.openxmlformats.org/package/2006/relationships"><Relationship Id="rId13" Type="http://schemas.openxmlformats.org/officeDocument/2006/relationships/image" Target="../media/image1891.png"/><Relationship Id="rId18" Type="http://schemas.openxmlformats.org/officeDocument/2006/relationships/customXml" Target="../ink/ink1920.xml"/><Relationship Id="rId26" Type="http://schemas.openxmlformats.org/officeDocument/2006/relationships/customXml" Target="../ink/ink1924.xml"/><Relationship Id="rId39" Type="http://schemas.openxmlformats.org/officeDocument/2006/relationships/image" Target="../media/image1903.png"/><Relationship Id="rId21" Type="http://schemas.openxmlformats.org/officeDocument/2006/relationships/image" Target="../media/image1895.png"/><Relationship Id="rId34" Type="http://schemas.openxmlformats.org/officeDocument/2006/relationships/customXml" Target="../ink/ink1928.xml"/><Relationship Id="rId42" Type="http://schemas.openxmlformats.org/officeDocument/2006/relationships/customXml" Target="../ink/ink1932.xml"/><Relationship Id="rId47" Type="http://schemas.openxmlformats.org/officeDocument/2006/relationships/image" Target="../media/image1907.png"/><Relationship Id="rId50" Type="http://schemas.openxmlformats.org/officeDocument/2006/relationships/customXml" Target="../ink/ink1936.xml"/><Relationship Id="rId55" Type="http://schemas.openxmlformats.org/officeDocument/2006/relationships/image" Target="../media/image1911.png"/><Relationship Id="rId7" Type="http://schemas.openxmlformats.org/officeDocument/2006/relationships/image" Target="NULL"/><Relationship Id="rId2" Type="http://schemas.openxmlformats.org/officeDocument/2006/relationships/notesSlide" Target="../notesSlides/notesSlide20.xml"/><Relationship Id="rId16" Type="http://schemas.openxmlformats.org/officeDocument/2006/relationships/customXml" Target="../ink/ink1919.xml"/><Relationship Id="rId29" Type="http://schemas.openxmlformats.org/officeDocument/2006/relationships/image" Target="../media/image1703.png"/><Relationship Id="rId11" Type="http://schemas.openxmlformats.org/officeDocument/2006/relationships/image" Target="../media/image1890.png"/><Relationship Id="rId24" Type="http://schemas.openxmlformats.org/officeDocument/2006/relationships/customXml" Target="../ink/ink1923.xml"/><Relationship Id="rId32" Type="http://schemas.openxmlformats.org/officeDocument/2006/relationships/customXml" Target="../ink/ink1927.xml"/><Relationship Id="rId37" Type="http://schemas.openxmlformats.org/officeDocument/2006/relationships/image" Target="../media/image1902.png"/><Relationship Id="rId40" Type="http://schemas.openxmlformats.org/officeDocument/2006/relationships/customXml" Target="../ink/ink1931.xml"/><Relationship Id="rId45" Type="http://schemas.openxmlformats.org/officeDocument/2006/relationships/image" Target="../media/image1906.png"/><Relationship Id="rId53" Type="http://schemas.openxmlformats.org/officeDocument/2006/relationships/image" Target="../media/image1910.png"/><Relationship Id="rId58" Type="http://schemas.openxmlformats.org/officeDocument/2006/relationships/customXml" Target="../ink/ink1940.xml"/><Relationship Id="rId5" Type="http://schemas.openxmlformats.org/officeDocument/2006/relationships/chart" Target="../charts/chart3.xml"/><Relationship Id="rId19" Type="http://schemas.openxmlformats.org/officeDocument/2006/relationships/image" Target="../media/image1894.png"/><Relationship Id="rId4" Type="http://schemas.openxmlformats.org/officeDocument/2006/relationships/chart" Target="../charts/chart2.xml"/><Relationship Id="rId9" Type="http://schemas.openxmlformats.org/officeDocument/2006/relationships/image" Target="NULL"/><Relationship Id="rId14" Type="http://schemas.openxmlformats.org/officeDocument/2006/relationships/customXml" Target="../ink/ink1918.xml"/><Relationship Id="rId22" Type="http://schemas.openxmlformats.org/officeDocument/2006/relationships/customXml" Target="../ink/ink1922.xml"/><Relationship Id="rId27" Type="http://schemas.openxmlformats.org/officeDocument/2006/relationships/image" Target="../media/image1898.png"/><Relationship Id="rId30" Type="http://schemas.openxmlformats.org/officeDocument/2006/relationships/customXml" Target="../ink/ink1926.xml"/><Relationship Id="rId35" Type="http://schemas.openxmlformats.org/officeDocument/2006/relationships/image" Target="../media/image1901.png"/><Relationship Id="rId43" Type="http://schemas.openxmlformats.org/officeDocument/2006/relationships/image" Target="../media/image1905.png"/><Relationship Id="rId48" Type="http://schemas.openxmlformats.org/officeDocument/2006/relationships/customXml" Target="../ink/ink1935.xml"/><Relationship Id="rId56" Type="http://schemas.openxmlformats.org/officeDocument/2006/relationships/customXml" Target="../ink/ink1939.xml"/><Relationship Id="rId8" Type="http://schemas.openxmlformats.org/officeDocument/2006/relationships/image" Target="NULL"/><Relationship Id="rId51" Type="http://schemas.openxmlformats.org/officeDocument/2006/relationships/image" Target="../media/image1909.png"/><Relationship Id="rId3" Type="http://schemas.openxmlformats.org/officeDocument/2006/relationships/chart" Target="../charts/chart1.xml"/><Relationship Id="rId12" Type="http://schemas.openxmlformats.org/officeDocument/2006/relationships/customXml" Target="../ink/ink1917.xml"/><Relationship Id="rId17" Type="http://schemas.openxmlformats.org/officeDocument/2006/relationships/image" Target="../media/image1893.png"/><Relationship Id="rId25" Type="http://schemas.openxmlformats.org/officeDocument/2006/relationships/image" Target="../media/image1897.png"/><Relationship Id="rId33" Type="http://schemas.openxmlformats.org/officeDocument/2006/relationships/image" Target="../media/image1900.png"/><Relationship Id="rId38" Type="http://schemas.openxmlformats.org/officeDocument/2006/relationships/customXml" Target="../ink/ink1930.xml"/><Relationship Id="rId46" Type="http://schemas.openxmlformats.org/officeDocument/2006/relationships/customXml" Target="../ink/ink1934.xml"/><Relationship Id="rId59" Type="http://schemas.openxmlformats.org/officeDocument/2006/relationships/image" Target="../media/image1913.png"/><Relationship Id="rId20" Type="http://schemas.openxmlformats.org/officeDocument/2006/relationships/customXml" Target="../ink/ink1921.xml"/><Relationship Id="rId41" Type="http://schemas.openxmlformats.org/officeDocument/2006/relationships/image" Target="../media/image1904.png"/><Relationship Id="rId54" Type="http://schemas.openxmlformats.org/officeDocument/2006/relationships/customXml" Target="../ink/ink1938.xml"/><Relationship Id="rId1" Type="http://schemas.openxmlformats.org/officeDocument/2006/relationships/slideLayout" Target="../slideLayouts/slideLayout7.xml"/><Relationship Id="rId6" Type="http://schemas.openxmlformats.org/officeDocument/2006/relationships/chart" Target="../charts/chart4.xml"/><Relationship Id="rId15" Type="http://schemas.openxmlformats.org/officeDocument/2006/relationships/image" Target="../media/image1892.png"/><Relationship Id="rId23" Type="http://schemas.openxmlformats.org/officeDocument/2006/relationships/image" Target="../media/image1896.png"/><Relationship Id="rId28" Type="http://schemas.openxmlformats.org/officeDocument/2006/relationships/customXml" Target="../ink/ink1925.xml"/><Relationship Id="rId36" Type="http://schemas.openxmlformats.org/officeDocument/2006/relationships/customXml" Target="../ink/ink1929.xml"/><Relationship Id="rId49" Type="http://schemas.openxmlformats.org/officeDocument/2006/relationships/image" Target="../media/image1908.png"/><Relationship Id="rId57" Type="http://schemas.openxmlformats.org/officeDocument/2006/relationships/image" Target="../media/image1912.png"/><Relationship Id="rId10" Type="http://schemas.openxmlformats.org/officeDocument/2006/relationships/customXml" Target="../ink/ink1916.xml"/><Relationship Id="rId31" Type="http://schemas.openxmlformats.org/officeDocument/2006/relationships/image" Target="../media/image1899.png"/><Relationship Id="rId44" Type="http://schemas.openxmlformats.org/officeDocument/2006/relationships/customXml" Target="../ink/ink1933.xml"/><Relationship Id="rId52" Type="http://schemas.openxmlformats.org/officeDocument/2006/relationships/customXml" Target="../ink/ink1937.xml"/></Relationships>
</file>

<file path=ppt/slides/_rels/slide21.xml.rels><?xml version="1.0" encoding="UTF-8" standalone="yes"?>
<Relationships xmlns="http://schemas.openxmlformats.org/package/2006/relationships"><Relationship Id="rId26" Type="http://schemas.openxmlformats.org/officeDocument/2006/relationships/customXml" Target="../ink/ink1952.xml"/><Relationship Id="rId21" Type="http://schemas.openxmlformats.org/officeDocument/2006/relationships/image" Target="../media/image1923.png"/><Relationship Id="rId42" Type="http://schemas.openxmlformats.org/officeDocument/2006/relationships/customXml" Target="../ink/ink1960.xml"/><Relationship Id="rId47" Type="http://schemas.openxmlformats.org/officeDocument/2006/relationships/image" Target="../media/image1936.png"/><Relationship Id="rId63" Type="http://schemas.openxmlformats.org/officeDocument/2006/relationships/image" Target="../media/image1944.png"/><Relationship Id="rId68" Type="http://schemas.openxmlformats.org/officeDocument/2006/relationships/customXml" Target="../ink/ink1973.xml"/><Relationship Id="rId84" Type="http://schemas.openxmlformats.org/officeDocument/2006/relationships/customXml" Target="../ink/ink1981.xml"/><Relationship Id="rId89" Type="http://schemas.openxmlformats.org/officeDocument/2006/relationships/image" Target="../media/image1957.png"/><Relationship Id="rId16" Type="http://schemas.openxmlformats.org/officeDocument/2006/relationships/customXml" Target="../ink/ink1947.xml"/><Relationship Id="rId11" Type="http://schemas.openxmlformats.org/officeDocument/2006/relationships/image" Target="../media/image1918.png"/><Relationship Id="rId32" Type="http://schemas.openxmlformats.org/officeDocument/2006/relationships/customXml" Target="../ink/ink1955.xml"/><Relationship Id="rId37" Type="http://schemas.openxmlformats.org/officeDocument/2006/relationships/image" Target="../media/image1931.png"/><Relationship Id="rId53" Type="http://schemas.openxmlformats.org/officeDocument/2006/relationships/image" Target="../media/image1939.png"/><Relationship Id="rId58" Type="http://schemas.openxmlformats.org/officeDocument/2006/relationships/customXml" Target="../ink/ink1968.xml"/><Relationship Id="rId74" Type="http://schemas.openxmlformats.org/officeDocument/2006/relationships/customXml" Target="../ink/ink1976.xml"/><Relationship Id="rId79" Type="http://schemas.openxmlformats.org/officeDocument/2006/relationships/image" Target="../media/image1952.png"/><Relationship Id="rId5" Type="http://schemas.openxmlformats.org/officeDocument/2006/relationships/image" Target="../media/image1915.png"/><Relationship Id="rId90" Type="http://schemas.openxmlformats.org/officeDocument/2006/relationships/customXml" Target="../ink/ink1984.xml"/><Relationship Id="rId22" Type="http://schemas.openxmlformats.org/officeDocument/2006/relationships/customXml" Target="../ink/ink1950.xml"/><Relationship Id="rId27" Type="http://schemas.openxmlformats.org/officeDocument/2006/relationships/image" Target="../media/image1926.png"/><Relationship Id="rId43" Type="http://schemas.openxmlformats.org/officeDocument/2006/relationships/image" Target="../media/image1934.png"/><Relationship Id="rId48" Type="http://schemas.openxmlformats.org/officeDocument/2006/relationships/customXml" Target="../ink/ink1963.xml"/><Relationship Id="rId64" Type="http://schemas.openxmlformats.org/officeDocument/2006/relationships/customXml" Target="../ink/ink1971.xml"/><Relationship Id="rId69" Type="http://schemas.openxmlformats.org/officeDocument/2006/relationships/image" Target="../media/image1947.png"/><Relationship Id="rId8" Type="http://schemas.openxmlformats.org/officeDocument/2006/relationships/customXml" Target="../ink/ink1943.xml"/><Relationship Id="rId51" Type="http://schemas.openxmlformats.org/officeDocument/2006/relationships/image" Target="../media/image1938.png"/><Relationship Id="rId72" Type="http://schemas.openxmlformats.org/officeDocument/2006/relationships/customXml" Target="../ink/ink1975.xml"/><Relationship Id="rId80" Type="http://schemas.openxmlformats.org/officeDocument/2006/relationships/customXml" Target="../ink/ink1979.xml"/><Relationship Id="rId85" Type="http://schemas.openxmlformats.org/officeDocument/2006/relationships/image" Target="../media/image1955.png"/><Relationship Id="rId93" Type="http://schemas.openxmlformats.org/officeDocument/2006/relationships/image" Target="../media/image1959.png"/><Relationship Id="rId3" Type="http://schemas.openxmlformats.org/officeDocument/2006/relationships/image" Target="../media/image1914.png"/><Relationship Id="rId12" Type="http://schemas.openxmlformats.org/officeDocument/2006/relationships/customXml" Target="../ink/ink1945.xml"/><Relationship Id="rId17" Type="http://schemas.openxmlformats.org/officeDocument/2006/relationships/image" Target="../media/image1921.png"/><Relationship Id="rId25" Type="http://schemas.openxmlformats.org/officeDocument/2006/relationships/image" Target="../media/image1925.png"/><Relationship Id="rId33" Type="http://schemas.openxmlformats.org/officeDocument/2006/relationships/image" Target="../media/image1929.png"/><Relationship Id="rId38" Type="http://schemas.openxmlformats.org/officeDocument/2006/relationships/customXml" Target="../ink/ink1958.xml"/><Relationship Id="rId46" Type="http://schemas.openxmlformats.org/officeDocument/2006/relationships/customXml" Target="../ink/ink1962.xml"/><Relationship Id="rId59" Type="http://schemas.openxmlformats.org/officeDocument/2006/relationships/image" Target="../media/image1942.png"/><Relationship Id="rId67" Type="http://schemas.openxmlformats.org/officeDocument/2006/relationships/image" Target="../media/image1946.png"/><Relationship Id="rId20" Type="http://schemas.openxmlformats.org/officeDocument/2006/relationships/customXml" Target="../ink/ink1949.xml"/><Relationship Id="rId41" Type="http://schemas.openxmlformats.org/officeDocument/2006/relationships/image" Target="../media/image1933.png"/><Relationship Id="rId54" Type="http://schemas.openxmlformats.org/officeDocument/2006/relationships/customXml" Target="../ink/ink1966.xml"/><Relationship Id="rId62" Type="http://schemas.openxmlformats.org/officeDocument/2006/relationships/customXml" Target="../ink/ink1970.xml"/><Relationship Id="rId70" Type="http://schemas.openxmlformats.org/officeDocument/2006/relationships/customXml" Target="../ink/ink1974.xml"/><Relationship Id="rId75" Type="http://schemas.openxmlformats.org/officeDocument/2006/relationships/image" Target="../media/image1950.png"/><Relationship Id="rId83" Type="http://schemas.openxmlformats.org/officeDocument/2006/relationships/image" Target="../media/image1954.png"/><Relationship Id="rId88" Type="http://schemas.openxmlformats.org/officeDocument/2006/relationships/customXml" Target="../ink/ink1983.xml"/><Relationship Id="rId91" Type="http://schemas.openxmlformats.org/officeDocument/2006/relationships/image" Target="../media/image1958.png"/><Relationship Id="rId1" Type="http://schemas.openxmlformats.org/officeDocument/2006/relationships/slideLayout" Target="../slideLayouts/slideLayout7.xml"/><Relationship Id="rId6" Type="http://schemas.openxmlformats.org/officeDocument/2006/relationships/customXml" Target="../ink/ink1942.xml"/><Relationship Id="rId15" Type="http://schemas.openxmlformats.org/officeDocument/2006/relationships/image" Target="../media/image1920.png"/><Relationship Id="rId23" Type="http://schemas.openxmlformats.org/officeDocument/2006/relationships/image" Target="../media/image1924.png"/><Relationship Id="rId28" Type="http://schemas.openxmlformats.org/officeDocument/2006/relationships/customXml" Target="../ink/ink1953.xml"/><Relationship Id="rId36" Type="http://schemas.openxmlformats.org/officeDocument/2006/relationships/customXml" Target="../ink/ink1957.xml"/><Relationship Id="rId49" Type="http://schemas.openxmlformats.org/officeDocument/2006/relationships/image" Target="../media/image1937.png"/><Relationship Id="rId57" Type="http://schemas.openxmlformats.org/officeDocument/2006/relationships/image" Target="../media/image1941.png"/><Relationship Id="rId10" Type="http://schemas.openxmlformats.org/officeDocument/2006/relationships/customXml" Target="../ink/ink1944.xml"/><Relationship Id="rId31" Type="http://schemas.openxmlformats.org/officeDocument/2006/relationships/image" Target="../media/image1928.png"/><Relationship Id="rId44" Type="http://schemas.openxmlformats.org/officeDocument/2006/relationships/customXml" Target="../ink/ink1961.xml"/><Relationship Id="rId52" Type="http://schemas.openxmlformats.org/officeDocument/2006/relationships/customXml" Target="../ink/ink1965.xml"/><Relationship Id="rId60" Type="http://schemas.openxmlformats.org/officeDocument/2006/relationships/customXml" Target="../ink/ink1969.xml"/><Relationship Id="rId65" Type="http://schemas.openxmlformats.org/officeDocument/2006/relationships/image" Target="../media/image1945.png"/><Relationship Id="rId73" Type="http://schemas.openxmlformats.org/officeDocument/2006/relationships/image" Target="../media/image1949.png"/><Relationship Id="rId78" Type="http://schemas.openxmlformats.org/officeDocument/2006/relationships/customXml" Target="../ink/ink1978.xml"/><Relationship Id="rId81" Type="http://schemas.openxmlformats.org/officeDocument/2006/relationships/image" Target="../media/image1953.png"/><Relationship Id="rId86" Type="http://schemas.openxmlformats.org/officeDocument/2006/relationships/customXml" Target="../ink/ink1982.xml"/><Relationship Id="rId4" Type="http://schemas.openxmlformats.org/officeDocument/2006/relationships/customXml" Target="../ink/ink1941.xml"/><Relationship Id="rId9" Type="http://schemas.openxmlformats.org/officeDocument/2006/relationships/image" Target="../media/image1917.png"/><Relationship Id="rId13" Type="http://schemas.openxmlformats.org/officeDocument/2006/relationships/image" Target="../media/image1919.png"/><Relationship Id="rId18" Type="http://schemas.openxmlformats.org/officeDocument/2006/relationships/customXml" Target="../ink/ink1948.xml"/><Relationship Id="rId39" Type="http://schemas.openxmlformats.org/officeDocument/2006/relationships/image" Target="../media/image1932.png"/><Relationship Id="rId34" Type="http://schemas.openxmlformats.org/officeDocument/2006/relationships/customXml" Target="../ink/ink1956.xml"/><Relationship Id="rId50" Type="http://schemas.openxmlformats.org/officeDocument/2006/relationships/customXml" Target="../ink/ink1964.xml"/><Relationship Id="rId55" Type="http://schemas.openxmlformats.org/officeDocument/2006/relationships/image" Target="../media/image1940.png"/><Relationship Id="rId76" Type="http://schemas.openxmlformats.org/officeDocument/2006/relationships/customXml" Target="../ink/ink1977.xml"/><Relationship Id="rId7" Type="http://schemas.openxmlformats.org/officeDocument/2006/relationships/image" Target="../media/image1916.png"/><Relationship Id="rId71" Type="http://schemas.openxmlformats.org/officeDocument/2006/relationships/image" Target="../media/image1948.png"/><Relationship Id="rId92" Type="http://schemas.openxmlformats.org/officeDocument/2006/relationships/customXml" Target="../ink/ink1985.xml"/><Relationship Id="rId2" Type="http://schemas.openxmlformats.org/officeDocument/2006/relationships/notesSlide" Target="../notesSlides/notesSlide21.xml"/><Relationship Id="rId29" Type="http://schemas.openxmlformats.org/officeDocument/2006/relationships/image" Target="../media/image1927.png"/><Relationship Id="rId24" Type="http://schemas.openxmlformats.org/officeDocument/2006/relationships/customXml" Target="../ink/ink1951.xml"/><Relationship Id="rId40" Type="http://schemas.openxmlformats.org/officeDocument/2006/relationships/customXml" Target="../ink/ink1959.xml"/><Relationship Id="rId45" Type="http://schemas.openxmlformats.org/officeDocument/2006/relationships/image" Target="../media/image1935.png"/><Relationship Id="rId66" Type="http://schemas.openxmlformats.org/officeDocument/2006/relationships/customXml" Target="../ink/ink1972.xml"/><Relationship Id="rId87" Type="http://schemas.openxmlformats.org/officeDocument/2006/relationships/image" Target="../media/image1956.png"/><Relationship Id="rId61" Type="http://schemas.openxmlformats.org/officeDocument/2006/relationships/image" Target="../media/image1943.png"/><Relationship Id="rId82" Type="http://schemas.openxmlformats.org/officeDocument/2006/relationships/customXml" Target="../ink/ink1980.xml"/><Relationship Id="rId19" Type="http://schemas.openxmlformats.org/officeDocument/2006/relationships/image" Target="../media/image1922.png"/><Relationship Id="rId14" Type="http://schemas.openxmlformats.org/officeDocument/2006/relationships/customXml" Target="../ink/ink1946.xml"/><Relationship Id="rId30" Type="http://schemas.openxmlformats.org/officeDocument/2006/relationships/customXml" Target="../ink/ink1954.xml"/><Relationship Id="rId35" Type="http://schemas.openxmlformats.org/officeDocument/2006/relationships/image" Target="../media/image1930.png"/><Relationship Id="rId56" Type="http://schemas.openxmlformats.org/officeDocument/2006/relationships/customXml" Target="../ink/ink1967.xml"/><Relationship Id="rId77" Type="http://schemas.openxmlformats.org/officeDocument/2006/relationships/image" Target="../media/image1951.png"/></Relationships>
</file>

<file path=ppt/slides/_rels/slide22.xml.rels><?xml version="1.0" encoding="UTF-8" standalone="yes"?>
<Relationships xmlns="http://schemas.openxmlformats.org/package/2006/relationships"><Relationship Id="rId26" Type="http://schemas.openxmlformats.org/officeDocument/2006/relationships/customXml" Target="../ink/ink1997.xml"/><Relationship Id="rId21" Type="http://schemas.openxmlformats.org/officeDocument/2006/relationships/image" Target="../media/image1969.png"/><Relationship Id="rId42" Type="http://schemas.openxmlformats.org/officeDocument/2006/relationships/customXml" Target="../ink/ink2005.xml"/><Relationship Id="rId47" Type="http://schemas.openxmlformats.org/officeDocument/2006/relationships/image" Target="../media/image1982.png"/><Relationship Id="rId63" Type="http://schemas.openxmlformats.org/officeDocument/2006/relationships/image" Target="../media/image1990.png"/><Relationship Id="rId68" Type="http://schemas.openxmlformats.org/officeDocument/2006/relationships/customXml" Target="../ink/ink2018.xml"/><Relationship Id="rId16" Type="http://schemas.openxmlformats.org/officeDocument/2006/relationships/customXml" Target="../ink/ink1992.xml"/><Relationship Id="rId11" Type="http://schemas.openxmlformats.org/officeDocument/2006/relationships/image" Target="../media/image1964.png"/><Relationship Id="rId24" Type="http://schemas.openxmlformats.org/officeDocument/2006/relationships/customXml" Target="../ink/ink1996.xml"/><Relationship Id="rId32" Type="http://schemas.openxmlformats.org/officeDocument/2006/relationships/customXml" Target="../ink/ink2000.xml"/><Relationship Id="rId37" Type="http://schemas.openxmlformats.org/officeDocument/2006/relationships/image" Target="../media/image1977.png"/><Relationship Id="rId40" Type="http://schemas.openxmlformats.org/officeDocument/2006/relationships/customXml" Target="../ink/ink2004.xml"/><Relationship Id="rId45" Type="http://schemas.openxmlformats.org/officeDocument/2006/relationships/image" Target="../media/image1981.png"/><Relationship Id="rId53" Type="http://schemas.openxmlformats.org/officeDocument/2006/relationships/image" Target="../media/image1985.png"/><Relationship Id="rId58" Type="http://schemas.openxmlformats.org/officeDocument/2006/relationships/customXml" Target="../ink/ink2013.xml"/><Relationship Id="rId66" Type="http://schemas.openxmlformats.org/officeDocument/2006/relationships/customXml" Target="../ink/ink2017.xml"/><Relationship Id="rId74" Type="http://schemas.openxmlformats.org/officeDocument/2006/relationships/customXml" Target="../ink/ink2021.xml"/><Relationship Id="rId79" Type="http://schemas.openxmlformats.org/officeDocument/2006/relationships/image" Target="../media/image1998.png"/><Relationship Id="rId5" Type="http://schemas.openxmlformats.org/officeDocument/2006/relationships/image" Target="../media/image1961.png"/><Relationship Id="rId61" Type="http://schemas.openxmlformats.org/officeDocument/2006/relationships/image" Target="../media/image1989.png"/><Relationship Id="rId19" Type="http://schemas.openxmlformats.org/officeDocument/2006/relationships/image" Target="../media/image1968.png"/><Relationship Id="rId14" Type="http://schemas.openxmlformats.org/officeDocument/2006/relationships/customXml" Target="../ink/ink1991.xml"/><Relationship Id="rId22" Type="http://schemas.openxmlformats.org/officeDocument/2006/relationships/customXml" Target="../ink/ink1995.xml"/><Relationship Id="rId27" Type="http://schemas.openxmlformats.org/officeDocument/2006/relationships/image" Target="../media/image1972.png"/><Relationship Id="rId30" Type="http://schemas.openxmlformats.org/officeDocument/2006/relationships/customXml" Target="../ink/ink1999.xml"/><Relationship Id="rId35" Type="http://schemas.openxmlformats.org/officeDocument/2006/relationships/image" Target="../media/image1976.png"/><Relationship Id="rId43" Type="http://schemas.openxmlformats.org/officeDocument/2006/relationships/image" Target="../media/image1980.png"/><Relationship Id="rId48" Type="http://schemas.openxmlformats.org/officeDocument/2006/relationships/customXml" Target="../ink/ink2008.xml"/><Relationship Id="rId56" Type="http://schemas.openxmlformats.org/officeDocument/2006/relationships/customXml" Target="../ink/ink2012.xml"/><Relationship Id="rId64" Type="http://schemas.openxmlformats.org/officeDocument/2006/relationships/customXml" Target="../ink/ink2016.xml"/><Relationship Id="rId69" Type="http://schemas.openxmlformats.org/officeDocument/2006/relationships/image" Target="../media/image1993.png"/><Relationship Id="rId77" Type="http://schemas.openxmlformats.org/officeDocument/2006/relationships/image" Target="../media/image1997.png"/><Relationship Id="rId8" Type="http://schemas.openxmlformats.org/officeDocument/2006/relationships/customXml" Target="../ink/ink1988.xml"/><Relationship Id="rId51" Type="http://schemas.openxmlformats.org/officeDocument/2006/relationships/image" Target="../media/image1984.png"/><Relationship Id="rId72" Type="http://schemas.openxmlformats.org/officeDocument/2006/relationships/customXml" Target="../ink/ink2020.xml"/><Relationship Id="rId3" Type="http://schemas.openxmlformats.org/officeDocument/2006/relationships/image" Target="../media/image1960.png"/><Relationship Id="rId12" Type="http://schemas.openxmlformats.org/officeDocument/2006/relationships/customXml" Target="../ink/ink1990.xml"/><Relationship Id="rId17" Type="http://schemas.openxmlformats.org/officeDocument/2006/relationships/image" Target="../media/image1967.png"/><Relationship Id="rId25" Type="http://schemas.openxmlformats.org/officeDocument/2006/relationships/image" Target="../media/image1971.png"/><Relationship Id="rId33" Type="http://schemas.openxmlformats.org/officeDocument/2006/relationships/image" Target="../media/image1975.png"/><Relationship Id="rId38" Type="http://schemas.openxmlformats.org/officeDocument/2006/relationships/customXml" Target="../ink/ink2003.xml"/><Relationship Id="rId46" Type="http://schemas.openxmlformats.org/officeDocument/2006/relationships/customXml" Target="../ink/ink2007.xml"/><Relationship Id="rId59" Type="http://schemas.openxmlformats.org/officeDocument/2006/relationships/image" Target="../media/image1988.png"/><Relationship Id="rId67" Type="http://schemas.openxmlformats.org/officeDocument/2006/relationships/image" Target="../media/image1992.png"/><Relationship Id="rId20" Type="http://schemas.openxmlformats.org/officeDocument/2006/relationships/customXml" Target="../ink/ink1994.xml"/><Relationship Id="rId41" Type="http://schemas.openxmlformats.org/officeDocument/2006/relationships/image" Target="../media/image1979.png"/><Relationship Id="rId54" Type="http://schemas.openxmlformats.org/officeDocument/2006/relationships/customXml" Target="../ink/ink2011.xml"/><Relationship Id="rId62" Type="http://schemas.openxmlformats.org/officeDocument/2006/relationships/customXml" Target="../ink/ink2015.xml"/><Relationship Id="rId70" Type="http://schemas.openxmlformats.org/officeDocument/2006/relationships/customXml" Target="../ink/ink2019.xml"/><Relationship Id="rId75" Type="http://schemas.openxmlformats.org/officeDocument/2006/relationships/image" Target="../media/image1996.png"/><Relationship Id="rId1" Type="http://schemas.openxmlformats.org/officeDocument/2006/relationships/slideLayout" Target="../slideLayouts/slideLayout7.xml"/><Relationship Id="rId6" Type="http://schemas.openxmlformats.org/officeDocument/2006/relationships/customXml" Target="../ink/ink1987.xml"/><Relationship Id="rId15" Type="http://schemas.openxmlformats.org/officeDocument/2006/relationships/image" Target="../media/image1966.png"/><Relationship Id="rId23" Type="http://schemas.openxmlformats.org/officeDocument/2006/relationships/image" Target="../media/image1970.png"/><Relationship Id="rId28" Type="http://schemas.openxmlformats.org/officeDocument/2006/relationships/customXml" Target="../ink/ink1998.xml"/><Relationship Id="rId36" Type="http://schemas.openxmlformats.org/officeDocument/2006/relationships/customXml" Target="../ink/ink2002.xml"/><Relationship Id="rId49" Type="http://schemas.openxmlformats.org/officeDocument/2006/relationships/image" Target="../media/image1983.png"/><Relationship Id="rId57" Type="http://schemas.openxmlformats.org/officeDocument/2006/relationships/image" Target="../media/image1987.png"/><Relationship Id="rId10" Type="http://schemas.openxmlformats.org/officeDocument/2006/relationships/customXml" Target="../ink/ink1989.xml"/><Relationship Id="rId31" Type="http://schemas.openxmlformats.org/officeDocument/2006/relationships/image" Target="../media/image1974.png"/><Relationship Id="rId44" Type="http://schemas.openxmlformats.org/officeDocument/2006/relationships/customXml" Target="../ink/ink2006.xml"/><Relationship Id="rId52" Type="http://schemas.openxmlformats.org/officeDocument/2006/relationships/customXml" Target="../ink/ink2010.xml"/><Relationship Id="rId60" Type="http://schemas.openxmlformats.org/officeDocument/2006/relationships/customXml" Target="../ink/ink2014.xml"/><Relationship Id="rId65" Type="http://schemas.openxmlformats.org/officeDocument/2006/relationships/image" Target="../media/image1991.png"/><Relationship Id="rId73" Type="http://schemas.openxmlformats.org/officeDocument/2006/relationships/image" Target="../media/image1995.png"/><Relationship Id="rId78" Type="http://schemas.openxmlformats.org/officeDocument/2006/relationships/customXml" Target="../ink/ink2023.xml"/><Relationship Id="rId4" Type="http://schemas.openxmlformats.org/officeDocument/2006/relationships/customXml" Target="../ink/ink1986.xml"/><Relationship Id="rId9" Type="http://schemas.openxmlformats.org/officeDocument/2006/relationships/image" Target="../media/image1963.png"/><Relationship Id="rId13" Type="http://schemas.openxmlformats.org/officeDocument/2006/relationships/image" Target="../media/image1965.png"/><Relationship Id="rId18" Type="http://schemas.openxmlformats.org/officeDocument/2006/relationships/customXml" Target="../ink/ink1993.xml"/><Relationship Id="rId39" Type="http://schemas.openxmlformats.org/officeDocument/2006/relationships/image" Target="../media/image1978.png"/><Relationship Id="rId34" Type="http://schemas.openxmlformats.org/officeDocument/2006/relationships/customXml" Target="../ink/ink2001.xml"/><Relationship Id="rId50" Type="http://schemas.openxmlformats.org/officeDocument/2006/relationships/customXml" Target="../ink/ink2009.xml"/><Relationship Id="rId55" Type="http://schemas.openxmlformats.org/officeDocument/2006/relationships/image" Target="../media/image1986.png"/><Relationship Id="rId76" Type="http://schemas.openxmlformats.org/officeDocument/2006/relationships/customXml" Target="../ink/ink2022.xml"/><Relationship Id="rId7" Type="http://schemas.openxmlformats.org/officeDocument/2006/relationships/image" Target="../media/image1962.png"/><Relationship Id="rId71" Type="http://schemas.openxmlformats.org/officeDocument/2006/relationships/image" Target="../media/image1994.png"/><Relationship Id="rId2" Type="http://schemas.openxmlformats.org/officeDocument/2006/relationships/notesSlide" Target="../notesSlides/notesSlide22.xml"/><Relationship Id="rId29" Type="http://schemas.openxmlformats.org/officeDocument/2006/relationships/image" Target="../media/image1973.png"/></Relationships>
</file>

<file path=ppt/slides/_rels/slide23.xml.rels><?xml version="1.0" encoding="UTF-8" standalone="yes"?>
<Relationships xmlns="http://schemas.openxmlformats.org/package/2006/relationships"><Relationship Id="rId26" Type="http://schemas.openxmlformats.org/officeDocument/2006/relationships/image" Target="../media/image2009.png"/><Relationship Id="rId21" Type="http://schemas.openxmlformats.org/officeDocument/2006/relationships/customXml" Target="../ink/ink2030.xml"/><Relationship Id="rId42" Type="http://schemas.openxmlformats.org/officeDocument/2006/relationships/image" Target="../media/image2016.png"/><Relationship Id="rId47" Type="http://schemas.openxmlformats.org/officeDocument/2006/relationships/customXml" Target="../ink/ink2043.xml"/><Relationship Id="rId63" Type="http://schemas.openxmlformats.org/officeDocument/2006/relationships/customXml" Target="../ink/ink2051.xml"/><Relationship Id="rId68" Type="http://schemas.openxmlformats.org/officeDocument/2006/relationships/image" Target="../media/image2029.png"/><Relationship Id="rId2" Type="http://schemas.openxmlformats.org/officeDocument/2006/relationships/notesSlide" Target="../notesSlides/notesSlide23.xml"/><Relationship Id="rId16" Type="http://schemas.openxmlformats.org/officeDocument/2006/relationships/image" Target="../media/image2004.png"/><Relationship Id="rId29" Type="http://schemas.openxmlformats.org/officeDocument/2006/relationships/customXml" Target="../ink/ink2034.xml"/><Relationship Id="rId11" Type="http://schemas.openxmlformats.org/officeDocument/2006/relationships/customXml" Target="../ink/ink2025.xml"/><Relationship Id="rId24" Type="http://schemas.openxmlformats.org/officeDocument/2006/relationships/image" Target="../media/image2008.png"/><Relationship Id="rId32" Type="http://schemas.openxmlformats.org/officeDocument/2006/relationships/image" Target="../media/image2011.png"/><Relationship Id="rId37" Type="http://schemas.openxmlformats.org/officeDocument/2006/relationships/customXml" Target="../ink/ink2038.xml"/><Relationship Id="rId40" Type="http://schemas.openxmlformats.org/officeDocument/2006/relationships/image" Target="../media/image2015.png"/><Relationship Id="rId45" Type="http://schemas.openxmlformats.org/officeDocument/2006/relationships/customXml" Target="../ink/ink2042.xml"/><Relationship Id="rId53" Type="http://schemas.openxmlformats.org/officeDocument/2006/relationships/customXml" Target="../ink/ink2046.xml"/><Relationship Id="rId58" Type="http://schemas.openxmlformats.org/officeDocument/2006/relationships/image" Target="../media/image2024.png"/><Relationship Id="rId66" Type="http://schemas.openxmlformats.org/officeDocument/2006/relationships/image" Target="../media/image2028.png"/><Relationship Id="rId74" Type="http://schemas.openxmlformats.org/officeDocument/2006/relationships/image" Target="../media/image2032.png"/><Relationship Id="rId5" Type="http://schemas.openxmlformats.org/officeDocument/2006/relationships/image" Target="NULL"/><Relationship Id="rId61" Type="http://schemas.openxmlformats.org/officeDocument/2006/relationships/customXml" Target="../ink/ink2050.xml"/><Relationship Id="rId19" Type="http://schemas.openxmlformats.org/officeDocument/2006/relationships/customXml" Target="../ink/ink2029.xml"/><Relationship Id="rId14" Type="http://schemas.openxmlformats.org/officeDocument/2006/relationships/image" Target="../media/image2003.png"/><Relationship Id="rId22" Type="http://schemas.openxmlformats.org/officeDocument/2006/relationships/image" Target="../media/image2007.png"/><Relationship Id="rId27" Type="http://schemas.openxmlformats.org/officeDocument/2006/relationships/customXml" Target="../ink/ink2033.xml"/><Relationship Id="rId30" Type="http://schemas.openxmlformats.org/officeDocument/2006/relationships/image" Target="../media/image1895.png"/><Relationship Id="rId35" Type="http://schemas.openxmlformats.org/officeDocument/2006/relationships/customXml" Target="../ink/ink2037.xml"/><Relationship Id="rId43" Type="http://schemas.openxmlformats.org/officeDocument/2006/relationships/customXml" Target="../ink/ink2041.xml"/><Relationship Id="rId48" Type="http://schemas.openxmlformats.org/officeDocument/2006/relationships/image" Target="../media/image2019.png"/><Relationship Id="rId56" Type="http://schemas.openxmlformats.org/officeDocument/2006/relationships/image" Target="../media/image2023.png"/><Relationship Id="rId64" Type="http://schemas.openxmlformats.org/officeDocument/2006/relationships/image" Target="../media/image2027.png"/><Relationship Id="rId69" Type="http://schemas.openxmlformats.org/officeDocument/2006/relationships/customXml" Target="../ink/ink2054.xml"/><Relationship Id="rId8" Type="http://schemas.openxmlformats.org/officeDocument/2006/relationships/image" Target="../media/image2000.png"/><Relationship Id="rId51" Type="http://schemas.openxmlformats.org/officeDocument/2006/relationships/customXml" Target="../ink/ink2045.xml"/><Relationship Id="rId72" Type="http://schemas.openxmlformats.org/officeDocument/2006/relationships/image" Target="../media/image2031.png"/><Relationship Id="rId3" Type="http://schemas.openxmlformats.org/officeDocument/2006/relationships/image" Target="NULL"/><Relationship Id="rId12" Type="http://schemas.openxmlformats.org/officeDocument/2006/relationships/image" Target="../media/image2002.png"/><Relationship Id="rId17" Type="http://schemas.openxmlformats.org/officeDocument/2006/relationships/customXml" Target="../ink/ink2028.xml"/><Relationship Id="rId25" Type="http://schemas.openxmlformats.org/officeDocument/2006/relationships/customXml" Target="../ink/ink2032.xml"/><Relationship Id="rId33" Type="http://schemas.openxmlformats.org/officeDocument/2006/relationships/customXml" Target="../ink/ink2036.xml"/><Relationship Id="rId38" Type="http://schemas.openxmlformats.org/officeDocument/2006/relationships/image" Target="../media/image2014.png"/><Relationship Id="rId46" Type="http://schemas.openxmlformats.org/officeDocument/2006/relationships/image" Target="../media/image2018.png"/><Relationship Id="rId59" Type="http://schemas.openxmlformats.org/officeDocument/2006/relationships/customXml" Target="../ink/ink2049.xml"/><Relationship Id="rId67" Type="http://schemas.openxmlformats.org/officeDocument/2006/relationships/customXml" Target="../ink/ink2053.xml"/><Relationship Id="rId20" Type="http://schemas.openxmlformats.org/officeDocument/2006/relationships/image" Target="../media/image2006.png"/><Relationship Id="rId41" Type="http://schemas.openxmlformats.org/officeDocument/2006/relationships/customXml" Target="../ink/ink2040.xml"/><Relationship Id="rId54" Type="http://schemas.openxmlformats.org/officeDocument/2006/relationships/image" Target="../media/image2022.png"/><Relationship Id="rId62" Type="http://schemas.openxmlformats.org/officeDocument/2006/relationships/image" Target="../media/image2026.png"/><Relationship Id="rId70" Type="http://schemas.openxmlformats.org/officeDocument/2006/relationships/image" Target="../media/image2030.png"/><Relationship Id="rId75" Type="http://schemas.openxmlformats.org/officeDocument/2006/relationships/customXml" Target="../ink/ink2057.xml"/><Relationship Id="rId1" Type="http://schemas.openxmlformats.org/officeDocument/2006/relationships/slideLayout" Target="../slideLayouts/slideLayout7.xml"/><Relationship Id="rId6" Type="http://schemas.openxmlformats.org/officeDocument/2006/relationships/image" Target="NULL"/><Relationship Id="rId15" Type="http://schemas.openxmlformats.org/officeDocument/2006/relationships/customXml" Target="../ink/ink2027.xml"/><Relationship Id="rId23" Type="http://schemas.openxmlformats.org/officeDocument/2006/relationships/customXml" Target="../ink/ink2031.xml"/><Relationship Id="rId28" Type="http://schemas.openxmlformats.org/officeDocument/2006/relationships/image" Target="../media/image2010.png"/><Relationship Id="rId36" Type="http://schemas.openxmlformats.org/officeDocument/2006/relationships/image" Target="../media/image2013.png"/><Relationship Id="rId49" Type="http://schemas.openxmlformats.org/officeDocument/2006/relationships/customXml" Target="../ink/ink2044.xml"/><Relationship Id="rId57" Type="http://schemas.openxmlformats.org/officeDocument/2006/relationships/customXml" Target="../ink/ink2048.xml"/><Relationship Id="rId10" Type="http://schemas.openxmlformats.org/officeDocument/2006/relationships/image" Target="../media/image2001.png"/><Relationship Id="rId31" Type="http://schemas.openxmlformats.org/officeDocument/2006/relationships/customXml" Target="../ink/ink2035.xml"/><Relationship Id="rId44" Type="http://schemas.openxmlformats.org/officeDocument/2006/relationships/image" Target="../media/image2017.png"/><Relationship Id="rId52" Type="http://schemas.openxmlformats.org/officeDocument/2006/relationships/image" Target="../media/image2021.png"/><Relationship Id="rId60" Type="http://schemas.openxmlformats.org/officeDocument/2006/relationships/image" Target="../media/image2025.png"/><Relationship Id="rId65" Type="http://schemas.openxmlformats.org/officeDocument/2006/relationships/customXml" Target="../ink/ink2052.xml"/><Relationship Id="rId73" Type="http://schemas.openxmlformats.org/officeDocument/2006/relationships/customXml" Target="../ink/ink2056.xml"/><Relationship Id="rId4" Type="http://schemas.openxmlformats.org/officeDocument/2006/relationships/image" Target="../media/image1999.emf"/><Relationship Id="rId9" Type="http://schemas.openxmlformats.org/officeDocument/2006/relationships/customXml" Target="../ink/ink2024.xml"/><Relationship Id="rId13" Type="http://schemas.openxmlformats.org/officeDocument/2006/relationships/customXml" Target="../ink/ink2026.xml"/><Relationship Id="rId18" Type="http://schemas.openxmlformats.org/officeDocument/2006/relationships/image" Target="../media/image2005.png"/><Relationship Id="rId39" Type="http://schemas.openxmlformats.org/officeDocument/2006/relationships/customXml" Target="../ink/ink2039.xml"/><Relationship Id="rId34" Type="http://schemas.openxmlformats.org/officeDocument/2006/relationships/image" Target="../media/image2012.png"/><Relationship Id="rId50" Type="http://schemas.openxmlformats.org/officeDocument/2006/relationships/image" Target="../media/image2020.png"/><Relationship Id="rId55" Type="http://schemas.openxmlformats.org/officeDocument/2006/relationships/customXml" Target="../ink/ink2047.xml"/><Relationship Id="rId76" Type="http://schemas.openxmlformats.org/officeDocument/2006/relationships/image" Target="../media/image2033.png"/><Relationship Id="rId7" Type="http://schemas.openxmlformats.org/officeDocument/2006/relationships/image" Target="NULL"/><Relationship Id="rId71" Type="http://schemas.openxmlformats.org/officeDocument/2006/relationships/customXml" Target="../ink/ink2055.xml"/></Relationships>
</file>

<file path=ppt/slides/_rels/slide24.xml.rels><?xml version="1.0" encoding="UTF-8" standalone="yes"?>
<Relationships xmlns="http://schemas.openxmlformats.org/package/2006/relationships"><Relationship Id="rId117" Type="http://schemas.openxmlformats.org/officeDocument/2006/relationships/image" Target="../media/image2089.png"/><Relationship Id="rId299" Type="http://schemas.openxmlformats.org/officeDocument/2006/relationships/customXml" Target="../ink/ink2206.xml"/><Relationship Id="rId21" Type="http://schemas.openxmlformats.org/officeDocument/2006/relationships/image" Target="../media/image2042.png"/><Relationship Id="rId63" Type="http://schemas.openxmlformats.org/officeDocument/2006/relationships/image" Target="../media/image2063.png"/><Relationship Id="rId159" Type="http://schemas.openxmlformats.org/officeDocument/2006/relationships/customXml" Target="../ink/ink2136.xml"/><Relationship Id="rId324" Type="http://schemas.openxmlformats.org/officeDocument/2006/relationships/image" Target="../media/image2193.png"/><Relationship Id="rId366" Type="http://schemas.openxmlformats.org/officeDocument/2006/relationships/image" Target="../media/image2213.png"/><Relationship Id="rId170" Type="http://schemas.openxmlformats.org/officeDocument/2006/relationships/image" Target="../media/image2116.png"/><Relationship Id="rId226" Type="http://schemas.openxmlformats.org/officeDocument/2006/relationships/image" Target="../media/image2145.png"/><Relationship Id="rId433" Type="http://schemas.openxmlformats.org/officeDocument/2006/relationships/customXml" Target="../ink/ink2274.xml"/><Relationship Id="rId268" Type="http://schemas.openxmlformats.org/officeDocument/2006/relationships/image" Target="../media/image2166.png"/><Relationship Id="rId32" Type="http://schemas.openxmlformats.org/officeDocument/2006/relationships/customXml" Target="../ink/ink2072.xml"/><Relationship Id="rId74" Type="http://schemas.openxmlformats.org/officeDocument/2006/relationships/customXml" Target="../ink/ink2093.xml"/><Relationship Id="rId128" Type="http://schemas.openxmlformats.org/officeDocument/2006/relationships/customXml" Target="../ink/ink2120.xml"/><Relationship Id="rId335" Type="http://schemas.openxmlformats.org/officeDocument/2006/relationships/customXml" Target="../ink/ink2224.xml"/><Relationship Id="rId377" Type="http://schemas.openxmlformats.org/officeDocument/2006/relationships/customXml" Target="../ink/ink2245.xml"/><Relationship Id="rId5" Type="http://schemas.openxmlformats.org/officeDocument/2006/relationships/image" Target="../media/image2034.png"/><Relationship Id="rId181" Type="http://schemas.openxmlformats.org/officeDocument/2006/relationships/customXml" Target="../ink/ink2147.xml"/><Relationship Id="rId237" Type="http://schemas.openxmlformats.org/officeDocument/2006/relationships/customXml" Target="../ink/ink2175.xml"/><Relationship Id="rId402" Type="http://schemas.openxmlformats.org/officeDocument/2006/relationships/image" Target="../media/image2229.png"/><Relationship Id="rId279" Type="http://schemas.openxmlformats.org/officeDocument/2006/relationships/customXml" Target="../ink/ink2196.xml"/><Relationship Id="rId43" Type="http://schemas.openxmlformats.org/officeDocument/2006/relationships/image" Target="../media/image2053.png"/><Relationship Id="rId139" Type="http://schemas.openxmlformats.org/officeDocument/2006/relationships/image" Target="../media/image2101.png"/><Relationship Id="rId290" Type="http://schemas.openxmlformats.org/officeDocument/2006/relationships/image" Target="../media/image2177.png"/><Relationship Id="rId304" Type="http://schemas.openxmlformats.org/officeDocument/2006/relationships/image" Target="../media/image2183.png"/><Relationship Id="rId346" Type="http://schemas.openxmlformats.org/officeDocument/2006/relationships/image" Target="../media/image2204.png"/><Relationship Id="rId388" Type="http://schemas.openxmlformats.org/officeDocument/2006/relationships/customXml" Target="../ink/ink2251.xml"/><Relationship Id="rId85" Type="http://schemas.openxmlformats.org/officeDocument/2006/relationships/image" Target="../media/image2074.png"/><Relationship Id="rId150" Type="http://schemas.openxmlformats.org/officeDocument/2006/relationships/customXml" Target="../ink/ink2131.xml"/><Relationship Id="rId192" Type="http://schemas.openxmlformats.org/officeDocument/2006/relationships/image" Target="../media/image2128.png"/><Relationship Id="rId206" Type="http://schemas.openxmlformats.org/officeDocument/2006/relationships/image" Target="../media/image2135.png"/><Relationship Id="rId413" Type="http://schemas.openxmlformats.org/officeDocument/2006/relationships/customXml" Target="../ink/ink2264.xml"/><Relationship Id="rId248" Type="http://schemas.openxmlformats.org/officeDocument/2006/relationships/image" Target="../media/image2156.png"/><Relationship Id="rId12" Type="http://schemas.openxmlformats.org/officeDocument/2006/relationships/customXml" Target="../ink/ink2062.xml"/><Relationship Id="rId108" Type="http://schemas.openxmlformats.org/officeDocument/2006/relationships/customXml" Target="../ink/ink2110.xml"/><Relationship Id="rId315" Type="http://schemas.openxmlformats.org/officeDocument/2006/relationships/customXml" Target="../ink/ink2214.xml"/><Relationship Id="rId357" Type="http://schemas.openxmlformats.org/officeDocument/2006/relationships/customXml" Target="../ink/ink2235.xml"/><Relationship Id="rId54" Type="http://schemas.openxmlformats.org/officeDocument/2006/relationships/customXml" Target="../ink/ink2083.xml"/><Relationship Id="rId96" Type="http://schemas.openxmlformats.org/officeDocument/2006/relationships/customXml" Target="../ink/ink2104.xml"/><Relationship Id="rId161" Type="http://schemas.openxmlformats.org/officeDocument/2006/relationships/customXml" Target="../ink/ink2137.xml"/><Relationship Id="rId217" Type="http://schemas.openxmlformats.org/officeDocument/2006/relationships/customXml" Target="../ink/ink2165.xml"/><Relationship Id="rId399" Type="http://schemas.openxmlformats.org/officeDocument/2006/relationships/customXml" Target="../ink/ink2257.xml"/><Relationship Id="rId259" Type="http://schemas.openxmlformats.org/officeDocument/2006/relationships/customXml" Target="../ink/ink2186.xml"/><Relationship Id="rId424" Type="http://schemas.openxmlformats.org/officeDocument/2006/relationships/image" Target="../media/image2240.png"/><Relationship Id="rId23" Type="http://schemas.openxmlformats.org/officeDocument/2006/relationships/image" Target="../media/image2043.png"/><Relationship Id="rId119" Type="http://schemas.openxmlformats.org/officeDocument/2006/relationships/image" Target="../media/image2090.png"/><Relationship Id="rId270" Type="http://schemas.openxmlformats.org/officeDocument/2006/relationships/image" Target="../media/image2167.png"/><Relationship Id="rId326" Type="http://schemas.openxmlformats.org/officeDocument/2006/relationships/image" Target="../media/image2194.png"/><Relationship Id="rId65" Type="http://schemas.openxmlformats.org/officeDocument/2006/relationships/image" Target="../media/image2064.png"/><Relationship Id="rId130" Type="http://schemas.openxmlformats.org/officeDocument/2006/relationships/customXml" Target="../ink/ink2121.xml"/><Relationship Id="rId368" Type="http://schemas.openxmlformats.org/officeDocument/2006/relationships/image" Target="../media/image2214.png"/><Relationship Id="rId172" Type="http://schemas.openxmlformats.org/officeDocument/2006/relationships/image" Target="../media/image2117.png"/><Relationship Id="rId228" Type="http://schemas.openxmlformats.org/officeDocument/2006/relationships/image" Target="../media/image2146.png"/><Relationship Id="rId435" Type="http://schemas.openxmlformats.org/officeDocument/2006/relationships/customXml" Target="../ink/ink2275.xml"/><Relationship Id="rId281" Type="http://schemas.openxmlformats.org/officeDocument/2006/relationships/customXml" Target="../ink/ink2197.xml"/><Relationship Id="rId337" Type="http://schemas.openxmlformats.org/officeDocument/2006/relationships/customXml" Target="../ink/ink2225.xml"/><Relationship Id="rId34" Type="http://schemas.openxmlformats.org/officeDocument/2006/relationships/customXml" Target="../ink/ink2073.xml"/><Relationship Id="rId76" Type="http://schemas.openxmlformats.org/officeDocument/2006/relationships/customXml" Target="../ink/ink2094.xml"/><Relationship Id="rId141" Type="http://schemas.openxmlformats.org/officeDocument/2006/relationships/image" Target="../media/image2102.png"/><Relationship Id="rId379" Type="http://schemas.openxmlformats.org/officeDocument/2006/relationships/customXml" Target="../ink/ink2246.xml"/><Relationship Id="rId7" Type="http://schemas.openxmlformats.org/officeDocument/2006/relationships/image" Target="../media/image2035.png"/><Relationship Id="rId183" Type="http://schemas.openxmlformats.org/officeDocument/2006/relationships/customXml" Target="../ink/ink2148.xml"/><Relationship Id="rId239" Type="http://schemas.openxmlformats.org/officeDocument/2006/relationships/customXml" Target="../ink/ink2176.xml"/><Relationship Id="rId390" Type="http://schemas.openxmlformats.org/officeDocument/2006/relationships/customXml" Target="../ink/ink2252.xml"/><Relationship Id="rId404" Type="http://schemas.openxmlformats.org/officeDocument/2006/relationships/image" Target="../media/image2230.png"/><Relationship Id="rId250" Type="http://schemas.openxmlformats.org/officeDocument/2006/relationships/image" Target="../media/image2157.png"/><Relationship Id="rId292" Type="http://schemas.openxmlformats.org/officeDocument/2006/relationships/image" Target="../media/image2001.png"/><Relationship Id="rId306" Type="http://schemas.openxmlformats.org/officeDocument/2006/relationships/image" Target="../media/image2184.png"/><Relationship Id="rId45" Type="http://schemas.openxmlformats.org/officeDocument/2006/relationships/image" Target="../media/image2054.png"/><Relationship Id="rId87" Type="http://schemas.openxmlformats.org/officeDocument/2006/relationships/image" Target="../media/image2075.png"/><Relationship Id="rId110" Type="http://schemas.openxmlformats.org/officeDocument/2006/relationships/customXml" Target="../ink/ink2111.xml"/><Relationship Id="rId348" Type="http://schemas.openxmlformats.org/officeDocument/2006/relationships/image" Target="../media/image2205.png"/><Relationship Id="rId152" Type="http://schemas.openxmlformats.org/officeDocument/2006/relationships/image" Target="../media/image2107.png"/><Relationship Id="rId194" Type="http://schemas.openxmlformats.org/officeDocument/2006/relationships/image" Target="../media/image2129.png"/><Relationship Id="rId208" Type="http://schemas.openxmlformats.org/officeDocument/2006/relationships/image" Target="../media/image2136.png"/><Relationship Id="rId415" Type="http://schemas.openxmlformats.org/officeDocument/2006/relationships/customXml" Target="../ink/ink2265.xml"/><Relationship Id="rId261" Type="http://schemas.openxmlformats.org/officeDocument/2006/relationships/customXml" Target="../ink/ink2187.xml"/><Relationship Id="rId14" Type="http://schemas.openxmlformats.org/officeDocument/2006/relationships/customXml" Target="../ink/ink2063.xml"/><Relationship Id="rId56" Type="http://schemas.openxmlformats.org/officeDocument/2006/relationships/customXml" Target="../ink/ink2084.xml"/><Relationship Id="rId317" Type="http://schemas.openxmlformats.org/officeDocument/2006/relationships/customXml" Target="../ink/ink2215.xml"/><Relationship Id="rId359" Type="http://schemas.openxmlformats.org/officeDocument/2006/relationships/customXml" Target="../ink/ink2236.xml"/><Relationship Id="rId98" Type="http://schemas.openxmlformats.org/officeDocument/2006/relationships/customXml" Target="../ink/ink2105.xml"/><Relationship Id="rId121" Type="http://schemas.openxmlformats.org/officeDocument/2006/relationships/image" Target="../media/image2091.png"/><Relationship Id="rId163" Type="http://schemas.openxmlformats.org/officeDocument/2006/relationships/customXml" Target="../ink/ink2138.xml"/><Relationship Id="rId219" Type="http://schemas.openxmlformats.org/officeDocument/2006/relationships/customXml" Target="../ink/ink2166.xml"/><Relationship Id="rId370" Type="http://schemas.openxmlformats.org/officeDocument/2006/relationships/image" Target="../media/image2215.png"/><Relationship Id="rId426" Type="http://schemas.openxmlformats.org/officeDocument/2006/relationships/image" Target="../media/image2241.png"/><Relationship Id="rId230" Type="http://schemas.openxmlformats.org/officeDocument/2006/relationships/image" Target="../media/image2147.png"/><Relationship Id="rId25" Type="http://schemas.openxmlformats.org/officeDocument/2006/relationships/image" Target="../media/image2044.png"/><Relationship Id="rId67" Type="http://schemas.openxmlformats.org/officeDocument/2006/relationships/image" Target="../media/image2065.png"/><Relationship Id="rId272" Type="http://schemas.openxmlformats.org/officeDocument/2006/relationships/image" Target="../media/image2168.png"/><Relationship Id="rId328" Type="http://schemas.openxmlformats.org/officeDocument/2006/relationships/image" Target="../media/image2195.png"/><Relationship Id="rId132" Type="http://schemas.openxmlformats.org/officeDocument/2006/relationships/customXml" Target="../ink/ink2122.xml"/><Relationship Id="rId174" Type="http://schemas.openxmlformats.org/officeDocument/2006/relationships/image" Target="../media/image2118.png"/><Relationship Id="rId381" Type="http://schemas.openxmlformats.org/officeDocument/2006/relationships/customXml" Target="../ink/ink2247.xml"/><Relationship Id="rId241" Type="http://schemas.openxmlformats.org/officeDocument/2006/relationships/customXml" Target="../ink/ink2177.xml"/><Relationship Id="rId437" Type="http://schemas.openxmlformats.org/officeDocument/2006/relationships/customXml" Target="../ink/ink2276.xml"/><Relationship Id="rId36" Type="http://schemas.openxmlformats.org/officeDocument/2006/relationships/customXml" Target="../ink/ink2074.xml"/><Relationship Id="rId283" Type="http://schemas.openxmlformats.org/officeDocument/2006/relationships/customXml" Target="../ink/ink2198.xml"/><Relationship Id="rId339" Type="http://schemas.openxmlformats.org/officeDocument/2006/relationships/customXml" Target="../ink/ink2226.xml"/><Relationship Id="rId78" Type="http://schemas.openxmlformats.org/officeDocument/2006/relationships/customXml" Target="../ink/ink2095.xml"/><Relationship Id="rId101" Type="http://schemas.openxmlformats.org/officeDocument/2006/relationships/image" Target="../media/image2082.png"/><Relationship Id="rId143" Type="http://schemas.openxmlformats.org/officeDocument/2006/relationships/image" Target="../media/image2103.png"/><Relationship Id="rId185" Type="http://schemas.openxmlformats.org/officeDocument/2006/relationships/customXml" Target="../ink/ink2149.xml"/><Relationship Id="rId350" Type="http://schemas.openxmlformats.org/officeDocument/2006/relationships/image" Target="../media/image2206.png"/><Relationship Id="rId406" Type="http://schemas.openxmlformats.org/officeDocument/2006/relationships/image" Target="../media/image2231.png"/><Relationship Id="rId9" Type="http://schemas.openxmlformats.org/officeDocument/2006/relationships/image" Target="../media/image2036.png"/><Relationship Id="rId210" Type="http://schemas.openxmlformats.org/officeDocument/2006/relationships/image" Target="../media/image2137.png"/><Relationship Id="rId392" Type="http://schemas.openxmlformats.org/officeDocument/2006/relationships/customXml" Target="../ink/ink2253.xml"/><Relationship Id="rId252" Type="http://schemas.openxmlformats.org/officeDocument/2006/relationships/image" Target="../media/image2158.png"/><Relationship Id="rId294" Type="http://schemas.openxmlformats.org/officeDocument/2006/relationships/image" Target="../media/image2178.png"/><Relationship Id="rId308" Type="http://schemas.openxmlformats.org/officeDocument/2006/relationships/image" Target="../media/image2185.png"/><Relationship Id="rId47" Type="http://schemas.openxmlformats.org/officeDocument/2006/relationships/image" Target="../media/image2055.png"/><Relationship Id="rId89" Type="http://schemas.openxmlformats.org/officeDocument/2006/relationships/image" Target="../media/image2076.png"/><Relationship Id="rId112" Type="http://schemas.openxmlformats.org/officeDocument/2006/relationships/customXml" Target="../ink/ink2112.xml"/><Relationship Id="rId154" Type="http://schemas.openxmlformats.org/officeDocument/2006/relationships/image" Target="../media/image2108.png"/><Relationship Id="rId361" Type="http://schemas.openxmlformats.org/officeDocument/2006/relationships/customXml" Target="../ink/ink2237.xml"/><Relationship Id="rId196" Type="http://schemas.openxmlformats.org/officeDocument/2006/relationships/image" Target="../media/image2130.png"/><Relationship Id="rId417" Type="http://schemas.openxmlformats.org/officeDocument/2006/relationships/customXml" Target="../ink/ink2266.xml"/><Relationship Id="rId16" Type="http://schemas.openxmlformats.org/officeDocument/2006/relationships/customXml" Target="../ink/ink2064.xml"/><Relationship Id="rId221" Type="http://schemas.openxmlformats.org/officeDocument/2006/relationships/customXml" Target="../ink/ink2167.xml"/><Relationship Id="rId263" Type="http://schemas.openxmlformats.org/officeDocument/2006/relationships/customXml" Target="../ink/ink2188.xml"/><Relationship Id="rId319" Type="http://schemas.openxmlformats.org/officeDocument/2006/relationships/customXml" Target="../ink/ink2216.xml"/><Relationship Id="rId58" Type="http://schemas.openxmlformats.org/officeDocument/2006/relationships/customXml" Target="../ink/ink2085.xml"/><Relationship Id="rId123" Type="http://schemas.openxmlformats.org/officeDocument/2006/relationships/image" Target="../media/image2092.png"/><Relationship Id="rId330" Type="http://schemas.openxmlformats.org/officeDocument/2006/relationships/image" Target="../media/image2196.png"/><Relationship Id="rId165" Type="http://schemas.openxmlformats.org/officeDocument/2006/relationships/customXml" Target="../ink/ink2139.xml"/><Relationship Id="rId372" Type="http://schemas.openxmlformats.org/officeDocument/2006/relationships/image" Target="../media/image2216.png"/><Relationship Id="rId428" Type="http://schemas.openxmlformats.org/officeDocument/2006/relationships/image" Target="../media/image2242.png"/><Relationship Id="rId232" Type="http://schemas.openxmlformats.org/officeDocument/2006/relationships/image" Target="../media/image2148.png"/><Relationship Id="rId274" Type="http://schemas.openxmlformats.org/officeDocument/2006/relationships/image" Target="../media/image2169.png"/><Relationship Id="rId27" Type="http://schemas.openxmlformats.org/officeDocument/2006/relationships/image" Target="../media/image2045.png"/><Relationship Id="rId69" Type="http://schemas.openxmlformats.org/officeDocument/2006/relationships/image" Target="../media/image2066.png"/><Relationship Id="rId134" Type="http://schemas.openxmlformats.org/officeDocument/2006/relationships/customXml" Target="../ink/ink2123.xml"/><Relationship Id="rId80" Type="http://schemas.openxmlformats.org/officeDocument/2006/relationships/customXml" Target="../ink/ink2096.xml"/><Relationship Id="rId176" Type="http://schemas.openxmlformats.org/officeDocument/2006/relationships/image" Target="../media/image2119.png"/><Relationship Id="rId341" Type="http://schemas.openxmlformats.org/officeDocument/2006/relationships/customXml" Target="../ink/ink2227.xml"/><Relationship Id="rId383" Type="http://schemas.openxmlformats.org/officeDocument/2006/relationships/customXml" Target="../ink/ink2248.xml"/><Relationship Id="rId439" Type="http://schemas.openxmlformats.org/officeDocument/2006/relationships/customXml" Target="../ink/ink2277.xml"/><Relationship Id="rId201" Type="http://schemas.openxmlformats.org/officeDocument/2006/relationships/customXml" Target="../ink/ink2157.xml"/><Relationship Id="rId243" Type="http://schemas.openxmlformats.org/officeDocument/2006/relationships/customXml" Target="../ink/ink2178.xml"/><Relationship Id="rId285" Type="http://schemas.openxmlformats.org/officeDocument/2006/relationships/customXml" Target="../ink/ink2199.xml"/><Relationship Id="rId38" Type="http://schemas.openxmlformats.org/officeDocument/2006/relationships/customXml" Target="../ink/ink2075.xml"/><Relationship Id="rId103" Type="http://schemas.openxmlformats.org/officeDocument/2006/relationships/image" Target="../media/image2083.png"/><Relationship Id="rId310" Type="http://schemas.openxmlformats.org/officeDocument/2006/relationships/image" Target="../media/image2186.png"/><Relationship Id="rId91" Type="http://schemas.openxmlformats.org/officeDocument/2006/relationships/image" Target="../media/image2077.png"/><Relationship Id="rId145" Type="http://schemas.openxmlformats.org/officeDocument/2006/relationships/image" Target="../media/image2104.png"/><Relationship Id="rId187" Type="http://schemas.openxmlformats.org/officeDocument/2006/relationships/customXml" Target="../ink/ink2150.xml"/><Relationship Id="rId352" Type="http://schemas.openxmlformats.org/officeDocument/2006/relationships/image" Target="../media/image2207.png"/><Relationship Id="rId394" Type="http://schemas.openxmlformats.org/officeDocument/2006/relationships/image" Target="../media/image2225.png"/><Relationship Id="rId408" Type="http://schemas.openxmlformats.org/officeDocument/2006/relationships/image" Target="../media/image2232.png"/><Relationship Id="rId212" Type="http://schemas.openxmlformats.org/officeDocument/2006/relationships/image" Target="../media/image2138.png"/><Relationship Id="rId254" Type="http://schemas.openxmlformats.org/officeDocument/2006/relationships/image" Target="../media/image2159.png"/><Relationship Id="rId49" Type="http://schemas.openxmlformats.org/officeDocument/2006/relationships/image" Target="../media/image2056.png"/><Relationship Id="rId114" Type="http://schemas.openxmlformats.org/officeDocument/2006/relationships/customXml" Target="../ink/ink2113.xml"/><Relationship Id="rId296" Type="http://schemas.openxmlformats.org/officeDocument/2006/relationships/image" Target="../media/image2179.png"/><Relationship Id="rId60" Type="http://schemas.openxmlformats.org/officeDocument/2006/relationships/customXml" Target="../ink/ink2086.xml"/><Relationship Id="rId81" Type="http://schemas.openxmlformats.org/officeDocument/2006/relationships/image" Target="../media/image2072.png"/><Relationship Id="rId135" Type="http://schemas.openxmlformats.org/officeDocument/2006/relationships/image" Target="../media/image2098.png"/><Relationship Id="rId156" Type="http://schemas.openxmlformats.org/officeDocument/2006/relationships/image" Target="../media/image2109.png"/><Relationship Id="rId177" Type="http://schemas.openxmlformats.org/officeDocument/2006/relationships/customXml" Target="../ink/ink2145.xml"/><Relationship Id="rId198" Type="http://schemas.openxmlformats.org/officeDocument/2006/relationships/image" Target="../media/image2131.png"/><Relationship Id="rId321" Type="http://schemas.openxmlformats.org/officeDocument/2006/relationships/customXml" Target="../ink/ink2217.xml"/><Relationship Id="rId342" Type="http://schemas.openxmlformats.org/officeDocument/2006/relationships/image" Target="../media/image2202.png"/><Relationship Id="rId363" Type="http://schemas.openxmlformats.org/officeDocument/2006/relationships/customXml" Target="../ink/ink2238.xml"/><Relationship Id="rId384" Type="http://schemas.openxmlformats.org/officeDocument/2006/relationships/customXml" Target="../ink/ink2249.xml"/><Relationship Id="rId419" Type="http://schemas.openxmlformats.org/officeDocument/2006/relationships/customXml" Target="../ink/ink2267.xml"/><Relationship Id="rId202" Type="http://schemas.openxmlformats.org/officeDocument/2006/relationships/image" Target="../media/image2133.png"/><Relationship Id="rId223" Type="http://schemas.openxmlformats.org/officeDocument/2006/relationships/customXml" Target="../ink/ink2168.xml"/><Relationship Id="rId244" Type="http://schemas.openxmlformats.org/officeDocument/2006/relationships/image" Target="../media/image2154.png"/><Relationship Id="rId430" Type="http://schemas.openxmlformats.org/officeDocument/2006/relationships/image" Target="../media/image2243.png"/><Relationship Id="rId18" Type="http://schemas.openxmlformats.org/officeDocument/2006/relationships/customXml" Target="../ink/ink2065.xml"/><Relationship Id="rId39" Type="http://schemas.openxmlformats.org/officeDocument/2006/relationships/image" Target="../media/image2051.png"/><Relationship Id="rId265" Type="http://schemas.openxmlformats.org/officeDocument/2006/relationships/customXml" Target="../ink/ink2189.xml"/><Relationship Id="rId286" Type="http://schemas.openxmlformats.org/officeDocument/2006/relationships/image" Target="../media/image2175.png"/><Relationship Id="rId50" Type="http://schemas.openxmlformats.org/officeDocument/2006/relationships/customXml" Target="../ink/ink2081.xml"/><Relationship Id="rId104" Type="http://schemas.openxmlformats.org/officeDocument/2006/relationships/customXml" Target="../ink/ink2108.xml"/><Relationship Id="rId125" Type="http://schemas.openxmlformats.org/officeDocument/2006/relationships/image" Target="../media/image2093.png"/><Relationship Id="rId146" Type="http://schemas.openxmlformats.org/officeDocument/2006/relationships/customXml" Target="../ink/ink2129.xml"/><Relationship Id="rId167" Type="http://schemas.openxmlformats.org/officeDocument/2006/relationships/customXml" Target="../ink/ink2140.xml"/><Relationship Id="rId188" Type="http://schemas.openxmlformats.org/officeDocument/2006/relationships/image" Target="../media/image2126.png"/><Relationship Id="rId311" Type="http://schemas.openxmlformats.org/officeDocument/2006/relationships/customXml" Target="../ink/ink2212.xml"/><Relationship Id="rId332" Type="http://schemas.openxmlformats.org/officeDocument/2006/relationships/image" Target="../media/image2197.png"/><Relationship Id="rId353" Type="http://schemas.openxmlformats.org/officeDocument/2006/relationships/customXml" Target="../ink/ink2233.xml"/><Relationship Id="rId374" Type="http://schemas.openxmlformats.org/officeDocument/2006/relationships/image" Target="../media/image2217.png"/><Relationship Id="rId395" Type="http://schemas.openxmlformats.org/officeDocument/2006/relationships/customXml" Target="../ink/ink2255.xml"/><Relationship Id="rId409" Type="http://schemas.openxmlformats.org/officeDocument/2006/relationships/customXml" Target="../ink/ink2262.xml"/><Relationship Id="rId71" Type="http://schemas.openxmlformats.org/officeDocument/2006/relationships/image" Target="../media/image2067.png"/><Relationship Id="rId92" Type="http://schemas.openxmlformats.org/officeDocument/2006/relationships/customXml" Target="../ink/ink2102.xml"/><Relationship Id="rId213" Type="http://schemas.openxmlformats.org/officeDocument/2006/relationships/customXml" Target="../ink/ink2163.xml"/><Relationship Id="rId234" Type="http://schemas.openxmlformats.org/officeDocument/2006/relationships/image" Target="../media/image2149.png"/><Relationship Id="rId420" Type="http://schemas.openxmlformats.org/officeDocument/2006/relationships/image" Target="../media/image2238.png"/><Relationship Id="rId2" Type="http://schemas.openxmlformats.org/officeDocument/2006/relationships/notesSlide" Target="../notesSlides/notesSlide24.xml"/><Relationship Id="rId29" Type="http://schemas.openxmlformats.org/officeDocument/2006/relationships/image" Target="../media/image2046.png"/><Relationship Id="rId255" Type="http://schemas.openxmlformats.org/officeDocument/2006/relationships/customXml" Target="../ink/ink2184.xml"/><Relationship Id="rId276" Type="http://schemas.openxmlformats.org/officeDocument/2006/relationships/image" Target="../media/image2170.png"/><Relationship Id="rId297" Type="http://schemas.openxmlformats.org/officeDocument/2006/relationships/customXml" Target="../ink/ink2205.xml"/><Relationship Id="rId40" Type="http://schemas.openxmlformats.org/officeDocument/2006/relationships/customXml" Target="../ink/ink2076.xml"/><Relationship Id="rId115" Type="http://schemas.openxmlformats.org/officeDocument/2006/relationships/image" Target="../media/image2088.png"/><Relationship Id="rId136" Type="http://schemas.openxmlformats.org/officeDocument/2006/relationships/customXml" Target="../ink/ink2124.xml"/><Relationship Id="rId157" Type="http://schemas.openxmlformats.org/officeDocument/2006/relationships/customXml" Target="../ink/ink2135.xml"/><Relationship Id="rId178" Type="http://schemas.openxmlformats.org/officeDocument/2006/relationships/image" Target="../media/image2121.png"/><Relationship Id="rId301" Type="http://schemas.openxmlformats.org/officeDocument/2006/relationships/customXml" Target="../ink/ink2207.xml"/><Relationship Id="rId322" Type="http://schemas.openxmlformats.org/officeDocument/2006/relationships/image" Target="../media/image2192.png"/><Relationship Id="rId343" Type="http://schemas.openxmlformats.org/officeDocument/2006/relationships/customXml" Target="../ink/ink2228.xml"/><Relationship Id="rId364" Type="http://schemas.openxmlformats.org/officeDocument/2006/relationships/image" Target="../media/image1823.png"/><Relationship Id="rId61" Type="http://schemas.openxmlformats.org/officeDocument/2006/relationships/image" Target="../media/image2062.png"/><Relationship Id="rId82" Type="http://schemas.openxmlformats.org/officeDocument/2006/relationships/customXml" Target="../ink/ink2097.xml"/><Relationship Id="rId199" Type="http://schemas.openxmlformats.org/officeDocument/2006/relationships/customXml" Target="../ink/ink2156.xml"/><Relationship Id="rId203" Type="http://schemas.openxmlformats.org/officeDocument/2006/relationships/customXml" Target="../ink/ink2158.xml"/><Relationship Id="rId385" Type="http://schemas.openxmlformats.org/officeDocument/2006/relationships/image" Target="../media/image2221.png"/><Relationship Id="rId19" Type="http://schemas.openxmlformats.org/officeDocument/2006/relationships/image" Target="../media/image2041.png"/><Relationship Id="rId224" Type="http://schemas.openxmlformats.org/officeDocument/2006/relationships/image" Target="../media/image2144.png"/><Relationship Id="rId245" Type="http://schemas.openxmlformats.org/officeDocument/2006/relationships/customXml" Target="../ink/ink2179.xml"/><Relationship Id="rId266" Type="http://schemas.openxmlformats.org/officeDocument/2006/relationships/image" Target="../media/image2165.png"/><Relationship Id="rId287" Type="http://schemas.openxmlformats.org/officeDocument/2006/relationships/customXml" Target="../ink/ink2200.xml"/><Relationship Id="rId410" Type="http://schemas.openxmlformats.org/officeDocument/2006/relationships/image" Target="../media/image2233.png"/><Relationship Id="rId431" Type="http://schemas.openxmlformats.org/officeDocument/2006/relationships/customXml" Target="../ink/ink2273.xml"/><Relationship Id="rId30" Type="http://schemas.openxmlformats.org/officeDocument/2006/relationships/customXml" Target="../ink/ink2071.xml"/><Relationship Id="rId105" Type="http://schemas.openxmlformats.org/officeDocument/2006/relationships/image" Target="../media/image2084.png"/><Relationship Id="rId126" Type="http://schemas.openxmlformats.org/officeDocument/2006/relationships/customXml" Target="../ink/ink2119.xml"/><Relationship Id="rId147" Type="http://schemas.openxmlformats.org/officeDocument/2006/relationships/image" Target="../media/image2105.png"/><Relationship Id="rId168" Type="http://schemas.openxmlformats.org/officeDocument/2006/relationships/image" Target="../media/image2115.png"/><Relationship Id="rId312" Type="http://schemas.openxmlformats.org/officeDocument/2006/relationships/image" Target="../media/image2187.png"/><Relationship Id="rId333" Type="http://schemas.openxmlformats.org/officeDocument/2006/relationships/customXml" Target="../ink/ink2223.xml"/><Relationship Id="rId354" Type="http://schemas.openxmlformats.org/officeDocument/2006/relationships/image" Target="../media/image2208.png"/><Relationship Id="rId51" Type="http://schemas.openxmlformats.org/officeDocument/2006/relationships/image" Target="../media/image2057.png"/><Relationship Id="rId72" Type="http://schemas.openxmlformats.org/officeDocument/2006/relationships/customXml" Target="../ink/ink2092.xml"/><Relationship Id="rId93" Type="http://schemas.openxmlformats.org/officeDocument/2006/relationships/image" Target="../media/image2078.png"/><Relationship Id="rId189" Type="http://schemas.openxmlformats.org/officeDocument/2006/relationships/customXml" Target="../ink/ink2151.xml"/><Relationship Id="rId375" Type="http://schemas.openxmlformats.org/officeDocument/2006/relationships/customXml" Target="../ink/ink2244.xml"/><Relationship Id="rId396" Type="http://schemas.openxmlformats.org/officeDocument/2006/relationships/image" Target="../media/image2226.png"/><Relationship Id="rId3" Type="http://schemas.openxmlformats.org/officeDocument/2006/relationships/hyperlink" Target="https://www.journals.uchicago.edu/doi/10.1086/256633" TargetMode="External"/><Relationship Id="rId214" Type="http://schemas.openxmlformats.org/officeDocument/2006/relationships/image" Target="../media/image2139.png"/><Relationship Id="rId235" Type="http://schemas.openxmlformats.org/officeDocument/2006/relationships/customXml" Target="../ink/ink2174.xml"/><Relationship Id="rId256" Type="http://schemas.openxmlformats.org/officeDocument/2006/relationships/image" Target="../media/image2160.png"/><Relationship Id="rId277" Type="http://schemas.openxmlformats.org/officeDocument/2006/relationships/customXml" Target="../ink/ink2195.xml"/><Relationship Id="rId298" Type="http://schemas.openxmlformats.org/officeDocument/2006/relationships/image" Target="../media/image2180.png"/><Relationship Id="rId400" Type="http://schemas.openxmlformats.org/officeDocument/2006/relationships/image" Target="../media/image2228.png"/><Relationship Id="rId421" Type="http://schemas.openxmlformats.org/officeDocument/2006/relationships/customXml" Target="../ink/ink2268.xml"/><Relationship Id="rId116" Type="http://schemas.openxmlformats.org/officeDocument/2006/relationships/customXml" Target="../ink/ink2114.xml"/><Relationship Id="rId137" Type="http://schemas.openxmlformats.org/officeDocument/2006/relationships/image" Target="../media/image2099.png"/><Relationship Id="rId158" Type="http://schemas.openxmlformats.org/officeDocument/2006/relationships/image" Target="../media/image2110.png"/><Relationship Id="rId302" Type="http://schemas.openxmlformats.org/officeDocument/2006/relationships/image" Target="../media/image2182.png"/><Relationship Id="rId323" Type="http://schemas.openxmlformats.org/officeDocument/2006/relationships/customXml" Target="../ink/ink2218.xml"/><Relationship Id="rId344" Type="http://schemas.openxmlformats.org/officeDocument/2006/relationships/image" Target="../media/image2203.png"/><Relationship Id="rId20" Type="http://schemas.openxmlformats.org/officeDocument/2006/relationships/customXml" Target="../ink/ink2066.xml"/><Relationship Id="rId41" Type="http://schemas.openxmlformats.org/officeDocument/2006/relationships/image" Target="../media/image2052.png"/><Relationship Id="rId62" Type="http://schemas.openxmlformats.org/officeDocument/2006/relationships/customXml" Target="../ink/ink2087.xml"/><Relationship Id="rId83" Type="http://schemas.openxmlformats.org/officeDocument/2006/relationships/image" Target="../media/image2073.png"/><Relationship Id="rId179" Type="http://schemas.openxmlformats.org/officeDocument/2006/relationships/customXml" Target="../ink/ink2146.xml"/><Relationship Id="rId365" Type="http://schemas.openxmlformats.org/officeDocument/2006/relationships/customXml" Target="../ink/ink2239.xml"/><Relationship Id="rId386" Type="http://schemas.openxmlformats.org/officeDocument/2006/relationships/customXml" Target="../ink/ink2250.xml"/><Relationship Id="rId190" Type="http://schemas.openxmlformats.org/officeDocument/2006/relationships/image" Target="../media/image2127.png"/><Relationship Id="rId204" Type="http://schemas.openxmlformats.org/officeDocument/2006/relationships/image" Target="../media/image2134.png"/><Relationship Id="rId225" Type="http://schemas.openxmlformats.org/officeDocument/2006/relationships/customXml" Target="../ink/ink2169.xml"/><Relationship Id="rId246" Type="http://schemas.openxmlformats.org/officeDocument/2006/relationships/image" Target="../media/image2155.png"/><Relationship Id="rId267" Type="http://schemas.openxmlformats.org/officeDocument/2006/relationships/customXml" Target="../ink/ink2190.xml"/><Relationship Id="rId288" Type="http://schemas.openxmlformats.org/officeDocument/2006/relationships/image" Target="../media/image2176.png"/><Relationship Id="rId411" Type="http://schemas.openxmlformats.org/officeDocument/2006/relationships/customXml" Target="../ink/ink2263.xml"/><Relationship Id="rId432" Type="http://schemas.openxmlformats.org/officeDocument/2006/relationships/image" Target="../media/image2244.png"/><Relationship Id="rId106" Type="http://schemas.openxmlformats.org/officeDocument/2006/relationships/customXml" Target="../ink/ink2109.xml"/><Relationship Id="rId127" Type="http://schemas.openxmlformats.org/officeDocument/2006/relationships/image" Target="../media/image2094.png"/><Relationship Id="rId313" Type="http://schemas.openxmlformats.org/officeDocument/2006/relationships/customXml" Target="../ink/ink2213.xml"/><Relationship Id="rId10" Type="http://schemas.openxmlformats.org/officeDocument/2006/relationships/customXml" Target="../ink/ink2061.xml"/><Relationship Id="rId31" Type="http://schemas.openxmlformats.org/officeDocument/2006/relationships/image" Target="../media/image2047.png"/><Relationship Id="rId52" Type="http://schemas.openxmlformats.org/officeDocument/2006/relationships/customXml" Target="../ink/ink2082.xml"/><Relationship Id="rId73" Type="http://schemas.openxmlformats.org/officeDocument/2006/relationships/image" Target="../media/image2068.png"/><Relationship Id="rId94" Type="http://schemas.openxmlformats.org/officeDocument/2006/relationships/customXml" Target="../ink/ink2103.xml"/><Relationship Id="rId148" Type="http://schemas.openxmlformats.org/officeDocument/2006/relationships/customXml" Target="../ink/ink2130.xml"/><Relationship Id="rId169" Type="http://schemas.openxmlformats.org/officeDocument/2006/relationships/customXml" Target="../ink/ink2141.xml"/><Relationship Id="rId334" Type="http://schemas.openxmlformats.org/officeDocument/2006/relationships/image" Target="../media/image2198.png"/><Relationship Id="rId355" Type="http://schemas.openxmlformats.org/officeDocument/2006/relationships/customXml" Target="../ink/ink2234.xml"/><Relationship Id="rId376" Type="http://schemas.openxmlformats.org/officeDocument/2006/relationships/image" Target="../media/image1846.png"/><Relationship Id="rId397" Type="http://schemas.openxmlformats.org/officeDocument/2006/relationships/customXml" Target="../ink/ink2256.xml"/><Relationship Id="rId4" Type="http://schemas.openxmlformats.org/officeDocument/2006/relationships/customXml" Target="../ink/ink2058.xml"/><Relationship Id="rId180" Type="http://schemas.openxmlformats.org/officeDocument/2006/relationships/image" Target="../media/image2122.png"/><Relationship Id="rId215" Type="http://schemas.openxmlformats.org/officeDocument/2006/relationships/customXml" Target="../ink/ink2164.xml"/><Relationship Id="rId236" Type="http://schemas.openxmlformats.org/officeDocument/2006/relationships/image" Target="../media/image2150.png"/><Relationship Id="rId257" Type="http://schemas.openxmlformats.org/officeDocument/2006/relationships/customXml" Target="../ink/ink2185.xml"/><Relationship Id="rId278" Type="http://schemas.openxmlformats.org/officeDocument/2006/relationships/image" Target="../media/image2171.png"/><Relationship Id="rId401" Type="http://schemas.openxmlformats.org/officeDocument/2006/relationships/customXml" Target="../ink/ink2258.xml"/><Relationship Id="rId422" Type="http://schemas.openxmlformats.org/officeDocument/2006/relationships/image" Target="../media/image2239.png"/><Relationship Id="rId303" Type="http://schemas.openxmlformats.org/officeDocument/2006/relationships/customXml" Target="../ink/ink2208.xml"/><Relationship Id="rId42" Type="http://schemas.openxmlformats.org/officeDocument/2006/relationships/customXml" Target="../ink/ink2077.xml"/><Relationship Id="rId84" Type="http://schemas.openxmlformats.org/officeDocument/2006/relationships/customXml" Target="../ink/ink2098.xml"/><Relationship Id="rId138" Type="http://schemas.openxmlformats.org/officeDocument/2006/relationships/customXml" Target="../ink/ink2125.xml"/><Relationship Id="rId345" Type="http://schemas.openxmlformats.org/officeDocument/2006/relationships/customXml" Target="../ink/ink2229.xml"/><Relationship Id="rId387" Type="http://schemas.openxmlformats.org/officeDocument/2006/relationships/image" Target="../media/image2222.png"/><Relationship Id="rId191" Type="http://schemas.openxmlformats.org/officeDocument/2006/relationships/customXml" Target="../ink/ink2152.xml"/><Relationship Id="rId205" Type="http://schemas.openxmlformats.org/officeDocument/2006/relationships/customXml" Target="../ink/ink2159.xml"/><Relationship Id="rId247" Type="http://schemas.openxmlformats.org/officeDocument/2006/relationships/customXml" Target="../ink/ink2180.xml"/><Relationship Id="rId412" Type="http://schemas.openxmlformats.org/officeDocument/2006/relationships/image" Target="../media/image2234.png"/><Relationship Id="rId107" Type="http://schemas.openxmlformats.org/officeDocument/2006/relationships/image" Target="../media/image2085.png"/><Relationship Id="rId289" Type="http://schemas.openxmlformats.org/officeDocument/2006/relationships/customXml" Target="../ink/ink2201.xml"/><Relationship Id="rId11" Type="http://schemas.openxmlformats.org/officeDocument/2006/relationships/image" Target="../media/image2037.png"/><Relationship Id="rId53" Type="http://schemas.openxmlformats.org/officeDocument/2006/relationships/image" Target="../media/image2058.png"/><Relationship Id="rId149" Type="http://schemas.openxmlformats.org/officeDocument/2006/relationships/image" Target="../media/image2106.png"/><Relationship Id="rId314" Type="http://schemas.openxmlformats.org/officeDocument/2006/relationships/image" Target="../media/image2188.png"/><Relationship Id="rId356" Type="http://schemas.openxmlformats.org/officeDocument/2006/relationships/image" Target="../media/image2209.png"/><Relationship Id="rId398" Type="http://schemas.openxmlformats.org/officeDocument/2006/relationships/image" Target="../media/image2227.png"/><Relationship Id="rId95" Type="http://schemas.openxmlformats.org/officeDocument/2006/relationships/image" Target="../media/image2079.png"/><Relationship Id="rId160" Type="http://schemas.openxmlformats.org/officeDocument/2006/relationships/image" Target="../media/image2111.png"/><Relationship Id="rId216" Type="http://schemas.openxmlformats.org/officeDocument/2006/relationships/image" Target="../media/image2140.png"/><Relationship Id="rId423" Type="http://schemas.openxmlformats.org/officeDocument/2006/relationships/customXml" Target="../ink/ink2269.xml"/><Relationship Id="rId258" Type="http://schemas.openxmlformats.org/officeDocument/2006/relationships/image" Target="../media/image2161.png"/><Relationship Id="rId22" Type="http://schemas.openxmlformats.org/officeDocument/2006/relationships/customXml" Target="../ink/ink2067.xml"/><Relationship Id="rId64" Type="http://schemas.openxmlformats.org/officeDocument/2006/relationships/customXml" Target="../ink/ink2088.xml"/><Relationship Id="rId118" Type="http://schemas.openxmlformats.org/officeDocument/2006/relationships/customXml" Target="../ink/ink2115.xml"/><Relationship Id="rId325" Type="http://schemas.openxmlformats.org/officeDocument/2006/relationships/customXml" Target="../ink/ink2219.xml"/><Relationship Id="rId367" Type="http://schemas.openxmlformats.org/officeDocument/2006/relationships/customXml" Target="../ink/ink2240.xml"/><Relationship Id="rId171" Type="http://schemas.openxmlformats.org/officeDocument/2006/relationships/customXml" Target="../ink/ink2142.xml"/><Relationship Id="rId227" Type="http://schemas.openxmlformats.org/officeDocument/2006/relationships/customXml" Target="../ink/ink2170.xml"/><Relationship Id="rId269" Type="http://schemas.openxmlformats.org/officeDocument/2006/relationships/customXml" Target="../ink/ink2191.xml"/><Relationship Id="rId434" Type="http://schemas.openxmlformats.org/officeDocument/2006/relationships/image" Target="../media/image2245.png"/><Relationship Id="rId33" Type="http://schemas.openxmlformats.org/officeDocument/2006/relationships/image" Target="../media/image2048.png"/><Relationship Id="rId129" Type="http://schemas.openxmlformats.org/officeDocument/2006/relationships/image" Target="../media/image2095.png"/><Relationship Id="rId280" Type="http://schemas.openxmlformats.org/officeDocument/2006/relationships/image" Target="../media/image2172.png"/><Relationship Id="rId336" Type="http://schemas.openxmlformats.org/officeDocument/2006/relationships/image" Target="../media/image2199.png"/><Relationship Id="rId75" Type="http://schemas.openxmlformats.org/officeDocument/2006/relationships/image" Target="../media/image2069.png"/><Relationship Id="rId140" Type="http://schemas.openxmlformats.org/officeDocument/2006/relationships/customXml" Target="../ink/ink2126.xml"/><Relationship Id="rId182" Type="http://schemas.openxmlformats.org/officeDocument/2006/relationships/image" Target="../media/image2123.png"/><Relationship Id="rId378" Type="http://schemas.openxmlformats.org/officeDocument/2006/relationships/image" Target="../media/image2218.png"/><Relationship Id="rId403" Type="http://schemas.openxmlformats.org/officeDocument/2006/relationships/customXml" Target="../ink/ink2259.xml"/><Relationship Id="rId6" Type="http://schemas.openxmlformats.org/officeDocument/2006/relationships/customXml" Target="../ink/ink2059.xml"/><Relationship Id="rId238" Type="http://schemas.openxmlformats.org/officeDocument/2006/relationships/image" Target="../media/image2151.png"/><Relationship Id="rId291" Type="http://schemas.openxmlformats.org/officeDocument/2006/relationships/customXml" Target="../ink/ink2202.xml"/><Relationship Id="rId305" Type="http://schemas.openxmlformats.org/officeDocument/2006/relationships/customXml" Target="../ink/ink2209.xml"/><Relationship Id="rId347" Type="http://schemas.openxmlformats.org/officeDocument/2006/relationships/customXml" Target="../ink/ink2230.xml"/><Relationship Id="rId44" Type="http://schemas.openxmlformats.org/officeDocument/2006/relationships/customXml" Target="../ink/ink2078.xml"/><Relationship Id="rId86" Type="http://schemas.openxmlformats.org/officeDocument/2006/relationships/customXml" Target="../ink/ink2099.xml"/><Relationship Id="rId151" Type="http://schemas.openxmlformats.org/officeDocument/2006/relationships/customXml" Target="../ink/ink2132.xml"/><Relationship Id="rId389" Type="http://schemas.openxmlformats.org/officeDocument/2006/relationships/image" Target="../media/image2223.png"/><Relationship Id="rId193" Type="http://schemas.openxmlformats.org/officeDocument/2006/relationships/customXml" Target="../ink/ink2153.xml"/><Relationship Id="rId207" Type="http://schemas.openxmlformats.org/officeDocument/2006/relationships/customXml" Target="../ink/ink2160.xml"/><Relationship Id="rId249" Type="http://schemas.openxmlformats.org/officeDocument/2006/relationships/customXml" Target="../ink/ink2181.xml"/><Relationship Id="rId414" Type="http://schemas.openxmlformats.org/officeDocument/2006/relationships/image" Target="../media/image2235.png"/><Relationship Id="rId13" Type="http://schemas.openxmlformats.org/officeDocument/2006/relationships/image" Target="../media/image2038.png"/><Relationship Id="rId109" Type="http://schemas.openxmlformats.org/officeDocument/2006/relationships/image" Target="../media/image2086.png"/><Relationship Id="rId260" Type="http://schemas.openxmlformats.org/officeDocument/2006/relationships/image" Target="../media/image2162.png"/><Relationship Id="rId316" Type="http://schemas.openxmlformats.org/officeDocument/2006/relationships/image" Target="../media/image2189.png"/><Relationship Id="rId55" Type="http://schemas.openxmlformats.org/officeDocument/2006/relationships/image" Target="../media/image2059.png"/><Relationship Id="rId97" Type="http://schemas.openxmlformats.org/officeDocument/2006/relationships/image" Target="../media/image2080.png"/><Relationship Id="rId120" Type="http://schemas.openxmlformats.org/officeDocument/2006/relationships/customXml" Target="../ink/ink2116.xml"/><Relationship Id="rId358" Type="http://schemas.openxmlformats.org/officeDocument/2006/relationships/image" Target="../media/image2210.png"/><Relationship Id="rId162" Type="http://schemas.openxmlformats.org/officeDocument/2006/relationships/image" Target="../media/image2112.png"/><Relationship Id="rId218" Type="http://schemas.openxmlformats.org/officeDocument/2006/relationships/image" Target="../media/image2141.png"/><Relationship Id="rId425" Type="http://schemas.openxmlformats.org/officeDocument/2006/relationships/customXml" Target="../ink/ink2270.xml"/><Relationship Id="rId271" Type="http://schemas.openxmlformats.org/officeDocument/2006/relationships/customXml" Target="../ink/ink2192.xml"/><Relationship Id="rId24" Type="http://schemas.openxmlformats.org/officeDocument/2006/relationships/customXml" Target="../ink/ink2068.xml"/><Relationship Id="rId66" Type="http://schemas.openxmlformats.org/officeDocument/2006/relationships/customXml" Target="../ink/ink2089.xml"/><Relationship Id="rId131" Type="http://schemas.openxmlformats.org/officeDocument/2006/relationships/image" Target="../media/image2096.png"/><Relationship Id="rId327" Type="http://schemas.openxmlformats.org/officeDocument/2006/relationships/customXml" Target="../ink/ink2220.xml"/><Relationship Id="rId369" Type="http://schemas.openxmlformats.org/officeDocument/2006/relationships/customXml" Target="../ink/ink2241.xml"/><Relationship Id="rId173" Type="http://schemas.openxmlformats.org/officeDocument/2006/relationships/customXml" Target="../ink/ink2143.xml"/><Relationship Id="rId229" Type="http://schemas.openxmlformats.org/officeDocument/2006/relationships/customXml" Target="../ink/ink2171.xml"/><Relationship Id="rId380" Type="http://schemas.openxmlformats.org/officeDocument/2006/relationships/image" Target="../media/image2219.png"/><Relationship Id="rId436" Type="http://schemas.openxmlformats.org/officeDocument/2006/relationships/image" Target="../media/image2246.png"/><Relationship Id="rId240" Type="http://schemas.openxmlformats.org/officeDocument/2006/relationships/image" Target="../media/image2152.png"/><Relationship Id="rId35" Type="http://schemas.openxmlformats.org/officeDocument/2006/relationships/image" Target="../media/image2049.png"/><Relationship Id="rId77" Type="http://schemas.openxmlformats.org/officeDocument/2006/relationships/image" Target="../media/image2070.png"/><Relationship Id="rId100" Type="http://schemas.openxmlformats.org/officeDocument/2006/relationships/customXml" Target="../ink/ink2106.xml"/><Relationship Id="rId282" Type="http://schemas.openxmlformats.org/officeDocument/2006/relationships/image" Target="../media/image2173.png"/><Relationship Id="rId338" Type="http://schemas.openxmlformats.org/officeDocument/2006/relationships/image" Target="../media/image2200.png"/><Relationship Id="rId8" Type="http://schemas.openxmlformats.org/officeDocument/2006/relationships/customXml" Target="../ink/ink2060.xml"/><Relationship Id="rId142" Type="http://schemas.openxmlformats.org/officeDocument/2006/relationships/customXml" Target="../ink/ink2127.xml"/><Relationship Id="rId184" Type="http://schemas.openxmlformats.org/officeDocument/2006/relationships/image" Target="../media/image2124.png"/><Relationship Id="rId391" Type="http://schemas.openxmlformats.org/officeDocument/2006/relationships/image" Target="../media/image2224.png"/><Relationship Id="rId405" Type="http://schemas.openxmlformats.org/officeDocument/2006/relationships/customXml" Target="../ink/ink2260.xml"/><Relationship Id="rId251" Type="http://schemas.openxmlformats.org/officeDocument/2006/relationships/customXml" Target="../ink/ink2182.xml"/><Relationship Id="rId46" Type="http://schemas.openxmlformats.org/officeDocument/2006/relationships/customXml" Target="../ink/ink2079.xml"/><Relationship Id="rId293" Type="http://schemas.openxmlformats.org/officeDocument/2006/relationships/customXml" Target="../ink/ink2203.xml"/><Relationship Id="rId307" Type="http://schemas.openxmlformats.org/officeDocument/2006/relationships/customXml" Target="../ink/ink2210.xml"/><Relationship Id="rId349" Type="http://schemas.openxmlformats.org/officeDocument/2006/relationships/customXml" Target="../ink/ink2231.xml"/><Relationship Id="rId88" Type="http://schemas.openxmlformats.org/officeDocument/2006/relationships/customXml" Target="../ink/ink2100.xml"/><Relationship Id="rId111" Type="http://schemas.openxmlformats.org/officeDocument/2006/relationships/image" Target="../media/image1703.png"/><Relationship Id="rId153" Type="http://schemas.openxmlformats.org/officeDocument/2006/relationships/customXml" Target="../ink/ink2133.xml"/><Relationship Id="rId195" Type="http://schemas.openxmlformats.org/officeDocument/2006/relationships/customXml" Target="../ink/ink2154.xml"/><Relationship Id="rId209" Type="http://schemas.openxmlformats.org/officeDocument/2006/relationships/customXml" Target="../ink/ink2161.xml"/><Relationship Id="rId360" Type="http://schemas.openxmlformats.org/officeDocument/2006/relationships/image" Target="../media/image2211.png"/><Relationship Id="rId416" Type="http://schemas.openxmlformats.org/officeDocument/2006/relationships/image" Target="../media/image2236.png"/><Relationship Id="rId220" Type="http://schemas.openxmlformats.org/officeDocument/2006/relationships/image" Target="../media/image2142.png"/><Relationship Id="rId15" Type="http://schemas.openxmlformats.org/officeDocument/2006/relationships/image" Target="../media/image2039.png"/><Relationship Id="rId57" Type="http://schemas.openxmlformats.org/officeDocument/2006/relationships/image" Target="../media/image2060.png"/><Relationship Id="rId262" Type="http://schemas.openxmlformats.org/officeDocument/2006/relationships/image" Target="../media/image2163.png"/><Relationship Id="rId318" Type="http://schemas.openxmlformats.org/officeDocument/2006/relationships/image" Target="../media/image2190.png"/><Relationship Id="rId99" Type="http://schemas.openxmlformats.org/officeDocument/2006/relationships/image" Target="../media/image2081.png"/><Relationship Id="rId122" Type="http://schemas.openxmlformats.org/officeDocument/2006/relationships/customXml" Target="../ink/ink2117.xml"/><Relationship Id="rId164" Type="http://schemas.openxmlformats.org/officeDocument/2006/relationships/image" Target="../media/image2113.png"/><Relationship Id="rId371" Type="http://schemas.openxmlformats.org/officeDocument/2006/relationships/customXml" Target="../ink/ink2242.xml"/><Relationship Id="rId427" Type="http://schemas.openxmlformats.org/officeDocument/2006/relationships/customXml" Target="../ink/ink2271.xml"/><Relationship Id="rId26" Type="http://schemas.openxmlformats.org/officeDocument/2006/relationships/customXml" Target="../ink/ink2069.xml"/><Relationship Id="rId231" Type="http://schemas.openxmlformats.org/officeDocument/2006/relationships/customXml" Target="../ink/ink2172.xml"/><Relationship Id="rId273" Type="http://schemas.openxmlformats.org/officeDocument/2006/relationships/customXml" Target="../ink/ink2193.xml"/><Relationship Id="rId329" Type="http://schemas.openxmlformats.org/officeDocument/2006/relationships/customXml" Target="../ink/ink2221.xml"/><Relationship Id="rId68" Type="http://schemas.openxmlformats.org/officeDocument/2006/relationships/customXml" Target="../ink/ink2090.xml"/><Relationship Id="rId133" Type="http://schemas.openxmlformats.org/officeDocument/2006/relationships/image" Target="../media/image2097.png"/><Relationship Id="rId175" Type="http://schemas.openxmlformats.org/officeDocument/2006/relationships/customXml" Target="../ink/ink2144.xml"/><Relationship Id="rId340" Type="http://schemas.openxmlformats.org/officeDocument/2006/relationships/image" Target="../media/image2201.png"/><Relationship Id="rId200" Type="http://schemas.openxmlformats.org/officeDocument/2006/relationships/image" Target="../media/image2132.png"/><Relationship Id="rId382" Type="http://schemas.openxmlformats.org/officeDocument/2006/relationships/image" Target="../media/image2220.png"/><Relationship Id="rId438" Type="http://schemas.openxmlformats.org/officeDocument/2006/relationships/image" Target="../media/image2247.png"/><Relationship Id="rId242" Type="http://schemas.openxmlformats.org/officeDocument/2006/relationships/image" Target="../media/image2153.png"/><Relationship Id="rId284" Type="http://schemas.openxmlformats.org/officeDocument/2006/relationships/image" Target="../media/image2174.png"/><Relationship Id="rId37" Type="http://schemas.openxmlformats.org/officeDocument/2006/relationships/image" Target="../media/image2050.png"/><Relationship Id="rId79" Type="http://schemas.openxmlformats.org/officeDocument/2006/relationships/image" Target="../media/image2071.png"/><Relationship Id="rId102" Type="http://schemas.openxmlformats.org/officeDocument/2006/relationships/customXml" Target="../ink/ink2107.xml"/><Relationship Id="rId144" Type="http://schemas.openxmlformats.org/officeDocument/2006/relationships/customXml" Target="../ink/ink2128.xml"/><Relationship Id="rId90" Type="http://schemas.openxmlformats.org/officeDocument/2006/relationships/customXml" Target="../ink/ink2101.xml"/><Relationship Id="rId186" Type="http://schemas.openxmlformats.org/officeDocument/2006/relationships/image" Target="../media/image2125.png"/><Relationship Id="rId351" Type="http://schemas.openxmlformats.org/officeDocument/2006/relationships/customXml" Target="../ink/ink2232.xml"/><Relationship Id="rId393" Type="http://schemas.openxmlformats.org/officeDocument/2006/relationships/customXml" Target="../ink/ink2254.xml"/><Relationship Id="rId407" Type="http://schemas.openxmlformats.org/officeDocument/2006/relationships/customXml" Target="../ink/ink2261.xml"/><Relationship Id="rId211" Type="http://schemas.openxmlformats.org/officeDocument/2006/relationships/customXml" Target="../ink/ink2162.xml"/><Relationship Id="rId253" Type="http://schemas.openxmlformats.org/officeDocument/2006/relationships/customXml" Target="../ink/ink2183.xml"/><Relationship Id="rId295" Type="http://schemas.openxmlformats.org/officeDocument/2006/relationships/customXml" Target="../ink/ink2204.xml"/><Relationship Id="rId309" Type="http://schemas.openxmlformats.org/officeDocument/2006/relationships/customXml" Target="../ink/ink2211.xml"/><Relationship Id="rId48" Type="http://schemas.openxmlformats.org/officeDocument/2006/relationships/customXml" Target="../ink/ink2080.xml"/><Relationship Id="rId113" Type="http://schemas.openxmlformats.org/officeDocument/2006/relationships/image" Target="../media/image2087.png"/><Relationship Id="rId320" Type="http://schemas.openxmlformats.org/officeDocument/2006/relationships/image" Target="../media/image2191.png"/><Relationship Id="rId155" Type="http://schemas.openxmlformats.org/officeDocument/2006/relationships/customXml" Target="../ink/ink2134.xml"/><Relationship Id="rId197" Type="http://schemas.openxmlformats.org/officeDocument/2006/relationships/customXml" Target="../ink/ink2155.xml"/><Relationship Id="rId362" Type="http://schemas.openxmlformats.org/officeDocument/2006/relationships/image" Target="../media/image2212.png"/><Relationship Id="rId418" Type="http://schemas.openxmlformats.org/officeDocument/2006/relationships/image" Target="../media/image2237.png"/><Relationship Id="rId222" Type="http://schemas.openxmlformats.org/officeDocument/2006/relationships/image" Target="../media/image2143.png"/><Relationship Id="rId264" Type="http://schemas.openxmlformats.org/officeDocument/2006/relationships/image" Target="../media/image2164.png"/><Relationship Id="rId17" Type="http://schemas.openxmlformats.org/officeDocument/2006/relationships/image" Target="../media/image2040.png"/><Relationship Id="rId59" Type="http://schemas.openxmlformats.org/officeDocument/2006/relationships/image" Target="../media/image2061.png"/><Relationship Id="rId124" Type="http://schemas.openxmlformats.org/officeDocument/2006/relationships/customXml" Target="../ink/ink2118.xml"/><Relationship Id="rId70" Type="http://schemas.openxmlformats.org/officeDocument/2006/relationships/customXml" Target="../ink/ink2091.xml"/><Relationship Id="rId166" Type="http://schemas.openxmlformats.org/officeDocument/2006/relationships/image" Target="../media/image2114.png"/><Relationship Id="rId331" Type="http://schemas.openxmlformats.org/officeDocument/2006/relationships/customXml" Target="../ink/ink2222.xml"/><Relationship Id="rId373" Type="http://schemas.openxmlformats.org/officeDocument/2006/relationships/customXml" Target="../ink/ink2243.xml"/><Relationship Id="rId429" Type="http://schemas.openxmlformats.org/officeDocument/2006/relationships/customXml" Target="../ink/ink2272.xml"/><Relationship Id="rId1" Type="http://schemas.openxmlformats.org/officeDocument/2006/relationships/slideLayout" Target="../slideLayouts/slideLayout7.xml"/><Relationship Id="rId233" Type="http://schemas.openxmlformats.org/officeDocument/2006/relationships/customXml" Target="../ink/ink2173.xml"/><Relationship Id="rId440" Type="http://schemas.openxmlformats.org/officeDocument/2006/relationships/image" Target="../media/image2248.png"/><Relationship Id="rId28" Type="http://schemas.openxmlformats.org/officeDocument/2006/relationships/customXml" Target="../ink/ink2070.xml"/><Relationship Id="rId275" Type="http://schemas.openxmlformats.org/officeDocument/2006/relationships/customXml" Target="../ink/ink2194.xml"/><Relationship Id="rId300" Type="http://schemas.openxmlformats.org/officeDocument/2006/relationships/image" Target="../media/image2181.png"/></Relationships>
</file>

<file path=ppt/slides/_rels/slide25.xml.rels><?xml version="1.0" encoding="UTF-8" standalone="yes"?>
<Relationships xmlns="http://schemas.openxmlformats.org/package/2006/relationships"><Relationship Id="rId117" Type="http://schemas.openxmlformats.org/officeDocument/2006/relationships/image" Target="../media/image2305.png"/><Relationship Id="rId21" Type="http://schemas.openxmlformats.org/officeDocument/2006/relationships/image" Target="../media/image2258.png"/><Relationship Id="rId42" Type="http://schemas.openxmlformats.org/officeDocument/2006/relationships/customXml" Target="../ink/ink2297.xml"/><Relationship Id="rId63" Type="http://schemas.openxmlformats.org/officeDocument/2006/relationships/image" Target="../media/image2279.png"/><Relationship Id="rId84" Type="http://schemas.openxmlformats.org/officeDocument/2006/relationships/customXml" Target="../ink/ink2318.xml"/><Relationship Id="rId138" Type="http://schemas.openxmlformats.org/officeDocument/2006/relationships/customXml" Target="../ink/ink2345.xml"/><Relationship Id="rId159" Type="http://schemas.openxmlformats.org/officeDocument/2006/relationships/image" Target="../media/image2326.png"/><Relationship Id="rId170" Type="http://schemas.openxmlformats.org/officeDocument/2006/relationships/customXml" Target="../ink/ink2361.xml"/><Relationship Id="rId191" Type="http://schemas.openxmlformats.org/officeDocument/2006/relationships/image" Target="../media/image2342.png"/><Relationship Id="rId205" Type="http://schemas.openxmlformats.org/officeDocument/2006/relationships/image" Target="../media/image2349.png"/><Relationship Id="rId226" Type="http://schemas.openxmlformats.org/officeDocument/2006/relationships/customXml" Target="../ink/ink2389.xml"/><Relationship Id="rId107" Type="http://schemas.openxmlformats.org/officeDocument/2006/relationships/image" Target="../media/image2300.png"/><Relationship Id="rId11" Type="http://schemas.openxmlformats.org/officeDocument/2006/relationships/image" Target="../media/image2253.png"/><Relationship Id="rId32" Type="http://schemas.openxmlformats.org/officeDocument/2006/relationships/customXml" Target="../ink/ink2292.xml"/><Relationship Id="rId53" Type="http://schemas.openxmlformats.org/officeDocument/2006/relationships/image" Target="../media/image2274.png"/><Relationship Id="rId74" Type="http://schemas.openxmlformats.org/officeDocument/2006/relationships/customXml" Target="../ink/ink2313.xml"/><Relationship Id="rId128" Type="http://schemas.openxmlformats.org/officeDocument/2006/relationships/customXml" Target="../ink/ink2340.xml"/><Relationship Id="rId149" Type="http://schemas.openxmlformats.org/officeDocument/2006/relationships/image" Target="../media/image2321.png"/><Relationship Id="rId5" Type="http://schemas.openxmlformats.org/officeDocument/2006/relationships/image" Target="../media/image2250.png"/><Relationship Id="rId95" Type="http://schemas.openxmlformats.org/officeDocument/2006/relationships/image" Target="../media/image2294.png"/><Relationship Id="rId160" Type="http://schemas.openxmlformats.org/officeDocument/2006/relationships/customXml" Target="../ink/ink2356.xml"/><Relationship Id="rId181" Type="http://schemas.openxmlformats.org/officeDocument/2006/relationships/image" Target="../media/image2337.png"/><Relationship Id="rId216" Type="http://schemas.openxmlformats.org/officeDocument/2006/relationships/customXml" Target="../ink/ink2384.xml"/><Relationship Id="rId22" Type="http://schemas.openxmlformats.org/officeDocument/2006/relationships/customXml" Target="../ink/ink2287.xml"/><Relationship Id="rId43" Type="http://schemas.openxmlformats.org/officeDocument/2006/relationships/image" Target="../media/image2269.png"/><Relationship Id="rId64" Type="http://schemas.openxmlformats.org/officeDocument/2006/relationships/customXml" Target="../ink/ink2308.xml"/><Relationship Id="rId118" Type="http://schemas.openxmlformats.org/officeDocument/2006/relationships/customXml" Target="../ink/ink2335.xml"/><Relationship Id="rId139" Type="http://schemas.openxmlformats.org/officeDocument/2006/relationships/image" Target="../media/image2316.png"/><Relationship Id="rId85" Type="http://schemas.openxmlformats.org/officeDocument/2006/relationships/image" Target="../media/image2289.png"/><Relationship Id="rId150" Type="http://schemas.openxmlformats.org/officeDocument/2006/relationships/customXml" Target="../ink/ink2351.xml"/><Relationship Id="rId171" Type="http://schemas.openxmlformats.org/officeDocument/2006/relationships/image" Target="../media/image2332.png"/><Relationship Id="rId192" Type="http://schemas.openxmlformats.org/officeDocument/2006/relationships/customXml" Target="../ink/ink2372.xml"/><Relationship Id="rId206" Type="http://schemas.openxmlformats.org/officeDocument/2006/relationships/customXml" Target="../ink/ink2379.xml"/><Relationship Id="rId227" Type="http://schemas.openxmlformats.org/officeDocument/2006/relationships/image" Target="../media/image2360.png"/><Relationship Id="rId12" Type="http://schemas.openxmlformats.org/officeDocument/2006/relationships/customXml" Target="../ink/ink2282.xml"/><Relationship Id="rId33" Type="http://schemas.openxmlformats.org/officeDocument/2006/relationships/image" Target="../media/image2264.png"/><Relationship Id="rId108" Type="http://schemas.openxmlformats.org/officeDocument/2006/relationships/customXml" Target="../ink/ink2330.xml"/><Relationship Id="rId129" Type="http://schemas.openxmlformats.org/officeDocument/2006/relationships/image" Target="../media/image2311.png"/><Relationship Id="rId54" Type="http://schemas.openxmlformats.org/officeDocument/2006/relationships/customXml" Target="../ink/ink2303.xml"/><Relationship Id="rId75" Type="http://schemas.openxmlformats.org/officeDocument/2006/relationships/image" Target="../media/image1846.png"/><Relationship Id="rId96" Type="http://schemas.openxmlformats.org/officeDocument/2006/relationships/customXml" Target="../ink/ink2324.xml"/><Relationship Id="rId140" Type="http://schemas.openxmlformats.org/officeDocument/2006/relationships/customXml" Target="../ink/ink2346.xml"/><Relationship Id="rId161" Type="http://schemas.openxmlformats.org/officeDocument/2006/relationships/image" Target="../media/image2327.png"/><Relationship Id="rId182" Type="http://schemas.openxmlformats.org/officeDocument/2006/relationships/customXml" Target="../ink/ink2367.xml"/><Relationship Id="rId217" Type="http://schemas.openxmlformats.org/officeDocument/2006/relationships/image" Target="../media/image2355.png"/><Relationship Id="rId6" Type="http://schemas.openxmlformats.org/officeDocument/2006/relationships/customXml" Target="../ink/ink2279.xml"/><Relationship Id="rId23" Type="http://schemas.openxmlformats.org/officeDocument/2006/relationships/image" Target="../media/image2259.png"/><Relationship Id="rId119" Type="http://schemas.openxmlformats.org/officeDocument/2006/relationships/image" Target="../media/image2306.png"/><Relationship Id="rId44" Type="http://schemas.openxmlformats.org/officeDocument/2006/relationships/customXml" Target="../ink/ink2298.xml"/><Relationship Id="rId65" Type="http://schemas.openxmlformats.org/officeDocument/2006/relationships/image" Target="../media/image2280.png"/><Relationship Id="rId86" Type="http://schemas.openxmlformats.org/officeDocument/2006/relationships/customXml" Target="../ink/ink2319.xml"/><Relationship Id="rId130" Type="http://schemas.openxmlformats.org/officeDocument/2006/relationships/customXml" Target="../ink/ink2341.xml"/><Relationship Id="rId151" Type="http://schemas.openxmlformats.org/officeDocument/2006/relationships/image" Target="../media/image2322.png"/><Relationship Id="rId172" Type="http://schemas.openxmlformats.org/officeDocument/2006/relationships/customXml" Target="../ink/ink2362.xml"/><Relationship Id="rId193" Type="http://schemas.openxmlformats.org/officeDocument/2006/relationships/image" Target="../media/image2343.png"/><Relationship Id="rId207" Type="http://schemas.openxmlformats.org/officeDocument/2006/relationships/image" Target="../media/image2350.png"/><Relationship Id="rId228" Type="http://schemas.openxmlformats.org/officeDocument/2006/relationships/customXml" Target="../ink/ink2390.xml"/><Relationship Id="rId13" Type="http://schemas.openxmlformats.org/officeDocument/2006/relationships/image" Target="../media/image2254.png"/><Relationship Id="rId109" Type="http://schemas.openxmlformats.org/officeDocument/2006/relationships/image" Target="../media/image2301.png"/><Relationship Id="rId34" Type="http://schemas.openxmlformats.org/officeDocument/2006/relationships/customXml" Target="../ink/ink2293.xml"/><Relationship Id="rId55" Type="http://schemas.openxmlformats.org/officeDocument/2006/relationships/image" Target="../media/image2275.png"/><Relationship Id="rId76" Type="http://schemas.openxmlformats.org/officeDocument/2006/relationships/customXml" Target="../ink/ink2314.xml"/><Relationship Id="rId97" Type="http://schemas.openxmlformats.org/officeDocument/2006/relationships/image" Target="../media/image2295.png"/><Relationship Id="rId120" Type="http://schemas.openxmlformats.org/officeDocument/2006/relationships/customXml" Target="../ink/ink2336.xml"/><Relationship Id="rId141" Type="http://schemas.openxmlformats.org/officeDocument/2006/relationships/image" Target="../media/image2317.png"/><Relationship Id="rId7" Type="http://schemas.openxmlformats.org/officeDocument/2006/relationships/image" Target="../media/image2251.png"/><Relationship Id="rId162" Type="http://schemas.openxmlformats.org/officeDocument/2006/relationships/customXml" Target="../ink/ink2357.xml"/><Relationship Id="rId183" Type="http://schemas.openxmlformats.org/officeDocument/2006/relationships/image" Target="../media/image2338.png"/><Relationship Id="rId218" Type="http://schemas.openxmlformats.org/officeDocument/2006/relationships/customXml" Target="../ink/ink2385.xml"/><Relationship Id="rId24" Type="http://schemas.openxmlformats.org/officeDocument/2006/relationships/customXml" Target="../ink/ink2288.xml"/><Relationship Id="rId45" Type="http://schemas.openxmlformats.org/officeDocument/2006/relationships/image" Target="../media/image2270.png"/><Relationship Id="rId66" Type="http://schemas.openxmlformats.org/officeDocument/2006/relationships/customXml" Target="../ink/ink2309.xml"/><Relationship Id="rId87" Type="http://schemas.openxmlformats.org/officeDocument/2006/relationships/image" Target="../media/image2290.png"/><Relationship Id="rId110" Type="http://schemas.openxmlformats.org/officeDocument/2006/relationships/customXml" Target="../ink/ink2331.xml"/><Relationship Id="rId131" Type="http://schemas.openxmlformats.org/officeDocument/2006/relationships/image" Target="../media/image2312.png"/><Relationship Id="rId152" Type="http://schemas.openxmlformats.org/officeDocument/2006/relationships/customXml" Target="../ink/ink2352.xml"/><Relationship Id="rId173" Type="http://schemas.openxmlformats.org/officeDocument/2006/relationships/image" Target="../media/image2333.png"/><Relationship Id="rId194" Type="http://schemas.openxmlformats.org/officeDocument/2006/relationships/customXml" Target="../ink/ink2373.xml"/><Relationship Id="rId208" Type="http://schemas.openxmlformats.org/officeDocument/2006/relationships/customXml" Target="../ink/ink2380.xml"/><Relationship Id="rId229" Type="http://schemas.openxmlformats.org/officeDocument/2006/relationships/image" Target="../media/image2361.png"/><Relationship Id="rId14" Type="http://schemas.openxmlformats.org/officeDocument/2006/relationships/customXml" Target="../ink/ink2283.xml"/><Relationship Id="rId35" Type="http://schemas.openxmlformats.org/officeDocument/2006/relationships/image" Target="../media/image2265.png"/><Relationship Id="rId56" Type="http://schemas.openxmlformats.org/officeDocument/2006/relationships/customXml" Target="../ink/ink2304.xml"/><Relationship Id="rId77" Type="http://schemas.openxmlformats.org/officeDocument/2006/relationships/image" Target="../media/image2285.png"/><Relationship Id="rId100" Type="http://schemas.openxmlformats.org/officeDocument/2006/relationships/customXml" Target="../ink/ink2326.xml"/><Relationship Id="rId8" Type="http://schemas.openxmlformats.org/officeDocument/2006/relationships/customXml" Target="../ink/ink2280.xml"/><Relationship Id="rId98" Type="http://schemas.openxmlformats.org/officeDocument/2006/relationships/customXml" Target="../ink/ink2325.xml"/><Relationship Id="rId121" Type="http://schemas.openxmlformats.org/officeDocument/2006/relationships/image" Target="../media/image2307.png"/><Relationship Id="rId142" Type="http://schemas.openxmlformats.org/officeDocument/2006/relationships/customXml" Target="../ink/ink2347.xml"/><Relationship Id="rId163" Type="http://schemas.openxmlformats.org/officeDocument/2006/relationships/image" Target="../media/image2328.png"/><Relationship Id="rId184" Type="http://schemas.openxmlformats.org/officeDocument/2006/relationships/customXml" Target="../ink/ink2368.xml"/><Relationship Id="rId219" Type="http://schemas.openxmlformats.org/officeDocument/2006/relationships/image" Target="../media/image2356.png"/><Relationship Id="rId25" Type="http://schemas.openxmlformats.org/officeDocument/2006/relationships/image" Target="../media/image2260.png"/><Relationship Id="rId46" Type="http://schemas.openxmlformats.org/officeDocument/2006/relationships/customXml" Target="../ink/ink2299.xml"/><Relationship Id="rId67" Type="http://schemas.openxmlformats.org/officeDocument/2006/relationships/image" Target="../media/image2281.png"/><Relationship Id="rId116" Type="http://schemas.openxmlformats.org/officeDocument/2006/relationships/customXml" Target="../ink/ink2334.xml"/><Relationship Id="rId137" Type="http://schemas.openxmlformats.org/officeDocument/2006/relationships/image" Target="../media/image2315.png"/><Relationship Id="rId158" Type="http://schemas.openxmlformats.org/officeDocument/2006/relationships/customXml" Target="../ink/ink2355.xml"/><Relationship Id="rId20" Type="http://schemas.openxmlformats.org/officeDocument/2006/relationships/customXml" Target="../ink/ink2286.xml"/><Relationship Id="rId41" Type="http://schemas.openxmlformats.org/officeDocument/2006/relationships/image" Target="../media/image2268.png"/><Relationship Id="rId62" Type="http://schemas.openxmlformats.org/officeDocument/2006/relationships/customXml" Target="../ink/ink2307.xml"/><Relationship Id="rId83" Type="http://schemas.openxmlformats.org/officeDocument/2006/relationships/image" Target="../media/image2288.png"/><Relationship Id="rId88" Type="http://schemas.openxmlformats.org/officeDocument/2006/relationships/customXml" Target="../ink/ink2320.xml"/><Relationship Id="rId111" Type="http://schemas.openxmlformats.org/officeDocument/2006/relationships/image" Target="../media/image2302.png"/><Relationship Id="rId132" Type="http://schemas.openxmlformats.org/officeDocument/2006/relationships/customXml" Target="../ink/ink2342.xml"/><Relationship Id="rId153" Type="http://schemas.openxmlformats.org/officeDocument/2006/relationships/image" Target="../media/image2323.png"/><Relationship Id="rId174" Type="http://schemas.openxmlformats.org/officeDocument/2006/relationships/customXml" Target="../ink/ink2363.xml"/><Relationship Id="rId179" Type="http://schemas.openxmlformats.org/officeDocument/2006/relationships/image" Target="../media/image2336.png"/><Relationship Id="rId195" Type="http://schemas.openxmlformats.org/officeDocument/2006/relationships/image" Target="../media/image2344.png"/><Relationship Id="rId209" Type="http://schemas.openxmlformats.org/officeDocument/2006/relationships/image" Target="../media/image2351.png"/><Relationship Id="rId190" Type="http://schemas.openxmlformats.org/officeDocument/2006/relationships/customXml" Target="../ink/ink2371.xml"/><Relationship Id="rId204" Type="http://schemas.openxmlformats.org/officeDocument/2006/relationships/customXml" Target="../ink/ink2378.xml"/><Relationship Id="rId220" Type="http://schemas.openxmlformats.org/officeDocument/2006/relationships/customXml" Target="../ink/ink2386.xml"/><Relationship Id="rId225" Type="http://schemas.openxmlformats.org/officeDocument/2006/relationships/image" Target="../media/image2359.png"/><Relationship Id="rId15" Type="http://schemas.openxmlformats.org/officeDocument/2006/relationships/image" Target="../media/image2255.png"/><Relationship Id="rId36" Type="http://schemas.openxmlformats.org/officeDocument/2006/relationships/customXml" Target="../ink/ink2294.xml"/><Relationship Id="rId57" Type="http://schemas.openxmlformats.org/officeDocument/2006/relationships/image" Target="../media/image2276.png"/><Relationship Id="rId106" Type="http://schemas.openxmlformats.org/officeDocument/2006/relationships/customXml" Target="../ink/ink2329.xml"/><Relationship Id="rId127" Type="http://schemas.openxmlformats.org/officeDocument/2006/relationships/image" Target="../media/image2310.png"/><Relationship Id="rId10" Type="http://schemas.openxmlformats.org/officeDocument/2006/relationships/customXml" Target="../ink/ink2281.xml"/><Relationship Id="rId31" Type="http://schemas.openxmlformats.org/officeDocument/2006/relationships/image" Target="../media/image2263.png"/><Relationship Id="rId52" Type="http://schemas.openxmlformats.org/officeDocument/2006/relationships/customXml" Target="../ink/ink2302.xml"/><Relationship Id="rId73" Type="http://schemas.openxmlformats.org/officeDocument/2006/relationships/image" Target="../media/image2284.png"/><Relationship Id="rId78" Type="http://schemas.openxmlformats.org/officeDocument/2006/relationships/customXml" Target="../ink/ink2315.xml"/><Relationship Id="rId94" Type="http://schemas.openxmlformats.org/officeDocument/2006/relationships/customXml" Target="../ink/ink2323.xml"/><Relationship Id="rId99" Type="http://schemas.openxmlformats.org/officeDocument/2006/relationships/image" Target="../media/image2296.png"/><Relationship Id="rId101" Type="http://schemas.openxmlformats.org/officeDocument/2006/relationships/image" Target="../media/image2297.png"/><Relationship Id="rId122" Type="http://schemas.openxmlformats.org/officeDocument/2006/relationships/customXml" Target="../ink/ink2337.xml"/><Relationship Id="rId143" Type="http://schemas.openxmlformats.org/officeDocument/2006/relationships/image" Target="../media/image2318.png"/><Relationship Id="rId148" Type="http://schemas.openxmlformats.org/officeDocument/2006/relationships/customXml" Target="../ink/ink2350.xml"/><Relationship Id="rId164" Type="http://schemas.openxmlformats.org/officeDocument/2006/relationships/customXml" Target="../ink/ink2358.xml"/><Relationship Id="rId169" Type="http://schemas.openxmlformats.org/officeDocument/2006/relationships/image" Target="../media/image2331.png"/><Relationship Id="rId185" Type="http://schemas.openxmlformats.org/officeDocument/2006/relationships/image" Target="../media/image2339.png"/><Relationship Id="rId4" Type="http://schemas.openxmlformats.org/officeDocument/2006/relationships/customXml" Target="../ink/ink2278.xml"/><Relationship Id="rId9" Type="http://schemas.openxmlformats.org/officeDocument/2006/relationships/image" Target="../media/image2252.png"/><Relationship Id="rId180" Type="http://schemas.openxmlformats.org/officeDocument/2006/relationships/customXml" Target="../ink/ink2366.xml"/><Relationship Id="rId210" Type="http://schemas.openxmlformats.org/officeDocument/2006/relationships/customXml" Target="../ink/ink2381.xml"/><Relationship Id="rId215" Type="http://schemas.openxmlformats.org/officeDocument/2006/relationships/image" Target="../media/image2354.png"/><Relationship Id="rId26" Type="http://schemas.openxmlformats.org/officeDocument/2006/relationships/customXml" Target="../ink/ink2289.xml"/><Relationship Id="rId47" Type="http://schemas.openxmlformats.org/officeDocument/2006/relationships/image" Target="../media/image2271.png"/><Relationship Id="rId68" Type="http://schemas.openxmlformats.org/officeDocument/2006/relationships/customXml" Target="../ink/ink2310.xml"/><Relationship Id="rId89" Type="http://schemas.openxmlformats.org/officeDocument/2006/relationships/image" Target="../media/image2291.png"/><Relationship Id="rId112" Type="http://schemas.openxmlformats.org/officeDocument/2006/relationships/customXml" Target="../ink/ink2332.xml"/><Relationship Id="rId133" Type="http://schemas.openxmlformats.org/officeDocument/2006/relationships/image" Target="../media/image2313.png"/><Relationship Id="rId154" Type="http://schemas.openxmlformats.org/officeDocument/2006/relationships/customXml" Target="../ink/ink2353.xml"/><Relationship Id="rId175" Type="http://schemas.openxmlformats.org/officeDocument/2006/relationships/image" Target="../media/image2334.png"/><Relationship Id="rId196" Type="http://schemas.openxmlformats.org/officeDocument/2006/relationships/customXml" Target="../ink/ink2374.xml"/><Relationship Id="rId200" Type="http://schemas.openxmlformats.org/officeDocument/2006/relationships/customXml" Target="../ink/ink2376.xml"/><Relationship Id="rId16" Type="http://schemas.openxmlformats.org/officeDocument/2006/relationships/customXml" Target="../ink/ink2284.xml"/><Relationship Id="rId221" Type="http://schemas.openxmlformats.org/officeDocument/2006/relationships/image" Target="../media/image2357.png"/><Relationship Id="rId37" Type="http://schemas.openxmlformats.org/officeDocument/2006/relationships/image" Target="../media/image2266.png"/><Relationship Id="rId58" Type="http://schemas.openxmlformats.org/officeDocument/2006/relationships/customXml" Target="../ink/ink2305.xml"/><Relationship Id="rId79" Type="http://schemas.openxmlformats.org/officeDocument/2006/relationships/image" Target="../media/image2286.png"/><Relationship Id="rId102" Type="http://schemas.openxmlformats.org/officeDocument/2006/relationships/customXml" Target="../ink/ink2327.xml"/><Relationship Id="rId123" Type="http://schemas.openxmlformats.org/officeDocument/2006/relationships/image" Target="../media/image2308.png"/><Relationship Id="rId144" Type="http://schemas.openxmlformats.org/officeDocument/2006/relationships/customXml" Target="../ink/ink2348.xml"/><Relationship Id="rId90" Type="http://schemas.openxmlformats.org/officeDocument/2006/relationships/customXml" Target="../ink/ink2321.xml"/><Relationship Id="rId165" Type="http://schemas.openxmlformats.org/officeDocument/2006/relationships/image" Target="../media/image2329.png"/><Relationship Id="rId186" Type="http://schemas.openxmlformats.org/officeDocument/2006/relationships/customXml" Target="../ink/ink2369.xml"/><Relationship Id="rId211" Type="http://schemas.openxmlformats.org/officeDocument/2006/relationships/image" Target="../media/image2352.png"/><Relationship Id="rId27" Type="http://schemas.openxmlformats.org/officeDocument/2006/relationships/image" Target="../media/image2261.png"/><Relationship Id="rId48" Type="http://schemas.openxmlformats.org/officeDocument/2006/relationships/customXml" Target="../ink/ink2300.xml"/><Relationship Id="rId69" Type="http://schemas.openxmlformats.org/officeDocument/2006/relationships/image" Target="../media/image2282.png"/><Relationship Id="rId113" Type="http://schemas.openxmlformats.org/officeDocument/2006/relationships/image" Target="../media/image2303.png"/><Relationship Id="rId134" Type="http://schemas.openxmlformats.org/officeDocument/2006/relationships/customXml" Target="../ink/ink2343.xml"/><Relationship Id="rId80" Type="http://schemas.openxmlformats.org/officeDocument/2006/relationships/customXml" Target="../ink/ink2316.xml"/><Relationship Id="rId155" Type="http://schemas.openxmlformats.org/officeDocument/2006/relationships/image" Target="../media/image2324.png"/><Relationship Id="rId176" Type="http://schemas.openxmlformats.org/officeDocument/2006/relationships/customXml" Target="../ink/ink2364.xml"/><Relationship Id="rId197" Type="http://schemas.openxmlformats.org/officeDocument/2006/relationships/image" Target="../media/image2345.png"/><Relationship Id="rId201" Type="http://schemas.openxmlformats.org/officeDocument/2006/relationships/image" Target="../media/image2347.png"/><Relationship Id="rId222" Type="http://schemas.openxmlformats.org/officeDocument/2006/relationships/customXml" Target="../ink/ink2387.xml"/><Relationship Id="rId17" Type="http://schemas.openxmlformats.org/officeDocument/2006/relationships/image" Target="../media/image2256.png"/><Relationship Id="rId38" Type="http://schemas.openxmlformats.org/officeDocument/2006/relationships/customXml" Target="../ink/ink2295.xml"/><Relationship Id="rId59" Type="http://schemas.openxmlformats.org/officeDocument/2006/relationships/image" Target="../media/image2277.png"/><Relationship Id="rId103" Type="http://schemas.openxmlformats.org/officeDocument/2006/relationships/image" Target="../media/image2298.png"/><Relationship Id="rId124" Type="http://schemas.openxmlformats.org/officeDocument/2006/relationships/customXml" Target="../ink/ink2338.xml"/><Relationship Id="rId70" Type="http://schemas.openxmlformats.org/officeDocument/2006/relationships/customXml" Target="../ink/ink2311.xml"/><Relationship Id="rId91" Type="http://schemas.openxmlformats.org/officeDocument/2006/relationships/image" Target="../media/image2292.png"/><Relationship Id="rId145" Type="http://schemas.openxmlformats.org/officeDocument/2006/relationships/image" Target="../media/image2319.png"/><Relationship Id="rId166" Type="http://schemas.openxmlformats.org/officeDocument/2006/relationships/customXml" Target="../ink/ink2359.xml"/><Relationship Id="rId187" Type="http://schemas.openxmlformats.org/officeDocument/2006/relationships/image" Target="../media/image2340.png"/><Relationship Id="rId1" Type="http://schemas.openxmlformats.org/officeDocument/2006/relationships/slideLayout" Target="../slideLayouts/slideLayout7.xml"/><Relationship Id="rId212" Type="http://schemas.openxmlformats.org/officeDocument/2006/relationships/customXml" Target="../ink/ink2382.xml"/><Relationship Id="rId28" Type="http://schemas.openxmlformats.org/officeDocument/2006/relationships/customXml" Target="../ink/ink2290.xml"/><Relationship Id="rId49" Type="http://schemas.openxmlformats.org/officeDocument/2006/relationships/image" Target="../media/image2272.png"/><Relationship Id="rId114" Type="http://schemas.openxmlformats.org/officeDocument/2006/relationships/customXml" Target="../ink/ink2333.xml"/><Relationship Id="rId60" Type="http://schemas.openxmlformats.org/officeDocument/2006/relationships/customXml" Target="../ink/ink2306.xml"/><Relationship Id="rId81" Type="http://schemas.openxmlformats.org/officeDocument/2006/relationships/image" Target="../media/image2287.png"/><Relationship Id="rId135" Type="http://schemas.openxmlformats.org/officeDocument/2006/relationships/image" Target="../media/image2314.png"/><Relationship Id="rId156" Type="http://schemas.openxmlformats.org/officeDocument/2006/relationships/customXml" Target="../ink/ink2354.xml"/><Relationship Id="rId177" Type="http://schemas.openxmlformats.org/officeDocument/2006/relationships/image" Target="../media/image2335.png"/><Relationship Id="rId198" Type="http://schemas.openxmlformats.org/officeDocument/2006/relationships/customXml" Target="../ink/ink2375.xml"/><Relationship Id="rId202" Type="http://schemas.openxmlformats.org/officeDocument/2006/relationships/customXml" Target="../ink/ink2377.xml"/><Relationship Id="rId223" Type="http://schemas.openxmlformats.org/officeDocument/2006/relationships/image" Target="../media/image2358.png"/><Relationship Id="rId18" Type="http://schemas.openxmlformats.org/officeDocument/2006/relationships/customXml" Target="../ink/ink2285.xml"/><Relationship Id="rId39" Type="http://schemas.openxmlformats.org/officeDocument/2006/relationships/image" Target="../media/image2267.png"/><Relationship Id="rId50" Type="http://schemas.openxmlformats.org/officeDocument/2006/relationships/customXml" Target="../ink/ink2301.xml"/><Relationship Id="rId104" Type="http://schemas.openxmlformats.org/officeDocument/2006/relationships/customXml" Target="../ink/ink2328.xml"/><Relationship Id="rId125" Type="http://schemas.openxmlformats.org/officeDocument/2006/relationships/image" Target="../media/image2309.png"/><Relationship Id="rId146" Type="http://schemas.openxmlformats.org/officeDocument/2006/relationships/customXml" Target="../ink/ink2349.xml"/><Relationship Id="rId167" Type="http://schemas.openxmlformats.org/officeDocument/2006/relationships/image" Target="../media/image2330.png"/><Relationship Id="rId188" Type="http://schemas.openxmlformats.org/officeDocument/2006/relationships/customXml" Target="../ink/ink2370.xml"/><Relationship Id="rId71" Type="http://schemas.openxmlformats.org/officeDocument/2006/relationships/image" Target="../media/image2283.png"/><Relationship Id="rId92" Type="http://schemas.openxmlformats.org/officeDocument/2006/relationships/customXml" Target="../ink/ink2322.xml"/><Relationship Id="rId213" Type="http://schemas.openxmlformats.org/officeDocument/2006/relationships/image" Target="../media/image2353.png"/><Relationship Id="rId2" Type="http://schemas.openxmlformats.org/officeDocument/2006/relationships/notesSlide" Target="../notesSlides/notesSlide25.xml"/><Relationship Id="rId29" Type="http://schemas.openxmlformats.org/officeDocument/2006/relationships/image" Target="../media/image2262.png"/><Relationship Id="rId40" Type="http://schemas.openxmlformats.org/officeDocument/2006/relationships/customXml" Target="../ink/ink2296.xml"/><Relationship Id="rId115" Type="http://schemas.openxmlformats.org/officeDocument/2006/relationships/image" Target="../media/image2304.png"/><Relationship Id="rId136" Type="http://schemas.openxmlformats.org/officeDocument/2006/relationships/customXml" Target="../ink/ink2344.xml"/><Relationship Id="rId157" Type="http://schemas.openxmlformats.org/officeDocument/2006/relationships/image" Target="../media/image2325.png"/><Relationship Id="rId178" Type="http://schemas.openxmlformats.org/officeDocument/2006/relationships/customXml" Target="../ink/ink2365.xml"/><Relationship Id="rId61" Type="http://schemas.openxmlformats.org/officeDocument/2006/relationships/image" Target="../media/image2278.png"/><Relationship Id="rId82" Type="http://schemas.openxmlformats.org/officeDocument/2006/relationships/customXml" Target="../ink/ink2317.xml"/><Relationship Id="rId199" Type="http://schemas.openxmlformats.org/officeDocument/2006/relationships/image" Target="../media/image2346.png"/><Relationship Id="rId203" Type="http://schemas.openxmlformats.org/officeDocument/2006/relationships/image" Target="../media/image2348.png"/><Relationship Id="rId19" Type="http://schemas.openxmlformats.org/officeDocument/2006/relationships/image" Target="../media/image2257.png"/><Relationship Id="rId224" Type="http://schemas.openxmlformats.org/officeDocument/2006/relationships/customXml" Target="../ink/ink2388.xml"/><Relationship Id="rId30" Type="http://schemas.openxmlformats.org/officeDocument/2006/relationships/customXml" Target="../ink/ink2291.xml"/><Relationship Id="rId105" Type="http://schemas.openxmlformats.org/officeDocument/2006/relationships/image" Target="../media/image2299.png"/><Relationship Id="rId126" Type="http://schemas.openxmlformats.org/officeDocument/2006/relationships/customXml" Target="../ink/ink2339.xml"/><Relationship Id="rId147" Type="http://schemas.openxmlformats.org/officeDocument/2006/relationships/image" Target="../media/image2320.png"/><Relationship Id="rId168" Type="http://schemas.openxmlformats.org/officeDocument/2006/relationships/customXml" Target="../ink/ink2360.xml"/><Relationship Id="rId51" Type="http://schemas.openxmlformats.org/officeDocument/2006/relationships/image" Target="../media/image2273.png"/><Relationship Id="rId72" Type="http://schemas.openxmlformats.org/officeDocument/2006/relationships/customXml" Target="../ink/ink2312.xml"/><Relationship Id="rId93" Type="http://schemas.openxmlformats.org/officeDocument/2006/relationships/image" Target="../media/image2293.png"/><Relationship Id="rId189" Type="http://schemas.openxmlformats.org/officeDocument/2006/relationships/image" Target="../media/image2341.png"/><Relationship Id="rId3" Type="http://schemas.openxmlformats.org/officeDocument/2006/relationships/image" Target="../media/image2249.png"/><Relationship Id="rId214" Type="http://schemas.openxmlformats.org/officeDocument/2006/relationships/customXml" Target="../ink/ink2383.xml"/></Relationships>
</file>

<file path=ppt/slides/_rels/slide26.xml.rels><?xml version="1.0" encoding="UTF-8" standalone="yes"?>
<Relationships xmlns="http://schemas.openxmlformats.org/package/2006/relationships"><Relationship Id="rId13" Type="http://schemas.openxmlformats.org/officeDocument/2006/relationships/image" Target="../media/image2366.png"/><Relationship Id="rId18" Type="http://schemas.openxmlformats.org/officeDocument/2006/relationships/customXml" Target="../ink/ink2398.xml"/><Relationship Id="rId26" Type="http://schemas.openxmlformats.org/officeDocument/2006/relationships/customXml" Target="../ink/ink2402.xml"/><Relationship Id="rId39" Type="http://schemas.openxmlformats.org/officeDocument/2006/relationships/image" Target="../media/image2379.png"/><Relationship Id="rId21" Type="http://schemas.openxmlformats.org/officeDocument/2006/relationships/image" Target="../media/image2370.png"/><Relationship Id="rId34" Type="http://schemas.openxmlformats.org/officeDocument/2006/relationships/customXml" Target="../ink/ink2406.xml"/><Relationship Id="rId42" Type="http://schemas.openxmlformats.org/officeDocument/2006/relationships/customXml" Target="../ink/ink2410.xml"/><Relationship Id="rId47" Type="http://schemas.openxmlformats.org/officeDocument/2006/relationships/image" Target="../media/image2383.png"/><Relationship Id="rId50" Type="http://schemas.openxmlformats.org/officeDocument/2006/relationships/customXml" Target="../ink/ink2414.xml"/><Relationship Id="rId55" Type="http://schemas.openxmlformats.org/officeDocument/2006/relationships/image" Target="../media/image2387.png"/><Relationship Id="rId7" Type="http://schemas.openxmlformats.org/officeDocument/2006/relationships/image" Target="../media/image2363.png"/><Relationship Id="rId2" Type="http://schemas.openxmlformats.org/officeDocument/2006/relationships/notesSlide" Target="../notesSlides/notesSlide26.xml"/><Relationship Id="rId16" Type="http://schemas.openxmlformats.org/officeDocument/2006/relationships/customXml" Target="../ink/ink2397.xml"/><Relationship Id="rId29" Type="http://schemas.openxmlformats.org/officeDocument/2006/relationships/image" Target="../media/image2374.png"/><Relationship Id="rId11" Type="http://schemas.openxmlformats.org/officeDocument/2006/relationships/image" Target="../media/image2365.png"/><Relationship Id="rId24" Type="http://schemas.openxmlformats.org/officeDocument/2006/relationships/customXml" Target="../ink/ink2401.xml"/><Relationship Id="rId32" Type="http://schemas.openxmlformats.org/officeDocument/2006/relationships/customXml" Target="../ink/ink2405.xml"/><Relationship Id="rId37" Type="http://schemas.openxmlformats.org/officeDocument/2006/relationships/image" Target="../media/image2378.png"/><Relationship Id="rId40" Type="http://schemas.openxmlformats.org/officeDocument/2006/relationships/customXml" Target="../ink/ink2409.xml"/><Relationship Id="rId45" Type="http://schemas.openxmlformats.org/officeDocument/2006/relationships/image" Target="../media/image2382.png"/><Relationship Id="rId53" Type="http://schemas.openxmlformats.org/officeDocument/2006/relationships/image" Target="../media/image2386.png"/><Relationship Id="rId58" Type="http://schemas.openxmlformats.org/officeDocument/2006/relationships/customXml" Target="../ink/ink2418.xml"/><Relationship Id="rId5" Type="http://schemas.openxmlformats.org/officeDocument/2006/relationships/image" Target="../media/image2362.png"/><Relationship Id="rId61" Type="http://schemas.openxmlformats.org/officeDocument/2006/relationships/image" Target="../media/image2390.png"/><Relationship Id="rId19" Type="http://schemas.openxmlformats.org/officeDocument/2006/relationships/image" Target="../media/image2369.png"/><Relationship Id="rId14" Type="http://schemas.openxmlformats.org/officeDocument/2006/relationships/customXml" Target="../ink/ink2396.xml"/><Relationship Id="rId22" Type="http://schemas.openxmlformats.org/officeDocument/2006/relationships/customXml" Target="../ink/ink2400.xml"/><Relationship Id="rId27" Type="http://schemas.openxmlformats.org/officeDocument/2006/relationships/image" Target="../media/image2373.png"/><Relationship Id="rId30" Type="http://schemas.openxmlformats.org/officeDocument/2006/relationships/customXml" Target="../ink/ink2404.xml"/><Relationship Id="rId35" Type="http://schemas.openxmlformats.org/officeDocument/2006/relationships/image" Target="../media/image2377.png"/><Relationship Id="rId43" Type="http://schemas.openxmlformats.org/officeDocument/2006/relationships/image" Target="../media/image2381.png"/><Relationship Id="rId48" Type="http://schemas.openxmlformats.org/officeDocument/2006/relationships/customXml" Target="../ink/ink2413.xml"/><Relationship Id="rId56" Type="http://schemas.openxmlformats.org/officeDocument/2006/relationships/customXml" Target="../ink/ink2417.xml"/><Relationship Id="rId8" Type="http://schemas.openxmlformats.org/officeDocument/2006/relationships/customXml" Target="../ink/ink2393.xml"/><Relationship Id="rId51" Type="http://schemas.openxmlformats.org/officeDocument/2006/relationships/image" Target="../media/image2385.png"/><Relationship Id="rId3" Type="http://schemas.openxmlformats.org/officeDocument/2006/relationships/hyperlink" Target="https://archiv.ub.uni-heidelberg.de/volltextserver/11560/" TargetMode="External"/><Relationship Id="rId12" Type="http://schemas.openxmlformats.org/officeDocument/2006/relationships/customXml" Target="../ink/ink2395.xml"/><Relationship Id="rId17" Type="http://schemas.openxmlformats.org/officeDocument/2006/relationships/image" Target="../media/image2368.png"/><Relationship Id="rId25" Type="http://schemas.openxmlformats.org/officeDocument/2006/relationships/image" Target="../media/image2372.png"/><Relationship Id="rId33" Type="http://schemas.openxmlformats.org/officeDocument/2006/relationships/image" Target="../media/image2376.png"/><Relationship Id="rId38" Type="http://schemas.openxmlformats.org/officeDocument/2006/relationships/customXml" Target="../ink/ink2408.xml"/><Relationship Id="rId46" Type="http://schemas.openxmlformats.org/officeDocument/2006/relationships/customXml" Target="../ink/ink2412.xml"/><Relationship Id="rId59" Type="http://schemas.openxmlformats.org/officeDocument/2006/relationships/image" Target="../media/image2389.png"/><Relationship Id="rId20" Type="http://schemas.openxmlformats.org/officeDocument/2006/relationships/customXml" Target="../ink/ink2399.xml"/><Relationship Id="rId41" Type="http://schemas.openxmlformats.org/officeDocument/2006/relationships/image" Target="../media/image2380.png"/><Relationship Id="rId54" Type="http://schemas.openxmlformats.org/officeDocument/2006/relationships/customXml" Target="../ink/ink2416.xml"/><Relationship Id="rId1" Type="http://schemas.openxmlformats.org/officeDocument/2006/relationships/slideLayout" Target="../slideLayouts/slideLayout7.xml"/><Relationship Id="rId6" Type="http://schemas.openxmlformats.org/officeDocument/2006/relationships/customXml" Target="../ink/ink2392.xml"/><Relationship Id="rId15" Type="http://schemas.openxmlformats.org/officeDocument/2006/relationships/image" Target="../media/image2367.png"/><Relationship Id="rId23" Type="http://schemas.openxmlformats.org/officeDocument/2006/relationships/image" Target="../media/image2371.png"/><Relationship Id="rId28" Type="http://schemas.openxmlformats.org/officeDocument/2006/relationships/customXml" Target="../ink/ink2403.xml"/><Relationship Id="rId36" Type="http://schemas.openxmlformats.org/officeDocument/2006/relationships/customXml" Target="../ink/ink2407.xml"/><Relationship Id="rId49" Type="http://schemas.openxmlformats.org/officeDocument/2006/relationships/image" Target="../media/image2384.png"/><Relationship Id="rId57" Type="http://schemas.openxmlformats.org/officeDocument/2006/relationships/image" Target="../media/image2388.png"/><Relationship Id="rId10" Type="http://schemas.openxmlformats.org/officeDocument/2006/relationships/customXml" Target="../ink/ink2394.xml"/><Relationship Id="rId31" Type="http://schemas.openxmlformats.org/officeDocument/2006/relationships/image" Target="../media/image2375.png"/><Relationship Id="rId44" Type="http://schemas.openxmlformats.org/officeDocument/2006/relationships/customXml" Target="../ink/ink2411.xml"/><Relationship Id="rId52" Type="http://schemas.openxmlformats.org/officeDocument/2006/relationships/customXml" Target="../ink/ink2415.xml"/><Relationship Id="rId60" Type="http://schemas.openxmlformats.org/officeDocument/2006/relationships/customXml" Target="../ink/ink2419.xml"/><Relationship Id="rId4" Type="http://schemas.openxmlformats.org/officeDocument/2006/relationships/customXml" Target="../ink/ink2391.xml"/><Relationship Id="rId9" Type="http://schemas.openxmlformats.org/officeDocument/2006/relationships/image" Target="../media/image236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1318.png"/><Relationship Id="rId21" Type="http://schemas.openxmlformats.org/officeDocument/2006/relationships/customXml" Target="../ink/ink112.xml"/><Relationship Id="rId42" Type="http://schemas.openxmlformats.org/officeDocument/2006/relationships/image" Target="../media/image1326.png"/><Relationship Id="rId47" Type="http://schemas.openxmlformats.org/officeDocument/2006/relationships/customXml" Target="../ink/ink125.xml"/><Relationship Id="rId63" Type="http://schemas.openxmlformats.org/officeDocument/2006/relationships/customXml" Target="../ink/ink133.xml"/><Relationship Id="rId68" Type="http://schemas.openxmlformats.org/officeDocument/2006/relationships/image" Target="../media/image1339.png"/><Relationship Id="rId7" Type="http://schemas.openxmlformats.org/officeDocument/2006/relationships/customXml" Target="../ink/ink105.xml"/><Relationship Id="rId71" Type="http://schemas.openxmlformats.org/officeDocument/2006/relationships/customXml" Target="../ink/ink137.xml"/><Relationship Id="rId2" Type="http://schemas.openxmlformats.org/officeDocument/2006/relationships/notesSlide" Target="../notesSlides/notesSlide3.xml"/><Relationship Id="rId16" Type="http://schemas.openxmlformats.org/officeDocument/2006/relationships/image" Target="../media/image1313.png"/><Relationship Id="rId29" Type="http://schemas.openxmlformats.org/officeDocument/2006/relationships/customXml" Target="../ink/ink116.xml"/><Relationship Id="rId11" Type="http://schemas.openxmlformats.org/officeDocument/2006/relationships/customXml" Target="../ink/ink107.xml"/><Relationship Id="rId24" Type="http://schemas.openxmlformats.org/officeDocument/2006/relationships/image" Target="../media/image1317.png"/><Relationship Id="rId32" Type="http://schemas.openxmlformats.org/officeDocument/2006/relationships/image" Target="../media/image1321.png"/><Relationship Id="rId37" Type="http://schemas.openxmlformats.org/officeDocument/2006/relationships/customXml" Target="../ink/ink120.xml"/><Relationship Id="rId40" Type="http://schemas.openxmlformats.org/officeDocument/2006/relationships/image" Target="../media/image1325.png"/><Relationship Id="rId45" Type="http://schemas.openxmlformats.org/officeDocument/2006/relationships/customXml" Target="../ink/ink124.xml"/><Relationship Id="rId53" Type="http://schemas.openxmlformats.org/officeDocument/2006/relationships/customXml" Target="../ink/ink128.xml"/><Relationship Id="rId58" Type="http://schemas.openxmlformats.org/officeDocument/2006/relationships/image" Target="../media/image1334.png"/><Relationship Id="rId66" Type="http://schemas.openxmlformats.org/officeDocument/2006/relationships/image" Target="../media/image1338.png"/><Relationship Id="rId5" Type="http://schemas.openxmlformats.org/officeDocument/2006/relationships/customXml" Target="../ink/ink104.xml"/><Relationship Id="rId61" Type="http://schemas.openxmlformats.org/officeDocument/2006/relationships/customXml" Target="../ink/ink132.xml"/><Relationship Id="rId19" Type="http://schemas.openxmlformats.org/officeDocument/2006/relationships/customXml" Target="../ink/ink111.xml"/><Relationship Id="rId14" Type="http://schemas.openxmlformats.org/officeDocument/2006/relationships/image" Target="../media/image1312.png"/><Relationship Id="rId22" Type="http://schemas.openxmlformats.org/officeDocument/2006/relationships/image" Target="../media/image1316.png"/><Relationship Id="rId27" Type="http://schemas.openxmlformats.org/officeDocument/2006/relationships/customXml" Target="../ink/ink115.xml"/><Relationship Id="rId30" Type="http://schemas.openxmlformats.org/officeDocument/2006/relationships/image" Target="../media/image1320.png"/><Relationship Id="rId35" Type="http://schemas.openxmlformats.org/officeDocument/2006/relationships/customXml" Target="../ink/ink119.xml"/><Relationship Id="rId43" Type="http://schemas.openxmlformats.org/officeDocument/2006/relationships/customXml" Target="../ink/ink123.xml"/><Relationship Id="rId48" Type="http://schemas.openxmlformats.org/officeDocument/2006/relationships/image" Target="../media/image1329.png"/><Relationship Id="rId56" Type="http://schemas.openxmlformats.org/officeDocument/2006/relationships/image" Target="../media/image1333.png"/><Relationship Id="rId64" Type="http://schemas.openxmlformats.org/officeDocument/2006/relationships/image" Target="../media/image1337.png"/><Relationship Id="rId69" Type="http://schemas.openxmlformats.org/officeDocument/2006/relationships/customXml" Target="../ink/ink136.xml"/><Relationship Id="rId8" Type="http://schemas.openxmlformats.org/officeDocument/2006/relationships/image" Target="../media/image1309.png"/><Relationship Id="rId51" Type="http://schemas.openxmlformats.org/officeDocument/2006/relationships/customXml" Target="../ink/ink127.xml"/><Relationship Id="rId72" Type="http://schemas.openxmlformats.org/officeDocument/2006/relationships/image" Target="../media/image1341.png"/><Relationship Id="rId3" Type="http://schemas.openxmlformats.org/officeDocument/2006/relationships/customXml" Target="../ink/ink103.xml"/><Relationship Id="rId12" Type="http://schemas.openxmlformats.org/officeDocument/2006/relationships/image" Target="../media/image1311.png"/><Relationship Id="rId17" Type="http://schemas.openxmlformats.org/officeDocument/2006/relationships/customXml" Target="../ink/ink110.xml"/><Relationship Id="rId25" Type="http://schemas.openxmlformats.org/officeDocument/2006/relationships/customXml" Target="../ink/ink114.xml"/><Relationship Id="rId33" Type="http://schemas.openxmlformats.org/officeDocument/2006/relationships/customXml" Target="../ink/ink118.xml"/><Relationship Id="rId38" Type="http://schemas.openxmlformats.org/officeDocument/2006/relationships/image" Target="../media/image1324.png"/><Relationship Id="rId46" Type="http://schemas.openxmlformats.org/officeDocument/2006/relationships/image" Target="../media/image1328.png"/><Relationship Id="rId59" Type="http://schemas.openxmlformats.org/officeDocument/2006/relationships/customXml" Target="../ink/ink131.xml"/><Relationship Id="rId67" Type="http://schemas.openxmlformats.org/officeDocument/2006/relationships/customXml" Target="../ink/ink135.xml"/><Relationship Id="rId20" Type="http://schemas.openxmlformats.org/officeDocument/2006/relationships/image" Target="../media/image1315.png"/><Relationship Id="rId41" Type="http://schemas.openxmlformats.org/officeDocument/2006/relationships/customXml" Target="../ink/ink122.xml"/><Relationship Id="rId54" Type="http://schemas.openxmlformats.org/officeDocument/2006/relationships/image" Target="../media/image1332.png"/><Relationship Id="rId62" Type="http://schemas.openxmlformats.org/officeDocument/2006/relationships/image" Target="../media/image1336.png"/><Relationship Id="rId70" Type="http://schemas.openxmlformats.org/officeDocument/2006/relationships/image" Target="../media/image1340.png"/><Relationship Id="rId1" Type="http://schemas.openxmlformats.org/officeDocument/2006/relationships/slideLayout" Target="../slideLayouts/slideLayout7.xml"/><Relationship Id="rId6" Type="http://schemas.openxmlformats.org/officeDocument/2006/relationships/image" Target="../media/image1308.png"/><Relationship Id="rId15" Type="http://schemas.openxmlformats.org/officeDocument/2006/relationships/customXml" Target="../ink/ink109.xml"/><Relationship Id="rId23" Type="http://schemas.openxmlformats.org/officeDocument/2006/relationships/customXml" Target="../ink/ink113.xml"/><Relationship Id="rId28" Type="http://schemas.openxmlformats.org/officeDocument/2006/relationships/image" Target="../media/image1319.png"/><Relationship Id="rId36" Type="http://schemas.openxmlformats.org/officeDocument/2006/relationships/image" Target="../media/image1323.png"/><Relationship Id="rId49" Type="http://schemas.openxmlformats.org/officeDocument/2006/relationships/customXml" Target="../ink/ink126.xml"/><Relationship Id="rId57" Type="http://schemas.openxmlformats.org/officeDocument/2006/relationships/customXml" Target="../ink/ink130.xml"/><Relationship Id="rId10" Type="http://schemas.openxmlformats.org/officeDocument/2006/relationships/image" Target="../media/image1310.png"/><Relationship Id="rId31" Type="http://schemas.openxmlformats.org/officeDocument/2006/relationships/customXml" Target="../ink/ink117.xml"/><Relationship Id="rId44" Type="http://schemas.openxmlformats.org/officeDocument/2006/relationships/image" Target="../media/image1327.png"/><Relationship Id="rId52" Type="http://schemas.openxmlformats.org/officeDocument/2006/relationships/image" Target="../media/image1331.png"/><Relationship Id="rId60" Type="http://schemas.openxmlformats.org/officeDocument/2006/relationships/image" Target="../media/image1335.png"/><Relationship Id="rId65" Type="http://schemas.openxmlformats.org/officeDocument/2006/relationships/customXml" Target="../ink/ink134.xml"/><Relationship Id="rId4" Type="http://schemas.openxmlformats.org/officeDocument/2006/relationships/image" Target="../media/image1307.png"/><Relationship Id="rId9" Type="http://schemas.openxmlformats.org/officeDocument/2006/relationships/customXml" Target="../ink/ink106.xml"/><Relationship Id="rId13" Type="http://schemas.openxmlformats.org/officeDocument/2006/relationships/customXml" Target="../ink/ink108.xml"/><Relationship Id="rId18" Type="http://schemas.openxmlformats.org/officeDocument/2006/relationships/image" Target="../media/image1314.png"/><Relationship Id="rId39" Type="http://schemas.openxmlformats.org/officeDocument/2006/relationships/customXml" Target="../ink/ink121.xml"/><Relationship Id="rId34" Type="http://schemas.openxmlformats.org/officeDocument/2006/relationships/image" Target="../media/image1322.png"/><Relationship Id="rId50" Type="http://schemas.openxmlformats.org/officeDocument/2006/relationships/image" Target="../media/image1330.png"/><Relationship Id="rId55" Type="http://schemas.openxmlformats.org/officeDocument/2006/relationships/customXml" Target="../ink/ink1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195.xml"/><Relationship Id="rId21" Type="http://schemas.openxmlformats.org/officeDocument/2006/relationships/customXml" Target="../ink/ink147.xml"/><Relationship Id="rId324" Type="http://schemas.openxmlformats.org/officeDocument/2006/relationships/image" Target="../media/image1502.png"/><Relationship Id="rId531" Type="http://schemas.openxmlformats.org/officeDocument/2006/relationships/customXml" Target="../ink/ink402.xml"/><Relationship Id="rId170" Type="http://schemas.openxmlformats.org/officeDocument/2006/relationships/image" Target="../media/image1425.png"/><Relationship Id="rId268" Type="http://schemas.openxmlformats.org/officeDocument/2006/relationships/image" Target="../media/image1474.png"/><Relationship Id="rId475" Type="http://schemas.openxmlformats.org/officeDocument/2006/relationships/customXml" Target="../ink/ink374.xml"/><Relationship Id="rId32" Type="http://schemas.openxmlformats.org/officeDocument/2006/relationships/image" Target="../media/image1356.png"/><Relationship Id="rId128" Type="http://schemas.openxmlformats.org/officeDocument/2006/relationships/image" Target="../media/image1404.png"/><Relationship Id="rId335" Type="http://schemas.openxmlformats.org/officeDocument/2006/relationships/customXml" Target="../ink/ink304.xml"/><Relationship Id="rId542" Type="http://schemas.openxmlformats.org/officeDocument/2006/relationships/image" Target="../media/image46.png"/><Relationship Id="rId181" Type="http://schemas.openxmlformats.org/officeDocument/2006/relationships/customXml" Target="../ink/ink227.xml"/><Relationship Id="rId402" Type="http://schemas.openxmlformats.org/officeDocument/2006/relationships/image" Target="../media/image1541.png"/><Relationship Id="rId279" Type="http://schemas.openxmlformats.org/officeDocument/2006/relationships/customXml" Target="../ink/ink276.xml"/><Relationship Id="rId486" Type="http://schemas.openxmlformats.org/officeDocument/2006/relationships/image" Target="../media/image1583.png"/><Relationship Id="rId43" Type="http://schemas.openxmlformats.org/officeDocument/2006/relationships/customXml" Target="../ink/ink158.xml"/><Relationship Id="rId139" Type="http://schemas.openxmlformats.org/officeDocument/2006/relationships/customXml" Target="../ink/ink206.xml"/><Relationship Id="rId346" Type="http://schemas.openxmlformats.org/officeDocument/2006/relationships/image" Target="../media/image1513.png"/><Relationship Id="rId553" Type="http://schemas.openxmlformats.org/officeDocument/2006/relationships/customXml" Target="../ink/ink413.xml"/><Relationship Id="rId192" Type="http://schemas.openxmlformats.org/officeDocument/2006/relationships/image" Target="../media/image1436.png"/><Relationship Id="rId206" Type="http://schemas.openxmlformats.org/officeDocument/2006/relationships/image" Target="../media/image1443.png"/><Relationship Id="rId413" Type="http://schemas.openxmlformats.org/officeDocument/2006/relationships/customXml" Target="../ink/ink343.xml"/><Relationship Id="rId497" Type="http://schemas.openxmlformats.org/officeDocument/2006/relationships/customXml" Target="../ink/ink385.xml"/><Relationship Id="rId357" Type="http://schemas.openxmlformats.org/officeDocument/2006/relationships/customXml" Target="../ink/ink315.xml"/><Relationship Id="rId54" Type="http://schemas.openxmlformats.org/officeDocument/2006/relationships/image" Target="../media/image1367.png"/><Relationship Id="rId217" Type="http://schemas.openxmlformats.org/officeDocument/2006/relationships/customXml" Target="../ink/ink245.xml"/><Relationship Id="rId564" Type="http://schemas.openxmlformats.org/officeDocument/2006/relationships/image" Target="../media/image57.png"/><Relationship Id="rId424" Type="http://schemas.openxmlformats.org/officeDocument/2006/relationships/image" Target="../media/image1552.png"/><Relationship Id="rId270" Type="http://schemas.openxmlformats.org/officeDocument/2006/relationships/image" Target="../media/image1475.png"/><Relationship Id="rId65" Type="http://schemas.openxmlformats.org/officeDocument/2006/relationships/customXml" Target="../ink/ink169.xml"/><Relationship Id="rId130" Type="http://schemas.openxmlformats.org/officeDocument/2006/relationships/image" Target="../media/image1405.png"/><Relationship Id="rId368" Type="http://schemas.openxmlformats.org/officeDocument/2006/relationships/image" Target="../media/image1524.png"/><Relationship Id="rId228" Type="http://schemas.openxmlformats.org/officeDocument/2006/relationships/image" Target="../media/image1454.png"/><Relationship Id="rId435" Type="http://schemas.openxmlformats.org/officeDocument/2006/relationships/customXml" Target="../ink/ink354.xml"/><Relationship Id="rId281" Type="http://schemas.openxmlformats.org/officeDocument/2006/relationships/customXml" Target="../ink/ink277.xml"/><Relationship Id="rId337" Type="http://schemas.openxmlformats.org/officeDocument/2006/relationships/customXml" Target="../ink/ink305.xml"/><Relationship Id="rId502" Type="http://schemas.openxmlformats.org/officeDocument/2006/relationships/image" Target="../media/image17.png"/><Relationship Id="rId34" Type="http://schemas.openxmlformats.org/officeDocument/2006/relationships/image" Target="../media/image1357.png"/><Relationship Id="rId76" Type="http://schemas.openxmlformats.org/officeDocument/2006/relationships/image" Target="../media/image1378.png"/><Relationship Id="rId141" Type="http://schemas.openxmlformats.org/officeDocument/2006/relationships/customXml" Target="../ink/ink207.xml"/><Relationship Id="rId379" Type="http://schemas.openxmlformats.org/officeDocument/2006/relationships/customXml" Target="../ink/ink326.xml"/><Relationship Id="rId544" Type="http://schemas.openxmlformats.org/officeDocument/2006/relationships/image" Target="../media/image47.png"/><Relationship Id="rId7" Type="http://schemas.openxmlformats.org/officeDocument/2006/relationships/customXml" Target="../ink/ink140.xml"/><Relationship Id="rId183" Type="http://schemas.openxmlformats.org/officeDocument/2006/relationships/customXml" Target="../ink/ink228.xml"/><Relationship Id="rId239" Type="http://schemas.openxmlformats.org/officeDocument/2006/relationships/customXml" Target="../ink/ink256.xml"/><Relationship Id="rId390" Type="http://schemas.openxmlformats.org/officeDocument/2006/relationships/image" Target="../media/image1535.png"/><Relationship Id="rId404" Type="http://schemas.openxmlformats.org/officeDocument/2006/relationships/image" Target="../media/image1542.png"/><Relationship Id="rId446" Type="http://schemas.openxmlformats.org/officeDocument/2006/relationships/image" Target="../media/image1563.png"/><Relationship Id="rId250" Type="http://schemas.openxmlformats.org/officeDocument/2006/relationships/image" Target="../media/image1465.png"/><Relationship Id="rId292" Type="http://schemas.openxmlformats.org/officeDocument/2006/relationships/image" Target="../media/image1486.png"/><Relationship Id="rId306" Type="http://schemas.openxmlformats.org/officeDocument/2006/relationships/image" Target="../media/image1493.png"/><Relationship Id="rId488" Type="http://schemas.openxmlformats.org/officeDocument/2006/relationships/image" Target="../media/image1584.png"/><Relationship Id="rId45" Type="http://schemas.openxmlformats.org/officeDocument/2006/relationships/customXml" Target="../ink/ink159.xml"/><Relationship Id="rId87" Type="http://schemas.openxmlformats.org/officeDocument/2006/relationships/customXml" Target="../ink/ink180.xml"/><Relationship Id="rId110" Type="http://schemas.openxmlformats.org/officeDocument/2006/relationships/image" Target="../media/image1395.png"/><Relationship Id="rId348" Type="http://schemas.openxmlformats.org/officeDocument/2006/relationships/image" Target="../media/image1514.png"/><Relationship Id="rId513" Type="http://schemas.openxmlformats.org/officeDocument/2006/relationships/customXml" Target="../ink/ink393.xml"/><Relationship Id="rId555" Type="http://schemas.openxmlformats.org/officeDocument/2006/relationships/customXml" Target="../ink/ink414.xml"/><Relationship Id="rId152" Type="http://schemas.openxmlformats.org/officeDocument/2006/relationships/image" Target="../media/image1416.png"/><Relationship Id="rId194" Type="http://schemas.openxmlformats.org/officeDocument/2006/relationships/image" Target="../media/image1437.png"/><Relationship Id="rId208" Type="http://schemas.openxmlformats.org/officeDocument/2006/relationships/image" Target="../media/image1444.png"/><Relationship Id="rId415" Type="http://schemas.openxmlformats.org/officeDocument/2006/relationships/customXml" Target="../ink/ink344.xml"/><Relationship Id="rId457" Type="http://schemas.openxmlformats.org/officeDocument/2006/relationships/customXml" Target="../ink/ink365.xml"/><Relationship Id="rId261" Type="http://schemas.openxmlformats.org/officeDocument/2006/relationships/customXml" Target="../ink/ink267.xml"/><Relationship Id="rId499" Type="http://schemas.openxmlformats.org/officeDocument/2006/relationships/customXml" Target="../ink/ink386.xml"/><Relationship Id="rId14" Type="http://schemas.openxmlformats.org/officeDocument/2006/relationships/image" Target="../media/image1347.png"/><Relationship Id="rId56" Type="http://schemas.openxmlformats.org/officeDocument/2006/relationships/image" Target="../media/image1368.png"/><Relationship Id="rId317" Type="http://schemas.openxmlformats.org/officeDocument/2006/relationships/customXml" Target="../ink/ink295.xml"/><Relationship Id="rId359" Type="http://schemas.openxmlformats.org/officeDocument/2006/relationships/customXml" Target="../ink/ink316.xml"/><Relationship Id="rId524" Type="http://schemas.openxmlformats.org/officeDocument/2006/relationships/image" Target="../media/image28.png"/><Relationship Id="rId566" Type="http://schemas.openxmlformats.org/officeDocument/2006/relationships/image" Target="../media/image58.png"/><Relationship Id="rId98" Type="http://schemas.openxmlformats.org/officeDocument/2006/relationships/image" Target="../media/image1389.png"/><Relationship Id="rId121" Type="http://schemas.openxmlformats.org/officeDocument/2006/relationships/customXml" Target="../ink/ink197.xml"/><Relationship Id="rId163" Type="http://schemas.openxmlformats.org/officeDocument/2006/relationships/customXml" Target="../ink/ink218.xml"/><Relationship Id="rId219" Type="http://schemas.openxmlformats.org/officeDocument/2006/relationships/customXml" Target="../ink/ink246.xml"/><Relationship Id="rId370" Type="http://schemas.openxmlformats.org/officeDocument/2006/relationships/image" Target="../media/image1525.png"/><Relationship Id="rId426" Type="http://schemas.openxmlformats.org/officeDocument/2006/relationships/image" Target="../media/image1553.png"/><Relationship Id="rId230" Type="http://schemas.openxmlformats.org/officeDocument/2006/relationships/image" Target="../media/image1455.png"/><Relationship Id="rId468" Type="http://schemas.openxmlformats.org/officeDocument/2006/relationships/image" Target="../media/image1574.png"/><Relationship Id="rId25" Type="http://schemas.openxmlformats.org/officeDocument/2006/relationships/customXml" Target="../ink/ink149.xml"/><Relationship Id="rId67" Type="http://schemas.openxmlformats.org/officeDocument/2006/relationships/customXml" Target="../ink/ink170.xml"/><Relationship Id="rId272" Type="http://schemas.openxmlformats.org/officeDocument/2006/relationships/image" Target="../media/image1476.png"/><Relationship Id="rId328" Type="http://schemas.openxmlformats.org/officeDocument/2006/relationships/image" Target="../media/image1504.png"/><Relationship Id="rId535" Type="http://schemas.openxmlformats.org/officeDocument/2006/relationships/customXml" Target="../ink/ink404.xml"/><Relationship Id="rId132" Type="http://schemas.openxmlformats.org/officeDocument/2006/relationships/image" Target="../media/image1406.png"/><Relationship Id="rId174" Type="http://schemas.openxmlformats.org/officeDocument/2006/relationships/image" Target="../media/image1427.png"/><Relationship Id="rId381" Type="http://schemas.openxmlformats.org/officeDocument/2006/relationships/customXml" Target="../ink/ink327.xml"/><Relationship Id="rId241" Type="http://schemas.openxmlformats.org/officeDocument/2006/relationships/customXml" Target="../ink/ink257.xml"/><Relationship Id="rId437" Type="http://schemas.openxmlformats.org/officeDocument/2006/relationships/customXml" Target="../ink/ink355.xml"/><Relationship Id="rId479" Type="http://schemas.openxmlformats.org/officeDocument/2006/relationships/customXml" Target="../ink/ink376.xml"/><Relationship Id="rId36" Type="http://schemas.openxmlformats.org/officeDocument/2006/relationships/image" Target="../media/image1358.png"/><Relationship Id="rId283" Type="http://schemas.openxmlformats.org/officeDocument/2006/relationships/customXml" Target="../ink/ink278.xml"/><Relationship Id="rId339" Type="http://schemas.openxmlformats.org/officeDocument/2006/relationships/customXml" Target="../ink/ink306.xml"/><Relationship Id="rId490" Type="http://schemas.openxmlformats.org/officeDocument/2006/relationships/image" Target="../media/image1585.png"/><Relationship Id="rId504" Type="http://schemas.openxmlformats.org/officeDocument/2006/relationships/image" Target="../media/image18.png"/><Relationship Id="rId546" Type="http://schemas.openxmlformats.org/officeDocument/2006/relationships/image" Target="../media/image48.png"/><Relationship Id="rId78" Type="http://schemas.openxmlformats.org/officeDocument/2006/relationships/image" Target="../media/image1379.png"/><Relationship Id="rId101" Type="http://schemas.openxmlformats.org/officeDocument/2006/relationships/customXml" Target="../ink/ink187.xml"/><Relationship Id="rId143" Type="http://schemas.openxmlformats.org/officeDocument/2006/relationships/customXml" Target="../ink/ink208.xml"/><Relationship Id="rId185" Type="http://schemas.openxmlformats.org/officeDocument/2006/relationships/customXml" Target="../ink/ink229.xml"/><Relationship Id="rId350" Type="http://schemas.openxmlformats.org/officeDocument/2006/relationships/image" Target="../media/image1515.png"/><Relationship Id="rId406" Type="http://schemas.openxmlformats.org/officeDocument/2006/relationships/image" Target="../media/image1543.png"/><Relationship Id="rId9" Type="http://schemas.openxmlformats.org/officeDocument/2006/relationships/customXml" Target="../ink/ink141.xml"/><Relationship Id="rId210" Type="http://schemas.openxmlformats.org/officeDocument/2006/relationships/image" Target="../media/image1445.png"/><Relationship Id="rId392" Type="http://schemas.openxmlformats.org/officeDocument/2006/relationships/image" Target="../media/image1536.png"/><Relationship Id="rId448" Type="http://schemas.openxmlformats.org/officeDocument/2006/relationships/image" Target="../media/image1564.png"/><Relationship Id="rId252" Type="http://schemas.openxmlformats.org/officeDocument/2006/relationships/image" Target="../media/image1466.png"/><Relationship Id="rId294" Type="http://schemas.openxmlformats.org/officeDocument/2006/relationships/image" Target="../media/image1487.png"/><Relationship Id="rId308" Type="http://schemas.openxmlformats.org/officeDocument/2006/relationships/image" Target="../media/image1494.png"/><Relationship Id="rId515" Type="http://schemas.openxmlformats.org/officeDocument/2006/relationships/customXml" Target="../ink/ink394.xml"/><Relationship Id="rId47" Type="http://schemas.openxmlformats.org/officeDocument/2006/relationships/customXml" Target="../ink/ink160.xml"/><Relationship Id="rId89" Type="http://schemas.openxmlformats.org/officeDocument/2006/relationships/customXml" Target="../ink/ink181.xml"/><Relationship Id="rId112" Type="http://schemas.openxmlformats.org/officeDocument/2006/relationships/image" Target="../media/image1396.png"/><Relationship Id="rId154" Type="http://schemas.openxmlformats.org/officeDocument/2006/relationships/image" Target="../media/image1417.png"/><Relationship Id="rId361" Type="http://schemas.openxmlformats.org/officeDocument/2006/relationships/customXml" Target="../ink/ink317.xml"/><Relationship Id="rId557" Type="http://schemas.openxmlformats.org/officeDocument/2006/relationships/customXml" Target="../ink/ink415.xml"/><Relationship Id="rId196" Type="http://schemas.openxmlformats.org/officeDocument/2006/relationships/image" Target="../media/image1438.png"/><Relationship Id="rId417" Type="http://schemas.openxmlformats.org/officeDocument/2006/relationships/customXml" Target="../ink/ink345.xml"/><Relationship Id="rId459" Type="http://schemas.openxmlformats.org/officeDocument/2006/relationships/customXml" Target="../ink/ink366.xml"/><Relationship Id="rId16" Type="http://schemas.openxmlformats.org/officeDocument/2006/relationships/image" Target="../media/image1348.png"/><Relationship Id="rId221" Type="http://schemas.openxmlformats.org/officeDocument/2006/relationships/customXml" Target="../ink/ink247.xml"/><Relationship Id="rId263" Type="http://schemas.openxmlformats.org/officeDocument/2006/relationships/customXml" Target="../ink/ink268.xml"/><Relationship Id="rId319" Type="http://schemas.openxmlformats.org/officeDocument/2006/relationships/customXml" Target="../ink/ink296.xml"/><Relationship Id="rId470" Type="http://schemas.openxmlformats.org/officeDocument/2006/relationships/image" Target="../media/image1575.png"/><Relationship Id="rId526" Type="http://schemas.openxmlformats.org/officeDocument/2006/relationships/image" Target="../media/image38.png"/><Relationship Id="rId58" Type="http://schemas.openxmlformats.org/officeDocument/2006/relationships/image" Target="../media/image1369.png"/><Relationship Id="rId123" Type="http://schemas.openxmlformats.org/officeDocument/2006/relationships/customXml" Target="../ink/ink198.xml"/><Relationship Id="rId330" Type="http://schemas.openxmlformats.org/officeDocument/2006/relationships/image" Target="../media/image1505.png"/><Relationship Id="rId568" Type="http://schemas.openxmlformats.org/officeDocument/2006/relationships/image" Target="../media/image59.png"/><Relationship Id="rId165" Type="http://schemas.openxmlformats.org/officeDocument/2006/relationships/customXml" Target="../ink/ink219.xml"/><Relationship Id="rId372" Type="http://schemas.openxmlformats.org/officeDocument/2006/relationships/image" Target="../media/image1526.png"/><Relationship Id="rId428" Type="http://schemas.openxmlformats.org/officeDocument/2006/relationships/image" Target="../media/image1554.png"/><Relationship Id="rId232" Type="http://schemas.openxmlformats.org/officeDocument/2006/relationships/image" Target="../media/image1456.png"/><Relationship Id="rId274" Type="http://schemas.openxmlformats.org/officeDocument/2006/relationships/image" Target="../media/image1477.png"/><Relationship Id="rId481" Type="http://schemas.openxmlformats.org/officeDocument/2006/relationships/customXml" Target="../ink/ink377.xml"/><Relationship Id="rId27" Type="http://schemas.openxmlformats.org/officeDocument/2006/relationships/customXml" Target="../ink/ink150.xml"/><Relationship Id="rId69" Type="http://schemas.openxmlformats.org/officeDocument/2006/relationships/customXml" Target="../ink/ink171.xml"/><Relationship Id="rId134" Type="http://schemas.openxmlformats.org/officeDocument/2006/relationships/image" Target="../media/image1407.png"/><Relationship Id="rId537" Type="http://schemas.openxmlformats.org/officeDocument/2006/relationships/customXml" Target="../ink/ink405.xml"/><Relationship Id="rId80" Type="http://schemas.openxmlformats.org/officeDocument/2006/relationships/image" Target="../media/image1380.png"/><Relationship Id="rId176" Type="http://schemas.openxmlformats.org/officeDocument/2006/relationships/image" Target="../media/image1428.png"/><Relationship Id="rId341" Type="http://schemas.openxmlformats.org/officeDocument/2006/relationships/customXml" Target="../ink/ink307.xml"/><Relationship Id="rId383" Type="http://schemas.openxmlformats.org/officeDocument/2006/relationships/customXml" Target="../ink/ink328.xml"/><Relationship Id="rId439" Type="http://schemas.openxmlformats.org/officeDocument/2006/relationships/customXml" Target="../ink/ink356.xml"/><Relationship Id="rId201" Type="http://schemas.openxmlformats.org/officeDocument/2006/relationships/customXml" Target="../ink/ink237.xml"/><Relationship Id="rId243" Type="http://schemas.openxmlformats.org/officeDocument/2006/relationships/customXml" Target="../ink/ink258.xml"/><Relationship Id="rId285" Type="http://schemas.openxmlformats.org/officeDocument/2006/relationships/customXml" Target="../ink/ink279.xml"/><Relationship Id="rId450" Type="http://schemas.openxmlformats.org/officeDocument/2006/relationships/image" Target="../media/image1565.png"/><Relationship Id="rId506" Type="http://schemas.openxmlformats.org/officeDocument/2006/relationships/image" Target="../media/image19.png"/><Relationship Id="rId38" Type="http://schemas.openxmlformats.org/officeDocument/2006/relationships/image" Target="../media/image1359.png"/><Relationship Id="rId103" Type="http://schemas.openxmlformats.org/officeDocument/2006/relationships/customXml" Target="../ink/ink188.xml"/><Relationship Id="rId310" Type="http://schemas.openxmlformats.org/officeDocument/2006/relationships/image" Target="../media/image1495.png"/><Relationship Id="rId492" Type="http://schemas.openxmlformats.org/officeDocument/2006/relationships/image" Target="../media/image12100.png"/><Relationship Id="rId548" Type="http://schemas.openxmlformats.org/officeDocument/2006/relationships/image" Target="../media/image49.png"/><Relationship Id="rId91" Type="http://schemas.openxmlformats.org/officeDocument/2006/relationships/customXml" Target="../ink/ink182.xml"/><Relationship Id="rId145" Type="http://schemas.openxmlformats.org/officeDocument/2006/relationships/customXml" Target="../ink/ink209.xml"/><Relationship Id="rId187" Type="http://schemas.openxmlformats.org/officeDocument/2006/relationships/customXml" Target="../ink/ink230.xml"/><Relationship Id="rId352" Type="http://schemas.openxmlformats.org/officeDocument/2006/relationships/image" Target="../media/image1516.png"/><Relationship Id="rId394" Type="http://schemas.openxmlformats.org/officeDocument/2006/relationships/image" Target="../media/image1537.png"/><Relationship Id="rId408" Type="http://schemas.openxmlformats.org/officeDocument/2006/relationships/image" Target="../media/image1544.png"/><Relationship Id="rId212" Type="http://schemas.openxmlformats.org/officeDocument/2006/relationships/image" Target="../media/image1446.png"/><Relationship Id="rId254" Type="http://schemas.openxmlformats.org/officeDocument/2006/relationships/image" Target="../media/image1467.png"/><Relationship Id="rId49" Type="http://schemas.openxmlformats.org/officeDocument/2006/relationships/customXml" Target="../ink/ink161.xml"/><Relationship Id="rId114" Type="http://schemas.openxmlformats.org/officeDocument/2006/relationships/image" Target="../media/image1397.png"/><Relationship Id="rId296" Type="http://schemas.openxmlformats.org/officeDocument/2006/relationships/image" Target="../media/image1488.png"/><Relationship Id="rId461" Type="http://schemas.openxmlformats.org/officeDocument/2006/relationships/customXml" Target="../ink/ink367.xml"/><Relationship Id="rId517" Type="http://schemas.openxmlformats.org/officeDocument/2006/relationships/customXml" Target="../ink/ink395.xml"/><Relationship Id="rId559" Type="http://schemas.openxmlformats.org/officeDocument/2006/relationships/customXml" Target="../ink/ink416.xml"/><Relationship Id="rId60" Type="http://schemas.openxmlformats.org/officeDocument/2006/relationships/image" Target="../media/image1370.png"/><Relationship Id="rId156" Type="http://schemas.openxmlformats.org/officeDocument/2006/relationships/image" Target="../media/image1418.png"/><Relationship Id="rId198" Type="http://schemas.openxmlformats.org/officeDocument/2006/relationships/image" Target="../media/image1439.png"/><Relationship Id="rId321" Type="http://schemas.openxmlformats.org/officeDocument/2006/relationships/customXml" Target="../ink/ink297.xml"/><Relationship Id="rId363" Type="http://schemas.openxmlformats.org/officeDocument/2006/relationships/customXml" Target="../ink/ink318.xml"/><Relationship Id="rId419" Type="http://schemas.openxmlformats.org/officeDocument/2006/relationships/customXml" Target="../ink/ink346.xml"/><Relationship Id="rId570" Type="http://schemas.openxmlformats.org/officeDocument/2006/relationships/image" Target="../media/image60.png"/><Relationship Id="rId223" Type="http://schemas.openxmlformats.org/officeDocument/2006/relationships/customXml" Target="../ink/ink248.xml"/><Relationship Id="rId430" Type="http://schemas.openxmlformats.org/officeDocument/2006/relationships/image" Target="../media/image1555.png"/><Relationship Id="rId18" Type="http://schemas.openxmlformats.org/officeDocument/2006/relationships/image" Target="../media/image1349.png"/><Relationship Id="rId265" Type="http://schemas.openxmlformats.org/officeDocument/2006/relationships/customXml" Target="../ink/ink269.xml"/><Relationship Id="rId472" Type="http://schemas.openxmlformats.org/officeDocument/2006/relationships/image" Target="../media/image1576.png"/><Relationship Id="rId528" Type="http://schemas.openxmlformats.org/officeDocument/2006/relationships/image" Target="../media/image39.png"/><Relationship Id="rId125" Type="http://schemas.openxmlformats.org/officeDocument/2006/relationships/customXml" Target="../ink/ink199.xml"/><Relationship Id="rId167" Type="http://schemas.openxmlformats.org/officeDocument/2006/relationships/customXml" Target="../ink/ink220.xml"/><Relationship Id="rId332" Type="http://schemas.openxmlformats.org/officeDocument/2006/relationships/image" Target="../media/image1506.png"/><Relationship Id="rId374" Type="http://schemas.openxmlformats.org/officeDocument/2006/relationships/image" Target="../media/image1527.png"/><Relationship Id="rId71" Type="http://schemas.openxmlformats.org/officeDocument/2006/relationships/customXml" Target="../ink/ink172.xml"/><Relationship Id="rId234" Type="http://schemas.openxmlformats.org/officeDocument/2006/relationships/image" Target="../media/image1457.png"/><Relationship Id="rId2" Type="http://schemas.openxmlformats.org/officeDocument/2006/relationships/notesSlide" Target="../notesSlides/notesSlide4.xml"/><Relationship Id="rId29" Type="http://schemas.openxmlformats.org/officeDocument/2006/relationships/customXml" Target="../ink/ink151.xml"/><Relationship Id="rId276" Type="http://schemas.openxmlformats.org/officeDocument/2006/relationships/image" Target="../media/image1478.png"/><Relationship Id="rId441" Type="http://schemas.openxmlformats.org/officeDocument/2006/relationships/customXml" Target="../ink/ink357.xml"/><Relationship Id="rId483" Type="http://schemas.openxmlformats.org/officeDocument/2006/relationships/customXml" Target="../ink/ink378.xml"/><Relationship Id="rId539" Type="http://schemas.openxmlformats.org/officeDocument/2006/relationships/customXml" Target="../ink/ink406.xml"/><Relationship Id="rId40" Type="http://schemas.openxmlformats.org/officeDocument/2006/relationships/image" Target="../media/image1360.png"/><Relationship Id="rId136" Type="http://schemas.openxmlformats.org/officeDocument/2006/relationships/image" Target="../media/image1408.png"/><Relationship Id="rId178" Type="http://schemas.openxmlformats.org/officeDocument/2006/relationships/image" Target="../media/image1429.png"/><Relationship Id="rId301" Type="http://schemas.openxmlformats.org/officeDocument/2006/relationships/customXml" Target="../ink/ink287.xml"/><Relationship Id="rId343" Type="http://schemas.openxmlformats.org/officeDocument/2006/relationships/customXml" Target="../ink/ink308.xml"/><Relationship Id="rId550" Type="http://schemas.openxmlformats.org/officeDocument/2006/relationships/image" Target="../media/image50.png"/><Relationship Id="rId82" Type="http://schemas.openxmlformats.org/officeDocument/2006/relationships/image" Target="../media/image1381.png"/><Relationship Id="rId203" Type="http://schemas.openxmlformats.org/officeDocument/2006/relationships/customXml" Target="../ink/ink238.xml"/><Relationship Id="rId385" Type="http://schemas.openxmlformats.org/officeDocument/2006/relationships/customXml" Target="../ink/ink329.xml"/><Relationship Id="rId245" Type="http://schemas.openxmlformats.org/officeDocument/2006/relationships/customXml" Target="../ink/ink259.xml"/><Relationship Id="rId287" Type="http://schemas.openxmlformats.org/officeDocument/2006/relationships/customXml" Target="../ink/ink280.xml"/><Relationship Id="rId410" Type="http://schemas.openxmlformats.org/officeDocument/2006/relationships/image" Target="../media/image1545.png"/><Relationship Id="rId452" Type="http://schemas.openxmlformats.org/officeDocument/2006/relationships/image" Target="../media/image1566.png"/><Relationship Id="rId494" Type="http://schemas.openxmlformats.org/officeDocument/2006/relationships/image" Target="../media/image13100.png"/><Relationship Id="rId508" Type="http://schemas.openxmlformats.org/officeDocument/2006/relationships/image" Target="../media/image20.png"/><Relationship Id="rId105" Type="http://schemas.openxmlformats.org/officeDocument/2006/relationships/customXml" Target="../ink/ink189.xml"/><Relationship Id="rId147" Type="http://schemas.openxmlformats.org/officeDocument/2006/relationships/customXml" Target="../ink/ink210.xml"/><Relationship Id="rId312" Type="http://schemas.openxmlformats.org/officeDocument/2006/relationships/image" Target="../media/image1496.png"/><Relationship Id="rId354" Type="http://schemas.openxmlformats.org/officeDocument/2006/relationships/image" Target="../media/image1517.png"/><Relationship Id="rId51" Type="http://schemas.openxmlformats.org/officeDocument/2006/relationships/customXml" Target="../ink/ink162.xml"/><Relationship Id="rId93" Type="http://schemas.openxmlformats.org/officeDocument/2006/relationships/customXml" Target="../ink/ink183.xml"/><Relationship Id="rId189" Type="http://schemas.openxmlformats.org/officeDocument/2006/relationships/customXml" Target="../ink/ink231.xml"/><Relationship Id="rId396" Type="http://schemas.openxmlformats.org/officeDocument/2006/relationships/image" Target="../media/image1538.png"/><Relationship Id="rId561" Type="http://schemas.openxmlformats.org/officeDocument/2006/relationships/customXml" Target="../ink/ink417.xml"/><Relationship Id="rId214" Type="http://schemas.openxmlformats.org/officeDocument/2006/relationships/image" Target="../media/image1447.png"/><Relationship Id="rId256" Type="http://schemas.openxmlformats.org/officeDocument/2006/relationships/image" Target="../media/image1468.png"/><Relationship Id="rId298" Type="http://schemas.openxmlformats.org/officeDocument/2006/relationships/image" Target="../media/image1489.png"/><Relationship Id="rId421" Type="http://schemas.openxmlformats.org/officeDocument/2006/relationships/customXml" Target="../ink/ink347.xml"/><Relationship Id="rId463" Type="http://schemas.openxmlformats.org/officeDocument/2006/relationships/customXml" Target="../ink/ink368.xml"/><Relationship Id="rId519" Type="http://schemas.openxmlformats.org/officeDocument/2006/relationships/customXml" Target="../ink/ink396.xml"/><Relationship Id="rId116" Type="http://schemas.openxmlformats.org/officeDocument/2006/relationships/image" Target="../media/image1398.png"/><Relationship Id="rId158" Type="http://schemas.openxmlformats.org/officeDocument/2006/relationships/image" Target="../media/image1419.png"/><Relationship Id="rId323" Type="http://schemas.openxmlformats.org/officeDocument/2006/relationships/customXml" Target="../ink/ink298.xml"/><Relationship Id="rId530" Type="http://schemas.openxmlformats.org/officeDocument/2006/relationships/image" Target="../media/image40.png"/><Relationship Id="rId20" Type="http://schemas.openxmlformats.org/officeDocument/2006/relationships/image" Target="../media/image1350.png"/><Relationship Id="rId62" Type="http://schemas.openxmlformats.org/officeDocument/2006/relationships/image" Target="../media/image1371.png"/><Relationship Id="rId365" Type="http://schemas.openxmlformats.org/officeDocument/2006/relationships/customXml" Target="../ink/ink319.xml"/><Relationship Id="rId572" Type="http://schemas.openxmlformats.org/officeDocument/2006/relationships/image" Target="../media/image61.png"/><Relationship Id="rId225" Type="http://schemas.openxmlformats.org/officeDocument/2006/relationships/customXml" Target="../ink/ink249.xml"/><Relationship Id="rId267" Type="http://schemas.openxmlformats.org/officeDocument/2006/relationships/customXml" Target="../ink/ink270.xml"/><Relationship Id="rId432" Type="http://schemas.openxmlformats.org/officeDocument/2006/relationships/image" Target="../media/image1556.png"/><Relationship Id="rId474" Type="http://schemas.openxmlformats.org/officeDocument/2006/relationships/image" Target="../media/image1577.png"/><Relationship Id="rId127" Type="http://schemas.openxmlformats.org/officeDocument/2006/relationships/customXml" Target="../ink/ink200.xml"/><Relationship Id="rId31" Type="http://schemas.openxmlformats.org/officeDocument/2006/relationships/customXml" Target="../ink/ink152.xml"/><Relationship Id="rId73" Type="http://schemas.openxmlformats.org/officeDocument/2006/relationships/customXml" Target="../ink/ink173.xml"/><Relationship Id="rId169" Type="http://schemas.openxmlformats.org/officeDocument/2006/relationships/customXml" Target="../ink/ink221.xml"/><Relationship Id="rId334" Type="http://schemas.openxmlformats.org/officeDocument/2006/relationships/image" Target="../media/image1507.png"/><Relationship Id="rId376" Type="http://schemas.openxmlformats.org/officeDocument/2006/relationships/image" Target="../media/image1528.png"/><Relationship Id="rId541" Type="http://schemas.openxmlformats.org/officeDocument/2006/relationships/customXml" Target="../ink/ink407.xml"/><Relationship Id="rId4" Type="http://schemas.openxmlformats.org/officeDocument/2006/relationships/image" Target="../media/image1342.png"/><Relationship Id="rId180" Type="http://schemas.openxmlformats.org/officeDocument/2006/relationships/image" Target="../media/image1430.png"/><Relationship Id="rId236" Type="http://schemas.openxmlformats.org/officeDocument/2006/relationships/image" Target="../media/image1458.png"/><Relationship Id="rId278" Type="http://schemas.openxmlformats.org/officeDocument/2006/relationships/image" Target="../media/image1479.png"/><Relationship Id="rId401" Type="http://schemas.openxmlformats.org/officeDocument/2006/relationships/customXml" Target="../ink/ink337.xml"/><Relationship Id="rId443" Type="http://schemas.openxmlformats.org/officeDocument/2006/relationships/customXml" Target="../ink/ink358.xml"/><Relationship Id="rId303" Type="http://schemas.openxmlformats.org/officeDocument/2006/relationships/customXml" Target="../ink/ink288.xml"/><Relationship Id="rId485" Type="http://schemas.openxmlformats.org/officeDocument/2006/relationships/customXml" Target="../ink/ink379.xml"/><Relationship Id="rId42" Type="http://schemas.openxmlformats.org/officeDocument/2006/relationships/image" Target="../media/image1361.png"/><Relationship Id="rId84" Type="http://schemas.openxmlformats.org/officeDocument/2006/relationships/image" Target="../media/image1382.png"/><Relationship Id="rId138" Type="http://schemas.openxmlformats.org/officeDocument/2006/relationships/image" Target="../media/image1409.png"/><Relationship Id="rId345" Type="http://schemas.openxmlformats.org/officeDocument/2006/relationships/customXml" Target="../ink/ink309.xml"/><Relationship Id="rId387" Type="http://schemas.openxmlformats.org/officeDocument/2006/relationships/customXml" Target="../ink/ink330.xml"/><Relationship Id="rId510" Type="http://schemas.openxmlformats.org/officeDocument/2006/relationships/image" Target="../media/image21.png"/><Relationship Id="rId552" Type="http://schemas.openxmlformats.org/officeDocument/2006/relationships/image" Target="../media/image51.png"/><Relationship Id="rId191" Type="http://schemas.openxmlformats.org/officeDocument/2006/relationships/customXml" Target="../ink/ink232.xml"/><Relationship Id="rId205" Type="http://schemas.openxmlformats.org/officeDocument/2006/relationships/customXml" Target="../ink/ink239.xml"/><Relationship Id="rId247" Type="http://schemas.openxmlformats.org/officeDocument/2006/relationships/customXml" Target="../ink/ink260.xml"/><Relationship Id="rId412" Type="http://schemas.openxmlformats.org/officeDocument/2006/relationships/image" Target="../media/image1546.png"/><Relationship Id="rId107" Type="http://schemas.openxmlformats.org/officeDocument/2006/relationships/customXml" Target="../ink/ink190.xml"/><Relationship Id="rId289" Type="http://schemas.openxmlformats.org/officeDocument/2006/relationships/customXml" Target="../ink/ink281.xml"/><Relationship Id="rId454" Type="http://schemas.openxmlformats.org/officeDocument/2006/relationships/image" Target="../media/image1567.png"/><Relationship Id="rId496" Type="http://schemas.openxmlformats.org/officeDocument/2006/relationships/image" Target="../media/image14100.png"/><Relationship Id="rId11" Type="http://schemas.openxmlformats.org/officeDocument/2006/relationships/customXml" Target="../ink/ink142.xml"/><Relationship Id="rId53" Type="http://schemas.openxmlformats.org/officeDocument/2006/relationships/customXml" Target="../ink/ink163.xml"/><Relationship Id="rId149" Type="http://schemas.openxmlformats.org/officeDocument/2006/relationships/customXml" Target="../ink/ink211.xml"/><Relationship Id="rId314" Type="http://schemas.openxmlformats.org/officeDocument/2006/relationships/image" Target="../media/image1497.png"/><Relationship Id="rId356" Type="http://schemas.openxmlformats.org/officeDocument/2006/relationships/image" Target="../media/image1518.png"/><Relationship Id="rId398" Type="http://schemas.openxmlformats.org/officeDocument/2006/relationships/image" Target="../media/image1539.png"/><Relationship Id="rId521" Type="http://schemas.openxmlformats.org/officeDocument/2006/relationships/customXml" Target="../ink/ink397.xml"/><Relationship Id="rId563" Type="http://schemas.openxmlformats.org/officeDocument/2006/relationships/customXml" Target="../ink/ink418.xml"/><Relationship Id="rId95" Type="http://schemas.openxmlformats.org/officeDocument/2006/relationships/customXml" Target="../ink/ink184.xml"/><Relationship Id="rId160" Type="http://schemas.openxmlformats.org/officeDocument/2006/relationships/image" Target="../media/image1420.png"/><Relationship Id="rId216" Type="http://schemas.openxmlformats.org/officeDocument/2006/relationships/image" Target="../media/image1448.png"/><Relationship Id="rId423" Type="http://schemas.openxmlformats.org/officeDocument/2006/relationships/customXml" Target="../ink/ink348.xml"/><Relationship Id="rId258" Type="http://schemas.openxmlformats.org/officeDocument/2006/relationships/image" Target="../media/image1469.png"/><Relationship Id="rId465" Type="http://schemas.openxmlformats.org/officeDocument/2006/relationships/customXml" Target="../ink/ink369.xml"/><Relationship Id="rId22" Type="http://schemas.openxmlformats.org/officeDocument/2006/relationships/image" Target="../media/image1351.png"/><Relationship Id="rId64" Type="http://schemas.openxmlformats.org/officeDocument/2006/relationships/image" Target="../media/image1372.png"/><Relationship Id="rId118" Type="http://schemas.openxmlformats.org/officeDocument/2006/relationships/image" Target="../media/image1399.png"/><Relationship Id="rId325" Type="http://schemas.openxmlformats.org/officeDocument/2006/relationships/customXml" Target="../ink/ink299.xml"/><Relationship Id="rId367" Type="http://schemas.openxmlformats.org/officeDocument/2006/relationships/customXml" Target="../ink/ink320.xml"/><Relationship Id="rId532" Type="http://schemas.openxmlformats.org/officeDocument/2006/relationships/image" Target="../media/image41.png"/><Relationship Id="rId574" Type="http://schemas.openxmlformats.org/officeDocument/2006/relationships/image" Target="../media/image62.png"/><Relationship Id="rId171" Type="http://schemas.openxmlformats.org/officeDocument/2006/relationships/customXml" Target="../ink/ink222.xml"/><Relationship Id="rId227" Type="http://schemas.openxmlformats.org/officeDocument/2006/relationships/customXml" Target="../ink/ink250.xml"/><Relationship Id="rId269" Type="http://schemas.openxmlformats.org/officeDocument/2006/relationships/customXml" Target="../ink/ink271.xml"/><Relationship Id="rId434" Type="http://schemas.openxmlformats.org/officeDocument/2006/relationships/image" Target="../media/image1557.png"/><Relationship Id="rId476" Type="http://schemas.openxmlformats.org/officeDocument/2006/relationships/image" Target="../media/image1578.png"/><Relationship Id="rId33" Type="http://schemas.openxmlformats.org/officeDocument/2006/relationships/customXml" Target="../ink/ink153.xml"/><Relationship Id="rId129" Type="http://schemas.openxmlformats.org/officeDocument/2006/relationships/customXml" Target="../ink/ink201.xml"/><Relationship Id="rId280" Type="http://schemas.openxmlformats.org/officeDocument/2006/relationships/image" Target="../media/image1480.png"/><Relationship Id="rId336" Type="http://schemas.openxmlformats.org/officeDocument/2006/relationships/image" Target="../media/image1508.png"/><Relationship Id="rId501" Type="http://schemas.openxmlformats.org/officeDocument/2006/relationships/customXml" Target="../ink/ink387.xml"/><Relationship Id="rId543" Type="http://schemas.openxmlformats.org/officeDocument/2006/relationships/customXml" Target="../ink/ink408.xml"/><Relationship Id="rId75" Type="http://schemas.openxmlformats.org/officeDocument/2006/relationships/customXml" Target="../ink/ink174.xml"/><Relationship Id="rId140" Type="http://schemas.openxmlformats.org/officeDocument/2006/relationships/image" Target="../media/image1410.png"/><Relationship Id="rId182" Type="http://schemas.openxmlformats.org/officeDocument/2006/relationships/image" Target="../media/image1431.png"/><Relationship Id="rId378" Type="http://schemas.openxmlformats.org/officeDocument/2006/relationships/image" Target="../media/image1529.png"/><Relationship Id="rId403" Type="http://schemas.openxmlformats.org/officeDocument/2006/relationships/customXml" Target="../ink/ink338.xml"/><Relationship Id="rId6" Type="http://schemas.openxmlformats.org/officeDocument/2006/relationships/image" Target="../media/image1343.png"/><Relationship Id="rId238" Type="http://schemas.openxmlformats.org/officeDocument/2006/relationships/image" Target="../media/image1459.png"/><Relationship Id="rId445" Type="http://schemas.openxmlformats.org/officeDocument/2006/relationships/customXml" Target="../ink/ink359.xml"/><Relationship Id="rId487" Type="http://schemas.openxmlformats.org/officeDocument/2006/relationships/customXml" Target="../ink/ink380.xml"/><Relationship Id="rId291" Type="http://schemas.openxmlformats.org/officeDocument/2006/relationships/customXml" Target="../ink/ink282.xml"/><Relationship Id="rId305" Type="http://schemas.openxmlformats.org/officeDocument/2006/relationships/customXml" Target="../ink/ink289.xml"/><Relationship Id="rId347" Type="http://schemas.openxmlformats.org/officeDocument/2006/relationships/customXml" Target="../ink/ink310.xml"/><Relationship Id="rId512" Type="http://schemas.openxmlformats.org/officeDocument/2006/relationships/image" Target="../media/image22.png"/><Relationship Id="rId44" Type="http://schemas.openxmlformats.org/officeDocument/2006/relationships/image" Target="../media/image1362.png"/><Relationship Id="rId86" Type="http://schemas.openxmlformats.org/officeDocument/2006/relationships/image" Target="../media/image1383.png"/><Relationship Id="rId151" Type="http://schemas.openxmlformats.org/officeDocument/2006/relationships/customXml" Target="../ink/ink212.xml"/><Relationship Id="rId389" Type="http://schemas.openxmlformats.org/officeDocument/2006/relationships/customXml" Target="../ink/ink331.xml"/><Relationship Id="rId554" Type="http://schemas.openxmlformats.org/officeDocument/2006/relationships/image" Target="../media/image52.png"/><Relationship Id="rId193" Type="http://schemas.openxmlformats.org/officeDocument/2006/relationships/customXml" Target="../ink/ink233.xml"/><Relationship Id="rId207" Type="http://schemas.openxmlformats.org/officeDocument/2006/relationships/customXml" Target="../ink/ink240.xml"/><Relationship Id="rId249" Type="http://schemas.openxmlformats.org/officeDocument/2006/relationships/customXml" Target="../ink/ink261.xml"/><Relationship Id="rId414" Type="http://schemas.openxmlformats.org/officeDocument/2006/relationships/image" Target="../media/image1547.png"/><Relationship Id="rId456" Type="http://schemas.openxmlformats.org/officeDocument/2006/relationships/image" Target="../media/image1568.png"/><Relationship Id="rId498" Type="http://schemas.openxmlformats.org/officeDocument/2006/relationships/image" Target="../media/image15100.png"/><Relationship Id="rId13" Type="http://schemas.openxmlformats.org/officeDocument/2006/relationships/customXml" Target="../ink/ink143.xml"/><Relationship Id="rId109" Type="http://schemas.openxmlformats.org/officeDocument/2006/relationships/customXml" Target="../ink/ink191.xml"/><Relationship Id="rId260" Type="http://schemas.openxmlformats.org/officeDocument/2006/relationships/image" Target="../media/image1470.png"/><Relationship Id="rId316" Type="http://schemas.openxmlformats.org/officeDocument/2006/relationships/image" Target="../media/image1498.png"/><Relationship Id="rId523" Type="http://schemas.openxmlformats.org/officeDocument/2006/relationships/customXml" Target="../ink/ink398.xml"/><Relationship Id="rId55" Type="http://schemas.openxmlformats.org/officeDocument/2006/relationships/customXml" Target="../ink/ink164.xml"/><Relationship Id="rId97" Type="http://schemas.openxmlformats.org/officeDocument/2006/relationships/customXml" Target="../ink/ink185.xml"/><Relationship Id="rId120" Type="http://schemas.openxmlformats.org/officeDocument/2006/relationships/image" Target="../media/image1400.png"/><Relationship Id="rId358" Type="http://schemas.openxmlformats.org/officeDocument/2006/relationships/image" Target="../media/image1519.png"/><Relationship Id="rId565" Type="http://schemas.openxmlformats.org/officeDocument/2006/relationships/customXml" Target="../ink/ink419.xml"/><Relationship Id="rId162" Type="http://schemas.openxmlformats.org/officeDocument/2006/relationships/image" Target="../media/image1421.png"/><Relationship Id="rId218" Type="http://schemas.openxmlformats.org/officeDocument/2006/relationships/image" Target="../media/image1449.png"/><Relationship Id="rId425" Type="http://schemas.openxmlformats.org/officeDocument/2006/relationships/customXml" Target="../ink/ink349.xml"/><Relationship Id="rId467" Type="http://schemas.openxmlformats.org/officeDocument/2006/relationships/customXml" Target="../ink/ink370.xml"/><Relationship Id="rId271" Type="http://schemas.openxmlformats.org/officeDocument/2006/relationships/customXml" Target="../ink/ink272.xml"/><Relationship Id="rId24" Type="http://schemas.openxmlformats.org/officeDocument/2006/relationships/image" Target="../media/image1352.png"/><Relationship Id="rId66" Type="http://schemas.openxmlformats.org/officeDocument/2006/relationships/image" Target="../media/image1373.png"/><Relationship Id="rId131" Type="http://schemas.openxmlformats.org/officeDocument/2006/relationships/customXml" Target="../ink/ink202.xml"/><Relationship Id="rId327" Type="http://schemas.openxmlformats.org/officeDocument/2006/relationships/customXml" Target="../ink/ink300.xml"/><Relationship Id="rId369" Type="http://schemas.openxmlformats.org/officeDocument/2006/relationships/customXml" Target="../ink/ink321.xml"/><Relationship Id="rId534" Type="http://schemas.openxmlformats.org/officeDocument/2006/relationships/image" Target="../media/image42.png"/><Relationship Id="rId173" Type="http://schemas.openxmlformats.org/officeDocument/2006/relationships/customXml" Target="../ink/ink223.xml"/><Relationship Id="rId229" Type="http://schemas.openxmlformats.org/officeDocument/2006/relationships/customXml" Target="../ink/ink251.xml"/><Relationship Id="rId380" Type="http://schemas.openxmlformats.org/officeDocument/2006/relationships/image" Target="../media/image1530.png"/><Relationship Id="rId436" Type="http://schemas.openxmlformats.org/officeDocument/2006/relationships/image" Target="../media/image1558.png"/><Relationship Id="rId240" Type="http://schemas.openxmlformats.org/officeDocument/2006/relationships/image" Target="../media/image1460.png"/><Relationship Id="rId478" Type="http://schemas.openxmlformats.org/officeDocument/2006/relationships/image" Target="../media/image1579.png"/><Relationship Id="rId35" Type="http://schemas.openxmlformats.org/officeDocument/2006/relationships/customXml" Target="../ink/ink154.xml"/><Relationship Id="rId77" Type="http://schemas.openxmlformats.org/officeDocument/2006/relationships/customXml" Target="../ink/ink175.xml"/><Relationship Id="rId100" Type="http://schemas.openxmlformats.org/officeDocument/2006/relationships/image" Target="../media/image1390.png"/><Relationship Id="rId282" Type="http://schemas.openxmlformats.org/officeDocument/2006/relationships/image" Target="../media/image1481.png"/><Relationship Id="rId338" Type="http://schemas.openxmlformats.org/officeDocument/2006/relationships/image" Target="../media/image1509.png"/><Relationship Id="rId503" Type="http://schemas.openxmlformats.org/officeDocument/2006/relationships/customXml" Target="../ink/ink388.xml"/><Relationship Id="rId545" Type="http://schemas.openxmlformats.org/officeDocument/2006/relationships/customXml" Target="../ink/ink409.xml"/><Relationship Id="rId8" Type="http://schemas.openxmlformats.org/officeDocument/2006/relationships/image" Target="../media/image1344.png"/><Relationship Id="rId142" Type="http://schemas.openxmlformats.org/officeDocument/2006/relationships/image" Target="../media/image1411.png"/><Relationship Id="rId184" Type="http://schemas.openxmlformats.org/officeDocument/2006/relationships/image" Target="../media/image1432.png"/><Relationship Id="rId391" Type="http://schemas.openxmlformats.org/officeDocument/2006/relationships/customXml" Target="../ink/ink332.xml"/><Relationship Id="rId405" Type="http://schemas.openxmlformats.org/officeDocument/2006/relationships/customXml" Target="../ink/ink339.xml"/><Relationship Id="rId447" Type="http://schemas.openxmlformats.org/officeDocument/2006/relationships/customXml" Target="../ink/ink360.xml"/><Relationship Id="rId251" Type="http://schemas.openxmlformats.org/officeDocument/2006/relationships/customXml" Target="../ink/ink262.xml"/><Relationship Id="rId489" Type="http://schemas.openxmlformats.org/officeDocument/2006/relationships/customXml" Target="../ink/ink381.xml"/><Relationship Id="rId46" Type="http://schemas.openxmlformats.org/officeDocument/2006/relationships/image" Target="../media/image1363.png"/><Relationship Id="rId293" Type="http://schemas.openxmlformats.org/officeDocument/2006/relationships/customXml" Target="../ink/ink283.xml"/><Relationship Id="rId307" Type="http://schemas.openxmlformats.org/officeDocument/2006/relationships/customXml" Target="../ink/ink290.xml"/><Relationship Id="rId349" Type="http://schemas.openxmlformats.org/officeDocument/2006/relationships/customXml" Target="../ink/ink311.xml"/><Relationship Id="rId514" Type="http://schemas.openxmlformats.org/officeDocument/2006/relationships/image" Target="../media/image23.png"/><Relationship Id="rId556" Type="http://schemas.openxmlformats.org/officeDocument/2006/relationships/image" Target="../media/image53.png"/><Relationship Id="rId88" Type="http://schemas.openxmlformats.org/officeDocument/2006/relationships/image" Target="../media/image1384.png"/><Relationship Id="rId111" Type="http://schemas.openxmlformats.org/officeDocument/2006/relationships/customXml" Target="../ink/ink192.xml"/><Relationship Id="rId153" Type="http://schemas.openxmlformats.org/officeDocument/2006/relationships/customXml" Target="../ink/ink213.xml"/><Relationship Id="rId195" Type="http://schemas.openxmlformats.org/officeDocument/2006/relationships/customXml" Target="../ink/ink234.xml"/><Relationship Id="rId209" Type="http://schemas.openxmlformats.org/officeDocument/2006/relationships/customXml" Target="../ink/ink241.xml"/><Relationship Id="rId360" Type="http://schemas.openxmlformats.org/officeDocument/2006/relationships/image" Target="../media/image1520.png"/><Relationship Id="rId416" Type="http://schemas.openxmlformats.org/officeDocument/2006/relationships/image" Target="../media/image1548.png"/><Relationship Id="rId220" Type="http://schemas.openxmlformats.org/officeDocument/2006/relationships/image" Target="../media/image1450.png"/><Relationship Id="rId458" Type="http://schemas.openxmlformats.org/officeDocument/2006/relationships/image" Target="../media/image1569.png"/><Relationship Id="rId15" Type="http://schemas.openxmlformats.org/officeDocument/2006/relationships/customXml" Target="../ink/ink144.xml"/><Relationship Id="rId57" Type="http://schemas.openxmlformats.org/officeDocument/2006/relationships/customXml" Target="../ink/ink165.xml"/><Relationship Id="rId262" Type="http://schemas.openxmlformats.org/officeDocument/2006/relationships/image" Target="../media/image1471.png"/><Relationship Id="rId318" Type="http://schemas.openxmlformats.org/officeDocument/2006/relationships/image" Target="../media/image1499.png"/><Relationship Id="rId525" Type="http://schemas.openxmlformats.org/officeDocument/2006/relationships/customXml" Target="../ink/ink399.xml"/><Relationship Id="rId567" Type="http://schemas.openxmlformats.org/officeDocument/2006/relationships/customXml" Target="../ink/ink420.xml"/><Relationship Id="rId99" Type="http://schemas.openxmlformats.org/officeDocument/2006/relationships/customXml" Target="../ink/ink186.xml"/><Relationship Id="rId122" Type="http://schemas.openxmlformats.org/officeDocument/2006/relationships/image" Target="../media/image1401.png"/><Relationship Id="rId164" Type="http://schemas.openxmlformats.org/officeDocument/2006/relationships/image" Target="../media/image1422.png"/><Relationship Id="rId371" Type="http://schemas.openxmlformats.org/officeDocument/2006/relationships/customXml" Target="../ink/ink322.xml"/><Relationship Id="rId427" Type="http://schemas.openxmlformats.org/officeDocument/2006/relationships/customXml" Target="../ink/ink350.xml"/><Relationship Id="rId469" Type="http://schemas.openxmlformats.org/officeDocument/2006/relationships/customXml" Target="../ink/ink371.xml"/><Relationship Id="rId26" Type="http://schemas.openxmlformats.org/officeDocument/2006/relationships/image" Target="../media/image1353.png"/><Relationship Id="rId231" Type="http://schemas.openxmlformats.org/officeDocument/2006/relationships/customXml" Target="../ink/ink252.xml"/><Relationship Id="rId273" Type="http://schemas.openxmlformats.org/officeDocument/2006/relationships/customXml" Target="../ink/ink273.xml"/><Relationship Id="rId329" Type="http://schemas.openxmlformats.org/officeDocument/2006/relationships/customXml" Target="../ink/ink301.xml"/><Relationship Id="rId480" Type="http://schemas.openxmlformats.org/officeDocument/2006/relationships/image" Target="../media/image1580.png"/><Relationship Id="rId536" Type="http://schemas.openxmlformats.org/officeDocument/2006/relationships/image" Target="../media/image43.png"/><Relationship Id="rId68" Type="http://schemas.openxmlformats.org/officeDocument/2006/relationships/image" Target="../media/image1374.png"/><Relationship Id="rId133" Type="http://schemas.openxmlformats.org/officeDocument/2006/relationships/customXml" Target="../ink/ink203.xml"/><Relationship Id="rId175" Type="http://schemas.openxmlformats.org/officeDocument/2006/relationships/customXml" Target="../ink/ink224.xml"/><Relationship Id="rId340" Type="http://schemas.openxmlformats.org/officeDocument/2006/relationships/image" Target="../media/image1510.png"/><Relationship Id="rId200" Type="http://schemas.openxmlformats.org/officeDocument/2006/relationships/image" Target="../media/image1440.png"/><Relationship Id="rId382" Type="http://schemas.openxmlformats.org/officeDocument/2006/relationships/image" Target="../media/image1531.png"/><Relationship Id="rId438" Type="http://schemas.openxmlformats.org/officeDocument/2006/relationships/image" Target="../media/image1559.png"/><Relationship Id="rId242" Type="http://schemas.openxmlformats.org/officeDocument/2006/relationships/image" Target="../media/image1461.png"/><Relationship Id="rId284" Type="http://schemas.openxmlformats.org/officeDocument/2006/relationships/image" Target="../media/image1482.png"/><Relationship Id="rId491" Type="http://schemas.openxmlformats.org/officeDocument/2006/relationships/customXml" Target="../ink/ink382.xml"/><Relationship Id="rId505" Type="http://schemas.openxmlformats.org/officeDocument/2006/relationships/customXml" Target="../ink/ink389.xml"/><Relationship Id="rId37" Type="http://schemas.openxmlformats.org/officeDocument/2006/relationships/customXml" Target="../ink/ink155.xml"/><Relationship Id="rId79" Type="http://schemas.openxmlformats.org/officeDocument/2006/relationships/customXml" Target="../ink/ink176.xml"/><Relationship Id="rId102" Type="http://schemas.openxmlformats.org/officeDocument/2006/relationships/image" Target="../media/image1391.png"/><Relationship Id="rId144" Type="http://schemas.openxmlformats.org/officeDocument/2006/relationships/image" Target="../media/image1412.png"/><Relationship Id="rId547" Type="http://schemas.openxmlformats.org/officeDocument/2006/relationships/customXml" Target="../ink/ink410.xml"/><Relationship Id="rId90" Type="http://schemas.openxmlformats.org/officeDocument/2006/relationships/image" Target="../media/image1385.png"/><Relationship Id="rId186" Type="http://schemas.openxmlformats.org/officeDocument/2006/relationships/image" Target="../media/image1433.png"/><Relationship Id="rId351" Type="http://schemas.openxmlformats.org/officeDocument/2006/relationships/customXml" Target="../ink/ink312.xml"/><Relationship Id="rId393" Type="http://schemas.openxmlformats.org/officeDocument/2006/relationships/customXml" Target="../ink/ink333.xml"/><Relationship Id="rId407" Type="http://schemas.openxmlformats.org/officeDocument/2006/relationships/customXml" Target="../ink/ink340.xml"/><Relationship Id="rId449" Type="http://schemas.openxmlformats.org/officeDocument/2006/relationships/customXml" Target="../ink/ink361.xml"/><Relationship Id="rId211" Type="http://schemas.openxmlformats.org/officeDocument/2006/relationships/customXml" Target="../ink/ink242.xml"/><Relationship Id="rId253" Type="http://schemas.openxmlformats.org/officeDocument/2006/relationships/customXml" Target="../ink/ink263.xml"/><Relationship Id="rId295" Type="http://schemas.openxmlformats.org/officeDocument/2006/relationships/customXml" Target="../ink/ink284.xml"/><Relationship Id="rId309" Type="http://schemas.openxmlformats.org/officeDocument/2006/relationships/customXml" Target="../ink/ink291.xml"/><Relationship Id="rId460" Type="http://schemas.openxmlformats.org/officeDocument/2006/relationships/image" Target="../media/image1570.png"/><Relationship Id="rId516" Type="http://schemas.openxmlformats.org/officeDocument/2006/relationships/image" Target="../media/image24.png"/><Relationship Id="rId48" Type="http://schemas.openxmlformats.org/officeDocument/2006/relationships/image" Target="../media/image1364.png"/><Relationship Id="rId113" Type="http://schemas.openxmlformats.org/officeDocument/2006/relationships/customXml" Target="../ink/ink193.xml"/><Relationship Id="rId320" Type="http://schemas.openxmlformats.org/officeDocument/2006/relationships/image" Target="../media/image1500.png"/><Relationship Id="rId558" Type="http://schemas.openxmlformats.org/officeDocument/2006/relationships/image" Target="../media/image54.png"/><Relationship Id="rId155" Type="http://schemas.openxmlformats.org/officeDocument/2006/relationships/customXml" Target="../ink/ink214.xml"/><Relationship Id="rId197" Type="http://schemas.openxmlformats.org/officeDocument/2006/relationships/customXml" Target="../ink/ink235.xml"/><Relationship Id="rId362" Type="http://schemas.openxmlformats.org/officeDocument/2006/relationships/image" Target="../media/image1521.png"/><Relationship Id="rId418" Type="http://schemas.openxmlformats.org/officeDocument/2006/relationships/image" Target="../media/image1549.png"/><Relationship Id="rId222" Type="http://schemas.openxmlformats.org/officeDocument/2006/relationships/image" Target="../media/image1451.png"/><Relationship Id="rId264" Type="http://schemas.openxmlformats.org/officeDocument/2006/relationships/image" Target="../media/image1472.png"/><Relationship Id="rId471" Type="http://schemas.openxmlformats.org/officeDocument/2006/relationships/customXml" Target="../ink/ink372.xml"/><Relationship Id="rId17" Type="http://schemas.openxmlformats.org/officeDocument/2006/relationships/customXml" Target="../ink/ink145.xml"/><Relationship Id="rId59" Type="http://schemas.openxmlformats.org/officeDocument/2006/relationships/customXml" Target="../ink/ink166.xml"/><Relationship Id="rId124" Type="http://schemas.openxmlformats.org/officeDocument/2006/relationships/image" Target="../media/image1402.png"/><Relationship Id="rId527" Type="http://schemas.openxmlformats.org/officeDocument/2006/relationships/customXml" Target="../ink/ink400.xml"/><Relationship Id="rId569" Type="http://schemas.openxmlformats.org/officeDocument/2006/relationships/customXml" Target="../ink/ink421.xml"/><Relationship Id="rId70" Type="http://schemas.openxmlformats.org/officeDocument/2006/relationships/image" Target="../media/image1375.png"/><Relationship Id="rId166" Type="http://schemas.openxmlformats.org/officeDocument/2006/relationships/image" Target="../media/image1423.png"/><Relationship Id="rId331" Type="http://schemas.openxmlformats.org/officeDocument/2006/relationships/customXml" Target="../ink/ink302.xml"/><Relationship Id="rId373" Type="http://schemas.openxmlformats.org/officeDocument/2006/relationships/customXml" Target="../ink/ink323.xml"/><Relationship Id="rId429" Type="http://schemas.openxmlformats.org/officeDocument/2006/relationships/customXml" Target="../ink/ink351.xml"/><Relationship Id="rId1" Type="http://schemas.openxmlformats.org/officeDocument/2006/relationships/slideLayout" Target="../slideLayouts/slideLayout7.xml"/><Relationship Id="rId233" Type="http://schemas.openxmlformats.org/officeDocument/2006/relationships/customXml" Target="../ink/ink253.xml"/><Relationship Id="rId440" Type="http://schemas.openxmlformats.org/officeDocument/2006/relationships/image" Target="../media/image1560.png"/><Relationship Id="rId28" Type="http://schemas.openxmlformats.org/officeDocument/2006/relationships/image" Target="../media/image1354.png"/><Relationship Id="rId275" Type="http://schemas.openxmlformats.org/officeDocument/2006/relationships/customXml" Target="../ink/ink274.xml"/><Relationship Id="rId300" Type="http://schemas.openxmlformats.org/officeDocument/2006/relationships/image" Target="../media/image1490.png"/><Relationship Id="rId482" Type="http://schemas.openxmlformats.org/officeDocument/2006/relationships/image" Target="../media/image1581.png"/><Relationship Id="rId538" Type="http://schemas.openxmlformats.org/officeDocument/2006/relationships/image" Target="../media/image44.png"/><Relationship Id="rId81" Type="http://schemas.openxmlformats.org/officeDocument/2006/relationships/customXml" Target="../ink/ink177.xml"/><Relationship Id="rId135" Type="http://schemas.openxmlformats.org/officeDocument/2006/relationships/customXml" Target="../ink/ink204.xml"/><Relationship Id="rId177" Type="http://schemas.openxmlformats.org/officeDocument/2006/relationships/customXml" Target="../ink/ink225.xml"/><Relationship Id="rId342" Type="http://schemas.openxmlformats.org/officeDocument/2006/relationships/image" Target="../media/image1511.png"/><Relationship Id="rId384" Type="http://schemas.openxmlformats.org/officeDocument/2006/relationships/image" Target="../media/image1532.png"/><Relationship Id="rId202" Type="http://schemas.openxmlformats.org/officeDocument/2006/relationships/image" Target="../media/image1441.png"/><Relationship Id="rId244" Type="http://schemas.openxmlformats.org/officeDocument/2006/relationships/image" Target="../media/image1462.png"/><Relationship Id="rId39" Type="http://schemas.openxmlformats.org/officeDocument/2006/relationships/customXml" Target="../ink/ink156.xml"/><Relationship Id="rId286" Type="http://schemas.openxmlformats.org/officeDocument/2006/relationships/image" Target="../media/image1483.png"/><Relationship Id="rId451" Type="http://schemas.openxmlformats.org/officeDocument/2006/relationships/customXml" Target="../ink/ink362.xml"/><Relationship Id="rId493" Type="http://schemas.openxmlformats.org/officeDocument/2006/relationships/customXml" Target="../ink/ink383.xml"/><Relationship Id="rId507" Type="http://schemas.openxmlformats.org/officeDocument/2006/relationships/customXml" Target="../ink/ink390.xml"/><Relationship Id="rId549" Type="http://schemas.openxmlformats.org/officeDocument/2006/relationships/customXml" Target="../ink/ink411.xml"/><Relationship Id="rId50" Type="http://schemas.openxmlformats.org/officeDocument/2006/relationships/image" Target="../media/image1365.png"/><Relationship Id="rId104" Type="http://schemas.openxmlformats.org/officeDocument/2006/relationships/image" Target="../media/image1392.png"/><Relationship Id="rId146" Type="http://schemas.openxmlformats.org/officeDocument/2006/relationships/image" Target="../media/image1413.png"/><Relationship Id="rId188" Type="http://schemas.openxmlformats.org/officeDocument/2006/relationships/image" Target="../media/image1434.png"/><Relationship Id="rId311" Type="http://schemas.openxmlformats.org/officeDocument/2006/relationships/customXml" Target="../ink/ink292.xml"/><Relationship Id="rId353" Type="http://schemas.openxmlformats.org/officeDocument/2006/relationships/customXml" Target="../ink/ink313.xml"/><Relationship Id="rId395" Type="http://schemas.openxmlformats.org/officeDocument/2006/relationships/customXml" Target="../ink/ink334.xml"/><Relationship Id="rId409" Type="http://schemas.openxmlformats.org/officeDocument/2006/relationships/customXml" Target="../ink/ink341.xml"/><Relationship Id="rId560" Type="http://schemas.openxmlformats.org/officeDocument/2006/relationships/image" Target="../media/image55.png"/><Relationship Id="rId92" Type="http://schemas.openxmlformats.org/officeDocument/2006/relationships/image" Target="../media/image1386.png"/><Relationship Id="rId213" Type="http://schemas.openxmlformats.org/officeDocument/2006/relationships/customXml" Target="../ink/ink243.xml"/><Relationship Id="rId420" Type="http://schemas.openxmlformats.org/officeDocument/2006/relationships/image" Target="../media/image1550.png"/><Relationship Id="rId255" Type="http://schemas.openxmlformats.org/officeDocument/2006/relationships/customXml" Target="../ink/ink264.xml"/><Relationship Id="rId297" Type="http://schemas.openxmlformats.org/officeDocument/2006/relationships/customXml" Target="../ink/ink285.xml"/><Relationship Id="rId462" Type="http://schemas.openxmlformats.org/officeDocument/2006/relationships/image" Target="../media/image1571.png"/><Relationship Id="rId518" Type="http://schemas.openxmlformats.org/officeDocument/2006/relationships/image" Target="../media/image25.png"/><Relationship Id="rId115" Type="http://schemas.openxmlformats.org/officeDocument/2006/relationships/customXml" Target="../ink/ink194.xml"/><Relationship Id="rId157" Type="http://schemas.openxmlformats.org/officeDocument/2006/relationships/customXml" Target="../ink/ink215.xml"/><Relationship Id="rId322" Type="http://schemas.openxmlformats.org/officeDocument/2006/relationships/image" Target="../media/image1501.png"/><Relationship Id="rId364" Type="http://schemas.openxmlformats.org/officeDocument/2006/relationships/image" Target="../media/image1522.png"/><Relationship Id="rId61" Type="http://schemas.openxmlformats.org/officeDocument/2006/relationships/customXml" Target="../ink/ink167.xml"/><Relationship Id="rId199" Type="http://schemas.openxmlformats.org/officeDocument/2006/relationships/customXml" Target="../ink/ink236.xml"/><Relationship Id="rId571" Type="http://schemas.openxmlformats.org/officeDocument/2006/relationships/customXml" Target="../ink/ink422.xml"/><Relationship Id="rId19" Type="http://schemas.openxmlformats.org/officeDocument/2006/relationships/customXml" Target="../ink/ink146.xml"/><Relationship Id="rId224" Type="http://schemas.openxmlformats.org/officeDocument/2006/relationships/image" Target="../media/image1452.png"/><Relationship Id="rId266" Type="http://schemas.openxmlformats.org/officeDocument/2006/relationships/image" Target="../media/image1473.png"/><Relationship Id="rId431" Type="http://schemas.openxmlformats.org/officeDocument/2006/relationships/customXml" Target="../ink/ink352.xml"/><Relationship Id="rId473" Type="http://schemas.openxmlformats.org/officeDocument/2006/relationships/customXml" Target="../ink/ink373.xml"/><Relationship Id="rId529" Type="http://schemas.openxmlformats.org/officeDocument/2006/relationships/customXml" Target="../ink/ink401.xml"/><Relationship Id="rId30" Type="http://schemas.openxmlformats.org/officeDocument/2006/relationships/image" Target="../media/image1355.png"/><Relationship Id="rId126" Type="http://schemas.openxmlformats.org/officeDocument/2006/relationships/image" Target="../media/image1403.png"/><Relationship Id="rId168" Type="http://schemas.openxmlformats.org/officeDocument/2006/relationships/image" Target="../media/image1424.png"/><Relationship Id="rId333" Type="http://schemas.openxmlformats.org/officeDocument/2006/relationships/customXml" Target="../ink/ink303.xml"/><Relationship Id="rId540" Type="http://schemas.openxmlformats.org/officeDocument/2006/relationships/image" Target="../media/image45.png"/><Relationship Id="rId72" Type="http://schemas.openxmlformats.org/officeDocument/2006/relationships/image" Target="../media/image1376.png"/><Relationship Id="rId375" Type="http://schemas.openxmlformats.org/officeDocument/2006/relationships/customXml" Target="../ink/ink324.xml"/><Relationship Id="rId3" Type="http://schemas.openxmlformats.org/officeDocument/2006/relationships/customXml" Target="../ink/ink138.xml"/><Relationship Id="rId235" Type="http://schemas.openxmlformats.org/officeDocument/2006/relationships/customXml" Target="../ink/ink254.xml"/><Relationship Id="rId277" Type="http://schemas.openxmlformats.org/officeDocument/2006/relationships/customXml" Target="../ink/ink275.xml"/><Relationship Id="rId400" Type="http://schemas.openxmlformats.org/officeDocument/2006/relationships/image" Target="../media/image1540.png"/><Relationship Id="rId442" Type="http://schemas.openxmlformats.org/officeDocument/2006/relationships/image" Target="../media/image1561.png"/><Relationship Id="rId484" Type="http://schemas.openxmlformats.org/officeDocument/2006/relationships/image" Target="../media/image1582.png"/><Relationship Id="rId137" Type="http://schemas.openxmlformats.org/officeDocument/2006/relationships/customXml" Target="../ink/ink205.xml"/><Relationship Id="rId302" Type="http://schemas.openxmlformats.org/officeDocument/2006/relationships/image" Target="../media/image1491.png"/><Relationship Id="rId344" Type="http://schemas.openxmlformats.org/officeDocument/2006/relationships/image" Target="../media/image1512.png"/><Relationship Id="rId41" Type="http://schemas.openxmlformats.org/officeDocument/2006/relationships/customXml" Target="../ink/ink157.xml"/><Relationship Id="rId83" Type="http://schemas.openxmlformats.org/officeDocument/2006/relationships/customXml" Target="../ink/ink178.xml"/><Relationship Id="rId179" Type="http://schemas.openxmlformats.org/officeDocument/2006/relationships/customXml" Target="../ink/ink226.xml"/><Relationship Id="rId386" Type="http://schemas.openxmlformats.org/officeDocument/2006/relationships/image" Target="../media/image1533.png"/><Relationship Id="rId551" Type="http://schemas.openxmlformats.org/officeDocument/2006/relationships/customXml" Target="../ink/ink412.xml"/><Relationship Id="rId190" Type="http://schemas.openxmlformats.org/officeDocument/2006/relationships/image" Target="../media/image1435.png"/><Relationship Id="rId204" Type="http://schemas.openxmlformats.org/officeDocument/2006/relationships/image" Target="../media/image1442.png"/><Relationship Id="rId246" Type="http://schemas.openxmlformats.org/officeDocument/2006/relationships/image" Target="../media/image1463.png"/><Relationship Id="rId288" Type="http://schemas.openxmlformats.org/officeDocument/2006/relationships/image" Target="../media/image1484.png"/><Relationship Id="rId411" Type="http://schemas.openxmlformats.org/officeDocument/2006/relationships/customXml" Target="../ink/ink342.xml"/><Relationship Id="rId453" Type="http://schemas.openxmlformats.org/officeDocument/2006/relationships/customXml" Target="../ink/ink363.xml"/><Relationship Id="rId509" Type="http://schemas.openxmlformats.org/officeDocument/2006/relationships/customXml" Target="../ink/ink391.xml"/><Relationship Id="rId106" Type="http://schemas.openxmlformats.org/officeDocument/2006/relationships/image" Target="../media/image1393.png"/><Relationship Id="rId313" Type="http://schemas.openxmlformats.org/officeDocument/2006/relationships/customXml" Target="../ink/ink293.xml"/><Relationship Id="rId495" Type="http://schemas.openxmlformats.org/officeDocument/2006/relationships/customXml" Target="../ink/ink384.xml"/><Relationship Id="rId10" Type="http://schemas.openxmlformats.org/officeDocument/2006/relationships/image" Target="../media/image1345.png"/><Relationship Id="rId52" Type="http://schemas.openxmlformats.org/officeDocument/2006/relationships/image" Target="../media/image1366.png"/><Relationship Id="rId94" Type="http://schemas.openxmlformats.org/officeDocument/2006/relationships/image" Target="../media/image1387.png"/><Relationship Id="rId148" Type="http://schemas.openxmlformats.org/officeDocument/2006/relationships/image" Target="../media/image1414.png"/><Relationship Id="rId355" Type="http://schemas.openxmlformats.org/officeDocument/2006/relationships/customXml" Target="../ink/ink314.xml"/><Relationship Id="rId397" Type="http://schemas.openxmlformats.org/officeDocument/2006/relationships/customXml" Target="../ink/ink335.xml"/><Relationship Id="rId520" Type="http://schemas.openxmlformats.org/officeDocument/2006/relationships/image" Target="../media/image26.png"/><Relationship Id="rId562" Type="http://schemas.openxmlformats.org/officeDocument/2006/relationships/image" Target="../media/image56.png"/><Relationship Id="rId215" Type="http://schemas.openxmlformats.org/officeDocument/2006/relationships/customXml" Target="../ink/ink244.xml"/><Relationship Id="rId257" Type="http://schemas.openxmlformats.org/officeDocument/2006/relationships/customXml" Target="../ink/ink265.xml"/><Relationship Id="rId422" Type="http://schemas.openxmlformats.org/officeDocument/2006/relationships/image" Target="../media/image1551.png"/><Relationship Id="rId464" Type="http://schemas.openxmlformats.org/officeDocument/2006/relationships/image" Target="../media/image1572.png"/><Relationship Id="rId299" Type="http://schemas.openxmlformats.org/officeDocument/2006/relationships/customXml" Target="../ink/ink286.xml"/><Relationship Id="rId63" Type="http://schemas.openxmlformats.org/officeDocument/2006/relationships/customXml" Target="../ink/ink168.xml"/><Relationship Id="rId159" Type="http://schemas.openxmlformats.org/officeDocument/2006/relationships/customXml" Target="../ink/ink216.xml"/><Relationship Id="rId366" Type="http://schemas.openxmlformats.org/officeDocument/2006/relationships/image" Target="../media/image1523.png"/><Relationship Id="rId573" Type="http://schemas.openxmlformats.org/officeDocument/2006/relationships/customXml" Target="../ink/ink423.xml"/><Relationship Id="rId226" Type="http://schemas.openxmlformats.org/officeDocument/2006/relationships/image" Target="../media/image1453.png"/><Relationship Id="rId433" Type="http://schemas.openxmlformats.org/officeDocument/2006/relationships/customXml" Target="../ink/ink353.xml"/><Relationship Id="rId74" Type="http://schemas.openxmlformats.org/officeDocument/2006/relationships/image" Target="../media/image1377.png"/><Relationship Id="rId377" Type="http://schemas.openxmlformats.org/officeDocument/2006/relationships/customXml" Target="../ink/ink325.xml"/><Relationship Id="rId500" Type="http://schemas.openxmlformats.org/officeDocument/2006/relationships/image" Target="../media/image16100.png"/><Relationship Id="rId5" Type="http://schemas.openxmlformats.org/officeDocument/2006/relationships/customXml" Target="../ink/ink139.xml"/><Relationship Id="rId237" Type="http://schemas.openxmlformats.org/officeDocument/2006/relationships/customXml" Target="../ink/ink255.xml"/><Relationship Id="rId444" Type="http://schemas.openxmlformats.org/officeDocument/2006/relationships/image" Target="../media/image1562.png"/><Relationship Id="rId290" Type="http://schemas.openxmlformats.org/officeDocument/2006/relationships/image" Target="../media/image1485.png"/><Relationship Id="rId304" Type="http://schemas.openxmlformats.org/officeDocument/2006/relationships/image" Target="../media/image1492.png"/><Relationship Id="rId388" Type="http://schemas.openxmlformats.org/officeDocument/2006/relationships/image" Target="../media/image1534.png"/><Relationship Id="rId511" Type="http://schemas.openxmlformats.org/officeDocument/2006/relationships/customXml" Target="../ink/ink392.xml"/><Relationship Id="rId85" Type="http://schemas.openxmlformats.org/officeDocument/2006/relationships/customXml" Target="../ink/ink179.xml"/><Relationship Id="rId150" Type="http://schemas.openxmlformats.org/officeDocument/2006/relationships/image" Target="../media/image1415.png"/><Relationship Id="rId248" Type="http://schemas.openxmlformats.org/officeDocument/2006/relationships/image" Target="../media/image1464.png"/><Relationship Id="rId455" Type="http://schemas.openxmlformats.org/officeDocument/2006/relationships/customXml" Target="../ink/ink364.xml"/><Relationship Id="rId12" Type="http://schemas.openxmlformats.org/officeDocument/2006/relationships/image" Target="../media/image1346.png"/><Relationship Id="rId108" Type="http://schemas.openxmlformats.org/officeDocument/2006/relationships/image" Target="../media/image1394.png"/><Relationship Id="rId315" Type="http://schemas.openxmlformats.org/officeDocument/2006/relationships/customXml" Target="../ink/ink294.xml"/><Relationship Id="rId522" Type="http://schemas.openxmlformats.org/officeDocument/2006/relationships/image" Target="../media/image27.png"/><Relationship Id="rId96" Type="http://schemas.openxmlformats.org/officeDocument/2006/relationships/image" Target="../media/image1388.png"/><Relationship Id="rId161" Type="http://schemas.openxmlformats.org/officeDocument/2006/relationships/customXml" Target="../ink/ink217.xml"/><Relationship Id="rId399" Type="http://schemas.openxmlformats.org/officeDocument/2006/relationships/customXml" Target="../ink/ink336.xml"/><Relationship Id="rId259" Type="http://schemas.openxmlformats.org/officeDocument/2006/relationships/customXml" Target="../ink/ink266.xml"/><Relationship Id="rId466" Type="http://schemas.openxmlformats.org/officeDocument/2006/relationships/image" Target="../media/image1573.png"/><Relationship Id="rId23" Type="http://schemas.openxmlformats.org/officeDocument/2006/relationships/customXml" Target="../ink/ink148.xml"/><Relationship Id="rId119" Type="http://schemas.openxmlformats.org/officeDocument/2006/relationships/customXml" Target="../ink/ink196.xml"/><Relationship Id="rId326" Type="http://schemas.openxmlformats.org/officeDocument/2006/relationships/image" Target="../media/image1503.png"/><Relationship Id="rId533" Type="http://schemas.openxmlformats.org/officeDocument/2006/relationships/customXml" Target="../ink/ink403.xml"/><Relationship Id="rId172" Type="http://schemas.openxmlformats.org/officeDocument/2006/relationships/image" Target="../media/image1426.png"/><Relationship Id="rId477" Type="http://schemas.openxmlformats.org/officeDocument/2006/relationships/customXml" Target="../ink/ink375.xml"/></Relationships>
</file>

<file path=ppt/slides/_rels/slide5.xml.rels><?xml version="1.0" encoding="UTF-8" standalone="yes"?>
<Relationships xmlns="http://schemas.openxmlformats.org/package/2006/relationships"><Relationship Id="rId117" Type="http://schemas.openxmlformats.org/officeDocument/2006/relationships/customXml" Target="../ink/ink481.xml"/><Relationship Id="rId671" Type="http://schemas.openxmlformats.org/officeDocument/2006/relationships/customXml" Target="../ink/ink758.xml"/><Relationship Id="rId21" Type="http://schemas.openxmlformats.org/officeDocument/2006/relationships/customXml" Target="../ink/ink433.xml"/><Relationship Id="rId324" Type="http://schemas.openxmlformats.org/officeDocument/2006/relationships/image" Target="../media/image223.png"/><Relationship Id="rId531" Type="http://schemas.openxmlformats.org/officeDocument/2006/relationships/customXml" Target="../ink/ink688.xml"/><Relationship Id="rId629" Type="http://schemas.openxmlformats.org/officeDocument/2006/relationships/customXml" Target="../ink/ink737.xml"/><Relationship Id="rId170" Type="http://schemas.openxmlformats.org/officeDocument/2006/relationships/image" Target="../media/image146.png"/><Relationship Id="rId268" Type="http://schemas.openxmlformats.org/officeDocument/2006/relationships/image" Target="../media/image195.png"/><Relationship Id="rId475" Type="http://schemas.openxmlformats.org/officeDocument/2006/relationships/customXml" Target="../ink/ink660.xml"/><Relationship Id="rId682" Type="http://schemas.openxmlformats.org/officeDocument/2006/relationships/image" Target="../media/image403.png"/><Relationship Id="rId32" Type="http://schemas.openxmlformats.org/officeDocument/2006/relationships/image" Target="../media/image77.png"/><Relationship Id="rId128" Type="http://schemas.openxmlformats.org/officeDocument/2006/relationships/image" Target="../media/image125.png"/><Relationship Id="rId335" Type="http://schemas.openxmlformats.org/officeDocument/2006/relationships/customXml" Target="../ink/ink590.xml"/><Relationship Id="rId542" Type="http://schemas.openxmlformats.org/officeDocument/2006/relationships/image" Target="../media/image333.png"/><Relationship Id="rId181" Type="http://schemas.openxmlformats.org/officeDocument/2006/relationships/customXml" Target="../ink/ink513.xml"/><Relationship Id="rId402" Type="http://schemas.openxmlformats.org/officeDocument/2006/relationships/image" Target="../media/image262.png"/><Relationship Id="rId279" Type="http://schemas.openxmlformats.org/officeDocument/2006/relationships/customXml" Target="../ink/ink562.xml"/><Relationship Id="rId486" Type="http://schemas.openxmlformats.org/officeDocument/2006/relationships/image" Target="../media/image305.png"/><Relationship Id="rId693" Type="http://schemas.openxmlformats.org/officeDocument/2006/relationships/customXml" Target="../ink/ink769.xml"/><Relationship Id="rId707" Type="http://schemas.openxmlformats.org/officeDocument/2006/relationships/customXml" Target="../ink/ink776.xml"/><Relationship Id="rId43" Type="http://schemas.openxmlformats.org/officeDocument/2006/relationships/customXml" Target="../ink/ink444.xml"/><Relationship Id="rId139" Type="http://schemas.openxmlformats.org/officeDocument/2006/relationships/customXml" Target="../ink/ink492.xml"/><Relationship Id="rId346" Type="http://schemas.openxmlformats.org/officeDocument/2006/relationships/image" Target="../media/image234.png"/><Relationship Id="rId553" Type="http://schemas.openxmlformats.org/officeDocument/2006/relationships/customXml" Target="../ink/ink699.xml"/><Relationship Id="rId192" Type="http://schemas.openxmlformats.org/officeDocument/2006/relationships/image" Target="../media/image157.png"/><Relationship Id="rId206" Type="http://schemas.openxmlformats.org/officeDocument/2006/relationships/image" Target="../media/image164.png"/><Relationship Id="rId413" Type="http://schemas.openxmlformats.org/officeDocument/2006/relationships/customXml" Target="../ink/ink629.xml"/><Relationship Id="rId497" Type="http://schemas.openxmlformats.org/officeDocument/2006/relationships/customXml" Target="../ink/ink671.xml"/><Relationship Id="rId620" Type="http://schemas.openxmlformats.org/officeDocument/2006/relationships/image" Target="../media/image372.png"/><Relationship Id="rId718" Type="http://schemas.openxmlformats.org/officeDocument/2006/relationships/image" Target="../media/image421.png"/><Relationship Id="rId357" Type="http://schemas.openxmlformats.org/officeDocument/2006/relationships/customXml" Target="../ink/ink601.xml"/><Relationship Id="rId54" Type="http://schemas.openxmlformats.org/officeDocument/2006/relationships/image" Target="../media/image88.png"/><Relationship Id="rId217" Type="http://schemas.openxmlformats.org/officeDocument/2006/relationships/customXml" Target="../ink/ink531.xml"/><Relationship Id="rId564" Type="http://schemas.openxmlformats.org/officeDocument/2006/relationships/image" Target="../media/image344.png"/><Relationship Id="rId424" Type="http://schemas.openxmlformats.org/officeDocument/2006/relationships/image" Target="../media/image274.png"/><Relationship Id="rId631" Type="http://schemas.openxmlformats.org/officeDocument/2006/relationships/customXml" Target="../ink/ink738.xml"/><Relationship Id="rId729" Type="http://schemas.openxmlformats.org/officeDocument/2006/relationships/customXml" Target="../ink/ink787.xml"/><Relationship Id="rId270" Type="http://schemas.openxmlformats.org/officeDocument/2006/relationships/image" Target="../media/image196.png"/><Relationship Id="rId65" Type="http://schemas.openxmlformats.org/officeDocument/2006/relationships/customXml" Target="../ink/ink455.xml"/><Relationship Id="rId130" Type="http://schemas.openxmlformats.org/officeDocument/2006/relationships/image" Target="../media/image126.png"/><Relationship Id="rId368" Type="http://schemas.openxmlformats.org/officeDocument/2006/relationships/image" Target="../media/image245.png"/><Relationship Id="rId575" Type="http://schemas.openxmlformats.org/officeDocument/2006/relationships/customXml" Target="../ink/ink710.xml"/><Relationship Id="rId228" Type="http://schemas.openxmlformats.org/officeDocument/2006/relationships/image" Target="../media/image175.png"/><Relationship Id="rId435" Type="http://schemas.openxmlformats.org/officeDocument/2006/relationships/customXml" Target="../ink/ink640.xml"/><Relationship Id="rId642" Type="http://schemas.openxmlformats.org/officeDocument/2006/relationships/image" Target="../media/image383.png"/><Relationship Id="rId281" Type="http://schemas.openxmlformats.org/officeDocument/2006/relationships/customXml" Target="../ink/ink563.xml"/><Relationship Id="rId502" Type="http://schemas.openxmlformats.org/officeDocument/2006/relationships/image" Target="../media/image313.png"/><Relationship Id="rId76" Type="http://schemas.openxmlformats.org/officeDocument/2006/relationships/image" Target="../media/image99.png"/><Relationship Id="rId141" Type="http://schemas.openxmlformats.org/officeDocument/2006/relationships/customXml" Target="../ink/ink493.xml"/><Relationship Id="rId379" Type="http://schemas.openxmlformats.org/officeDocument/2006/relationships/customXml" Target="../ink/ink612.xml"/><Relationship Id="rId586" Type="http://schemas.openxmlformats.org/officeDocument/2006/relationships/image" Target="../media/image355.png"/><Relationship Id="rId7" Type="http://schemas.openxmlformats.org/officeDocument/2006/relationships/customXml" Target="../ink/ink426.xml"/><Relationship Id="rId239" Type="http://schemas.openxmlformats.org/officeDocument/2006/relationships/customXml" Target="../ink/ink542.xml"/><Relationship Id="rId446" Type="http://schemas.openxmlformats.org/officeDocument/2006/relationships/image" Target="../media/image285.png"/><Relationship Id="rId653" Type="http://schemas.openxmlformats.org/officeDocument/2006/relationships/customXml" Target="../ink/ink749.xml"/><Relationship Id="rId292" Type="http://schemas.openxmlformats.org/officeDocument/2006/relationships/image" Target="../media/image207.png"/><Relationship Id="rId306" Type="http://schemas.openxmlformats.org/officeDocument/2006/relationships/image" Target="../media/image214.png"/><Relationship Id="rId87" Type="http://schemas.openxmlformats.org/officeDocument/2006/relationships/customXml" Target="../ink/ink466.xml"/><Relationship Id="rId513" Type="http://schemas.openxmlformats.org/officeDocument/2006/relationships/customXml" Target="../ink/ink679.xml"/><Relationship Id="rId597" Type="http://schemas.openxmlformats.org/officeDocument/2006/relationships/customXml" Target="../ink/ink721.xml"/><Relationship Id="rId720" Type="http://schemas.openxmlformats.org/officeDocument/2006/relationships/image" Target="../media/image422.png"/><Relationship Id="rId152" Type="http://schemas.openxmlformats.org/officeDocument/2006/relationships/image" Target="../media/image137.png"/><Relationship Id="rId457" Type="http://schemas.openxmlformats.org/officeDocument/2006/relationships/customXml" Target="../ink/ink651.xml"/><Relationship Id="rId664" Type="http://schemas.openxmlformats.org/officeDocument/2006/relationships/image" Target="../media/image394.png"/><Relationship Id="rId14" Type="http://schemas.openxmlformats.org/officeDocument/2006/relationships/image" Target="../media/image68.png"/><Relationship Id="rId317" Type="http://schemas.openxmlformats.org/officeDocument/2006/relationships/customXml" Target="../ink/ink581.xml"/><Relationship Id="rId524" Type="http://schemas.openxmlformats.org/officeDocument/2006/relationships/image" Target="../media/image324.png"/><Relationship Id="rId731" Type="http://schemas.openxmlformats.org/officeDocument/2006/relationships/customXml" Target="../ink/ink788.xml"/><Relationship Id="rId98" Type="http://schemas.openxmlformats.org/officeDocument/2006/relationships/image" Target="../media/image110.png"/><Relationship Id="rId163" Type="http://schemas.openxmlformats.org/officeDocument/2006/relationships/customXml" Target="../ink/ink504.xml"/><Relationship Id="rId370" Type="http://schemas.openxmlformats.org/officeDocument/2006/relationships/image" Target="../media/image246.png"/><Relationship Id="rId230" Type="http://schemas.openxmlformats.org/officeDocument/2006/relationships/image" Target="../media/image176.png"/><Relationship Id="rId468" Type="http://schemas.openxmlformats.org/officeDocument/2006/relationships/image" Target="../media/image296.png"/><Relationship Id="rId675" Type="http://schemas.openxmlformats.org/officeDocument/2006/relationships/customXml" Target="../ink/ink760.xml"/><Relationship Id="rId25" Type="http://schemas.openxmlformats.org/officeDocument/2006/relationships/customXml" Target="../ink/ink435.xml"/><Relationship Id="rId328" Type="http://schemas.openxmlformats.org/officeDocument/2006/relationships/image" Target="../media/image225.png"/><Relationship Id="rId535" Type="http://schemas.openxmlformats.org/officeDocument/2006/relationships/customXml" Target="../ink/ink690.xml"/><Relationship Id="rId174" Type="http://schemas.openxmlformats.org/officeDocument/2006/relationships/image" Target="../media/image148.png"/><Relationship Id="rId381" Type="http://schemas.openxmlformats.org/officeDocument/2006/relationships/customXml" Target="../ink/ink613.xml"/><Relationship Id="rId602" Type="http://schemas.openxmlformats.org/officeDocument/2006/relationships/image" Target="../media/image363.png"/><Relationship Id="rId241" Type="http://schemas.openxmlformats.org/officeDocument/2006/relationships/customXml" Target="../ink/ink543.xml"/><Relationship Id="rId479" Type="http://schemas.openxmlformats.org/officeDocument/2006/relationships/customXml" Target="../ink/ink662.xml"/><Relationship Id="rId686" Type="http://schemas.openxmlformats.org/officeDocument/2006/relationships/image" Target="../media/image405.png"/><Relationship Id="rId36" Type="http://schemas.openxmlformats.org/officeDocument/2006/relationships/image" Target="../media/image79.png"/><Relationship Id="rId339" Type="http://schemas.openxmlformats.org/officeDocument/2006/relationships/customXml" Target="../ink/ink592.xml"/><Relationship Id="rId546" Type="http://schemas.openxmlformats.org/officeDocument/2006/relationships/image" Target="../media/image335.png"/><Relationship Id="rId101" Type="http://schemas.openxmlformats.org/officeDocument/2006/relationships/customXml" Target="../ink/ink473.xml"/><Relationship Id="rId185" Type="http://schemas.openxmlformats.org/officeDocument/2006/relationships/customXml" Target="../ink/ink515.xml"/><Relationship Id="rId406" Type="http://schemas.openxmlformats.org/officeDocument/2006/relationships/image" Target="../media/image264.png"/><Relationship Id="rId392" Type="http://schemas.openxmlformats.org/officeDocument/2006/relationships/image" Target="../media/image257.png"/><Relationship Id="rId613" Type="http://schemas.openxmlformats.org/officeDocument/2006/relationships/customXml" Target="../ink/ink729.xml"/><Relationship Id="rId697" Type="http://schemas.openxmlformats.org/officeDocument/2006/relationships/customXml" Target="../ink/ink771.xml"/><Relationship Id="rId252" Type="http://schemas.openxmlformats.org/officeDocument/2006/relationships/image" Target="../media/image187.png"/><Relationship Id="rId47" Type="http://schemas.openxmlformats.org/officeDocument/2006/relationships/customXml" Target="../ink/ink446.xml"/><Relationship Id="rId112" Type="http://schemas.openxmlformats.org/officeDocument/2006/relationships/image" Target="../media/image117.png"/><Relationship Id="rId557" Type="http://schemas.openxmlformats.org/officeDocument/2006/relationships/customXml" Target="../ink/ink701.xml"/><Relationship Id="rId196" Type="http://schemas.openxmlformats.org/officeDocument/2006/relationships/image" Target="../media/image159.png"/><Relationship Id="rId417" Type="http://schemas.openxmlformats.org/officeDocument/2006/relationships/customXml" Target="../ink/ink631.xml"/><Relationship Id="rId624" Type="http://schemas.openxmlformats.org/officeDocument/2006/relationships/image" Target="../media/image374.png"/><Relationship Id="rId263" Type="http://schemas.openxmlformats.org/officeDocument/2006/relationships/customXml" Target="../ink/ink554.xml"/><Relationship Id="rId470" Type="http://schemas.openxmlformats.org/officeDocument/2006/relationships/image" Target="../media/image297.png"/><Relationship Id="rId58" Type="http://schemas.openxmlformats.org/officeDocument/2006/relationships/image" Target="../media/image90.png"/><Relationship Id="rId123" Type="http://schemas.openxmlformats.org/officeDocument/2006/relationships/customXml" Target="../ink/ink484.xml"/><Relationship Id="rId330" Type="http://schemas.openxmlformats.org/officeDocument/2006/relationships/image" Target="../media/image226.png"/><Relationship Id="rId568" Type="http://schemas.openxmlformats.org/officeDocument/2006/relationships/image" Target="../media/image346.png"/><Relationship Id="rId428" Type="http://schemas.openxmlformats.org/officeDocument/2006/relationships/image" Target="../media/image276.png"/><Relationship Id="rId635" Type="http://schemas.openxmlformats.org/officeDocument/2006/relationships/customXml" Target="../ink/ink740.xml"/><Relationship Id="rId274" Type="http://schemas.openxmlformats.org/officeDocument/2006/relationships/image" Target="../media/image198.png"/><Relationship Id="rId481" Type="http://schemas.openxmlformats.org/officeDocument/2006/relationships/customXml" Target="../ink/ink663.xml"/><Relationship Id="rId702" Type="http://schemas.openxmlformats.org/officeDocument/2006/relationships/image" Target="../media/image413.png"/><Relationship Id="rId69" Type="http://schemas.openxmlformats.org/officeDocument/2006/relationships/customXml" Target="../ink/ink457.xml"/><Relationship Id="rId134" Type="http://schemas.openxmlformats.org/officeDocument/2006/relationships/image" Target="../media/image128.png"/><Relationship Id="rId579" Type="http://schemas.openxmlformats.org/officeDocument/2006/relationships/customXml" Target="../ink/ink712.xml"/><Relationship Id="rId341" Type="http://schemas.openxmlformats.org/officeDocument/2006/relationships/customXml" Target="../ink/ink593.xml"/><Relationship Id="rId439" Type="http://schemas.openxmlformats.org/officeDocument/2006/relationships/customXml" Target="../ink/ink642.xml"/><Relationship Id="rId646" Type="http://schemas.openxmlformats.org/officeDocument/2006/relationships/image" Target="../media/image385.png"/><Relationship Id="rId201" Type="http://schemas.openxmlformats.org/officeDocument/2006/relationships/customXml" Target="../ink/ink523.xml"/><Relationship Id="rId285" Type="http://schemas.openxmlformats.org/officeDocument/2006/relationships/customXml" Target="../ink/ink565.xml"/><Relationship Id="rId506" Type="http://schemas.openxmlformats.org/officeDocument/2006/relationships/image" Target="../media/image315.png"/><Relationship Id="rId492" Type="http://schemas.openxmlformats.org/officeDocument/2006/relationships/image" Target="../media/image308.png"/><Relationship Id="rId713" Type="http://schemas.openxmlformats.org/officeDocument/2006/relationships/customXml" Target="../ink/ink779.xml"/><Relationship Id="rId145" Type="http://schemas.openxmlformats.org/officeDocument/2006/relationships/customXml" Target="../ink/ink495.xml"/><Relationship Id="rId352" Type="http://schemas.openxmlformats.org/officeDocument/2006/relationships/image" Target="../media/image237.png"/><Relationship Id="rId212" Type="http://schemas.openxmlformats.org/officeDocument/2006/relationships/image" Target="../media/image167.png"/><Relationship Id="rId657" Type="http://schemas.openxmlformats.org/officeDocument/2006/relationships/customXml" Target="../ink/ink751.xml"/><Relationship Id="rId296" Type="http://schemas.openxmlformats.org/officeDocument/2006/relationships/image" Target="../media/image209.png"/><Relationship Id="rId517" Type="http://schemas.openxmlformats.org/officeDocument/2006/relationships/customXml" Target="../ink/ink681.xml"/><Relationship Id="rId724" Type="http://schemas.openxmlformats.org/officeDocument/2006/relationships/image" Target="../media/image424.png"/><Relationship Id="rId60" Type="http://schemas.openxmlformats.org/officeDocument/2006/relationships/image" Target="../media/image91.png"/><Relationship Id="rId156" Type="http://schemas.openxmlformats.org/officeDocument/2006/relationships/image" Target="../media/image139.png"/><Relationship Id="rId363" Type="http://schemas.openxmlformats.org/officeDocument/2006/relationships/customXml" Target="../ink/ink604.xml"/><Relationship Id="rId570" Type="http://schemas.openxmlformats.org/officeDocument/2006/relationships/image" Target="../media/image347.png"/><Relationship Id="rId223" Type="http://schemas.openxmlformats.org/officeDocument/2006/relationships/customXml" Target="../ink/ink534.xml"/><Relationship Id="rId430" Type="http://schemas.openxmlformats.org/officeDocument/2006/relationships/image" Target="../media/image277.png"/><Relationship Id="rId668" Type="http://schemas.openxmlformats.org/officeDocument/2006/relationships/image" Target="../media/image396.png"/><Relationship Id="rId18" Type="http://schemas.openxmlformats.org/officeDocument/2006/relationships/image" Target="../media/image70.png"/><Relationship Id="rId528" Type="http://schemas.openxmlformats.org/officeDocument/2006/relationships/image" Target="../media/image326.png"/><Relationship Id="rId735" Type="http://schemas.openxmlformats.org/officeDocument/2006/relationships/customXml" Target="../ink/ink790.xml"/><Relationship Id="rId167" Type="http://schemas.openxmlformats.org/officeDocument/2006/relationships/customXml" Target="../ink/ink506.xml"/><Relationship Id="rId374" Type="http://schemas.openxmlformats.org/officeDocument/2006/relationships/image" Target="../media/image248.png"/><Relationship Id="rId581" Type="http://schemas.openxmlformats.org/officeDocument/2006/relationships/customXml" Target="../ink/ink713.xml"/><Relationship Id="rId71" Type="http://schemas.openxmlformats.org/officeDocument/2006/relationships/customXml" Target="../ink/ink458.xml"/><Relationship Id="rId234" Type="http://schemas.openxmlformats.org/officeDocument/2006/relationships/image" Target="../media/image178.png"/><Relationship Id="rId679" Type="http://schemas.openxmlformats.org/officeDocument/2006/relationships/customXml" Target="../ink/ink762.xml"/><Relationship Id="rId2" Type="http://schemas.openxmlformats.org/officeDocument/2006/relationships/notesSlide" Target="../notesSlides/notesSlide5.xml"/><Relationship Id="rId29" Type="http://schemas.openxmlformats.org/officeDocument/2006/relationships/customXml" Target="../ink/ink437.xml"/><Relationship Id="rId441" Type="http://schemas.openxmlformats.org/officeDocument/2006/relationships/customXml" Target="../ink/ink643.xml"/><Relationship Id="rId539" Type="http://schemas.openxmlformats.org/officeDocument/2006/relationships/customXml" Target="../ink/ink692.xml"/><Relationship Id="rId178" Type="http://schemas.openxmlformats.org/officeDocument/2006/relationships/image" Target="../media/image150.png"/><Relationship Id="rId301" Type="http://schemas.openxmlformats.org/officeDocument/2006/relationships/customXml" Target="../ink/ink573.xml"/><Relationship Id="rId82" Type="http://schemas.openxmlformats.org/officeDocument/2006/relationships/image" Target="../media/image102.png"/><Relationship Id="rId385" Type="http://schemas.openxmlformats.org/officeDocument/2006/relationships/customXml" Target="../ink/ink615.xml"/><Relationship Id="rId592" Type="http://schemas.openxmlformats.org/officeDocument/2006/relationships/image" Target="../media/image358.png"/><Relationship Id="rId606" Type="http://schemas.openxmlformats.org/officeDocument/2006/relationships/image" Target="../media/image365.png"/><Relationship Id="rId245" Type="http://schemas.openxmlformats.org/officeDocument/2006/relationships/customXml" Target="../ink/ink545.xml"/><Relationship Id="rId452" Type="http://schemas.openxmlformats.org/officeDocument/2006/relationships/image" Target="../media/image288.png"/><Relationship Id="rId105" Type="http://schemas.openxmlformats.org/officeDocument/2006/relationships/customXml" Target="../ink/ink475.xml"/><Relationship Id="rId312" Type="http://schemas.openxmlformats.org/officeDocument/2006/relationships/image" Target="../media/image217.png"/><Relationship Id="rId93" Type="http://schemas.openxmlformats.org/officeDocument/2006/relationships/customXml" Target="../ink/ink469.xml"/><Relationship Id="rId189" Type="http://schemas.openxmlformats.org/officeDocument/2006/relationships/customXml" Target="../ink/ink517.xml"/><Relationship Id="rId396" Type="http://schemas.openxmlformats.org/officeDocument/2006/relationships/image" Target="../media/image259.png"/><Relationship Id="rId617" Type="http://schemas.openxmlformats.org/officeDocument/2006/relationships/customXml" Target="../ink/ink731.xml"/><Relationship Id="rId214" Type="http://schemas.openxmlformats.org/officeDocument/2006/relationships/image" Target="../media/image168.png"/><Relationship Id="rId256" Type="http://schemas.openxmlformats.org/officeDocument/2006/relationships/image" Target="../media/image189.png"/><Relationship Id="rId298" Type="http://schemas.openxmlformats.org/officeDocument/2006/relationships/image" Target="../media/image210.png"/><Relationship Id="rId421" Type="http://schemas.openxmlformats.org/officeDocument/2006/relationships/customXml" Target="../ink/ink633.xml"/><Relationship Id="rId463" Type="http://schemas.openxmlformats.org/officeDocument/2006/relationships/customXml" Target="../ink/ink654.xml"/><Relationship Id="rId519" Type="http://schemas.openxmlformats.org/officeDocument/2006/relationships/customXml" Target="../ink/ink682.xml"/><Relationship Id="rId670" Type="http://schemas.openxmlformats.org/officeDocument/2006/relationships/image" Target="../media/image397.png"/><Relationship Id="rId116" Type="http://schemas.openxmlformats.org/officeDocument/2006/relationships/image" Target="../media/image119.png"/><Relationship Id="rId158" Type="http://schemas.openxmlformats.org/officeDocument/2006/relationships/image" Target="../media/image140.png"/><Relationship Id="rId323" Type="http://schemas.openxmlformats.org/officeDocument/2006/relationships/customXml" Target="../ink/ink584.xml"/><Relationship Id="rId530" Type="http://schemas.openxmlformats.org/officeDocument/2006/relationships/image" Target="../media/image327.png"/><Relationship Id="rId726" Type="http://schemas.openxmlformats.org/officeDocument/2006/relationships/image" Target="../media/image425.png"/><Relationship Id="rId20" Type="http://schemas.openxmlformats.org/officeDocument/2006/relationships/image" Target="../media/image71.png"/><Relationship Id="rId62" Type="http://schemas.openxmlformats.org/officeDocument/2006/relationships/image" Target="../media/image92.png"/><Relationship Id="rId365" Type="http://schemas.openxmlformats.org/officeDocument/2006/relationships/customXml" Target="../ink/ink605.xml"/><Relationship Id="rId572" Type="http://schemas.openxmlformats.org/officeDocument/2006/relationships/image" Target="../media/image348.png"/><Relationship Id="rId628" Type="http://schemas.openxmlformats.org/officeDocument/2006/relationships/image" Target="../media/image376.png"/><Relationship Id="rId225" Type="http://schemas.openxmlformats.org/officeDocument/2006/relationships/customXml" Target="../ink/ink535.xml"/><Relationship Id="rId267" Type="http://schemas.openxmlformats.org/officeDocument/2006/relationships/customXml" Target="../ink/ink556.xml"/><Relationship Id="rId432" Type="http://schemas.openxmlformats.org/officeDocument/2006/relationships/image" Target="../media/image278.png"/><Relationship Id="rId474" Type="http://schemas.openxmlformats.org/officeDocument/2006/relationships/image" Target="../media/image299.png"/><Relationship Id="rId127" Type="http://schemas.openxmlformats.org/officeDocument/2006/relationships/customXml" Target="../ink/ink486.xml"/><Relationship Id="rId681" Type="http://schemas.openxmlformats.org/officeDocument/2006/relationships/customXml" Target="../ink/ink763.xml"/><Relationship Id="rId737" Type="http://schemas.openxmlformats.org/officeDocument/2006/relationships/customXml" Target="../ink/ink791.xml"/><Relationship Id="rId31" Type="http://schemas.openxmlformats.org/officeDocument/2006/relationships/customXml" Target="../ink/ink438.xml"/><Relationship Id="rId73" Type="http://schemas.openxmlformats.org/officeDocument/2006/relationships/customXml" Target="../ink/ink459.xml"/><Relationship Id="rId169" Type="http://schemas.openxmlformats.org/officeDocument/2006/relationships/customXml" Target="../ink/ink507.xml"/><Relationship Id="rId334" Type="http://schemas.openxmlformats.org/officeDocument/2006/relationships/image" Target="../media/image228.png"/><Relationship Id="rId376" Type="http://schemas.openxmlformats.org/officeDocument/2006/relationships/image" Target="../media/image249.png"/><Relationship Id="rId541" Type="http://schemas.openxmlformats.org/officeDocument/2006/relationships/customXml" Target="../ink/ink693.xml"/><Relationship Id="rId583" Type="http://schemas.openxmlformats.org/officeDocument/2006/relationships/customXml" Target="../ink/ink714.xml"/><Relationship Id="rId639" Type="http://schemas.openxmlformats.org/officeDocument/2006/relationships/customXml" Target="../ink/ink742.xml"/><Relationship Id="rId4" Type="http://schemas.openxmlformats.org/officeDocument/2006/relationships/image" Target="../media/image63.png"/><Relationship Id="rId180" Type="http://schemas.openxmlformats.org/officeDocument/2006/relationships/image" Target="../media/image151.png"/><Relationship Id="rId236" Type="http://schemas.openxmlformats.org/officeDocument/2006/relationships/image" Target="../media/image179.png"/><Relationship Id="rId278" Type="http://schemas.openxmlformats.org/officeDocument/2006/relationships/image" Target="../media/image200.png"/><Relationship Id="rId401" Type="http://schemas.openxmlformats.org/officeDocument/2006/relationships/customXml" Target="../ink/ink623.xml"/><Relationship Id="rId443" Type="http://schemas.openxmlformats.org/officeDocument/2006/relationships/customXml" Target="../ink/ink644.xml"/><Relationship Id="rId650" Type="http://schemas.openxmlformats.org/officeDocument/2006/relationships/image" Target="../media/image387.png"/><Relationship Id="rId303" Type="http://schemas.openxmlformats.org/officeDocument/2006/relationships/customXml" Target="../ink/ink574.xml"/><Relationship Id="rId485" Type="http://schemas.openxmlformats.org/officeDocument/2006/relationships/customXml" Target="../ink/ink665.xml"/><Relationship Id="rId692" Type="http://schemas.openxmlformats.org/officeDocument/2006/relationships/image" Target="../media/image408.png"/><Relationship Id="rId706" Type="http://schemas.openxmlformats.org/officeDocument/2006/relationships/image" Target="../media/image415.png"/><Relationship Id="rId42" Type="http://schemas.openxmlformats.org/officeDocument/2006/relationships/image" Target="../media/image82.png"/><Relationship Id="rId84" Type="http://schemas.openxmlformats.org/officeDocument/2006/relationships/image" Target="../media/image103.png"/><Relationship Id="rId138" Type="http://schemas.openxmlformats.org/officeDocument/2006/relationships/image" Target="../media/image130.png"/><Relationship Id="rId345" Type="http://schemas.openxmlformats.org/officeDocument/2006/relationships/customXml" Target="../ink/ink595.xml"/><Relationship Id="rId387" Type="http://schemas.openxmlformats.org/officeDocument/2006/relationships/customXml" Target="../ink/ink616.xml"/><Relationship Id="rId510" Type="http://schemas.openxmlformats.org/officeDocument/2006/relationships/image" Target="../media/image317.png"/><Relationship Id="rId552" Type="http://schemas.openxmlformats.org/officeDocument/2006/relationships/image" Target="../media/image338.png"/><Relationship Id="rId594" Type="http://schemas.openxmlformats.org/officeDocument/2006/relationships/image" Target="../media/image359.png"/><Relationship Id="rId608" Type="http://schemas.openxmlformats.org/officeDocument/2006/relationships/image" Target="../media/image366.png"/><Relationship Id="rId191" Type="http://schemas.openxmlformats.org/officeDocument/2006/relationships/customXml" Target="../ink/ink518.xml"/><Relationship Id="rId205" Type="http://schemas.openxmlformats.org/officeDocument/2006/relationships/customXml" Target="../ink/ink525.xml"/><Relationship Id="rId247" Type="http://schemas.openxmlformats.org/officeDocument/2006/relationships/customXml" Target="../ink/ink546.xml"/><Relationship Id="rId412" Type="http://schemas.openxmlformats.org/officeDocument/2006/relationships/image" Target="../media/image268.png"/><Relationship Id="rId107" Type="http://schemas.openxmlformats.org/officeDocument/2006/relationships/customXml" Target="../ink/ink476.xml"/><Relationship Id="rId289" Type="http://schemas.openxmlformats.org/officeDocument/2006/relationships/customXml" Target="../ink/ink567.xml"/><Relationship Id="rId454" Type="http://schemas.openxmlformats.org/officeDocument/2006/relationships/image" Target="../media/image289.png"/><Relationship Id="rId496" Type="http://schemas.openxmlformats.org/officeDocument/2006/relationships/image" Target="../media/image310.png"/><Relationship Id="rId661" Type="http://schemas.openxmlformats.org/officeDocument/2006/relationships/customXml" Target="../ink/ink753.xml"/><Relationship Id="rId717" Type="http://schemas.openxmlformats.org/officeDocument/2006/relationships/customXml" Target="../ink/ink781.xml"/><Relationship Id="rId11" Type="http://schemas.openxmlformats.org/officeDocument/2006/relationships/customXml" Target="../ink/ink428.xml"/><Relationship Id="rId53" Type="http://schemas.openxmlformats.org/officeDocument/2006/relationships/customXml" Target="../ink/ink449.xml"/><Relationship Id="rId149" Type="http://schemas.openxmlformats.org/officeDocument/2006/relationships/customXml" Target="../ink/ink497.xml"/><Relationship Id="rId314" Type="http://schemas.openxmlformats.org/officeDocument/2006/relationships/image" Target="../media/image218.png"/><Relationship Id="rId356" Type="http://schemas.openxmlformats.org/officeDocument/2006/relationships/image" Target="../media/image239.png"/><Relationship Id="rId398" Type="http://schemas.openxmlformats.org/officeDocument/2006/relationships/image" Target="../media/image260.png"/><Relationship Id="rId521" Type="http://schemas.openxmlformats.org/officeDocument/2006/relationships/customXml" Target="../ink/ink683.xml"/><Relationship Id="rId563" Type="http://schemas.openxmlformats.org/officeDocument/2006/relationships/customXml" Target="../ink/ink704.xml"/><Relationship Id="rId619" Type="http://schemas.openxmlformats.org/officeDocument/2006/relationships/customXml" Target="../ink/ink732.xml"/><Relationship Id="rId95" Type="http://schemas.openxmlformats.org/officeDocument/2006/relationships/customXml" Target="../ink/ink470.xml"/><Relationship Id="rId160" Type="http://schemas.openxmlformats.org/officeDocument/2006/relationships/image" Target="../media/image141.png"/><Relationship Id="rId216" Type="http://schemas.openxmlformats.org/officeDocument/2006/relationships/image" Target="../media/image169.png"/><Relationship Id="rId423" Type="http://schemas.openxmlformats.org/officeDocument/2006/relationships/customXml" Target="../ink/ink634.xml"/><Relationship Id="rId258" Type="http://schemas.openxmlformats.org/officeDocument/2006/relationships/image" Target="../media/image190.png"/><Relationship Id="rId465" Type="http://schemas.openxmlformats.org/officeDocument/2006/relationships/customXml" Target="../ink/ink655.xml"/><Relationship Id="rId630" Type="http://schemas.openxmlformats.org/officeDocument/2006/relationships/image" Target="../media/image377.png"/><Relationship Id="rId672" Type="http://schemas.openxmlformats.org/officeDocument/2006/relationships/image" Target="../media/image398.png"/><Relationship Id="rId728" Type="http://schemas.openxmlformats.org/officeDocument/2006/relationships/image" Target="../media/image426.png"/><Relationship Id="rId22" Type="http://schemas.openxmlformats.org/officeDocument/2006/relationships/image" Target="../media/image72.png"/><Relationship Id="rId64" Type="http://schemas.openxmlformats.org/officeDocument/2006/relationships/image" Target="../media/image93.png"/><Relationship Id="rId118" Type="http://schemas.openxmlformats.org/officeDocument/2006/relationships/image" Target="../media/image120.png"/><Relationship Id="rId325" Type="http://schemas.openxmlformats.org/officeDocument/2006/relationships/customXml" Target="../ink/ink585.xml"/><Relationship Id="rId367" Type="http://schemas.openxmlformats.org/officeDocument/2006/relationships/customXml" Target="../ink/ink606.xml"/><Relationship Id="rId532" Type="http://schemas.openxmlformats.org/officeDocument/2006/relationships/image" Target="../media/image328.png"/><Relationship Id="rId574" Type="http://schemas.openxmlformats.org/officeDocument/2006/relationships/image" Target="../media/image349.png"/><Relationship Id="rId171" Type="http://schemas.openxmlformats.org/officeDocument/2006/relationships/customXml" Target="../ink/ink508.xml"/><Relationship Id="rId227" Type="http://schemas.openxmlformats.org/officeDocument/2006/relationships/customXml" Target="../ink/ink536.xml"/><Relationship Id="rId269" Type="http://schemas.openxmlformats.org/officeDocument/2006/relationships/customXml" Target="../ink/ink557.xml"/><Relationship Id="rId434" Type="http://schemas.openxmlformats.org/officeDocument/2006/relationships/image" Target="../media/image279.png"/><Relationship Id="rId476" Type="http://schemas.openxmlformats.org/officeDocument/2006/relationships/image" Target="../media/image300.png"/><Relationship Id="rId641" Type="http://schemas.openxmlformats.org/officeDocument/2006/relationships/customXml" Target="../ink/ink743.xml"/><Relationship Id="rId683" Type="http://schemas.openxmlformats.org/officeDocument/2006/relationships/customXml" Target="../ink/ink764.xml"/><Relationship Id="rId33" Type="http://schemas.openxmlformats.org/officeDocument/2006/relationships/customXml" Target="../ink/ink439.xml"/><Relationship Id="rId129" Type="http://schemas.openxmlformats.org/officeDocument/2006/relationships/customXml" Target="../ink/ink487.xml"/><Relationship Id="rId280" Type="http://schemas.openxmlformats.org/officeDocument/2006/relationships/image" Target="../media/image201.png"/><Relationship Id="rId336" Type="http://schemas.openxmlformats.org/officeDocument/2006/relationships/image" Target="../media/image229.png"/><Relationship Id="rId501" Type="http://schemas.openxmlformats.org/officeDocument/2006/relationships/customXml" Target="../ink/ink673.xml"/><Relationship Id="rId543" Type="http://schemas.openxmlformats.org/officeDocument/2006/relationships/customXml" Target="../ink/ink694.xml"/><Relationship Id="rId75" Type="http://schemas.openxmlformats.org/officeDocument/2006/relationships/customXml" Target="../ink/ink460.xml"/><Relationship Id="rId140" Type="http://schemas.openxmlformats.org/officeDocument/2006/relationships/image" Target="../media/image131.png"/><Relationship Id="rId182" Type="http://schemas.openxmlformats.org/officeDocument/2006/relationships/image" Target="../media/image152.png"/><Relationship Id="rId378" Type="http://schemas.openxmlformats.org/officeDocument/2006/relationships/image" Target="../media/image250.png"/><Relationship Id="rId403" Type="http://schemas.openxmlformats.org/officeDocument/2006/relationships/customXml" Target="../ink/ink624.xml"/><Relationship Id="rId585" Type="http://schemas.openxmlformats.org/officeDocument/2006/relationships/customXml" Target="../ink/ink715.xml"/><Relationship Id="rId6" Type="http://schemas.openxmlformats.org/officeDocument/2006/relationships/image" Target="../media/image64.png"/><Relationship Id="rId238" Type="http://schemas.openxmlformats.org/officeDocument/2006/relationships/image" Target="../media/image180.png"/><Relationship Id="rId445" Type="http://schemas.openxmlformats.org/officeDocument/2006/relationships/customXml" Target="../ink/ink645.xml"/><Relationship Id="rId487" Type="http://schemas.openxmlformats.org/officeDocument/2006/relationships/customXml" Target="../ink/ink666.xml"/><Relationship Id="rId610" Type="http://schemas.openxmlformats.org/officeDocument/2006/relationships/image" Target="../media/image367.png"/><Relationship Id="rId652" Type="http://schemas.openxmlformats.org/officeDocument/2006/relationships/image" Target="../media/image388.png"/><Relationship Id="rId694" Type="http://schemas.openxmlformats.org/officeDocument/2006/relationships/image" Target="../media/image409.png"/><Relationship Id="rId708" Type="http://schemas.openxmlformats.org/officeDocument/2006/relationships/image" Target="../media/image416.png"/><Relationship Id="rId291" Type="http://schemas.openxmlformats.org/officeDocument/2006/relationships/customXml" Target="../ink/ink568.xml"/><Relationship Id="rId305" Type="http://schemas.openxmlformats.org/officeDocument/2006/relationships/customXml" Target="../ink/ink575.xml"/><Relationship Id="rId347" Type="http://schemas.openxmlformats.org/officeDocument/2006/relationships/customXml" Target="../ink/ink596.xml"/><Relationship Id="rId512" Type="http://schemas.openxmlformats.org/officeDocument/2006/relationships/image" Target="../media/image318.png"/><Relationship Id="rId44" Type="http://schemas.openxmlformats.org/officeDocument/2006/relationships/image" Target="../media/image83.png"/><Relationship Id="rId86" Type="http://schemas.openxmlformats.org/officeDocument/2006/relationships/image" Target="../media/image104.png"/><Relationship Id="rId151" Type="http://schemas.openxmlformats.org/officeDocument/2006/relationships/customXml" Target="../ink/ink498.xml"/><Relationship Id="rId389" Type="http://schemas.openxmlformats.org/officeDocument/2006/relationships/customXml" Target="../ink/ink617.xml"/><Relationship Id="rId554" Type="http://schemas.openxmlformats.org/officeDocument/2006/relationships/image" Target="../media/image339.png"/><Relationship Id="rId596" Type="http://schemas.openxmlformats.org/officeDocument/2006/relationships/image" Target="../media/image360.png"/><Relationship Id="rId193" Type="http://schemas.openxmlformats.org/officeDocument/2006/relationships/customXml" Target="../ink/ink519.xml"/><Relationship Id="rId207" Type="http://schemas.openxmlformats.org/officeDocument/2006/relationships/customXml" Target="../ink/ink526.xml"/><Relationship Id="rId249" Type="http://schemas.openxmlformats.org/officeDocument/2006/relationships/customXml" Target="../ink/ink547.xml"/><Relationship Id="rId414" Type="http://schemas.openxmlformats.org/officeDocument/2006/relationships/image" Target="../media/image269.png"/><Relationship Id="rId456" Type="http://schemas.openxmlformats.org/officeDocument/2006/relationships/image" Target="../media/image290.png"/><Relationship Id="rId498" Type="http://schemas.openxmlformats.org/officeDocument/2006/relationships/image" Target="../media/image311.png"/><Relationship Id="rId621" Type="http://schemas.openxmlformats.org/officeDocument/2006/relationships/customXml" Target="../ink/ink733.xml"/><Relationship Id="rId663" Type="http://schemas.openxmlformats.org/officeDocument/2006/relationships/customXml" Target="../ink/ink754.xml"/><Relationship Id="rId13" Type="http://schemas.openxmlformats.org/officeDocument/2006/relationships/customXml" Target="../ink/ink429.xml"/><Relationship Id="rId109" Type="http://schemas.openxmlformats.org/officeDocument/2006/relationships/customXml" Target="../ink/ink477.xml"/><Relationship Id="rId260" Type="http://schemas.openxmlformats.org/officeDocument/2006/relationships/image" Target="../media/image191.png"/><Relationship Id="rId316" Type="http://schemas.openxmlformats.org/officeDocument/2006/relationships/image" Target="../media/image219.png"/><Relationship Id="rId523" Type="http://schemas.openxmlformats.org/officeDocument/2006/relationships/customXml" Target="../ink/ink684.xml"/><Relationship Id="rId719" Type="http://schemas.openxmlformats.org/officeDocument/2006/relationships/customXml" Target="../ink/ink782.xml"/><Relationship Id="rId55" Type="http://schemas.openxmlformats.org/officeDocument/2006/relationships/customXml" Target="../ink/ink450.xml"/><Relationship Id="rId97" Type="http://schemas.openxmlformats.org/officeDocument/2006/relationships/customXml" Target="../ink/ink471.xml"/><Relationship Id="rId120" Type="http://schemas.openxmlformats.org/officeDocument/2006/relationships/image" Target="../media/image121.png"/><Relationship Id="rId358" Type="http://schemas.openxmlformats.org/officeDocument/2006/relationships/image" Target="../media/image240.png"/><Relationship Id="rId565" Type="http://schemas.openxmlformats.org/officeDocument/2006/relationships/customXml" Target="../ink/ink705.xml"/><Relationship Id="rId730" Type="http://schemas.openxmlformats.org/officeDocument/2006/relationships/image" Target="../media/image427.png"/><Relationship Id="rId162" Type="http://schemas.openxmlformats.org/officeDocument/2006/relationships/image" Target="../media/image142.png"/><Relationship Id="rId218" Type="http://schemas.openxmlformats.org/officeDocument/2006/relationships/image" Target="../media/image170.png"/><Relationship Id="rId425" Type="http://schemas.openxmlformats.org/officeDocument/2006/relationships/customXml" Target="../ink/ink635.xml"/><Relationship Id="rId467" Type="http://schemas.openxmlformats.org/officeDocument/2006/relationships/customXml" Target="../ink/ink656.xml"/><Relationship Id="rId632" Type="http://schemas.openxmlformats.org/officeDocument/2006/relationships/image" Target="../media/image378.png"/><Relationship Id="rId271" Type="http://schemas.openxmlformats.org/officeDocument/2006/relationships/customXml" Target="../ink/ink558.xml"/><Relationship Id="rId674" Type="http://schemas.openxmlformats.org/officeDocument/2006/relationships/image" Target="../media/image399.png"/><Relationship Id="rId24" Type="http://schemas.openxmlformats.org/officeDocument/2006/relationships/image" Target="../media/image73.png"/><Relationship Id="rId66" Type="http://schemas.openxmlformats.org/officeDocument/2006/relationships/image" Target="../media/image94.png"/><Relationship Id="rId131" Type="http://schemas.openxmlformats.org/officeDocument/2006/relationships/customXml" Target="../ink/ink488.xml"/><Relationship Id="rId327" Type="http://schemas.openxmlformats.org/officeDocument/2006/relationships/customXml" Target="../ink/ink586.xml"/><Relationship Id="rId369" Type="http://schemas.openxmlformats.org/officeDocument/2006/relationships/customXml" Target="../ink/ink607.xml"/><Relationship Id="rId534" Type="http://schemas.openxmlformats.org/officeDocument/2006/relationships/image" Target="../media/image329.png"/><Relationship Id="rId576" Type="http://schemas.openxmlformats.org/officeDocument/2006/relationships/image" Target="../media/image350.png"/><Relationship Id="rId173" Type="http://schemas.openxmlformats.org/officeDocument/2006/relationships/customXml" Target="../ink/ink509.xml"/><Relationship Id="rId229" Type="http://schemas.openxmlformats.org/officeDocument/2006/relationships/customXml" Target="../ink/ink537.xml"/><Relationship Id="rId380" Type="http://schemas.openxmlformats.org/officeDocument/2006/relationships/image" Target="../media/image251.png"/><Relationship Id="rId436" Type="http://schemas.openxmlformats.org/officeDocument/2006/relationships/image" Target="../media/image280.png"/><Relationship Id="rId601" Type="http://schemas.openxmlformats.org/officeDocument/2006/relationships/customXml" Target="../ink/ink723.xml"/><Relationship Id="rId643" Type="http://schemas.openxmlformats.org/officeDocument/2006/relationships/customXml" Target="../ink/ink744.xml"/><Relationship Id="rId240" Type="http://schemas.openxmlformats.org/officeDocument/2006/relationships/image" Target="../media/image181.png"/><Relationship Id="rId478" Type="http://schemas.openxmlformats.org/officeDocument/2006/relationships/image" Target="../media/image301.png"/><Relationship Id="rId685" Type="http://schemas.openxmlformats.org/officeDocument/2006/relationships/customXml" Target="../ink/ink765.xml"/><Relationship Id="rId35" Type="http://schemas.openxmlformats.org/officeDocument/2006/relationships/customXml" Target="../ink/ink440.xml"/><Relationship Id="rId77" Type="http://schemas.openxmlformats.org/officeDocument/2006/relationships/customXml" Target="../ink/ink461.xml"/><Relationship Id="rId100" Type="http://schemas.openxmlformats.org/officeDocument/2006/relationships/image" Target="../media/image111.png"/><Relationship Id="rId282" Type="http://schemas.openxmlformats.org/officeDocument/2006/relationships/image" Target="../media/image202.png"/><Relationship Id="rId338" Type="http://schemas.openxmlformats.org/officeDocument/2006/relationships/image" Target="../media/image230.png"/><Relationship Id="rId503" Type="http://schemas.openxmlformats.org/officeDocument/2006/relationships/customXml" Target="../ink/ink674.xml"/><Relationship Id="rId545" Type="http://schemas.openxmlformats.org/officeDocument/2006/relationships/customXml" Target="../ink/ink695.xml"/><Relationship Id="rId587" Type="http://schemas.openxmlformats.org/officeDocument/2006/relationships/customXml" Target="../ink/ink716.xml"/><Relationship Id="rId710" Type="http://schemas.openxmlformats.org/officeDocument/2006/relationships/image" Target="../media/image417.png"/><Relationship Id="rId8" Type="http://schemas.openxmlformats.org/officeDocument/2006/relationships/image" Target="../media/image65.png"/><Relationship Id="rId142" Type="http://schemas.openxmlformats.org/officeDocument/2006/relationships/image" Target="../media/image132.png"/><Relationship Id="rId184" Type="http://schemas.openxmlformats.org/officeDocument/2006/relationships/image" Target="../media/image153.png"/><Relationship Id="rId391" Type="http://schemas.openxmlformats.org/officeDocument/2006/relationships/customXml" Target="../ink/ink618.xml"/><Relationship Id="rId405" Type="http://schemas.openxmlformats.org/officeDocument/2006/relationships/customXml" Target="../ink/ink625.xml"/><Relationship Id="rId447" Type="http://schemas.openxmlformats.org/officeDocument/2006/relationships/customXml" Target="../ink/ink646.xml"/><Relationship Id="rId612" Type="http://schemas.openxmlformats.org/officeDocument/2006/relationships/image" Target="../media/image368.png"/><Relationship Id="rId251" Type="http://schemas.openxmlformats.org/officeDocument/2006/relationships/customXml" Target="../ink/ink548.xml"/><Relationship Id="rId489" Type="http://schemas.openxmlformats.org/officeDocument/2006/relationships/customXml" Target="../ink/ink667.xml"/><Relationship Id="rId654" Type="http://schemas.openxmlformats.org/officeDocument/2006/relationships/image" Target="../media/image389.png"/><Relationship Id="rId696" Type="http://schemas.openxmlformats.org/officeDocument/2006/relationships/image" Target="../media/image410.png"/><Relationship Id="rId46" Type="http://schemas.openxmlformats.org/officeDocument/2006/relationships/image" Target="../media/image84.png"/><Relationship Id="rId293" Type="http://schemas.openxmlformats.org/officeDocument/2006/relationships/customXml" Target="../ink/ink569.xml"/><Relationship Id="rId307" Type="http://schemas.openxmlformats.org/officeDocument/2006/relationships/customXml" Target="../ink/ink576.xml"/><Relationship Id="rId349" Type="http://schemas.openxmlformats.org/officeDocument/2006/relationships/customXml" Target="../ink/ink597.xml"/><Relationship Id="rId514" Type="http://schemas.openxmlformats.org/officeDocument/2006/relationships/image" Target="../media/image319.png"/><Relationship Id="rId556" Type="http://schemas.openxmlformats.org/officeDocument/2006/relationships/image" Target="../media/image340.png"/><Relationship Id="rId721" Type="http://schemas.openxmlformats.org/officeDocument/2006/relationships/customXml" Target="../ink/ink783.xml"/><Relationship Id="rId88" Type="http://schemas.openxmlformats.org/officeDocument/2006/relationships/image" Target="../media/image105.png"/><Relationship Id="rId111" Type="http://schemas.openxmlformats.org/officeDocument/2006/relationships/customXml" Target="../ink/ink478.xml"/><Relationship Id="rId153" Type="http://schemas.openxmlformats.org/officeDocument/2006/relationships/customXml" Target="../ink/ink499.xml"/><Relationship Id="rId195" Type="http://schemas.openxmlformats.org/officeDocument/2006/relationships/customXml" Target="../ink/ink520.xml"/><Relationship Id="rId209" Type="http://schemas.openxmlformats.org/officeDocument/2006/relationships/customXml" Target="../ink/ink527.xml"/><Relationship Id="rId360" Type="http://schemas.openxmlformats.org/officeDocument/2006/relationships/image" Target="../media/image241.png"/><Relationship Id="rId416" Type="http://schemas.openxmlformats.org/officeDocument/2006/relationships/image" Target="../media/image270.png"/><Relationship Id="rId598" Type="http://schemas.openxmlformats.org/officeDocument/2006/relationships/image" Target="../media/image361.png"/><Relationship Id="rId220" Type="http://schemas.openxmlformats.org/officeDocument/2006/relationships/image" Target="../media/image171.png"/><Relationship Id="rId458" Type="http://schemas.openxmlformats.org/officeDocument/2006/relationships/image" Target="../media/image291.png"/><Relationship Id="rId623" Type="http://schemas.openxmlformats.org/officeDocument/2006/relationships/customXml" Target="../ink/ink734.xml"/><Relationship Id="rId665" Type="http://schemas.openxmlformats.org/officeDocument/2006/relationships/customXml" Target="../ink/ink755.xml"/><Relationship Id="rId15" Type="http://schemas.openxmlformats.org/officeDocument/2006/relationships/customXml" Target="../ink/ink430.xml"/><Relationship Id="rId57" Type="http://schemas.openxmlformats.org/officeDocument/2006/relationships/customXml" Target="../ink/ink451.xml"/><Relationship Id="rId262" Type="http://schemas.openxmlformats.org/officeDocument/2006/relationships/image" Target="../media/image192.png"/><Relationship Id="rId318" Type="http://schemas.openxmlformats.org/officeDocument/2006/relationships/image" Target="../media/image220.png"/><Relationship Id="rId525" Type="http://schemas.openxmlformats.org/officeDocument/2006/relationships/customXml" Target="../ink/ink685.xml"/><Relationship Id="rId567" Type="http://schemas.openxmlformats.org/officeDocument/2006/relationships/customXml" Target="../ink/ink706.xml"/><Relationship Id="rId732" Type="http://schemas.openxmlformats.org/officeDocument/2006/relationships/image" Target="../media/image428.png"/><Relationship Id="rId99" Type="http://schemas.openxmlformats.org/officeDocument/2006/relationships/customXml" Target="../ink/ink472.xml"/><Relationship Id="rId122" Type="http://schemas.openxmlformats.org/officeDocument/2006/relationships/image" Target="../media/image122.png"/><Relationship Id="rId164" Type="http://schemas.openxmlformats.org/officeDocument/2006/relationships/image" Target="../media/image143.png"/><Relationship Id="rId371" Type="http://schemas.openxmlformats.org/officeDocument/2006/relationships/customXml" Target="../ink/ink608.xml"/><Relationship Id="rId427" Type="http://schemas.openxmlformats.org/officeDocument/2006/relationships/customXml" Target="../ink/ink636.xml"/><Relationship Id="rId469" Type="http://schemas.openxmlformats.org/officeDocument/2006/relationships/customXml" Target="../ink/ink657.xml"/><Relationship Id="rId634" Type="http://schemas.openxmlformats.org/officeDocument/2006/relationships/image" Target="../media/image379.png"/><Relationship Id="rId676" Type="http://schemas.openxmlformats.org/officeDocument/2006/relationships/image" Target="../media/image400.png"/><Relationship Id="rId26" Type="http://schemas.openxmlformats.org/officeDocument/2006/relationships/image" Target="../media/image74.png"/><Relationship Id="rId231" Type="http://schemas.openxmlformats.org/officeDocument/2006/relationships/customXml" Target="../ink/ink538.xml"/><Relationship Id="rId273" Type="http://schemas.openxmlformats.org/officeDocument/2006/relationships/customXml" Target="../ink/ink559.xml"/><Relationship Id="rId329" Type="http://schemas.openxmlformats.org/officeDocument/2006/relationships/customXml" Target="../ink/ink587.xml"/><Relationship Id="rId480" Type="http://schemas.openxmlformats.org/officeDocument/2006/relationships/image" Target="../media/image302.png"/><Relationship Id="rId536" Type="http://schemas.openxmlformats.org/officeDocument/2006/relationships/image" Target="../media/image330.png"/><Relationship Id="rId701" Type="http://schemas.openxmlformats.org/officeDocument/2006/relationships/customXml" Target="../ink/ink773.xml"/><Relationship Id="rId68" Type="http://schemas.openxmlformats.org/officeDocument/2006/relationships/image" Target="../media/image95.png"/><Relationship Id="rId133" Type="http://schemas.openxmlformats.org/officeDocument/2006/relationships/customXml" Target="../ink/ink489.xml"/><Relationship Id="rId175" Type="http://schemas.openxmlformats.org/officeDocument/2006/relationships/customXml" Target="../ink/ink510.xml"/><Relationship Id="rId340" Type="http://schemas.openxmlformats.org/officeDocument/2006/relationships/image" Target="../media/image231.png"/><Relationship Id="rId578" Type="http://schemas.openxmlformats.org/officeDocument/2006/relationships/image" Target="../media/image351.png"/><Relationship Id="rId200" Type="http://schemas.openxmlformats.org/officeDocument/2006/relationships/image" Target="../media/image161.png"/><Relationship Id="rId382" Type="http://schemas.openxmlformats.org/officeDocument/2006/relationships/image" Target="../media/image252.png"/><Relationship Id="rId438" Type="http://schemas.openxmlformats.org/officeDocument/2006/relationships/image" Target="../media/image281.png"/><Relationship Id="rId603" Type="http://schemas.openxmlformats.org/officeDocument/2006/relationships/customXml" Target="../ink/ink724.xml"/><Relationship Id="rId645" Type="http://schemas.openxmlformats.org/officeDocument/2006/relationships/customXml" Target="../ink/ink745.xml"/><Relationship Id="rId687" Type="http://schemas.openxmlformats.org/officeDocument/2006/relationships/customXml" Target="../ink/ink766.xml"/><Relationship Id="rId242" Type="http://schemas.openxmlformats.org/officeDocument/2006/relationships/image" Target="../media/image182.png"/><Relationship Id="rId284" Type="http://schemas.openxmlformats.org/officeDocument/2006/relationships/image" Target="../media/image203.png"/><Relationship Id="rId491" Type="http://schemas.openxmlformats.org/officeDocument/2006/relationships/customXml" Target="../ink/ink668.xml"/><Relationship Id="rId505" Type="http://schemas.openxmlformats.org/officeDocument/2006/relationships/customXml" Target="../ink/ink675.xml"/><Relationship Id="rId712" Type="http://schemas.openxmlformats.org/officeDocument/2006/relationships/image" Target="../media/image418.png"/><Relationship Id="rId37" Type="http://schemas.openxmlformats.org/officeDocument/2006/relationships/customXml" Target="../ink/ink441.xml"/><Relationship Id="rId79" Type="http://schemas.openxmlformats.org/officeDocument/2006/relationships/customXml" Target="../ink/ink462.xml"/><Relationship Id="rId102" Type="http://schemas.openxmlformats.org/officeDocument/2006/relationships/image" Target="../media/image112.png"/><Relationship Id="rId144" Type="http://schemas.openxmlformats.org/officeDocument/2006/relationships/image" Target="../media/image133.png"/><Relationship Id="rId547" Type="http://schemas.openxmlformats.org/officeDocument/2006/relationships/customXml" Target="../ink/ink696.xml"/><Relationship Id="rId589" Type="http://schemas.openxmlformats.org/officeDocument/2006/relationships/customXml" Target="../ink/ink717.xml"/><Relationship Id="rId90" Type="http://schemas.openxmlformats.org/officeDocument/2006/relationships/image" Target="../media/image106.png"/><Relationship Id="rId186" Type="http://schemas.openxmlformats.org/officeDocument/2006/relationships/image" Target="../media/image154.png"/><Relationship Id="rId351" Type="http://schemas.openxmlformats.org/officeDocument/2006/relationships/customXml" Target="../ink/ink598.xml"/><Relationship Id="rId393" Type="http://schemas.openxmlformats.org/officeDocument/2006/relationships/customXml" Target="../ink/ink619.xml"/><Relationship Id="rId407" Type="http://schemas.openxmlformats.org/officeDocument/2006/relationships/customXml" Target="../ink/ink626.xml"/><Relationship Id="rId449" Type="http://schemas.openxmlformats.org/officeDocument/2006/relationships/customXml" Target="../ink/ink647.xml"/><Relationship Id="rId614" Type="http://schemas.openxmlformats.org/officeDocument/2006/relationships/image" Target="../media/image369.png"/><Relationship Id="rId656" Type="http://schemas.openxmlformats.org/officeDocument/2006/relationships/image" Target="../media/image390.png"/><Relationship Id="rId211" Type="http://schemas.openxmlformats.org/officeDocument/2006/relationships/customXml" Target="../ink/ink528.xml"/><Relationship Id="rId253" Type="http://schemas.openxmlformats.org/officeDocument/2006/relationships/customXml" Target="../ink/ink549.xml"/><Relationship Id="rId295" Type="http://schemas.openxmlformats.org/officeDocument/2006/relationships/customXml" Target="../ink/ink570.xml"/><Relationship Id="rId309" Type="http://schemas.openxmlformats.org/officeDocument/2006/relationships/customXml" Target="../ink/ink577.xml"/><Relationship Id="rId460" Type="http://schemas.openxmlformats.org/officeDocument/2006/relationships/image" Target="../media/image292.png"/><Relationship Id="rId516" Type="http://schemas.openxmlformats.org/officeDocument/2006/relationships/image" Target="../media/image320.png"/><Relationship Id="rId698" Type="http://schemas.openxmlformats.org/officeDocument/2006/relationships/image" Target="../media/image411.png"/><Relationship Id="rId48" Type="http://schemas.openxmlformats.org/officeDocument/2006/relationships/image" Target="../media/image85.png"/><Relationship Id="rId113" Type="http://schemas.openxmlformats.org/officeDocument/2006/relationships/customXml" Target="../ink/ink479.xml"/><Relationship Id="rId320" Type="http://schemas.openxmlformats.org/officeDocument/2006/relationships/image" Target="../media/image221.png"/><Relationship Id="rId558" Type="http://schemas.openxmlformats.org/officeDocument/2006/relationships/image" Target="../media/image341.png"/><Relationship Id="rId723" Type="http://schemas.openxmlformats.org/officeDocument/2006/relationships/customXml" Target="../ink/ink784.xml"/><Relationship Id="rId155" Type="http://schemas.openxmlformats.org/officeDocument/2006/relationships/customXml" Target="../ink/ink500.xml"/><Relationship Id="rId197" Type="http://schemas.openxmlformats.org/officeDocument/2006/relationships/customXml" Target="../ink/ink521.xml"/><Relationship Id="rId362" Type="http://schemas.openxmlformats.org/officeDocument/2006/relationships/image" Target="../media/image242.png"/><Relationship Id="rId418" Type="http://schemas.openxmlformats.org/officeDocument/2006/relationships/image" Target="../media/image271.png"/><Relationship Id="rId625" Type="http://schemas.openxmlformats.org/officeDocument/2006/relationships/customXml" Target="../ink/ink735.xml"/><Relationship Id="rId222" Type="http://schemas.openxmlformats.org/officeDocument/2006/relationships/image" Target="../media/image172.png"/><Relationship Id="rId264" Type="http://schemas.openxmlformats.org/officeDocument/2006/relationships/image" Target="../media/image193.png"/><Relationship Id="rId471" Type="http://schemas.openxmlformats.org/officeDocument/2006/relationships/customXml" Target="../ink/ink658.xml"/><Relationship Id="rId667" Type="http://schemas.openxmlformats.org/officeDocument/2006/relationships/customXml" Target="../ink/ink756.xml"/><Relationship Id="rId17" Type="http://schemas.openxmlformats.org/officeDocument/2006/relationships/customXml" Target="../ink/ink431.xml"/><Relationship Id="rId59" Type="http://schemas.openxmlformats.org/officeDocument/2006/relationships/customXml" Target="../ink/ink452.xml"/><Relationship Id="rId124" Type="http://schemas.openxmlformats.org/officeDocument/2006/relationships/image" Target="../media/image123.png"/><Relationship Id="rId527" Type="http://schemas.openxmlformats.org/officeDocument/2006/relationships/customXml" Target="../ink/ink686.xml"/><Relationship Id="rId569" Type="http://schemas.openxmlformats.org/officeDocument/2006/relationships/customXml" Target="../ink/ink707.xml"/><Relationship Id="rId734" Type="http://schemas.openxmlformats.org/officeDocument/2006/relationships/image" Target="../media/image429.png"/><Relationship Id="rId70" Type="http://schemas.openxmlformats.org/officeDocument/2006/relationships/image" Target="../media/image96.png"/><Relationship Id="rId166" Type="http://schemas.openxmlformats.org/officeDocument/2006/relationships/image" Target="../media/image144.png"/><Relationship Id="rId331" Type="http://schemas.openxmlformats.org/officeDocument/2006/relationships/customXml" Target="../ink/ink588.xml"/><Relationship Id="rId373" Type="http://schemas.openxmlformats.org/officeDocument/2006/relationships/customXml" Target="../ink/ink609.xml"/><Relationship Id="rId429" Type="http://schemas.openxmlformats.org/officeDocument/2006/relationships/customXml" Target="../ink/ink637.xml"/><Relationship Id="rId580" Type="http://schemas.openxmlformats.org/officeDocument/2006/relationships/image" Target="../media/image352.png"/><Relationship Id="rId636" Type="http://schemas.openxmlformats.org/officeDocument/2006/relationships/image" Target="../media/image380.png"/><Relationship Id="rId1" Type="http://schemas.openxmlformats.org/officeDocument/2006/relationships/slideLayout" Target="../slideLayouts/slideLayout7.xml"/><Relationship Id="rId233" Type="http://schemas.openxmlformats.org/officeDocument/2006/relationships/customXml" Target="../ink/ink539.xml"/><Relationship Id="rId440" Type="http://schemas.openxmlformats.org/officeDocument/2006/relationships/image" Target="../media/image282.png"/><Relationship Id="rId678" Type="http://schemas.openxmlformats.org/officeDocument/2006/relationships/image" Target="../media/image401.png"/><Relationship Id="rId28" Type="http://schemas.openxmlformats.org/officeDocument/2006/relationships/image" Target="../media/image75.png"/><Relationship Id="rId275" Type="http://schemas.openxmlformats.org/officeDocument/2006/relationships/customXml" Target="../ink/ink560.xml"/><Relationship Id="rId300" Type="http://schemas.openxmlformats.org/officeDocument/2006/relationships/image" Target="../media/image211.png"/><Relationship Id="rId482" Type="http://schemas.openxmlformats.org/officeDocument/2006/relationships/image" Target="../media/image303.png"/><Relationship Id="rId538" Type="http://schemas.openxmlformats.org/officeDocument/2006/relationships/image" Target="../media/image331.png"/><Relationship Id="rId703" Type="http://schemas.openxmlformats.org/officeDocument/2006/relationships/customXml" Target="../ink/ink774.xml"/><Relationship Id="rId81" Type="http://schemas.openxmlformats.org/officeDocument/2006/relationships/customXml" Target="../ink/ink463.xml"/><Relationship Id="rId135" Type="http://schemas.openxmlformats.org/officeDocument/2006/relationships/customXml" Target="../ink/ink490.xml"/><Relationship Id="rId177" Type="http://schemas.openxmlformats.org/officeDocument/2006/relationships/customXml" Target="../ink/ink511.xml"/><Relationship Id="rId342" Type="http://schemas.openxmlformats.org/officeDocument/2006/relationships/image" Target="../media/image232.png"/><Relationship Id="rId384" Type="http://schemas.openxmlformats.org/officeDocument/2006/relationships/image" Target="../media/image253.png"/><Relationship Id="rId591" Type="http://schemas.openxmlformats.org/officeDocument/2006/relationships/customXml" Target="../ink/ink718.xml"/><Relationship Id="rId605" Type="http://schemas.openxmlformats.org/officeDocument/2006/relationships/customXml" Target="../ink/ink725.xml"/><Relationship Id="rId202" Type="http://schemas.openxmlformats.org/officeDocument/2006/relationships/image" Target="../media/image162.png"/><Relationship Id="rId244" Type="http://schemas.openxmlformats.org/officeDocument/2006/relationships/image" Target="../media/image183.png"/><Relationship Id="rId647" Type="http://schemas.openxmlformats.org/officeDocument/2006/relationships/customXml" Target="../ink/ink746.xml"/><Relationship Id="rId689" Type="http://schemas.openxmlformats.org/officeDocument/2006/relationships/customXml" Target="../ink/ink767.xml"/><Relationship Id="rId39" Type="http://schemas.openxmlformats.org/officeDocument/2006/relationships/customXml" Target="../ink/ink442.xml"/><Relationship Id="rId286" Type="http://schemas.openxmlformats.org/officeDocument/2006/relationships/image" Target="../media/image204.png"/><Relationship Id="rId451" Type="http://schemas.openxmlformats.org/officeDocument/2006/relationships/customXml" Target="../ink/ink648.xml"/><Relationship Id="rId493" Type="http://schemas.openxmlformats.org/officeDocument/2006/relationships/customXml" Target="../ink/ink669.xml"/><Relationship Id="rId507" Type="http://schemas.openxmlformats.org/officeDocument/2006/relationships/customXml" Target="../ink/ink676.xml"/><Relationship Id="rId549" Type="http://schemas.openxmlformats.org/officeDocument/2006/relationships/customXml" Target="../ink/ink697.xml"/><Relationship Id="rId714" Type="http://schemas.openxmlformats.org/officeDocument/2006/relationships/image" Target="../media/image419.png"/><Relationship Id="rId50" Type="http://schemas.openxmlformats.org/officeDocument/2006/relationships/image" Target="../media/image86.png"/><Relationship Id="rId104" Type="http://schemas.openxmlformats.org/officeDocument/2006/relationships/image" Target="../media/image113.png"/><Relationship Id="rId146" Type="http://schemas.openxmlformats.org/officeDocument/2006/relationships/image" Target="../media/image134.png"/><Relationship Id="rId188" Type="http://schemas.openxmlformats.org/officeDocument/2006/relationships/image" Target="../media/image155.png"/><Relationship Id="rId311" Type="http://schemas.openxmlformats.org/officeDocument/2006/relationships/customXml" Target="../ink/ink578.xml"/><Relationship Id="rId353" Type="http://schemas.openxmlformats.org/officeDocument/2006/relationships/customXml" Target="../ink/ink599.xml"/><Relationship Id="rId395" Type="http://schemas.openxmlformats.org/officeDocument/2006/relationships/customXml" Target="../ink/ink620.xml"/><Relationship Id="rId409" Type="http://schemas.openxmlformats.org/officeDocument/2006/relationships/customXml" Target="../ink/ink627.xml"/><Relationship Id="rId560" Type="http://schemas.openxmlformats.org/officeDocument/2006/relationships/image" Target="../media/image342.png"/><Relationship Id="rId92" Type="http://schemas.openxmlformats.org/officeDocument/2006/relationships/image" Target="../media/image107.png"/><Relationship Id="rId213" Type="http://schemas.openxmlformats.org/officeDocument/2006/relationships/customXml" Target="../ink/ink529.xml"/><Relationship Id="rId420" Type="http://schemas.openxmlformats.org/officeDocument/2006/relationships/image" Target="../media/image272.png"/><Relationship Id="rId616" Type="http://schemas.openxmlformats.org/officeDocument/2006/relationships/image" Target="../media/image370.png"/><Relationship Id="rId658" Type="http://schemas.openxmlformats.org/officeDocument/2006/relationships/image" Target="../media/image391.png"/><Relationship Id="rId255" Type="http://schemas.openxmlformats.org/officeDocument/2006/relationships/customXml" Target="../ink/ink550.xml"/><Relationship Id="rId297" Type="http://schemas.openxmlformats.org/officeDocument/2006/relationships/customXml" Target="../ink/ink571.xml"/><Relationship Id="rId462" Type="http://schemas.openxmlformats.org/officeDocument/2006/relationships/image" Target="../media/image293.png"/><Relationship Id="rId518" Type="http://schemas.openxmlformats.org/officeDocument/2006/relationships/image" Target="../media/image321.png"/><Relationship Id="rId725" Type="http://schemas.openxmlformats.org/officeDocument/2006/relationships/customXml" Target="../ink/ink785.xml"/><Relationship Id="rId115" Type="http://schemas.openxmlformats.org/officeDocument/2006/relationships/customXml" Target="../ink/ink480.xml"/><Relationship Id="rId157" Type="http://schemas.openxmlformats.org/officeDocument/2006/relationships/customXml" Target="../ink/ink501.xml"/><Relationship Id="rId322" Type="http://schemas.openxmlformats.org/officeDocument/2006/relationships/image" Target="../media/image222.png"/><Relationship Id="rId364" Type="http://schemas.openxmlformats.org/officeDocument/2006/relationships/image" Target="../media/image243.png"/><Relationship Id="rId61" Type="http://schemas.openxmlformats.org/officeDocument/2006/relationships/customXml" Target="../ink/ink453.xml"/><Relationship Id="rId199" Type="http://schemas.openxmlformats.org/officeDocument/2006/relationships/customXml" Target="../ink/ink522.xml"/><Relationship Id="rId571" Type="http://schemas.openxmlformats.org/officeDocument/2006/relationships/customXml" Target="../ink/ink708.xml"/><Relationship Id="rId627" Type="http://schemas.openxmlformats.org/officeDocument/2006/relationships/customXml" Target="../ink/ink736.xml"/><Relationship Id="rId669" Type="http://schemas.openxmlformats.org/officeDocument/2006/relationships/customXml" Target="../ink/ink757.xml"/><Relationship Id="rId19" Type="http://schemas.openxmlformats.org/officeDocument/2006/relationships/customXml" Target="../ink/ink432.xml"/><Relationship Id="rId224" Type="http://schemas.openxmlformats.org/officeDocument/2006/relationships/image" Target="../media/image173.png"/><Relationship Id="rId266" Type="http://schemas.openxmlformats.org/officeDocument/2006/relationships/image" Target="../media/image194.png"/><Relationship Id="rId431" Type="http://schemas.openxmlformats.org/officeDocument/2006/relationships/customXml" Target="../ink/ink638.xml"/><Relationship Id="rId473" Type="http://schemas.openxmlformats.org/officeDocument/2006/relationships/customXml" Target="../ink/ink659.xml"/><Relationship Id="rId529" Type="http://schemas.openxmlformats.org/officeDocument/2006/relationships/customXml" Target="../ink/ink687.xml"/><Relationship Id="rId680" Type="http://schemas.openxmlformats.org/officeDocument/2006/relationships/image" Target="../media/image402.png"/><Relationship Id="rId736" Type="http://schemas.openxmlformats.org/officeDocument/2006/relationships/image" Target="../media/image430.png"/><Relationship Id="rId30" Type="http://schemas.openxmlformats.org/officeDocument/2006/relationships/image" Target="../media/image76.png"/><Relationship Id="rId126" Type="http://schemas.openxmlformats.org/officeDocument/2006/relationships/image" Target="../media/image124.png"/><Relationship Id="rId168" Type="http://schemas.openxmlformats.org/officeDocument/2006/relationships/image" Target="../media/image145.png"/><Relationship Id="rId333" Type="http://schemas.openxmlformats.org/officeDocument/2006/relationships/customXml" Target="../ink/ink589.xml"/><Relationship Id="rId540" Type="http://schemas.openxmlformats.org/officeDocument/2006/relationships/image" Target="../media/image332.png"/><Relationship Id="rId72" Type="http://schemas.openxmlformats.org/officeDocument/2006/relationships/image" Target="../media/image97.png"/><Relationship Id="rId375" Type="http://schemas.openxmlformats.org/officeDocument/2006/relationships/customXml" Target="../ink/ink610.xml"/><Relationship Id="rId582" Type="http://schemas.openxmlformats.org/officeDocument/2006/relationships/image" Target="../media/image353.png"/><Relationship Id="rId638" Type="http://schemas.openxmlformats.org/officeDocument/2006/relationships/image" Target="../media/image381.png"/><Relationship Id="rId3" Type="http://schemas.openxmlformats.org/officeDocument/2006/relationships/customXml" Target="../ink/ink424.xml"/><Relationship Id="rId235" Type="http://schemas.openxmlformats.org/officeDocument/2006/relationships/customXml" Target="../ink/ink540.xml"/><Relationship Id="rId277" Type="http://schemas.openxmlformats.org/officeDocument/2006/relationships/customXml" Target="../ink/ink561.xml"/><Relationship Id="rId400" Type="http://schemas.openxmlformats.org/officeDocument/2006/relationships/image" Target="../media/image261.png"/><Relationship Id="rId442" Type="http://schemas.openxmlformats.org/officeDocument/2006/relationships/image" Target="../media/image283.png"/><Relationship Id="rId484" Type="http://schemas.openxmlformats.org/officeDocument/2006/relationships/image" Target="../media/image304.png"/><Relationship Id="rId705" Type="http://schemas.openxmlformats.org/officeDocument/2006/relationships/customXml" Target="../ink/ink775.xml"/><Relationship Id="rId137" Type="http://schemas.openxmlformats.org/officeDocument/2006/relationships/customXml" Target="../ink/ink491.xml"/><Relationship Id="rId302" Type="http://schemas.openxmlformats.org/officeDocument/2006/relationships/image" Target="../media/image212.png"/><Relationship Id="rId344" Type="http://schemas.openxmlformats.org/officeDocument/2006/relationships/image" Target="../media/image233.png"/><Relationship Id="rId691" Type="http://schemas.openxmlformats.org/officeDocument/2006/relationships/customXml" Target="../ink/ink768.xml"/><Relationship Id="rId41" Type="http://schemas.openxmlformats.org/officeDocument/2006/relationships/customXml" Target="../ink/ink443.xml"/><Relationship Id="rId83" Type="http://schemas.openxmlformats.org/officeDocument/2006/relationships/customXml" Target="../ink/ink464.xml"/><Relationship Id="rId179" Type="http://schemas.openxmlformats.org/officeDocument/2006/relationships/customXml" Target="../ink/ink512.xml"/><Relationship Id="rId386" Type="http://schemas.openxmlformats.org/officeDocument/2006/relationships/image" Target="../media/image254.png"/><Relationship Id="rId551" Type="http://schemas.openxmlformats.org/officeDocument/2006/relationships/customXml" Target="../ink/ink698.xml"/><Relationship Id="rId593" Type="http://schemas.openxmlformats.org/officeDocument/2006/relationships/customXml" Target="../ink/ink719.xml"/><Relationship Id="rId607" Type="http://schemas.openxmlformats.org/officeDocument/2006/relationships/customXml" Target="../ink/ink726.xml"/><Relationship Id="rId649" Type="http://schemas.openxmlformats.org/officeDocument/2006/relationships/customXml" Target="../ink/ink747.xml"/><Relationship Id="rId190" Type="http://schemas.openxmlformats.org/officeDocument/2006/relationships/image" Target="../media/image156.png"/><Relationship Id="rId204" Type="http://schemas.openxmlformats.org/officeDocument/2006/relationships/image" Target="../media/image163.png"/><Relationship Id="rId246" Type="http://schemas.openxmlformats.org/officeDocument/2006/relationships/image" Target="../media/image184.png"/><Relationship Id="rId288" Type="http://schemas.openxmlformats.org/officeDocument/2006/relationships/image" Target="../media/image205.png"/><Relationship Id="rId411" Type="http://schemas.openxmlformats.org/officeDocument/2006/relationships/customXml" Target="../ink/ink628.xml"/><Relationship Id="rId453" Type="http://schemas.openxmlformats.org/officeDocument/2006/relationships/customXml" Target="../ink/ink649.xml"/><Relationship Id="rId509" Type="http://schemas.openxmlformats.org/officeDocument/2006/relationships/customXml" Target="../ink/ink677.xml"/><Relationship Id="rId660" Type="http://schemas.openxmlformats.org/officeDocument/2006/relationships/image" Target="../media/image392.png"/><Relationship Id="rId106" Type="http://schemas.openxmlformats.org/officeDocument/2006/relationships/image" Target="../media/image114.png"/><Relationship Id="rId313" Type="http://schemas.openxmlformats.org/officeDocument/2006/relationships/customXml" Target="../ink/ink579.xml"/><Relationship Id="rId495" Type="http://schemas.openxmlformats.org/officeDocument/2006/relationships/customXml" Target="../ink/ink670.xml"/><Relationship Id="rId716" Type="http://schemas.openxmlformats.org/officeDocument/2006/relationships/image" Target="../media/image420.png"/><Relationship Id="rId10" Type="http://schemas.openxmlformats.org/officeDocument/2006/relationships/image" Target="../media/image66.png"/><Relationship Id="rId52" Type="http://schemas.openxmlformats.org/officeDocument/2006/relationships/image" Target="../media/image87.png"/><Relationship Id="rId94" Type="http://schemas.openxmlformats.org/officeDocument/2006/relationships/image" Target="../media/image108.png"/><Relationship Id="rId148" Type="http://schemas.openxmlformats.org/officeDocument/2006/relationships/image" Target="../media/image135.png"/><Relationship Id="rId355" Type="http://schemas.openxmlformats.org/officeDocument/2006/relationships/customXml" Target="../ink/ink600.xml"/><Relationship Id="rId397" Type="http://schemas.openxmlformats.org/officeDocument/2006/relationships/customXml" Target="../ink/ink621.xml"/><Relationship Id="rId520" Type="http://schemas.openxmlformats.org/officeDocument/2006/relationships/image" Target="../media/image322.png"/><Relationship Id="rId562" Type="http://schemas.openxmlformats.org/officeDocument/2006/relationships/image" Target="../media/image343.png"/><Relationship Id="rId618" Type="http://schemas.openxmlformats.org/officeDocument/2006/relationships/image" Target="../media/image371.png"/><Relationship Id="rId215" Type="http://schemas.openxmlformats.org/officeDocument/2006/relationships/customXml" Target="../ink/ink530.xml"/><Relationship Id="rId257" Type="http://schemas.openxmlformats.org/officeDocument/2006/relationships/customXml" Target="../ink/ink551.xml"/><Relationship Id="rId422" Type="http://schemas.openxmlformats.org/officeDocument/2006/relationships/image" Target="../media/image273.png"/><Relationship Id="rId464" Type="http://schemas.openxmlformats.org/officeDocument/2006/relationships/image" Target="../media/image294.png"/><Relationship Id="rId299" Type="http://schemas.openxmlformats.org/officeDocument/2006/relationships/customXml" Target="../ink/ink572.xml"/><Relationship Id="rId727" Type="http://schemas.openxmlformats.org/officeDocument/2006/relationships/customXml" Target="../ink/ink786.xml"/><Relationship Id="rId63" Type="http://schemas.openxmlformats.org/officeDocument/2006/relationships/customXml" Target="../ink/ink454.xml"/><Relationship Id="rId159" Type="http://schemas.openxmlformats.org/officeDocument/2006/relationships/customXml" Target="../ink/ink502.xml"/><Relationship Id="rId366" Type="http://schemas.openxmlformats.org/officeDocument/2006/relationships/image" Target="../media/image244.png"/><Relationship Id="rId573" Type="http://schemas.openxmlformats.org/officeDocument/2006/relationships/customXml" Target="../ink/ink709.xml"/><Relationship Id="rId226" Type="http://schemas.openxmlformats.org/officeDocument/2006/relationships/image" Target="../media/image174.png"/><Relationship Id="rId433" Type="http://schemas.openxmlformats.org/officeDocument/2006/relationships/customXml" Target="../ink/ink639.xml"/><Relationship Id="rId640" Type="http://schemas.openxmlformats.org/officeDocument/2006/relationships/image" Target="../media/image382.png"/><Relationship Id="rId738" Type="http://schemas.openxmlformats.org/officeDocument/2006/relationships/image" Target="../media/image431.png"/><Relationship Id="rId74" Type="http://schemas.openxmlformats.org/officeDocument/2006/relationships/image" Target="../media/image98.png"/><Relationship Id="rId377" Type="http://schemas.openxmlformats.org/officeDocument/2006/relationships/customXml" Target="../ink/ink611.xml"/><Relationship Id="rId500" Type="http://schemas.openxmlformats.org/officeDocument/2006/relationships/image" Target="../media/image312.png"/><Relationship Id="rId584" Type="http://schemas.openxmlformats.org/officeDocument/2006/relationships/image" Target="../media/image354.png"/><Relationship Id="rId5" Type="http://schemas.openxmlformats.org/officeDocument/2006/relationships/customXml" Target="../ink/ink425.xml"/><Relationship Id="rId237" Type="http://schemas.openxmlformats.org/officeDocument/2006/relationships/customXml" Target="../ink/ink541.xml"/><Relationship Id="rId444" Type="http://schemas.openxmlformats.org/officeDocument/2006/relationships/image" Target="../media/image284.png"/><Relationship Id="rId651" Type="http://schemas.openxmlformats.org/officeDocument/2006/relationships/customXml" Target="../ink/ink748.xml"/><Relationship Id="rId290" Type="http://schemas.openxmlformats.org/officeDocument/2006/relationships/image" Target="../media/image206.png"/><Relationship Id="rId304" Type="http://schemas.openxmlformats.org/officeDocument/2006/relationships/image" Target="../media/image213.png"/><Relationship Id="rId388" Type="http://schemas.openxmlformats.org/officeDocument/2006/relationships/image" Target="../media/image255.png"/><Relationship Id="rId511" Type="http://schemas.openxmlformats.org/officeDocument/2006/relationships/customXml" Target="../ink/ink678.xml"/><Relationship Id="rId609" Type="http://schemas.openxmlformats.org/officeDocument/2006/relationships/customXml" Target="../ink/ink727.xml"/><Relationship Id="rId85" Type="http://schemas.openxmlformats.org/officeDocument/2006/relationships/customXml" Target="../ink/ink465.xml"/><Relationship Id="rId150" Type="http://schemas.openxmlformats.org/officeDocument/2006/relationships/image" Target="../media/image136.png"/><Relationship Id="rId595" Type="http://schemas.openxmlformats.org/officeDocument/2006/relationships/customXml" Target="../ink/ink720.xml"/><Relationship Id="rId248" Type="http://schemas.openxmlformats.org/officeDocument/2006/relationships/image" Target="../media/image185.png"/><Relationship Id="rId455" Type="http://schemas.openxmlformats.org/officeDocument/2006/relationships/customXml" Target="../ink/ink650.xml"/><Relationship Id="rId662" Type="http://schemas.openxmlformats.org/officeDocument/2006/relationships/image" Target="../media/image393.png"/><Relationship Id="rId12" Type="http://schemas.openxmlformats.org/officeDocument/2006/relationships/image" Target="../media/image67.png"/><Relationship Id="rId108" Type="http://schemas.openxmlformats.org/officeDocument/2006/relationships/image" Target="../media/image115.png"/><Relationship Id="rId315" Type="http://schemas.openxmlformats.org/officeDocument/2006/relationships/customXml" Target="../ink/ink580.xml"/><Relationship Id="rId522" Type="http://schemas.openxmlformats.org/officeDocument/2006/relationships/image" Target="../media/image323.png"/><Relationship Id="rId96" Type="http://schemas.openxmlformats.org/officeDocument/2006/relationships/image" Target="../media/image109.png"/><Relationship Id="rId161" Type="http://schemas.openxmlformats.org/officeDocument/2006/relationships/customXml" Target="../ink/ink503.xml"/><Relationship Id="rId399" Type="http://schemas.openxmlformats.org/officeDocument/2006/relationships/customXml" Target="../ink/ink622.xml"/><Relationship Id="rId259" Type="http://schemas.openxmlformats.org/officeDocument/2006/relationships/customXml" Target="../ink/ink552.xml"/><Relationship Id="rId466" Type="http://schemas.openxmlformats.org/officeDocument/2006/relationships/image" Target="../media/image295.png"/><Relationship Id="rId673" Type="http://schemas.openxmlformats.org/officeDocument/2006/relationships/customXml" Target="../ink/ink759.xml"/><Relationship Id="rId23" Type="http://schemas.openxmlformats.org/officeDocument/2006/relationships/customXml" Target="../ink/ink434.xml"/><Relationship Id="rId119" Type="http://schemas.openxmlformats.org/officeDocument/2006/relationships/customXml" Target="../ink/ink482.xml"/><Relationship Id="rId326" Type="http://schemas.openxmlformats.org/officeDocument/2006/relationships/image" Target="../media/image224.png"/><Relationship Id="rId533" Type="http://schemas.openxmlformats.org/officeDocument/2006/relationships/customXml" Target="../ink/ink689.xml"/><Relationship Id="rId172" Type="http://schemas.openxmlformats.org/officeDocument/2006/relationships/image" Target="../media/image147.png"/><Relationship Id="rId477" Type="http://schemas.openxmlformats.org/officeDocument/2006/relationships/customXml" Target="../ink/ink661.xml"/><Relationship Id="rId600" Type="http://schemas.openxmlformats.org/officeDocument/2006/relationships/image" Target="../media/image362.png"/><Relationship Id="rId684" Type="http://schemas.openxmlformats.org/officeDocument/2006/relationships/image" Target="../media/image404.png"/><Relationship Id="rId337" Type="http://schemas.openxmlformats.org/officeDocument/2006/relationships/customXml" Target="../ink/ink591.xml"/><Relationship Id="rId34" Type="http://schemas.openxmlformats.org/officeDocument/2006/relationships/image" Target="../media/image78.png"/><Relationship Id="rId544" Type="http://schemas.openxmlformats.org/officeDocument/2006/relationships/image" Target="../media/image334.png"/><Relationship Id="rId183" Type="http://schemas.openxmlformats.org/officeDocument/2006/relationships/customXml" Target="../ink/ink514.xml"/><Relationship Id="rId390" Type="http://schemas.openxmlformats.org/officeDocument/2006/relationships/image" Target="../media/image256.png"/><Relationship Id="rId404" Type="http://schemas.openxmlformats.org/officeDocument/2006/relationships/image" Target="../media/image263.png"/><Relationship Id="rId611" Type="http://schemas.openxmlformats.org/officeDocument/2006/relationships/customXml" Target="../ink/ink728.xml"/><Relationship Id="rId250" Type="http://schemas.openxmlformats.org/officeDocument/2006/relationships/image" Target="../media/image186.png"/><Relationship Id="rId488" Type="http://schemas.openxmlformats.org/officeDocument/2006/relationships/image" Target="../media/image306.png"/><Relationship Id="rId695" Type="http://schemas.openxmlformats.org/officeDocument/2006/relationships/customXml" Target="../ink/ink770.xml"/><Relationship Id="rId709" Type="http://schemas.openxmlformats.org/officeDocument/2006/relationships/customXml" Target="../ink/ink777.xml"/><Relationship Id="rId45" Type="http://schemas.openxmlformats.org/officeDocument/2006/relationships/customXml" Target="../ink/ink445.xml"/><Relationship Id="rId110" Type="http://schemas.openxmlformats.org/officeDocument/2006/relationships/image" Target="../media/image116.png"/><Relationship Id="rId348" Type="http://schemas.openxmlformats.org/officeDocument/2006/relationships/image" Target="../media/image235.png"/><Relationship Id="rId555" Type="http://schemas.openxmlformats.org/officeDocument/2006/relationships/customXml" Target="../ink/ink700.xml"/><Relationship Id="rId194" Type="http://schemas.openxmlformats.org/officeDocument/2006/relationships/image" Target="../media/image158.png"/><Relationship Id="rId208" Type="http://schemas.openxmlformats.org/officeDocument/2006/relationships/image" Target="../media/image165.png"/><Relationship Id="rId415" Type="http://schemas.openxmlformats.org/officeDocument/2006/relationships/customXml" Target="../ink/ink630.xml"/><Relationship Id="rId622" Type="http://schemas.openxmlformats.org/officeDocument/2006/relationships/image" Target="../media/image373.png"/><Relationship Id="rId261" Type="http://schemas.openxmlformats.org/officeDocument/2006/relationships/customXml" Target="../ink/ink553.xml"/><Relationship Id="rId499" Type="http://schemas.openxmlformats.org/officeDocument/2006/relationships/customXml" Target="../ink/ink672.xml"/><Relationship Id="rId56" Type="http://schemas.openxmlformats.org/officeDocument/2006/relationships/image" Target="../media/image89.png"/><Relationship Id="rId359" Type="http://schemas.openxmlformats.org/officeDocument/2006/relationships/customXml" Target="../ink/ink602.xml"/><Relationship Id="rId566" Type="http://schemas.openxmlformats.org/officeDocument/2006/relationships/image" Target="../media/image345.png"/><Relationship Id="rId121" Type="http://schemas.openxmlformats.org/officeDocument/2006/relationships/customXml" Target="../ink/ink483.xml"/><Relationship Id="rId219" Type="http://schemas.openxmlformats.org/officeDocument/2006/relationships/customXml" Target="../ink/ink532.xml"/><Relationship Id="rId426" Type="http://schemas.openxmlformats.org/officeDocument/2006/relationships/image" Target="../media/image275.png"/><Relationship Id="rId633" Type="http://schemas.openxmlformats.org/officeDocument/2006/relationships/customXml" Target="../ink/ink739.xml"/><Relationship Id="rId67" Type="http://schemas.openxmlformats.org/officeDocument/2006/relationships/customXml" Target="../ink/ink456.xml"/><Relationship Id="rId272" Type="http://schemas.openxmlformats.org/officeDocument/2006/relationships/image" Target="../media/image197.png"/><Relationship Id="rId577" Type="http://schemas.openxmlformats.org/officeDocument/2006/relationships/customXml" Target="../ink/ink711.xml"/><Relationship Id="rId700" Type="http://schemas.openxmlformats.org/officeDocument/2006/relationships/image" Target="../media/image412.png"/><Relationship Id="rId132" Type="http://schemas.openxmlformats.org/officeDocument/2006/relationships/image" Target="../media/image127.png"/><Relationship Id="rId437" Type="http://schemas.openxmlformats.org/officeDocument/2006/relationships/customXml" Target="../ink/ink641.xml"/><Relationship Id="rId644" Type="http://schemas.openxmlformats.org/officeDocument/2006/relationships/image" Target="../media/image384.png"/><Relationship Id="rId283" Type="http://schemas.openxmlformats.org/officeDocument/2006/relationships/customXml" Target="../ink/ink564.xml"/><Relationship Id="rId490" Type="http://schemas.openxmlformats.org/officeDocument/2006/relationships/image" Target="../media/image307.png"/><Relationship Id="rId504" Type="http://schemas.openxmlformats.org/officeDocument/2006/relationships/image" Target="../media/image314.png"/><Relationship Id="rId711" Type="http://schemas.openxmlformats.org/officeDocument/2006/relationships/customXml" Target="../ink/ink778.xml"/><Relationship Id="rId78" Type="http://schemas.openxmlformats.org/officeDocument/2006/relationships/image" Target="../media/image100.png"/><Relationship Id="rId143" Type="http://schemas.openxmlformats.org/officeDocument/2006/relationships/customXml" Target="../ink/ink494.xml"/><Relationship Id="rId350" Type="http://schemas.openxmlformats.org/officeDocument/2006/relationships/image" Target="../media/image236.png"/><Relationship Id="rId588" Type="http://schemas.openxmlformats.org/officeDocument/2006/relationships/image" Target="../media/image356.png"/><Relationship Id="rId9" Type="http://schemas.openxmlformats.org/officeDocument/2006/relationships/customXml" Target="../ink/ink427.xml"/><Relationship Id="rId210" Type="http://schemas.openxmlformats.org/officeDocument/2006/relationships/image" Target="../media/image166.png"/><Relationship Id="rId448" Type="http://schemas.openxmlformats.org/officeDocument/2006/relationships/image" Target="../media/image286.png"/><Relationship Id="rId655" Type="http://schemas.openxmlformats.org/officeDocument/2006/relationships/customXml" Target="../ink/ink750.xml"/><Relationship Id="rId294" Type="http://schemas.openxmlformats.org/officeDocument/2006/relationships/image" Target="../media/image208.png"/><Relationship Id="rId308" Type="http://schemas.openxmlformats.org/officeDocument/2006/relationships/image" Target="../media/image215.png"/><Relationship Id="rId515" Type="http://schemas.openxmlformats.org/officeDocument/2006/relationships/customXml" Target="../ink/ink680.xml"/><Relationship Id="rId722" Type="http://schemas.openxmlformats.org/officeDocument/2006/relationships/image" Target="../media/image423.png"/><Relationship Id="rId89" Type="http://schemas.openxmlformats.org/officeDocument/2006/relationships/customXml" Target="../ink/ink467.xml"/><Relationship Id="rId154" Type="http://schemas.openxmlformats.org/officeDocument/2006/relationships/image" Target="../media/image138.png"/><Relationship Id="rId361" Type="http://schemas.openxmlformats.org/officeDocument/2006/relationships/customXml" Target="../ink/ink603.xml"/><Relationship Id="rId599" Type="http://schemas.openxmlformats.org/officeDocument/2006/relationships/customXml" Target="../ink/ink722.xml"/><Relationship Id="rId459" Type="http://schemas.openxmlformats.org/officeDocument/2006/relationships/customXml" Target="../ink/ink652.xml"/><Relationship Id="rId666" Type="http://schemas.openxmlformats.org/officeDocument/2006/relationships/image" Target="../media/image395.png"/><Relationship Id="rId16" Type="http://schemas.openxmlformats.org/officeDocument/2006/relationships/image" Target="../media/image69.png"/><Relationship Id="rId221" Type="http://schemas.openxmlformats.org/officeDocument/2006/relationships/customXml" Target="../ink/ink533.xml"/><Relationship Id="rId319" Type="http://schemas.openxmlformats.org/officeDocument/2006/relationships/customXml" Target="../ink/ink582.xml"/><Relationship Id="rId526" Type="http://schemas.openxmlformats.org/officeDocument/2006/relationships/image" Target="../media/image325.png"/><Relationship Id="rId733" Type="http://schemas.openxmlformats.org/officeDocument/2006/relationships/customXml" Target="../ink/ink789.xml"/><Relationship Id="rId165" Type="http://schemas.openxmlformats.org/officeDocument/2006/relationships/customXml" Target="../ink/ink505.xml"/><Relationship Id="rId372" Type="http://schemas.openxmlformats.org/officeDocument/2006/relationships/image" Target="../media/image247.png"/><Relationship Id="rId677" Type="http://schemas.openxmlformats.org/officeDocument/2006/relationships/customXml" Target="../ink/ink761.xml"/><Relationship Id="rId232" Type="http://schemas.openxmlformats.org/officeDocument/2006/relationships/image" Target="../media/image177.png"/><Relationship Id="rId27" Type="http://schemas.openxmlformats.org/officeDocument/2006/relationships/customXml" Target="../ink/ink436.xml"/><Relationship Id="rId537" Type="http://schemas.openxmlformats.org/officeDocument/2006/relationships/customXml" Target="../ink/ink691.xml"/><Relationship Id="rId80" Type="http://schemas.openxmlformats.org/officeDocument/2006/relationships/image" Target="../media/image101.png"/><Relationship Id="rId176" Type="http://schemas.openxmlformats.org/officeDocument/2006/relationships/image" Target="../media/image149.png"/><Relationship Id="rId383" Type="http://schemas.openxmlformats.org/officeDocument/2006/relationships/customXml" Target="../ink/ink614.xml"/><Relationship Id="rId590" Type="http://schemas.openxmlformats.org/officeDocument/2006/relationships/image" Target="../media/image357.png"/><Relationship Id="rId604" Type="http://schemas.openxmlformats.org/officeDocument/2006/relationships/image" Target="../media/image364.png"/><Relationship Id="rId243" Type="http://schemas.openxmlformats.org/officeDocument/2006/relationships/customXml" Target="../ink/ink544.xml"/><Relationship Id="rId450" Type="http://schemas.openxmlformats.org/officeDocument/2006/relationships/image" Target="../media/image287.png"/><Relationship Id="rId688" Type="http://schemas.openxmlformats.org/officeDocument/2006/relationships/image" Target="../media/image406.png"/><Relationship Id="rId38" Type="http://schemas.openxmlformats.org/officeDocument/2006/relationships/image" Target="../media/image80.png"/><Relationship Id="rId103" Type="http://schemas.openxmlformats.org/officeDocument/2006/relationships/customXml" Target="../ink/ink474.xml"/><Relationship Id="rId310" Type="http://schemas.openxmlformats.org/officeDocument/2006/relationships/image" Target="../media/image216.png"/><Relationship Id="rId548" Type="http://schemas.openxmlformats.org/officeDocument/2006/relationships/image" Target="../media/image336.png"/><Relationship Id="rId91" Type="http://schemas.openxmlformats.org/officeDocument/2006/relationships/customXml" Target="../ink/ink468.xml"/><Relationship Id="rId187" Type="http://schemas.openxmlformats.org/officeDocument/2006/relationships/customXml" Target="../ink/ink516.xml"/><Relationship Id="rId394" Type="http://schemas.openxmlformats.org/officeDocument/2006/relationships/image" Target="../media/image258.png"/><Relationship Id="rId408" Type="http://schemas.openxmlformats.org/officeDocument/2006/relationships/image" Target="../media/image265.png"/><Relationship Id="rId615" Type="http://schemas.openxmlformats.org/officeDocument/2006/relationships/customXml" Target="../ink/ink730.xml"/><Relationship Id="rId254" Type="http://schemas.openxmlformats.org/officeDocument/2006/relationships/image" Target="../media/image188.png"/><Relationship Id="rId699" Type="http://schemas.openxmlformats.org/officeDocument/2006/relationships/customXml" Target="../ink/ink772.xml"/><Relationship Id="rId49" Type="http://schemas.openxmlformats.org/officeDocument/2006/relationships/customXml" Target="../ink/ink447.xml"/><Relationship Id="rId114" Type="http://schemas.openxmlformats.org/officeDocument/2006/relationships/image" Target="../media/image118.png"/><Relationship Id="rId461" Type="http://schemas.openxmlformats.org/officeDocument/2006/relationships/customXml" Target="../ink/ink653.xml"/><Relationship Id="rId559" Type="http://schemas.openxmlformats.org/officeDocument/2006/relationships/customXml" Target="../ink/ink702.xml"/><Relationship Id="rId198" Type="http://schemas.openxmlformats.org/officeDocument/2006/relationships/image" Target="../media/image160.png"/><Relationship Id="rId321" Type="http://schemas.openxmlformats.org/officeDocument/2006/relationships/customXml" Target="../ink/ink583.xml"/><Relationship Id="rId419" Type="http://schemas.openxmlformats.org/officeDocument/2006/relationships/customXml" Target="../ink/ink632.xml"/><Relationship Id="rId626" Type="http://schemas.openxmlformats.org/officeDocument/2006/relationships/image" Target="../media/image375.png"/><Relationship Id="rId265" Type="http://schemas.openxmlformats.org/officeDocument/2006/relationships/customXml" Target="../ink/ink555.xml"/><Relationship Id="rId472" Type="http://schemas.openxmlformats.org/officeDocument/2006/relationships/image" Target="../media/image298.png"/><Relationship Id="rId125" Type="http://schemas.openxmlformats.org/officeDocument/2006/relationships/customXml" Target="../ink/ink485.xml"/><Relationship Id="rId332" Type="http://schemas.openxmlformats.org/officeDocument/2006/relationships/image" Target="../media/image227.png"/><Relationship Id="rId637" Type="http://schemas.openxmlformats.org/officeDocument/2006/relationships/customXml" Target="../ink/ink741.xml"/><Relationship Id="rId276" Type="http://schemas.openxmlformats.org/officeDocument/2006/relationships/image" Target="../media/image199.png"/><Relationship Id="rId483" Type="http://schemas.openxmlformats.org/officeDocument/2006/relationships/customXml" Target="../ink/ink664.xml"/><Relationship Id="rId690" Type="http://schemas.openxmlformats.org/officeDocument/2006/relationships/image" Target="../media/image407.png"/><Relationship Id="rId704" Type="http://schemas.openxmlformats.org/officeDocument/2006/relationships/image" Target="../media/image414.png"/><Relationship Id="rId40" Type="http://schemas.openxmlformats.org/officeDocument/2006/relationships/image" Target="../media/image81.png"/><Relationship Id="rId136" Type="http://schemas.openxmlformats.org/officeDocument/2006/relationships/image" Target="../media/image129.png"/><Relationship Id="rId343" Type="http://schemas.openxmlformats.org/officeDocument/2006/relationships/customXml" Target="../ink/ink594.xml"/><Relationship Id="rId550" Type="http://schemas.openxmlformats.org/officeDocument/2006/relationships/image" Target="../media/image337.png"/><Relationship Id="rId203" Type="http://schemas.openxmlformats.org/officeDocument/2006/relationships/customXml" Target="../ink/ink524.xml"/><Relationship Id="rId648" Type="http://schemas.openxmlformats.org/officeDocument/2006/relationships/image" Target="../media/image386.png"/><Relationship Id="rId287" Type="http://schemas.openxmlformats.org/officeDocument/2006/relationships/customXml" Target="../ink/ink566.xml"/><Relationship Id="rId410" Type="http://schemas.openxmlformats.org/officeDocument/2006/relationships/image" Target="../media/image266.png"/><Relationship Id="rId494" Type="http://schemas.openxmlformats.org/officeDocument/2006/relationships/image" Target="../media/image309.png"/><Relationship Id="rId508" Type="http://schemas.openxmlformats.org/officeDocument/2006/relationships/image" Target="../media/image316.png"/><Relationship Id="rId715" Type="http://schemas.openxmlformats.org/officeDocument/2006/relationships/customXml" Target="../ink/ink780.xml"/><Relationship Id="rId147" Type="http://schemas.openxmlformats.org/officeDocument/2006/relationships/customXml" Target="../ink/ink496.xml"/><Relationship Id="rId354" Type="http://schemas.openxmlformats.org/officeDocument/2006/relationships/image" Target="../media/image238.png"/><Relationship Id="rId51" Type="http://schemas.openxmlformats.org/officeDocument/2006/relationships/customXml" Target="../ink/ink448.xml"/><Relationship Id="rId561" Type="http://schemas.openxmlformats.org/officeDocument/2006/relationships/customXml" Target="../ink/ink703.xml"/><Relationship Id="rId659" Type="http://schemas.openxmlformats.org/officeDocument/2006/relationships/customXml" Target="../ink/ink752.xml"/></Relationships>
</file>

<file path=ppt/slides/_rels/slide6.xml.rels><?xml version="1.0" encoding="UTF-8" standalone="yes"?>
<Relationships xmlns="http://schemas.openxmlformats.org/package/2006/relationships"><Relationship Id="rId8" Type="http://schemas.openxmlformats.org/officeDocument/2006/relationships/image" Target="../media/image434.png"/><Relationship Id="rId13" Type="http://schemas.openxmlformats.org/officeDocument/2006/relationships/customXml" Target="../ink/ink797.xml"/><Relationship Id="rId18" Type="http://schemas.openxmlformats.org/officeDocument/2006/relationships/image" Target="../media/image439.png"/><Relationship Id="rId3" Type="http://schemas.openxmlformats.org/officeDocument/2006/relationships/customXml" Target="../ink/ink792.xml"/><Relationship Id="rId21" Type="http://schemas.openxmlformats.org/officeDocument/2006/relationships/customXml" Target="../ink/ink801.xml"/><Relationship Id="rId7" Type="http://schemas.openxmlformats.org/officeDocument/2006/relationships/customXml" Target="../ink/ink794.xml"/><Relationship Id="rId12" Type="http://schemas.openxmlformats.org/officeDocument/2006/relationships/image" Target="../media/image436.png"/><Relationship Id="rId17" Type="http://schemas.openxmlformats.org/officeDocument/2006/relationships/customXml" Target="../ink/ink799.xml"/><Relationship Id="rId2" Type="http://schemas.openxmlformats.org/officeDocument/2006/relationships/notesSlide" Target="../notesSlides/notesSlide6.xml"/><Relationship Id="rId16" Type="http://schemas.openxmlformats.org/officeDocument/2006/relationships/image" Target="../media/image438.png"/><Relationship Id="rId20" Type="http://schemas.openxmlformats.org/officeDocument/2006/relationships/image" Target="../media/image440.png"/><Relationship Id="rId1" Type="http://schemas.openxmlformats.org/officeDocument/2006/relationships/slideLayout" Target="../slideLayouts/slideLayout7.xml"/><Relationship Id="rId6" Type="http://schemas.openxmlformats.org/officeDocument/2006/relationships/image" Target="../media/image433.png"/><Relationship Id="rId11" Type="http://schemas.openxmlformats.org/officeDocument/2006/relationships/customXml" Target="../ink/ink796.xml"/><Relationship Id="rId5" Type="http://schemas.openxmlformats.org/officeDocument/2006/relationships/customXml" Target="../ink/ink793.xml"/><Relationship Id="rId15" Type="http://schemas.openxmlformats.org/officeDocument/2006/relationships/customXml" Target="../ink/ink798.xml"/><Relationship Id="rId10" Type="http://schemas.openxmlformats.org/officeDocument/2006/relationships/image" Target="../media/image435.png"/><Relationship Id="rId19" Type="http://schemas.openxmlformats.org/officeDocument/2006/relationships/customXml" Target="../ink/ink800.xml"/><Relationship Id="rId4" Type="http://schemas.openxmlformats.org/officeDocument/2006/relationships/image" Target="../media/image432.png"/><Relationship Id="rId9" Type="http://schemas.openxmlformats.org/officeDocument/2006/relationships/customXml" Target="../ink/ink795.xml"/><Relationship Id="rId14" Type="http://schemas.openxmlformats.org/officeDocument/2006/relationships/image" Target="../media/image437.png"/><Relationship Id="rId22" Type="http://schemas.openxmlformats.org/officeDocument/2006/relationships/image" Target="../media/image441.png"/></Relationships>
</file>

<file path=ppt/slides/_rels/slide7.xml.rels><?xml version="1.0" encoding="UTF-8" standalone="yes"?>
<Relationships xmlns="http://schemas.openxmlformats.org/package/2006/relationships"><Relationship Id="rId117" Type="http://schemas.openxmlformats.org/officeDocument/2006/relationships/customXml" Target="../ink/ink859.xml"/><Relationship Id="rId299" Type="http://schemas.openxmlformats.org/officeDocument/2006/relationships/image" Target="../media/image581.png"/><Relationship Id="rId21" Type="http://schemas.openxmlformats.org/officeDocument/2006/relationships/customXml" Target="../ink/ink811.xml"/><Relationship Id="rId63" Type="http://schemas.openxmlformats.org/officeDocument/2006/relationships/customXml" Target="../ink/ink832.xml"/><Relationship Id="rId159" Type="http://schemas.openxmlformats.org/officeDocument/2006/relationships/customXml" Target="../ink/ink880.xml"/><Relationship Id="rId324" Type="http://schemas.openxmlformats.org/officeDocument/2006/relationships/customXml" Target="../ink/ink963.xml"/><Relationship Id="rId170" Type="http://schemas.openxmlformats.org/officeDocument/2006/relationships/image" Target="../media/image519.png"/><Relationship Id="rId226" Type="http://schemas.openxmlformats.org/officeDocument/2006/relationships/image" Target="../media/image547.png"/><Relationship Id="rId268" Type="http://schemas.openxmlformats.org/officeDocument/2006/relationships/customXml" Target="../ink/ink935.xml"/><Relationship Id="rId32" Type="http://schemas.openxmlformats.org/officeDocument/2006/relationships/image" Target="../media/image450.png"/><Relationship Id="rId74" Type="http://schemas.openxmlformats.org/officeDocument/2006/relationships/image" Target="../media/image471.png"/><Relationship Id="rId128" Type="http://schemas.openxmlformats.org/officeDocument/2006/relationships/image" Target="../media/image498.png"/><Relationship Id="rId335" Type="http://schemas.openxmlformats.org/officeDocument/2006/relationships/image" Target="../media/image599.png"/><Relationship Id="rId5" Type="http://schemas.openxmlformats.org/officeDocument/2006/relationships/customXml" Target="../ink/ink803.xml"/><Relationship Id="rId181" Type="http://schemas.openxmlformats.org/officeDocument/2006/relationships/customXml" Target="../ink/ink891.xml"/><Relationship Id="rId237" Type="http://schemas.openxmlformats.org/officeDocument/2006/relationships/customXml" Target="../ink/ink919.xml"/><Relationship Id="rId279" Type="http://schemas.openxmlformats.org/officeDocument/2006/relationships/image" Target="../media/image572.png"/><Relationship Id="rId43" Type="http://schemas.openxmlformats.org/officeDocument/2006/relationships/customXml" Target="../ink/ink822.xml"/><Relationship Id="rId139" Type="http://schemas.openxmlformats.org/officeDocument/2006/relationships/customXml" Target="../ink/ink870.xml"/><Relationship Id="rId290" Type="http://schemas.openxmlformats.org/officeDocument/2006/relationships/customXml" Target="../ink/ink946.xml"/><Relationship Id="rId304" Type="http://schemas.openxmlformats.org/officeDocument/2006/relationships/customXml" Target="../ink/ink953.xml"/><Relationship Id="rId346" Type="http://schemas.openxmlformats.org/officeDocument/2006/relationships/customXml" Target="../ink/ink974.xml"/><Relationship Id="rId85" Type="http://schemas.openxmlformats.org/officeDocument/2006/relationships/customXml" Target="../ink/ink843.xml"/><Relationship Id="rId150" Type="http://schemas.openxmlformats.org/officeDocument/2006/relationships/image" Target="../media/image509.png"/><Relationship Id="rId192" Type="http://schemas.openxmlformats.org/officeDocument/2006/relationships/image" Target="../media/image530.png"/><Relationship Id="rId206" Type="http://schemas.openxmlformats.org/officeDocument/2006/relationships/image" Target="../media/image537.png"/><Relationship Id="rId248" Type="http://schemas.openxmlformats.org/officeDocument/2006/relationships/image" Target="../media/image557.png"/><Relationship Id="rId12" Type="http://schemas.openxmlformats.org/officeDocument/2006/relationships/image" Target="../media/image4400.png"/><Relationship Id="rId108" Type="http://schemas.openxmlformats.org/officeDocument/2006/relationships/image" Target="../media/image488.png"/><Relationship Id="rId315" Type="http://schemas.openxmlformats.org/officeDocument/2006/relationships/image" Target="../media/image589.png"/><Relationship Id="rId357" Type="http://schemas.openxmlformats.org/officeDocument/2006/relationships/image" Target="../media/image610.png"/><Relationship Id="rId54" Type="http://schemas.openxmlformats.org/officeDocument/2006/relationships/image" Target="../media/image461.png"/><Relationship Id="rId96" Type="http://schemas.openxmlformats.org/officeDocument/2006/relationships/image" Target="../media/image482.png"/><Relationship Id="rId161" Type="http://schemas.openxmlformats.org/officeDocument/2006/relationships/customXml" Target="../ink/ink881.xml"/><Relationship Id="rId217" Type="http://schemas.openxmlformats.org/officeDocument/2006/relationships/customXml" Target="../ink/ink909.xml"/><Relationship Id="rId259" Type="http://schemas.openxmlformats.org/officeDocument/2006/relationships/customXml" Target="../ink/ink930.xml"/><Relationship Id="rId23" Type="http://schemas.openxmlformats.org/officeDocument/2006/relationships/customXml" Target="../ink/ink812.xml"/><Relationship Id="rId119" Type="http://schemas.openxmlformats.org/officeDocument/2006/relationships/customXml" Target="../ink/ink860.xml"/><Relationship Id="rId270" Type="http://schemas.openxmlformats.org/officeDocument/2006/relationships/customXml" Target="../ink/ink936.xml"/><Relationship Id="rId326" Type="http://schemas.openxmlformats.org/officeDocument/2006/relationships/customXml" Target="../ink/ink964.xml"/><Relationship Id="rId65" Type="http://schemas.openxmlformats.org/officeDocument/2006/relationships/customXml" Target="../ink/ink833.xml"/><Relationship Id="rId130" Type="http://schemas.openxmlformats.org/officeDocument/2006/relationships/image" Target="../media/image499.png"/><Relationship Id="rId172" Type="http://schemas.openxmlformats.org/officeDocument/2006/relationships/image" Target="../media/image520.png"/><Relationship Id="rId228" Type="http://schemas.openxmlformats.org/officeDocument/2006/relationships/image" Target="../media/image548.png"/><Relationship Id="rId281" Type="http://schemas.openxmlformats.org/officeDocument/2006/relationships/image" Target="../media/image573.png"/><Relationship Id="rId337" Type="http://schemas.openxmlformats.org/officeDocument/2006/relationships/image" Target="../media/image600.png"/><Relationship Id="rId34" Type="http://schemas.openxmlformats.org/officeDocument/2006/relationships/image" Target="../media/image451.png"/><Relationship Id="rId76" Type="http://schemas.openxmlformats.org/officeDocument/2006/relationships/image" Target="../media/image472.png"/><Relationship Id="rId141" Type="http://schemas.openxmlformats.org/officeDocument/2006/relationships/customXml" Target="../ink/ink871.xml"/><Relationship Id="rId7" Type="http://schemas.openxmlformats.org/officeDocument/2006/relationships/customXml" Target="../ink/ink804.xml"/><Relationship Id="rId183" Type="http://schemas.openxmlformats.org/officeDocument/2006/relationships/customXml" Target="../ink/ink892.xml"/><Relationship Id="rId239" Type="http://schemas.openxmlformats.org/officeDocument/2006/relationships/customXml" Target="../ink/ink920.xml"/><Relationship Id="rId250" Type="http://schemas.openxmlformats.org/officeDocument/2006/relationships/image" Target="../media/image558.png"/><Relationship Id="rId292" Type="http://schemas.openxmlformats.org/officeDocument/2006/relationships/customXml" Target="../ink/ink947.xml"/><Relationship Id="rId306" Type="http://schemas.openxmlformats.org/officeDocument/2006/relationships/customXml" Target="../ink/ink954.xml"/><Relationship Id="rId45" Type="http://schemas.openxmlformats.org/officeDocument/2006/relationships/customXml" Target="../ink/ink823.xml"/><Relationship Id="rId87" Type="http://schemas.openxmlformats.org/officeDocument/2006/relationships/customXml" Target="../ink/ink844.xml"/><Relationship Id="rId110" Type="http://schemas.openxmlformats.org/officeDocument/2006/relationships/image" Target="../media/image489.png"/><Relationship Id="rId348" Type="http://schemas.openxmlformats.org/officeDocument/2006/relationships/customXml" Target="../ink/ink975.xml"/><Relationship Id="rId152" Type="http://schemas.openxmlformats.org/officeDocument/2006/relationships/image" Target="../media/image510.png"/><Relationship Id="rId194" Type="http://schemas.openxmlformats.org/officeDocument/2006/relationships/image" Target="../media/image531.png"/><Relationship Id="rId208" Type="http://schemas.openxmlformats.org/officeDocument/2006/relationships/image" Target="../media/image538.png"/><Relationship Id="rId261" Type="http://schemas.openxmlformats.org/officeDocument/2006/relationships/image" Target="../media/image563.png"/><Relationship Id="rId14" Type="http://schemas.openxmlformats.org/officeDocument/2006/relationships/image" Target="../media/image4410.png"/><Relationship Id="rId56" Type="http://schemas.openxmlformats.org/officeDocument/2006/relationships/image" Target="../media/image462.png"/><Relationship Id="rId317" Type="http://schemas.openxmlformats.org/officeDocument/2006/relationships/image" Target="../media/image590.png"/><Relationship Id="rId359" Type="http://schemas.openxmlformats.org/officeDocument/2006/relationships/image" Target="../media/image611.png"/><Relationship Id="rId98" Type="http://schemas.openxmlformats.org/officeDocument/2006/relationships/image" Target="../media/image483.png"/><Relationship Id="rId121" Type="http://schemas.openxmlformats.org/officeDocument/2006/relationships/customXml" Target="../ink/ink861.xml"/><Relationship Id="rId163" Type="http://schemas.openxmlformats.org/officeDocument/2006/relationships/customXml" Target="../ink/ink882.xml"/><Relationship Id="rId219" Type="http://schemas.openxmlformats.org/officeDocument/2006/relationships/customXml" Target="../ink/ink910.xml"/><Relationship Id="rId230" Type="http://schemas.openxmlformats.org/officeDocument/2006/relationships/image" Target="../media/image549.png"/><Relationship Id="rId25" Type="http://schemas.openxmlformats.org/officeDocument/2006/relationships/customXml" Target="../ink/ink813.xml"/><Relationship Id="rId46" Type="http://schemas.openxmlformats.org/officeDocument/2006/relationships/image" Target="../media/image457.png"/><Relationship Id="rId67" Type="http://schemas.openxmlformats.org/officeDocument/2006/relationships/customXml" Target="../ink/ink834.xml"/><Relationship Id="rId272" Type="http://schemas.openxmlformats.org/officeDocument/2006/relationships/customXml" Target="../ink/ink937.xml"/><Relationship Id="rId293" Type="http://schemas.openxmlformats.org/officeDocument/2006/relationships/image" Target="../media/image579.png"/><Relationship Id="rId307" Type="http://schemas.openxmlformats.org/officeDocument/2006/relationships/image" Target="../media/image585.png"/><Relationship Id="rId328" Type="http://schemas.openxmlformats.org/officeDocument/2006/relationships/customXml" Target="../ink/ink965.xml"/><Relationship Id="rId349" Type="http://schemas.openxmlformats.org/officeDocument/2006/relationships/image" Target="../media/image606.png"/><Relationship Id="rId88" Type="http://schemas.openxmlformats.org/officeDocument/2006/relationships/image" Target="../media/image478.png"/><Relationship Id="rId111" Type="http://schemas.openxmlformats.org/officeDocument/2006/relationships/customXml" Target="../ink/ink856.xml"/><Relationship Id="rId132" Type="http://schemas.openxmlformats.org/officeDocument/2006/relationships/image" Target="../media/image500.png"/><Relationship Id="rId153" Type="http://schemas.openxmlformats.org/officeDocument/2006/relationships/customXml" Target="../ink/ink877.xml"/><Relationship Id="rId174" Type="http://schemas.openxmlformats.org/officeDocument/2006/relationships/image" Target="../media/image521.png"/><Relationship Id="rId195" Type="http://schemas.openxmlformats.org/officeDocument/2006/relationships/customXml" Target="../ink/ink898.xml"/><Relationship Id="rId209" Type="http://schemas.openxmlformats.org/officeDocument/2006/relationships/customXml" Target="../ink/ink905.xml"/><Relationship Id="rId220" Type="http://schemas.openxmlformats.org/officeDocument/2006/relationships/image" Target="../media/image544.png"/><Relationship Id="rId241" Type="http://schemas.openxmlformats.org/officeDocument/2006/relationships/customXml" Target="../ink/ink921.xml"/><Relationship Id="rId15" Type="http://schemas.openxmlformats.org/officeDocument/2006/relationships/customXml" Target="../ink/ink808.xml"/><Relationship Id="rId36" Type="http://schemas.openxmlformats.org/officeDocument/2006/relationships/image" Target="../media/image452.png"/><Relationship Id="rId57" Type="http://schemas.openxmlformats.org/officeDocument/2006/relationships/customXml" Target="../ink/ink829.xml"/><Relationship Id="rId262" Type="http://schemas.openxmlformats.org/officeDocument/2006/relationships/customXml" Target="../ink/ink932.xml"/><Relationship Id="rId283" Type="http://schemas.openxmlformats.org/officeDocument/2006/relationships/image" Target="../media/image574.png"/><Relationship Id="rId318" Type="http://schemas.openxmlformats.org/officeDocument/2006/relationships/customXml" Target="../ink/ink960.xml"/><Relationship Id="rId339" Type="http://schemas.openxmlformats.org/officeDocument/2006/relationships/image" Target="../media/image601.png"/><Relationship Id="rId78" Type="http://schemas.openxmlformats.org/officeDocument/2006/relationships/image" Target="../media/image473.png"/><Relationship Id="rId99" Type="http://schemas.openxmlformats.org/officeDocument/2006/relationships/customXml" Target="../ink/ink850.xml"/><Relationship Id="rId101" Type="http://schemas.openxmlformats.org/officeDocument/2006/relationships/customXml" Target="../ink/ink851.xml"/><Relationship Id="rId122" Type="http://schemas.openxmlformats.org/officeDocument/2006/relationships/image" Target="../media/image495.png"/><Relationship Id="rId143" Type="http://schemas.openxmlformats.org/officeDocument/2006/relationships/customXml" Target="../ink/ink872.xml"/><Relationship Id="rId164" Type="http://schemas.openxmlformats.org/officeDocument/2006/relationships/image" Target="../media/image516.png"/><Relationship Id="rId185" Type="http://schemas.openxmlformats.org/officeDocument/2006/relationships/customXml" Target="../ink/ink893.xml"/><Relationship Id="rId350" Type="http://schemas.openxmlformats.org/officeDocument/2006/relationships/customXml" Target="../ink/ink976.xml"/><Relationship Id="rId9" Type="http://schemas.openxmlformats.org/officeDocument/2006/relationships/customXml" Target="../ink/ink805.xml"/><Relationship Id="rId210" Type="http://schemas.openxmlformats.org/officeDocument/2006/relationships/image" Target="../media/image539.png"/><Relationship Id="rId26" Type="http://schemas.openxmlformats.org/officeDocument/2006/relationships/image" Target="../media/image447.png"/><Relationship Id="rId231" Type="http://schemas.openxmlformats.org/officeDocument/2006/relationships/customXml" Target="../ink/ink916.xml"/><Relationship Id="rId252" Type="http://schemas.openxmlformats.org/officeDocument/2006/relationships/image" Target="../media/image559.png"/><Relationship Id="rId273" Type="http://schemas.openxmlformats.org/officeDocument/2006/relationships/image" Target="../media/image569.png"/><Relationship Id="rId294" Type="http://schemas.openxmlformats.org/officeDocument/2006/relationships/customXml" Target="../ink/ink948.xml"/><Relationship Id="rId308" Type="http://schemas.openxmlformats.org/officeDocument/2006/relationships/customXml" Target="../ink/ink955.xml"/><Relationship Id="rId329" Type="http://schemas.openxmlformats.org/officeDocument/2006/relationships/image" Target="../media/image596.png"/><Relationship Id="rId47" Type="http://schemas.openxmlformats.org/officeDocument/2006/relationships/customXml" Target="../ink/ink824.xml"/><Relationship Id="rId68" Type="http://schemas.openxmlformats.org/officeDocument/2006/relationships/image" Target="../media/image468.png"/><Relationship Id="rId89" Type="http://schemas.openxmlformats.org/officeDocument/2006/relationships/customXml" Target="../ink/ink845.xml"/><Relationship Id="rId112" Type="http://schemas.openxmlformats.org/officeDocument/2006/relationships/image" Target="../media/image490.png"/><Relationship Id="rId133" Type="http://schemas.openxmlformats.org/officeDocument/2006/relationships/customXml" Target="../ink/ink867.xml"/><Relationship Id="rId154" Type="http://schemas.openxmlformats.org/officeDocument/2006/relationships/image" Target="../media/image511.png"/><Relationship Id="rId175" Type="http://schemas.openxmlformats.org/officeDocument/2006/relationships/customXml" Target="../ink/ink888.xml"/><Relationship Id="rId340" Type="http://schemas.openxmlformats.org/officeDocument/2006/relationships/customXml" Target="../ink/ink971.xml"/><Relationship Id="rId196" Type="http://schemas.openxmlformats.org/officeDocument/2006/relationships/image" Target="../media/image532.png"/><Relationship Id="rId200" Type="http://schemas.openxmlformats.org/officeDocument/2006/relationships/image" Target="../media/image534.png"/><Relationship Id="rId16" Type="http://schemas.openxmlformats.org/officeDocument/2006/relationships/image" Target="../media/image442.png"/><Relationship Id="rId221" Type="http://schemas.openxmlformats.org/officeDocument/2006/relationships/customXml" Target="../ink/ink911.xml"/><Relationship Id="rId242" Type="http://schemas.openxmlformats.org/officeDocument/2006/relationships/image" Target="../media/image554.png"/><Relationship Id="rId263" Type="http://schemas.openxmlformats.org/officeDocument/2006/relationships/image" Target="../media/image564.png"/><Relationship Id="rId284" Type="http://schemas.openxmlformats.org/officeDocument/2006/relationships/customXml" Target="../ink/ink943.xml"/><Relationship Id="rId319" Type="http://schemas.openxmlformats.org/officeDocument/2006/relationships/image" Target="../media/image591.png"/><Relationship Id="rId37" Type="http://schemas.openxmlformats.org/officeDocument/2006/relationships/customXml" Target="../ink/ink819.xml"/><Relationship Id="rId58" Type="http://schemas.openxmlformats.org/officeDocument/2006/relationships/image" Target="../media/image463.png"/><Relationship Id="rId79" Type="http://schemas.openxmlformats.org/officeDocument/2006/relationships/customXml" Target="../ink/ink840.xml"/><Relationship Id="rId102" Type="http://schemas.openxmlformats.org/officeDocument/2006/relationships/image" Target="../media/image485.png"/><Relationship Id="rId123" Type="http://schemas.openxmlformats.org/officeDocument/2006/relationships/customXml" Target="../ink/ink862.xml"/><Relationship Id="rId144" Type="http://schemas.openxmlformats.org/officeDocument/2006/relationships/image" Target="../media/image506.png"/><Relationship Id="rId330" Type="http://schemas.openxmlformats.org/officeDocument/2006/relationships/customXml" Target="../ink/ink966.xml"/><Relationship Id="rId90" Type="http://schemas.openxmlformats.org/officeDocument/2006/relationships/image" Target="../media/image479.png"/><Relationship Id="rId165" Type="http://schemas.openxmlformats.org/officeDocument/2006/relationships/customXml" Target="../ink/ink883.xml"/><Relationship Id="rId186" Type="http://schemas.openxmlformats.org/officeDocument/2006/relationships/image" Target="../media/image527.png"/><Relationship Id="rId351" Type="http://schemas.openxmlformats.org/officeDocument/2006/relationships/image" Target="../media/image607.png"/><Relationship Id="rId211" Type="http://schemas.openxmlformats.org/officeDocument/2006/relationships/customXml" Target="../ink/ink906.xml"/><Relationship Id="rId232" Type="http://schemas.openxmlformats.org/officeDocument/2006/relationships/image" Target="../media/image550.png"/><Relationship Id="rId253" Type="http://schemas.openxmlformats.org/officeDocument/2006/relationships/customXml" Target="../ink/ink927.xml"/><Relationship Id="rId274" Type="http://schemas.openxmlformats.org/officeDocument/2006/relationships/customXml" Target="../ink/ink938.xml"/><Relationship Id="rId295" Type="http://schemas.openxmlformats.org/officeDocument/2006/relationships/image" Target="../media/image580.png"/><Relationship Id="rId309" Type="http://schemas.openxmlformats.org/officeDocument/2006/relationships/image" Target="../media/image586.png"/><Relationship Id="rId27" Type="http://schemas.openxmlformats.org/officeDocument/2006/relationships/customXml" Target="../ink/ink814.xml"/><Relationship Id="rId48" Type="http://schemas.openxmlformats.org/officeDocument/2006/relationships/image" Target="../media/image458.png"/><Relationship Id="rId69" Type="http://schemas.openxmlformats.org/officeDocument/2006/relationships/customXml" Target="../ink/ink835.xml"/><Relationship Id="rId113" Type="http://schemas.openxmlformats.org/officeDocument/2006/relationships/customXml" Target="../ink/ink857.xml"/><Relationship Id="rId134" Type="http://schemas.openxmlformats.org/officeDocument/2006/relationships/image" Target="../media/image501.png"/><Relationship Id="rId320" Type="http://schemas.openxmlformats.org/officeDocument/2006/relationships/customXml" Target="../ink/ink961.xml"/><Relationship Id="rId80" Type="http://schemas.openxmlformats.org/officeDocument/2006/relationships/image" Target="../media/image474.png"/><Relationship Id="rId155" Type="http://schemas.openxmlformats.org/officeDocument/2006/relationships/customXml" Target="../ink/ink878.xml"/><Relationship Id="rId176" Type="http://schemas.openxmlformats.org/officeDocument/2006/relationships/image" Target="../media/image522.png"/><Relationship Id="rId197" Type="http://schemas.openxmlformats.org/officeDocument/2006/relationships/customXml" Target="../ink/ink899.xml"/><Relationship Id="rId341" Type="http://schemas.openxmlformats.org/officeDocument/2006/relationships/image" Target="../media/image602.png"/><Relationship Id="rId201" Type="http://schemas.openxmlformats.org/officeDocument/2006/relationships/customXml" Target="../ink/ink901.xml"/><Relationship Id="rId222" Type="http://schemas.openxmlformats.org/officeDocument/2006/relationships/image" Target="../media/image545.png"/><Relationship Id="rId243" Type="http://schemas.openxmlformats.org/officeDocument/2006/relationships/customXml" Target="../ink/ink922.xml"/><Relationship Id="rId264" Type="http://schemas.openxmlformats.org/officeDocument/2006/relationships/customXml" Target="../ink/ink933.xml"/><Relationship Id="rId285" Type="http://schemas.openxmlformats.org/officeDocument/2006/relationships/image" Target="../media/image575.png"/><Relationship Id="rId17" Type="http://schemas.openxmlformats.org/officeDocument/2006/relationships/customXml" Target="../ink/ink809.xml"/><Relationship Id="rId38" Type="http://schemas.openxmlformats.org/officeDocument/2006/relationships/image" Target="../media/image453.png"/><Relationship Id="rId59" Type="http://schemas.openxmlformats.org/officeDocument/2006/relationships/customXml" Target="../ink/ink830.xml"/><Relationship Id="rId103" Type="http://schemas.openxmlformats.org/officeDocument/2006/relationships/customXml" Target="../ink/ink852.xml"/><Relationship Id="rId124" Type="http://schemas.openxmlformats.org/officeDocument/2006/relationships/image" Target="../media/image496.png"/><Relationship Id="rId310" Type="http://schemas.openxmlformats.org/officeDocument/2006/relationships/customXml" Target="../ink/ink956.xml"/><Relationship Id="rId70" Type="http://schemas.openxmlformats.org/officeDocument/2006/relationships/image" Target="../media/image469.png"/><Relationship Id="rId91" Type="http://schemas.openxmlformats.org/officeDocument/2006/relationships/customXml" Target="../ink/ink846.xml"/><Relationship Id="rId145" Type="http://schemas.openxmlformats.org/officeDocument/2006/relationships/customXml" Target="../ink/ink873.xml"/><Relationship Id="rId166" Type="http://schemas.openxmlformats.org/officeDocument/2006/relationships/image" Target="../media/image517.png"/><Relationship Id="rId187" Type="http://schemas.openxmlformats.org/officeDocument/2006/relationships/customXml" Target="../ink/ink894.xml"/><Relationship Id="rId331" Type="http://schemas.openxmlformats.org/officeDocument/2006/relationships/image" Target="../media/image597.png"/><Relationship Id="rId352" Type="http://schemas.openxmlformats.org/officeDocument/2006/relationships/customXml" Target="../ink/ink977.xml"/><Relationship Id="rId1" Type="http://schemas.openxmlformats.org/officeDocument/2006/relationships/slideLayout" Target="../slideLayouts/slideLayout7.xml"/><Relationship Id="rId212" Type="http://schemas.openxmlformats.org/officeDocument/2006/relationships/image" Target="../media/image540.png"/><Relationship Id="rId233" Type="http://schemas.openxmlformats.org/officeDocument/2006/relationships/customXml" Target="../ink/ink917.xml"/><Relationship Id="rId254" Type="http://schemas.openxmlformats.org/officeDocument/2006/relationships/image" Target="../media/image560.png"/><Relationship Id="rId28" Type="http://schemas.openxmlformats.org/officeDocument/2006/relationships/image" Target="../media/image448.png"/><Relationship Id="rId49" Type="http://schemas.openxmlformats.org/officeDocument/2006/relationships/customXml" Target="../ink/ink825.xml"/><Relationship Id="rId114" Type="http://schemas.openxmlformats.org/officeDocument/2006/relationships/image" Target="../media/image491.png"/><Relationship Id="rId275" Type="http://schemas.openxmlformats.org/officeDocument/2006/relationships/image" Target="../media/image570.png"/><Relationship Id="rId296" Type="http://schemas.openxmlformats.org/officeDocument/2006/relationships/customXml" Target="../ink/ink949.xml"/><Relationship Id="rId300" Type="http://schemas.openxmlformats.org/officeDocument/2006/relationships/customXml" Target="../ink/ink951.xml"/><Relationship Id="rId60" Type="http://schemas.openxmlformats.org/officeDocument/2006/relationships/image" Target="../media/image464.png"/><Relationship Id="rId81" Type="http://schemas.openxmlformats.org/officeDocument/2006/relationships/customXml" Target="../ink/ink841.xml"/><Relationship Id="rId135" Type="http://schemas.openxmlformats.org/officeDocument/2006/relationships/customXml" Target="../ink/ink868.xml"/><Relationship Id="rId156" Type="http://schemas.openxmlformats.org/officeDocument/2006/relationships/image" Target="../media/image512.png"/><Relationship Id="rId177" Type="http://schemas.openxmlformats.org/officeDocument/2006/relationships/customXml" Target="../ink/ink889.xml"/><Relationship Id="rId198" Type="http://schemas.openxmlformats.org/officeDocument/2006/relationships/image" Target="../media/image533.png"/><Relationship Id="rId321" Type="http://schemas.openxmlformats.org/officeDocument/2006/relationships/image" Target="../media/image592.png"/><Relationship Id="rId342" Type="http://schemas.openxmlformats.org/officeDocument/2006/relationships/customXml" Target="../ink/ink972.xml"/><Relationship Id="rId202" Type="http://schemas.openxmlformats.org/officeDocument/2006/relationships/image" Target="../media/image535.png"/><Relationship Id="rId223" Type="http://schemas.openxmlformats.org/officeDocument/2006/relationships/customXml" Target="../ink/ink912.xml"/><Relationship Id="rId244" Type="http://schemas.openxmlformats.org/officeDocument/2006/relationships/image" Target="../media/image555.png"/><Relationship Id="rId18" Type="http://schemas.openxmlformats.org/officeDocument/2006/relationships/image" Target="../media/image443.png"/><Relationship Id="rId39" Type="http://schemas.openxmlformats.org/officeDocument/2006/relationships/customXml" Target="../ink/ink820.xml"/><Relationship Id="rId265" Type="http://schemas.openxmlformats.org/officeDocument/2006/relationships/image" Target="../media/image565.png"/><Relationship Id="rId286" Type="http://schemas.openxmlformats.org/officeDocument/2006/relationships/customXml" Target="../ink/ink944.xml"/><Relationship Id="rId50" Type="http://schemas.openxmlformats.org/officeDocument/2006/relationships/image" Target="../media/image459.png"/><Relationship Id="rId104" Type="http://schemas.openxmlformats.org/officeDocument/2006/relationships/image" Target="../media/image486.png"/><Relationship Id="rId125" Type="http://schemas.openxmlformats.org/officeDocument/2006/relationships/customXml" Target="../ink/ink863.xml"/><Relationship Id="rId146" Type="http://schemas.openxmlformats.org/officeDocument/2006/relationships/image" Target="../media/image507.png"/><Relationship Id="rId167" Type="http://schemas.openxmlformats.org/officeDocument/2006/relationships/customXml" Target="../ink/ink884.xml"/><Relationship Id="rId188" Type="http://schemas.openxmlformats.org/officeDocument/2006/relationships/image" Target="../media/image528.png"/><Relationship Id="rId311" Type="http://schemas.openxmlformats.org/officeDocument/2006/relationships/image" Target="../media/image587.png"/><Relationship Id="rId332" Type="http://schemas.openxmlformats.org/officeDocument/2006/relationships/customXml" Target="../ink/ink967.xml"/><Relationship Id="rId353" Type="http://schemas.openxmlformats.org/officeDocument/2006/relationships/image" Target="../media/image608.png"/><Relationship Id="rId71" Type="http://schemas.openxmlformats.org/officeDocument/2006/relationships/customXml" Target="../ink/ink836.xml"/><Relationship Id="rId92" Type="http://schemas.openxmlformats.org/officeDocument/2006/relationships/image" Target="../media/image480.png"/><Relationship Id="rId213" Type="http://schemas.openxmlformats.org/officeDocument/2006/relationships/customXml" Target="../ink/ink907.xml"/><Relationship Id="rId234" Type="http://schemas.openxmlformats.org/officeDocument/2006/relationships/image" Target="../media/image551.png"/><Relationship Id="rId2" Type="http://schemas.openxmlformats.org/officeDocument/2006/relationships/notesSlide" Target="../notesSlides/notesSlide7.xml"/><Relationship Id="rId29" Type="http://schemas.openxmlformats.org/officeDocument/2006/relationships/customXml" Target="../ink/ink815.xml"/><Relationship Id="rId255" Type="http://schemas.openxmlformats.org/officeDocument/2006/relationships/customXml" Target="../ink/ink928.xml"/><Relationship Id="rId276" Type="http://schemas.openxmlformats.org/officeDocument/2006/relationships/customXml" Target="../ink/ink939.xml"/><Relationship Id="rId297" Type="http://schemas.openxmlformats.org/officeDocument/2006/relationships/image" Target="../media/image44.png"/><Relationship Id="rId40" Type="http://schemas.openxmlformats.org/officeDocument/2006/relationships/image" Target="../media/image454.png"/><Relationship Id="rId115" Type="http://schemas.openxmlformats.org/officeDocument/2006/relationships/customXml" Target="../ink/ink858.xml"/><Relationship Id="rId136" Type="http://schemas.openxmlformats.org/officeDocument/2006/relationships/image" Target="../media/image502.png"/><Relationship Id="rId157" Type="http://schemas.openxmlformats.org/officeDocument/2006/relationships/customXml" Target="../ink/ink879.xml"/><Relationship Id="rId178" Type="http://schemas.openxmlformats.org/officeDocument/2006/relationships/image" Target="../media/image523.png"/><Relationship Id="rId301" Type="http://schemas.openxmlformats.org/officeDocument/2006/relationships/image" Target="../media/image582.png"/><Relationship Id="rId322" Type="http://schemas.openxmlformats.org/officeDocument/2006/relationships/customXml" Target="../ink/ink962.xml"/><Relationship Id="rId343" Type="http://schemas.openxmlformats.org/officeDocument/2006/relationships/image" Target="../media/image603.png"/><Relationship Id="rId61" Type="http://schemas.openxmlformats.org/officeDocument/2006/relationships/customXml" Target="../ink/ink831.xml"/><Relationship Id="rId82" Type="http://schemas.openxmlformats.org/officeDocument/2006/relationships/image" Target="../media/image475.png"/><Relationship Id="rId199" Type="http://schemas.openxmlformats.org/officeDocument/2006/relationships/customXml" Target="../ink/ink900.xml"/><Relationship Id="rId203" Type="http://schemas.openxmlformats.org/officeDocument/2006/relationships/customXml" Target="../ink/ink902.xml"/><Relationship Id="rId19" Type="http://schemas.openxmlformats.org/officeDocument/2006/relationships/customXml" Target="../ink/ink810.xml"/><Relationship Id="rId224" Type="http://schemas.openxmlformats.org/officeDocument/2006/relationships/image" Target="../media/image546.png"/><Relationship Id="rId245" Type="http://schemas.openxmlformats.org/officeDocument/2006/relationships/customXml" Target="../ink/ink923.xml"/><Relationship Id="rId266" Type="http://schemas.openxmlformats.org/officeDocument/2006/relationships/customXml" Target="../ink/ink934.xml"/><Relationship Id="rId287" Type="http://schemas.openxmlformats.org/officeDocument/2006/relationships/image" Target="../media/image576.png"/><Relationship Id="rId30" Type="http://schemas.openxmlformats.org/officeDocument/2006/relationships/image" Target="../media/image449.png"/><Relationship Id="rId105" Type="http://schemas.openxmlformats.org/officeDocument/2006/relationships/customXml" Target="../ink/ink853.xml"/><Relationship Id="rId126" Type="http://schemas.openxmlformats.org/officeDocument/2006/relationships/image" Target="../media/image497.png"/><Relationship Id="rId147" Type="http://schemas.openxmlformats.org/officeDocument/2006/relationships/customXml" Target="../ink/ink874.xml"/><Relationship Id="rId168" Type="http://schemas.openxmlformats.org/officeDocument/2006/relationships/image" Target="../media/image518.png"/><Relationship Id="rId312" Type="http://schemas.openxmlformats.org/officeDocument/2006/relationships/customXml" Target="../ink/ink957.xml"/><Relationship Id="rId333" Type="http://schemas.openxmlformats.org/officeDocument/2006/relationships/image" Target="../media/image598.png"/><Relationship Id="rId354" Type="http://schemas.openxmlformats.org/officeDocument/2006/relationships/customXml" Target="../ink/ink978.xml"/><Relationship Id="rId51" Type="http://schemas.openxmlformats.org/officeDocument/2006/relationships/customXml" Target="../ink/ink826.xml"/><Relationship Id="rId72" Type="http://schemas.openxmlformats.org/officeDocument/2006/relationships/image" Target="../media/image470.png"/><Relationship Id="rId93" Type="http://schemas.openxmlformats.org/officeDocument/2006/relationships/customXml" Target="../ink/ink847.xml"/><Relationship Id="rId189" Type="http://schemas.openxmlformats.org/officeDocument/2006/relationships/customXml" Target="../ink/ink895.xml"/><Relationship Id="rId3" Type="http://schemas.openxmlformats.org/officeDocument/2006/relationships/customXml" Target="../ink/ink802.xml"/><Relationship Id="rId214" Type="http://schemas.openxmlformats.org/officeDocument/2006/relationships/image" Target="../media/image541.png"/><Relationship Id="rId235" Type="http://schemas.openxmlformats.org/officeDocument/2006/relationships/customXml" Target="../ink/ink918.xml"/><Relationship Id="rId256" Type="http://schemas.openxmlformats.org/officeDocument/2006/relationships/image" Target="../media/image561.png"/><Relationship Id="rId277" Type="http://schemas.openxmlformats.org/officeDocument/2006/relationships/image" Target="../media/image571.png"/><Relationship Id="rId298" Type="http://schemas.openxmlformats.org/officeDocument/2006/relationships/customXml" Target="../ink/ink950.xml"/><Relationship Id="rId116" Type="http://schemas.openxmlformats.org/officeDocument/2006/relationships/image" Target="../media/image492.png"/><Relationship Id="rId137" Type="http://schemas.openxmlformats.org/officeDocument/2006/relationships/customXml" Target="../ink/ink869.xml"/><Relationship Id="rId158" Type="http://schemas.openxmlformats.org/officeDocument/2006/relationships/image" Target="../media/image513.png"/><Relationship Id="rId302" Type="http://schemas.openxmlformats.org/officeDocument/2006/relationships/customXml" Target="../ink/ink952.xml"/><Relationship Id="rId323" Type="http://schemas.openxmlformats.org/officeDocument/2006/relationships/image" Target="../media/image593.png"/><Relationship Id="rId344" Type="http://schemas.openxmlformats.org/officeDocument/2006/relationships/customXml" Target="../ink/ink973.xml"/><Relationship Id="rId20" Type="http://schemas.openxmlformats.org/officeDocument/2006/relationships/image" Target="../media/image444.png"/><Relationship Id="rId41" Type="http://schemas.openxmlformats.org/officeDocument/2006/relationships/customXml" Target="../ink/ink821.xml"/><Relationship Id="rId62" Type="http://schemas.openxmlformats.org/officeDocument/2006/relationships/image" Target="../media/image465.png"/><Relationship Id="rId83" Type="http://schemas.openxmlformats.org/officeDocument/2006/relationships/customXml" Target="../ink/ink842.xml"/><Relationship Id="rId179" Type="http://schemas.openxmlformats.org/officeDocument/2006/relationships/customXml" Target="../ink/ink890.xml"/><Relationship Id="rId190" Type="http://schemas.openxmlformats.org/officeDocument/2006/relationships/image" Target="../media/image529.png"/><Relationship Id="rId204" Type="http://schemas.openxmlformats.org/officeDocument/2006/relationships/image" Target="../media/image536.png"/><Relationship Id="rId225" Type="http://schemas.openxmlformats.org/officeDocument/2006/relationships/customXml" Target="../ink/ink913.xml"/><Relationship Id="rId246" Type="http://schemas.openxmlformats.org/officeDocument/2006/relationships/image" Target="../media/image556.png"/><Relationship Id="rId267" Type="http://schemas.openxmlformats.org/officeDocument/2006/relationships/image" Target="../media/image566.png"/><Relationship Id="rId288" Type="http://schemas.openxmlformats.org/officeDocument/2006/relationships/customXml" Target="../ink/ink945.xml"/><Relationship Id="rId106" Type="http://schemas.openxmlformats.org/officeDocument/2006/relationships/image" Target="../media/image487.png"/><Relationship Id="rId127" Type="http://schemas.openxmlformats.org/officeDocument/2006/relationships/customXml" Target="../ink/ink864.xml"/><Relationship Id="rId313" Type="http://schemas.openxmlformats.org/officeDocument/2006/relationships/image" Target="../media/image588.png"/><Relationship Id="rId10" Type="http://schemas.openxmlformats.org/officeDocument/2006/relationships/image" Target="../media/image4390.png"/><Relationship Id="rId31" Type="http://schemas.openxmlformats.org/officeDocument/2006/relationships/customXml" Target="../ink/ink816.xml"/><Relationship Id="rId52" Type="http://schemas.openxmlformats.org/officeDocument/2006/relationships/image" Target="../media/image460.png"/><Relationship Id="rId73" Type="http://schemas.openxmlformats.org/officeDocument/2006/relationships/customXml" Target="../ink/ink837.xml"/><Relationship Id="rId94" Type="http://schemas.openxmlformats.org/officeDocument/2006/relationships/image" Target="../media/image481.png"/><Relationship Id="rId148" Type="http://schemas.openxmlformats.org/officeDocument/2006/relationships/image" Target="../media/image508.png"/><Relationship Id="rId169" Type="http://schemas.openxmlformats.org/officeDocument/2006/relationships/customXml" Target="../ink/ink885.xml"/><Relationship Id="rId334" Type="http://schemas.openxmlformats.org/officeDocument/2006/relationships/customXml" Target="../ink/ink968.xml"/><Relationship Id="rId355" Type="http://schemas.openxmlformats.org/officeDocument/2006/relationships/image" Target="../media/image609.png"/><Relationship Id="rId4" Type="http://schemas.openxmlformats.org/officeDocument/2006/relationships/image" Target="../media/image4360.png"/><Relationship Id="rId180" Type="http://schemas.openxmlformats.org/officeDocument/2006/relationships/image" Target="../media/image524.png"/><Relationship Id="rId215" Type="http://schemas.openxmlformats.org/officeDocument/2006/relationships/customXml" Target="../ink/ink908.xml"/><Relationship Id="rId236" Type="http://schemas.openxmlformats.org/officeDocument/2006/relationships/image" Target="../media/image552.png"/><Relationship Id="rId257" Type="http://schemas.openxmlformats.org/officeDocument/2006/relationships/customXml" Target="../ink/ink929.xml"/><Relationship Id="rId278" Type="http://schemas.openxmlformats.org/officeDocument/2006/relationships/customXml" Target="../ink/ink940.xml"/><Relationship Id="rId303" Type="http://schemas.openxmlformats.org/officeDocument/2006/relationships/image" Target="../media/image583.png"/><Relationship Id="rId42" Type="http://schemas.openxmlformats.org/officeDocument/2006/relationships/image" Target="../media/image455.png"/><Relationship Id="rId84" Type="http://schemas.openxmlformats.org/officeDocument/2006/relationships/image" Target="../media/image476.png"/><Relationship Id="rId138" Type="http://schemas.openxmlformats.org/officeDocument/2006/relationships/image" Target="../media/image503.png"/><Relationship Id="rId345" Type="http://schemas.openxmlformats.org/officeDocument/2006/relationships/image" Target="../media/image604.png"/><Relationship Id="rId191" Type="http://schemas.openxmlformats.org/officeDocument/2006/relationships/customXml" Target="../ink/ink896.xml"/><Relationship Id="rId205" Type="http://schemas.openxmlformats.org/officeDocument/2006/relationships/customXml" Target="../ink/ink903.xml"/><Relationship Id="rId247" Type="http://schemas.openxmlformats.org/officeDocument/2006/relationships/customXml" Target="../ink/ink924.xml"/><Relationship Id="rId107" Type="http://schemas.openxmlformats.org/officeDocument/2006/relationships/customXml" Target="../ink/ink854.xml"/><Relationship Id="rId289" Type="http://schemas.openxmlformats.org/officeDocument/2006/relationships/image" Target="../media/image577.png"/><Relationship Id="rId11" Type="http://schemas.openxmlformats.org/officeDocument/2006/relationships/customXml" Target="../ink/ink806.xml"/><Relationship Id="rId53" Type="http://schemas.openxmlformats.org/officeDocument/2006/relationships/customXml" Target="../ink/ink827.xml"/><Relationship Id="rId149" Type="http://schemas.openxmlformats.org/officeDocument/2006/relationships/customXml" Target="../ink/ink875.xml"/><Relationship Id="rId314" Type="http://schemas.openxmlformats.org/officeDocument/2006/relationships/customXml" Target="../ink/ink958.xml"/><Relationship Id="rId356" Type="http://schemas.openxmlformats.org/officeDocument/2006/relationships/customXml" Target="../ink/ink979.xml"/><Relationship Id="rId95" Type="http://schemas.openxmlformats.org/officeDocument/2006/relationships/customXml" Target="../ink/ink848.xml"/><Relationship Id="rId160" Type="http://schemas.openxmlformats.org/officeDocument/2006/relationships/image" Target="../media/image514.png"/><Relationship Id="rId216" Type="http://schemas.openxmlformats.org/officeDocument/2006/relationships/image" Target="../media/image542.png"/><Relationship Id="rId258" Type="http://schemas.openxmlformats.org/officeDocument/2006/relationships/image" Target="../media/image562.png"/><Relationship Id="rId22" Type="http://schemas.openxmlformats.org/officeDocument/2006/relationships/image" Target="../media/image445.png"/><Relationship Id="rId64" Type="http://schemas.openxmlformats.org/officeDocument/2006/relationships/image" Target="../media/image466.png"/><Relationship Id="rId118" Type="http://schemas.openxmlformats.org/officeDocument/2006/relationships/image" Target="../media/image493.png"/><Relationship Id="rId325" Type="http://schemas.openxmlformats.org/officeDocument/2006/relationships/image" Target="../media/image594.png"/><Relationship Id="rId171" Type="http://schemas.openxmlformats.org/officeDocument/2006/relationships/customXml" Target="../ink/ink886.xml"/><Relationship Id="rId227" Type="http://schemas.openxmlformats.org/officeDocument/2006/relationships/customXml" Target="../ink/ink914.xml"/><Relationship Id="rId269" Type="http://schemas.openxmlformats.org/officeDocument/2006/relationships/image" Target="../media/image567.png"/><Relationship Id="rId33" Type="http://schemas.openxmlformats.org/officeDocument/2006/relationships/customXml" Target="../ink/ink817.xml"/><Relationship Id="rId129" Type="http://schemas.openxmlformats.org/officeDocument/2006/relationships/customXml" Target="../ink/ink865.xml"/><Relationship Id="rId280" Type="http://schemas.openxmlformats.org/officeDocument/2006/relationships/customXml" Target="../ink/ink941.xml"/><Relationship Id="rId336" Type="http://schemas.openxmlformats.org/officeDocument/2006/relationships/customXml" Target="../ink/ink969.xml"/><Relationship Id="rId75" Type="http://schemas.openxmlformats.org/officeDocument/2006/relationships/customXml" Target="../ink/ink838.xml"/><Relationship Id="rId140" Type="http://schemas.openxmlformats.org/officeDocument/2006/relationships/image" Target="../media/image504.png"/><Relationship Id="rId182" Type="http://schemas.openxmlformats.org/officeDocument/2006/relationships/image" Target="../media/image525.png"/><Relationship Id="rId6" Type="http://schemas.openxmlformats.org/officeDocument/2006/relationships/image" Target="../media/image4370.png"/><Relationship Id="rId238" Type="http://schemas.openxmlformats.org/officeDocument/2006/relationships/image" Target="../media/image553.png"/><Relationship Id="rId291" Type="http://schemas.openxmlformats.org/officeDocument/2006/relationships/image" Target="../media/image578.png"/><Relationship Id="rId305" Type="http://schemas.openxmlformats.org/officeDocument/2006/relationships/image" Target="../media/image584.png"/><Relationship Id="rId347" Type="http://schemas.openxmlformats.org/officeDocument/2006/relationships/image" Target="../media/image605.png"/><Relationship Id="rId44" Type="http://schemas.openxmlformats.org/officeDocument/2006/relationships/image" Target="../media/image456.png"/><Relationship Id="rId86" Type="http://schemas.openxmlformats.org/officeDocument/2006/relationships/image" Target="../media/image477.png"/><Relationship Id="rId151" Type="http://schemas.openxmlformats.org/officeDocument/2006/relationships/customXml" Target="../ink/ink876.xml"/><Relationship Id="rId193" Type="http://schemas.openxmlformats.org/officeDocument/2006/relationships/customXml" Target="../ink/ink897.xml"/><Relationship Id="rId207" Type="http://schemas.openxmlformats.org/officeDocument/2006/relationships/customXml" Target="../ink/ink904.xml"/><Relationship Id="rId249" Type="http://schemas.openxmlformats.org/officeDocument/2006/relationships/customXml" Target="../ink/ink925.xml"/><Relationship Id="rId13" Type="http://schemas.openxmlformats.org/officeDocument/2006/relationships/customXml" Target="../ink/ink807.xml"/><Relationship Id="rId109" Type="http://schemas.openxmlformats.org/officeDocument/2006/relationships/customXml" Target="../ink/ink855.xml"/><Relationship Id="rId260" Type="http://schemas.openxmlformats.org/officeDocument/2006/relationships/customXml" Target="../ink/ink931.xml"/><Relationship Id="rId316" Type="http://schemas.openxmlformats.org/officeDocument/2006/relationships/customXml" Target="../ink/ink959.xml"/><Relationship Id="rId55" Type="http://schemas.openxmlformats.org/officeDocument/2006/relationships/customXml" Target="../ink/ink828.xml"/><Relationship Id="rId97" Type="http://schemas.openxmlformats.org/officeDocument/2006/relationships/customXml" Target="../ink/ink849.xml"/><Relationship Id="rId120" Type="http://schemas.openxmlformats.org/officeDocument/2006/relationships/image" Target="../media/image494.png"/><Relationship Id="rId358" Type="http://schemas.openxmlformats.org/officeDocument/2006/relationships/customXml" Target="../ink/ink980.xml"/><Relationship Id="rId162" Type="http://schemas.openxmlformats.org/officeDocument/2006/relationships/image" Target="../media/image515.png"/><Relationship Id="rId218" Type="http://schemas.openxmlformats.org/officeDocument/2006/relationships/image" Target="../media/image543.png"/><Relationship Id="rId271" Type="http://schemas.openxmlformats.org/officeDocument/2006/relationships/image" Target="../media/image568.png"/><Relationship Id="rId24" Type="http://schemas.openxmlformats.org/officeDocument/2006/relationships/image" Target="../media/image446.png"/><Relationship Id="rId66" Type="http://schemas.openxmlformats.org/officeDocument/2006/relationships/image" Target="../media/image467.png"/><Relationship Id="rId131" Type="http://schemas.openxmlformats.org/officeDocument/2006/relationships/customXml" Target="../ink/ink866.xml"/><Relationship Id="rId327" Type="http://schemas.openxmlformats.org/officeDocument/2006/relationships/image" Target="../media/image595.png"/><Relationship Id="rId173" Type="http://schemas.openxmlformats.org/officeDocument/2006/relationships/customXml" Target="../ink/ink887.xml"/><Relationship Id="rId229" Type="http://schemas.openxmlformats.org/officeDocument/2006/relationships/customXml" Target="../ink/ink915.xml"/><Relationship Id="rId240" Type="http://schemas.openxmlformats.org/officeDocument/2006/relationships/image" Target="../media/image198.png"/><Relationship Id="rId35" Type="http://schemas.openxmlformats.org/officeDocument/2006/relationships/customXml" Target="../ink/ink818.xml"/><Relationship Id="rId77" Type="http://schemas.openxmlformats.org/officeDocument/2006/relationships/customXml" Target="../ink/ink839.xml"/><Relationship Id="rId100" Type="http://schemas.openxmlformats.org/officeDocument/2006/relationships/image" Target="../media/image484.png"/><Relationship Id="rId282" Type="http://schemas.openxmlformats.org/officeDocument/2006/relationships/customXml" Target="../ink/ink942.xml"/><Relationship Id="rId338" Type="http://schemas.openxmlformats.org/officeDocument/2006/relationships/customXml" Target="../ink/ink970.xml"/><Relationship Id="rId8" Type="http://schemas.openxmlformats.org/officeDocument/2006/relationships/image" Target="../media/image4380.png"/><Relationship Id="rId142" Type="http://schemas.openxmlformats.org/officeDocument/2006/relationships/image" Target="../media/image505.png"/><Relationship Id="rId184" Type="http://schemas.openxmlformats.org/officeDocument/2006/relationships/image" Target="../media/image526.png"/><Relationship Id="rId251" Type="http://schemas.openxmlformats.org/officeDocument/2006/relationships/customXml" Target="../ink/ink926.xml"/></Relationships>
</file>

<file path=ppt/slides/_rels/slide8.xml.rels><?xml version="1.0" encoding="UTF-8" standalone="yes"?>
<Relationships xmlns="http://schemas.openxmlformats.org/package/2006/relationships"><Relationship Id="rId8" Type="http://schemas.openxmlformats.org/officeDocument/2006/relationships/image" Target="../media/image6100.png"/><Relationship Id="rId13" Type="http://schemas.openxmlformats.org/officeDocument/2006/relationships/customXml" Target="../ink/ink986.xml"/><Relationship Id="rId18" Type="http://schemas.openxmlformats.org/officeDocument/2006/relationships/image" Target="../media/image615.png"/><Relationship Id="rId3" Type="http://schemas.openxmlformats.org/officeDocument/2006/relationships/customXml" Target="../ink/ink981.xml"/><Relationship Id="rId7" Type="http://schemas.openxmlformats.org/officeDocument/2006/relationships/customXml" Target="../ink/ink983.xml"/><Relationship Id="rId12" Type="http://schemas.openxmlformats.org/officeDocument/2006/relationships/image" Target="../media/image612.png"/><Relationship Id="rId17" Type="http://schemas.openxmlformats.org/officeDocument/2006/relationships/customXml" Target="../ink/ink988.xml"/><Relationship Id="rId2" Type="http://schemas.openxmlformats.org/officeDocument/2006/relationships/notesSlide" Target="../notesSlides/notesSlide8.xml"/><Relationship Id="rId16" Type="http://schemas.openxmlformats.org/officeDocument/2006/relationships/image" Target="../media/image614.png"/><Relationship Id="rId1" Type="http://schemas.openxmlformats.org/officeDocument/2006/relationships/slideLayout" Target="../slideLayouts/slideLayout7.xml"/><Relationship Id="rId6" Type="http://schemas.openxmlformats.org/officeDocument/2006/relationships/image" Target="../media/image6090.png"/><Relationship Id="rId11" Type="http://schemas.openxmlformats.org/officeDocument/2006/relationships/customXml" Target="../ink/ink985.xml"/><Relationship Id="rId5" Type="http://schemas.openxmlformats.org/officeDocument/2006/relationships/customXml" Target="../ink/ink982.xml"/><Relationship Id="rId15" Type="http://schemas.openxmlformats.org/officeDocument/2006/relationships/customXml" Target="../ink/ink987.xml"/><Relationship Id="rId10" Type="http://schemas.openxmlformats.org/officeDocument/2006/relationships/image" Target="../media/image6110.png"/><Relationship Id="rId4" Type="http://schemas.openxmlformats.org/officeDocument/2006/relationships/image" Target="../media/image6080.png"/><Relationship Id="rId9" Type="http://schemas.openxmlformats.org/officeDocument/2006/relationships/customXml" Target="../ink/ink984.xml"/><Relationship Id="rId14" Type="http://schemas.openxmlformats.org/officeDocument/2006/relationships/image" Target="../media/image613.png"/></Relationships>
</file>

<file path=ppt/slides/_rels/slide9.xml.rels><?xml version="1.0" encoding="UTF-8" standalone="yes"?>
<Relationships xmlns="http://schemas.openxmlformats.org/package/2006/relationships"><Relationship Id="rId8" Type="http://schemas.openxmlformats.org/officeDocument/2006/relationships/image" Target="../media/image618.png"/><Relationship Id="rId3" Type="http://schemas.openxmlformats.org/officeDocument/2006/relationships/customXml" Target="../ink/ink989.xml"/><Relationship Id="rId7" Type="http://schemas.openxmlformats.org/officeDocument/2006/relationships/customXml" Target="../ink/ink991.xml"/><Relationship Id="rId12" Type="http://schemas.openxmlformats.org/officeDocument/2006/relationships/image" Target="../media/image6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17.png"/><Relationship Id="rId11" Type="http://schemas.openxmlformats.org/officeDocument/2006/relationships/customXml" Target="../ink/ink993.xml"/><Relationship Id="rId5" Type="http://schemas.openxmlformats.org/officeDocument/2006/relationships/customXml" Target="../ink/ink990.xml"/><Relationship Id="rId10" Type="http://schemas.openxmlformats.org/officeDocument/2006/relationships/image" Target="../media/image619.png"/><Relationship Id="rId4" Type="http://schemas.openxmlformats.org/officeDocument/2006/relationships/image" Target="../media/image616.png"/><Relationship Id="rId9" Type="http://schemas.openxmlformats.org/officeDocument/2006/relationships/customXml" Target="../ink/ink9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69388E9-D86F-F054-0118-623FAFD138A3}"/>
                  </a:ext>
                </a:extLst>
              </p14:cNvPr>
              <p14:cNvContentPartPr/>
              <p14:nvPr/>
            </p14:nvContentPartPr>
            <p14:xfrm>
              <a:off x="8387084" y="6896062"/>
              <a:ext cx="360" cy="360"/>
            </p14:xfrm>
          </p:contentPart>
        </mc:Choice>
        <mc:Fallback xmlns="">
          <p:pic>
            <p:nvPicPr>
              <p:cNvPr id="2" name="Freihand 1">
                <a:extLst>
                  <a:ext uri="{FF2B5EF4-FFF2-40B4-BE49-F238E27FC236}">
                    <a16:creationId xmlns:a16="http://schemas.microsoft.com/office/drawing/2014/main" id="{C69388E9-D86F-F054-0118-623FAFD138A3}"/>
                  </a:ext>
                </a:extLst>
              </p:cNvPr>
              <p:cNvPicPr/>
              <p:nvPr/>
            </p:nvPicPr>
            <p:blipFill>
              <a:blip r:embed="rId6"/>
              <a:stretch>
                <a:fillRect/>
              </a:stretch>
            </p:blipFill>
            <p:spPr>
              <a:xfrm>
                <a:off x="8378444" y="68870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4ADCEE0-ADBA-5C6F-648E-E515FB9792FB}"/>
                  </a:ext>
                </a:extLst>
              </p14:cNvPr>
              <p14:cNvContentPartPr/>
              <p14:nvPr/>
            </p14:nvContentPartPr>
            <p14:xfrm>
              <a:off x="4061847" y="3791127"/>
              <a:ext cx="39240" cy="19080"/>
            </p14:xfrm>
          </p:contentPart>
        </mc:Choice>
        <mc:Fallback xmlns="">
          <p:pic>
            <p:nvPicPr>
              <p:cNvPr id="3" name="Freihand 2">
                <a:extLst>
                  <a:ext uri="{FF2B5EF4-FFF2-40B4-BE49-F238E27FC236}">
                    <a16:creationId xmlns:a16="http://schemas.microsoft.com/office/drawing/2014/main" id="{C4ADCEE0-ADBA-5C6F-648E-E515FB9792FB}"/>
                  </a:ext>
                </a:extLst>
              </p:cNvPr>
              <p:cNvPicPr/>
              <p:nvPr/>
            </p:nvPicPr>
            <p:blipFill>
              <a:blip r:embed="rId8"/>
              <a:stretch>
                <a:fillRect/>
              </a:stretch>
            </p:blipFill>
            <p:spPr>
              <a:xfrm>
                <a:off x="4052847" y="3782487"/>
                <a:ext cx="56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65744EE-C3D2-BB34-58A3-5A6EB56ADD5A}"/>
                  </a:ext>
                </a:extLst>
              </p14:cNvPr>
              <p14:cNvContentPartPr/>
              <p14:nvPr/>
            </p14:nvContentPartPr>
            <p14:xfrm>
              <a:off x="329007" y="2545887"/>
              <a:ext cx="392400" cy="142200"/>
            </p14:xfrm>
          </p:contentPart>
        </mc:Choice>
        <mc:Fallback xmlns="">
          <p:pic>
            <p:nvPicPr>
              <p:cNvPr id="4" name="Freihand 3">
                <a:extLst>
                  <a:ext uri="{FF2B5EF4-FFF2-40B4-BE49-F238E27FC236}">
                    <a16:creationId xmlns:a16="http://schemas.microsoft.com/office/drawing/2014/main" id="{165744EE-C3D2-BB34-58A3-5A6EB56ADD5A}"/>
                  </a:ext>
                </a:extLst>
              </p:cNvPr>
              <p:cNvPicPr/>
              <p:nvPr/>
            </p:nvPicPr>
            <p:blipFill>
              <a:blip r:embed="rId10"/>
              <a:stretch>
                <a:fillRect/>
              </a:stretch>
            </p:blipFill>
            <p:spPr>
              <a:xfrm>
                <a:off x="320367" y="2537247"/>
                <a:ext cx="410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9337C921-75C4-E334-E9F6-61A0C81627CF}"/>
                  </a:ext>
                </a:extLst>
              </p14:cNvPr>
              <p14:cNvContentPartPr/>
              <p14:nvPr/>
            </p14:nvContentPartPr>
            <p14:xfrm>
              <a:off x="414327" y="2964567"/>
              <a:ext cx="474480" cy="106200"/>
            </p14:xfrm>
          </p:contentPart>
        </mc:Choice>
        <mc:Fallback xmlns="">
          <p:pic>
            <p:nvPicPr>
              <p:cNvPr id="6" name="Freihand 5">
                <a:extLst>
                  <a:ext uri="{FF2B5EF4-FFF2-40B4-BE49-F238E27FC236}">
                    <a16:creationId xmlns:a16="http://schemas.microsoft.com/office/drawing/2014/main" id="{9337C921-75C4-E334-E9F6-61A0C81627CF}"/>
                  </a:ext>
                </a:extLst>
              </p:cNvPr>
              <p:cNvPicPr/>
              <p:nvPr/>
            </p:nvPicPr>
            <p:blipFill>
              <a:blip r:embed="rId12"/>
              <a:stretch>
                <a:fillRect/>
              </a:stretch>
            </p:blipFill>
            <p:spPr>
              <a:xfrm>
                <a:off x="405687" y="2955927"/>
                <a:ext cx="492120" cy="123840"/>
              </a:xfrm>
              <a:prstGeom prst="rect">
                <a:avLst/>
              </a:prstGeom>
            </p:spPr>
          </p:pic>
        </mc:Fallback>
      </mc:AlternateContent>
      <p:grpSp>
        <p:nvGrpSpPr>
          <p:cNvPr id="40" name="Gruppieren 39">
            <a:extLst>
              <a:ext uri="{FF2B5EF4-FFF2-40B4-BE49-F238E27FC236}">
                <a16:creationId xmlns:a16="http://schemas.microsoft.com/office/drawing/2014/main" id="{BF971AAB-7133-4EBE-74BC-FB5800929A96}"/>
              </a:ext>
            </a:extLst>
          </p:cNvPr>
          <p:cNvGrpSpPr/>
          <p:nvPr/>
        </p:nvGrpSpPr>
        <p:grpSpPr>
          <a:xfrm>
            <a:off x="2524846" y="2521701"/>
            <a:ext cx="386280" cy="449280"/>
            <a:chOff x="2610687" y="2519247"/>
            <a:chExt cx="386280" cy="449280"/>
          </a:xfrm>
        </p:grpSpPr>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49CA9397-DC4A-38BB-BAC9-E4ADD6E4D94F}"/>
                    </a:ext>
                  </a:extLst>
                </p14:cNvPr>
                <p14:cNvContentPartPr/>
                <p14:nvPr/>
              </p14:nvContentPartPr>
              <p14:xfrm>
                <a:off x="2610687" y="2519247"/>
                <a:ext cx="386280" cy="367560"/>
              </p14:xfrm>
            </p:contentPart>
          </mc:Choice>
          <mc:Fallback xmlns="">
            <p:pic>
              <p:nvPicPr>
                <p:cNvPr id="38" name="Freihand 37">
                  <a:extLst>
                    <a:ext uri="{FF2B5EF4-FFF2-40B4-BE49-F238E27FC236}">
                      <a16:creationId xmlns:a16="http://schemas.microsoft.com/office/drawing/2014/main" id="{49CA9397-DC4A-38BB-BAC9-E4ADD6E4D94F}"/>
                    </a:ext>
                  </a:extLst>
                </p:cNvPr>
                <p:cNvPicPr/>
                <p:nvPr/>
              </p:nvPicPr>
              <p:blipFill>
                <a:blip r:embed="rId60"/>
                <a:stretch>
                  <a:fillRect/>
                </a:stretch>
              </p:blipFill>
              <p:spPr>
                <a:xfrm>
                  <a:off x="2601687" y="2510607"/>
                  <a:ext cx="4039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C3D12275-5FFE-9BE9-CC89-12D0BA846E15}"/>
                    </a:ext>
                  </a:extLst>
                </p14:cNvPr>
                <p14:cNvContentPartPr/>
                <p14:nvPr/>
              </p14:nvContentPartPr>
              <p14:xfrm>
                <a:off x="2636607" y="2575047"/>
                <a:ext cx="290880" cy="393480"/>
              </p14:xfrm>
            </p:contentPart>
          </mc:Choice>
          <mc:Fallback xmlns="">
            <p:pic>
              <p:nvPicPr>
                <p:cNvPr id="39" name="Freihand 38">
                  <a:extLst>
                    <a:ext uri="{FF2B5EF4-FFF2-40B4-BE49-F238E27FC236}">
                      <a16:creationId xmlns:a16="http://schemas.microsoft.com/office/drawing/2014/main" id="{C3D12275-5FFE-9BE9-CC89-12D0BA846E15}"/>
                    </a:ext>
                  </a:extLst>
                </p:cNvPr>
                <p:cNvPicPr/>
                <p:nvPr/>
              </p:nvPicPr>
              <p:blipFill>
                <a:blip r:embed="rId62"/>
                <a:stretch>
                  <a:fillRect/>
                </a:stretch>
              </p:blipFill>
              <p:spPr>
                <a:xfrm>
                  <a:off x="2627607" y="2566047"/>
                  <a:ext cx="308520" cy="41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F1B0B98C-400A-BFFB-FF08-15F47216B3FD}"/>
                  </a:ext>
                </a:extLst>
              </p14:cNvPr>
              <p14:cNvContentPartPr/>
              <p14:nvPr/>
            </p14:nvContentPartPr>
            <p14:xfrm>
              <a:off x="2460927" y="1647327"/>
              <a:ext cx="752040" cy="217440"/>
            </p14:xfrm>
          </p:contentPart>
        </mc:Choice>
        <mc:Fallback xmlns="">
          <p:pic>
            <p:nvPicPr>
              <p:cNvPr id="41" name="Freihand 40">
                <a:extLst>
                  <a:ext uri="{FF2B5EF4-FFF2-40B4-BE49-F238E27FC236}">
                    <a16:creationId xmlns:a16="http://schemas.microsoft.com/office/drawing/2014/main" id="{F1B0B98C-400A-BFFB-FF08-15F47216B3FD}"/>
                  </a:ext>
                </a:extLst>
              </p:cNvPr>
              <p:cNvPicPr/>
              <p:nvPr/>
            </p:nvPicPr>
            <p:blipFill>
              <a:blip r:embed="rId64"/>
              <a:stretch>
                <a:fillRect/>
              </a:stretch>
            </p:blipFill>
            <p:spPr>
              <a:xfrm>
                <a:off x="2452287" y="1638327"/>
                <a:ext cx="769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02D40552-AC41-6093-4829-F5891CFB0E2D}"/>
                  </a:ext>
                </a:extLst>
              </p14:cNvPr>
              <p14:cNvContentPartPr/>
              <p14:nvPr/>
            </p14:nvContentPartPr>
            <p14:xfrm>
              <a:off x="3435807" y="1312527"/>
              <a:ext cx="408600" cy="61920"/>
            </p14:xfrm>
          </p:contentPart>
        </mc:Choice>
        <mc:Fallback xmlns="">
          <p:pic>
            <p:nvPicPr>
              <p:cNvPr id="42" name="Freihand 41">
                <a:extLst>
                  <a:ext uri="{FF2B5EF4-FFF2-40B4-BE49-F238E27FC236}">
                    <a16:creationId xmlns:a16="http://schemas.microsoft.com/office/drawing/2014/main" id="{02D40552-AC41-6093-4829-F5891CFB0E2D}"/>
                  </a:ext>
                </a:extLst>
              </p:cNvPr>
              <p:cNvPicPr/>
              <p:nvPr/>
            </p:nvPicPr>
            <p:blipFill>
              <a:blip r:embed="rId66"/>
              <a:stretch>
                <a:fillRect/>
              </a:stretch>
            </p:blipFill>
            <p:spPr>
              <a:xfrm>
                <a:off x="3426807" y="1303527"/>
                <a:ext cx="426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CCCB3D6-DF6F-9B90-2050-227C0371F048}"/>
                  </a:ext>
                </a:extLst>
              </p14:cNvPr>
              <p14:cNvContentPartPr/>
              <p14:nvPr/>
            </p14:nvContentPartPr>
            <p14:xfrm>
              <a:off x="2385687" y="1911567"/>
              <a:ext cx="360" cy="360"/>
            </p14:xfrm>
          </p:contentPart>
        </mc:Choice>
        <mc:Fallback xmlns="">
          <p:pic>
            <p:nvPicPr>
              <p:cNvPr id="43" name="Freihand 42">
                <a:extLst>
                  <a:ext uri="{FF2B5EF4-FFF2-40B4-BE49-F238E27FC236}">
                    <a16:creationId xmlns:a16="http://schemas.microsoft.com/office/drawing/2014/main" id="{1CCCB3D6-DF6F-9B90-2050-227C0371F048}"/>
                  </a:ext>
                </a:extLst>
              </p:cNvPr>
              <p:cNvPicPr/>
              <p:nvPr/>
            </p:nvPicPr>
            <p:blipFill>
              <a:blip r:embed="rId68"/>
              <a:stretch>
                <a:fillRect/>
              </a:stretch>
            </p:blipFill>
            <p:spPr>
              <a:xfrm>
                <a:off x="2377047" y="1902927"/>
                <a:ext cx="18000" cy="18000"/>
              </a:xfrm>
              <a:prstGeom prst="rect">
                <a:avLst/>
              </a:prstGeom>
            </p:spPr>
          </p:pic>
        </mc:Fallback>
      </mc:AlternateContent>
      <p:grpSp>
        <p:nvGrpSpPr>
          <p:cNvPr id="46" name="Gruppieren 45">
            <a:extLst>
              <a:ext uri="{FF2B5EF4-FFF2-40B4-BE49-F238E27FC236}">
                <a16:creationId xmlns:a16="http://schemas.microsoft.com/office/drawing/2014/main" id="{34D7E94C-32E6-2CB6-9951-50A74ADFF1EE}"/>
              </a:ext>
            </a:extLst>
          </p:cNvPr>
          <p:cNvGrpSpPr/>
          <p:nvPr/>
        </p:nvGrpSpPr>
        <p:grpSpPr>
          <a:xfrm>
            <a:off x="2436807" y="3705447"/>
            <a:ext cx="265320" cy="316440"/>
            <a:chOff x="2436807" y="3705447"/>
            <a:chExt cx="265320" cy="316440"/>
          </a:xfrm>
        </p:grpSpPr>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F42BFA5-224E-EE54-CDC5-8D6DCE898CE3}"/>
                    </a:ext>
                  </a:extLst>
                </p14:cNvPr>
                <p14:cNvContentPartPr/>
                <p14:nvPr/>
              </p14:nvContentPartPr>
              <p14:xfrm>
                <a:off x="2436807" y="3759807"/>
                <a:ext cx="228960" cy="262080"/>
              </p14:xfrm>
            </p:contentPart>
          </mc:Choice>
          <mc:Fallback xmlns="">
            <p:pic>
              <p:nvPicPr>
                <p:cNvPr id="44" name="Freihand 43">
                  <a:extLst>
                    <a:ext uri="{FF2B5EF4-FFF2-40B4-BE49-F238E27FC236}">
                      <a16:creationId xmlns:a16="http://schemas.microsoft.com/office/drawing/2014/main" id="{5F42BFA5-224E-EE54-CDC5-8D6DCE898CE3}"/>
                    </a:ext>
                  </a:extLst>
                </p:cNvPr>
                <p:cNvPicPr/>
                <p:nvPr/>
              </p:nvPicPr>
              <p:blipFill>
                <a:blip r:embed="rId70"/>
                <a:stretch>
                  <a:fillRect/>
                </a:stretch>
              </p:blipFill>
              <p:spPr>
                <a:xfrm>
                  <a:off x="2427807" y="3751167"/>
                  <a:ext cx="24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C4BBB76-B831-9BE8-2BDE-79EFF9BFF8D3}"/>
                    </a:ext>
                  </a:extLst>
                </p14:cNvPr>
                <p14:cNvContentPartPr/>
                <p14:nvPr/>
              </p14:nvContentPartPr>
              <p14:xfrm>
                <a:off x="2448327" y="3705447"/>
                <a:ext cx="253800" cy="256320"/>
              </p14:xfrm>
            </p:contentPart>
          </mc:Choice>
          <mc:Fallback xmlns="">
            <p:pic>
              <p:nvPicPr>
                <p:cNvPr id="45" name="Freihand 44">
                  <a:extLst>
                    <a:ext uri="{FF2B5EF4-FFF2-40B4-BE49-F238E27FC236}">
                      <a16:creationId xmlns:a16="http://schemas.microsoft.com/office/drawing/2014/main" id="{0C4BBB76-B831-9BE8-2BDE-79EFF9BFF8D3}"/>
                    </a:ext>
                  </a:extLst>
                </p:cNvPr>
                <p:cNvPicPr/>
                <p:nvPr/>
              </p:nvPicPr>
              <p:blipFill>
                <a:blip r:embed="rId72"/>
                <a:stretch>
                  <a:fillRect/>
                </a:stretch>
              </p:blipFill>
              <p:spPr>
                <a:xfrm>
                  <a:off x="2439687" y="3696447"/>
                  <a:ext cx="271440" cy="273960"/>
                </a:xfrm>
                <a:prstGeom prst="rect">
                  <a:avLst/>
                </a:prstGeom>
              </p:spPr>
            </p:pic>
          </mc:Fallback>
        </mc:AlternateContent>
      </p:grpSp>
      <p:grpSp>
        <p:nvGrpSpPr>
          <p:cNvPr id="49" name="Gruppieren 48">
            <a:extLst>
              <a:ext uri="{FF2B5EF4-FFF2-40B4-BE49-F238E27FC236}">
                <a16:creationId xmlns:a16="http://schemas.microsoft.com/office/drawing/2014/main" id="{D04BFEA8-5910-0819-CC62-33E25A959D1C}"/>
              </a:ext>
            </a:extLst>
          </p:cNvPr>
          <p:cNvGrpSpPr/>
          <p:nvPr/>
        </p:nvGrpSpPr>
        <p:grpSpPr>
          <a:xfrm>
            <a:off x="1163127" y="3923967"/>
            <a:ext cx="263520" cy="372240"/>
            <a:chOff x="1163127" y="3923967"/>
            <a:chExt cx="263520" cy="372240"/>
          </a:xfrm>
        </p:grpSpPr>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FE6C1A62-C2F5-B322-DFB6-D5A8CA0A8A42}"/>
                    </a:ext>
                  </a:extLst>
                </p14:cNvPr>
                <p14:cNvContentPartPr/>
                <p14:nvPr/>
              </p14:nvContentPartPr>
              <p14:xfrm>
                <a:off x="1171047" y="3923967"/>
                <a:ext cx="255600" cy="372240"/>
              </p14:xfrm>
            </p:contentPart>
          </mc:Choice>
          <mc:Fallback xmlns="">
            <p:pic>
              <p:nvPicPr>
                <p:cNvPr id="47" name="Freihand 46">
                  <a:extLst>
                    <a:ext uri="{FF2B5EF4-FFF2-40B4-BE49-F238E27FC236}">
                      <a16:creationId xmlns:a16="http://schemas.microsoft.com/office/drawing/2014/main" id="{FE6C1A62-C2F5-B322-DFB6-D5A8CA0A8A42}"/>
                    </a:ext>
                  </a:extLst>
                </p:cNvPr>
                <p:cNvPicPr/>
                <p:nvPr/>
              </p:nvPicPr>
              <p:blipFill>
                <a:blip r:embed="rId74"/>
                <a:stretch>
                  <a:fillRect/>
                </a:stretch>
              </p:blipFill>
              <p:spPr>
                <a:xfrm>
                  <a:off x="1162047" y="3915327"/>
                  <a:ext cx="2732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B3FA0C3D-2BEF-1F9C-A1FE-7815906D9AF1}"/>
                    </a:ext>
                  </a:extLst>
                </p14:cNvPr>
                <p14:cNvContentPartPr/>
                <p14:nvPr/>
              </p14:nvContentPartPr>
              <p14:xfrm>
                <a:off x="1163127" y="3974007"/>
                <a:ext cx="219600" cy="268560"/>
              </p14:xfrm>
            </p:contentPart>
          </mc:Choice>
          <mc:Fallback xmlns="">
            <p:pic>
              <p:nvPicPr>
                <p:cNvPr id="48" name="Freihand 47">
                  <a:extLst>
                    <a:ext uri="{FF2B5EF4-FFF2-40B4-BE49-F238E27FC236}">
                      <a16:creationId xmlns:a16="http://schemas.microsoft.com/office/drawing/2014/main" id="{B3FA0C3D-2BEF-1F9C-A1FE-7815906D9AF1}"/>
                    </a:ext>
                  </a:extLst>
                </p:cNvPr>
                <p:cNvPicPr/>
                <p:nvPr/>
              </p:nvPicPr>
              <p:blipFill>
                <a:blip r:embed="rId76"/>
                <a:stretch>
                  <a:fillRect/>
                </a:stretch>
              </p:blipFill>
              <p:spPr>
                <a:xfrm>
                  <a:off x="1154487" y="3965367"/>
                  <a:ext cx="237240" cy="286200"/>
                </a:xfrm>
                <a:prstGeom prst="rect">
                  <a:avLst/>
                </a:prstGeom>
              </p:spPr>
            </p:pic>
          </mc:Fallback>
        </mc:AlternateContent>
      </p:grpSp>
      <p:grpSp>
        <p:nvGrpSpPr>
          <p:cNvPr id="53" name="Gruppieren 52">
            <a:extLst>
              <a:ext uri="{FF2B5EF4-FFF2-40B4-BE49-F238E27FC236}">
                <a16:creationId xmlns:a16="http://schemas.microsoft.com/office/drawing/2014/main" id="{1646EFCC-2891-65EC-C05A-D8788C0EC246}"/>
              </a:ext>
            </a:extLst>
          </p:cNvPr>
          <p:cNvGrpSpPr/>
          <p:nvPr/>
        </p:nvGrpSpPr>
        <p:grpSpPr>
          <a:xfrm>
            <a:off x="9711571" y="2091012"/>
            <a:ext cx="262080" cy="281520"/>
            <a:chOff x="9711571" y="2091012"/>
            <a:chExt cx="262080" cy="281520"/>
          </a:xfrm>
        </p:grpSpPr>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FE4193CE-757C-E813-C6EC-D147484602FD}"/>
                    </a:ext>
                  </a:extLst>
                </p14:cNvPr>
                <p14:cNvContentPartPr/>
                <p14:nvPr/>
              </p14:nvContentPartPr>
              <p14:xfrm>
                <a:off x="9711571" y="2091012"/>
                <a:ext cx="218520" cy="281520"/>
              </p14:xfrm>
            </p:contentPart>
          </mc:Choice>
          <mc:Fallback xmlns="">
            <p:pic>
              <p:nvPicPr>
                <p:cNvPr id="51" name="Freihand 50">
                  <a:extLst>
                    <a:ext uri="{FF2B5EF4-FFF2-40B4-BE49-F238E27FC236}">
                      <a16:creationId xmlns:a16="http://schemas.microsoft.com/office/drawing/2014/main" id="{FE4193CE-757C-E813-C6EC-D147484602FD}"/>
                    </a:ext>
                  </a:extLst>
                </p:cNvPr>
                <p:cNvPicPr/>
                <p:nvPr/>
              </p:nvPicPr>
              <p:blipFill>
                <a:blip r:embed="rId78"/>
                <a:stretch>
                  <a:fillRect/>
                </a:stretch>
              </p:blipFill>
              <p:spPr>
                <a:xfrm>
                  <a:off x="9702931" y="2082372"/>
                  <a:ext cx="2361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1E997BF2-C66F-212B-DC02-F344DFC90C20}"/>
                    </a:ext>
                  </a:extLst>
                </p14:cNvPr>
                <p14:cNvContentPartPr/>
                <p14:nvPr/>
              </p14:nvContentPartPr>
              <p14:xfrm>
                <a:off x="9741451" y="2155092"/>
                <a:ext cx="232200" cy="151920"/>
              </p14:xfrm>
            </p:contentPart>
          </mc:Choice>
          <mc:Fallback xmlns="">
            <p:pic>
              <p:nvPicPr>
                <p:cNvPr id="52" name="Freihand 51">
                  <a:extLst>
                    <a:ext uri="{FF2B5EF4-FFF2-40B4-BE49-F238E27FC236}">
                      <a16:creationId xmlns:a16="http://schemas.microsoft.com/office/drawing/2014/main" id="{1E997BF2-C66F-212B-DC02-F344DFC90C20}"/>
                    </a:ext>
                  </a:extLst>
                </p:cNvPr>
                <p:cNvPicPr/>
                <p:nvPr/>
              </p:nvPicPr>
              <p:blipFill>
                <a:blip r:embed="rId80"/>
                <a:stretch>
                  <a:fillRect/>
                </a:stretch>
              </p:blipFill>
              <p:spPr>
                <a:xfrm>
                  <a:off x="9732451" y="2146452"/>
                  <a:ext cx="249840" cy="169560"/>
                </a:xfrm>
                <a:prstGeom prst="rect">
                  <a:avLst/>
                </a:prstGeom>
              </p:spPr>
            </p:pic>
          </mc:Fallback>
        </mc:AlternateContent>
      </p:grpSp>
      <p:grpSp>
        <p:nvGrpSpPr>
          <p:cNvPr id="15" name="Gruppieren 14">
            <a:extLst>
              <a:ext uri="{FF2B5EF4-FFF2-40B4-BE49-F238E27FC236}">
                <a16:creationId xmlns:a16="http://schemas.microsoft.com/office/drawing/2014/main" id="{DD0B188C-5B13-0254-BE1A-0226F4F0A5B3}"/>
              </a:ext>
            </a:extLst>
          </p:cNvPr>
          <p:cNvGrpSpPr/>
          <p:nvPr/>
        </p:nvGrpSpPr>
        <p:grpSpPr>
          <a:xfrm>
            <a:off x="1243298" y="2641538"/>
            <a:ext cx="200160" cy="241560"/>
            <a:chOff x="1243298" y="2641538"/>
            <a:chExt cx="200160" cy="241560"/>
          </a:xfrm>
        </p:grpSpPr>
        <mc:AlternateContent xmlns:mc="http://schemas.openxmlformats.org/markup-compatibility/2006" xmlns:p14="http://schemas.microsoft.com/office/powerpoint/2010/main">
          <mc:Choice Requires="p14">
            <p:contentPart p14:bwMode="auto" r:id="rId81">
              <p14:nvContentPartPr>
                <p14:cNvPr id="9" name="Freihand 8">
                  <a:extLst>
                    <a:ext uri="{FF2B5EF4-FFF2-40B4-BE49-F238E27FC236}">
                      <a16:creationId xmlns:a16="http://schemas.microsoft.com/office/drawing/2014/main" id="{9DB309BF-3D2D-D6A1-1F16-913A19EC11EF}"/>
                    </a:ext>
                  </a:extLst>
                </p14:cNvPr>
                <p14:cNvContentPartPr/>
                <p14:nvPr/>
              </p14:nvContentPartPr>
              <p14:xfrm>
                <a:off x="1243298" y="2641538"/>
                <a:ext cx="200160" cy="241560"/>
              </p14:xfrm>
            </p:contentPart>
          </mc:Choice>
          <mc:Fallback xmlns="">
            <p:pic>
              <p:nvPicPr>
                <p:cNvPr id="9" name="Freihand 8">
                  <a:extLst>
                    <a:ext uri="{FF2B5EF4-FFF2-40B4-BE49-F238E27FC236}">
                      <a16:creationId xmlns:a16="http://schemas.microsoft.com/office/drawing/2014/main" id="{9DB309BF-3D2D-D6A1-1F16-913A19EC11EF}"/>
                    </a:ext>
                  </a:extLst>
                </p:cNvPr>
                <p:cNvPicPr/>
                <p:nvPr/>
              </p:nvPicPr>
              <p:blipFill>
                <a:blip r:embed="rId82"/>
                <a:stretch>
                  <a:fillRect/>
                </a:stretch>
              </p:blipFill>
              <p:spPr>
                <a:xfrm>
                  <a:off x="1234658" y="2632538"/>
                  <a:ext cx="217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 name="Freihand 13">
                  <a:extLst>
                    <a:ext uri="{FF2B5EF4-FFF2-40B4-BE49-F238E27FC236}">
                      <a16:creationId xmlns:a16="http://schemas.microsoft.com/office/drawing/2014/main" id="{AB0000BC-C1B6-3ABF-28AD-12C18C0AE545}"/>
                    </a:ext>
                  </a:extLst>
                </p14:cNvPr>
                <p14:cNvContentPartPr/>
                <p14:nvPr/>
              </p14:nvContentPartPr>
              <p14:xfrm>
                <a:off x="1254818" y="2655218"/>
                <a:ext cx="173160" cy="180360"/>
              </p14:xfrm>
            </p:contentPart>
          </mc:Choice>
          <mc:Fallback xmlns="">
            <p:pic>
              <p:nvPicPr>
                <p:cNvPr id="14" name="Freihand 13">
                  <a:extLst>
                    <a:ext uri="{FF2B5EF4-FFF2-40B4-BE49-F238E27FC236}">
                      <a16:creationId xmlns:a16="http://schemas.microsoft.com/office/drawing/2014/main" id="{AB0000BC-C1B6-3ABF-28AD-12C18C0AE545}"/>
                    </a:ext>
                  </a:extLst>
                </p:cNvPr>
                <p:cNvPicPr/>
                <p:nvPr/>
              </p:nvPicPr>
              <p:blipFill>
                <a:blip r:embed="rId84"/>
                <a:stretch>
                  <a:fillRect/>
                </a:stretch>
              </p:blipFill>
              <p:spPr>
                <a:xfrm>
                  <a:off x="1246178" y="2646578"/>
                  <a:ext cx="190800" cy="198000"/>
                </a:xfrm>
                <a:prstGeom prst="rect">
                  <a:avLst/>
                </a:prstGeom>
              </p:spPr>
            </p:pic>
          </mc:Fallback>
        </mc:AlternateContent>
      </p:grpSp>
      <p:grpSp>
        <p:nvGrpSpPr>
          <p:cNvPr id="18" name="Gruppieren 17">
            <a:extLst>
              <a:ext uri="{FF2B5EF4-FFF2-40B4-BE49-F238E27FC236}">
                <a16:creationId xmlns:a16="http://schemas.microsoft.com/office/drawing/2014/main" id="{3A5AAD13-4088-1B89-63C7-F7A100AE8902}"/>
              </a:ext>
            </a:extLst>
          </p:cNvPr>
          <p:cNvGrpSpPr/>
          <p:nvPr/>
        </p:nvGrpSpPr>
        <p:grpSpPr>
          <a:xfrm>
            <a:off x="1856018" y="4527938"/>
            <a:ext cx="183240" cy="208440"/>
            <a:chOff x="1856018" y="4527938"/>
            <a:chExt cx="183240" cy="208440"/>
          </a:xfrm>
        </p:grpSpPr>
        <mc:AlternateContent xmlns:mc="http://schemas.openxmlformats.org/markup-compatibility/2006">
          <mc:Choice xmlns:p14="http://schemas.microsoft.com/office/powerpoint/2010/main" Requires="p14">
            <p:contentPart p14:bwMode="auto" r:id="rId85">
              <p14:nvContentPartPr>
                <p14:cNvPr id="16" name="Freihand 15">
                  <a:extLst>
                    <a:ext uri="{FF2B5EF4-FFF2-40B4-BE49-F238E27FC236}">
                      <a16:creationId xmlns:a16="http://schemas.microsoft.com/office/drawing/2014/main" id="{D9236134-75B0-72EC-8DCA-9A41A39384A5}"/>
                    </a:ext>
                  </a:extLst>
                </p14:cNvPr>
                <p14:cNvContentPartPr/>
                <p14:nvPr/>
              </p14:nvContentPartPr>
              <p14:xfrm>
                <a:off x="1937738" y="4527938"/>
                <a:ext cx="53280" cy="147600"/>
              </p14:xfrm>
            </p:contentPart>
          </mc:Choice>
          <mc:Fallback>
            <p:pic>
              <p:nvPicPr>
                <p:cNvPr id="16" name="Freihand 15">
                  <a:extLst>
                    <a:ext uri="{FF2B5EF4-FFF2-40B4-BE49-F238E27FC236}">
                      <a16:creationId xmlns:a16="http://schemas.microsoft.com/office/drawing/2014/main" id="{D9236134-75B0-72EC-8DCA-9A41A39384A5}"/>
                    </a:ext>
                  </a:extLst>
                </p:cNvPr>
                <p:cNvPicPr/>
                <p:nvPr/>
              </p:nvPicPr>
              <p:blipFill>
                <a:blip r:embed="rId86"/>
                <a:stretch>
                  <a:fillRect/>
                </a:stretch>
              </p:blipFill>
              <p:spPr>
                <a:xfrm>
                  <a:off x="1929098" y="4519298"/>
                  <a:ext cx="70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 name="Freihand 16">
                  <a:extLst>
                    <a:ext uri="{FF2B5EF4-FFF2-40B4-BE49-F238E27FC236}">
                      <a16:creationId xmlns:a16="http://schemas.microsoft.com/office/drawing/2014/main" id="{3EAAD784-2767-EBB2-DA03-65FC8CBA4EA6}"/>
                    </a:ext>
                  </a:extLst>
                </p14:cNvPr>
                <p14:cNvContentPartPr/>
                <p14:nvPr/>
              </p14:nvContentPartPr>
              <p14:xfrm>
                <a:off x="1856018" y="4635218"/>
                <a:ext cx="183240" cy="101160"/>
              </p14:xfrm>
            </p:contentPart>
          </mc:Choice>
          <mc:Fallback>
            <p:pic>
              <p:nvPicPr>
                <p:cNvPr id="17" name="Freihand 16">
                  <a:extLst>
                    <a:ext uri="{FF2B5EF4-FFF2-40B4-BE49-F238E27FC236}">
                      <a16:creationId xmlns:a16="http://schemas.microsoft.com/office/drawing/2014/main" id="{3EAAD784-2767-EBB2-DA03-65FC8CBA4EA6}"/>
                    </a:ext>
                  </a:extLst>
                </p:cNvPr>
                <p:cNvPicPr/>
                <p:nvPr/>
              </p:nvPicPr>
              <p:blipFill>
                <a:blip r:embed="rId88"/>
                <a:stretch>
                  <a:fillRect/>
                </a:stretch>
              </p:blipFill>
              <p:spPr>
                <a:xfrm>
                  <a:off x="1847378" y="4626578"/>
                  <a:ext cx="200880" cy="118800"/>
                </a:xfrm>
                <a:prstGeom prst="rect">
                  <a:avLst/>
                </a:prstGeom>
              </p:spPr>
            </p:pic>
          </mc:Fallback>
        </mc:AlternateContent>
      </p:grpSp>
      <p:grpSp>
        <p:nvGrpSpPr>
          <p:cNvPr id="21" name="Gruppieren 20">
            <a:extLst>
              <a:ext uri="{FF2B5EF4-FFF2-40B4-BE49-F238E27FC236}">
                <a16:creationId xmlns:a16="http://schemas.microsoft.com/office/drawing/2014/main" id="{D8B2BC2B-99FF-4677-C757-0B0C6C9DAE3E}"/>
              </a:ext>
            </a:extLst>
          </p:cNvPr>
          <p:cNvGrpSpPr/>
          <p:nvPr/>
        </p:nvGrpSpPr>
        <p:grpSpPr>
          <a:xfrm>
            <a:off x="2501498" y="858818"/>
            <a:ext cx="168840" cy="287280"/>
            <a:chOff x="2501498" y="858818"/>
            <a:chExt cx="168840" cy="287280"/>
          </a:xfrm>
        </p:grpSpPr>
        <mc:AlternateContent xmlns:mc="http://schemas.openxmlformats.org/markup-compatibility/2006">
          <mc:Choice xmlns:p14="http://schemas.microsoft.com/office/powerpoint/2010/main" Requires="p14">
            <p:contentPart p14:bwMode="auto" r:id="rId89">
              <p14:nvContentPartPr>
                <p14:cNvPr id="19" name="Freihand 18">
                  <a:extLst>
                    <a:ext uri="{FF2B5EF4-FFF2-40B4-BE49-F238E27FC236}">
                      <a16:creationId xmlns:a16="http://schemas.microsoft.com/office/drawing/2014/main" id="{56598BB2-79EC-764A-76CB-FAF728C9D4B8}"/>
                    </a:ext>
                  </a:extLst>
                </p14:cNvPr>
                <p14:cNvContentPartPr/>
                <p14:nvPr/>
              </p14:nvContentPartPr>
              <p14:xfrm>
                <a:off x="2535338" y="858818"/>
                <a:ext cx="135000" cy="271440"/>
              </p14:xfrm>
            </p:contentPart>
          </mc:Choice>
          <mc:Fallback>
            <p:pic>
              <p:nvPicPr>
                <p:cNvPr id="19" name="Freihand 18">
                  <a:extLst>
                    <a:ext uri="{FF2B5EF4-FFF2-40B4-BE49-F238E27FC236}">
                      <a16:creationId xmlns:a16="http://schemas.microsoft.com/office/drawing/2014/main" id="{56598BB2-79EC-764A-76CB-FAF728C9D4B8}"/>
                    </a:ext>
                  </a:extLst>
                </p:cNvPr>
                <p:cNvPicPr/>
                <p:nvPr/>
              </p:nvPicPr>
              <p:blipFill>
                <a:blip r:embed="rId90"/>
                <a:stretch>
                  <a:fillRect/>
                </a:stretch>
              </p:blipFill>
              <p:spPr>
                <a:xfrm>
                  <a:off x="2526338" y="849818"/>
                  <a:ext cx="1526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 name="Freihand 19">
                  <a:extLst>
                    <a:ext uri="{FF2B5EF4-FFF2-40B4-BE49-F238E27FC236}">
                      <a16:creationId xmlns:a16="http://schemas.microsoft.com/office/drawing/2014/main" id="{443F52EE-C41E-BC8D-D616-51F0624ED71C}"/>
                    </a:ext>
                  </a:extLst>
                </p14:cNvPr>
                <p14:cNvContentPartPr/>
                <p14:nvPr/>
              </p14:nvContentPartPr>
              <p14:xfrm>
                <a:off x="2501498" y="944138"/>
                <a:ext cx="160920" cy="201960"/>
              </p14:xfrm>
            </p:contentPart>
          </mc:Choice>
          <mc:Fallback>
            <p:pic>
              <p:nvPicPr>
                <p:cNvPr id="20" name="Freihand 19">
                  <a:extLst>
                    <a:ext uri="{FF2B5EF4-FFF2-40B4-BE49-F238E27FC236}">
                      <a16:creationId xmlns:a16="http://schemas.microsoft.com/office/drawing/2014/main" id="{443F52EE-C41E-BC8D-D616-51F0624ED71C}"/>
                    </a:ext>
                  </a:extLst>
                </p:cNvPr>
                <p:cNvPicPr/>
                <p:nvPr/>
              </p:nvPicPr>
              <p:blipFill>
                <a:blip r:embed="rId92"/>
                <a:stretch>
                  <a:fillRect/>
                </a:stretch>
              </p:blipFill>
              <p:spPr>
                <a:xfrm>
                  <a:off x="2492858" y="935498"/>
                  <a:ext cx="178560" cy="219600"/>
                </a:xfrm>
                <a:prstGeom prst="rect">
                  <a:avLst/>
                </a:prstGeom>
              </p:spPr>
            </p:pic>
          </mc:Fallback>
        </mc:AlternateContent>
      </p:grpSp>
      <p:grpSp>
        <p:nvGrpSpPr>
          <p:cNvPr id="24" name="Gruppieren 23">
            <a:extLst>
              <a:ext uri="{FF2B5EF4-FFF2-40B4-BE49-F238E27FC236}">
                <a16:creationId xmlns:a16="http://schemas.microsoft.com/office/drawing/2014/main" id="{AEA2356F-BE94-AADA-09ED-669C67CC3264}"/>
              </a:ext>
            </a:extLst>
          </p:cNvPr>
          <p:cNvGrpSpPr/>
          <p:nvPr/>
        </p:nvGrpSpPr>
        <p:grpSpPr>
          <a:xfrm>
            <a:off x="647053" y="3268000"/>
            <a:ext cx="187560" cy="227880"/>
            <a:chOff x="647053" y="3268000"/>
            <a:chExt cx="187560" cy="227880"/>
          </a:xfrm>
        </p:grpSpPr>
        <mc:AlternateContent xmlns:mc="http://schemas.openxmlformats.org/markup-compatibility/2006">
          <mc:Choice xmlns:p14="http://schemas.microsoft.com/office/powerpoint/2010/main" Requires="p14">
            <p:contentPart p14:bwMode="auto" r:id="rId93">
              <p14:nvContentPartPr>
                <p14:cNvPr id="22" name="Freihand 21">
                  <a:extLst>
                    <a:ext uri="{FF2B5EF4-FFF2-40B4-BE49-F238E27FC236}">
                      <a16:creationId xmlns:a16="http://schemas.microsoft.com/office/drawing/2014/main" id="{BB8E2693-5DF7-F169-00A8-01354C0886BA}"/>
                    </a:ext>
                  </a:extLst>
                </p14:cNvPr>
                <p14:cNvContentPartPr/>
                <p14:nvPr/>
              </p14:nvContentPartPr>
              <p14:xfrm>
                <a:off x="647053" y="3298960"/>
                <a:ext cx="134280" cy="196920"/>
              </p14:xfrm>
            </p:contentPart>
          </mc:Choice>
          <mc:Fallback>
            <p:pic>
              <p:nvPicPr>
                <p:cNvPr id="22" name="Freihand 21">
                  <a:extLst>
                    <a:ext uri="{FF2B5EF4-FFF2-40B4-BE49-F238E27FC236}">
                      <a16:creationId xmlns:a16="http://schemas.microsoft.com/office/drawing/2014/main" id="{BB8E2693-5DF7-F169-00A8-01354C0886BA}"/>
                    </a:ext>
                  </a:extLst>
                </p:cNvPr>
                <p:cNvPicPr/>
                <p:nvPr/>
              </p:nvPicPr>
              <p:blipFill>
                <a:blip r:embed="rId94"/>
                <a:stretch>
                  <a:fillRect/>
                </a:stretch>
              </p:blipFill>
              <p:spPr>
                <a:xfrm>
                  <a:off x="638413" y="3290320"/>
                  <a:ext cx="151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3" name="Freihand 22">
                  <a:extLst>
                    <a:ext uri="{FF2B5EF4-FFF2-40B4-BE49-F238E27FC236}">
                      <a16:creationId xmlns:a16="http://schemas.microsoft.com/office/drawing/2014/main" id="{F797AE74-3CD4-B549-2DA4-FF622C8CF498}"/>
                    </a:ext>
                  </a:extLst>
                </p14:cNvPr>
                <p14:cNvContentPartPr/>
                <p14:nvPr/>
              </p14:nvContentPartPr>
              <p14:xfrm>
                <a:off x="692413" y="3268000"/>
                <a:ext cx="142200" cy="209880"/>
              </p14:xfrm>
            </p:contentPart>
          </mc:Choice>
          <mc:Fallback>
            <p:pic>
              <p:nvPicPr>
                <p:cNvPr id="23" name="Freihand 22">
                  <a:extLst>
                    <a:ext uri="{FF2B5EF4-FFF2-40B4-BE49-F238E27FC236}">
                      <a16:creationId xmlns:a16="http://schemas.microsoft.com/office/drawing/2014/main" id="{F797AE74-3CD4-B549-2DA4-FF622C8CF498}"/>
                    </a:ext>
                  </a:extLst>
                </p:cNvPr>
                <p:cNvPicPr/>
                <p:nvPr/>
              </p:nvPicPr>
              <p:blipFill>
                <a:blip r:embed="rId96"/>
                <a:stretch>
                  <a:fillRect/>
                </a:stretch>
              </p:blipFill>
              <p:spPr>
                <a:xfrm>
                  <a:off x="683413" y="3259360"/>
                  <a:ext cx="159840" cy="22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25" name="Freihand 24">
                <a:extLst>
                  <a:ext uri="{FF2B5EF4-FFF2-40B4-BE49-F238E27FC236}">
                    <a16:creationId xmlns:a16="http://schemas.microsoft.com/office/drawing/2014/main" id="{82C9FA06-A6F6-2841-ADBF-36CDF19FB42F}"/>
                  </a:ext>
                </a:extLst>
              </p14:cNvPr>
              <p14:cNvContentPartPr/>
              <p14:nvPr/>
            </p14:nvContentPartPr>
            <p14:xfrm>
              <a:off x="4698622" y="1550127"/>
              <a:ext cx="2271600" cy="31680"/>
            </p14:xfrm>
          </p:contentPart>
        </mc:Choice>
        <mc:Fallback>
          <p:pic>
            <p:nvPicPr>
              <p:cNvPr id="25" name="Freihand 24">
                <a:extLst>
                  <a:ext uri="{FF2B5EF4-FFF2-40B4-BE49-F238E27FC236}">
                    <a16:creationId xmlns:a16="http://schemas.microsoft.com/office/drawing/2014/main" id="{82C9FA06-A6F6-2841-ADBF-36CDF19FB42F}"/>
                  </a:ext>
                </a:extLst>
              </p:cNvPr>
              <p:cNvPicPr/>
              <p:nvPr/>
            </p:nvPicPr>
            <p:blipFill>
              <a:blip r:embed="rId98"/>
              <a:stretch>
                <a:fillRect/>
              </a:stretch>
            </p:blipFill>
            <p:spPr>
              <a:xfrm>
                <a:off x="4689622" y="1541127"/>
                <a:ext cx="2289240" cy="493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Allgemeines</a:t>
            </a:r>
            <a:r>
              <a:rPr lang="en-US" sz="3991" dirty="0">
                <a:solidFill>
                  <a:sysClr val="windowText" lastClr="000000"/>
                </a:solidFill>
              </a:rPr>
              <a:t> </a:t>
            </a:r>
            <a:r>
              <a:rPr lang="en-US" sz="3991" dirty="0" err="1">
                <a:solidFill>
                  <a:sysClr val="windowText" lastClr="000000"/>
                </a:solidFill>
              </a:rPr>
              <a:t>Handelsmodell</a:t>
            </a:r>
            <a:endParaRPr lang="en-US" sz="3991" dirty="0">
              <a:solidFill>
                <a:sysClr val="windowText" lastClr="000000"/>
              </a:solidFill>
            </a:endParaRPr>
          </a:p>
        </p:txBody>
      </p:sp>
      <p:sp>
        <p:nvSpPr>
          <p:cNvPr id="6" name="Content Placeholder 2"/>
          <p:cNvSpPr txBox="1">
            <a:spLocks/>
          </p:cNvSpPr>
          <p:nvPr/>
        </p:nvSpPr>
        <p:spPr>
          <a:xfrm>
            <a:off x="186461" y="1106441"/>
            <a:ext cx="10254341" cy="340750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57200" indent="-457200">
              <a:spcBef>
                <a:spcPct val="50000"/>
              </a:spcBef>
              <a:buFont typeface="Arial" panose="020B0604020202020204" pitchFamily="34" charset="0"/>
              <a:buChar char="•"/>
            </a:pPr>
            <a:r>
              <a:rPr lang="en-US" altLang="en-US" sz="2903" dirty="0">
                <a:solidFill>
                  <a:sysClr val="windowText" lastClr="000000"/>
                </a:solidFill>
                <a:latin typeface="Arial" panose="020B0604020202020204" pitchFamily="34" charset="0"/>
                <a:cs typeface="Arial" panose="020B0604020202020204" pitchFamily="34" charset="0"/>
              </a:rPr>
              <a:t>Die </a:t>
            </a:r>
            <a:r>
              <a:rPr lang="en-US" altLang="en-US" sz="2903" dirty="0" err="1">
                <a:solidFill>
                  <a:sysClr val="windowText" lastClr="000000"/>
                </a:solidFill>
                <a:latin typeface="Arial" panose="020B0604020202020204" pitchFamily="34" charset="0"/>
                <a:cs typeface="Arial" panose="020B0604020202020204" pitchFamily="34" charset="0"/>
              </a:rPr>
              <a:t>eigene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Angebots</a:t>
            </a:r>
            <a:r>
              <a:rPr lang="en-US" altLang="en-US" sz="2903" dirty="0">
                <a:solidFill>
                  <a:sysClr val="windowText" lastClr="000000"/>
                </a:solidFill>
                <a:latin typeface="Arial" panose="020B0604020202020204" pitchFamily="34" charset="0"/>
                <a:cs typeface="Arial" panose="020B0604020202020204" pitchFamily="34" charset="0"/>
              </a:rPr>
              <a:t>- und </a:t>
            </a:r>
            <a:r>
              <a:rPr lang="en-US" altLang="en-US" sz="2903" dirty="0" err="1">
                <a:solidFill>
                  <a:sysClr val="windowText" lastClr="000000"/>
                </a:solidFill>
                <a:latin typeface="Arial" panose="020B0604020202020204" pitchFamily="34" charset="0"/>
                <a:cs typeface="Arial" panose="020B0604020202020204" pitchFamily="34" charset="0"/>
              </a:rPr>
              <a:t>Nachfragestruktur</a:t>
            </a:r>
            <a:r>
              <a:rPr lang="en-US" altLang="en-US" sz="2903" dirty="0">
                <a:solidFill>
                  <a:sysClr val="windowText" lastClr="000000"/>
                </a:solidFill>
                <a:latin typeface="Arial" panose="020B0604020202020204" pitchFamily="34" charset="0"/>
                <a:cs typeface="Arial" panose="020B0604020202020204" pitchFamily="34" charset="0"/>
              </a:rPr>
              <a:t> hat </a:t>
            </a:r>
            <a:r>
              <a:rPr lang="en-US" altLang="en-US" sz="2903" dirty="0" err="1">
                <a:solidFill>
                  <a:sysClr val="windowText" lastClr="000000"/>
                </a:solidFill>
                <a:latin typeface="Arial" panose="020B0604020202020204" pitchFamily="34" charset="0"/>
                <a:cs typeface="Arial" panose="020B0604020202020204" pitchFamily="34" charset="0"/>
              </a:rPr>
              <a:t>eine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relevante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Größe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relativ</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zum</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Weltmarkt</a:t>
            </a:r>
            <a:endParaRPr lang="en-US" altLang="en-US" sz="2903" dirty="0">
              <a:solidFill>
                <a:sysClr val="windowText" lastClr="000000"/>
              </a:solidFill>
              <a:latin typeface="Arial" panose="020B0604020202020204" pitchFamily="34" charset="0"/>
              <a:cs typeface="Arial" panose="020B0604020202020204" pitchFamily="34" charset="0"/>
            </a:endParaRP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Vereinfachend</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werden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nur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zwei</a:t>
            </a:r>
            <a:r>
              <a:rPr lang="en-US" altLang="en-US" sz="2903" dirty="0">
                <a:solidFill>
                  <a:sysClr val="windowText" lastClr="000000"/>
                </a:solidFill>
                <a:latin typeface="Arial" panose="020B0604020202020204" pitchFamily="34" charset="0"/>
                <a:cs typeface="Arial" panose="020B0604020202020204" pitchFamily="34" charset="0"/>
              </a:rPr>
              <a:t> Länder A, B </a:t>
            </a:r>
            <a:r>
              <a:rPr lang="en-US" altLang="en-US" sz="2903" dirty="0" err="1">
                <a:solidFill>
                  <a:sysClr val="windowText" lastClr="000000"/>
                </a:solidFill>
                <a:latin typeface="Arial" panose="020B0604020202020204" pitchFamily="34" charset="0"/>
                <a:cs typeface="Arial" panose="020B0604020202020204" pitchFamily="34" charset="0"/>
              </a:rPr>
              <a:t>betrachtet</a:t>
            </a:r>
            <a:r>
              <a:rPr lang="en-US" altLang="en-US" sz="2903" dirty="0">
                <a:solidFill>
                  <a:sysClr val="windowText" lastClr="000000"/>
                </a:solidFill>
                <a:latin typeface="Arial" panose="020B0604020202020204" pitchFamily="34" charset="0"/>
                <a:cs typeface="Arial" panose="020B0604020202020204" pitchFamily="34" charset="0"/>
              </a:rPr>
              <a:t>.</a:t>
            </a: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Ausgangspunkt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ist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ein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höherer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Preis</a:t>
            </a:r>
            <a:r>
              <a:rPr lang="en-US" altLang="en-US" sz="2903" dirty="0">
                <a:solidFill>
                  <a:sysClr val="windowText" lastClr="000000"/>
                </a:solidFill>
                <a:latin typeface="Arial" panose="020B0604020202020204" pitchFamily="34" charset="0"/>
                <a:cs typeface="Arial" panose="020B0604020202020204" pitchFamily="34" charset="0"/>
              </a:rPr>
              <a:t> des </a:t>
            </a:r>
            <a:r>
              <a:rPr lang="en-US" altLang="en-US" sz="2903" dirty="0" err="1">
                <a:solidFill>
                  <a:sysClr val="windowText" lastClr="000000"/>
                </a:solidFill>
                <a:latin typeface="Arial" panose="020B0604020202020204" pitchFamily="34" charset="0"/>
                <a:cs typeface="Arial" panose="020B0604020202020204" pitchFamily="34" charset="0"/>
              </a:rPr>
              <a:t>Gutes</a:t>
            </a:r>
            <a:r>
              <a:rPr lang="en-US" altLang="en-US" sz="2903" dirty="0">
                <a:solidFill>
                  <a:sysClr val="windowText" lastClr="000000"/>
                </a:solidFill>
                <a:latin typeface="Arial" panose="020B0604020202020204" pitchFamily="34" charset="0"/>
                <a:cs typeface="Arial" panose="020B0604020202020204" pitchFamily="34" charset="0"/>
              </a:rPr>
              <a:t> in Land A </a:t>
            </a:r>
            <a:r>
              <a:rPr lang="en-US" altLang="en-US" sz="2903" dirty="0" err="1">
                <a:solidFill>
                  <a:sysClr val="windowText" lastClr="000000"/>
                </a:solidFill>
                <a:latin typeface="Arial" panose="020B0604020202020204" pitchFamily="34" charset="0"/>
                <a:cs typeface="Arial" panose="020B0604020202020204" pitchFamily="34" charset="0"/>
              </a:rPr>
              <a:t>als</a:t>
            </a:r>
            <a:r>
              <a:rPr lang="en-US" altLang="en-US" sz="2903" dirty="0">
                <a:solidFill>
                  <a:sysClr val="windowText" lastClr="000000"/>
                </a:solidFill>
                <a:latin typeface="Arial" panose="020B0604020202020204" pitchFamily="34" charset="0"/>
                <a:cs typeface="Arial" panose="020B0604020202020204" pitchFamily="34" charset="0"/>
              </a:rPr>
              <a:t> in Land B </a:t>
            </a:r>
            <a:r>
              <a:rPr lang="en-US" altLang="en-US" sz="2903" dirty="0" err="1">
                <a:solidFill>
                  <a:sysClr val="windowText" lastClr="000000"/>
                </a:solidFill>
                <a:latin typeface="Arial" panose="020B0604020202020204" pitchFamily="34" charset="0"/>
                <a:cs typeface="Arial" panose="020B0604020202020204" pitchFamily="34" charset="0"/>
              </a:rPr>
              <a:t>im</a:t>
            </a:r>
            <a:r>
              <a:rPr lang="en-US" altLang="en-US" sz="2903" dirty="0">
                <a:solidFill>
                  <a:sysClr val="windowText" lastClr="000000"/>
                </a:solidFill>
                <a:latin typeface="Arial" panose="020B0604020202020204" pitchFamily="34" charset="0"/>
                <a:cs typeface="Arial" panose="020B0604020202020204" pitchFamily="34" charset="0"/>
              </a:rPr>
              <a:t> Fall </a:t>
            </a:r>
            <a:r>
              <a:rPr lang="en-US" altLang="en-US" sz="2903" dirty="0" err="1">
                <a:solidFill>
                  <a:sysClr val="windowText" lastClr="000000"/>
                </a:solidFill>
                <a:latin typeface="Arial" panose="020B0604020202020204" pitchFamily="34" charset="0"/>
                <a:cs typeface="Arial" panose="020B0604020202020204" pitchFamily="34" charset="0"/>
              </a:rPr>
              <a:t>ohne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Handelsbeziehungen</a:t>
            </a:r>
            <a:endParaRPr lang="en-US" altLang="en-US" sz="2903" dirty="0">
              <a:solidFill>
                <a:sysClr val="windowText" lastClr="000000"/>
              </a:solidFill>
              <a:latin typeface="Arial" panose="020B0604020202020204" pitchFamily="34" charset="0"/>
              <a:cs typeface="Arial" panose="020B0604020202020204" pitchFamily="34" charset="0"/>
            </a:endParaRPr>
          </a:p>
          <a:p>
            <a:pPr>
              <a:spcBef>
                <a:spcPct val="50000"/>
              </a:spcBef>
            </a:pPr>
            <a:endParaRPr lang="en-US" altLang="en-US" sz="2177" dirty="0">
              <a:solidFill>
                <a:sysClr val="windowText" lastClr="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587C4AA-5F33-4750-8E92-7B38E29DCBC8}"/>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17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Gleichgewicht</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0BD7023-EB19-B493-240B-E966D460E16E}"/>
                  </a:ext>
                </a:extLst>
              </p14:cNvPr>
              <p14:cNvContentPartPr/>
              <p14:nvPr/>
            </p14:nvContentPartPr>
            <p14:xfrm>
              <a:off x="522853" y="720627"/>
              <a:ext cx="1152720" cy="60840"/>
            </p14:xfrm>
          </p:contentPart>
        </mc:Choice>
        <mc:Fallback xmlns="">
          <p:pic>
            <p:nvPicPr>
              <p:cNvPr id="2" name="Freihand 1">
                <a:extLst>
                  <a:ext uri="{FF2B5EF4-FFF2-40B4-BE49-F238E27FC236}">
                    <a16:creationId xmlns:a16="http://schemas.microsoft.com/office/drawing/2014/main" id="{90BD7023-EB19-B493-240B-E966D460E16E}"/>
                  </a:ext>
                </a:extLst>
              </p:cNvPr>
              <p:cNvPicPr/>
              <p:nvPr/>
            </p:nvPicPr>
            <p:blipFill>
              <a:blip r:embed="rId4"/>
              <a:stretch>
                <a:fillRect/>
              </a:stretch>
            </p:blipFill>
            <p:spPr>
              <a:xfrm>
                <a:off x="513853" y="711627"/>
                <a:ext cx="1170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8" name="Freihand 47">
                <a:extLst>
                  <a:ext uri="{FF2B5EF4-FFF2-40B4-BE49-F238E27FC236}">
                    <a16:creationId xmlns:a16="http://schemas.microsoft.com/office/drawing/2014/main" id="{28B19C45-D5A7-F670-90A8-E8A1D0BA0826}"/>
                  </a:ext>
                </a:extLst>
              </p14:cNvPr>
              <p14:cNvContentPartPr/>
              <p14:nvPr/>
            </p14:nvContentPartPr>
            <p14:xfrm>
              <a:off x="664693" y="738267"/>
              <a:ext cx="1047240" cy="97200"/>
            </p14:xfrm>
          </p:contentPart>
        </mc:Choice>
        <mc:Fallback xmlns="">
          <p:pic>
            <p:nvPicPr>
              <p:cNvPr id="48" name="Freihand 47">
                <a:extLst>
                  <a:ext uri="{FF2B5EF4-FFF2-40B4-BE49-F238E27FC236}">
                    <a16:creationId xmlns:a16="http://schemas.microsoft.com/office/drawing/2014/main" id="{28B19C45-D5A7-F670-90A8-E8A1D0BA0826}"/>
                  </a:ext>
                </a:extLst>
              </p:cNvPr>
              <p:cNvPicPr/>
              <p:nvPr/>
            </p:nvPicPr>
            <p:blipFill>
              <a:blip r:embed="rId6"/>
              <a:stretch>
                <a:fillRect/>
              </a:stretch>
            </p:blipFill>
            <p:spPr>
              <a:xfrm>
                <a:off x="655693" y="729267"/>
                <a:ext cx="1064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3" name="Freihand 52">
                <a:extLst>
                  <a:ext uri="{FF2B5EF4-FFF2-40B4-BE49-F238E27FC236}">
                    <a16:creationId xmlns:a16="http://schemas.microsoft.com/office/drawing/2014/main" id="{42151892-A14C-62FD-F224-F9690DFFC2C1}"/>
                  </a:ext>
                </a:extLst>
              </p14:cNvPr>
              <p14:cNvContentPartPr/>
              <p14:nvPr/>
            </p14:nvContentPartPr>
            <p14:xfrm>
              <a:off x="1409893" y="2490387"/>
              <a:ext cx="242640" cy="32040"/>
            </p14:xfrm>
          </p:contentPart>
        </mc:Choice>
        <mc:Fallback xmlns="">
          <p:pic>
            <p:nvPicPr>
              <p:cNvPr id="53" name="Freihand 52">
                <a:extLst>
                  <a:ext uri="{FF2B5EF4-FFF2-40B4-BE49-F238E27FC236}">
                    <a16:creationId xmlns:a16="http://schemas.microsoft.com/office/drawing/2014/main" id="{42151892-A14C-62FD-F224-F9690DFFC2C1}"/>
                  </a:ext>
                </a:extLst>
              </p:cNvPr>
              <p:cNvPicPr/>
              <p:nvPr/>
            </p:nvPicPr>
            <p:blipFill>
              <a:blip r:embed="rId8"/>
              <a:stretch>
                <a:fillRect/>
              </a:stretch>
            </p:blipFill>
            <p:spPr>
              <a:xfrm>
                <a:off x="1400893" y="2481387"/>
                <a:ext cx="260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5" name="Freihand 74">
                <a:extLst>
                  <a:ext uri="{FF2B5EF4-FFF2-40B4-BE49-F238E27FC236}">
                    <a16:creationId xmlns:a16="http://schemas.microsoft.com/office/drawing/2014/main" id="{6E76A6A5-0A7D-73DB-2159-9921FEBFF3BC}"/>
                  </a:ext>
                </a:extLst>
              </p14:cNvPr>
              <p14:cNvContentPartPr/>
              <p14:nvPr/>
            </p14:nvContentPartPr>
            <p14:xfrm>
              <a:off x="3214573" y="2089347"/>
              <a:ext cx="63360" cy="41040"/>
            </p14:xfrm>
          </p:contentPart>
        </mc:Choice>
        <mc:Fallback xmlns="">
          <p:pic>
            <p:nvPicPr>
              <p:cNvPr id="75" name="Freihand 74">
                <a:extLst>
                  <a:ext uri="{FF2B5EF4-FFF2-40B4-BE49-F238E27FC236}">
                    <a16:creationId xmlns:a16="http://schemas.microsoft.com/office/drawing/2014/main" id="{6E76A6A5-0A7D-73DB-2159-9921FEBFF3BC}"/>
                  </a:ext>
                </a:extLst>
              </p:cNvPr>
              <p:cNvPicPr/>
              <p:nvPr/>
            </p:nvPicPr>
            <p:blipFill>
              <a:blip r:embed="rId10"/>
              <a:stretch>
                <a:fillRect/>
              </a:stretch>
            </p:blipFill>
            <p:spPr>
              <a:xfrm>
                <a:off x="3205573" y="2080707"/>
                <a:ext cx="81000" cy="58680"/>
              </a:xfrm>
              <a:prstGeom prst="rect">
                <a:avLst/>
              </a:prstGeom>
            </p:spPr>
          </p:pic>
        </mc:Fallback>
      </mc:AlternateContent>
      <p:grpSp>
        <p:nvGrpSpPr>
          <p:cNvPr id="87" name="Gruppieren 86">
            <a:extLst>
              <a:ext uri="{FF2B5EF4-FFF2-40B4-BE49-F238E27FC236}">
                <a16:creationId xmlns:a16="http://schemas.microsoft.com/office/drawing/2014/main" id="{86338F06-C379-BCE1-9E8D-D4450A051522}"/>
              </a:ext>
            </a:extLst>
          </p:cNvPr>
          <p:cNvGrpSpPr/>
          <p:nvPr/>
        </p:nvGrpSpPr>
        <p:grpSpPr>
          <a:xfrm>
            <a:off x="84013" y="2114547"/>
            <a:ext cx="2277720" cy="1352160"/>
            <a:chOff x="84013" y="2114547"/>
            <a:chExt cx="2277720" cy="1352160"/>
          </a:xfrm>
        </p:grpSpPr>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A6958C98-1FBB-A891-27C5-073ACFF8DDDF}"/>
                    </a:ext>
                  </a:extLst>
                </p14:cNvPr>
                <p14:cNvContentPartPr/>
                <p14:nvPr/>
              </p14:nvContentPartPr>
              <p14:xfrm>
                <a:off x="367693" y="2157747"/>
                <a:ext cx="161280" cy="36000"/>
              </p14:xfrm>
            </p:contentPart>
          </mc:Choice>
          <mc:Fallback xmlns="">
            <p:pic>
              <p:nvPicPr>
                <p:cNvPr id="3" name="Freihand 2">
                  <a:extLst>
                    <a:ext uri="{FF2B5EF4-FFF2-40B4-BE49-F238E27FC236}">
                      <a16:creationId xmlns:a16="http://schemas.microsoft.com/office/drawing/2014/main" id="{A6958C98-1FBB-A891-27C5-073ACFF8DDDF}"/>
                    </a:ext>
                  </a:extLst>
                </p:cNvPr>
                <p:cNvPicPr/>
                <p:nvPr/>
              </p:nvPicPr>
              <p:blipFill>
                <a:blip r:embed="rId12"/>
                <a:stretch>
                  <a:fillRect/>
                </a:stretch>
              </p:blipFill>
              <p:spPr>
                <a:xfrm>
                  <a:off x="358693" y="2148747"/>
                  <a:ext cx="178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DF260E57-421F-7EE6-66C8-CEA0D89DD2A8}"/>
                    </a:ext>
                  </a:extLst>
                </p14:cNvPr>
                <p14:cNvContentPartPr/>
                <p14:nvPr/>
              </p14:nvContentPartPr>
              <p14:xfrm>
                <a:off x="593053" y="2131827"/>
                <a:ext cx="525240" cy="28800"/>
              </p14:xfrm>
            </p:contentPart>
          </mc:Choice>
          <mc:Fallback xmlns="">
            <p:pic>
              <p:nvPicPr>
                <p:cNvPr id="5" name="Freihand 4">
                  <a:extLst>
                    <a:ext uri="{FF2B5EF4-FFF2-40B4-BE49-F238E27FC236}">
                      <a16:creationId xmlns:a16="http://schemas.microsoft.com/office/drawing/2014/main" id="{DF260E57-421F-7EE6-66C8-CEA0D89DD2A8}"/>
                    </a:ext>
                  </a:extLst>
                </p:cNvPr>
                <p:cNvPicPr/>
                <p:nvPr/>
              </p:nvPicPr>
              <p:blipFill>
                <a:blip r:embed="rId14"/>
                <a:stretch>
                  <a:fillRect/>
                </a:stretch>
              </p:blipFill>
              <p:spPr>
                <a:xfrm>
                  <a:off x="584413" y="2123187"/>
                  <a:ext cx="542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C368CC22-ECC3-1E20-F21A-1A80754C6F12}"/>
                    </a:ext>
                  </a:extLst>
                </p14:cNvPr>
                <p14:cNvContentPartPr/>
                <p14:nvPr/>
              </p14:nvContentPartPr>
              <p14:xfrm>
                <a:off x="1284613" y="2138307"/>
                <a:ext cx="251640" cy="5040"/>
              </p14:xfrm>
            </p:contentPart>
          </mc:Choice>
          <mc:Fallback xmlns="">
            <p:pic>
              <p:nvPicPr>
                <p:cNvPr id="20" name="Freihand 19">
                  <a:extLst>
                    <a:ext uri="{FF2B5EF4-FFF2-40B4-BE49-F238E27FC236}">
                      <a16:creationId xmlns:a16="http://schemas.microsoft.com/office/drawing/2014/main" id="{C368CC22-ECC3-1E20-F21A-1A80754C6F12}"/>
                    </a:ext>
                  </a:extLst>
                </p:cNvPr>
                <p:cNvPicPr/>
                <p:nvPr/>
              </p:nvPicPr>
              <p:blipFill>
                <a:blip r:embed="rId16"/>
                <a:stretch>
                  <a:fillRect/>
                </a:stretch>
              </p:blipFill>
              <p:spPr>
                <a:xfrm>
                  <a:off x="1275973" y="2129307"/>
                  <a:ext cx="269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DC58C966-7668-F7A3-DAB8-2DA20C09D702}"/>
                    </a:ext>
                  </a:extLst>
                </p14:cNvPr>
                <p14:cNvContentPartPr/>
                <p14:nvPr/>
              </p14:nvContentPartPr>
              <p14:xfrm>
                <a:off x="87253" y="2114547"/>
                <a:ext cx="84960" cy="212760"/>
              </p14:xfrm>
            </p:contentPart>
          </mc:Choice>
          <mc:Fallback xmlns="">
            <p:pic>
              <p:nvPicPr>
                <p:cNvPr id="23" name="Freihand 22">
                  <a:extLst>
                    <a:ext uri="{FF2B5EF4-FFF2-40B4-BE49-F238E27FC236}">
                      <a16:creationId xmlns:a16="http://schemas.microsoft.com/office/drawing/2014/main" id="{DC58C966-7668-F7A3-DAB8-2DA20C09D702}"/>
                    </a:ext>
                  </a:extLst>
                </p:cNvPr>
                <p:cNvPicPr/>
                <p:nvPr/>
              </p:nvPicPr>
              <p:blipFill>
                <a:blip r:embed="rId18"/>
                <a:stretch>
                  <a:fillRect/>
                </a:stretch>
              </p:blipFill>
              <p:spPr>
                <a:xfrm>
                  <a:off x="78253" y="2105547"/>
                  <a:ext cx="102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B828984E-3885-EE0C-76EC-DFE797FBCA52}"/>
                    </a:ext>
                  </a:extLst>
                </p14:cNvPr>
                <p14:cNvContentPartPr/>
                <p14:nvPr/>
              </p14:nvContentPartPr>
              <p14:xfrm>
                <a:off x="201013" y="2170347"/>
                <a:ext cx="50040" cy="115200"/>
              </p14:xfrm>
            </p:contentPart>
          </mc:Choice>
          <mc:Fallback xmlns="">
            <p:pic>
              <p:nvPicPr>
                <p:cNvPr id="24" name="Freihand 23">
                  <a:extLst>
                    <a:ext uri="{FF2B5EF4-FFF2-40B4-BE49-F238E27FC236}">
                      <a16:creationId xmlns:a16="http://schemas.microsoft.com/office/drawing/2014/main" id="{B828984E-3885-EE0C-76EC-DFE797FBCA52}"/>
                    </a:ext>
                  </a:extLst>
                </p:cNvPr>
                <p:cNvPicPr/>
                <p:nvPr/>
              </p:nvPicPr>
              <p:blipFill>
                <a:blip r:embed="rId20"/>
                <a:stretch>
                  <a:fillRect/>
                </a:stretch>
              </p:blipFill>
              <p:spPr>
                <a:xfrm>
                  <a:off x="192013" y="2161347"/>
                  <a:ext cx="67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19BCB3B5-1E09-3427-4DB0-D07B8B68F726}"/>
                    </a:ext>
                  </a:extLst>
                </p14:cNvPr>
                <p14:cNvContentPartPr/>
                <p14:nvPr/>
              </p14:nvContentPartPr>
              <p14:xfrm>
                <a:off x="225133" y="2157747"/>
                <a:ext cx="53280" cy="159120"/>
              </p14:xfrm>
            </p:contentPart>
          </mc:Choice>
          <mc:Fallback xmlns="">
            <p:pic>
              <p:nvPicPr>
                <p:cNvPr id="25" name="Freihand 24">
                  <a:extLst>
                    <a:ext uri="{FF2B5EF4-FFF2-40B4-BE49-F238E27FC236}">
                      <a16:creationId xmlns:a16="http://schemas.microsoft.com/office/drawing/2014/main" id="{19BCB3B5-1E09-3427-4DB0-D07B8B68F726}"/>
                    </a:ext>
                  </a:extLst>
                </p:cNvPr>
                <p:cNvPicPr/>
                <p:nvPr/>
              </p:nvPicPr>
              <p:blipFill>
                <a:blip r:embed="rId22"/>
                <a:stretch>
                  <a:fillRect/>
                </a:stretch>
              </p:blipFill>
              <p:spPr>
                <a:xfrm>
                  <a:off x="216493" y="2148747"/>
                  <a:ext cx="70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9" name="Freihand 48">
                  <a:extLst>
                    <a:ext uri="{FF2B5EF4-FFF2-40B4-BE49-F238E27FC236}">
                      <a16:creationId xmlns:a16="http://schemas.microsoft.com/office/drawing/2014/main" id="{5E755418-B04E-1499-513F-79D4EF24CBD6}"/>
                    </a:ext>
                  </a:extLst>
                </p14:cNvPr>
                <p14:cNvContentPartPr/>
                <p14:nvPr/>
              </p14:nvContentPartPr>
              <p14:xfrm>
                <a:off x="155293" y="2335587"/>
                <a:ext cx="11880" cy="132480"/>
              </p14:xfrm>
            </p:contentPart>
          </mc:Choice>
          <mc:Fallback xmlns="">
            <p:pic>
              <p:nvPicPr>
                <p:cNvPr id="49" name="Freihand 48">
                  <a:extLst>
                    <a:ext uri="{FF2B5EF4-FFF2-40B4-BE49-F238E27FC236}">
                      <a16:creationId xmlns:a16="http://schemas.microsoft.com/office/drawing/2014/main" id="{5E755418-B04E-1499-513F-79D4EF24CBD6}"/>
                    </a:ext>
                  </a:extLst>
                </p:cNvPr>
                <p:cNvPicPr/>
                <p:nvPr/>
              </p:nvPicPr>
              <p:blipFill>
                <a:blip r:embed="rId24"/>
                <a:stretch>
                  <a:fillRect/>
                </a:stretch>
              </p:blipFill>
              <p:spPr>
                <a:xfrm>
                  <a:off x="146653" y="2326947"/>
                  <a:ext cx="29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Freihand 49">
                  <a:extLst>
                    <a:ext uri="{FF2B5EF4-FFF2-40B4-BE49-F238E27FC236}">
                      <a16:creationId xmlns:a16="http://schemas.microsoft.com/office/drawing/2014/main" id="{C77746B1-4DF4-9F9B-213C-08959A1E16F5}"/>
                    </a:ext>
                  </a:extLst>
                </p14:cNvPr>
                <p14:cNvContentPartPr/>
                <p14:nvPr/>
              </p14:nvContentPartPr>
              <p14:xfrm>
                <a:off x="113173" y="2420907"/>
                <a:ext cx="92880" cy="82800"/>
              </p14:xfrm>
            </p:contentPart>
          </mc:Choice>
          <mc:Fallback xmlns="">
            <p:pic>
              <p:nvPicPr>
                <p:cNvPr id="50" name="Freihand 49">
                  <a:extLst>
                    <a:ext uri="{FF2B5EF4-FFF2-40B4-BE49-F238E27FC236}">
                      <a16:creationId xmlns:a16="http://schemas.microsoft.com/office/drawing/2014/main" id="{C77746B1-4DF4-9F9B-213C-08959A1E16F5}"/>
                    </a:ext>
                  </a:extLst>
                </p:cNvPr>
                <p:cNvPicPr/>
                <p:nvPr/>
              </p:nvPicPr>
              <p:blipFill>
                <a:blip r:embed="rId26"/>
                <a:stretch>
                  <a:fillRect/>
                </a:stretch>
              </p:blipFill>
              <p:spPr>
                <a:xfrm>
                  <a:off x="104533" y="2412267"/>
                  <a:ext cx="110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4" name="Freihand 53">
                  <a:extLst>
                    <a:ext uri="{FF2B5EF4-FFF2-40B4-BE49-F238E27FC236}">
                      <a16:creationId xmlns:a16="http://schemas.microsoft.com/office/drawing/2014/main" id="{91133758-0B16-A15E-3F61-1C2A633FAE93}"/>
                    </a:ext>
                  </a:extLst>
                </p14:cNvPr>
                <p14:cNvContentPartPr/>
                <p14:nvPr/>
              </p14:nvContentPartPr>
              <p14:xfrm>
                <a:off x="320893" y="2487507"/>
                <a:ext cx="88200" cy="20160"/>
              </p14:xfrm>
            </p:contentPart>
          </mc:Choice>
          <mc:Fallback xmlns="">
            <p:pic>
              <p:nvPicPr>
                <p:cNvPr id="54" name="Freihand 53">
                  <a:extLst>
                    <a:ext uri="{FF2B5EF4-FFF2-40B4-BE49-F238E27FC236}">
                      <a16:creationId xmlns:a16="http://schemas.microsoft.com/office/drawing/2014/main" id="{91133758-0B16-A15E-3F61-1C2A633FAE93}"/>
                    </a:ext>
                  </a:extLst>
                </p:cNvPr>
                <p:cNvPicPr/>
                <p:nvPr/>
              </p:nvPicPr>
              <p:blipFill>
                <a:blip r:embed="rId28"/>
                <a:stretch>
                  <a:fillRect/>
                </a:stretch>
              </p:blipFill>
              <p:spPr>
                <a:xfrm>
                  <a:off x="311893" y="2478867"/>
                  <a:ext cx="105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Freihand 54">
                  <a:extLst>
                    <a:ext uri="{FF2B5EF4-FFF2-40B4-BE49-F238E27FC236}">
                      <a16:creationId xmlns:a16="http://schemas.microsoft.com/office/drawing/2014/main" id="{B7725249-3070-726F-F38C-C24F4CBAA162}"/>
                    </a:ext>
                  </a:extLst>
                </p14:cNvPr>
                <p14:cNvContentPartPr/>
                <p14:nvPr/>
              </p14:nvContentPartPr>
              <p14:xfrm>
                <a:off x="368773" y="2497227"/>
                <a:ext cx="68760" cy="10440"/>
              </p14:xfrm>
            </p:contentPart>
          </mc:Choice>
          <mc:Fallback xmlns="">
            <p:pic>
              <p:nvPicPr>
                <p:cNvPr id="55" name="Freihand 54">
                  <a:extLst>
                    <a:ext uri="{FF2B5EF4-FFF2-40B4-BE49-F238E27FC236}">
                      <a16:creationId xmlns:a16="http://schemas.microsoft.com/office/drawing/2014/main" id="{B7725249-3070-726F-F38C-C24F4CBAA162}"/>
                    </a:ext>
                  </a:extLst>
                </p:cNvPr>
                <p:cNvPicPr/>
                <p:nvPr/>
              </p:nvPicPr>
              <p:blipFill>
                <a:blip r:embed="rId30"/>
                <a:stretch>
                  <a:fillRect/>
                </a:stretch>
              </p:blipFill>
              <p:spPr>
                <a:xfrm>
                  <a:off x="359773" y="2488227"/>
                  <a:ext cx="86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 name="Freihand 55">
                  <a:extLst>
                    <a:ext uri="{FF2B5EF4-FFF2-40B4-BE49-F238E27FC236}">
                      <a16:creationId xmlns:a16="http://schemas.microsoft.com/office/drawing/2014/main" id="{90FF5AB2-0439-56C0-CB1A-59361FADEA7B}"/>
                    </a:ext>
                  </a:extLst>
                </p14:cNvPr>
                <p14:cNvContentPartPr/>
                <p14:nvPr/>
              </p14:nvContentPartPr>
              <p14:xfrm>
                <a:off x="323413" y="2495427"/>
                <a:ext cx="139680" cy="23400"/>
              </p14:xfrm>
            </p:contentPart>
          </mc:Choice>
          <mc:Fallback xmlns="">
            <p:pic>
              <p:nvPicPr>
                <p:cNvPr id="56" name="Freihand 55">
                  <a:extLst>
                    <a:ext uri="{FF2B5EF4-FFF2-40B4-BE49-F238E27FC236}">
                      <a16:creationId xmlns:a16="http://schemas.microsoft.com/office/drawing/2014/main" id="{90FF5AB2-0439-56C0-CB1A-59361FADEA7B}"/>
                    </a:ext>
                  </a:extLst>
                </p:cNvPr>
                <p:cNvPicPr/>
                <p:nvPr/>
              </p:nvPicPr>
              <p:blipFill>
                <a:blip r:embed="rId32"/>
                <a:stretch>
                  <a:fillRect/>
                </a:stretch>
              </p:blipFill>
              <p:spPr>
                <a:xfrm>
                  <a:off x="314773" y="2486787"/>
                  <a:ext cx="157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8" name="Freihand 57">
                  <a:extLst>
                    <a:ext uri="{FF2B5EF4-FFF2-40B4-BE49-F238E27FC236}">
                      <a16:creationId xmlns:a16="http://schemas.microsoft.com/office/drawing/2014/main" id="{F31A0655-CD71-19CC-AD6C-DA3D964228CC}"/>
                    </a:ext>
                  </a:extLst>
                </p14:cNvPr>
                <p14:cNvContentPartPr/>
                <p14:nvPr/>
              </p14:nvContentPartPr>
              <p14:xfrm>
                <a:off x="1405573" y="2409387"/>
                <a:ext cx="27720" cy="223560"/>
              </p14:xfrm>
            </p:contentPart>
          </mc:Choice>
          <mc:Fallback xmlns="">
            <p:pic>
              <p:nvPicPr>
                <p:cNvPr id="58" name="Freihand 57">
                  <a:extLst>
                    <a:ext uri="{FF2B5EF4-FFF2-40B4-BE49-F238E27FC236}">
                      <a16:creationId xmlns:a16="http://schemas.microsoft.com/office/drawing/2014/main" id="{F31A0655-CD71-19CC-AD6C-DA3D964228CC}"/>
                    </a:ext>
                  </a:extLst>
                </p:cNvPr>
                <p:cNvPicPr/>
                <p:nvPr/>
              </p:nvPicPr>
              <p:blipFill>
                <a:blip r:embed="rId34"/>
                <a:stretch>
                  <a:fillRect/>
                </a:stretch>
              </p:blipFill>
              <p:spPr>
                <a:xfrm>
                  <a:off x="1396573" y="2400747"/>
                  <a:ext cx="453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9" name="Freihand 58">
                  <a:extLst>
                    <a:ext uri="{FF2B5EF4-FFF2-40B4-BE49-F238E27FC236}">
                      <a16:creationId xmlns:a16="http://schemas.microsoft.com/office/drawing/2014/main" id="{DC002F52-4BCE-5DA7-987C-5BA1ACD86DC8}"/>
                    </a:ext>
                  </a:extLst>
                </p14:cNvPr>
                <p14:cNvContentPartPr/>
                <p14:nvPr/>
              </p14:nvContentPartPr>
              <p14:xfrm>
                <a:off x="1639213" y="2452947"/>
                <a:ext cx="20160" cy="132120"/>
              </p14:xfrm>
            </p:contentPart>
          </mc:Choice>
          <mc:Fallback xmlns="">
            <p:pic>
              <p:nvPicPr>
                <p:cNvPr id="59" name="Freihand 58">
                  <a:extLst>
                    <a:ext uri="{FF2B5EF4-FFF2-40B4-BE49-F238E27FC236}">
                      <a16:creationId xmlns:a16="http://schemas.microsoft.com/office/drawing/2014/main" id="{DC002F52-4BCE-5DA7-987C-5BA1ACD86DC8}"/>
                    </a:ext>
                  </a:extLst>
                </p:cNvPr>
                <p:cNvPicPr/>
                <p:nvPr/>
              </p:nvPicPr>
              <p:blipFill>
                <a:blip r:embed="rId36"/>
                <a:stretch>
                  <a:fillRect/>
                </a:stretch>
              </p:blipFill>
              <p:spPr>
                <a:xfrm>
                  <a:off x="1630213" y="2444307"/>
                  <a:ext cx="37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 name="Freihand 60">
                  <a:extLst>
                    <a:ext uri="{FF2B5EF4-FFF2-40B4-BE49-F238E27FC236}">
                      <a16:creationId xmlns:a16="http://schemas.microsoft.com/office/drawing/2014/main" id="{87EFE4CC-9EA8-EB6C-913D-E9B804EBB8C5}"/>
                    </a:ext>
                  </a:extLst>
                </p14:cNvPr>
                <p14:cNvContentPartPr/>
                <p14:nvPr/>
              </p14:nvContentPartPr>
              <p14:xfrm>
                <a:off x="1419613" y="2420187"/>
                <a:ext cx="38160" cy="177840"/>
              </p14:xfrm>
            </p:contentPart>
          </mc:Choice>
          <mc:Fallback xmlns="">
            <p:pic>
              <p:nvPicPr>
                <p:cNvPr id="61" name="Freihand 60">
                  <a:extLst>
                    <a:ext uri="{FF2B5EF4-FFF2-40B4-BE49-F238E27FC236}">
                      <a16:creationId xmlns:a16="http://schemas.microsoft.com/office/drawing/2014/main" id="{87EFE4CC-9EA8-EB6C-913D-E9B804EBB8C5}"/>
                    </a:ext>
                  </a:extLst>
                </p:cNvPr>
                <p:cNvPicPr/>
                <p:nvPr/>
              </p:nvPicPr>
              <p:blipFill>
                <a:blip r:embed="rId38"/>
                <a:stretch>
                  <a:fillRect/>
                </a:stretch>
              </p:blipFill>
              <p:spPr>
                <a:xfrm>
                  <a:off x="1410973" y="2411547"/>
                  <a:ext cx="55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2" name="Freihand 61">
                  <a:extLst>
                    <a:ext uri="{FF2B5EF4-FFF2-40B4-BE49-F238E27FC236}">
                      <a16:creationId xmlns:a16="http://schemas.microsoft.com/office/drawing/2014/main" id="{130A36CB-FA3E-299F-1880-507570B4670B}"/>
                    </a:ext>
                  </a:extLst>
                </p14:cNvPr>
                <p14:cNvContentPartPr/>
                <p14:nvPr/>
              </p14:nvContentPartPr>
              <p14:xfrm>
                <a:off x="1628413" y="2402907"/>
                <a:ext cx="64800" cy="202320"/>
              </p14:xfrm>
            </p:contentPart>
          </mc:Choice>
          <mc:Fallback xmlns="">
            <p:pic>
              <p:nvPicPr>
                <p:cNvPr id="62" name="Freihand 61">
                  <a:extLst>
                    <a:ext uri="{FF2B5EF4-FFF2-40B4-BE49-F238E27FC236}">
                      <a16:creationId xmlns:a16="http://schemas.microsoft.com/office/drawing/2014/main" id="{130A36CB-FA3E-299F-1880-507570B4670B}"/>
                    </a:ext>
                  </a:extLst>
                </p:cNvPr>
                <p:cNvPicPr/>
                <p:nvPr/>
              </p:nvPicPr>
              <p:blipFill>
                <a:blip r:embed="rId40"/>
                <a:stretch>
                  <a:fillRect/>
                </a:stretch>
              </p:blipFill>
              <p:spPr>
                <a:xfrm>
                  <a:off x="1619773" y="2393907"/>
                  <a:ext cx="824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7" name="Freihand 66">
                  <a:extLst>
                    <a:ext uri="{FF2B5EF4-FFF2-40B4-BE49-F238E27FC236}">
                      <a16:creationId xmlns:a16="http://schemas.microsoft.com/office/drawing/2014/main" id="{C6790668-5923-FBC0-20F2-A98A0EA29876}"/>
                    </a:ext>
                  </a:extLst>
                </p14:cNvPr>
                <p14:cNvContentPartPr/>
                <p14:nvPr/>
              </p14:nvContentPartPr>
              <p14:xfrm>
                <a:off x="1497013" y="2132547"/>
                <a:ext cx="74520" cy="50400"/>
              </p14:xfrm>
            </p:contentPart>
          </mc:Choice>
          <mc:Fallback xmlns="">
            <p:pic>
              <p:nvPicPr>
                <p:cNvPr id="67" name="Freihand 66">
                  <a:extLst>
                    <a:ext uri="{FF2B5EF4-FFF2-40B4-BE49-F238E27FC236}">
                      <a16:creationId xmlns:a16="http://schemas.microsoft.com/office/drawing/2014/main" id="{C6790668-5923-FBC0-20F2-A98A0EA29876}"/>
                    </a:ext>
                  </a:extLst>
                </p:cNvPr>
                <p:cNvPicPr/>
                <p:nvPr/>
              </p:nvPicPr>
              <p:blipFill>
                <a:blip r:embed="rId42"/>
                <a:stretch>
                  <a:fillRect/>
                </a:stretch>
              </p:blipFill>
              <p:spPr>
                <a:xfrm>
                  <a:off x="1488013" y="2123907"/>
                  <a:ext cx="92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8" name="Freihand 67">
                  <a:extLst>
                    <a:ext uri="{FF2B5EF4-FFF2-40B4-BE49-F238E27FC236}">
                      <a16:creationId xmlns:a16="http://schemas.microsoft.com/office/drawing/2014/main" id="{5152639D-DE37-DEC0-D210-6EAEAE869CB5}"/>
                    </a:ext>
                  </a:extLst>
                </p14:cNvPr>
                <p14:cNvContentPartPr/>
                <p14:nvPr/>
              </p14:nvContentPartPr>
              <p14:xfrm>
                <a:off x="1582333" y="2140827"/>
                <a:ext cx="89640" cy="11880"/>
              </p14:xfrm>
            </p:contentPart>
          </mc:Choice>
          <mc:Fallback xmlns="">
            <p:pic>
              <p:nvPicPr>
                <p:cNvPr id="68" name="Freihand 67">
                  <a:extLst>
                    <a:ext uri="{FF2B5EF4-FFF2-40B4-BE49-F238E27FC236}">
                      <a16:creationId xmlns:a16="http://schemas.microsoft.com/office/drawing/2014/main" id="{5152639D-DE37-DEC0-D210-6EAEAE869CB5}"/>
                    </a:ext>
                  </a:extLst>
                </p:cNvPr>
                <p:cNvPicPr/>
                <p:nvPr/>
              </p:nvPicPr>
              <p:blipFill>
                <a:blip r:embed="rId44"/>
                <a:stretch>
                  <a:fillRect/>
                </a:stretch>
              </p:blipFill>
              <p:spPr>
                <a:xfrm>
                  <a:off x="1573333" y="2132187"/>
                  <a:ext cx="10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9" name="Freihand 68">
                  <a:extLst>
                    <a:ext uri="{FF2B5EF4-FFF2-40B4-BE49-F238E27FC236}">
                      <a16:creationId xmlns:a16="http://schemas.microsoft.com/office/drawing/2014/main" id="{B0D35C5A-116C-B161-54A2-99B04FC6653F}"/>
                    </a:ext>
                  </a:extLst>
                </p14:cNvPr>
                <p14:cNvContentPartPr/>
                <p14:nvPr/>
              </p14:nvContentPartPr>
              <p14:xfrm>
                <a:off x="1786453" y="2131827"/>
                <a:ext cx="338400" cy="13320"/>
              </p14:xfrm>
            </p:contentPart>
          </mc:Choice>
          <mc:Fallback xmlns="">
            <p:pic>
              <p:nvPicPr>
                <p:cNvPr id="69" name="Freihand 68">
                  <a:extLst>
                    <a:ext uri="{FF2B5EF4-FFF2-40B4-BE49-F238E27FC236}">
                      <a16:creationId xmlns:a16="http://schemas.microsoft.com/office/drawing/2014/main" id="{B0D35C5A-116C-B161-54A2-99B04FC6653F}"/>
                    </a:ext>
                  </a:extLst>
                </p:cNvPr>
                <p:cNvPicPr/>
                <p:nvPr/>
              </p:nvPicPr>
              <p:blipFill>
                <a:blip r:embed="rId46"/>
                <a:stretch>
                  <a:fillRect/>
                </a:stretch>
              </p:blipFill>
              <p:spPr>
                <a:xfrm>
                  <a:off x="1777813" y="2123187"/>
                  <a:ext cx="356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 name="Freihand 69">
                  <a:extLst>
                    <a:ext uri="{FF2B5EF4-FFF2-40B4-BE49-F238E27FC236}">
                      <a16:creationId xmlns:a16="http://schemas.microsoft.com/office/drawing/2014/main" id="{A4E1C14D-4997-0005-9896-F75C20ADB8FA}"/>
                    </a:ext>
                  </a:extLst>
                </p14:cNvPr>
                <p14:cNvContentPartPr/>
                <p14:nvPr/>
              </p14:nvContentPartPr>
              <p14:xfrm>
                <a:off x="2301613" y="2140467"/>
                <a:ext cx="60120" cy="4680"/>
              </p14:xfrm>
            </p:contentPart>
          </mc:Choice>
          <mc:Fallback xmlns="">
            <p:pic>
              <p:nvPicPr>
                <p:cNvPr id="70" name="Freihand 69">
                  <a:extLst>
                    <a:ext uri="{FF2B5EF4-FFF2-40B4-BE49-F238E27FC236}">
                      <a16:creationId xmlns:a16="http://schemas.microsoft.com/office/drawing/2014/main" id="{A4E1C14D-4997-0005-9896-F75C20ADB8FA}"/>
                    </a:ext>
                  </a:extLst>
                </p:cNvPr>
                <p:cNvPicPr/>
                <p:nvPr/>
              </p:nvPicPr>
              <p:blipFill>
                <a:blip r:embed="rId48"/>
                <a:stretch>
                  <a:fillRect/>
                </a:stretch>
              </p:blipFill>
              <p:spPr>
                <a:xfrm>
                  <a:off x="2292973" y="2131467"/>
                  <a:ext cx="77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6" name="Freihand 75">
                  <a:extLst>
                    <a:ext uri="{FF2B5EF4-FFF2-40B4-BE49-F238E27FC236}">
                      <a16:creationId xmlns:a16="http://schemas.microsoft.com/office/drawing/2014/main" id="{487046CD-AEB5-6601-61D8-622FAB2F1B1D}"/>
                    </a:ext>
                  </a:extLst>
                </p14:cNvPr>
                <p14:cNvContentPartPr/>
                <p14:nvPr/>
              </p14:nvContentPartPr>
              <p14:xfrm>
                <a:off x="1355533" y="2533227"/>
                <a:ext cx="9360" cy="25200"/>
              </p14:xfrm>
            </p:contentPart>
          </mc:Choice>
          <mc:Fallback xmlns="">
            <p:pic>
              <p:nvPicPr>
                <p:cNvPr id="76" name="Freihand 75">
                  <a:extLst>
                    <a:ext uri="{FF2B5EF4-FFF2-40B4-BE49-F238E27FC236}">
                      <a16:creationId xmlns:a16="http://schemas.microsoft.com/office/drawing/2014/main" id="{487046CD-AEB5-6601-61D8-622FAB2F1B1D}"/>
                    </a:ext>
                  </a:extLst>
                </p:cNvPr>
                <p:cNvPicPr/>
                <p:nvPr/>
              </p:nvPicPr>
              <p:blipFill>
                <a:blip r:embed="rId50"/>
                <a:stretch>
                  <a:fillRect/>
                </a:stretch>
              </p:blipFill>
              <p:spPr>
                <a:xfrm>
                  <a:off x="1346893" y="2524587"/>
                  <a:ext cx="27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7" name="Freihand 76">
                  <a:extLst>
                    <a:ext uri="{FF2B5EF4-FFF2-40B4-BE49-F238E27FC236}">
                      <a16:creationId xmlns:a16="http://schemas.microsoft.com/office/drawing/2014/main" id="{F8895BE9-7D9E-C512-5377-F7214C9834CB}"/>
                    </a:ext>
                  </a:extLst>
                </p14:cNvPr>
                <p14:cNvContentPartPr/>
                <p14:nvPr/>
              </p14:nvContentPartPr>
              <p14:xfrm>
                <a:off x="283813" y="2931747"/>
                <a:ext cx="137160" cy="47160"/>
              </p14:xfrm>
            </p:contentPart>
          </mc:Choice>
          <mc:Fallback xmlns="">
            <p:pic>
              <p:nvPicPr>
                <p:cNvPr id="77" name="Freihand 76">
                  <a:extLst>
                    <a:ext uri="{FF2B5EF4-FFF2-40B4-BE49-F238E27FC236}">
                      <a16:creationId xmlns:a16="http://schemas.microsoft.com/office/drawing/2014/main" id="{F8895BE9-7D9E-C512-5377-F7214C9834CB}"/>
                    </a:ext>
                  </a:extLst>
                </p:cNvPr>
                <p:cNvPicPr/>
                <p:nvPr/>
              </p:nvPicPr>
              <p:blipFill>
                <a:blip r:embed="rId52"/>
                <a:stretch>
                  <a:fillRect/>
                </a:stretch>
              </p:blipFill>
              <p:spPr>
                <a:xfrm>
                  <a:off x="274813" y="2922747"/>
                  <a:ext cx="154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8" name="Freihand 77">
                  <a:extLst>
                    <a:ext uri="{FF2B5EF4-FFF2-40B4-BE49-F238E27FC236}">
                      <a16:creationId xmlns:a16="http://schemas.microsoft.com/office/drawing/2014/main" id="{EFFC74B7-E59A-422E-1E69-617D85C65072}"/>
                    </a:ext>
                  </a:extLst>
                </p14:cNvPr>
                <p14:cNvContentPartPr/>
                <p14:nvPr/>
              </p14:nvContentPartPr>
              <p14:xfrm>
                <a:off x="1210813" y="2943267"/>
                <a:ext cx="19440" cy="104400"/>
              </p14:xfrm>
            </p:contentPart>
          </mc:Choice>
          <mc:Fallback xmlns="">
            <p:pic>
              <p:nvPicPr>
                <p:cNvPr id="78" name="Freihand 77">
                  <a:extLst>
                    <a:ext uri="{FF2B5EF4-FFF2-40B4-BE49-F238E27FC236}">
                      <a16:creationId xmlns:a16="http://schemas.microsoft.com/office/drawing/2014/main" id="{EFFC74B7-E59A-422E-1E69-617D85C65072}"/>
                    </a:ext>
                  </a:extLst>
                </p:cNvPr>
                <p:cNvPicPr/>
                <p:nvPr/>
              </p:nvPicPr>
              <p:blipFill>
                <a:blip r:embed="rId54"/>
                <a:stretch>
                  <a:fillRect/>
                </a:stretch>
              </p:blipFill>
              <p:spPr>
                <a:xfrm>
                  <a:off x="1201813" y="2934267"/>
                  <a:ext cx="37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 name="Freihand 78">
                  <a:extLst>
                    <a:ext uri="{FF2B5EF4-FFF2-40B4-BE49-F238E27FC236}">
                      <a16:creationId xmlns:a16="http://schemas.microsoft.com/office/drawing/2014/main" id="{AD71BCB5-98EB-EAD8-416D-F3A7241F4836}"/>
                    </a:ext>
                  </a:extLst>
                </p14:cNvPr>
                <p14:cNvContentPartPr/>
                <p14:nvPr/>
              </p14:nvContentPartPr>
              <p14:xfrm>
                <a:off x="1777453" y="2856147"/>
                <a:ext cx="42120" cy="155880"/>
              </p14:xfrm>
            </p:contentPart>
          </mc:Choice>
          <mc:Fallback xmlns="">
            <p:pic>
              <p:nvPicPr>
                <p:cNvPr id="79" name="Freihand 78">
                  <a:extLst>
                    <a:ext uri="{FF2B5EF4-FFF2-40B4-BE49-F238E27FC236}">
                      <a16:creationId xmlns:a16="http://schemas.microsoft.com/office/drawing/2014/main" id="{AD71BCB5-98EB-EAD8-416D-F3A7241F4836}"/>
                    </a:ext>
                  </a:extLst>
                </p:cNvPr>
                <p:cNvPicPr/>
                <p:nvPr/>
              </p:nvPicPr>
              <p:blipFill>
                <a:blip r:embed="rId56"/>
                <a:stretch>
                  <a:fillRect/>
                </a:stretch>
              </p:blipFill>
              <p:spPr>
                <a:xfrm>
                  <a:off x="1768453" y="2847147"/>
                  <a:ext cx="59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0" name="Freihand 79">
                  <a:extLst>
                    <a:ext uri="{FF2B5EF4-FFF2-40B4-BE49-F238E27FC236}">
                      <a16:creationId xmlns:a16="http://schemas.microsoft.com/office/drawing/2014/main" id="{40F29DCA-BD99-A2F1-0632-264F5918B7BE}"/>
                    </a:ext>
                  </a:extLst>
                </p14:cNvPr>
                <p14:cNvContentPartPr/>
                <p14:nvPr/>
              </p14:nvContentPartPr>
              <p14:xfrm>
                <a:off x="1308013" y="2917347"/>
                <a:ext cx="503640" cy="90720"/>
              </p14:xfrm>
            </p:contentPart>
          </mc:Choice>
          <mc:Fallback xmlns="">
            <p:pic>
              <p:nvPicPr>
                <p:cNvPr id="80" name="Freihand 79">
                  <a:extLst>
                    <a:ext uri="{FF2B5EF4-FFF2-40B4-BE49-F238E27FC236}">
                      <a16:creationId xmlns:a16="http://schemas.microsoft.com/office/drawing/2014/main" id="{40F29DCA-BD99-A2F1-0632-264F5918B7BE}"/>
                    </a:ext>
                  </a:extLst>
                </p:cNvPr>
                <p:cNvPicPr/>
                <p:nvPr/>
              </p:nvPicPr>
              <p:blipFill>
                <a:blip r:embed="rId58"/>
                <a:stretch>
                  <a:fillRect/>
                </a:stretch>
              </p:blipFill>
              <p:spPr>
                <a:xfrm>
                  <a:off x="1299013" y="2908707"/>
                  <a:ext cx="521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5" name="Freihand 84">
                  <a:extLst>
                    <a:ext uri="{FF2B5EF4-FFF2-40B4-BE49-F238E27FC236}">
                      <a16:creationId xmlns:a16="http://schemas.microsoft.com/office/drawing/2014/main" id="{64F39D82-C572-700F-8FD0-B39424B32E1D}"/>
                    </a:ext>
                  </a:extLst>
                </p14:cNvPr>
                <p14:cNvContentPartPr/>
                <p14:nvPr/>
              </p14:nvContentPartPr>
              <p14:xfrm>
                <a:off x="129733" y="2368347"/>
                <a:ext cx="52200" cy="948960"/>
              </p14:xfrm>
            </p:contentPart>
          </mc:Choice>
          <mc:Fallback xmlns="">
            <p:pic>
              <p:nvPicPr>
                <p:cNvPr id="85" name="Freihand 84">
                  <a:extLst>
                    <a:ext uri="{FF2B5EF4-FFF2-40B4-BE49-F238E27FC236}">
                      <a16:creationId xmlns:a16="http://schemas.microsoft.com/office/drawing/2014/main" id="{64F39D82-C572-700F-8FD0-B39424B32E1D}"/>
                    </a:ext>
                  </a:extLst>
                </p:cNvPr>
                <p:cNvPicPr/>
                <p:nvPr/>
              </p:nvPicPr>
              <p:blipFill>
                <a:blip r:embed="rId60"/>
                <a:stretch>
                  <a:fillRect/>
                </a:stretch>
              </p:blipFill>
              <p:spPr>
                <a:xfrm>
                  <a:off x="120733" y="2359707"/>
                  <a:ext cx="6984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 name="Freihand 85">
                  <a:extLst>
                    <a:ext uri="{FF2B5EF4-FFF2-40B4-BE49-F238E27FC236}">
                      <a16:creationId xmlns:a16="http://schemas.microsoft.com/office/drawing/2014/main" id="{AD4522D6-C5D0-A9E3-BE32-604BFEA42ACB}"/>
                    </a:ext>
                  </a:extLst>
                </p14:cNvPr>
                <p14:cNvContentPartPr/>
                <p14:nvPr/>
              </p14:nvContentPartPr>
              <p14:xfrm>
                <a:off x="84013" y="3191307"/>
                <a:ext cx="201240" cy="275400"/>
              </p14:xfrm>
            </p:contentPart>
          </mc:Choice>
          <mc:Fallback xmlns="">
            <p:pic>
              <p:nvPicPr>
                <p:cNvPr id="86" name="Freihand 85">
                  <a:extLst>
                    <a:ext uri="{FF2B5EF4-FFF2-40B4-BE49-F238E27FC236}">
                      <a16:creationId xmlns:a16="http://schemas.microsoft.com/office/drawing/2014/main" id="{AD4522D6-C5D0-A9E3-BE32-604BFEA42ACB}"/>
                    </a:ext>
                  </a:extLst>
                </p:cNvPr>
                <p:cNvPicPr/>
                <p:nvPr/>
              </p:nvPicPr>
              <p:blipFill>
                <a:blip r:embed="rId62"/>
                <a:stretch>
                  <a:fillRect/>
                </a:stretch>
              </p:blipFill>
              <p:spPr>
                <a:xfrm>
                  <a:off x="75013" y="3182667"/>
                  <a:ext cx="218880" cy="293040"/>
                </a:xfrm>
                <a:prstGeom prst="rect">
                  <a:avLst/>
                </a:prstGeom>
              </p:spPr>
            </p:pic>
          </mc:Fallback>
        </mc:AlternateContent>
      </p:grpSp>
      <p:grpSp>
        <p:nvGrpSpPr>
          <p:cNvPr id="89" name="Gruppieren 88">
            <a:extLst>
              <a:ext uri="{FF2B5EF4-FFF2-40B4-BE49-F238E27FC236}">
                <a16:creationId xmlns:a16="http://schemas.microsoft.com/office/drawing/2014/main" id="{4C97B777-38E3-E3F4-4D38-245F7CADCD65}"/>
              </a:ext>
            </a:extLst>
          </p:cNvPr>
          <p:cNvGrpSpPr/>
          <p:nvPr/>
        </p:nvGrpSpPr>
        <p:grpSpPr>
          <a:xfrm>
            <a:off x="2872933" y="2108067"/>
            <a:ext cx="1785240" cy="1886400"/>
            <a:chOff x="2872933" y="2108067"/>
            <a:chExt cx="1785240" cy="1886400"/>
          </a:xfrm>
        </p:grpSpPr>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59AB7F34-7829-E1E6-1391-9A1E9690049D}"/>
                    </a:ext>
                  </a:extLst>
                </p14:cNvPr>
                <p14:cNvContentPartPr/>
                <p14:nvPr/>
              </p14:nvContentPartPr>
              <p14:xfrm>
                <a:off x="3243733" y="2443947"/>
                <a:ext cx="241200" cy="36720"/>
              </p14:xfrm>
            </p:contentPart>
          </mc:Choice>
          <mc:Fallback xmlns="">
            <p:pic>
              <p:nvPicPr>
                <p:cNvPr id="64" name="Freihand 63">
                  <a:extLst>
                    <a:ext uri="{FF2B5EF4-FFF2-40B4-BE49-F238E27FC236}">
                      <a16:creationId xmlns:a16="http://schemas.microsoft.com/office/drawing/2014/main" id="{59AB7F34-7829-E1E6-1391-9A1E9690049D}"/>
                    </a:ext>
                  </a:extLst>
                </p:cNvPr>
                <p:cNvPicPr/>
                <p:nvPr/>
              </p:nvPicPr>
              <p:blipFill>
                <a:blip r:embed="rId64"/>
                <a:stretch>
                  <a:fillRect/>
                </a:stretch>
              </p:blipFill>
              <p:spPr>
                <a:xfrm>
                  <a:off x="3234733" y="2435307"/>
                  <a:ext cx="258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4B82B8E9-8222-975A-B222-385CD6110332}"/>
                    </a:ext>
                  </a:extLst>
                </p14:cNvPr>
                <p14:cNvContentPartPr/>
                <p14:nvPr/>
              </p14:nvContentPartPr>
              <p14:xfrm>
                <a:off x="3457213" y="2396427"/>
                <a:ext cx="15480" cy="138600"/>
              </p14:xfrm>
            </p:contentPart>
          </mc:Choice>
          <mc:Fallback xmlns="">
            <p:pic>
              <p:nvPicPr>
                <p:cNvPr id="65" name="Freihand 64">
                  <a:extLst>
                    <a:ext uri="{FF2B5EF4-FFF2-40B4-BE49-F238E27FC236}">
                      <a16:creationId xmlns:a16="http://schemas.microsoft.com/office/drawing/2014/main" id="{4B82B8E9-8222-975A-B222-385CD6110332}"/>
                    </a:ext>
                  </a:extLst>
                </p:cNvPr>
                <p:cNvPicPr/>
                <p:nvPr/>
              </p:nvPicPr>
              <p:blipFill>
                <a:blip r:embed="rId66"/>
                <a:stretch>
                  <a:fillRect/>
                </a:stretch>
              </p:blipFill>
              <p:spPr>
                <a:xfrm>
                  <a:off x="3448213" y="2387787"/>
                  <a:ext cx="33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1" name="Freihand 70">
                  <a:extLst>
                    <a:ext uri="{FF2B5EF4-FFF2-40B4-BE49-F238E27FC236}">
                      <a16:creationId xmlns:a16="http://schemas.microsoft.com/office/drawing/2014/main" id="{505B875D-0299-8231-7364-4006A15C3EF7}"/>
                    </a:ext>
                  </a:extLst>
                </p14:cNvPr>
                <p14:cNvContentPartPr/>
                <p14:nvPr/>
              </p14:nvContentPartPr>
              <p14:xfrm>
                <a:off x="2872933" y="2126067"/>
                <a:ext cx="249840" cy="17280"/>
              </p14:xfrm>
            </p:contentPart>
          </mc:Choice>
          <mc:Fallback xmlns="">
            <p:pic>
              <p:nvPicPr>
                <p:cNvPr id="71" name="Freihand 70">
                  <a:extLst>
                    <a:ext uri="{FF2B5EF4-FFF2-40B4-BE49-F238E27FC236}">
                      <a16:creationId xmlns:a16="http://schemas.microsoft.com/office/drawing/2014/main" id="{505B875D-0299-8231-7364-4006A15C3EF7}"/>
                    </a:ext>
                  </a:extLst>
                </p:cNvPr>
                <p:cNvPicPr/>
                <p:nvPr/>
              </p:nvPicPr>
              <p:blipFill>
                <a:blip r:embed="rId68"/>
                <a:stretch>
                  <a:fillRect/>
                </a:stretch>
              </p:blipFill>
              <p:spPr>
                <a:xfrm>
                  <a:off x="2863933" y="2117427"/>
                  <a:ext cx="267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 name="Freihand 71">
                  <a:extLst>
                    <a:ext uri="{FF2B5EF4-FFF2-40B4-BE49-F238E27FC236}">
                      <a16:creationId xmlns:a16="http://schemas.microsoft.com/office/drawing/2014/main" id="{987A9A86-0DE2-F035-0C29-C87C4E9437E8}"/>
                    </a:ext>
                  </a:extLst>
                </p14:cNvPr>
                <p14:cNvContentPartPr/>
                <p14:nvPr/>
              </p14:nvContentPartPr>
              <p14:xfrm>
                <a:off x="3205573" y="2118147"/>
                <a:ext cx="10800" cy="1800"/>
              </p14:xfrm>
            </p:contentPart>
          </mc:Choice>
          <mc:Fallback xmlns="">
            <p:pic>
              <p:nvPicPr>
                <p:cNvPr id="72" name="Freihand 71">
                  <a:extLst>
                    <a:ext uri="{FF2B5EF4-FFF2-40B4-BE49-F238E27FC236}">
                      <a16:creationId xmlns:a16="http://schemas.microsoft.com/office/drawing/2014/main" id="{987A9A86-0DE2-F035-0C29-C87C4E9437E8}"/>
                    </a:ext>
                  </a:extLst>
                </p:cNvPr>
                <p:cNvPicPr/>
                <p:nvPr/>
              </p:nvPicPr>
              <p:blipFill>
                <a:blip r:embed="rId70"/>
                <a:stretch>
                  <a:fillRect/>
                </a:stretch>
              </p:blipFill>
              <p:spPr>
                <a:xfrm>
                  <a:off x="3196933" y="2109507"/>
                  <a:ext cx="28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2" name="Freihand 81">
                  <a:extLst>
                    <a:ext uri="{FF2B5EF4-FFF2-40B4-BE49-F238E27FC236}">
                      <a16:creationId xmlns:a16="http://schemas.microsoft.com/office/drawing/2014/main" id="{3C0DF209-3809-BCDF-10F8-3ED28527701B}"/>
                    </a:ext>
                  </a:extLst>
                </p14:cNvPr>
                <p14:cNvContentPartPr/>
                <p14:nvPr/>
              </p14:nvContentPartPr>
              <p14:xfrm>
                <a:off x="3266053" y="2877027"/>
                <a:ext cx="583200" cy="31680"/>
              </p14:xfrm>
            </p:contentPart>
          </mc:Choice>
          <mc:Fallback xmlns="">
            <p:pic>
              <p:nvPicPr>
                <p:cNvPr id="82" name="Freihand 81">
                  <a:extLst>
                    <a:ext uri="{FF2B5EF4-FFF2-40B4-BE49-F238E27FC236}">
                      <a16:creationId xmlns:a16="http://schemas.microsoft.com/office/drawing/2014/main" id="{3C0DF209-3809-BCDF-10F8-3ED28527701B}"/>
                    </a:ext>
                  </a:extLst>
                </p:cNvPr>
                <p:cNvPicPr/>
                <p:nvPr/>
              </p:nvPicPr>
              <p:blipFill>
                <a:blip r:embed="rId72"/>
                <a:stretch>
                  <a:fillRect/>
                </a:stretch>
              </p:blipFill>
              <p:spPr>
                <a:xfrm>
                  <a:off x="3257053" y="2868387"/>
                  <a:ext cx="600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3" name="Freihand 82">
                  <a:extLst>
                    <a:ext uri="{FF2B5EF4-FFF2-40B4-BE49-F238E27FC236}">
                      <a16:creationId xmlns:a16="http://schemas.microsoft.com/office/drawing/2014/main" id="{CCBB39A3-2AD3-EFE4-F351-55EC6A91EBE7}"/>
                    </a:ext>
                  </a:extLst>
                </p14:cNvPr>
                <p14:cNvContentPartPr/>
                <p14:nvPr/>
              </p14:nvContentPartPr>
              <p14:xfrm>
                <a:off x="3853213" y="2842467"/>
                <a:ext cx="19800" cy="102600"/>
              </p14:xfrm>
            </p:contentPart>
          </mc:Choice>
          <mc:Fallback xmlns="">
            <p:pic>
              <p:nvPicPr>
                <p:cNvPr id="83" name="Freihand 82">
                  <a:extLst>
                    <a:ext uri="{FF2B5EF4-FFF2-40B4-BE49-F238E27FC236}">
                      <a16:creationId xmlns:a16="http://schemas.microsoft.com/office/drawing/2014/main" id="{CCBB39A3-2AD3-EFE4-F351-55EC6A91EBE7}"/>
                    </a:ext>
                  </a:extLst>
                </p:cNvPr>
                <p:cNvPicPr/>
                <p:nvPr/>
              </p:nvPicPr>
              <p:blipFill>
                <a:blip r:embed="rId74"/>
                <a:stretch>
                  <a:fillRect/>
                </a:stretch>
              </p:blipFill>
              <p:spPr>
                <a:xfrm>
                  <a:off x="3844213" y="2833467"/>
                  <a:ext cx="37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8" name="Freihand 87">
                  <a:extLst>
                    <a:ext uri="{FF2B5EF4-FFF2-40B4-BE49-F238E27FC236}">
                      <a16:creationId xmlns:a16="http://schemas.microsoft.com/office/drawing/2014/main" id="{E1642851-B899-9CD6-973C-228C76C58B65}"/>
                    </a:ext>
                  </a:extLst>
                </p14:cNvPr>
                <p14:cNvContentPartPr/>
                <p14:nvPr/>
              </p14:nvContentPartPr>
              <p14:xfrm>
                <a:off x="3261733" y="2108067"/>
                <a:ext cx="1396440" cy="1886400"/>
              </p14:xfrm>
            </p:contentPart>
          </mc:Choice>
          <mc:Fallback xmlns="">
            <p:pic>
              <p:nvPicPr>
                <p:cNvPr id="88" name="Freihand 87">
                  <a:extLst>
                    <a:ext uri="{FF2B5EF4-FFF2-40B4-BE49-F238E27FC236}">
                      <a16:creationId xmlns:a16="http://schemas.microsoft.com/office/drawing/2014/main" id="{E1642851-B899-9CD6-973C-228C76C58B65}"/>
                    </a:ext>
                  </a:extLst>
                </p:cNvPr>
                <p:cNvPicPr/>
                <p:nvPr/>
              </p:nvPicPr>
              <p:blipFill>
                <a:blip r:embed="rId76"/>
                <a:stretch>
                  <a:fillRect/>
                </a:stretch>
              </p:blipFill>
              <p:spPr>
                <a:xfrm>
                  <a:off x="3253093" y="2099427"/>
                  <a:ext cx="1414080" cy="1904040"/>
                </a:xfrm>
                <a:prstGeom prst="rect">
                  <a:avLst/>
                </a:prstGeom>
              </p:spPr>
            </p:pic>
          </mc:Fallback>
        </mc:AlternateContent>
      </p:grpSp>
      <p:grpSp>
        <p:nvGrpSpPr>
          <p:cNvPr id="93" name="Gruppieren 92">
            <a:extLst>
              <a:ext uri="{FF2B5EF4-FFF2-40B4-BE49-F238E27FC236}">
                <a16:creationId xmlns:a16="http://schemas.microsoft.com/office/drawing/2014/main" id="{B33FE1EB-5020-7E23-1815-FB51E9D45100}"/>
              </a:ext>
            </a:extLst>
          </p:cNvPr>
          <p:cNvGrpSpPr/>
          <p:nvPr/>
        </p:nvGrpSpPr>
        <p:grpSpPr>
          <a:xfrm>
            <a:off x="4699573" y="3955587"/>
            <a:ext cx="310680" cy="174600"/>
            <a:chOff x="4699573" y="3955587"/>
            <a:chExt cx="310680" cy="174600"/>
          </a:xfrm>
        </p:grpSpPr>
        <mc:AlternateContent xmlns:mc="http://schemas.openxmlformats.org/markup-compatibility/2006" xmlns:p14="http://schemas.microsoft.com/office/powerpoint/2010/main">
          <mc:Choice Requires="p14">
            <p:contentPart p14:bwMode="auto" r:id="rId77">
              <p14:nvContentPartPr>
                <p14:cNvPr id="90" name="Freihand 89">
                  <a:extLst>
                    <a:ext uri="{FF2B5EF4-FFF2-40B4-BE49-F238E27FC236}">
                      <a16:creationId xmlns:a16="http://schemas.microsoft.com/office/drawing/2014/main" id="{D8877E3E-B16A-BBAA-DD72-46E844722D31}"/>
                    </a:ext>
                  </a:extLst>
                </p14:cNvPr>
                <p14:cNvContentPartPr/>
                <p14:nvPr/>
              </p14:nvContentPartPr>
              <p14:xfrm>
                <a:off x="4797493" y="4003107"/>
                <a:ext cx="10800" cy="96840"/>
              </p14:xfrm>
            </p:contentPart>
          </mc:Choice>
          <mc:Fallback xmlns="">
            <p:pic>
              <p:nvPicPr>
                <p:cNvPr id="90" name="Freihand 89">
                  <a:extLst>
                    <a:ext uri="{FF2B5EF4-FFF2-40B4-BE49-F238E27FC236}">
                      <a16:creationId xmlns:a16="http://schemas.microsoft.com/office/drawing/2014/main" id="{D8877E3E-B16A-BBAA-DD72-46E844722D31}"/>
                    </a:ext>
                  </a:extLst>
                </p:cNvPr>
                <p:cNvPicPr/>
                <p:nvPr/>
              </p:nvPicPr>
              <p:blipFill>
                <a:blip r:embed="rId78"/>
                <a:stretch>
                  <a:fillRect/>
                </a:stretch>
              </p:blipFill>
              <p:spPr>
                <a:xfrm>
                  <a:off x="4788493" y="3994467"/>
                  <a:ext cx="28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1" name="Freihand 90">
                  <a:extLst>
                    <a:ext uri="{FF2B5EF4-FFF2-40B4-BE49-F238E27FC236}">
                      <a16:creationId xmlns:a16="http://schemas.microsoft.com/office/drawing/2014/main" id="{B3F620DA-AD2D-04DF-DF3A-9D28AAF9C1EF}"/>
                    </a:ext>
                  </a:extLst>
                </p14:cNvPr>
                <p14:cNvContentPartPr/>
                <p14:nvPr/>
              </p14:nvContentPartPr>
              <p14:xfrm>
                <a:off x="4699573" y="3986547"/>
                <a:ext cx="147240" cy="143640"/>
              </p14:xfrm>
            </p:contentPart>
          </mc:Choice>
          <mc:Fallback xmlns="">
            <p:pic>
              <p:nvPicPr>
                <p:cNvPr id="91" name="Freihand 90">
                  <a:extLst>
                    <a:ext uri="{FF2B5EF4-FFF2-40B4-BE49-F238E27FC236}">
                      <a16:creationId xmlns:a16="http://schemas.microsoft.com/office/drawing/2014/main" id="{B3F620DA-AD2D-04DF-DF3A-9D28AAF9C1EF}"/>
                    </a:ext>
                  </a:extLst>
                </p:cNvPr>
                <p:cNvPicPr/>
                <p:nvPr/>
              </p:nvPicPr>
              <p:blipFill>
                <a:blip r:embed="rId80"/>
                <a:stretch>
                  <a:fillRect/>
                </a:stretch>
              </p:blipFill>
              <p:spPr>
                <a:xfrm>
                  <a:off x="4690933" y="3977547"/>
                  <a:ext cx="164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2" name="Freihand 91">
                  <a:extLst>
                    <a:ext uri="{FF2B5EF4-FFF2-40B4-BE49-F238E27FC236}">
                      <a16:creationId xmlns:a16="http://schemas.microsoft.com/office/drawing/2014/main" id="{9AD29822-12C0-5579-86F4-6DC0DDFD5904}"/>
                    </a:ext>
                  </a:extLst>
                </p14:cNvPr>
                <p14:cNvContentPartPr/>
                <p14:nvPr/>
              </p14:nvContentPartPr>
              <p14:xfrm>
                <a:off x="4884613" y="3955587"/>
                <a:ext cx="125640" cy="55800"/>
              </p14:xfrm>
            </p:contentPart>
          </mc:Choice>
          <mc:Fallback xmlns="">
            <p:pic>
              <p:nvPicPr>
                <p:cNvPr id="92" name="Freihand 91">
                  <a:extLst>
                    <a:ext uri="{FF2B5EF4-FFF2-40B4-BE49-F238E27FC236}">
                      <a16:creationId xmlns:a16="http://schemas.microsoft.com/office/drawing/2014/main" id="{9AD29822-12C0-5579-86F4-6DC0DDFD5904}"/>
                    </a:ext>
                  </a:extLst>
                </p:cNvPr>
                <p:cNvPicPr/>
                <p:nvPr/>
              </p:nvPicPr>
              <p:blipFill>
                <a:blip r:embed="rId82"/>
                <a:stretch>
                  <a:fillRect/>
                </a:stretch>
              </p:blipFill>
              <p:spPr>
                <a:xfrm>
                  <a:off x="4875973" y="3946947"/>
                  <a:ext cx="143280" cy="73440"/>
                </a:xfrm>
                <a:prstGeom prst="rect">
                  <a:avLst/>
                </a:prstGeom>
              </p:spPr>
            </p:pic>
          </mc:Fallback>
        </mc:AlternateContent>
      </p:grpSp>
      <p:grpSp>
        <p:nvGrpSpPr>
          <p:cNvPr id="117" name="Gruppieren 116">
            <a:extLst>
              <a:ext uri="{FF2B5EF4-FFF2-40B4-BE49-F238E27FC236}">
                <a16:creationId xmlns:a16="http://schemas.microsoft.com/office/drawing/2014/main" id="{E1D3771A-BC17-5678-D717-A1EC863A0B60}"/>
              </a:ext>
            </a:extLst>
          </p:cNvPr>
          <p:cNvGrpSpPr/>
          <p:nvPr/>
        </p:nvGrpSpPr>
        <p:grpSpPr>
          <a:xfrm>
            <a:off x="8914093" y="142107"/>
            <a:ext cx="2872800" cy="608760"/>
            <a:chOff x="8914093" y="142107"/>
            <a:chExt cx="2872800" cy="608760"/>
          </a:xfrm>
        </p:grpSpPr>
        <mc:AlternateContent xmlns:mc="http://schemas.openxmlformats.org/markup-compatibility/2006" xmlns:p14="http://schemas.microsoft.com/office/powerpoint/2010/main">
          <mc:Choice Requires="p14">
            <p:contentPart p14:bwMode="auto" r:id="rId83">
              <p14:nvContentPartPr>
                <p14:cNvPr id="94" name="Freihand 93">
                  <a:extLst>
                    <a:ext uri="{FF2B5EF4-FFF2-40B4-BE49-F238E27FC236}">
                      <a16:creationId xmlns:a16="http://schemas.microsoft.com/office/drawing/2014/main" id="{398BBCBB-6F38-CF00-B219-3895547C1646}"/>
                    </a:ext>
                  </a:extLst>
                </p14:cNvPr>
                <p14:cNvContentPartPr/>
                <p14:nvPr/>
              </p14:nvContentPartPr>
              <p14:xfrm>
                <a:off x="9027133" y="249027"/>
                <a:ext cx="14040" cy="176400"/>
              </p14:xfrm>
            </p:contentPart>
          </mc:Choice>
          <mc:Fallback xmlns="">
            <p:pic>
              <p:nvPicPr>
                <p:cNvPr id="94" name="Freihand 93">
                  <a:extLst>
                    <a:ext uri="{FF2B5EF4-FFF2-40B4-BE49-F238E27FC236}">
                      <a16:creationId xmlns:a16="http://schemas.microsoft.com/office/drawing/2014/main" id="{398BBCBB-6F38-CF00-B219-3895547C1646}"/>
                    </a:ext>
                  </a:extLst>
                </p:cNvPr>
                <p:cNvPicPr/>
                <p:nvPr/>
              </p:nvPicPr>
              <p:blipFill>
                <a:blip r:embed="rId84"/>
                <a:stretch>
                  <a:fillRect/>
                </a:stretch>
              </p:blipFill>
              <p:spPr>
                <a:xfrm>
                  <a:off x="9018133" y="240027"/>
                  <a:ext cx="31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5" name="Freihand 94">
                  <a:extLst>
                    <a:ext uri="{FF2B5EF4-FFF2-40B4-BE49-F238E27FC236}">
                      <a16:creationId xmlns:a16="http://schemas.microsoft.com/office/drawing/2014/main" id="{42F30395-5D16-2B3E-1A89-88CAC7E56A7E}"/>
                    </a:ext>
                  </a:extLst>
                </p14:cNvPr>
                <p14:cNvContentPartPr/>
                <p14:nvPr/>
              </p14:nvContentPartPr>
              <p14:xfrm>
                <a:off x="8914093" y="232827"/>
                <a:ext cx="248040" cy="223200"/>
              </p14:xfrm>
            </p:contentPart>
          </mc:Choice>
          <mc:Fallback xmlns="">
            <p:pic>
              <p:nvPicPr>
                <p:cNvPr id="95" name="Freihand 94">
                  <a:extLst>
                    <a:ext uri="{FF2B5EF4-FFF2-40B4-BE49-F238E27FC236}">
                      <a16:creationId xmlns:a16="http://schemas.microsoft.com/office/drawing/2014/main" id="{42F30395-5D16-2B3E-1A89-88CAC7E56A7E}"/>
                    </a:ext>
                  </a:extLst>
                </p:cNvPr>
                <p:cNvPicPr/>
                <p:nvPr/>
              </p:nvPicPr>
              <p:blipFill>
                <a:blip r:embed="rId86"/>
                <a:stretch>
                  <a:fillRect/>
                </a:stretch>
              </p:blipFill>
              <p:spPr>
                <a:xfrm>
                  <a:off x="8905093" y="224187"/>
                  <a:ext cx="265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7" name="Freihand 96">
                  <a:extLst>
                    <a:ext uri="{FF2B5EF4-FFF2-40B4-BE49-F238E27FC236}">
                      <a16:creationId xmlns:a16="http://schemas.microsoft.com/office/drawing/2014/main" id="{54D6A72A-9E2E-156A-5767-2CF1232D843E}"/>
                    </a:ext>
                  </a:extLst>
                </p14:cNvPr>
                <p14:cNvContentPartPr/>
                <p14:nvPr/>
              </p14:nvContentPartPr>
              <p14:xfrm>
                <a:off x="9197773" y="142107"/>
                <a:ext cx="182160" cy="87120"/>
              </p14:xfrm>
            </p:contentPart>
          </mc:Choice>
          <mc:Fallback xmlns="">
            <p:pic>
              <p:nvPicPr>
                <p:cNvPr id="97" name="Freihand 96">
                  <a:extLst>
                    <a:ext uri="{FF2B5EF4-FFF2-40B4-BE49-F238E27FC236}">
                      <a16:creationId xmlns:a16="http://schemas.microsoft.com/office/drawing/2014/main" id="{54D6A72A-9E2E-156A-5767-2CF1232D843E}"/>
                    </a:ext>
                  </a:extLst>
                </p:cNvPr>
                <p:cNvPicPr/>
                <p:nvPr/>
              </p:nvPicPr>
              <p:blipFill>
                <a:blip r:embed="rId88"/>
                <a:stretch>
                  <a:fillRect/>
                </a:stretch>
              </p:blipFill>
              <p:spPr>
                <a:xfrm>
                  <a:off x="9188773" y="133467"/>
                  <a:ext cx="199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9" name="Freihand 98">
                  <a:extLst>
                    <a:ext uri="{FF2B5EF4-FFF2-40B4-BE49-F238E27FC236}">
                      <a16:creationId xmlns:a16="http://schemas.microsoft.com/office/drawing/2014/main" id="{28ABFCFE-2DCD-ADB1-5455-6D2521CB8DC2}"/>
                    </a:ext>
                  </a:extLst>
                </p14:cNvPr>
                <p14:cNvContentPartPr/>
                <p14:nvPr/>
              </p14:nvContentPartPr>
              <p14:xfrm>
                <a:off x="9515653" y="323187"/>
                <a:ext cx="2520" cy="17640"/>
              </p14:xfrm>
            </p:contentPart>
          </mc:Choice>
          <mc:Fallback xmlns="">
            <p:pic>
              <p:nvPicPr>
                <p:cNvPr id="99" name="Freihand 98">
                  <a:extLst>
                    <a:ext uri="{FF2B5EF4-FFF2-40B4-BE49-F238E27FC236}">
                      <a16:creationId xmlns:a16="http://schemas.microsoft.com/office/drawing/2014/main" id="{28ABFCFE-2DCD-ADB1-5455-6D2521CB8DC2}"/>
                    </a:ext>
                  </a:extLst>
                </p:cNvPr>
                <p:cNvPicPr/>
                <p:nvPr/>
              </p:nvPicPr>
              <p:blipFill>
                <a:blip r:embed="rId90"/>
                <a:stretch>
                  <a:fillRect/>
                </a:stretch>
              </p:blipFill>
              <p:spPr>
                <a:xfrm>
                  <a:off x="9507013" y="314187"/>
                  <a:ext cx="20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0" name="Freihand 99">
                  <a:extLst>
                    <a:ext uri="{FF2B5EF4-FFF2-40B4-BE49-F238E27FC236}">
                      <a16:creationId xmlns:a16="http://schemas.microsoft.com/office/drawing/2014/main" id="{9E1A5056-2092-59D4-FA96-55601AF61A39}"/>
                    </a:ext>
                  </a:extLst>
                </p14:cNvPr>
                <p14:cNvContentPartPr/>
                <p14:nvPr/>
              </p14:nvContentPartPr>
              <p14:xfrm>
                <a:off x="9527893" y="428307"/>
                <a:ext cx="6120" cy="22320"/>
              </p14:xfrm>
            </p:contentPart>
          </mc:Choice>
          <mc:Fallback xmlns="">
            <p:pic>
              <p:nvPicPr>
                <p:cNvPr id="100" name="Freihand 99">
                  <a:extLst>
                    <a:ext uri="{FF2B5EF4-FFF2-40B4-BE49-F238E27FC236}">
                      <a16:creationId xmlns:a16="http://schemas.microsoft.com/office/drawing/2014/main" id="{9E1A5056-2092-59D4-FA96-55601AF61A39}"/>
                    </a:ext>
                  </a:extLst>
                </p:cNvPr>
                <p:cNvPicPr/>
                <p:nvPr/>
              </p:nvPicPr>
              <p:blipFill>
                <a:blip r:embed="rId92"/>
                <a:stretch>
                  <a:fillRect/>
                </a:stretch>
              </p:blipFill>
              <p:spPr>
                <a:xfrm>
                  <a:off x="9518893" y="419307"/>
                  <a:ext cx="23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1" name="Freihand 100">
                  <a:extLst>
                    <a:ext uri="{FF2B5EF4-FFF2-40B4-BE49-F238E27FC236}">
                      <a16:creationId xmlns:a16="http://schemas.microsoft.com/office/drawing/2014/main" id="{4A2A18D1-60DA-AA8D-7533-D1DA7CC55949}"/>
                    </a:ext>
                  </a:extLst>
                </p14:cNvPr>
                <p14:cNvContentPartPr/>
                <p14:nvPr/>
              </p14:nvContentPartPr>
              <p14:xfrm>
                <a:off x="9736693" y="226347"/>
                <a:ext cx="127440" cy="182520"/>
              </p14:xfrm>
            </p:contentPart>
          </mc:Choice>
          <mc:Fallback xmlns="">
            <p:pic>
              <p:nvPicPr>
                <p:cNvPr id="101" name="Freihand 100">
                  <a:extLst>
                    <a:ext uri="{FF2B5EF4-FFF2-40B4-BE49-F238E27FC236}">
                      <a16:creationId xmlns:a16="http://schemas.microsoft.com/office/drawing/2014/main" id="{4A2A18D1-60DA-AA8D-7533-D1DA7CC55949}"/>
                    </a:ext>
                  </a:extLst>
                </p:cNvPr>
                <p:cNvPicPr/>
                <p:nvPr/>
              </p:nvPicPr>
              <p:blipFill>
                <a:blip r:embed="rId94"/>
                <a:stretch>
                  <a:fillRect/>
                </a:stretch>
              </p:blipFill>
              <p:spPr>
                <a:xfrm>
                  <a:off x="9728053" y="217347"/>
                  <a:ext cx="145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2" name="Freihand 101">
                  <a:extLst>
                    <a:ext uri="{FF2B5EF4-FFF2-40B4-BE49-F238E27FC236}">
                      <a16:creationId xmlns:a16="http://schemas.microsoft.com/office/drawing/2014/main" id="{753ECFEC-DB37-F27D-A66F-61C22488F9CA}"/>
                    </a:ext>
                  </a:extLst>
                </p14:cNvPr>
                <p14:cNvContentPartPr/>
                <p14:nvPr/>
              </p14:nvContentPartPr>
              <p14:xfrm>
                <a:off x="9933973" y="284667"/>
                <a:ext cx="161640" cy="87120"/>
              </p14:xfrm>
            </p:contentPart>
          </mc:Choice>
          <mc:Fallback xmlns="">
            <p:pic>
              <p:nvPicPr>
                <p:cNvPr id="102" name="Freihand 101">
                  <a:extLst>
                    <a:ext uri="{FF2B5EF4-FFF2-40B4-BE49-F238E27FC236}">
                      <a16:creationId xmlns:a16="http://schemas.microsoft.com/office/drawing/2014/main" id="{753ECFEC-DB37-F27D-A66F-61C22488F9CA}"/>
                    </a:ext>
                  </a:extLst>
                </p:cNvPr>
                <p:cNvPicPr/>
                <p:nvPr/>
              </p:nvPicPr>
              <p:blipFill>
                <a:blip r:embed="rId96"/>
                <a:stretch>
                  <a:fillRect/>
                </a:stretch>
              </p:blipFill>
              <p:spPr>
                <a:xfrm>
                  <a:off x="9925333" y="276027"/>
                  <a:ext cx="17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3" name="Freihand 102">
                  <a:extLst>
                    <a:ext uri="{FF2B5EF4-FFF2-40B4-BE49-F238E27FC236}">
                      <a16:creationId xmlns:a16="http://schemas.microsoft.com/office/drawing/2014/main" id="{5A767C8C-BF14-D695-88AF-0BC6CC4B2965}"/>
                    </a:ext>
                  </a:extLst>
                </p14:cNvPr>
                <p14:cNvContentPartPr/>
                <p14:nvPr/>
              </p14:nvContentPartPr>
              <p14:xfrm>
                <a:off x="10122973" y="188187"/>
                <a:ext cx="116640" cy="160920"/>
              </p14:xfrm>
            </p:contentPart>
          </mc:Choice>
          <mc:Fallback xmlns="">
            <p:pic>
              <p:nvPicPr>
                <p:cNvPr id="103" name="Freihand 102">
                  <a:extLst>
                    <a:ext uri="{FF2B5EF4-FFF2-40B4-BE49-F238E27FC236}">
                      <a16:creationId xmlns:a16="http://schemas.microsoft.com/office/drawing/2014/main" id="{5A767C8C-BF14-D695-88AF-0BC6CC4B2965}"/>
                    </a:ext>
                  </a:extLst>
                </p:cNvPr>
                <p:cNvPicPr/>
                <p:nvPr/>
              </p:nvPicPr>
              <p:blipFill>
                <a:blip r:embed="rId98"/>
                <a:stretch>
                  <a:fillRect/>
                </a:stretch>
              </p:blipFill>
              <p:spPr>
                <a:xfrm>
                  <a:off x="10113973" y="179187"/>
                  <a:ext cx="134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4" name="Freihand 103">
                  <a:extLst>
                    <a:ext uri="{FF2B5EF4-FFF2-40B4-BE49-F238E27FC236}">
                      <a16:creationId xmlns:a16="http://schemas.microsoft.com/office/drawing/2014/main" id="{2EC8DFEE-1695-FB31-F91C-3486CF59A53C}"/>
                    </a:ext>
                  </a:extLst>
                </p14:cNvPr>
                <p14:cNvContentPartPr/>
                <p14:nvPr/>
              </p14:nvContentPartPr>
              <p14:xfrm>
                <a:off x="10333933" y="161187"/>
                <a:ext cx="192240" cy="310680"/>
              </p14:xfrm>
            </p:contentPart>
          </mc:Choice>
          <mc:Fallback xmlns="">
            <p:pic>
              <p:nvPicPr>
                <p:cNvPr id="104" name="Freihand 103">
                  <a:extLst>
                    <a:ext uri="{FF2B5EF4-FFF2-40B4-BE49-F238E27FC236}">
                      <a16:creationId xmlns:a16="http://schemas.microsoft.com/office/drawing/2014/main" id="{2EC8DFEE-1695-FB31-F91C-3486CF59A53C}"/>
                    </a:ext>
                  </a:extLst>
                </p:cNvPr>
                <p:cNvPicPr/>
                <p:nvPr/>
              </p:nvPicPr>
              <p:blipFill>
                <a:blip r:embed="rId100"/>
                <a:stretch>
                  <a:fillRect/>
                </a:stretch>
              </p:blipFill>
              <p:spPr>
                <a:xfrm>
                  <a:off x="10324933" y="152547"/>
                  <a:ext cx="2098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5" name="Freihand 104">
                  <a:extLst>
                    <a:ext uri="{FF2B5EF4-FFF2-40B4-BE49-F238E27FC236}">
                      <a16:creationId xmlns:a16="http://schemas.microsoft.com/office/drawing/2014/main" id="{F1BFF824-A64A-B5C6-658F-F51E1783F999}"/>
                    </a:ext>
                  </a:extLst>
                </p14:cNvPr>
                <p14:cNvContentPartPr/>
                <p14:nvPr/>
              </p14:nvContentPartPr>
              <p14:xfrm>
                <a:off x="10552813" y="268107"/>
                <a:ext cx="84240" cy="89640"/>
              </p14:xfrm>
            </p:contentPart>
          </mc:Choice>
          <mc:Fallback xmlns="">
            <p:pic>
              <p:nvPicPr>
                <p:cNvPr id="105" name="Freihand 104">
                  <a:extLst>
                    <a:ext uri="{FF2B5EF4-FFF2-40B4-BE49-F238E27FC236}">
                      <a16:creationId xmlns:a16="http://schemas.microsoft.com/office/drawing/2014/main" id="{F1BFF824-A64A-B5C6-658F-F51E1783F999}"/>
                    </a:ext>
                  </a:extLst>
                </p:cNvPr>
                <p:cNvPicPr/>
                <p:nvPr/>
              </p:nvPicPr>
              <p:blipFill>
                <a:blip r:embed="rId102"/>
                <a:stretch>
                  <a:fillRect/>
                </a:stretch>
              </p:blipFill>
              <p:spPr>
                <a:xfrm>
                  <a:off x="10544173" y="259107"/>
                  <a:ext cx="101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6" name="Freihand 105">
                  <a:extLst>
                    <a:ext uri="{FF2B5EF4-FFF2-40B4-BE49-F238E27FC236}">
                      <a16:creationId xmlns:a16="http://schemas.microsoft.com/office/drawing/2014/main" id="{AC93D95A-80B8-9E94-797D-404762F54049}"/>
                    </a:ext>
                  </a:extLst>
                </p14:cNvPr>
                <p14:cNvContentPartPr/>
                <p14:nvPr/>
              </p14:nvContentPartPr>
              <p14:xfrm>
                <a:off x="10694653" y="264867"/>
                <a:ext cx="189000" cy="222120"/>
              </p14:xfrm>
            </p:contentPart>
          </mc:Choice>
          <mc:Fallback xmlns="">
            <p:pic>
              <p:nvPicPr>
                <p:cNvPr id="106" name="Freihand 105">
                  <a:extLst>
                    <a:ext uri="{FF2B5EF4-FFF2-40B4-BE49-F238E27FC236}">
                      <a16:creationId xmlns:a16="http://schemas.microsoft.com/office/drawing/2014/main" id="{AC93D95A-80B8-9E94-797D-404762F54049}"/>
                    </a:ext>
                  </a:extLst>
                </p:cNvPr>
                <p:cNvPicPr/>
                <p:nvPr/>
              </p:nvPicPr>
              <p:blipFill>
                <a:blip r:embed="rId104"/>
                <a:stretch>
                  <a:fillRect/>
                </a:stretch>
              </p:blipFill>
              <p:spPr>
                <a:xfrm>
                  <a:off x="10686013" y="256227"/>
                  <a:ext cx="2066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9F690504-140E-983A-AF19-773206006B87}"/>
                    </a:ext>
                  </a:extLst>
                </p14:cNvPr>
                <p14:cNvContentPartPr/>
                <p14:nvPr/>
              </p14:nvContentPartPr>
              <p14:xfrm>
                <a:off x="11091733" y="150027"/>
                <a:ext cx="485640" cy="343800"/>
              </p14:xfrm>
            </p:contentPart>
          </mc:Choice>
          <mc:Fallback xmlns="">
            <p:pic>
              <p:nvPicPr>
                <p:cNvPr id="107" name="Freihand 106">
                  <a:extLst>
                    <a:ext uri="{FF2B5EF4-FFF2-40B4-BE49-F238E27FC236}">
                      <a16:creationId xmlns:a16="http://schemas.microsoft.com/office/drawing/2014/main" id="{9F690504-140E-983A-AF19-773206006B87}"/>
                    </a:ext>
                  </a:extLst>
                </p:cNvPr>
                <p:cNvPicPr/>
                <p:nvPr/>
              </p:nvPicPr>
              <p:blipFill>
                <a:blip r:embed="rId106"/>
                <a:stretch>
                  <a:fillRect/>
                </a:stretch>
              </p:blipFill>
              <p:spPr>
                <a:xfrm>
                  <a:off x="11083093" y="141387"/>
                  <a:ext cx="5032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DDA5F689-8A68-4C73-089B-14973349D64C}"/>
                    </a:ext>
                  </a:extLst>
                </p14:cNvPr>
                <p14:cNvContentPartPr/>
                <p14:nvPr/>
              </p14:nvContentPartPr>
              <p14:xfrm>
                <a:off x="9778813" y="626667"/>
                <a:ext cx="156240" cy="113760"/>
              </p14:xfrm>
            </p:contentPart>
          </mc:Choice>
          <mc:Fallback xmlns="">
            <p:pic>
              <p:nvPicPr>
                <p:cNvPr id="108" name="Freihand 107">
                  <a:extLst>
                    <a:ext uri="{FF2B5EF4-FFF2-40B4-BE49-F238E27FC236}">
                      <a16:creationId xmlns:a16="http://schemas.microsoft.com/office/drawing/2014/main" id="{DDA5F689-8A68-4C73-089B-14973349D64C}"/>
                    </a:ext>
                  </a:extLst>
                </p:cNvPr>
                <p:cNvPicPr/>
                <p:nvPr/>
              </p:nvPicPr>
              <p:blipFill>
                <a:blip r:embed="rId108"/>
                <a:stretch>
                  <a:fillRect/>
                </a:stretch>
              </p:blipFill>
              <p:spPr>
                <a:xfrm>
                  <a:off x="9769813" y="617667"/>
                  <a:ext cx="173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1" name="Freihand 110">
                  <a:extLst>
                    <a:ext uri="{FF2B5EF4-FFF2-40B4-BE49-F238E27FC236}">
                      <a16:creationId xmlns:a16="http://schemas.microsoft.com/office/drawing/2014/main" id="{831F69B3-E80C-F0FB-C92A-C458AEF33755}"/>
                    </a:ext>
                  </a:extLst>
                </p14:cNvPr>
                <p14:cNvContentPartPr/>
                <p14:nvPr/>
              </p14:nvContentPartPr>
              <p14:xfrm>
                <a:off x="9900133" y="533427"/>
                <a:ext cx="24840" cy="217440"/>
              </p14:xfrm>
            </p:contentPart>
          </mc:Choice>
          <mc:Fallback xmlns="">
            <p:pic>
              <p:nvPicPr>
                <p:cNvPr id="111" name="Freihand 110">
                  <a:extLst>
                    <a:ext uri="{FF2B5EF4-FFF2-40B4-BE49-F238E27FC236}">
                      <a16:creationId xmlns:a16="http://schemas.microsoft.com/office/drawing/2014/main" id="{831F69B3-E80C-F0FB-C92A-C458AEF33755}"/>
                    </a:ext>
                  </a:extLst>
                </p:cNvPr>
                <p:cNvPicPr/>
                <p:nvPr/>
              </p:nvPicPr>
              <p:blipFill>
                <a:blip r:embed="rId110"/>
                <a:stretch>
                  <a:fillRect/>
                </a:stretch>
              </p:blipFill>
              <p:spPr>
                <a:xfrm>
                  <a:off x="9891133" y="524427"/>
                  <a:ext cx="42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2" name="Freihand 111">
                  <a:extLst>
                    <a:ext uri="{FF2B5EF4-FFF2-40B4-BE49-F238E27FC236}">
                      <a16:creationId xmlns:a16="http://schemas.microsoft.com/office/drawing/2014/main" id="{653A3932-ADC5-953D-E2FE-180423CCB5D8}"/>
                    </a:ext>
                  </a:extLst>
                </p14:cNvPr>
                <p14:cNvContentPartPr/>
                <p14:nvPr/>
              </p14:nvContentPartPr>
              <p14:xfrm>
                <a:off x="9959893" y="632787"/>
                <a:ext cx="422280" cy="77040"/>
              </p14:xfrm>
            </p:contentPart>
          </mc:Choice>
          <mc:Fallback xmlns="">
            <p:pic>
              <p:nvPicPr>
                <p:cNvPr id="112" name="Freihand 111">
                  <a:extLst>
                    <a:ext uri="{FF2B5EF4-FFF2-40B4-BE49-F238E27FC236}">
                      <a16:creationId xmlns:a16="http://schemas.microsoft.com/office/drawing/2014/main" id="{653A3932-ADC5-953D-E2FE-180423CCB5D8}"/>
                    </a:ext>
                  </a:extLst>
                </p:cNvPr>
                <p:cNvPicPr/>
                <p:nvPr/>
              </p:nvPicPr>
              <p:blipFill>
                <a:blip r:embed="rId112"/>
                <a:stretch>
                  <a:fillRect/>
                </a:stretch>
              </p:blipFill>
              <p:spPr>
                <a:xfrm>
                  <a:off x="9950893" y="624147"/>
                  <a:ext cx="439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3" name="Freihand 112">
                  <a:extLst>
                    <a:ext uri="{FF2B5EF4-FFF2-40B4-BE49-F238E27FC236}">
                      <a16:creationId xmlns:a16="http://schemas.microsoft.com/office/drawing/2014/main" id="{13F1F4E3-4544-4351-8053-2B2F34E61F20}"/>
                    </a:ext>
                  </a:extLst>
                </p14:cNvPr>
                <p14:cNvContentPartPr/>
                <p14:nvPr/>
              </p14:nvContentPartPr>
              <p14:xfrm>
                <a:off x="10545973" y="552867"/>
                <a:ext cx="241560" cy="136080"/>
              </p14:xfrm>
            </p:contentPart>
          </mc:Choice>
          <mc:Fallback xmlns="">
            <p:pic>
              <p:nvPicPr>
                <p:cNvPr id="113" name="Freihand 112">
                  <a:extLst>
                    <a:ext uri="{FF2B5EF4-FFF2-40B4-BE49-F238E27FC236}">
                      <a16:creationId xmlns:a16="http://schemas.microsoft.com/office/drawing/2014/main" id="{13F1F4E3-4544-4351-8053-2B2F34E61F20}"/>
                    </a:ext>
                  </a:extLst>
                </p:cNvPr>
                <p:cNvPicPr/>
                <p:nvPr/>
              </p:nvPicPr>
              <p:blipFill>
                <a:blip r:embed="rId114"/>
                <a:stretch>
                  <a:fillRect/>
                </a:stretch>
              </p:blipFill>
              <p:spPr>
                <a:xfrm>
                  <a:off x="10537333" y="543867"/>
                  <a:ext cx="259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 name="Freihand 113">
                  <a:extLst>
                    <a:ext uri="{FF2B5EF4-FFF2-40B4-BE49-F238E27FC236}">
                      <a16:creationId xmlns:a16="http://schemas.microsoft.com/office/drawing/2014/main" id="{6EBA22C9-59C3-5C9E-AF23-F2E8D3A11B76}"/>
                    </a:ext>
                  </a:extLst>
                </p14:cNvPr>
                <p14:cNvContentPartPr/>
                <p14:nvPr/>
              </p14:nvContentPartPr>
              <p14:xfrm>
                <a:off x="10868533" y="474027"/>
                <a:ext cx="268560" cy="204120"/>
              </p14:xfrm>
            </p:contentPart>
          </mc:Choice>
          <mc:Fallback xmlns="">
            <p:pic>
              <p:nvPicPr>
                <p:cNvPr id="114" name="Freihand 113">
                  <a:extLst>
                    <a:ext uri="{FF2B5EF4-FFF2-40B4-BE49-F238E27FC236}">
                      <a16:creationId xmlns:a16="http://schemas.microsoft.com/office/drawing/2014/main" id="{6EBA22C9-59C3-5C9E-AF23-F2E8D3A11B76}"/>
                    </a:ext>
                  </a:extLst>
                </p:cNvPr>
                <p:cNvPicPr/>
                <p:nvPr/>
              </p:nvPicPr>
              <p:blipFill>
                <a:blip r:embed="rId116"/>
                <a:stretch>
                  <a:fillRect/>
                </a:stretch>
              </p:blipFill>
              <p:spPr>
                <a:xfrm>
                  <a:off x="10859533" y="465387"/>
                  <a:ext cx="286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 name="Freihand 114">
                  <a:extLst>
                    <a:ext uri="{FF2B5EF4-FFF2-40B4-BE49-F238E27FC236}">
                      <a16:creationId xmlns:a16="http://schemas.microsoft.com/office/drawing/2014/main" id="{54D0BF17-E1C3-73A9-BAE7-6AFA462BF7E3}"/>
                    </a:ext>
                  </a:extLst>
                </p14:cNvPr>
                <p14:cNvContentPartPr/>
                <p14:nvPr/>
              </p14:nvContentPartPr>
              <p14:xfrm>
                <a:off x="11161573" y="562587"/>
                <a:ext cx="239760" cy="72000"/>
              </p14:xfrm>
            </p:contentPart>
          </mc:Choice>
          <mc:Fallback xmlns="">
            <p:pic>
              <p:nvPicPr>
                <p:cNvPr id="115" name="Freihand 114">
                  <a:extLst>
                    <a:ext uri="{FF2B5EF4-FFF2-40B4-BE49-F238E27FC236}">
                      <a16:creationId xmlns:a16="http://schemas.microsoft.com/office/drawing/2014/main" id="{54D0BF17-E1C3-73A9-BAE7-6AFA462BF7E3}"/>
                    </a:ext>
                  </a:extLst>
                </p:cNvPr>
                <p:cNvPicPr/>
                <p:nvPr/>
              </p:nvPicPr>
              <p:blipFill>
                <a:blip r:embed="rId118"/>
                <a:stretch>
                  <a:fillRect/>
                </a:stretch>
              </p:blipFill>
              <p:spPr>
                <a:xfrm>
                  <a:off x="11152573" y="553947"/>
                  <a:ext cx="257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6" name="Freihand 115">
                  <a:extLst>
                    <a:ext uri="{FF2B5EF4-FFF2-40B4-BE49-F238E27FC236}">
                      <a16:creationId xmlns:a16="http://schemas.microsoft.com/office/drawing/2014/main" id="{72277694-3688-5F94-9B9B-8F2919027497}"/>
                    </a:ext>
                  </a:extLst>
                </p14:cNvPr>
                <p14:cNvContentPartPr/>
                <p14:nvPr/>
              </p14:nvContentPartPr>
              <p14:xfrm>
                <a:off x="11417173" y="453867"/>
                <a:ext cx="369720" cy="183240"/>
              </p14:xfrm>
            </p:contentPart>
          </mc:Choice>
          <mc:Fallback xmlns="">
            <p:pic>
              <p:nvPicPr>
                <p:cNvPr id="116" name="Freihand 115">
                  <a:extLst>
                    <a:ext uri="{FF2B5EF4-FFF2-40B4-BE49-F238E27FC236}">
                      <a16:creationId xmlns:a16="http://schemas.microsoft.com/office/drawing/2014/main" id="{72277694-3688-5F94-9B9B-8F2919027497}"/>
                    </a:ext>
                  </a:extLst>
                </p:cNvPr>
                <p:cNvPicPr/>
                <p:nvPr/>
              </p:nvPicPr>
              <p:blipFill>
                <a:blip r:embed="rId120"/>
                <a:stretch>
                  <a:fillRect/>
                </a:stretch>
              </p:blipFill>
              <p:spPr>
                <a:xfrm>
                  <a:off x="11408173" y="444867"/>
                  <a:ext cx="38736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118" name="Freihand 117">
                <a:extLst>
                  <a:ext uri="{FF2B5EF4-FFF2-40B4-BE49-F238E27FC236}">
                    <a16:creationId xmlns:a16="http://schemas.microsoft.com/office/drawing/2014/main" id="{CF652A51-28D5-95D6-4AC6-0021F718F3ED}"/>
                  </a:ext>
                </a:extLst>
              </p14:cNvPr>
              <p14:cNvContentPartPr/>
              <p14:nvPr/>
            </p14:nvContentPartPr>
            <p14:xfrm>
              <a:off x="5893693" y="767067"/>
              <a:ext cx="1122120" cy="121320"/>
            </p14:xfrm>
          </p:contentPart>
        </mc:Choice>
        <mc:Fallback xmlns="">
          <p:pic>
            <p:nvPicPr>
              <p:cNvPr id="118" name="Freihand 117">
                <a:extLst>
                  <a:ext uri="{FF2B5EF4-FFF2-40B4-BE49-F238E27FC236}">
                    <a16:creationId xmlns:a16="http://schemas.microsoft.com/office/drawing/2014/main" id="{CF652A51-28D5-95D6-4AC6-0021F718F3ED}"/>
                  </a:ext>
                </a:extLst>
              </p:cNvPr>
              <p:cNvPicPr/>
              <p:nvPr/>
            </p:nvPicPr>
            <p:blipFill>
              <a:blip r:embed="rId122"/>
              <a:stretch>
                <a:fillRect/>
              </a:stretch>
            </p:blipFill>
            <p:spPr>
              <a:xfrm>
                <a:off x="5884693" y="758427"/>
                <a:ext cx="1139760" cy="138960"/>
              </a:xfrm>
              <a:prstGeom prst="rect">
                <a:avLst/>
              </a:prstGeom>
            </p:spPr>
          </p:pic>
        </mc:Fallback>
      </mc:AlternateContent>
      <p:grpSp>
        <p:nvGrpSpPr>
          <p:cNvPr id="125" name="Gruppieren 124">
            <a:extLst>
              <a:ext uri="{FF2B5EF4-FFF2-40B4-BE49-F238E27FC236}">
                <a16:creationId xmlns:a16="http://schemas.microsoft.com/office/drawing/2014/main" id="{419BDD42-D1F7-F5EF-C9A2-98BF38BB455E}"/>
              </a:ext>
            </a:extLst>
          </p:cNvPr>
          <p:cNvGrpSpPr/>
          <p:nvPr/>
        </p:nvGrpSpPr>
        <p:grpSpPr>
          <a:xfrm>
            <a:off x="3117733" y="3385347"/>
            <a:ext cx="1263240" cy="79560"/>
            <a:chOff x="3117733" y="3385347"/>
            <a:chExt cx="1263240" cy="79560"/>
          </a:xfrm>
        </p:grpSpPr>
        <mc:AlternateContent xmlns:mc="http://schemas.openxmlformats.org/markup-compatibility/2006" xmlns:p14="http://schemas.microsoft.com/office/powerpoint/2010/main">
          <mc:Choice Requires="p14">
            <p:contentPart p14:bwMode="auto" r:id="rId123">
              <p14:nvContentPartPr>
                <p14:cNvPr id="119" name="Freihand 118">
                  <a:extLst>
                    <a:ext uri="{FF2B5EF4-FFF2-40B4-BE49-F238E27FC236}">
                      <a16:creationId xmlns:a16="http://schemas.microsoft.com/office/drawing/2014/main" id="{537B933A-E5C9-42FC-C2C3-624E7D9F6CF3}"/>
                    </a:ext>
                  </a:extLst>
                </p14:cNvPr>
                <p14:cNvContentPartPr/>
                <p14:nvPr/>
              </p14:nvContentPartPr>
              <p14:xfrm>
                <a:off x="3117733" y="3417027"/>
                <a:ext cx="191520" cy="47880"/>
              </p14:xfrm>
            </p:contentPart>
          </mc:Choice>
          <mc:Fallback xmlns="">
            <p:pic>
              <p:nvPicPr>
                <p:cNvPr id="119" name="Freihand 118">
                  <a:extLst>
                    <a:ext uri="{FF2B5EF4-FFF2-40B4-BE49-F238E27FC236}">
                      <a16:creationId xmlns:a16="http://schemas.microsoft.com/office/drawing/2014/main" id="{537B933A-E5C9-42FC-C2C3-624E7D9F6CF3}"/>
                    </a:ext>
                  </a:extLst>
                </p:cNvPr>
                <p:cNvPicPr/>
                <p:nvPr/>
              </p:nvPicPr>
              <p:blipFill>
                <a:blip r:embed="rId124"/>
                <a:stretch>
                  <a:fillRect/>
                </a:stretch>
              </p:blipFill>
              <p:spPr>
                <a:xfrm>
                  <a:off x="3108733" y="3408387"/>
                  <a:ext cx="209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0" name="Freihand 119">
                  <a:extLst>
                    <a:ext uri="{FF2B5EF4-FFF2-40B4-BE49-F238E27FC236}">
                      <a16:creationId xmlns:a16="http://schemas.microsoft.com/office/drawing/2014/main" id="{1AE04FD2-6A2A-DF07-5A7D-63869DC83AEC}"/>
                    </a:ext>
                  </a:extLst>
                </p14:cNvPr>
                <p14:cNvContentPartPr/>
                <p14:nvPr/>
              </p14:nvContentPartPr>
              <p14:xfrm>
                <a:off x="3436333" y="3437187"/>
                <a:ext cx="101880" cy="11880"/>
              </p14:xfrm>
            </p:contentPart>
          </mc:Choice>
          <mc:Fallback xmlns="">
            <p:pic>
              <p:nvPicPr>
                <p:cNvPr id="120" name="Freihand 119">
                  <a:extLst>
                    <a:ext uri="{FF2B5EF4-FFF2-40B4-BE49-F238E27FC236}">
                      <a16:creationId xmlns:a16="http://schemas.microsoft.com/office/drawing/2014/main" id="{1AE04FD2-6A2A-DF07-5A7D-63869DC83AEC}"/>
                    </a:ext>
                  </a:extLst>
                </p:cNvPr>
                <p:cNvPicPr/>
                <p:nvPr/>
              </p:nvPicPr>
              <p:blipFill>
                <a:blip r:embed="rId126"/>
                <a:stretch>
                  <a:fillRect/>
                </a:stretch>
              </p:blipFill>
              <p:spPr>
                <a:xfrm>
                  <a:off x="3427333" y="3428547"/>
                  <a:ext cx="119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1" name="Freihand 120">
                  <a:extLst>
                    <a:ext uri="{FF2B5EF4-FFF2-40B4-BE49-F238E27FC236}">
                      <a16:creationId xmlns:a16="http://schemas.microsoft.com/office/drawing/2014/main" id="{8F030E55-3C4A-376B-27E3-37D757CC223C}"/>
                    </a:ext>
                  </a:extLst>
                </p14:cNvPr>
                <p14:cNvContentPartPr/>
                <p14:nvPr/>
              </p14:nvContentPartPr>
              <p14:xfrm>
                <a:off x="3772213" y="3385347"/>
                <a:ext cx="608760" cy="59040"/>
              </p14:xfrm>
            </p:contentPart>
          </mc:Choice>
          <mc:Fallback xmlns="">
            <p:pic>
              <p:nvPicPr>
                <p:cNvPr id="121" name="Freihand 120">
                  <a:extLst>
                    <a:ext uri="{FF2B5EF4-FFF2-40B4-BE49-F238E27FC236}">
                      <a16:creationId xmlns:a16="http://schemas.microsoft.com/office/drawing/2014/main" id="{8F030E55-3C4A-376B-27E3-37D757CC223C}"/>
                    </a:ext>
                  </a:extLst>
                </p:cNvPr>
                <p:cNvPicPr/>
                <p:nvPr/>
              </p:nvPicPr>
              <p:blipFill>
                <a:blip r:embed="rId128"/>
                <a:stretch>
                  <a:fillRect/>
                </a:stretch>
              </p:blipFill>
              <p:spPr>
                <a:xfrm>
                  <a:off x="3763213" y="3376347"/>
                  <a:ext cx="626400" cy="76680"/>
                </a:xfrm>
                <a:prstGeom prst="rect">
                  <a:avLst/>
                </a:prstGeom>
              </p:spPr>
            </p:pic>
          </mc:Fallback>
        </mc:AlternateContent>
      </p:grpSp>
      <p:grpSp>
        <p:nvGrpSpPr>
          <p:cNvPr id="128" name="Gruppieren 127">
            <a:extLst>
              <a:ext uri="{FF2B5EF4-FFF2-40B4-BE49-F238E27FC236}">
                <a16:creationId xmlns:a16="http://schemas.microsoft.com/office/drawing/2014/main" id="{6792A972-EB7E-E592-94D4-4EB25C6886DD}"/>
              </a:ext>
            </a:extLst>
          </p:cNvPr>
          <p:cNvGrpSpPr/>
          <p:nvPr/>
        </p:nvGrpSpPr>
        <p:grpSpPr>
          <a:xfrm>
            <a:off x="5246773" y="2842827"/>
            <a:ext cx="1586160" cy="622440"/>
            <a:chOff x="5246773" y="2842827"/>
            <a:chExt cx="1586160" cy="622440"/>
          </a:xfrm>
        </p:grpSpPr>
        <mc:AlternateContent xmlns:mc="http://schemas.openxmlformats.org/markup-compatibility/2006" xmlns:p14="http://schemas.microsoft.com/office/powerpoint/2010/main">
          <mc:Choice Requires="p14">
            <p:contentPart p14:bwMode="auto" r:id="rId129">
              <p14:nvContentPartPr>
                <p14:cNvPr id="27" name="Freihand 26">
                  <a:extLst>
                    <a:ext uri="{FF2B5EF4-FFF2-40B4-BE49-F238E27FC236}">
                      <a16:creationId xmlns:a16="http://schemas.microsoft.com/office/drawing/2014/main" id="{53E10693-59F2-F817-F6A2-27FE20C50472}"/>
                    </a:ext>
                  </a:extLst>
                </p14:cNvPr>
                <p14:cNvContentPartPr/>
                <p14:nvPr/>
              </p14:nvContentPartPr>
              <p14:xfrm>
                <a:off x="5841133" y="3244947"/>
                <a:ext cx="267840" cy="27000"/>
              </p14:xfrm>
            </p:contentPart>
          </mc:Choice>
          <mc:Fallback xmlns="">
            <p:pic>
              <p:nvPicPr>
                <p:cNvPr id="27" name="Freihand 26">
                  <a:extLst>
                    <a:ext uri="{FF2B5EF4-FFF2-40B4-BE49-F238E27FC236}">
                      <a16:creationId xmlns:a16="http://schemas.microsoft.com/office/drawing/2014/main" id="{53E10693-59F2-F817-F6A2-27FE20C50472}"/>
                    </a:ext>
                  </a:extLst>
                </p:cNvPr>
                <p:cNvPicPr/>
                <p:nvPr/>
              </p:nvPicPr>
              <p:blipFill>
                <a:blip r:embed="rId130"/>
                <a:stretch>
                  <a:fillRect/>
                </a:stretch>
              </p:blipFill>
              <p:spPr>
                <a:xfrm>
                  <a:off x="5832493" y="3236307"/>
                  <a:ext cx="285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8" name="Freihand 27">
                  <a:extLst>
                    <a:ext uri="{FF2B5EF4-FFF2-40B4-BE49-F238E27FC236}">
                      <a16:creationId xmlns:a16="http://schemas.microsoft.com/office/drawing/2014/main" id="{664BC852-88C5-1383-C015-D3EF0A5BD4A3}"/>
                    </a:ext>
                  </a:extLst>
                </p14:cNvPr>
                <p14:cNvContentPartPr/>
                <p14:nvPr/>
              </p14:nvContentPartPr>
              <p14:xfrm>
                <a:off x="6282133" y="3219747"/>
                <a:ext cx="94320" cy="7200"/>
              </p14:xfrm>
            </p:contentPart>
          </mc:Choice>
          <mc:Fallback xmlns="">
            <p:pic>
              <p:nvPicPr>
                <p:cNvPr id="28" name="Freihand 27">
                  <a:extLst>
                    <a:ext uri="{FF2B5EF4-FFF2-40B4-BE49-F238E27FC236}">
                      <a16:creationId xmlns:a16="http://schemas.microsoft.com/office/drawing/2014/main" id="{664BC852-88C5-1383-C015-D3EF0A5BD4A3}"/>
                    </a:ext>
                  </a:extLst>
                </p:cNvPr>
                <p:cNvPicPr/>
                <p:nvPr/>
              </p:nvPicPr>
              <p:blipFill>
                <a:blip r:embed="rId132"/>
                <a:stretch>
                  <a:fillRect/>
                </a:stretch>
              </p:blipFill>
              <p:spPr>
                <a:xfrm>
                  <a:off x="6273133" y="3210747"/>
                  <a:ext cx="111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9" name="Freihand 28">
                  <a:extLst>
                    <a:ext uri="{FF2B5EF4-FFF2-40B4-BE49-F238E27FC236}">
                      <a16:creationId xmlns:a16="http://schemas.microsoft.com/office/drawing/2014/main" id="{A0D5E5E1-BCE5-7F46-D207-91A771AF8EA6}"/>
                    </a:ext>
                  </a:extLst>
                </p14:cNvPr>
                <p14:cNvContentPartPr/>
                <p14:nvPr/>
              </p14:nvContentPartPr>
              <p14:xfrm>
                <a:off x="6582013" y="3183747"/>
                <a:ext cx="250920" cy="30600"/>
              </p14:xfrm>
            </p:contentPart>
          </mc:Choice>
          <mc:Fallback xmlns="">
            <p:pic>
              <p:nvPicPr>
                <p:cNvPr id="29" name="Freihand 28">
                  <a:extLst>
                    <a:ext uri="{FF2B5EF4-FFF2-40B4-BE49-F238E27FC236}">
                      <a16:creationId xmlns:a16="http://schemas.microsoft.com/office/drawing/2014/main" id="{A0D5E5E1-BCE5-7F46-D207-91A771AF8EA6}"/>
                    </a:ext>
                  </a:extLst>
                </p:cNvPr>
                <p:cNvPicPr/>
                <p:nvPr/>
              </p:nvPicPr>
              <p:blipFill>
                <a:blip r:embed="rId134"/>
                <a:stretch>
                  <a:fillRect/>
                </a:stretch>
              </p:blipFill>
              <p:spPr>
                <a:xfrm>
                  <a:off x="6573373" y="3174747"/>
                  <a:ext cx="268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0" name="Freihand 29">
                  <a:extLst>
                    <a:ext uri="{FF2B5EF4-FFF2-40B4-BE49-F238E27FC236}">
                      <a16:creationId xmlns:a16="http://schemas.microsoft.com/office/drawing/2014/main" id="{6C1DDDDF-74FA-6CF3-5897-586B7914D020}"/>
                    </a:ext>
                  </a:extLst>
                </p14:cNvPr>
                <p14:cNvContentPartPr/>
                <p14:nvPr/>
              </p14:nvContentPartPr>
              <p14:xfrm>
                <a:off x="5440453" y="3178707"/>
                <a:ext cx="96480" cy="234000"/>
              </p14:xfrm>
            </p:contentPart>
          </mc:Choice>
          <mc:Fallback xmlns="">
            <p:pic>
              <p:nvPicPr>
                <p:cNvPr id="30" name="Freihand 29">
                  <a:extLst>
                    <a:ext uri="{FF2B5EF4-FFF2-40B4-BE49-F238E27FC236}">
                      <a16:creationId xmlns:a16="http://schemas.microsoft.com/office/drawing/2014/main" id="{6C1DDDDF-74FA-6CF3-5897-586B7914D020}"/>
                    </a:ext>
                  </a:extLst>
                </p:cNvPr>
                <p:cNvPicPr/>
                <p:nvPr/>
              </p:nvPicPr>
              <p:blipFill>
                <a:blip r:embed="rId136"/>
                <a:stretch>
                  <a:fillRect/>
                </a:stretch>
              </p:blipFill>
              <p:spPr>
                <a:xfrm>
                  <a:off x="5431813" y="3170067"/>
                  <a:ext cx="114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1" name="Freihand 30">
                  <a:extLst>
                    <a:ext uri="{FF2B5EF4-FFF2-40B4-BE49-F238E27FC236}">
                      <a16:creationId xmlns:a16="http://schemas.microsoft.com/office/drawing/2014/main" id="{2BA1B58B-8FFC-47F7-6D1D-A9338D17FA07}"/>
                    </a:ext>
                  </a:extLst>
                </p14:cNvPr>
                <p14:cNvContentPartPr/>
                <p14:nvPr/>
              </p14:nvContentPartPr>
              <p14:xfrm>
                <a:off x="5567893" y="3301827"/>
                <a:ext cx="21960" cy="108000"/>
              </p14:xfrm>
            </p:contentPart>
          </mc:Choice>
          <mc:Fallback xmlns="">
            <p:pic>
              <p:nvPicPr>
                <p:cNvPr id="31" name="Freihand 30">
                  <a:extLst>
                    <a:ext uri="{FF2B5EF4-FFF2-40B4-BE49-F238E27FC236}">
                      <a16:creationId xmlns:a16="http://schemas.microsoft.com/office/drawing/2014/main" id="{2BA1B58B-8FFC-47F7-6D1D-A9338D17FA07}"/>
                    </a:ext>
                  </a:extLst>
                </p:cNvPr>
                <p:cNvPicPr/>
                <p:nvPr/>
              </p:nvPicPr>
              <p:blipFill>
                <a:blip r:embed="rId138"/>
                <a:stretch>
                  <a:fillRect/>
                </a:stretch>
              </p:blipFill>
              <p:spPr>
                <a:xfrm>
                  <a:off x="5558893" y="3292827"/>
                  <a:ext cx="39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2" name="Freihand 31">
                  <a:extLst>
                    <a:ext uri="{FF2B5EF4-FFF2-40B4-BE49-F238E27FC236}">
                      <a16:creationId xmlns:a16="http://schemas.microsoft.com/office/drawing/2014/main" id="{AD460F04-37B8-D80C-604B-AE3D021A1A61}"/>
                    </a:ext>
                  </a:extLst>
                </p14:cNvPr>
                <p14:cNvContentPartPr/>
                <p14:nvPr/>
              </p14:nvContentPartPr>
              <p14:xfrm>
                <a:off x="5530453" y="3275547"/>
                <a:ext cx="113400" cy="189720"/>
              </p14:xfrm>
            </p:contentPart>
          </mc:Choice>
          <mc:Fallback xmlns="">
            <p:pic>
              <p:nvPicPr>
                <p:cNvPr id="32" name="Freihand 31">
                  <a:extLst>
                    <a:ext uri="{FF2B5EF4-FFF2-40B4-BE49-F238E27FC236}">
                      <a16:creationId xmlns:a16="http://schemas.microsoft.com/office/drawing/2014/main" id="{AD460F04-37B8-D80C-604B-AE3D021A1A61}"/>
                    </a:ext>
                  </a:extLst>
                </p:cNvPr>
                <p:cNvPicPr/>
                <p:nvPr/>
              </p:nvPicPr>
              <p:blipFill>
                <a:blip r:embed="rId140"/>
                <a:stretch>
                  <a:fillRect/>
                </a:stretch>
              </p:blipFill>
              <p:spPr>
                <a:xfrm>
                  <a:off x="5521813" y="3266547"/>
                  <a:ext cx="131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2" name="Freihand 121">
                  <a:extLst>
                    <a:ext uri="{FF2B5EF4-FFF2-40B4-BE49-F238E27FC236}">
                      <a16:creationId xmlns:a16="http://schemas.microsoft.com/office/drawing/2014/main" id="{37212D5E-6DB5-BFE7-1C4D-9820CF66A433}"/>
                    </a:ext>
                  </a:extLst>
                </p14:cNvPr>
                <p14:cNvContentPartPr/>
                <p14:nvPr/>
              </p14:nvContentPartPr>
              <p14:xfrm>
                <a:off x="5350813" y="3324867"/>
                <a:ext cx="110880" cy="7200"/>
              </p14:xfrm>
            </p:contentPart>
          </mc:Choice>
          <mc:Fallback xmlns="">
            <p:pic>
              <p:nvPicPr>
                <p:cNvPr id="122" name="Freihand 121">
                  <a:extLst>
                    <a:ext uri="{FF2B5EF4-FFF2-40B4-BE49-F238E27FC236}">
                      <a16:creationId xmlns:a16="http://schemas.microsoft.com/office/drawing/2014/main" id="{37212D5E-6DB5-BFE7-1C4D-9820CF66A433}"/>
                    </a:ext>
                  </a:extLst>
                </p:cNvPr>
                <p:cNvPicPr/>
                <p:nvPr/>
              </p:nvPicPr>
              <p:blipFill>
                <a:blip r:embed="rId142"/>
                <a:stretch>
                  <a:fillRect/>
                </a:stretch>
              </p:blipFill>
              <p:spPr>
                <a:xfrm>
                  <a:off x="5342173" y="3315867"/>
                  <a:ext cx="128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3" name="Freihand 122">
                  <a:extLst>
                    <a:ext uri="{FF2B5EF4-FFF2-40B4-BE49-F238E27FC236}">
                      <a16:creationId xmlns:a16="http://schemas.microsoft.com/office/drawing/2014/main" id="{BFF4FDD0-BDB6-8963-80E7-BAF2BCA6518F}"/>
                    </a:ext>
                  </a:extLst>
                </p14:cNvPr>
                <p14:cNvContentPartPr/>
                <p14:nvPr/>
              </p14:nvContentPartPr>
              <p14:xfrm>
                <a:off x="5652493" y="3311547"/>
                <a:ext cx="140760" cy="10800"/>
              </p14:xfrm>
            </p:contentPart>
          </mc:Choice>
          <mc:Fallback xmlns="">
            <p:pic>
              <p:nvPicPr>
                <p:cNvPr id="123" name="Freihand 122">
                  <a:extLst>
                    <a:ext uri="{FF2B5EF4-FFF2-40B4-BE49-F238E27FC236}">
                      <a16:creationId xmlns:a16="http://schemas.microsoft.com/office/drawing/2014/main" id="{BFF4FDD0-BDB6-8963-80E7-BAF2BCA6518F}"/>
                    </a:ext>
                  </a:extLst>
                </p:cNvPr>
                <p:cNvPicPr/>
                <p:nvPr/>
              </p:nvPicPr>
              <p:blipFill>
                <a:blip r:embed="rId144"/>
                <a:stretch>
                  <a:fillRect/>
                </a:stretch>
              </p:blipFill>
              <p:spPr>
                <a:xfrm>
                  <a:off x="5643493" y="3302907"/>
                  <a:ext cx="158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6" name="Freihand 125">
                  <a:extLst>
                    <a:ext uri="{FF2B5EF4-FFF2-40B4-BE49-F238E27FC236}">
                      <a16:creationId xmlns:a16="http://schemas.microsoft.com/office/drawing/2014/main" id="{F669ACD6-732F-EFCA-9B5C-3F003E96FDF1}"/>
                    </a:ext>
                  </a:extLst>
                </p14:cNvPr>
                <p14:cNvContentPartPr/>
                <p14:nvPr/>
              </p14:nvContentPartPr>
              <p14:xfrm>
                <a:off x="5320933" y="3022467"/>
                <a:ext cx="41760" cy="254880"/>
              </p14:xfrm>
            </p:contentPart>
          </mc:Choice>
          <mc:Fallback xmlns="">
            <p:pic>
              <p:nvPicPr>
                <p:cNvPr id="126" name="Freihand 125">
                  <a:extLst>
                    <a:ext uri="{FF2B5EF4-FFF2-40B4-BE49-F238E27FC236}">
                      <a16:creationId xmlns:a16="http://schemas.microsoft.com/office/drawing/2014/main" id="{F669ACD6-732F-EFCA-9B5C-3F003E96FDF1}"/>
                    </a:ext>
                  </a:extLst>
                </p:cNvPr>
                <p:cNvPicPr/>
                <p:nvPr/>
              </p:nvPicPr>
              <p:blipFill>
                <a:blip r:embed="rId146"/>
                <a:stretch>
                  <a:fillRect/>
                </a:stretch>
              </p:blipFill>
              <p:spPr>
                <a:xfrm>
                  <a:off x="5311933" y="3013467"/>
                  <a:ext cx="594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7" name="Freihand 126">
                  <a:extLst>
                    <a:ext uri="{FF2B5EF4-FFF2-40B4-BE49-F238E27FC236}">
                      <a16:creationId xmlns:a16="http://schemas.microsoft.com/office/drawing/2014/main" id="{2FCF7A16-933A-89FC-197B-5FE002C13CCB}"/>
                    </a:ext>
                  </a:extLst>
                </p14:cNvPr>
                <p14:cNvContentPartPr/>
                <p14:nvPr/>
              </p14:nvContentPartPr>
              <p14:xfrm>
                <a:off x="5246773" y="2842827"/>
                <a:ext cx="161280" cy="233280"/>
              </p14:xfrm>
            </p:contentPart>
          </mc:Choice>
          <mc:Fallback xmlns="">
            <p:pic>
              <p:nvPicPr>
                <p:cNvPr id="127" name="Freihand 126">
                  <a:extLst>
                    <a:ext uri="{FF2B5EF4-FFF2-40B4-BE49-F238E27FC236}">
                      <a16:creationId xmlns:a16="http://schemas.microsoft.com/office/drawing/2014/main" id="{2FCF7A16-933A-89FC-197B-5FE002C13CCB}"/>
                    </a:ext>
                  </a:extLst>
                </p:cNvPr>
                <p:cNvPicPr/>
                <p:nvPr/>
              </p:nvPicPr>
              <p:blipFill>
                <a:blip r:embed="rId148"/>
                <a:stretch>
                  <a:fillRect/>
                </a:stretch>
              </p:blipFill>
              <p:spPr>
                <a:xfrm>
                  <a:off x="5237773" y="2834187"/>
                  <a:ext cx="178920" cy="250920"/>
                </a:xfrm>
                <a:prstGeom prst="rect">
                  <a:avLst/>
                </a:prstGeom>
              </p:spPr>
            </p:pic>
          </mc:Fallback>
        </mc:AlternateContent>
      </p:grpSp>
      <p:grpSp>
        <p:nvGrpSpPr>
          <p:cNvPr id="146" name="Gruppieren 145">
            <a:extLst>
              <a:ext uri="{FF2B5EF4-FFF2-40B4-BE49-F238E27FC236}">
                <a16:creationId xmlns:a16="http://schemas.microsoft.com/office/drawing/2014/main" id="{DEA0E00C-E9F9-A6C0-89C3-D522CF6109DD}"/>
              </a:ext>
            </a:extLst>
          </p:cNvPr>
          <p:cNvGrpSpPr/>
          <p:nvPr/>
        </p:nvGrpSpPr>
        <p:grpSpPr>
          <a:xfrm>
            <a:off x="5643133" y="2673267"/>
            <a:ext cx="1403280" cy="263160"/>
            <a:chOff x="5643133" y="2673267"/>
            <a:chExt cx="1403280" cy="263160"/>
          </a:xfrm>
        </p:grpSpPr>
        <mc:AlternateContent xmlns:mc="http://schemas.openxmlformats.org/markup-compatibility/2006" xmlns:p14="http://schemas.microsoft.com/office/powerpoint/2010/main">
          <mc:Choice Requires="p14">
            <p:contentPart p14:bwMode="auto" r:id="rId149">
              <p14:nvContentPartPr>
                <p14:cNvPr id="129" name="Freihand 128">
                  <a:extLst>
                    <a:ext uri="{FF2B5EF4-FFF2-40B4-BE49-F238E27FC236}">
                      <a16:creationId xmlns:a16="http://schemas.microsoft.com/office/drawing/2014/main" id="{90BB69D0-B081-F1B1-7CC6-2D28128DFF7C}"/>
                    </a:ext>
                  </a:extLst>
                </p14:cNvPr>
                <p14:cNvContentPartPr/>
                <p14:nvPr/>
              </p14:nvContentPartPr>
              <p14:xfrm>
                <a:off x="5643133" y="2862627"/>
                <a:ext cx="176040" cy="64440"/>
              </p14:xfrm>
            </p:contentPart>
          </mc:Choice>
          <mc:Fallback xmlns="">
            <p:pic>
              <p:nvPicPr>
                <p:cNvPr id="129" name="Freihand 128">
                  <a:extLst>
                    <a:ext uri="{FF2B5EF4-FFF2-40B4-BE49-F238E27FC236}">
                      <a16:creationId xmlns:a16="http://schemas.microsoft.com/office/drawing/2014/main" id="{90BB69D0-B081-F1B1-7CC6-2D28128DFF7C}"/>
                    </a:ext>
                  </a:extLst>
                </p:cNvPr>
                <p:cNvPicPr/>
                <p:nvPr/>
              </p:nvPicPr>
              <p:blipFill>
                <a:blip r:embed="rId150"/>
                <a:stretch>
                  <a:fillRect/>
                </a:stretch>
              </p:blipFill>
              <p:spPr>
                <a:xfrm>
                  <a:off x="5634493" y="2853987"/>
                  <a:ext cx="19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0" name="Freihand 129">
                  <a:extLst>
                    <a:ext uri="{FF2B5EF4-FFF2-40B4-BE49-F238E27FC236}">
                      <a16:creationId xmlns:a16="http://schemas.microsoft.com/office/drawing/2014/main" id="{E7C6B965-8303-56D4-AF6A-7D8CB5306F9C}"/>
                    </a:ext>
                  </a:extLst>
                </p14:cNvPr>
                <p14:cNvContentPartPr/>
                <p14:nvPr/>
              </p14:nvContentPartPr>
              <p14:xfrm>
                <a:off x="5836453" y="2865147"/>
                <a:ext cx="122760" cy="9360"/>
              </p14:xfrm>
            </p:contentPart>
          </mc:Choice>
          <mc:Fallback xmlns="">
            <p:pic>
              <p:nvPicPr>
                <p:cNvPr id="130" name="Freihand 129">
                  <a:extLst>
                    <a:ext uri="{FF2B5EF4-FFF2-40B4-BE49-F238E27FC236}">
                      <a16:creationId xmlns:a16="http://schemas.microsoft.com/office/drawing/2014/main" id="{E7C6B965-8303-56D4-AF6A-7D8CB5306F9C}"/>
                    </a:ext>
                  </a:extLst>
                </p:cNvPr>
                <p:cNvPicPr/>
                <p:nvPr/>
              </p:nvPicPr>
              <p:blipFill>
                <a:blip r:embed="rId152"/>
                <a:stretch>
                  <a:fillRect/>
                </a:stretch>
              </p:blipFill>
              <p:spPr>
                <a:xfrm>
                  <a:off x="5827453" y="2856147"/>
                  <a:ext cx="140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1" name="Freihand 130">
                  <a:extLst>
                    <a:ext uri="{FF2B5EF4-FFF2-40B4-BE49-F238E27FC236}">
                      <a16:creationId xmlns:a16="http://schemas.microsoft.com/office/drawing/2014/main" id="{1ABDB64B-2CF3-9A52-4484-E01123881D10}"/>
                    </a:ext>
                  </a:extLst>
                </p14:cNvPr>
                <p14:cNvContentPartPr/>
                <p14:nvPr/>
              </p14:nvContentPartPr>
              <p14:xfrm>
                <a:off x="6162613" y="2818347"/>
                <a:ext cx="444960" cy="21960"/>
              </p14:xfrm>
            </p:contentPart>
          </mc:Choice>
          <mc:Fallback xmlns="">
            <p:pic>
              <p:nvPicPr>
                <p:cNvPr id="131" name="Freihand 130">
                  <a:extLst>
                    <a:ext uri="{FF2B5EF4-FFF2-40B4-BE49-F238E27FC236}">
                      <a16:creationId xmlns:a16="http://schemas.microsoft.com/office/drawing/2014/main" id="{1ABDB64B-2CF3-9A52-4484-E01123881D10}"/>
                    </a:ext>
                  </a:extLst>
                </p:cNvPr>
                <p:cNvPicPr/>
                <p:nvPr/>
              </p:nvPicPr>
              <p:blipFill>
                <a:blip r:embed="rId154"/>
                <a:stretch>
                  <a:fillRect/>
                </a:stretch>
              </p:blipFill>
              <p:spPr>
                <a:xfrm>
                  <a:off x="6153973" y="2809347"/>
                  <a:ext cx="462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2" name="Freihand 131">
                  <a:extLst>
                    <a:ext uri="{FF2B5EF4-FFF2-40B4-BE49-F238E27FC236}">
                      <a16:creationId xmlns:a16="http://schemas.microsoft.com/office/drawing/2014/main" id="{244BBCC5-4993-BA36-42D9-D6BA63B418FF}"/>
                    </a:ext>
                  </a:extLst>
                </p14:cNvPr>
                <p14:cNvContentPartPr/>
                <p14:nvPr/>
              </p14:nvContentPartPr>
              <p14:xfrm>
                <a:off x="6839053" y="2788827"/>
                <a:ext cx="155880" cy="14400"/>
              </p14:xfrm>
            </p:contentPart>
          </mc:Choice>
          <mc:Fallback xmlns="">
            <p:pic>
              <p:nvPicPr>
                <p:cNvPr id="132" name="Freihand 131">
                  <a:extLst>
                    <a:ext uri="{FF2B5EF4-FFF2-40B4-BE49-F238E27FC236}">
                      <a16:creationId xmlns:a16="http://schemas.microsoft.com/office/drawing/2014/main" id="{244BBCC5-4993-BA36-42D9-D6BA63B418FF}"/>
                    </a:ext>
                  </a:extLst>
                </p:cNvPr>
                <p:cNvPicPr/>
                <p:nvPr/>
              </p:nvPicPr>
              <p:blipFill>
                <a:blip r:embed="rId156"/>
                <a:stretch>
                  <a:fillRect/>
                </a:stretch>
              </p:blipFill>
              <p:spPr>
                <a:xfrm>
                  <a:off x="6830413" y="2779827"/>
                  <a:ext cx="173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3" name="Freihand 132">
                  <a:extLst>
                    <a:ext uri="{FF2B5EF4-FFF2-40B4-BE49-F238E27FC236}">
                      <a16:creationId xmlns:a16="http://schemas.microsoft.com/office/drawing/2014/main" id="{F1C34FE6-7DB2-F6CB-13EF-61D0D5B03174}"/>
                    </a:ext>
                  </a:extLst>
                </p14:cNvPr>
                <p14:cNvContentPartPr/>
                <p14:nvPr/>
              </p14:nvContentPartPr>
              <p14:xfrm>
                <a:off x="6720613" y="2704587"/>
                <a:ext cx="34200" cy="214200"/>
              </p14:xfrm>
            </p:contentPart>
          </mc:Choice>
          <mc:Fallback xmlns="">
            <p:pic>
              <p:nvPicPr>
                <p:cNvPr id="133" name="Freihand 132">
                  <a:extLst>
                    <a:ext uri="{FF2B5EF4-FFF2-40B4-BE49-F238E27FC236}">
                      <a16:creationId xmlns:a16="http://schemas.microsoft.com/office/drawing/2014/main" id="{F1C34FE6-7DB2-F6CB-13EF-61D0D5B03174}"/>
                    </a:ext>
                  </a:extLst>
                </p:cNvPr>
                <p:cNvPicPr/>
                <p:nvPr/>
              </p:nvPicPr>
              <p:blipFill>
                <a:blip r:embed="rId158"/>
                <a:stretch>
                  <a:fillRect/>
                </a:stretch>
              </p:blipFill>
              <p:spPr>
                <a:xfrm>
                  <a:off x="6711613" y="2695947"/>
                  <a:ext cx="51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4" name="Freihand 133">
                  <a:extLst>
                    <a:ext uri="{FF2B5EF4-FFF2-40B4-BE49-F238E27FC236}">
                      <a16:creationId xmlns:a16="http://schemas.microsoft.com/office/drawing/2014/main" id="{DB73DDDC-1FD6-707D-CBAA-F01A87619B2A}"/>
                    </a:ext>
                  </a:extLst>
                </p14:cNvPr>
                <p14:cNvContentPartPr/>
                <p14:nvPr/>
              </p14:nvContentPartPr>
              <p14:xfrm>
                <a:off x="7006453" y="2673267"/>
                <a:ext cx="39960" cy="250560"/>
              </p14:xfrm>
            </p:contentPart>
          </mc:Choice>
          <mc:Fallback xmlns="">
            <p:pic>
              <p:nvPicPr>
                <p:cNvPr id="134" name="Freihand 133">
                  <a:extLst>
                    <a:ext uri="{FF2B5EF4-FFF2-40B4-BE49-F238E27FC236}">
                      <a16:creationId xmlns:a16="http://schemas.microsoft.com/office/drawing/2014/main" id="{DB73DDDC-1FD6-707D-CBAA-F01A87619B2A}"/>
                    </a:ext>
                  </a:extLst>
                </p:cNvPr>
                <p:cNvPicPr/>
                <p:nvPr/>
              </p:nvPicPr>
              <p:blipFill>
                <a:blip r:embed="rId160"/>
                <a:stretch>
                  <a:fillRect/>
                </a:stretch>
              </p:blipFill>
              <p:spPr>
                <a:xfrm>
                  <a:off x="6997453" y="2664267"/>
                  <a:ext cx="57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7" name="Freihand 136">
                  <a:extLst>
                    <a:ext uri="{FF2B5EF4-FFF2-40B4-BE49-F238E27FC236}">
                      <a16:creationId xmlns:a16="http://schemas.microsoft.com/office/drawing/2014/main" id="{1BA07767-D8D1-B15D-2392-75C46C85E16F}"/>
                    </a:ext>
                  </a:extLst>
                </p14:cNvPr>
                <p14:cNvContentPartPr/>
                <p14:nvPr/>
              </p14:nvContentPartPr>
              <p14:xfrm>
                <a:off x="6711253" y="2733387"/>
                <a:ext cx="30240" cy="165240"/>
              </p14:xfrm>
            </p:contentPart>
          </mc:Choice>
          <mc:Fallback xmlns="">
            <p:pic>
              <p:nvPicPr>
                <p:cNvPr id="137" name="Freihand 136">
                  <a:extLst>
                    <a:ext uri="{FF2B5EF4-FFF2-40B4-BE49-F238E27FC236}">
                      <a16:creationId xmlns:a16="http://schemas.microsoft.com/office/drawing/2014/main" id="{1BA07767-D8D1-B15D-2392-75C46C85E16F}"/>
                    </a:ext>
                  </a:extLst>
                </p:cNvPr>
                <p:cNvPicPr/>
                <p:nvPr/>
              </p:nvPicPr>
              <p:blipFill>
                <a:blip r:embed="rId162"/>
                <a:stretch>
                  <a:fillRect/>
                </a:stretch>
              </p:blipFill>
              <p:spPr>
                <a:xfrm>
                  <a:off x="6702613" y="2724747"/>
                  <a:ext cx="47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8" name="Freihand 137">
                  <a:extLst>
                    <a:ext uri="{FF2B5EF4-FFF2-40B4-BE49-F238E27FC236}">
                      <a16:creationId xmlns:a16="http://schemas.microsoft.com/office/drawing/2014/main" id="{D42014DA-7053-C5E4-BEE4-03F9066160EB}"/>
                    </a:ext>
                  </a:extLst>
                </p14:cNvPr>
                <p14:cNvContentPartPr/>
                <p14:nvPr/>
              </p14:nvContentPartPr>
              <p14:xfrm>
                <a:off x="6744013" y="2781987"/>
                <a:ext cx="262800" cy="52560"/>
              </p14:xfrm>
            </p:contentPart>
          </mc:Choice>
          <mc:Fallback xmlns="">
            <p:pic>
              <p:nvPicPr>
                <p:cNvPr id="138" name="Freihand 137">
                  <a:extLst>
                    <a:ext uri="{FF2B5EF4-FFF2-40B4-BE49-F238E27FC236}">
                      <a16:creationId xmlns:a16="http://schemas.microsoft.com/office/drawing/2014/main" id="{D42014DA-7053-C5E4-BEE4-03F9066160EB}"/>
                    </a:ext>
                  </a:extLst>
                </p:cNvPr>
                <p:cNvPicPr/>
                <p:nvPr/>
              </p:nvPicPr>
              <p:blipFill>
                <a:blip r:embed="rId164"/>
                <a:stretch>
                  <a:fillRect/>
                </a:stretch>
              </p:blipFill>
              <p:spPr>
                <a:xfrm>
                  <a:off x="6735013" y="2773347"/>
                  <a:ext cx="280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0" name="Freihand 139">
                  <a:extLst>
                    <a:ext uri="{FF2B5EF4-FFF2-40B4-BE49-F238E27FC236}">
                      <a16:creationId xmlns:a16="http://schemas.microsoft.com/office/drawing/2014/main" id="{7A8A8700-7EA2-9F5C-BD62-534962EF1038}"/>
                    </a:ext>
                  </a:extLst>
                </p14:cNvPr>
                <p14:cNvContentPartPr/>
                <p14:nvPr/>
              </p14:nvContentPartPr>
              <p14:xfrm>
                <a:off x="6792973" y="2840667"/>
                <a:ext cx="2880" cy="3600"/>
              </p14:xfrm>
            </p:contentPart>
          </mc:Choice>
          <mc:Fallback xmlns="">
            <p:pic>
              <p:nvPicPr>
                <p:cNvPr id="140" name="Freihand 139">
                  <a:extLst>
                    <a:ext uri="{FF2B5EF4-FFF2-40B4-BE49-F238E27FC236}">
                      <a16:creationId xmlns:a16="http://schemas.microsoft.com/office/drawing/2014/main" id="{7A8A8700-7EA2-9F5C-BD62-534962EF1038}"/>
                    </a:ext>
                  </a:extLst>
                </p:cNvPr>
                <p:cNvPicPr/>
                <p:nvPr/>
              </p:nvPicPr>
              <p:blipFill>
                <a:blip r:embed="rId166"/>
                <a:stretch>
                  <a:fillRect/>
                </a:stretch>
              </p:blipFill>
              <p:spPr>
                <a:xfrm>
                  <a:off x="6783973" y="2832027"/>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2" name="Freihand 141">
                  <a:extLst>
                    <a:ext uri="{FF2B5EF4-FFF2-40B4-BE49-F238E27FC236}">
                      <a16:creationId xmlns:a16="http://schemas.microsoft.com/office/drawing/2014/main" id="{890F5700-0B0B-3CCE-5281-7F7C48A07A1C}"/>
                    </a:ext>
                  </a:extLst>
                </p14:cNvPr>
                <p14:cNvContentPartPr/>
                <p14:nvPr/>
              </p14:nvContentPartPr>
              <p14:xfrm>
                <a:off x="5772733" y="2924547"/>
                <a:ext cx="11880" cy="11880"/>
              </p14:xfrm>
            </p:contentPart>
          </mc:Choice>
          <mc:Fallback xmlns="">
            <p:pic>
              <p:nvPicPr>
                <p:cNvPr id="142" name="Freihand 141">
                  <a:extLst>
                    <a:ext uri="{FF2B5EF4-FFF2-40B4-BE49-F238E27FC236}">
                      <a16:creationId xmlns:a16="http://schemas.microsoft.com/office/drawing/2014/main" id="{890F5700-0B0B-3CCE-5281-7F7C48A07A1C}"/>
                    </a:ext>
                  </a:extLst>
                </p:cNvPr>
                <p:cNvPicPr/>
                <p:nvPr/>
              </p:nvPicPr>
              <p:blipFill>
                <a:blip r:embed="rId168"/>
                <a:stretch>
                  <a:fillRect/>
                </a:stretch>
              </p:blipFill>
              <p:spPr>
                <a:xfrm>
                  <a:off x="5764093" y="2915547"/>
                  <a:ext cx="29520" cy="29520"/>
                </a:xfrm>
                <a:prstGeom prst="rect">
                  <a:avLst/>
                </a:prstGeom>
              </p:spPr>
            </p:pic>
          </mc:Fallback>
        </mc:AlternateContent>
      </p:grpSp>
      <p:grpSp>
        <p:nvGrpSpPr>
          <p:cNvPr id="145" name="Gruppieren 144">
            <a:extLst>
              <a:ext uri="{FF2B5EF4-FFF2-40B4-BE49-F238E27FC236}">
                <a16:creationId xmlns:a16="http://schemas.microsoft.com/office/drawing/2014/main" id="{A354E067-3797-2D3C-A35C-7BB824FFEBAF}"/>
              </a:ext>
            </a:extLst>
          </p:cNvPr>
          <p:cNvGrpSpPr/>
          <p:nvPr/>
        </p:nvGrpSpPr>
        <p:grpSpPr>
          <a:xfrm>
            <a:off x="3252013" y="3143427"/>
            <a:ext cx="218880" cy="141480"/>
            <a:chOff x="3252013" y="3143427"/>
            <a:chExt cx="218880" cy="141480"/>
          </a:xfrm>
        </p:grpSpPr>
        <mc:AlternateContent xmlns:mc="http://schemas.openxmlformats.org/markup-compatibility/2006" xmlns:p14="http://schemas.microsoft.com/office/powerpoint/2010/main">
          <mc:Choice Requires="p14">
            <p:contentPart p14:bwMode="auto" r:id="rId169">
              <p14:nvContentPartPr>
                <p14:cNvPr id="143" name="Freihand 142">
                  <a:extLst>
                    <a:ext uri="{FF2B5EF4-FFF2-40B4-BE49-F238E27FC236}">
                      <a16:creationId xmlns:a16="http://schemas.microsoft.com/office/drawing/2014/main" id="{5164B8FE-E333-928A-E97F-B613E0511438}"/>
                    </a:ext>
                  </a:extLst>
                </p14:cNvPr>
                <p14:cNvContentPartPr/>
                <p14:nvPr/>
              </p14:nvContentPartPr>
              <p14:xfrm>
                <a:off x="3252013" y="3191307"/>
                <a:ext cx="201600" cy="36360"/>
              </p14:xfrm>
            </p:contentPart>
          </mc:Choice>
          <mc:Fallback xmlns="">
            <p:pic>
              <p:nvPicPr>
                <p:cNvPr id="143" name="Freihand 142">
                  <a:extLst>
                    <a:ext uri="{FF2B5EF4-FFF2-40B4-BE49-F238E27FC236}">
                      <a16:creationId xmlns:a16="http://schemas.microsoft.com/office/drawing/2014/main" id="{5164B8FE-E333-928A-E97F-B613E0511438}"/>
                    </a:ext>
                  </a:extLst>
                </p:cNvPr>
                <p:cNvPicPr/>
                <p:nvPr/>
              </p:nvPicPr>
              <p:blipFill>
                <a:blip r:embed="rId170"/>
                <a:stretch>
                  <a:fillRect/>
                </a:stretch>
              </p:blipFill>
              <p:spPr>
                <a:xfrm>
                  <a:off x="3243013" y="3182667"/>
                  <a:ext cx="219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4" name="Freihand 143">
                  <a:extLst>
                    <a:ext uri="{FF2B5EF4-FFF2-40B4-BE49-F238E27FC236}">
                      <a16:creationId xmlns:a16="http://schemas.microsoft.com/office/drawing/2014/main" id="{A0811284-989C-FC34-5B84-46677E475271}"/>
                    </a:ext>
                  </a:extLst>
                </p14:cNvPr>
                <p14:cNvContentPartPr/>
                <p14:nvPr/>
              </p14:nvContentPartPr>
              <p14:xfrm>
                <a:off x="3433813" y="3143427"/>
                <a:ext cx="37080" cy="141480"/>
              </p14:xfrm>
            </p:contentPart>
          </mc:Choice>
          <mc:Fallback xmlns="">
            <p:pic>
              <p:nvPicPr>
                <p:cNvPr id="144" name="Freihand 143">
                  <a:extLst>
                    <a:ext uri="{FF2B5EF4-FFF2-40B4-BE49-F238E27FC236}">
                      <a16:creationId xmlns:a16="http://schemas.microsoft.com/office/drawing/2014/main" id="{A0811284-989C-FC34-5B84-46677E475271}"/>
                    </a:ext>
                  </a:extLst>
                </p:cNvPr>
                <p:cNvPicPr/>
                <p:nvPr/>
              </p:nvPicPr>
              <p:blipFill>
                <a:blip r:embed="rId172"/>
                <a:stretch>
                  <a:fillRect/>
                </a:stretch>
              </p:blipFill>
              <p:spPr>
                <a:xfrm>
                  <a:off x="3425173" y="3134427"/>
                  <a:ext cx="54720" cy="159120"/>
                </a:xfrm>
                <a:prstGeom prst="rect">
                  <a:avLst/>
                </a:prstGeom>
              </p:spPr>
            </p:pic>
          </mc:Fallback>
        </mc:AlternateContent>
      </p:grpSp>
      <p:grpSp>
        <p:nvGrpSpPr>
          <p:cNvPr id="150" name="Gruppieren 149">
            <a:extLst>
              <a:ext uri="{FF2B5EF4-FFF2-40B4-BE49-F238E27FC236}">
                <a16:creationId xmlns:a16="http://schemas.microsoft.com/office/drawing/2014/main" id="{6B29E317-5E4F-4683-AC52-DB33DC799B08}"/>
              </a:ext>
            </a:extLst>
          </p:cNvPr>
          <p:cNvGrpSpPr/>
          <p:nvPr/>
        </p:nvGrpSpPr>
        <p:grpSpPr>
          <a:xfrm>
            <a:off x="6484093" y="2278347"/>
            <a:ext cx="685800" cy="203400"/>
            <a:chOff x="6484093" y="2278347"/>
            <a:chExt cx="685800" cy="203400"/>
          </a:xfrm>
        </p:grpSpPr>
        <mc:AlternateContent xmlns:mc="http://schemas.openxmlformats.org/markup-compatibility/2006" xmlns:p14="http://schemas.microsoft.com/office/powerpoint/2010/main">
          <mc:Choice Requires="p14">
            <p:contentPart p14:bwMode="auto" r:id="rId173">
              <p14:nvContentPartPr>
                <p14:cNvPr id="147" name="Freihand 146">
                  <a:extLst>
                    <a:ext uri="{FF2B5EF4-FFF2-40B4-BE49-F238E27FC236}">
                      <a16:creationId xmlns:a16="http://schemas.microsoft.com/office/drawing/2014/main" id="{1BD052A0-DF2A-1E8B-A924-97D00ADBC4A2}"/>
                    </a:ext>
                  </a:extLst>
                </p14:cNvPr>
                <p14:cNvContentPartPr/>
                <p14:nvPr/>
              </p14:nvContentPartPr>
              <p14:xfrm>
                <a:off x="6502453" y="2353587"/>
                <a:ext cx="663480" cy="12600"/>
              </p14:xfrm>
            </p:contentPart>
          </mc:Choice>
          <mc:Fallback xmlns="">
            <p:pic>
              <p:nvPicPr>
                <p:cNvPr id="147" name="Freihand 146">
                  <a:extLst>
                    <a:ext uri="{FF2B5EF4-FFF2-40B4-BE49-F238E27FC236}">
                      <a16:creationId xmlns:a16="http://schemas.microsoft.com/office/drawing/2014/main" id="{1BD052A0-DF2A-1E8B-A924-97D00ADBC4A2}"/>
                    </a:ext>
                  </a:extLst>
                </p:cNvPr>
                <p:cNvPicPr/>
                <p:nvPr/>
              </p:nvPicPr>
              <p:blipFill>
                <a:blip r:embed="rId174"/>
                <a:stretch>
                  <a:fillRect/>
                </a:stretch>
              </p:blipFill>
              <p:spPr>
                <a:xfrm>
                  <a:off x="6493453" y="2344587"/>
                  <a:ext cx="681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8" name="Freihand 147">
                  <a:extLst>
                    <a:ext uri="{FF2B5EF4-FFF2-40B4-BE49-F238E27FC236}">
                      <a16:creationId xmlns:a16="http://schemas.microsoft.com/office/drawing/2014/main" id="{142EC58D-B20C-F204-91AD-A664977B56D5}"/>
                    </a:ext>
                  </a:extLst>
                </p14:cNvPr>
                <p14:cNvContentPartPr/>
                <p14:nvPr/>
              </p14:nvContentPartPr>
              <p14:xfrm>
                <a:off x="6484093" y="2291667"/>
                <a:ext cx="32400" cy="190080"/>
              </p14:xfrm>
            </p:contentPart>
          </mc:Choice>
          <mc:Fallback xmlns="">
            <p:pic>
              <p:nvPicPr>
                <p:cNvPr id="148" name="Freihand 147">
                  <a:extLst>
                    <a:ext uri="{FF2B5EF4-FFF2-40B4-BE49-F238E27FC236}">
                      <a16:creationId xmlns:a16="http://schemas.microsoft.com/office/drawing/2014/main" id="{142EC58D-B20C-F204-91AD-A664977B56D5}"/>
                    </a:ext>
                  </a:extLst>
                </p:cNvPr>
                <p:cNvPicPr/>
                <p:nvPr/>
              </p:nvPicPr>
              <p:blipFill>
                <a:blip r:embed="rId176"/>
                <a:stretch>
                  <a:fillRect/>
                </a:stretch>
              </p:blipFill>
              <p:spPr>
                <a:xfrm>
                  <a:off x="6475453" y="2283027"/>
                  <a:ext cx="50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D66ED820-7BE0-CC2E-01C8-3DC54B155278}"/>
                    </a:ext>
                  </a:extLst>
                </p14:cNvPr>
                <p14:cNvContentPartPr/>
                <p14:nvPr/>
              </p14:nvContentPartPr>
              <p14:xfrm>
                <a:off x="7118053" y="2278347"/>
                <a:ext cx="51840" cy="177120"/>
              </p14:xfrm>
            </p:contentPart>
          </mc:Choice>
          <mc:Fallback xmlns="">
            <p:pic>
              <p:nvPicPr>
                <p:cNvPr id="149" name="Freihand 148">
                  <a:extLst>
                    <a:ext uri="{FF2B5EF4-FFF2-40B4-BE49-F238E27FC236}">
                      <a16:creationId xmlns:a16="http://schemas.microsoft.com/office/drawing/2014/main" id="{D66ED820-7BE0-CC2E-01C8-3DC54B155278}"/>
                    </a:ext>
                  </a:extLst>
                </p:cNvPr>
                <p:cNvPicPr/>
                <p:nvPr/>
              </p:nvPicPr>
              <p:blipFill>
                <a:blip r:embed="rId178"/>
                <a:stretch>
                  <a:fillRect/>
                </a:stretch>
              </p:blipFill>
              <p:spPr>
                <a:xfrm>
                  <a:off x="7109413" y="2269707"/>
                  <a:ext cx="69480" cy="194760"/>
                </a:xfrm>
                <a:prstGeom prst="rect">
                  <a:avLst/>
                </a:prstGeom>
              </p:spPr>
            </p:pic>
          </mc:Fallback>
        </mc:AlternateContent>
      </p:grpSp>
      <p:grpSp>
        <p:nvGrpSpPr>
          <p:cNvPr id="154" name="Gruppieren 153">
            <a:extLst>
              <a:ext uri="{FF2B5EF4-FFF2-40B4-BE49-F238E27FC236}">
                <a16:creationId xmlns:a16="http://schemas.microsoft.com/office/drawing/2014/main" id="{613B0C53-5FCB-15FD-8949-05A235D89642}"/>
              </a:ext>
            </a:extLst>
          </p:cNvPr>
          <p:cNvGrpSpPr/>
          <p:nvPr/>
        </p:nvGrpSpPr>
        <p:grpSpPr>
          <a:xfrm>
            <a:off x="3231853" y="2593707"/>
            <a:ext cx="469080" cy="185040"/>
            <a:chOff x="3231853" y="2593707"/>
            <a:chExt cx="469080" cy="185040"/>
          </a:xfrm>
        </p:grpSpPr>
        <mc:AlternateContent xmlns:mc="http://schemas.openxmlformats.org/markup-compatibility/2006" xmlns:p14="http://schemas.microsoft.com/office/powerpoint/2010/main">
          <mc:Choice Requires="p14">
            <p:contentPart p14:bwMode="auto" r:id="rId179">
              <p14:nvContentPartPr>
                <p14:cNvPr id="151" name="Freihand 150">
                  <a:extLst>
                    <a:ext uri="{FF2B5EF4-FFF2-40B4-BE49-F238E27FC236}">
                      <a16:creationId xmlns:a16="http://schemas.microsoft.com/office/drawing/2014/main" id="{D721BD7B-5E16-D3F2-05A7-F867954FDADF}"/>
                    </a:ext>
                  </a:extLst>
                </p14:cNvPr>
                <p14:cNvContentPartPr/>
                <p14:nvPr/>
              </p14:nvContentPartPr>
              <p14:xfrm>
                <a:off x="3259573" y="2657427"/>
                <a:ext cx="394200" cy="42480"/>
              </p14:xfrm>
            </p:contentPart>
          </mc:Choice>
          <mc:Fallback xmlns="">
            <p:pic>
              <p:nvPicPr>
                <p:cNvPr id="151" name="Freihand 150">
                  <a:extLst>
                    <a:ext uri="{FF2B5EF4-FFF2-40B4-BE49-F238E27FC236}">
                      <a16:creationId xmlns:a16="http://schemas.microsoft.com/office/drawing/2014/main" id="{D721BD7B-5E16-D3F2-05A7-F867954FDADF}"/>
                    </a:ext>
                  </a:extLst>
                </p:cNvPr>
                <p:cNvPicPr/>
                <p:nvPr/>
              </p:nvPicPr>
              <p:blipFill>
                <a:blip r:embed="rId180"/>
                <a:stretch>
                  <a:fillRect/>
                </a:stretch>
              </p:blipFill>
              <p:spPr>
                <a:xfrm>
                  <a:off x="3250933" y="2648427"/>
                  <a:ext cx="411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2" name="Freihand 151">
                  <a:extLst>
                    <a:ext uri="{FF2B5EF4-FFF2-40B4-BE49-F238E27FC236}">
                      <a16:creationId xmlns:a16="http://schemas.microsoft.com/office/drawing/2014/main" id="{02AFE662-24C4-E77D-1AAB-0C4157E1533B}"/>
                    </a:ext>
                  </a:extLst>
                </p14:cNvPr>
                <p14:cNvContentPartPr/>
                <p14:nvPr/>
              </p14:nvContentPartPr>
              <p14:xfrm>
                <a:off x="3231853" y="2627547"/>
                <a:ext cx="56520" cy="151200"/>
              </p14:xfrm>
            </p:contentPart>
          </mc:Choice>
          <mc:Fallback xmlns="">
            <p:pic>
              <p:nvPicPr>
                <p:cNvPr id="152" name="Freihand 151">
                  <a:extLst>
                    <a:ext uri="{FF2B5EF4-FFF2-40B4-BE49-F238E27FC236}">
                      <a16:creationId xmlns:a16="http://schemas.microsoft.com/office/drawing/2014/main" id="{02AFE662-24C4-E77D-1AAB-0C4157E1533B}"/>
                    </a:ext>
                  </a:extLst>
                </p:cNvPr>
                <p:cNvPicPr/>
                <p:nvPr/>
              </p:nvPicPr>
              <p:blipFill>
                <a:blip r:embed="rId182"/>
                <a:stretch>
                  <a:fillRect/>
                </a:stretch>
              </p:blipFill>
              <p:spPr>
                <a:xfrm>
                  <a:off x="3223213" y="2618547"/>
                  <a:ext cx="74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3" name="Freihand 152">
                  <a:extLst>
                    <a:ext uri="{FF2B5EF4-FFF2-40B4-BE49-F238E27FC236}">
                      <a16:creationId xmlns:a16="http://schemas.microsoft.com/office/drawing/2014/main" id="{A2F54706-7B45-C659-975A-E28B0B3F8EF2}"/>
                    </a:ext>
                  </a:extLst>
                </p14:cNvPr>
                <p14:cNvContentPartPr/>
                <p14:nvPr/>
              </p14:nvContentPartPr>
              <p14:xfrm>
                <a:off x="3645853" y="2593707"/>
                <a:ext cx="55080" cy="137880"/>
              </p14:xfrm>
            </p:contentPart>
          </mc:Choice>
          <mc:Fallback xmlns="">
            <p:pic>
              <p:nvPicPr>
                <p:cNvPr id="153" name="Freihand 152">
                  <a:extLst>
                    <a:ext uri="{FF2B5EF4-FFF2-40B4-BE49-F238E27FC236}">
                      <a16:creationId xmlns:a16="http://schemas.microsoft.com/office/drawing/2014/main" id="{A2F54706-7B45-C659-975A-E28B0B3F8EF2}"/>
                    </a:ext>
                  </a:extLst>
                </p:cNvPr>
                <p:cNvPicPr/>
                <p:nvPr/>
              </p:nvPicPr>
              <p:blipFill>
                <a:blip r:embed="rId184"/>
                <a:stretch>
                  <a:fillRect/>
                </a:stretch>
              </p:blipFill>
              <p:spPr>
                <a:xfrm>
                  <a:off x="3636853" y="2585067"/>
                  <a:ext cx="72720" cy="155520"/>
                </a:xfrm>
                <a:prstGeom prst="rect">
                  <a:avLst/>
                </a:prstGeom>
              </p:spPr>
            </p:pic>
          </mc:Fallback>
        </mc:AlternateContent>
      </p:grpSp>
      <p:grpSp>
        <p:nvGrpSpPr>
          <p:cNvPr id="162" name="Gruppieren 161">
            <a:extLst>
              <a:ext uri="{FF2B5EF4-FFF2-40B4-BE49-F238E27FC236}">
                <a16:creationId xmlns:a16="http://schemas.microsoft.com/office/drawing/2014/main" id="{216A43A6-2F3C-0343-5A50-E273B9E4A087}"/>
              </a:ext>
            </a:extLst>
          </p:cNvPr>
          <p:cNvGrpSpPr/>
          <p:nvPr/>
        </p:nvGrpSpPr>
        <p:grpSpPr>
          <a:xfrm>
            <a:off x="6485173" y="2262867"/>
            <a:ext cx="689040" cy="215280"/>
            <a:chOff x="6485173" y="2262867"/>
            <a:chExt cx="689040" cy="215280"/>
          </a:xfrm>
        </p:grpSpPr>
        <mc:AlternateContent xmlns:mc="http://schemas.openxmlformats.org/markup-compatibility/2006" xmlns:p14="http://schemas.microsoft.com/office/powerpoint/2010/main">
          <mc:Choice Requires="p14">
            <p:contentPart p14:bwMode="auto" r:id="rId185">
              <p14:nvContentPartPr>
                <p14:cNvPr id="155" name="Freihand 154">
                  <a:extLst>
                    <a:ext uri="{FF2B5EF4-FFF2-40B4-BE49-F238E27FC236}">
                      <a16:creationId xmlns:a16="http://schemas.microsoft.com/office/drawing/2014/main" id="{BFA14FD6-78B1-048A-CA63-BE6BD45D0CA6}"/>
                    </a:ext>
                  </a:extLst>
                </p14:cNvPr>
                <p14:cNvContentPartPr/>
                <p14:nvPr/>
              </p14:nvContentPartPr>
              <p14:xfrm>
                <a:off x="6485173" y="2263587"/>
                <a:ext cx="52200" cy="172080"/>
              </p14:xfrm>
            </p:contentPart>
          </mc:Choice>
          <mc:Fallback xmlns="">
            <p:pic>
              <p:nvPicPr>
                <p:cNvPr id="155" name="Freihand 154">
                  <a:extLst>
                    <a:ext uri="{FF2B5EF4-FFF2-40B4-BE49-F238E27FC236}">
                      <a16:creationId xmlns:a16="http://schemas.microsoft.com/office/drawing/2014/main" id="{BFA14FD6-78B1-048A-CA63-BE6BD45D0CA6}"/>
                    </a:ext>
                  </a:extLst>
                </p:cNvPr>
                <p:cNvPicPr/>
                <p:nvPr/>
              </p:nvPicPr>
              <p:blipFill>
                <a:blip r:embed="rId186"/>
                <a:stretch>
                  <a:fillRect/>
                </a:stretch>
              </p:blipFill>
              <p:spPr>
                <a:xfrm>
                  <a:off x="6476173" y="2254587"/>
                  <a:ext cx="69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6" name="Freihand 155">
                  <a:extLst>
                    <a:ext uri="{FF2B5EF4-FFF2-40B4-BE49-F238E27FC236}">
                      <a16:creationId xmlns:a16="http://schemas.microsoft.com/office/drawing/2014/main" id="{D61D44E3-A6A7-EDB2-470B-889C0FBA0B01}"/>
                    </a:ext>
                  </a:extLst>
                </p14:cNvPr>
                <p14:cNvContentPartPr/>
                <p14:nvPr/>
              </p14:nvContentPartPr>
              <p14:xfrm>
                <a:off x="7135333" y="2262867"/>
                <a:ext cx="37800" cy="215280"/>
              </p14:xfrm>
            </p:contentPart>
          </mc:Choice>
          <mc:Fallback xmlns="">
            <p:pic>
              <p:nvPicPr>
                <p:cNvPr id="156" name="Freihand 155">
                  <a:extLst>
                    <a:ext uri="{FF2B5EF4-FFF2-40B4-BE49-F238E27FC236}">
                      <a16:creationId xmlns:a16="http://schemas.microsoft.com/office/drawing/2014/main" id="{D61D44E3-A6A7-EDB2-470B-889C0FBA0B01}"/>
                    </a:ext>
                  </a:extLst>
                </p:cNvPr>
                <p:cNvPicPr/>
                <p:nvPr/>
              </p:nvPicPr>
              <p:blipFill>
                <a:blip r:embed="rId188"/>
                <a:stretch>
                  <a:fillRect/>
                </a:stretch>
              </p:blipFill>
              <p:spPr>
                <a:xfrm>
                  <a:off x="7126333" y="2253867"/>
                  <a:ext cx="55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7" name="Freihand 156">
                  <a:extLst>
                    <a:ext uri="{FF2B5EF4-FFF2-40B4-BE49-F238E27FC236}">
                      <a16:creationId xmlns:a16="http://schemas.microsoft.com/office/drawing/2014/main" id="{2CFB1B71-5A8C-E6B1-9378-DC29CB7AC373}"/>
                    </a:ext>
                  </a:extLst>
                </p14:cNvPr>
                <p14:cNvContentPartPr/>
                <p14:nvPr/>
              </p14:nvContentPartPr>
              <p14:xfrm>
                <a:off x="6528373" y="2341707"/>
                <a:ext cx="645840" cy="36360"/>
              </p14:xfrm>
            </p:contentPart>
          </mc:Choice>
          <mc:Fallback xmlns="">
            <p:pic>
              <p:nvPicPr>
                <p:cNvPr id="157" name="Freihand 156">
                  <a:extLst>
                    <a:ext uri="{FF2B5EF4-FFF2-40B4-BE49-F238E27FC236}">
                      <a16:creationId xmlns:a16="http://schemas.microsoft.com/office/drawing/2014/main" id="{2CFB1B71-5A8C-E6B1-9378-DC29CB7AC373}"/>
                    </a:ext>
                  </a:extLst>
                </p:cNvPr>
                <p:cNvPicPr/>
                <p:nvPr/>
              </p:nvPicPr>
              <p:blipFill>
                <a:blip r:embed="rId190"/>
                <a:stretch>
                  <a:fillRect/>
                </a:stretch>
              </p:blipFill>
              <p:spPr>
                <a:xfrm>
                  <a:off x="6519373" y="2332707"/>
                  <a:ext cx="663480" cy="54000"/>
                </a:xfrm>
                <a:prstGeom prst="rect">
                  <a:avLst/>
                </a:prstGeom>
              </p:spPr>
            </p:pic>
          </mc:Fallback>
        </mc:AlternateContent>
      </p:grpSp>
      <p:grpSp>
        <p:nvGrpSpPr>
          <p:cNvPr id="161" name="Gruppieren 160">
            <a:extLst>
              <a:ext uri="{FF2B5EF4-FFF2-40B4-BE49-F238E27FC236}">
                <a16:creationId xmlns:a16="http://schemas.microsoft.com/office/drawing/2014/main" id="{72293AFC-D6AF-DAAD-A22A-A4C15F24410B}"/>
              </a:ext>
            </a:extLst>
          </p:cNvPr>
          <p:cNvGrpSpPr/>
          <p:nvPr/>
        </p:nvGrpSpPr>
        <p:grpSpPr>
          <a:xfrm>
            <a:off x="6709813" y="2676867"/>
            <a:ext cx="293760" cy="252360"/>
            <a:chOff x="6709813" y="2676867"/>
            <a:chExt cx="293760" cy="252360"/>
          </a:xfrm>
        </p:grpSpPr>
        <mc:AlternateContent xmlns:mc="http://schemas.openxmlformats.org/markup-compatibility/2006" xmlns:p14="http://schemas.microsoft.com/office/powerpoint/2010/main">
          <mc:Choice Requires="p14">
            <p:contentPart p14:bwMode="auto" r:id="rId191">
              <p14:nvContentPartPr>
                <p14:cNvPr id="158" name="Freihand 157">
                  <a:extLst>
                    <a:ext uri="{FF2B5EF4-FFF2-40B4-BE49-F238E27FC236}">
                      <a16:creationId xmlns:a16="http://schemas.microsoft.com/office/drawing/2014/main" id="{C94FAAFB-5A6C-FE84-2900-5CEC262E462F}"/>
                    </a:ext>
                  </a:extLst>
                </p14:cNvPr>
                <p14:cNvContentPartPr/>
                <p14:nvPr/>
              </p14:nvContentPartPr>
              <p14:xfrm>
                <a:off x="6709813" y="2696307"/>
                <a:ext cx="29160" cy="232920"/>
              </p14:xfrm>
            </p:contentPart>
          </mc:Choice>
          <mc:Fallback xmlns="">
            <p:pic>
              <p:nvPicPr>
                <p:cNvPr id="158" name="Freihand 157">
                  <a:extLst>
                    <a:ext uri="{FF2B5EF4-FFF2-40B4-BE49-F238E27FC236}">
                      <a16:creationId xmlns:a16="http://schemas.microsoft.com/office/drawing/2014/main" id="{C94FAAFB-5A6C-FE84-2900-5CEC262E462F}"/>
                    </a:ext>
                  </a:extLst>
                </p:cNvPr>
                <p:cNvPicPr/>
                <p:nvPr/>
              </p:nvPicPr>
              <p:blipFill>
                <a:blip r:embed="rId192"/>
                <a:stretch>
                  <a:fillRect/>
                </a:stretch>
              </p:blipFill>
              <p:spPr>
                <a:xfrm>
                  <a:off x="6700813" y="2687667"/>
                  <a:ext cx="46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9" name="Freihand 158">
                  <a:extLst>
                    <a:ext uri="{FF2B5EF4-FFF2-40B4-BE49-F238E27FC236}">
                      <a16:creationId xmlns:a16="http://schemas.microsoft.com/office/drawing/2014/main" id="{ED1C47E8-742C-E1D2-8DFB-EF5C34FDB865}"/>
                    </a:ext>
                  </a:extLst>
                </p14:cNvPr>
                <p14:cNvContentPartPr/>
                <p14:nvPr/>
              </p14:nvContentPartPr>
              <p14:xfrm>
                <a:off x="6986293" y="2676867"/>
                <a:ext cx="17280" cy="218520"/>
              </p14:xfrm>
            </p:contentPart>
          </mc:Choice>
          <mc:Fallback xmlns="">
            <p:pic>
              <p:nvPicPr>
                <p:cNvPr id="159" name="Freihand 158">
                  <a:extLst>
                    <a:ext uri="{FF2B5EF4-FFF2-40B4-BE49-F238E27FC236}">
                      <a16:creationId xmlns:a16="http://schemas.microsoft.com/office/drawing/2014/main" id="{ED1C47E8-742C-E1D2-8DFB-EF5C34FDB865}"/>
                    </a:ext>
                  </a:extLst>
                </p:cNvPr>
                <p:cNvPicPr/>
                <p:nvPr/>
              </p:nvPicPr>
              <p:blipFill>
                <a:blip r:embed="rId194"/>
                <a:stretch>
                  <a:fillRect/>
                </a:stretch>
              </p:blipFill>
              <p:spPr>
                <a:xfrm>
                  <a:off x="6977653" y="2667867"/>
                  <a:ext cx="34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0" name="Freihand 159">
                  <a:extLst>
                    <a:ext uri="{FF2B5EF4-FFF2-40B4-BE49-F238E27FC236}">
                      <a16:creationId xmlns:a16="http://schemas.microsoft.com/office/drawing/2014/main" id="{ECAD17AE-5159-D736-E712-47C2081F075F}"/>
                    </a:ext>
                  </a:extLst>
                </p14:cNvPr>
                <p14:cNvContentPartPr/>
                <p14:nvPr/>
              </p14:nvContentPartPr>
              <p14:xfrm>
                <a:off x="6755533" y="2790627"/>
                <a:ext cx="226080" cy="34920"/>
              </p14:xfrm>
            </p:contentPart>
          </mc:Choice>
          <mc:Fallback xmlns="">
            <p:pic>
              <p:nvPicPr>
                <p:cNvPr id="160" name="Freihand 159">
                  <a:extLst>
                    <a:ext uri="{FF2B5EF4-FFF2-40B4-BE49-F238E27FC236}">
                      <a16:creationId xmlns:a16="http://schemas.microsoft.com/office/drawing/2014/main" id="{ECAD17AE-5159-D736-E712-47C2081F075F}"/>
                    </a:ext>
                  </a:extLst>
                </p:cNvPr>
                <p:cNvPicPr/>
                <p:nvPr/>
              </p:nvPicPr>
              <p:blipFill>
                <a:blip r:embed="rId196"/>
                <a:stretch>
                  <a:fillRect/>
                </a:stretch>
              </p:blipFill>
              <p:spPr>
                <a:xfrm>
                  <a:off x="6746533" y="2781627"/>
                  <a:ext cx="243720" cy="52560"/>
                </a:xfrm>
                <a:prstGeom prst="rect">
                  <a:avLst/>
                </a:prstGeom>
              </p:spPr>
            </p:pic>
          </mc:Fallback>
        </mc:AlternateContent>
      </p:grpSp>
      <p:grpSp>
        <p:nvGrpSpPr>
          <p:cNvPr id="177" name="Gruppieren 176">
            <a:extLst>
              <a:ext uri="{FF2B5EF4-FFF2-40B4-BE49-F238E27FC236}">
                <a16:creationId xmlns:a16="http://schemas.microsoft.com/office/drawing/2014/main" id="{0806A37C-B639-B29E-01B4-10B0DF6DB117}"/>
              </a:ext>
            </a:extLst>
          </p:cNvPr>
          <p:cNvGrpSpPr/>
          <p:nvPr/>
        </p:nvGrpSpPr>
        <p:grpSpPr>
          <a:xfrm>
            <a:off x="3241573" y="1249467"/>
            <a:ext cx="1630800" cy="2220840"/>
            <a:chOff x="3241573" y="1249467"/>
            <a:chExt cx="1630800" cy="2220840"/>
          </a:xfrm>
        </p:grpSpPr>
        <mc:AlternateContent xmlns:mc="http://schemas.openxmlformats.org/markup-compatibility/2006" xmlns:p14="http://schemas.microsoft.com/office/powerpoint/2010/main">
          <mc:Choice Requires="p14">
            <p:contentPart p14:bwMode="auto" r:id="rId197">
              <p14:nvContentPartPr>
                <p14:cNvPr id="163" name="Freihand 162">
                  <a:extLst>
                    <a:ext uri="{FF2B5EF4-FFF2-40B4-BE49-F238E27FC236}">
                      <a16:creationId xmlns:a16="http://schemas.microsoft.com/office/drawing/2014/main" id="{82877DC7-9D48-0835-AE7C-D7712058B539}"/>
                    </a:ext>
                  </a:extLst>
                </p14:cNvPr>
                <p14:cNvContentPartPr/>
                <p14:nvPr/>
              </p14:nvContentPartPr>
              <p14:xfrm>
                <a:off x="3245533" y="3114267"/>
                <a:ext cx="9360" cy="183240"/>
              </p14:xfrm>
            </p:contentPart>
          </mc:Choice>
          <mc:Fallback xmlns="">
            <p:pic>
              <p:nvPicPr>
                <p:cNvPr id="163" name="Freihand 162">
                  <a:extLst>
                    <a:ext uri="{FF2B5EF4-FFF2-40B4-BE49-F238E27FC236}">
                      <a16:creationId xmlns:a16="http://schemas.microsoft.com/office/drawing/2014/main" id="{82877DC7-9D48-0835-AE7C-D7712058B539}"/>
                    </a:ext>
                  </a:extLst>
                </p:cNvPr>
                <p:cNvPicPr/>
                <p:nvPr/>
              </p:nvPicPr>
              <p:blipFill>
                <a:blip r:embed="rId198"/>
                <a:stretch>
                  <a:fillRect/>
                </a:stretch>
              </p:blipFill>
              <p:spPr>
                <a:xfrm>
                  <a:off x="3236533" y="3105267"/>
                  <a:ext cx="27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4" name="Freihand 163">
                  <a:extLst>
                    <a:ext uri="{FF2B5EF4-FFF2-40B4-BE49-F238E27FC236}">
                      <a16:creationId xmlns:a16="http://schemas.microsoft.com/office/drawing/2014/main" id="{C89B6E65-A358-5510-2A61-42AA8BF51EFB}"/>
                    </a:ext>
                  </a:extLst>
                </p14:cNvPr>
                <p14:cNvContentPartPr/>
                <p14:nvPr/>
              </p14:nvContentPartPr>
              <p14:xfrm>
                <a:off x="3243373" y="3187707"/>
                <a:ext cx="225720" cy="39240"/>
              </p14:xfrm>
            </p:contentPart>
          </mc:Choice>
          <mc:Fallback xmlns="">
            <p:pic>
              <p:nvPicPr>
                <p:cNvPr id="164" name="Freihand 163">
                  <a:extLst>
                    <a:ext uri="{FF2B5EF4-FFF2-40B4-BE49-F238E27FC236}">
                      <a16:creationId xmlns:a16="http://schemas.microsoft.com/office/drawing/2014/main" id="{C89B6E65-A358-5510-2A61-42AA8BF51EFB}"/>
                    </a:ext>
                  </a:extLst>
                </p:cNvPr>
                <p:cNvPicPr/>
                <p:nvPr/>
              </p:nvPicPr>
              <p:blipFill>
                <a:blip r:embed="rId200"/>
                <a:stretch>
                  <a:fillRect/>
                </a:stretch>
              </p:blipFill>
              <p:spPr>
                <a:xfrm>
                  <a:off x="3234733" y="3178707"/>
                  <a:ext cx="243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6" name="Freihand 165">
                  <a:extLst>
                    <a:ext uri="{FF2B5EF4-FFF2-40B4-BE49-F238E27FC236}">
                      <a16:creationId xmlns:a16="http://schemas.microsoft.com/office/drawing/2014/main" id="{A8190814-9585-4850-2900-C631E98C30CF}"/>
                    </a:ext>
                  </a:extLst>
                </p14:cNvPr>
                <p14:cNvContentPartPr/>
                <p14:nvPr/>
              </p14:nvContentPartPr>
              <p14:xfrm>
                <a:off x="3422653" y="3127587"/>
                <a:ext cx="27720" cy="164520"/>
              </p14:xfrm>
            </p:contentPart>
          </mc:Choice>
          <mc:Fallback xmlns="">
            <p:pic>
              <p:nvPicPr>
                <p:cNvPr id="166" name="Freihand 165">
                  <a:extLst>
                    <a:ext uri="{FF2B5EF4-FFF2-40B4-BE49-F238E27FC236}">
                      <a16:creationId xmlns:a16="http://schemas.microsoft.com/office/drawing/2014/main" id="{A8190814-9585-4850-2900-C631E98C30CF}"/>
                    </a:ext>
                  </a:extLst>
                </p:cNvPr>
                <p:cNvPicPr/>
                <p:nvPr/>
              </p:nvPicPr>
              <p:blipFill>
                <a:blip r:embed="rId202"/>
                <a:stretch>
                  <a:fillRect/>
                </a:stretch>
              </p:blipFill>
              <p:spPr>
                <a:xfrm>
                  <a:off x="3413653" y="3118947"/>
                  <a:ext cx="45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8" name="Freihand 167">
                  <a:extLst>
                    <a:ext uri="{FF2B5EF4-FFF2-40B4-BE49-F238E27FC236}">
                      <a16:creationId xmlns:a16="http://schemas.microsoft.com/office/drawing/2014/main" id="{228FFB8D-80AC-7F30-094E-30E0F990F658}"/>
                    </a:ext>
                  </a:extLst>
                </p14:cNvPr>
                <p14:cNvContentPartPr/>
                <p14:nvPr/>
              </p14:nvContentPartPr>
              <p14:xfrm>
                <a:off x="3261733" y="2617827"/>
                <a:ext cx="440640" cy="87120"/>
              </p14:xfrm>
            </p:contentPart>
          </mc:Choice>
          <mc:Fallback xmlns="">
            <p:pic>
              <p:nvPicPr>
                <p:cNvPr id="168" name="Freihand 167">
                  <a:extLst>
                    <a:ext uri="{FF2B5EF4-FFF2-40B4-BE49-F238E27FC236}">
                      <a16:creationId xmlns:a16="http://schemas.microsoft.com/office/drawing/2014/main" id="{228FFB8D-80AC-7F30-094E-30E0F990F658}"/>
                    </a:ext>
                  </a:extLst>
                </p:cNvPr>
                <p:cNvPicPr/>
                <p:nvPr/>
              </p:nvPicPr>
              <p:blipFill>
                <a:blip r:embed="rId204"/>
                <a:stretch>
                  <a:fillRect/>
                </a:stretch>
              </p:blipFill>
              <p:spPr>
                <a:xfrm>
                  <a:off x="3252733" y="2609187"/>
                  <a:ext cx="458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9" name="Freihand 168">
                  <a:extLst>
                    <a:ext uri="{FF2B5EF4-FFF2-40B4-BE49-F238E27FC236}">
                      <a16:creationId xmlns:a16="http://schemas.microsoft.com/office/drawing/2014/main" id="{C5F9CC07-792A-C38D-2EB3-1A1F440D6B33}"/>
                    </a:ext>
                  </a:extLst>
                </p14:cNvPr>
                <p14:cNvContentPartPr/>
                <p14:nvPr/>
              </p14:nvContentPartPr>
              <p14:xfrm>
                <a:off x="3623533" y="2583267"/>
                <a:ext cx="71280" cy="204480"/>
              </p14:xfrm>
            </p:contentPart>
          </mc:Choice>
          <mc:Fallback xmlns="">
            <p:pic>
              <p:nvPicPr>
                <p:cNvPr id="169" name="Freihand 168">
                  <a:extLst>
                    <a:ext uri="{FF2B5EF4-FFF2-40B4-BE49-F238E27FC236}">
                      <a16:creationId xmlns:a16="http://schemas.microsoft.com/office/drawing/2014/main" id="{C5F9CC07-792A-C38D-2EB3-1A1F440D6B33}"/>
                    </a:ext>
                  </a:extLst>
                </p:cNvPr>
                <p:cNvPicPr/>
                <p:nvPr/>
              </p:nvPicPr>
              <p:blipFill>
                <a:blip r:embed="rId206"/>
                <a:stretch>
                  <a:fillRect/>
                </a:stretch>
              </p:blipFill>
              <p:spPr>
                <a:xfrm>
                  <a:off x="3614533" y="2574267"/>
                  <a:ext cx="88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0" name="Freihand 169">
                  <a:extLst>
                    <a:ext uri="{FF2B5EF4-FFF2-40B4-BE49-F238E27FC236}">
                      <a16:creationId xmlns:a16="http://schemas.microsoft.com/office/drawing/2014/main" id="{4EB892BC-B061-773F-63DE-7D8B30CA4242}"/>
                    </a:ext>
                  </a:extLst>
                </p14:cNvPr>
                <p14:cNvContentPartPr/>
                <p14:nvPr/>
              </p14:nvContentPartPr>
              <p14:xfrm>
                <a:off x="3241573" y="2598027"/>
                <a:ext cx="24480" cy="221400"/>
              </p14:xfrm>
            </p:contentPart>
          </mc:Choice>
          <mc:Fallback xmlns="">
            <p:pic>
              <p:nvPicPr>
                <p:cNvPr id="170" name="Freihand 169">
                  <a:extLst>
                    <a:ext uri="{FF2B5EF4-FFF2-40B4-BE49-F238E27FC236}">
                      <a16:creationId xmlns:a16="http://schemas.microsoft.com/office/drawing/2014/main" id="{4EB892BC-B061-773F-63DE-7D8B30CA4242}"/>
                    </a:ext>
                  </a:extLst>
                </p:cNvPr>
                <p:cNvPicPr/>
                <p:nvPr/>
              </p:nvPicPr>
              <p:blipFill>
                <a:blip r:embed="rId208"/>
                <a:stretch>
                  <a:fillRect/>
                </a:stretch>
              </p:blipFill>
              <p:spPr>
                <a:xfrm>
                  <a:off x="3232573" y="2589387"/>
                  <a:ext cx="42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2" name="Freihand 171">
                  <a:extLst>
                    <a:ext uri="{FF2B5EF4-FFF2-40B4-BE49-F238E27FC236}">
                      <a16:creationId xmlns:a16="http://schemas.microsoft.com/office/drawing/2014/main" id="{14A18105-E919-3EA2-6DF9-347882D5731D}"/>
                    </a:ext>
                  </a:extLst>
                </p14:cNvPr>
                <p14:cNvContentPartPr/>
                <p14:nvPr/>
              </p14:nvContentPartPr>
              <p14:xfrm>
                <a:off x="3288013" y="1421187"/>
                <a:ext cx="1123200" cy="2049120"/>
              </p14:xfrm>
            </p:contentPart>
          </mc:Choice>
          <mc:Fallback xmlns="">
            <p:pic>
              <p:nvPicPr>
                <p:cNvPr id="172" name="Freihand 171">
                  <a:extLst>
                    <a:ext uri="{FF2B5EF4-FFF2-40B4-BE49-F238E27FC236}">
                      <a16:creationId xmlns:a16="http://schemas.microsoft.com/office/drawing/2014/main" id="{14A18105-E919-3EA2-6DF9-347882D5731D}"/>
                    </a:ext>
                  </a:extLst>
                </p:cNvPr>
                <p:cNvPicPr/>
                <p:nvPr/>
              </p:nvPicPr>
              <p:blipFill>
                <a:blip r:embed="rId210"/>
                <a:stretch>
                  <a:fillRect/>
                </a:stretch>
              </p:blipFill>
              <p:spPr>
                <a:xfrm>
                  <a:off x="3279373" y="1412187"/>
                  <a:ext cx="1140840" cy="2066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 name="Freihand 173">
                  <a:extLst>
                    <a:ext uri="{FF2B5EF4-FFF2-40B4-BE49-F238E27FC236}">
                      <a16:creationId xmlns:a16="http://schemas.microsoft.com/office/drawing/2014/main" id="{C46AE0DB-2269-ABC5-2306-6B950ED71CEC}"/>
                    </a:ext>
                  </a:extLst>
                </p14:cNvPr>
                <p14:cNvContentPartPr/>
                <p14:nvPr/>
              </p14:nvContentPartPr>
              <p14:xfrm>
                <a:off x="4604173" y="1365747"/>
                <a:ext cx="14400" cy="104760"/>
              </p14:xfrm>
            </p:contentPart>
          </mc:Choice>
          <mc:Fallback xmlns="">
            <p:pic>
              <p:nvPicPr>
                <p:cNvPr id="174" name="Freihand 173">
                  <a:extLst>
                    <a:ext uri="{FF2B5EF4-FFF2-40B4-BE49-F238E27FC236}">
                      <a16:creationId xmlns:a16="http://schemas.microsoft.com/office/drawing/2014/main" id="{C46AE0DB-2269-ABC5-2306-6B950ED71CEC}"/>
                    </a:ext>
                  </a:extLst>
                </p:cNvPr>
                <p:cNvPicPr/>
                <p:nvPr/>
              </p:nvPicPr>
              <p:blipFill>
                <a:blip r:embed="rId212"/>
                <a:stretch>
                  <a:fillRect/>
                </a:stretch>
              </p:blipFill>
              <p:spPr>
                <a:xfrm>
                  <a:off x="4595173" y="1356747"/>
                  <a:ext cx="32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5" name="Freihand 174">
                  <a:extLst>
                    <a:ext uri="{FF2B5EF4-FFF2-40B4-BE49-F238E27FC236}">
                      <a16:creationId xmlns:a16="http://schemas.microsoft.com/office/drawing/2014/main" id="{90665A00-601F-B001-F8F6-D6E4242F6B6C}"/>
                    </a:ext>
                  </a:extLst>
                </p14:cNvPr>
                <p14:cNvContentPartPr/>
                <p14:nvPr/>
              </p14:nvContentPartPr>
              <p14:xfrm>
                <a:off x="4544053" y="1360707"/>
                <a:ext cx="93960" cy="174600"/>
              </p14:xfrm>
            </p:contentPart>
          </mc:Choice>
          <mc:Fallback xmlns="">
            <p:pic>
              <p:nvPicPr>
                <p:cNvPr id="175" name="Freihand 174">
                  <a:extLst>
                    <a:ext uri="{FF2B5EF4-FFF2-40B4-BE49-F238E27FC236}">
                      <a16:creationId xmlns:a16="http://schemas.microsoft.com/office/drawing/2014/main" id="{90665A00-601F-B001-F8F6-D6E4242F6B6C}"/>
                    </a:ext>
                  </a:extLst>
                </p:cNvPr>
                <p:cNvPicPr/>
                <p:nvPr/>
              </p:nvPicPr>
              <p:blipFill>
                <a:blip r:embed="rId214"/>
                <a:stretch>
                  <a:fillRect/>
                </a:stretch>
              </p:blipFill>
              <p:spPr>
                <a:xfrm>
                  <a:off x="4535413" y="1351707"/>
                  <a:ext cx="111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6" name="Freihand 175">
                  <a:extLst>
                    <a:ext uri="{FF2B5EF4-FFF2-40B4-BE49-F238E27FC236}">
                      <a16:creationId xmlns:a16="http://schemas.microsoft.com/office/drawing/2014/main" id="{7BAF679F-8FAD-97E6-2344-2ED5D2B6EDFA}"/>
                    </a:ext>
                  </a:extLst>
                </p14:cNvPr>
                <p14:cNvContentPartPr/>
                <p14:nvPr/>
              </p14:nvContentPartPr>
              <p14:xfrm>
                <a:off x="4697053" y="1249467"/>
                <a:ext cx="175320" cy="125640"/>
              </p14:xfrm>
            </p:contentPart>
          </mc:Choice>
          <mc:Fallback xmlns="">
            <p:pic>
              <p:nvPicPr>
                <p:cNvPr id="176" name="Freihand 175">
                  <a:extLst>
                    <a:ext uri="{FF2B5EF4-FFF2-40B4-BE49-F238E27FC236}">
                      <a16:creationId xmlns:a16="http://schemas.microsoft.com/office/drawing/2014/main" id="{7BAF679F-8FAD-97E6-2344-2ED5D2B6EDFA}"/>
                    </a:ext>
                  </a:extLst>
                </p:cNvPr>
                <p:cNvPicPr/>
                <p:nvPr/>
              </p:nvPicPr>
              <p:blipFill>
                <a:blip r:embed="rId216"/>
                <a:stretch>
                  <a:fillRect/>
                </a:stretch>
              </p:blipFill>
              <p:spPr>
                <a:xfrm>
                  <a:off x="4688413" y="1240827"/>
                  <a:ext cx="192960" cy="143280"/>
                </a:xfrm>
                <a:prstGeom prst="rect">
                  <a:avLst/>
                </a:prstGeom>
              </p:spPr>
            </p:pic>
          </mc:Fallback>
        </mc:AlternateContent>
      </p:grpSp>
      <p:grpSp>
        <p:nvGrpSpPr>
          <p:cNvPr id="195" name="Gruppieren 194">
            <a:extLst>
              <a:ext uri="{FF2B5EF4-FFF2-40B4-BE49-F238E27FC236}">
                <a16:creationId xmlns:a16="http://schemas.microsoft.com/office/drawing/2014/main" id="{11A5439C-D9A2-600F-3C86-846FE23972BF}"/>
              </a:ext>
            </a:extLst>
          </p:cNvPr>
          <p:cNvGrpSpPr/>
          <p:nvPr/>
        </p:nvGrpSpPr>
        <p:grpSpPr>
          <a:xfrm>
            <a:off x="9021733" y="938427"/>
            <a:ext cx="2967480" cy="705600"/>
            <a:chOff x="9021733" y="938427"/>
            <a:chExt cx="2967480" cy="705600"/>
          </a:xfrm>
        </p:grpSpPr>
        <mc:AlternateContent xmlns:mc="http://schemas.openxmlformats.org/markup-compatibility/2006" xmlns:p14="http://schemas.microsoft.com/office/powerpoint/2010/main">
          <mc:Choice Requires="p14">
            <p:contentPart p14:bwMode="auto" r:id="rId217">
              <p14:nvContentPartPr>
                <p14:cNvPr id="178" name="Freihand 177">
                  <a:extLst>
                    <a:ext uri="{FF2B5EF4-FFF2-40B4-BE49-F238E27FC236}">
                      <a16:creationId xmlns:a16="http://schemas.microsoft.com/office/drawing/2014/main" id="{97708C75-D965-E005-71BC-1A51AABCE103}"/>
                    </a:ext>
                  </a:extLst>
                </p14:cNvPr>
                <p14:cNvContentPartPr/>
                <p14:nvPr/>
              </p14:nvContentPartPr>
              <p14:xfrm>
                <a:off x="9021733" y="1048227"/>
                <a:ext cx="145440" cy="237240"/>
              </p14:xfrm>
            </p:contentPart>
          </mc:Choice>
          <mc:Fallback xmlns="">
            <p:pic>
              <p:nvPicPr>
                <p:cNvPr id="178" name="Freihand 177">
                  <a:extLst>
                    <a:ext uri="{FF2B5EF4-FFF2-40B4-BE49-F238E27FC236}">
                      <a16:creationId xmlns:a16="http://schemas.microsoft.com/office/drawing/2014/main" id="{97708C75-D965-E005-71BC-1A51AABCE103}"/>
                    </a:ext>
                  </a:extLst>
                </p:cNvPr>
                <p:cNvPicPr/>
                <p:nvPr/>
              </p:nvPicPr>
              <p:blipFill>
                <a:blip r:embed="rId218"/>
                <a:stretch>
                  <a:fillRect/>
                </a:stretch>
              </p:blipFill>
              <p:spPr>
                <a:xfrm>
                  <a:off x="9013093" y="1039227"/>
                  <a:ext cx="163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9" name="Freihand 178">
                  <a:extLst>
                    <a:ext uri="{FF2B5EF4-FFF2-40B4-BE49-F238E27FC236}">
                      <a16:creationId xmlns:a16="http://schemas.microsoft.com/office/drawing/2014/main" id="{0B325691-303D-66C3-E3E9-48906C09E399}"/>
                    </a:ext>
                  </a:extLst>
                </p14:cNvPr>
                <p14:cNvContentPartPr/>
                <p14:nvPr/>
              </p14:nvContentPartPr>
              <p14:xfrm>
                <a:off x="9228733" y="974787"/>
                <a:ext cx="219600" cy="104040"/>
              </p14:xfrm>
            </p:contentPart>
          </mc:Choice>
          <mc:Fallback xmlns="">
            <p:pic>
              <p:nvPicPr>
                <p:cNvPr id="179" name="Freihand 178">
                  <a:extLst>
                    <a:ext uri="{FF2B5EF4-FFF2-40B4-BE49-F238E27FC236}">
                      <a16:creationId xmlns:a16="http://schemas.microsoft.com/office/drawing/2014/main" id="{0B325691-303D-66C3-E3E9-48906C09E399}"/>
                    </a:ext>
                  </a:extLst>
                </p:cNvPr>
                <p:cNvPicPr/>
                <p:nvPr/>
              </p:nvPicPr>
              <p:blipFill>
                <a:blip r:embed="rId220"/>
                <a:stretch>
                  <a:fillRect/>
                </a:stretch>
              </p:blipFill>
              <p:spPr>
                <a:xfrm>
                  <a:off x="9220093" y="965787"/>
                  <a:ext cx="237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80" name="Freihand 179">
                  <a:extLst>
                    <a:ext uri="{FF2B5EF4-FFF2-40B4-BE49-F238E27FC236}">
                      <a16:creationId xmlns:a16="http://schemas.microsoft.com/office/drawing/2014/main" id="{5F9AF03F-17B7-2CB1-AB5F-AB882D231600}"/>
                    </a:ext>
                  </a:extLst>
                </p14:cNvPr>
                <p14:cNvContentPartPr/>
                <p14:nvPr/>
              </p14:nvContentPartPr>
              <p14:xfrm>
                <a:off x="9559213" y="1139667"/>
                <a:ext cx="9720" cy="11880"/>
              </p14:xfrm>
            </p:contentPart>
          </mc:Choice>
          <mc:Fallback xmlns="">
            <p:pic>
              <p:nvPicPr>
                <p:cNvPr id="180" name="Freihand 179">
                  <a:extLst>
                    <a:ext uri="{FF2B5EF4-FFF2-40B4-BE49-F238E27FC236}">
                      <a16:creationId xmlns:a16="http://schemas.microsoft.com/office/drawing/2014/main" id="{5F9AF03F-17B7-2CB1-AB5F-AB882D231600}"/>
                    </a:ext>
                  </a:extLst>
                </p:cNvPr>
                <p:cNvPicPr/>
                <p:nvPr/>
              </p:nvPicPr>
              <p:blipFill>
                <a:blip r:embed="rId222"/>
                <a:stretch>
                  <a:fillRect/>
                </a:stretch>
              </p:blipFill>
              <p:spPr>
                <a:xfrm>
                  <a:off x="9550573" y="1131027"/>
                  <a:ext cx="27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81" name="Freihand 180">
                  <a:extLst>
                    <a:ext uri="{FF2B5EF4-FFF2-40B4-BE49-F238E27FC236}">
                      <a16:creationId xmlns:a16="http://schemas.microsoft.com/office/drawing/2014/main" id="{415019B9-A516-C6D2-35E2-8CD035057267}"/>
                    </a:ext>
                  </a:extLst>
                </p14:cNvPr>
                <p14:cNvContentPartPr/>
                <p14:nvPr/>
              </p14:nvContentPartPr>
              <p14:xfrm>
                <a:off x="9534013" y="1246227"/>
                <a:ext cx="17640" cy="26280"/>
              </p14:xfrm>
            </p:contentPart>
          </mc:Choice>
          <mc:Fallback xmlns="">
            <p:pic>
              <p:nvPicPr>
                <p:cNvPr id="181" name="Freihand 180">
                  <a:extLst>
                    <a:ext uri="{FF2B5EF4-FFF2-40B4-BE49-F238E27FC236}">
                      <a16:creationId xmlns:a16="http://schemas.microsoft.com/office/drawing/2014/main" id="{415019B9-A516-C6D2-35E2-8CD035057267}"/>
                    </a:ext>
                  </a:extLst>
                </p:cNvPr>
                <p:cNvPicPr/>
                <p:nvPr/>
              </p:nvPicPr>
              <p:blipFill>
                <a:blip r:embed="rId224"/>
                <a:stretch>
                  <a:fillRect/>
                </a:stretch>
              </p:blipFill>
              <p:spPr>
                <a:xfrm>
                  <a:off x="9525373" y="1237587"/>
                  <a:ext cx="35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2" name="Freihand 181">
                  <a:extLst>
                    <a:ext uri="{FF2B5EF4-FFF2-40B4-BE49-F238E27FC236}">
                      <a16:creationId xmlns:a16="http://schemas.microsoft.com/office/drawing/2014/main" id="{7F084568-6984-D196-450C-37387B607422}"/>
                    </a:ext>
                  </a:extLst>
                </p14:cNvPr>
                <p14:cNvContentPartPr/>
                <p14:nvPr/>
              </p14:nvContentPartPr>
              <p14:xfrm>
                <a:off x="9777373" y="996027"/>
                <a:ext cx="340920" cy="278280"/>
              </p14:xfrm>
            </p:contentPart>
          </mc:Choice>
          <mc:Fallback xmlns="">
            <p:pic>
              <p:nvPicPr>
                <p:cNvPr id="182" name="Freihand 181">
                  <a:extLst>
                    <a:ext uri="{FF2B5EF4-FFF2-40B4-BE49-F238E27FC236}">
                      <a16:creationId xmlns:a16="http://schemas.microsoft.com/office/drawing/2014/main" id="{7F084568-6984-D196-450C-37387B607422}"/>
                    </a:ext>
                  </a:extLst>
                </p:cNvPr>
                <p:cNvPicPr/>
                <p:nvPr/>
              </p:nvPicPr>
              <p:blipFill>
                <a:blip r:embed="rId226"/>
                <a:stretch>
                  <a:fillRect/>
                </a:stretch>
              </p:blipFill>
              <p:spPr>
                <a:xfrm>
                  <a:off x="9768373" y="987387"/>
                  <a:ext cx="3585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3" name="Freihand 182">
                  <a:extLst>
                    <a:ext uri="{FF2B5EF4-FFF2-40B4-BE49-F238E27FC236}">
                      <a16:creationId xmlns:a16="http://schemas.microsoft.com/office/drawing/2014/main" id="{A61FF544-E5F5-D453-1DBE-20D6BB6A92ED}"/>
                    </a:ext>
                  </a:extLst>
                </p14:cNvPr>
                <p14:cNvContentPartPr/>
                <p14:nvPr/>
              </p14:nvContentPartPr>
              <p14:xfrm>
                <a:off x="10176613" y="1107627"/>
                <a:ext cx="189360" cy="273240"/>
              </p14:xfrm>
            </p:contentPart>
          </mc:Choice>
          <mc:Fallback xmlns="">
            <p:pic>
              <p:nvPicPr>
                <p:cNvPr id="183" name="Freihand 182">
                  <a:extLst>
                    <a:ext uri="{FF2B5EF4-FFF2-40B4-BE49-F238E27FC236}">
                      <a16:creationId xmlns:a16="http://schemas.microsoft.com/office/drawing/2014/main" id="{A61FF544-E5F5-D453-1DBE-20D6BB6A92ED}"/>
                    </a:ext>
                  </a:extLst>
                </p:cNvPr>
                <p:cNvPicPr/>
                <p:nvPr/>
              </p:nvPicPr>
              <p:blipFill>
                <a:blip r:embed="rId228"/>
                <a:stretch>
                  <a:fillRect/>
                </a:stretch>
              </p:blipFill>
              <p:spPr>
                <a:xfrm>
                  <a:off x="10167613" y="1098987"/>
                  <a:ext cx="2070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4" name="Freihand 183">
                  <a:extLst>
                    <a:ext uri="{FF2B5EF4-FFF2-40B4-BE49-F238E27FC236}">
                      <a16:creationId xmlns:a16="http://schemas.microsoft.com/office/drawing/2014/main" id="{876E4080-4B08-90E1-3532-819A6FBCABA7}"/>
                    </a:ext>
                  </a:extLst>
                </p14:cNvPr>
                <p14:cNvContentPartPr/>
                <p14:nvPr/>
              </p14:nvContentPartPr>
              <p14:xfrm>
                <a:off x="10401613" y="997827"/>
                <a:ext cx="83160" cy="198720"/>
              </p14:xfrm>
            </p:contentPart>
          </mc:Choice>
          <mc:Fallback xmlns="">
            <p:pic>
              <p:nvPicPr>
                <p:cNvPr id="184" name="Freihand 183">
                  <a:extLst>
                    <a:ext uri="{FF2B5EF4-FFF2-40B4-BE49-F238E27FC236}">
                      <a16:creationId xmlns:a16="http://schemas.microsoft.com/office/drawing/2014/main" id="{876E4080-4B08-90E1-3532-819A6FBCABA7}"/>
                    </a:ext>
                  </a:extLst>
                </p:cNvPr>
                <p:cNvPicPr/>
                <p:nvPr/>
              </p:nvPicPr>
              <p:blipFill>
                <a:blip r:embed="rId230"/>
                <a:stretch>
                  <a:fillRect/>
                </a:stretch>
              </p:blipFill>
              <p:spPr>
                <a:xfrm>
                  <a:off x="10392613" y="989187"/>
                  <a:ext cx="1008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5" name="Freihand 184">
                  <a:extLst>
                    <a:ext uri="{FF2B5EF4-FFF2-40B4-BE49-F238E27FC236}">
                      <a16:creationId xmlns:a16="http://schemas.microsoft.com/office/drawing/2014/main" id="{82D4EEAC-4D22-5E04-D42B-73CAB5414763}"/>
                    </a:ext>
                  </a:extLst>
                </p14:cNvPr>
                <p14:cNvContentPartPr/>
                <p14:nvPr/>
              </p14:nvContentPartPr>
              <p14:xfrm>
                <a:off x="10547053" y="961107"/>
                <a:ext cx="277200" cy="216360"/>
              </p14:xfrm>
            </p:contentPart>
          </mc:Choice>
          <mc:Fallback xmlns="">
            <p:pic>
              <p:nvPicPr>
                <p:cNvPr id="185" name="Freihand 184">
                  <a:extLst>
                    <a:ext uri="{FF2B5EF4-FFF2-40B4-BE49-F238E27FC236}">
                      <a16:creationId xmlns:a16="http://schemas.microsoft.com/office/drawing/2014/main" id="{82D4EEAC-4D22-5E04-D42B-73CAB5414763}"/>
                    </a:ext>
                  </a:extLst>
                </p:cNvPr>
                <p:cNvPicPr/>
                <p:nvPr/>
              </p:nvPicPr>
              <p:blipFill>
                <a:blip r:embed="rId232"/>
                <a:stretch>
                  <a:fillRect/>
                </a:stretch>
              </p:blipFill>
              <p:spPr>
                <a:xfrm>
                  <a:off x="10538053" y="952467"/>
                  <a:ext cx="294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8" name="Freihand 187">
                  <a:extLst>
                    <a:ext uri="{FF2B5EF4-FFF2-40B4-BE49-F238E27FC236}">
                      <a16:creationId xmlns:a16="http://schemas.microsoft.com/office/drawing/2014/main" id="{795888A8-2604-90D4-76E3-EDC34819BAEA}"/>
                    </a:ext>
                  </a:extLst>
                </p14:cNvPr>
                <p14:cNvContentPartPr/>
                <p14:nvPr/>
              </p14:nvContentPartPr>
              <p14:xfrm>
                <a:off x="11032333" y="938427"/>
                <a:ext cx="396720" cy="343800"/>
              </p14:xfrm>
            </p:contentPart>
          </mc:Choice>
          <mc:Fallback xmlns="">
            <p:pic>
              <p:nvPicPr>
                <p:cNvPr id="188" name="Freihand 187">
                  <a:extLst>
                    <a:ext uri="{FF2B5EF4-FFF2-40B4-BE49-F238E27FC236}">
                      <a16:creationId xmlns:a16="http://schemas.microsoft.com/office/drawing/2014/main" id="{795888A8-2604-90D4-76E3-EDC34819BAEA}"/>
                    </a:ext>
                  </a:extLst>
                </p:cNvPr>
                <p:cNvPicPr/>
                <p:nvPr/>
              </p:nvPicPr>
              <p:blipFill>
                <a:blip r:embed="rId234"/>
                <a:stretch>
                  <a:fillRect/>
                </a:stretch>
              </p:blipFill>
              <p:spPr>
                <a:xfrm>
                  <a:off x="11023333" y="929787"/>
                  <a:ext cx="4143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0" name="Freihand 189">
                  <a:extLst>
                    <a:ext uri="{FF2B5EF4-FFF2-40B4-BE49-F238E27FC236}">
                      <a16:creationId xmlns:a16="http://schemas.microsoft.com/office/drawing/2014/main" id="{D9CB1046-E163-5D62-4BAB-C488C9FBB4E8}"/>
                    </a:ext>
                  </a:extLst>
                </p14:cNvPr>
                <p14:cNvContentPartPr/>
                <p14:nvPr/>
              </p14:nvContentPartPr>
              <p14:xfrm>
                <a:off x="9836773" y="1470507"/>
                <a:ext cx="126000" cy="173520"/>
              </p14:xfrm>
            </p:contentPart>
          </mc:Choice>
          <mc:Fallback xmlns="">
            <p:pic>
              <p:nvPicPr>
                <p:cNvPr id="190" name="Freihand 189">
                  <a:extLst>
                    <a:ext uri="{FF2B5EF4-FFF2-40B4-BE49-F238E27FC236}">
                      <a16:creationId xmlns:a16="http://schemas.microsoft.com/office/drawing/2014/main" id="{D9CB1046-E163-5D62-4BAB-C488C9FBB4E8}"/>
                    </a:ext>
                  </a:extLst>
                </p:cNvPr>
                <p:cNvPicPr/>
                <p:nvPr/>
              </p:nvPicPr>
              <p:blipFill>
                <a:blip r:embed="rId236"/>
                <a:stretch>
                  <a:fillRect/>
                </a:stretch>
              </p:blipFill>
              <p:spPr>
                <a:xfrm>
                  <a:off x="9827773" y="1461507"/>
                  <a:ext cx="143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91" name="Freihand 190">
                  <a:extLst>
                    <a:ext uri="{FF2B5EF4-FFF2-40B4-BE49-F238E27FC236}">
                      <a16:creationId xmlns:a16="http://schemas.microsoft.com/office/drawing/2014/main" id="{1295E1EF-62F1-A3E8-991F-68B15E7EC7A0}"/>
                    </a:ext>
                  </a:extLst>
                </p14:cNvPr>
                <p14:cNvContentPartPr/>
                <p14:nvPr/>
              </p14:nvContentPartPr>
              <p14:xfrm>
                <a:off x="10018573" y="1535307"/>
                <a:ext cx="365760" cy="84960"/>
              </p14:xfrm>
            </p:contentPart>
          </mc:Choice>
          <mc:Fallback xmlns="">
            <p:pic>
              <p:nvPicPr>
                <p:cNvPr id="191" name="Freihand 190">
                  <a:extLst>
                    <a:ext uri="{FF2B5EF4-FFF2-40B4-BE49-F238E27FC236}">
                      <a16:creationId xmlns:a16="http://schemas.microsoft.com/office/drawing/2014/main" id="{1295E1EF-62F1-A3E8-991F-68B15E7EC7A0}"/>
                    </a:ext>
                  </a:extLst>
                </p:cNvPr>
                <p:cNvPicPr/>
                <p:nvPr/>
              </p:nvPicPr>
              <p:blipFill>
                <a:blip r:embed="rId238"/>
                <a:stretch>
                  <a:fillRect/>
                </a:stretch>
              </p:blipFill>
              <p:spPr>
                <a:xfrm>
                  <a:off x="10009933" y="1526667"/>
                  <a:ext cx="383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92" name="Freihand 191">
                  <a:extLst>
                    <a:ext uri="{FF2B5EF4-FFF2-40B4-BE49-F238E27FC236}">
                      <a16:creationId xmlns:a16="http://schemas.microsoft.com/office/drawing/2014/main" id="{45DDE0DE-1040-5022-923F-60DCC352C91E}"/>
                    </a:ext>
                  </a:extLst>
                </p14:cNvPr>
                <p14:cNvContentPartPr/>
                <p14:nvPr/>
              </p14:nvContentPartPr>
              <p14:xfrm>
                <a:off x="10564333" y="1426947"/>
                <a:ext cx="300960" cy="173880"/>
              </p14:xfrm>
            </p:contentPart>
          </mc:Choice>
          <mc:Fallback xmlns="">
            <p:pic>
              <p:nvPicPr>
                <p:cNvPr id="192" name="Freihand 191">
                  <a:extLst>
                    <a:ext uri="{FF2B5EF4-FFF2-40B4-BE49-F238E27FC236}">
                      <a16:creationId xmlns:a16="http://schemas.microsoft.com/office/drawing/2014/main" id="{45DDE0DE-1040-5022-923F-60DCC352C91E}"/>
                    </a:ext>
                  </a:extLst>
                </p:cNvPr>
                <p:cNvPicPr/>
                <p:nvPr/>
              </p:nvPicPr>
              <p:blipFill>
                <a:blip r:embed="rId240"/>
                <a:stretch>
                  <a:fillRect/>
                </a:stretch>
              </p:blipFill>
              <p:spPr>
                <a:xfrm>
                  <a:off x="10555693" y="1418307"/>
                  <a:ext cx="318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3" name="Freihand 192">
                  <a:extLst>
                    <a:ext uri="{FF2B5EF4-FFF2-40B4-BE49-F238E27FC236}">
                      <a16:creationId xmlns:a16="http://schemas.microsoft.com/office/drawing/2014/main" id="{317ABB04-C8D0-D1A5-6081-7D27222FC6CF}"/>
                    </a:ext>
                  </a:extLst>
                </p14:cNvPr>
                <p14:cNvContentPartPr/>
                <p14:nvPr/>
              </p14:nvContentPartPr>
              <p14:xfrm>
                <a:off x="10923613" y="1378347"/>
                <a:ext cx="367200" cy="203400"/>
              </p14:xfrm>
            </p:contentPart>
          </mc:Choice>
          <mc:Fallback xmlns="">
            <p:pic>
              <p:nvPicPr>
                <p:cNvPr id="193" name="Freihand 192">
                  <a:extLst>
                    <a:ext uri="{FF2B5EF4-FFF2-40B4-BE49-F238E27FC236}">
                      <a16:creationId xmlns:a16="http://schemas.microsoft.com/office/drawing/2014/main" id="{317ABB04-C8D0-D1A5-6081-7D27222FC6CF}"/>
                    </a:ext>
                  </a:extLst>
                </p:cNvPr>
                <p:cNvPicPr/>
                <p:nvPr/>
              </p:nvPicPr>
              <p:blipFill>
                <a:blip r:embed="rId242"/>
                <a:stretch>
                  <a:fillRect/>
                </a:stretch>
              </p:blipFill>
              <p:spPr>
                <a:xfrm>
                  <a:off x="10914613" y="1369707"/>
                  <a:ext cx="384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4" name="Freihand 193">
                  <a:extLst>
                    <a:ext uri="{FF2B5EF4-FFF2-40B4-BE49-F238E27FC236}">
                      <a16:creationId xmlns:a16="http://schemas.microsoft.com/office/drawing/2014/main" id="{C7ED9E98-4FC6-E4DD-A6B9-04D51B8DD27E}"/>
                    </a:ext>
                  </a:extLst>
                </p14:cNvPr>
                <p14:cNvContentPartPr/>
                <p14:nvPr/>
              </p14:nvContentPartPr>
              <p14:xfrm>
                <a:off x="11326093" y="1353867"/>
                <a:ext cx="663120" cy="201600"/>
              </p14:xfrm>
            </p:contentPart>
          </mc:Choice>
          <mc:Fallback xmlns="">
            <p:pic>
              <p:nvPicPr>
                <p:cNvPr id="194" name="Freihand 193">
                  <a:extLst>
                    <a:ext uri="{FF2B5EF4-FFF2-40B4-BE49-F238E27FC236}">
                      <a16:creationId xmlns:a16="http://schemas.microsoft.com/office/drawing/2014/main" id="{C7ED9E98-4FC6-E4DD-A6B9-04D51B8DD27E}"/>
                    </a:ext>
                  </a:extLst>
                </p:cNvPr>
                <p:cNvPicPr/>
                <p:nvPr/>
              </p:nvPicPr>
              <p:blipFill>
                <a:blip r:embed="rId244"/>
                <a:stretch>
                  <a:fillRect/>
                </a:stretch>
              </p:blipFill>
              <p:spPr>
                <a:xfrm>
                  <a:off x="11317453" y="1344867"/>
                  <a:ext cx="680760" cy="21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5">
            <p14:nvContentPartPr>
              <p14:cNvPr id="198" name="Freihand 197">
                <a:extLst>
                  <a:ext uri="{FF2B5EF4-FFF2-40B4-BE49-F238E27FC236}">
                    <a16:creationId xmlns:a16="http://schemas.microsoft.com/office/drawing/2014/main" id="{FCC2BD79-A044-E317-CF29-1FA107C9E5E4}"/>
                  </a:ext>
                </a:extLst>
              </p14:cNvPr>
              <p14:cNvContentPartPr/>
              <p14:nvPr/>
            </p14:nvContentPartPr>
            <p14:xfrm>
              <a:off x="3744133" y="3755787"/>
              <a:ext cx="20880" cy="346680"/>
            </p14:xfrm>
          </p:contentPart>
        </mc:Choice>
        <mc:Fallback xmlns="">
          <p:pic>
            <p:nvPicPr>
              <p:cNvPr id="198" name="Freihand 197">
                <a:extLst>
                  <a:ext uri="{FF2B5EF4-FFF2-40B4-BE49-F238E27FC236}">
                    <a16:creationId xmlns:a16="http://schemas.microsoft.com/office/drawing/2014/main" id="{FCC2BD79-A044-E317-CF29-1FA107C9E5E4}"/>
                  </a:ext>
                </a:extLst>
              </p:cNvPr>
              <p:cNvPicPr/>
              <p:nvPr/>
            </p:nvPicPr>
            <p:blipFill>
              <a:blip r:embed="rId246"/>
              <a:stretch>
                <a:fillRect/>
              </a:stretch>
            </p:blipFill>
            <p:spPr>
              <a:xfrm>
                <a:off x="3735493" y="3746787"/>
                <a:ext cx="38520" cy="364320"/>
              </a:xfrm>
              <a:prstGeom prst="rect">
                <a:avLst/>
              </a:prstGeom>
            </p:spPr>
          </p:pic>
        </mc:Fallback>
      </mc:AlternateContent>
      <p:grpSp>
        <p:nvGrpSpPr>
          <p:cNvPr id="206" name="Gruppieren 205">
            <a:extLst>
              <a:ext uri="{FF2B5EF4-FFF2-40B4-BE49-F238E27FC236}">
                <a16:creationId xmlns:a16="http://schemas.microsoft.com/office/drawing/2014/main" id="{A80CDA0C-CCEF-73E2-8F0F-A1A92BD3AFF4}"/>
              </a:ext>
            </a:extLst>
          </p:cNvPr>
          <p:cNvGrpSpPr/>
          <p:nvPr/>
        </p:nvGrpSpPr>
        <p:grpSpPr>
          <a:xfrm>
            <a:off x="3244093" y="2698467"/>
            <a:ext cx="496440" cy="846720"/>
            <a:chOff x="3244093" y="2698467"/>
            <a:chExt cx="496440" cy="846720"/>
          </a:xfrm>
        </p:grpSpPr>
        <mc:AlternateContent xmlns:mc="http://schemas.openxmlformats.org/markup-compatibility/2006" xmlns:p14="http://schemas.microsoft.com/office/powerpoint/2010/main">
          <mc:Choice Requires="p14">
            <p:contentPart p14:bwMode="auto" r:id="rId247">
              <p14:nvContentPartPr>
                <p14:cNvPr id="196" name="Freihand 195">
                  <a:extLst>
                    <a:ext uri="{FF2B5EF4-FFF2-40B4-BE49-F238E27FC236}">
                      <a16:creationId xmlns:a16="http://schemas.microsoft.com/office/drawing/2014/main" id="{4B63A7CC-D5DF-CCAD-C832-F40D1E25059F}"/>
                    </a:ext>
                  </a:extLst>
                </p14:cNvPr>
                <p14:cNvContentPartPr/>
                <p14:nvPr/>
              </p14:nvContentPartPr>
              <p14:xfrm>
                <a:off x="3704173" y="2698467"/>
                <a:ext cx="5760" cy="116640"/>
              </p14:xfrm>
            </p:contentPart>
          </mc:Choice>
          <mc:Fallback xmlns="">
            <p:pic>
              <p:nvPicPr>
                <p:cNvPr id="196" name="Freihand 195">
                  <a:extLst>
                    <a:ext uri="{FF2B5EF4-FFF2-40B4-BE49-F238E27FC236}">
                      <a16:creationId xmlns:a16="http://schemas.microsoft.com/office/drawing/2014/main" id="{4B63A7CC-D5DF-CCAD-C832-F40D1E25059F}"/>
                    </a:ext>
                  </a:extLst>
                </p:cNvPr>
                <p:cNvPicPr/>
                <p:nvPr/>
              </p:nvPicPr>
              <p:blipFill>
                <a:blip r:embed="rId248"/>
                <a:stretch>
                  <a:fillRect/>
                </a:stretch>
              </p:blipFill>
              <p:spPr>
                <a:xfrm>
                  <a:off x="3695533" y="2689467"/>
                  <a:ext cx="23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7" name="Freihand 196">
                  <a:extLst>
                    <a:ext uri="{FF2B5EF4-FFF2-40B4-BE49-F238E27FC236}">
                      <a16:creationId xmlns:a16="http://schemas.microsoft.com/office/drawing/2014/main" id="{53BEEDF4-659B-64DE-5C79-438AFAC9E654}"/>
                    </a:ext>
                  </a:extLst>
                </p14:cNvPr>
                <p14:cNvContentPartPr/>
                <p14:nvPr/>
              </p14:nvContentPartPr>
              <p14:xfrm>
                <a:off x="3711733" y="3027867"/>
                <a:ext cx="28800" cy="517320"/>
              </p14:xfrm>
            </p:contentPart>
          </mc:Choice>
          <mc:Fallback xmlns="">
            <p:pic>
              <p:nvPicPr>
                <p:cNvPr id="197" name="Freihand 196">
                  <a:extLst>
                    <a:ext uri="{FF2B5EF4-FFF2-40B4-BE49-F238E27FC236}">
                      <a16:creationId xmlns:a16="http://schemas.microsoft.com/office/drawing/2014/main" id="{53BEEDF4-659B-64DE-5C79-438AFAC9E654}"/>
                    </a:ext>
                  </a:extLst>
                </p:cNvPr>
                <p:cNvPicPr/>
                <p:nvPr/>
              </p:nvPicPr>
              <p:blipFill>
                <a:blip r:embed="rId250"/>
                <a:stretch>
                  <a:fillRect/>
                </a:stretch>
              </p:blipFill>
              <p:spPr>
                <a:xfrm>
                  <a:off x="3702733" y="3019227"/>
                  <a:ext cx="4644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00" name="Freihand 199">
                  <a:extLst>
                    <a:ext uri="{FF2B5EF4-FFF2-40B4-BE49-F238E27FC236}">
                      <a16:creationId xmlns:a16="http://schemas.microsoft.com/office/drawing/2014/main" id="{3109FF26-545C-C197-EC1F-5596DD66E859}"/>
                    </a:ext>
                  </a:extLst>
                </p14:cNvPr>
                <p14:cNvContentPartPr/>
                <p14:nvPr/>
              </p14:nvContentPartPr>
              <p14:xfrm>
                <a:off x="3250933" y="2777307"/>
                <a:ext cx="93600" cy="21960"/>
              </p14:xfrm>
            </p:contentPart>
          </mc:Choice>
          <mc:Fallback xmlns="">
            <p:pic>
              <p:nvPicPr>
                <p:cNvPr id="200" name="Freihand 199">
                  <a:extLst>
                    <a:ext uri="{FF2B5EF4-FFF2-40B4-BE49-F238E27FC236}">
                      <a16:creationId xmlns:a16="http://schemas.microsoft.com/office/drawing/2014/main" id="{3109FF26-545C-C197-EC1F-5596DD66E859}"/>
                    </a:ext>
                  </a:extLst>
                </p:cNvPr>
                <p:cNvPicPr/>
                <p:nvPr/>
              </p:nvPicPr>
              <p:blipFill>
                <a:blip r:embed="rId252"/>
                <a:stretch>
                  <a:fillRect/>
                </a:stretch>
              </p:blipFill>
              <p:spPr>
                <a:xfrm>
                  <a:off x="3242293" y="2768307"/>
                  <a:ext cx="111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1" name="Freihand 200">
                  <a:extLst>
                    <a:ext uri="{FF2B5EF4-FFF2-40B4-BE49-F238E27FC236}">
                      <a16:creationId xmlns:a16="http://schemas.microsoft.com/office/drawing/2014/main" id="{95556EB3-F01B-9281-5D57-62BA4539FEF3}"/>
                    </a:ext>
                  </a:extLst>
                </p14:cNvPr>
                <p14:cNvContentPartPr/>
                <p14:nvPr/>
              </p14:nvContentPartPr>
              <p14:xfrm>
                <a:off x="3373693" y="2747427"/>
                <a:ext cx="267480" cy="25920"/>
              </p14:xfrm>
            </p:contentPart>
          </mc:Choice>
          <mc:Fallback xmlns="">
            <p:pic>
              <p:nvPicPr>
                <p:cNvPr id="201" name="Freihand 200">
                  <a:extLst>
                    <a:ext uri="{FF2B5EF4-FFF2-40B4-BE49-F238E27FC236}">
                      <a16:creationId xmlns:a16="http://schemas.microsoft.com/office/drawing/2014/main" id="{95556EB3-F01B-9281-5D57-62BA4539FEF3}"/>
                    </a:ext>
                  </a:extLst>
                </p:cNvPr>
                <p:cNvPicPr/>
                <p:nvPr/>
              </p:nvPicPr>
              <p:blipFill>
                <a:blip r:embed="rId254"/>
                <a:stretch>
                  <a:fillRect/>
                </a:stretch>
              </p:blipFill>
              <p:spPr>
                <a:xfrm>
                  <a:off x="3365053" y="2738427"/>
                  <a:ext cx="285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2" name="Freihand 201">
                  <a:extLst>
                    <a:ext uri="{FF2B5EF4-FFF2-40B4-BE49-F238E27FC236}">
                      <a16:creationId xmlns:a16="http://schemas.microsoft.com/office/drawing/2014/main" id="{F478974A-89F2-3F1E-F781-E870F941B70B}"/>
                    </a:ext>
                  </a:extLst>
                </p14:cNvPr>
                <p14:cNvContentPartPr/>
                <p14:nvPr/>
              </p14:nvContentPartPr>
              <p14:xfrm>
                <a:off x="3441373" y="2735187"/>
                <a:ext cx="278280" cy="37800"/>
              </p14:xfrm>
            </p:contentPart>
          </mc:Choice>
          <mc:Fallback xmlns="">
            <p:pic>
              <p:nvPicPr>
                <p:cNvPr id="202" name="Freihand 201">
                  <a:extLst>
                    <a:ext uri="{FF2B5EF4-FFF2-40B4-BE49-F238E27FC236}">
                      <a16:creationId xmlns:a16="http://schemas.microsoft.com/office/drawing/2014/main" id="{F478974A-89F2-3F1E-F781-E870F941B70B}"/>
                    </a:ext>
                  </a:extLst>
                </p:cNvPr>
                <p:cNvPicPr/>
                <p:nvPr/>
              </p:nvPicPr>
              <p:blipFill>
                <a:blip r:embed="rId256"/>
                <a:stretch>
                  <a:fillRect/>
                </a:stretch>
              </p:blipFill>
              <p:spPr>
                <a:xfrm>
                  <a:off x="3432733" y="2726547"/>
                  <a:ext cx="295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03" name="Freihand 202">
                  <a:extLst>
                    <a:ext uri="{FF2B5EF4-FFF2-40B4-BE49-F238E27FC236}">
                      <a16:creationId xmlns:a16="http://schemas.microsoft.com/office/drawing/2014/main" id="{7341A2A1-DBE1-5F4A-B017-80E75402C191}"/>
                    </a:ext>
                  </a:extLst>
                </p14:cNvPr>
                <p14:cNvContentPartPr/>
                <p14:nvPr/>
              </p14:nvContentPartPr>
              <p14:xfrm>
                <a:off x="3244093" y="2743467"/>
                <a:ext cx="333000" cy="64080"/>
              </p14:xfrm>
            </p:contentPart>
          </mc:Choice>
          <mc:Fallback xmlns="">
            <p:pic>
              <p:nvPicPr>
                <p:cNvPr id="203" name="Freihand 202">
                  <a:extLst>
                    <a:ext uri="{FF2B5EF4-FFF2-40B4-BE49-F238E27FC236}">
                      <a16:creationId xmlns:a16="http://schemas.microsoft.com/office/drawing/2014/main" id="{7341A2A1-DBE1-5F4A-B017-80E75402C191}"/>
                    </a:ext>
                  </a:extLst>
                </p:cNvPr>
                <p:cNvPicPr/>
                <p:nvPr/>
              </p:nvPicPr>
              <p:blipFill>
                <a:blip r:embed="rId258"/>
                <a:stretch>
                  <a:fillRect/>
                </a:stretch>
              </p:blipFill>
              <p:spPr>
                <a:xfrm>
                  <a:off x="3235093" y="2734827"/>
                  <a:ext cx="350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4" name="Freihand 203">
                  <a:extLst>
                    <a:ext uri="{FF2B5EF4-FFF2-40B4-BE49-F238E27FC236}">
                      <a16:creationId xmlns:a16="http://schemas.microsoft.com/office/drawing/2014/main" id="{D9E41505-32DD-049B-B25D-C7689BAE7F14}"/>
                    </a:ext>
                  </a:extLst>
                </p14:cNvPr>
                <p14:cNvContentPartPr/>
                <p14:nvPr/>
              </p14:nvContentPartPr>
              <p14:xfrm>
                <a:off x="3654853" y="2704227"/>
                <a:ext cx="40680" cy="16560"/>
              </p14:xfrm>
            </p:contentPart>
          </mc:Choice>
          <mc:Fallback xmlns="">
            <p:pic>
              <p:nvPicPr>
                <p:cNvPr id="204" name="Freihand 203">
                  <a:extLst>
                    <a:ext uri="{FF2B5EF4-FFF2-40B4-BE49-F238E27FC236}">
                      <a16:creationId xmlns:a16="http://schemas.microsoft.com/office/drawing/2014/main" id="{D9E41505-32DD-049B-B25D-C7689BAE7F14}"/>
                    </a:ext>
                  </a:extLst>
                </p:cNvPr>
                <p:cNvPicPr/>
                <p:nvPr/>
              </p:nvPicPr>
              <p:blipFill>
                <a:blip r:embed="rId260"/>
                <a:stretch>
                  <a:fillRect/>
                </a:stretch>
              </p:blipFill>
              <p:spPr>
                <a:xfrm>
                  <a:off x="3646213" y="2695227"/>
                  <a:ext cx="58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5" name="Freihand 204">
                  <a:extLst>
                    <a:ext uri="{FF2B5EF4-FFF2-40B4-BE49-F238E27FC236}">
                      <a16:creationId xmlns:a16="http://schemas.microsoft.com/office/drawing/2014/main" id="{839E51E7-E70C-3776-F276-4388689A93B5}"/>
                    </a:ext>
                  </a:extLst>
                </p14:cNvPr>
                <p14:cNvContentPartPr/>
                <p14:nvPr/>
              </p14:nvContentPartPr>
              <p14:xfrm>
                <a:off x="3675013" y="2869107"/>
                <a:ext cx="18720" cy="118080"/>
              </p14:xfrm>
            </p:contentPart>
          </mc:Choice>
          <mc:Fallback xmlns="">
            <p:pic>
              <p:nvPicPr>
                <p:cNvPr id="205" name="Freihand 204">
                  <a:extLst>
                    <a:ext uri="{FF2B5EF4-FFF2-40B4-BE49-F238E27FC236}">
                      <a16:creationId xmlns:a16="http://schemas.microsoft.com/office/drawing/2014/main" id="{839E51E7-E70C-3776-F276-4388689A93B5}"/>
                    </a:ext>
                  </a:extLst>
                </p:cNvPr>
                <p:cNvPicPr/>
                <p:nvPr/>
              </p:nvPicPr>
              <p:blipFill>
                <a:blip r:embed="rId262"/>
                <a:stretch>
                  <a:fillRect/>
                </a:stretch>
              </p:blipFill>
              <p:spPr>
                <a:xfrm>
                  <a:off x="3666013" y="2860467"/>
                  <a:ext cx="36360" cy="135720"/>
                </a:xfrm>
                <a:prstGeom prst="rect">
                  <a:avLst/>
                </a:prstGeom>
              </p:spPr>
            </p:pic>
          </mc:Fallback>
        </mc:AlternateContent>
      </p:grpSp>
      <p:grpSp>
        <p:nvGrpSpPr>
          <p:cNvPr id="211" name="Gruppieren 210">
            <a:extLst>
              <a:ext uri="{FF2B5EF4-FFF2-40B4-BE49-F238E27FC236}">
                <a16:creationId xmlns:a16="http://schemas.microsoft.com/office/drawing/2014/main" id="{53563C2C-C5F0-5EBF-F60F-4A4CFF69D87F}"/>
              </a:ext>
            </a:extLst>
          </p:cNvPr>
          <p:cNvGrpSpPr/>
          <p:nvPr/>
        </p:nvGrpSpPr>
        <p:grpSpPr>
          <a:xfrm>
            <a:off x="2564053" y="2623227"/>
            <a:ext cx="420840" cy="401760"/>
            <a:chOff x="2564053" y="2623227"/>
            <a:chExt cx="420840" cy="401760"/>
          </a:xfrm>
        </p:grpSpPr>
        <mc:AlternateContent xmlns:mc="http://schemas.openxmlformats.org/markup-compatibility/2006" xmlns:p14="http://schemas.microsoft.com/office/powerpoint/2010/main">
          <mc:Choice Requires="p14">
            <p:contentPart p14:bwMode="auto" r:id="rId263">
              <p14:nvContentPartPr>
                <p14:cNvPr id="207" name="Freihand 206">
                  <a:extLst>
                    <a:ext uri="{FF2B5EF4-FFF2-40B4-BE49-F238E27FC236}">
                      <a16:creationId xmlns:a16="http://schemas.microsoft.com/office/drawing/2014/main" id="{ED38A0B0-07D7-90CD-3C2F-A4B41112A832}"/>
                    </a:ext>
                  </a:extLst>
                </p14:cNvPr>
                <p14:cNvContentPartPr/>
                <p14:nvPr/>
              </p14:nvContentPartPr>
              <p14:xfrm>
                <a:off x="2804173" y="2805747"/>
                <a:ext cx="130680" cy="12600"/>
              </p14:xfrm>
            </p:contentPart>
          </mc:Choice>
          <mc:Fallback xmlns="">
            <p:pic>
              <p:nvPicPr>
                <p:cNvPr id="207" name="Freihand 206">
                  <a:extLst>
                    <a:ext uri="{FF2B5EF4-FFF2-40B4-BE49-F238E27FC236}">
                      <a16:creationId xmlns:a16="http://schemas.microsoft.com/office/drawing/2014/main" id="{ED38A0B0-07D7-90CD-3C2F-A4B41112A832}"/>
                    </a:ext>
                  </a:extLst>
                </p:cNvPr>
                <p:cNvPicPr/>
                <p:nvPr/>
              </p:nvPicPr>
              <p:blipFill>
                <a:blip r:embed="rId264"/>
                <a:stretch>
                  <a:fillRect/>
                </a:stretch>
              </p:blipFill>
              <p:spPr>
                <a:xfrm>
                  <a:off x="2795173" y="2796747"/>
                  <a:ext cx="148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8" name="Freihand 207">
                  <a:extLst>
                    <a:ext uri="{FF2B5EF4-FFF2-40B4-BE49-F238E27FC236}">
                      <a16:creationId xmlns:a16="http://schemas.microsoft.com/office/drawing/2014/main" id="{4AAC6E54-E9B5-1871-DA42-E01E6EAD346E}"/>
                    </a:ext>
                  </a:extLst>
                </p14:cNvPr>
                <p14:cNvContentPartPr/>
                <p14:nvPr/>
              </p14:nvContentPartPr>
              <p14:xfrm>
                <a:off x="2886613" y="2738067"/>
                <a:ext cx="98280" cy="150480"/>
              </p14:xfrm>
            </p:contentPart>
          </mc:Choice>
          <mc:Fallback xmlns="">
            <p:pic>
              <p:nvPicPr>
                <p:cNvPr id="208" name="Freihand 207">
                  <a:extLst>
                    <a:ext uri="{FF2B5EF4-FFF2-40B4-BE49-F238E27FC236}">
                      <a16:creationId xmlns:a16="http://schemas.microsoft.com/office/drawing/2014/main" id="{4AAC6E54-E9B5-1871-DA42-E01E6EAD346E}"/>
                    </a:ext>
                  </a:extLst>
                </p:cNvPr>
                <p:cNvPicPr/>
                <p:nvPr/>
              </p:nvPicPr>
              <p:blipFill>
                <a:blip r:embed="rId266"/>
                <a:stretch>
                  <a:fillRect/>
                </a:stretch>
              </p:blipFill>
              <p:spPr>
                <a:xfrm>
                  <a:off x="2877613" y="2729067"/>
                  <a:ext cx="115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9" name="Freihand 208">
                  <a:extLst>
                    <a:ext uri="{FF2B5EF4-FFF2-40B4-BE49-F238E27FC236}">
                      <a16:creationId xmlns:a16="http://schemas.microsoft.com/office/drawing/2014/main" id="{0C19CBE1-3DA7-F4EE-99CD-CAEE399CE804}"/>
                    </a:ext>
                  </a:extLst>
                </p14:cNvPr>
                <p14:cNvContentPartPr/>
                <p14:nvPr/>
              </p14:nvContentPartPr>
              <p14:xfrm>
                <a:off x="2564053" y="2737707"/>
                <a:ext cx="135720" cy="287280"/>
              </p14:xfrm>
            </p:contentPart>
          </mc:Choice>
          <mc:Fallback xmlns="">
            <p:pic>
              <p:nvPicPr>
                <p:cNvPr id="209" name="Freihand 208">
                  <a:extLst>
                    <a:ext uri="{FF2B5EF4-FFF2-40B4-BE49-F238E27FC236}">
                      <a16:creationId xmlns:a16="http://schemas.microsoft.com/office/drawing/2014/main" id="{0C19CBE1-3DA7-F4EE-99CD-CAEE399CE804}"/>
                    </a:ext>
                  </a:extLst>
                </p:cNvPr>
                <p:cNvPicPr/>
                <p:nvPr/>
              </p:nvPicPr>
              <p:blipFill>
                <a:blip r:embed="rId268"/>
                <a:stretch>
                  <a:fillRect/>
                </a:stretch>
              </p:blipFill>
              <p:spPr>
                <a:xfrm>
                  <a:off x="2555413" y="2728707"/>
                  <a:ext cx="153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0" name="Freihand 209">
                  <a:extLst>
                    <a:ext uri="{FF2B5EF4-FFF2-40B4-BE49-F238E27FC236}">
                      <a16:creationId xmlns:a16="http://schemas.microsoft.com/office/drawing/2014/main" id="{A77E6E73-6702-3700-B3EE-6CB405F336F3}"/>
                    </a:ext>
                  </a:extLst>
                </p14:cNvPr>
                <p14:cNvContentPartPr/>
                <p14:nvPr/>
              </p14:nvContentPartPr>
              <p14:xfrm>
                <a:off x="2725333" y="2623227"/>
                <a:ext cx="109800" cy="80280"/>
              </p14:xfrm>
            </p:contentPart>
          </mc:Choice>
          <mc:Fallback xmlns="">
            <p:pic>
              <p:nvPicPr>
                <p:cNvPr id="210" name="Freihand 209">
                  <a:extLst>
                    <a:ext uri="{FF2B5EF4-FFF2-40B4-BE49-F238E27FC236}">
                      <a16:creationId xmlns:a16="http://schemas.microsoft.com/office/drawing/2014/main" id="{A77E6E73-6702-3700-B3EE-6CB405F336F3}"/>
                    </a:ext>
                  </a:extLst>
                </p:cNvPr>
                <p:cNvPicPr/>
                <p:nvPr/>
              </p:nvPicPr>
              <p:blipFill>
                <a:blip r:embed="rId270"/>
                <a:stretch>
                  <a:fillRect/>
                </a:stretch>
              </p:blipFill>
              <p:spPr>
                <a:xfrm>
                  <a:off x="2716333" y="2614587"/>
                  <a:ext cx="12744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1">
            <p14:nvContentPartPr>
              <p14:cNvPr id="199" name="Freihand 198">
                <a:extLst>
                  <a:ext uri="{FF2B5EF4-FFF2-40B4-BE49-F238E27FC236}">
                    <a16:creationId xmlns:a16="http://schemas.microsoft.com/office/drawing/2014/main" id="{60FBE145-C3D4-F799-6880-A084E214B142}"/>
                  </a:ext>
                </a:extLst>
              </p14:cNvPr>
              <p14:cNvContentPartPr/>
              <p14:nvPr/>
            </p14:nvContentPartPr>
            <p14:xfrm>
              <a:off x="3747373" y="4314867"/>
              <a:ext cx="10440" cy="294120"/>
            </p14:xfrm>
          </p:contentPart>
        </mc:Choice>
        <mc:Fallback xmlns="">
          <p:pic>
            <p:nvPicPr>
              <p:cNvPr id="199" name="Freihand 198">
                <a:extLst>
                  <a:ext uri="{FF2B5EF4-FFF2-40B4-BE49-F238E27FC236}">
                    <a16:creationId xmlns:a16="http://schemas.microsoft.com/office/drawing/2014/main" id="{60FBE145-C3D4-F799-6880-A084E214B142}"/>
                  </a:ext>
                </a:extLst>
              </p:cNvPr>
              <p:cNvPicPr/>
              <p:nvPr/>
            </p:nvPicPr>
            <p:blipFill>
              <a:blip r:embed="rId272"/>
              <a:stretch>
                <a:fillRect/>
              </a:stretch>
            </p:blipFill>
            <p:spPr>
              <a:xfrm>
                <a:off x="3738733" y="4306227"/>
                <a:ext cx="280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7" name="Freihand 216">
                <a:extLst>
                  <a:ext uri="{FF2B5EF4-FFF2-40B4-BE49-F238E27FC236}">
                    <a16:creationId xmlns:a16="http://schemas.microsoft.com/office/drawing/2014/main" id="{4A7A7122-D62D-96A2-796B-64141981A4D1}"/>
                  </a:ext>
                </a:extLst>
              </p14:cNvPr>
              <p14:cNvContentPartPr/>
              <p14:nvPr/>
            </p14:nvContentPartPr>
            <p14:xfrm>
              <a:off x="3821173" y="5080947"/>
              <a:ext cx="596880" cy="151560"/>
            </p14:xfrm>
          </p:contentPart>
        </mc:Choice>
        <mc:Fallback xmlns="">
          <p:pic>
            <p:nvPicPr>
              <p:cNvPr id="217" name="Freihand 216">
                <a:extLst>
                  <a:ext uri="{FF2B5EF4-FFF2-40B4-BE49-F238E27FC236}">
                    <a16:creationId xmlns:a16="http://schemas.microsoft.com/office/drawing/2014/main" id="{4A7A7122-D62D-96A2-796B-64141981A4D1}"/>
                  </a:ext>
                </a:extLst>
              </p:cNvPr>
              <p:cNvPicPr/>
              <p:nvPr/>
            </p:nvPicPr>
            <p:blipFill>
              <a:blip r:embed="rId274"/>
              <a:stretch>
                <a:fillRect/>
              </a:stretch>
            </p:blipFill>
            <p:spPr>
              <a:xfrm>
                <a:off x="3812533" y="5072307"/>
                <a:ext cx="614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8" name="Freihand 217">
                <a:extLst>
                  <a:ext uri="{FF2B5EF4-FFF2-40B4-BE49-F238E27FC236}">
                    <a16:creationId xmlns:a16="http://schemas.microsoft.com/office/drawing/2014/main" id="{43DC64BB-616E-7A87-22C1-0ECEE04087A3}"/>
                  </a:ext>
                </a:extLst>
              </p14:cNvPr>
              <p14:cNvContentPartPr/>
              <p14:nvPr/>
            </p14:nvContentPartPr>
            <p14:xfrm>
              <a:off x="4376653" y="5006067"/>
              <a:ext cx="160920" cy="222480"/>
            </p14:xfrm>
          </p:contentPart>
        </mc:Choice>
        <mc:Fallback xmlns="">
          <p:pic>
            <p:nvPicPr>
              <p:cNvPr id="218" name="Freihand 217">
                <a:extLst>
                  <a:ext uri="{FF2B5EF4-FFF2-40B4-BE49-F238E27FC236}">
                    <a16:creationId xmlns:a16="http://schemas.microsoft.com/office/drawing/2014/main" id="{43DC64BB-616E-7A87-22C1-0ECEE04087A3}"/>
                  </a:ext>
                </a:extLst>
              </p:cNvPr>
              <p:cNvPicPr/>
              <p:nvPr/>
            </p:nvPicPr>
            <p:blipFill>
              <a:blip r:embed="rId276"/>
              <a:stretch>
                <a:fillRect/>
              </a:stretch>
            </p:blipFill>
            <p:spPr>
              <a:xfrm>
                <a:off x="4367653" y="4997427"/>
                <a:ext cx="178560" cy="240120"/>
              </a:xfrm>
              <a:prstGeom prst="rect">
                <a:avLst/>
              </a:prstGeom>
            </p:spPr>
          </p:pic>
        </mc:Fallback>
      </mc:AlternateContent>
      <p:grpSp>
        <p:nvGrpSpPr>
          <p:cNvPr id="237" name="Gruppieren 236">
            <a:extLst>
              <a:ext uri="{FF2B5EF4-FFF2-40B4-BE49-F238E27FC236}">
                <a16:creationId xmlns:a16="http://schemas.microsoft.com/office/drawing/2014/main" id="{8447169D-E3F0-9047-2851-4A7531590E78}"/>
              </a:ext>
            </a:extLst>
          </p:cNvPr>
          <p:cNvGrpSpPr/>
          <p:nvPr/>
        </p:nvGrpSpPr>
        <p:grpSpPr>
          <a:xfrm>
            <a:off x="4874533" y="4906347"/>
            <a:ext cx="3498120" cy="378000"/>
            <a:chOff x="4874533" y="4906347"/>
            <a:chExt cx="3498120" cy="378000"/>
          </a:xfrm>
        </p:grpSpPr>
        <mc:AlternateContent xmlns:mc="http://schemas.openxmlformats.org/markup-compatibility/2006" xmlns:p14="http://schemas.microsoft.com/office/powerpoint/2010/main">
          <mc:Choice Requires="p14">
            <p:contentPart p14:bwMode="auto" r:id="rId277">
              <p14:nvContentPartPr>
                <p14:cNvPr id="219" name="Freihand 218">
                  <a:extLst>
                    <a:ext uri="{FF2B5EF4-FFF2-40B4-BE49-F238E27FC236}">
                      <a16:creationId xmlns:a16="http://schemas.microsoft.com/office/drawing/2014/main" id="{597F931C-7CA9-F0AF-71A8-0396D1AD29A8}"/>
                    </a:ext>
                  </a:extLst>
                </p14:cNvPr>
                <p14:cNvContentPartPr/>
                <p14:nvPr/>
              </p14:nvContentPartPr>
              <p14:xfrm>
                <a:off x="4874533" y="5014347"/>
                <a:ext cx="11520" cy="149040"/>
              </p14:xfrm>
            </p:contentPart>
          </mc:Choice>
          <mc:Fallback xmlns="">
            <p:pic>
              <p:nvPicPr>
                <p:cNvPr id="219" name="Freihand 218">
                  <a:extLst>
                    <a:ext uri="{FF2B5EF4-FFF2-40B4-BE49-F238E27FC236}">
                      <a16:creationId xmlns:a16="http://schemas.microsoft.com/office/drawing/2014/main" id="{597F931C-7CA9-F0AF-71A8-0396D1AD29A8}"/>
                    </a:ext>
                  </a:extLst>
                </p:cNvPr>
                <p:cNvPicPr/>
                <p:nvPr/>
              </p:nvPicPr>
              <p:blipFill>
                <a:blip r:embed="rId278"/>
                <a:stretch>
                  <a:fillRect/>
                </a:stretch>
              </p:blipFill>
              <p:spPr>
                <a:xfrm>
                  <a:off x="4865893" y="5005707"/>
                  <a:ext cx="29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0" name="Freihand 219">
                  <a:extLst>
                    <a:ext uri="{FF2B5EF4-FFF2-40B4-BE49-F238E27FC236}">
                      <a16:creationId xmlns:a16="http://schemas.microsoft.com/office/drawing/2014/main" id="{3C0C93A6-A1A8-DB9B-1D53-C14D1D997179}"/>
                    </a:ext>
                  </a:extLst>
                </p14:cNvPr>
                <p14:cNvContentPartPr/>
                <p14:nvPr/>
              </p14:nvContentPartPr>
              <p14:xfrm>
                <a:off x="4878853" y="4991307"/>
                <a:ext cx="144720" cy="87120"/>
              </p14:xfrm>
            </p:contentPart>
          </mc:Choice>
          <mc:Fallback xmlns="">
            <p:pic>
              <p:nvPicPr>
                <p:cNvPr id="220" name="Freihand 219">
                  <a:extLst>
                    <a:ext uri="{FF2B5EF4-FFF2-40B4-BE49-F238E27FC236}">
                      <a16:creationId xmlns:a16="http://schemas.microsoft.com/office/drawing/2014/main" id="{3C0C93A6-A1A8-DB9B-1D53-C14D1D997179}"/>
                    </a:ext>
                  </a:extLst>
                </p:cNvPr>
                <p:cNvPicPr/>
                <p:nvPr/>
              </p:nvPicPr>
              <p:blipFill>
                <a:blip r:embed="rId280"/>
                <a:stretch>
                  <a:fillRect/>
                </a:stretch>
              </p:blipFill>
              <p:spPr>
                <a:xfrm>
                  <a:off x="4870213" y="4982307"/>
                  <a:ext cx="162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1" name="Freihand 220">
                  <a:extLst>
                    <a:ext uri="{FF2B5EF4-FFF2-40B4-BE49-F238E27FC236}">
                      <a16:creationId xmlns:a16="http://schemas.microsoft.com/office/drawing/2014/main" id="{9FBA8472-38ED-E797-2DC4-4FA86C29F304}"/>
                    </a:ext>
                  </a:extLst>
                </p14:cNvPr>
                <p14:cNvContentPartPr/>
                <p14:nvPr/>
              </p14:nvContentPartPr>
              <p14:xfrm>
                <a:off x="4887853" y="5032707"/>
                <a:ext cx="326880" cy="153360"/>
              </p14:xfrm>
            </p:contentPart>
          </mc:Choice>
          <mc:Fallback xmlns="">
            <p:pic>
              <p:nvPicPr>
                <p:cNvPr id="221" name="Freihand 220">
                  <a:extLst>
                    <a:ext uri="{FF2B5EF4-FFF2-40B4-BE49-F238E27FC236}">
                      <a16:creationId xmlns:a16="http://schemas.microsoft.com/office/drawing/2014/main" id="{9FBA8472-38ED-E797-2DC4-4FA86C29F304}"/>
                    </a:ext>
                  </a:extLst>
                </p:cNvPr>
                <p:cNvPicPr/>
                <p:nvPr/>
              </p:nvPicPr>
              <p:blipFill>
                <a:blip r:embed="rId282"/>
                <a:stretch>
                  <a:fillRect/>
                </a:stretch>
              </p:blipFill>
              <p:spPr>
                <a:xfrm>
                  <a:off x="4878853" y="5024067"/>
                  <a:ext cx="344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4" name="Freihand 223">
                  <a:extLst>
                    <a:ext uri="{FF2B5EF4-FFF2-40B4-BE49-F238E27FC236}">
                      <a16:creationId xmlns:a16="http://schemas.microsoft.com/office/drawing/2014/main" id="{5329ABFE-1F16-9EB7-E77B-384F4A357D58}"/>
                    </a:ext>
                  </a:extLst>
                </p14:cNvPr>
                <p14:cNvContentPartPr/>
                <p14:nvPr/>
              </p14:nvContentPartPr>
              <p14:xfrm>
                <a:off x="5120773" y="5083827"/>
                <a:ext cx="105120" cy="59040"/>
              </p14:xfrm>
            </p:contentPart>
          </mc:Choice>
          <mc:Fallback xmlns="">
            <p:pic>
              <p:nvPicPr>
                <p:cNvPr id="224" name="Freihand 223">
                  <a:extLst>
                    <a:ext uri="{FF2B5EF4-FFF2-40B4-BE49-F238E27FC236}">
                      <a16:creationId xmlns:a16="http://schemas.microsoft.com/office/drawing/2014/main" id="{5329ABFE-1F16-9EB7-E77B-384F4A357D58}"/>
                    </a:ext>
                  </a:extLst>
                </p:cNvPr>
                <p:cNvPicPr/>
                <p:nvPr/>
              </p:nvPicPr>
              <p:blipFill>
                <a:blip r:embed="rId284"/>
                <a:stretch>
                  <a:fillRect/>
                </a:stretch>
              </p:blipFill>
              <p:spPr>
                <a:xfrm>
                  <a:off x="5111773" y="5074827"/>
                  <a:ext cx="122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5" name="Freihand 224">
                  <a:extLst>
                    <a:ext uri="{FF2B5EF4-FFF2-40B4-BE49-F238E27FC236}">
                      <a16:creationId xmlns:a16="http://schemas.microsoft.com/office/drawing/2014/main" id="{26178E40-0C1F-4BEC-2BB4-DCEEBCF23899}"/>
                    </a:ext>
                  </a:extLst>
                </p14:cNvPr>
                <p14:cNvContentPartPr/>
                <p14:nvPr/>
              </p14:nvContentPartPr>
              <p14:xfrm>
                <a:off x="5329933" y="5035587"/>
                <a:ext cx="138960" cy="248760"/>
              </p14:xfrm>
            </p:contentPart>
          </mc:Choice>
          <mc:Fallback xmlns="">
            <p:pic>
              <p:nvPicPr>
                <p:cNvPr id="225" name="Freihand 224">
                  <a:extLst>
                    <a:ext uri="{FF2B5EF4-FFF2-40B4-BE49-F238E27FC236}">
                      <a16:creationId xmlns:a16="http://schemas.microsoft.com/office/drawing/2014/main" id="{26178E40-0C1F-4BEC-2BB4-DCEEBCF23899}"/>
                    </a:ext>
                  </a:extLst>
                </p:cNvPr>
                <p:cNvPicPr/>
                <p:nvPr/>
              </p:nvPicPr>
              <p:blipFill>
                <a:blip r:embed="rId286"/>
                <a:stretch>
                  <a:fillRect/>
                </a:stretch>
              </p:blipFill>
              <p:spPr>
                <a:xfrm>
                  <a:off x="5320933" y="5026947"/>
                  <a:ext cx="1566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26" name="Freihand 225">
                  <a:extLst>
                    <a:ext uri="{FF2B5EF4-FFF2-40B4-BE49-F238E27FC236}">
                      <a16:creationId xmlns:a16="http://schemas.microsoft.com/office/drawing/2014/main" id="{273495F0-AB07-E25E-C6A4-9AE23A7B3336}"/>
                    </a:ext>
                  </a:extLst>
                </p14:cNvPr>
                <p14:cNvContentPartPr/>
                <p14:nvPr/>
              </p14:nvContentPartPr>
              <p14:xfrm>
                <a:off x="5507773" y="4907067"/>
                <a:ext cx="289800" cy="203400"/>
              </p14:xfrm>
            </p:contentPart>
          </mc:Choice>
          <mc:Fallback xmlns="">
            <p:pic>
              <p:nvPicPr>
                <p:cNvPr id="226" name="Freihand 225">
                  <a:extLst>
                    <a:ext uri="{FF2B5EF4-FFF2-40B4-BE49-F238E27FC236}">
                      <a16:creationId xmlns:a16="http://schemas.microsoft.com/office/drawing/2014/main" id="{273495F0-AB07-E25E-C6A4-9AE23A7B3336}"/>
                    </a:ext>
                  </a:extLst>
                </p:cNvPr>
                <p:cNvPicPr/>
                <p:nvPr/>
              </p:nvPicPr>
              <p:blipFill>
                <a:blip r:embed="rId288"/>
                <a:stretch>
                  <a:fillRect/>
                </a:stretch>
              </p:blipFill>
              <p:spPr>
                <a:xfrm>
                  <a:off x="5499133" y="4898427"/>
                  <a:ext cx="307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27" name="Freihand 226">
                  <a:extLst>
                    <a:ext uri="{FF2B5EF4-FFF2-40B4-BE49-F238E27FC236}">
                      <a16:creationId xmlns:a16="http://schemas.microsoft.com/office/drawing/2014/main" id="{60DBDED4-5B93-6776-C645-95537970EC65}"/>
                    </a:ext>
                  </a:extLst>
                </p14:cNvPr>
                <p14:cNvContentPartPr/>
                <p14:nvPr/>
              </p14:nvContentPartPr>
              <p14:xfrm>
                <a:off x="5899453" y="4938027"/>
                <a:ext cx="111240" cy="154800"/>
              </p14:xfrm>
            </p:contentPart>
          </mc:Choice>
          <mc:Fallback xmlns="">
            <p:pic>
              <p:nvPicPr>
                <p:cNvPr id="227" name="Freihand 226">
                  <a:extLst>
                    <a:ext uri="{FF2B5EF4-FFF2-40B4-BE49-F238E27FC236}">
                      <a16:creationId xmlns:a16="http://schemas.microsoft.com/office/drawing/2014/main" id="{60DBDED4-5B93-6776-C645-95537970EC65}"/>
                    </a:ext>
                  </a:extLst>
                </p:cNvPr>
                <p:cNvPicPr/>
                <p:nvPr/>
              </p:nvPicPr>
              <p:blipFill>
                <a:blip r:embed="rId290"/>
                <a:stretch>
                  <a:fillRect/>
                </a:stretch>
              </p:blipFill>
              <p:spPr>
                <a:xfrm>
                  <a:off x="5890453" y="4929027"/>
                  <a:ext cx="128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8" name="Freihand 227">
                  <a:extLst>
                    <a:ext uri="{FF2B5EF4-FFF2-40B4-BE49-F238E27FC236}">
                      <a16:creationId xmlns:a16="http://schemas.microsoft.com/office/drawing/2014/main" id="{4CF1A198-1EBD-72B8-3647-809B657D0F83}"/>
                    </a:ext>
                  </a:extLst>
                </p14:cNvPr>
                <p14:cNvContentPartPr/>
                <p14:nvPr/>
              </p14:nvContentPartPr>
              <p14:xfrm>
                <a:off x="6148573" y="4952427"/>
                <a:ext cx="348480" cy="112320"/>
              </p14:xfrm>
            </p:contentPart>
          </mc:Choice>
          <mc:Fallback xmlns="">
            <p:pic>
              <p:nvPicPr>
                <p:cNvPr id="228" name="Freihand 227">
                  <a:extLst>
                    <a:ext uri="{FF2B5EF4-FFF2-40B4-BE49-F238E27FC236}">
                      <a16:creationId xmlns:a16="http://schemas.microsoft.com/office/drawing/2014/main" id="{4CF1A198-1EBD-72B8-3647-809B657D0F83}"/>
                    </a:ext>
                  </a:extLst>
                </p:cNvPr>
                <p:cNvPicPr/>
                <p:nvPr/>
              </p:nvPicPr>
              <p:blipFill>
                <a:blip r:embed="rId292"/>
                <a:stretch>
                  <a:fillRect/>
                </a:stretch>
              </p:blipFill>
              <p:spPr>
                <a:xfrm>
                  <a:off x="6139573" y="4943787"/>
                  <a:ext cx="366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9" name="Freihand 228">
                  <a:extLst>
                    <a:ext uri="{FF2B5EF4-FFF2-40B4-BE49-F238E27FC236}">
                      <a16:creationId xmlns:a16="http://schemas.microsoft.com/office/drawing/2014/main" id="{A1B06195-4603-B9DF-C2EA-72CE95E7F911}"/>
                    </a:ext>
                  </a:extLst>
                </p14:cNvPr>
                <p14:cNvContentPartPr/>
                <p14:nvPr/>
              </p14:nvContentPartPr>
              <p14:xfrm>
                <a:off x="6536653" y="4943067"/>
                <a:ext cx="96840" cy="123840"/>
              </p14:xfrm>
            </p:contentPart>
          </mc:Choice>
          <mc:Fallback xmlns="">
            <p:pic>
              <p:nvPicPr>
                <p:cNvPr id="229" name="Freihand 228">
                  <a:extLst>
                    <a:ext uri="{FF2B5EF4-FFF2-40B4-BE49-F238E27FC236}">
                      <a16:creationId xmlns:a16="http://schemas.microsoft.com/office/drawing/2014/main" id="{A1B06195-4603-B9DF-C2EA-72CE95E7F911}"/>
                    </a:ext>
                  </a:extLst>
                </p:cNvPr>
                <p:cNvPicPr/>
                <p:nvPr/>
              </p:nvPicPr>
              <p:blipFill>
                <a:blip r:embed="rId294"/>
                <a:stretch>
                  <a:fillRect/>
                </a:stretch>
              </p:blipFill>
              <p:spPr>
                <a:xfrm>
                  <a:off x="6528013" y="4934067"/>
                  <a:ext cx="114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31" name="Freihand 230">
                  <a:extLst>
                    <a:ext uri="{FF2B5EF4-FFF2-40B4-BE49-F238E27FC236}">
                      <a16:creationId xmlns:a16="http://schemas.microsoft.com/office/drawing/2014/main" id="{6E7CEBC6-A09D-C661-C09F-4AE57D9391DE}"/>
                    </a:ext>
                  </a:extLst>
                </p14:cNvPr>
                <p14:cNvContentPartPr/>
                <p14:nvPr/>
              </p14:nvContentPartPr>
              <p14:xfrm>
                <a:off x="6791533" y="4932627"/>
                <a:ext cx="515520" cy="171360"/>
              </p14:xfrm>
            </p:contentPart>
          </mc:Choice>
          <mc:Fallback xmlns="">
            <p:pic>
              <p:nvPicPr>
                <p:cNvPr id="231" name="Freihand 230">
                  <a:extLst>
                    <a:ext uri="{FF2B5EF4-FFF2-40B4-BE49-F238E27FC236}">
                      <a16:creationId xmlns:a16="http://schemas.microsoft.com/office/drawing/2014/main" id="{6E7CEBC6-A09D-C661-C09F-4AE57D9391DE}"/>
                    </a:ext>
                  </a:extLst>
                </p:cNvPr>
                <p:cNvPicPr/>
                <p:nvPr/>
              </p:nvPicPr>
              <p:blipFill>
                <a:blip r:embed="rId296"/>
                <a:stretch>
                  <a:fillRect/>
                </a:stretch>
              </p:blipFill>
              <p:spPr>
                <a:xfrm>
                  <a:off x="6782893" y="4923627"/>
                  <a:ext cx="533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32" name="Freihand 231">
                  <a:extLst>
                    <a:ext uri="{FF2B5EF4-FFF2-40B4-BE49-F238E27FC236}">
                      <a16:creationId xmlns:a16="http://schemas.microsoft.com/office/drawing/2014/main" id="{D51BAB84-6663-7ED2-7ED2-598ED0C6D279}"/>
                    </a:ext>
                  </a:extLst>
                </p14:cNvPr>
                <p14:cNvContentPartPr/>
                <p14:nvPr/>
              </p14:nvContentPartPr>
              <p14:xfrm>
                <a:off x="7442053" y="4914627"/>
                <a:ext cx="131760" cy="215640"/>
              </p14:xfrm>
            </p:contentPart>
          </mc:Choice>
          <mc:Fallback xmlns="">
            <p:pic>
              <p:nvPicPr>
                <p:cNvPr id="232" name="Freihand 231">
                  <a:extLst>
                    <a:ext uri="{FF2B5EF4-FFF2-40B4-BE49-F238E27FC236}">
                      <a16:creationId xmlns:a16="http://schemas.microsoft.com/office/drawing/2014/main" id="{D51BAB84-6663-7ED2-7ED2-598ED0C6D279}"/>
                    </a:ext>
                  </a:extLst>
                </p:cNvPr>
                <p:cNvPicPr/>
                <p:nvPr/>
              </p:nvPicPr>
              <p:blipFill>
                <a:blip r:embed="rId298"/>
                <a:stretch>
                  <a:fillRect/>
                </a:stretch>
              </p:blipFill>
              <p:spPr>
                <a:xfrm>
                  <a:off x="7433053" y="4905627"/>
                  <a:ext cx="149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33" name="Freihand 232">
                  <a:extLst>
                    <a:ext uri="{FF2B5EF4-FFF2-40B4-BE49-F238E27FC236}">
                      <a16:creationId xmlns:a16="http://schemas.microsoft.com/office/drawing/2014/main" id="{F67E2094-2990-AB32-0BCB-CAAE0C93492A}"/>
                    </a:ext>
                  </a:extLst>
                </p14:cNvPr>
                <p14:cNvContentPartPr/>
                <p14:nvPr/>
              </p14:nvContentPartPr>
              <p14:xfrm>
                <a:off x="7602613" y="5021547"/>
                <a:ext cx="218880" cy="60120"/>
              </p14:xfrm>
            </p:contentPart>
          </mc:Choice>
          <mc:Fallback xmlns="">
            <p:pic>
              <p:nvPicPr>
                <p:cNvPr id="233" name="Freihand 232">
                  <a:extLst>
                    <a:ext uri="{FF2B5EF4-FFF2-40B4-BE49-F238E27FC236}">
                      <a16:creationId xmlns:a16="http://schemas.microsoft.com/office/drawing/2014/main" id="{F67E2094-2990-AB32-0BCB-CAAE0C93492A}"/>
                    </a:ext>
                  </a:extLst>
                </p:cNvPr>
                <p:cNvPicPr/>
                <p:nvPr/>
              </p:nvPicPr>
              <p:blipFill>
                <a:blip r:embed="rId300"/>
                <a:stretch>
                  <a:fillRect/>
                </a:stretch>
              </p:blipFill>
              <p:spPr>
                <a:xfrm>
                  <a:off x="7593613" y="5012907"/>
                  <a:ext cx="236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34" name="Freihand 233">
                  <a:extLst>
                    <a:ext uri="{FF2B5EF4-FFF2-40B4-BE49-F238E27FC236}">
                      <a16:creationId xmlns:a16="http://schemas.microsoft.com/office/drawing/2014/main" id="{A2495E05-6D33-4486-F618-71AA1413AD53}"/>
                    </a:ext>
                  </a:extLst>
                </p14:cNvPr>
                <p14:cNvContentPartPr/>
                <p14:nvPr/>
              </p14:nvContentPartPr>
              <p14:xfrm>
                <a:off x="7862173" y="4917507"/>
                <a:ext cx="192240" cy="148320"/>
              </p14:xfrm>
            </p:contentPart>
          </mc:Choice>
          <mc:Fallback xmlns="">
            <p:pic>
              <p:nvPicPr>
                <p:cNvPr id="234" name="Freihand 233">
                  <a:extLst>
                    <a:ext uri="{FF2B5EF4-FFF2-40B4-BE49-F238E27FC236}">
                      <a16:creationId xmlns:a16="http://schemas.microsoft.com/office/drawing/2014/main" id="{A2495E05-6D33-4486-F618-71AA1413AD53}"/>
                    </a:ext>
                  </a:extLst>
                </p:cNvPr>
                <p:cNvPicPr/>
                <p:nvPr/>
              </p:nvPicPr>
              <p:blipFill>
                <a:blip r:embed="rId302"/>
                <a:stretch>
                  <a:fillRect/>
                </a:stretch>
              </p:blipFill>
              <p:spPr>
                <a:xfrm>
                  <a:off x="7853533" y="4908507"/>
                  <a:ext cx="209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35" name="Freihand 234">
                  <a:extLst>
                    <a:ext uri="{FF2B5EF4-FFF2-40B4-BE49-F238E27FC236}">
                      <a16:creationId xmlns:a16="http://schemas.microsoft.com/office/drawing/2014/main" id="{FDF20B71-0816-D015-2E87-62126EB3FC04}"/>
                    </a:ext>
                  </a:extLst>
                </p14:cNvPr>
                <p14:cNvContentPartPr/>
                <p14:nvPr/>
              </p14:nvContentPartPr>
              <p14:xfrm>
                <a:off x="8235493" y="4913547"/>
                <a:ext cx="28080" cy="141120"/>
              </p14:xfrm>
            </p:contentPart>
          </mc:Choice>
          <mc:Fallback xmlns="">
            <p:pic>
              <p:nvPicPr>
                <p:cNvPr id="235" name="Freihand 234">
                  <a:extLst>
                    <a:ext uri="{FF2B5EF4-FFF2-40B4-BE49-F238E27FC236}">
                      <a16:creationId xmlns:a16="http://schemas.microsoft.com/office/drawing/2014/main" id="{FDF20B71-0816-D015-2E87-62126EB3FC04}"/>
                    </a:ext>
                  </a:extLst>
                </p:cNvPr>
                <p:cNvPicPr/>
                <p:nvPr/>
              </p:nvPicPr>
              <p:blipFill>
                <a:blip r:embed="rId304"/>
                <a:stretch>
                  <a:fillRect/>
                </a:stretch>
              </p:blipFill>
              <p:spPr>
                <a:xfrm>
                  <a:off x="8226853" y="4904547"/>
                  <a:ext cx="45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36" name="Freihand 235">
                  <a:extLst>
                    <a:ext uri="{FF2B5EF4-FFF2-40B4-BE49-F238E27FC236}">
                      <a16:creationId xmlns:a16="http://schemas.microsoft.com/office/drawing/2014/main" id="{4DFAB50F-472E-471B-F0C8-1EB8FA4E8083}"/>
                    </a:ext>
                  </a:extLst>
                </p14:cNvPr>
                <p14:cNvContentPartPr/>
                <p14:nvPr/>
              </p14:nvContentPartPr>
              <p14:xfrm>
                <a:off x="8186533" y="4906347"/>
                <a:ext cx="186120" cy="212760"/>
              </p14:xfrm>
            </p:contentPart>
          </mc:Choice>
          <mc:Fallback xmlns="">
            <p:pic>
              <p:nvPicPr>
                <p:cNvPr id="236" name="Freihand 235">
                  <a:extLst>
                    <a:ext uri="{FF2B5EF4-FFF2-40B4-BE49-F238E27FC236}">
                      <a16:creationId xmlns:a16="http://schemas.microsoft.com/office/drawing/2014/main" id="{4DFAB50F-472E-471B-F0C8-1EB8FA4E8083}"/>
                    </a:ext>
                  </a:extLst>
                </p:cNvPr>
                <p:cNvPicPr/>
                <p:nvPr/>
              </p:nvPicPr>
              <p:blipFill>
                <a:blip r:embed="rId306"/>
                <a:stretch>
                  <a:fillRect/>
                </a:stretch>
              </p:blipFill>
              <p:spPr>
                <a:xfrm>
                  <a:off x="8177533" y="4897347"/>
                  <a:ext cx="203760" cy="230400"/>
                </a:xfrm>
                <a:prstGeom prst="rect">
                  <a:avLst/>
                </a:prstGeom>
              </p:spPr>
            </p:pic>
          </mc:Fallback>
        </mc:AlternateContent>
      </p:grpSp>
      <p:grpSp>
        <p:nvGrpSpPr>
          <p:cNvPr id="254" name="Gruppieren 253">
            <a:extLst>
              <a:ext uri="{FF2B5EF4-FFF2-40B4-BE49-F238E27FC236}">
                <a16:creationId xmlns:a16="http://schemas.microsoft.com/office/drawing/2014/main" id="{B0A6CE44-6A7F-0EF5-D768-19ABBFFB5C11}"/>
              </a:ext>
            </a:extLst>
          </p:cNvPr>
          <p:cNvGrpSpPr/>
          <p:nvPr/>
        </p:nvGrpSpPr>
        <p:grpSpPr>
          <a:xfrm>
            <a:off x="192013" y="4689267"/>
            <a:ext cx="3842280" cy="780840"/>
            <a:chOff x="192013" y="4689267"/>
            <a:chExt cx="3842280" cy="780840"/>
          </a:xfrm>
        </p:grpSpPr>
        <mc:AlternateContent xmlns:mc="http://schemas.openxmlformats.org/markup-compatibility/2006" xmlns:p14="http://schemas.microsoft.com/office/powerpoint/2010/main">
          <mc:Choice Requires="p14">
            <p:contentPart p14:bwMode="auto" r:id="rId307">
              <p14:nvContentPartPr>
                <p14:cNvPr id="212" name="Freihand 211">
                  <a:extLst>
                    <a:ext uri="{FF2B5EF4-FFF2-40B4-BE49-F238E27FC236}">
                      <a16:creationId xmlns:a16="http://schemas.microsoft.com/office/drawing/2014/main" id="{85A8473E-013C-086E-6939-824422455477}"/>
                    </a:ext>
                  </a:extLst>
                </p14:cNvPr>
                <p14:cNvContentPartPr/>
                <p14:nvPr/>
              </p14:nvContentPartPr>
              <p14:xfrm>
                <a:off x="3646213" y="4757307"/>
                <a:ext cx="158040" cy="224280"/>
              </p14:xfrm>
            </p:contentPart>
          </mc:Choice>
          <mc:Fallback xmlns="">
            <p:pic>
              <p:nvPicPr>
                <p:cNvPr id="212" name="Freihand 211">
                  <a:extLst>
                    <a:ext uri="{FF2B5EF4-FFF2-40B4-BE49-F238E27FC236}">
                      <a16:creationId xmlns:a16="http://schemas.microsoft.com/office/drawing/2014/main" id="{85A8473E-013C-086E-6939-824422455477}"/>
                    </a:ext>
                  </a:extLst>
                </p:cNvPr>
                <p:cNvPicPr/>
                <p:nvPr/>
              </p:nvPicPr>
              <p:blipFill>
                <a:blip r:embed="rId308"/>
                <a:stretch>
                  <a:fillRect/>
                </a:stretch>
              </p:blipFill>
              <p:spPr>
                <a:xfrm>
                  <a:off x="3637213" y="4748667"/>
                  <a:ext cx="175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DB1742B1-1E3F-E6BB-D543-B4FAAF135DD4}"/>
                    </a:ext>
                  </a:extLst>
                </p14:cNvPr>
                <p14:cNvContentPartPr/>
                <p14:nvPr/>
              </p14:nvContentPartPr>
              <p14:xfrm>
                <a:off x="3659173" y="4836147"/>
                <a:ext cx="130320" cy="95400"/>
              </p14:xfrm>
            </p:contentPart>
          </mc:Choice>
          <mc:Fallback xmlns="">
            <p:pic>
              <p:nvPicPr>
                <p:cNvPr id="213" name="Freihand 212">
                  <a:extLst>
                    <a:ext uri="{FF2B5EF4-FFF2-40B4-BE49-F238E27FC236}">
                      <a16:creationId xmlns:a16="http://schemas.microsoft.com/office/drawing/2014/main" id="{DB1742B1-1E3F-E6BB-D543-B4FAAF135DD4}"/>
                    </a:ext>
                  </a:extLst>
                </p:cNvPr>
                <p:cNvPicPr/>
                <p:nvPr/>
              </p:nvPicPr>
              <p:blipFill>
                <a:blip r:embed="rId310"/>
                <a:stretch>
                  <a:fillRect/>
                </a:stretch>
              </p:blipFill>
              <p:spPr>
                <a:xfrm>
                  <a:off x="3650173" y="4827507"/>
                  <a:ext cx="147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90F86DD0-ACF6-C660-88F3-6989C4CF6951}"/>
                    </a:ext>
                  </a:extLst>
                </p14:cNvPr>
                <p14:cNvContentPartPr/>
                <p14:nvPr/>
              </p14:nvContentPartPr>
              <p14:xfrm>
                <a:off x="3892453" y="4689267"/>
                <a:ext cx="141840" cy="88200"/>
              </p14:xfrm>
            </p:contentPart>
          </mc:Choice>
          <mc:Fallback xmlns="">
            <p:pic>
              <p:nvPicPr>
                <p:cNvPr id="215" name="Freihand 214">
                  <a:extLst>
                    <a:ext uri="{FF2B5EF4-FFF2-40B4-BE49-F238E27FC236}">
                      <a16:creationId xmlns:a16="http://schemas.microsoft.com/office/drawing/2014/main" id="{90F86DD0-ACF6-C660-88F3-6989C4CF6951}"/>
                    </a:ext>
                  </a:extLst>
                </p:cNvPr>
                <p:cNvPicPr/>
                <p:nvPr/>
              </p:nvPicPr>
              <p:blipFill>
                <a:blip r:embed="rId312"/>
                <a:stretch>
                  <a:fillRect/>
                </a:stretch>
              </p:blipFill>
              <p:spPr>
                <a:xfrm>
                  <a:off x="3883453" y="4680267"/>
                  <a:ext cx="15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8" name="Freihand 237">
                  <a:extLst>
                    <a:ext uri="{FF2B5EF4-FFF2-40B4-BE49-F238E27FC236}">
                      <a16:creationId xmlns:a16="http://schemas.microsoft.com/office/drawing/2014/main" id="{6F524437-3764-A125-367B-1FA03AEAC1D1}"/>
                    </a:ext>
                  </a:extLst>
                </p14:cNvPr>
                <p14:cNvContentPartPr/>
                <p14:nvPr/>
              </p14:nvContentPartPr>
              <p14:xfrm>
                <a:off x="2929813" y="5124867"/>
                <a:ext cx="759240" cy="128160"/>
              </p14:xfrm>
            </p:contentPart>
          </mc:Choice>
          <mc:Fallback xmlns="">
            <p:pic>
              <p:nvPicPr>
                <p:cNvPr id="238" name="Freihand 237">
                  <a:extLst>
                    <a:ext uri="{FF2B5EF4-FFF2-40B4-BE49-F238E27FC236}">
                      <a16:creationId xmlns:a16="http://schemas.microsoft.com/office/drawing/2014/main" id="{6F524437-3764-A125-367B-1FA03AEAC1D1}"/>
                    </a:ext>
                  </a:extLst>
                </p:cNvPr>
                <p:cNvPicPr/>
                <p:nvPr/>
              </p:nvPicPr>
              <p:blipFill>
                <a:blip r:embed="rId314"/>
                <a:stretch>
                  <a:fillRect/>
                </a:stretch>
              </p:blipFill>
              <p:spPr>
                <a:xfrm>
                  <a:off x="2920813" y="5115867"/>
                  <a:ext cx="776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9" name="Freihand 238">
                  <a:extLst>
                    <a:ext uri="{FF2B5EF4-FFF2-40B4-BE49-F238E27FC236}">
                      <a16:creationId xmlns:a16="http://schemas.microsoft.com/office/drawing/2014/main" id="{FF085303-77A7-329E-0EF2-C07CDCD30277}"/>
                    </a:ext>
                  </a:extLst>
                </p14:cNvPr>
                <p14:cNvContentPartPr/>
                <p14:nvPr/>
              </p14:nvContentPartPr>
              <p14:xfrm>
                <a:off x="2803453" y="5091747"/>
                <a:ext cx="222840" cy="234720"/>
              </p14:xfrm>
            </p:contentPart>
          </mc:Choice>
          <mc:Fallback xmlns="">
            <p:pic>
              <p:nvPicPr>
                <p:cNvPr id="239" name="Freihand 238">
                  <a:extLst>
                    <a:ext uri="{FF2B5EF4-FFF2-40B4-BE49-F238E27FC236}">
                      <a16:creationId xmlns:a16="http://schemas.microsoft.com/office/drawing/2014/main" id="{FF085303-77A7-329E-0EF2-C07CDCD30277}"/>
                    </a:ext>
                  </a:extLst>
                </p:cNvPr>
                <p:cNvPicPr/>
                <p:nvPr/>
              </p:nvPicPr>
              <p:blipFill>
                <a:blip r:embed="rId316"/>
                <a:stretch>
                  <a:fillRect/>
                </a:stretch>
              </p:blipFill>
              <p:spPr>
                <a:xfrm>
                  <a:off x="2794813" y="5083107"/>
                  <a:ext cx="2404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41" name="Freihand 240">
                  <a:extLst>
                    <a:ext uri="{FF2B5EF4-FFF2-40B4-BE49-F238E27FC236}">
                      <a16:creationId xmlns:a16="http://schemas.microsoft.com/office/drawing/2014/main" id="{53CBFE82-427A-D068-9BD9-CA9E32A29579}"/>
                    </a:ext>
                  </a:extLst>
                </p14:cNvPr>
                <p14:cNvContentPartPr/>
                <p14:nvPr/>
              </p14:nvContentPartPr>
              <p14:xfrm>
                <a:off x="282733" y="5199387"/>
                <a:ext cx="31320" cy="219240"/>
              </p14:xfrm>
            </p:contentPart>
          </mc:Choice>
          <mc:Fallback xmlns="">
            <p:pic>
              <p:nvPicPr>
                <p:cNvPr id="241" name="Freihand 240">
                  <a:extLst>
                    <a:ext uri="{FF2B5EF4-FFF2-40B4-BE49-F238E27FC236}">
                      <a16:creationId xmlns:a16="http://schemas.microsoft.com/office/drawing/2014/main" id="{53CBFE82-427A-D068-9BD9-CA9E32A29579}"/>
                    </a:ext>
                  </a:extLst>
                </p:cNvPr>
                <p:cNvPicPr/>
                <p:nvPr/>
              </p:nvPicPr>
              <p:blipFill>
                <a:blip r:embed="rId318"/>
                <a:stretch>
                  <a:fillRect/>
                </a:stretch>
              </p:blipFill>
              <p:spPr>
                <a:xfrm>
                  <a:off x="274093" y="5190387"/>
                  <a:ext cx="48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42" name="Freihand 241">
                  <a:extLst>
                    <a:ext uri="{FF2B5EF4-FFF2-40B4-BE49-F238E27FC236}">
                      <a16:creationId xmlns:a16="http://schemas.microsoft.com/office/drawing/2014/main" id="{3CAC15BF-FA7B-3F8E-042D-6E177A3C68FF}"/>
                    </a:ext>
                  </a:extLst>
                </p14:cNvPr>
                <p14:cNvContentPartPr/>
                <p14:nvPr/>
              </p14:nvContentPartPr>
              <p14:xfrm>
                <a:off x="247813" y="5372907"/>
                <a:ext cx="183600" cy="48600"/>
              </p14:xfrm>
            </p:contentPart>
          </mc:Choice>
          <mc:Fallback xmlns="">
            <p:pic>
              <p:nvPicPr>
                <p:cNvPr id="242" name="Freihand 241">
                  <a:extLst>
                    <a:ext uri="{FF2B5EF4-FFF2-40B4-BE49-F238E27FC236}">
                      <a16:creationId xmlns:a16="http://schemas.microsoft.com/office/drawing/2014/main" id="{3CAC15BF-FA7B-3F8E-042D-6E177A3C68FF}"/>
                    </a:ext>
                  </a:extLst>
                </p:cNvPr>
                <p:cNvPicPr/>
                <p:nvPr/>
              </p:nvPicPr>
              <p:blipFill>
                <a:blip r:embed="rId320"/>
                <a:stretch>
                  <a:fillRect/>
                </a:stretch>
              </p:blipFill>
              <p:spPr>
                <a:xfrm>
                  <a:off x="239173" y="5363907"/>
                  <a:ext cx="201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3" name="Freihand 242">
                  <a:extLst>
                    <a:ext uri="{FF2B5EF4-FFF2-40B4-BE49-F238E27FC236}">
                      <a16:creationId xmlns:a16="http://schemas.microsoft.com/office/drawing/2014/main" id="{C748B036-0217-42CB-53D9-FC13CD17AC6B}"/>
                    </a:ext>
                  </a:extLst>
                </p14:cNvPr>
                <p14:cNvContentPartPr/>
                <p14:nvPr/>
              </p14:nvContentPartPr>
              <p14:xfrm>
                <a:off x="192013" y="5157267"/>
                <a:ext cx="160560" cy="16200"/>
              </p14:xfrm>
            </p:contentPart>
          </mc:Choice>
          <mc:Fallback xmlns="">
            <p:pic>
              <p:nvPicPr>
                <p:cNvPr id="243" name="Freihand 242">
                  <a:extLst>
                    <a:ext uri="{FF2B5EF4-FFF2-40B4-BE49-F238E27FC236}">
                      <a16:creationId xmlns:a16="http://schemas.microsoft.com/office/drawing/2014/main" id="{C748B036-0217-42CB-53D9-FC13CD17AC6B}"/>
                    </a:ext>
                  </a:extLst>
                </p:cNvPr>
                <p:cNvPicPr/>
                <p:nvPr/>
              </p:nvPicPr>
              <p:blipFill>
                <a:blip r:embed="rId322"/>
                <a:stretch>
                  <a:fillRect/>
                </a:stretch>
              </p:blipFill>
              <p:spPr>
                <a:xfrm>
                  <a:off x="183373" y="5148627"/>
                  <a:ext cx="178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44" name="Freihand 243">
                  <a:extLst>
                    <a:ext uri="{FF2B5EF4-FFF2-40B4-BE49-F238E27FC236}">
                      <a16:creationId xmlns:a16="http://schemas.microsoft.com/office/drawing/2014/main" id="{B001A506-BDC6-3BE5-0436-D8FD84EC9716}"/>
                    </a:ext>
                  </a:extLst>
                </p14:cNvPr>
                <p14:cNvContentPartPr/>
                <p14:nvPr/>
              </p14:nvContentPartPr>
              <p14:xfrm>
                <a:off x="467413" y="5296587"/>
                <a:ext cx="170640" cy="70200"/>
              </p14:xfrm>
            </p:contentPart>
          </mc:Choice>
          <mc:Fallback xmlns="">
            <p:pic>
              <p:nvPicPr>
                <p:cNvPr id="244" name="Freihand 243">
                  <a:extLst>
                    <a:ext uri="{FF2B5EF4-FFF2-40B4-BE49-F238E27FC236}">
                      <a16:creationId xmlns:a16="http://schemas.microsoft.com/office/drawing/2014/main" id="{B001A506-BDC6-3BE5-0436-D8FD84EC9716}"/>
                    </a:ext>
                  </a:extLst>
                </p:cNvPr>
                <p:cNvPicPr/>
                <p:nvPr/>
              </p:nvPicPr>
              <p:blipFill>
                <a:blip r:embed="rId324"/>
                <a:stretch>
                  <a:fillRect/>
                </a:stretch>
              </p:blipFill>
              <p:spPr>
                <a:xfrm>
                  <a:off x="458413" y="5287587"/>
                  <a:ext cx="188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5" name="Freihand 244">
                  <a:extLst>
                    <a:ext uri="{FF2B5EF4-FFF2-40B4-BE49-F238E27FC236}">
                      <a16:creationId xmlns:a16="http://schemas.microsoft.com/office/drawing/2014/main" id="{332B4E53-EF19-DB3B-9CC2-0E9FC1F39F43}"/>
                    </a:ext>
                  </a:extLst>
                </p14:cNvPr>
                <p14:cNvContentPartPr/>
                <p14:nvPr/>
              </p14:nvContentPartPr>
              <p14:xfrm>
                <a:off x="712933" y="5248347"/>
                <a:ext cx="84240" cy="221760"/>
              </p14:xfrm>
            </p:contentPart>
          </mc:Choice>
          <mc:Fallback xmlns="">
            <p:pic>
              <p:nvPicPr>
                <p:cNvPr id="245" name="Freihand 244">
                  <a:extLst>
                    <a:ext uri="{FF2B5EF4-FFF2-40B4-BE49-F238E27FC236}">
                      <a16:creationId xmlns:a16="http://schemas.microsoft.com/office/drawing/2014/main" id="{332B4E53-EF19-DB3B-9CC2-0E9FC1F39F43}"/>
                    </a:ext>
                  </a:extLst>
                </p:cNvPr>
                <p:cNvPicPr/>
                <p:nvPr/>
              </p:nvPicPr>
              <p:blipFill>
                <a:blip r:embed="rId326"/>
                <a:stretch>
                  <a:fillRect/>
                </a:stretch>
              </p:blipFill>
              <p:spPr>
                <a:xfrm>
                  <a:off x="703933" y="5239347"/>
                  <a:ext cx="101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6" name="Freihand 245">
                  <a:extLst>
                    <a:ext uri="{FF2B5EF4-FFF2-40B4-BE49-F238E27FC236}">
                      <a16:creationId xmlns:a16="http://schemas.microsoft.com/office/drawing/2014/main" id="{6ACB8A81-25FF-8B31-D76B-3E2DB93B9E4B}"/>
                    </a:ext>
                  </a:extLst>
                </p14:cNvPr>
                <p14:cNvContentPartPr/>
                <p14:nvPr/>
              </p14:nvContentPartPr>
              <p14:xfrm>
                <a:off x="841453" y="5180307"/>
                <a:ext cx="141480" cy="155880"/>
              </p14:xfrm>
            </p:contentPart>
          </mc:Choice>
          <mc:Fallback xmlns="">
            <p:pic>
              <p:nvPicPr>
                <p:cNvPr id="246" name="Freihand 245">
                  <a:extLst>
                    <a:ext uri="{FF2B5EF4-FFF2-40B4-BE49-F238E27FC236}">
                      <a16:creationId xmlns:a16="http://schemas.microsoft.com/office/drawing/2014/main" id="{6ACB8A81-25FF-8B31-D76B-3E2DB93B9E4B}"/>
                    </a:ext>
                  </a:extLst>
                </p:cNvPr>
                <p:cNvPicPr/>
                <p:nvPr/>
              </p:nvPicPr>
              <p:blipFill>
                <a:blip r:embed="rId328"/>
                <a:stretch>
                  <a:fillRect/>
                </a:stretch>
              </p:blipFill>
              <p:spPr>
                <a:xfrm>
                  <a:off x="832453" y="5171667"/>
                  <a:ext cx="159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47" name="Freihand 246">
                  <a:extLst>
                    <a:ext uri="{FF2B5EF4-FFF2-40B4-BE49-F238E27FC236}">
                      <a16:creationId xmlns:a16="http://schemas.microsoft.com/office/drawing/2014/main" id="{0EF58605-B328-2E6A-55AA-C6C097E1FB05}"/>
                    </a:ext>
                  </a:extLst>
                </p14:cNvPr>
                <p14:cNvContentPartPr/>
                <p14:nvPr/>
              </p14:nvContentPartPr>
              <p14:xfrm>
                <a:off x="1022533" y="5096787"/>
                <a:ext cx="142560" cy="176760"/>
              </p14:xfrm>
            </p:contentPart>
          </mc:Choice>
          <mc:Fallback xmlns="">
            <p:pic>
              <p:nvPicPr>
                <p:cNvPr id="247" name="Freihand 246">
                  <a:extLst>
                    <a:ext uri="{FF2B5EF4-FFF2-40B4-BE49-F238E27FC236}">
                      <a16:creationId xmlns:a16="http://schemas.microsoft.com/office/drawing/2014/main" id="{0EF58605-B328-2E6A-55AA-C6C097E1FB05}"/>
                    </a:ext>
                  </a:extLst>
                </p:cNvPr>
                <p:cNvPicPr/>
                <p:nvPr/>
              </p:nvPicPr>
              <p:blipFill>
                <a:blip r:embed="rId330"/>
                <a:stretch>
                  <a:fillRect/>
                </a:stretch>
              </p:blipFill>
              <p:spPr>
                <a:xfrm>
                  <a:off x="1013533" y="5088147"/>
                  <a:ext cx="160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8" name="Freihand 247">
                  <a:extLst>
                    <a:ext uri="{FF2B5EF4-FFF2-40B4-BE49-F238E27FC236}">
                      <a16:creationId xmlns:a16="http://schemas.microsoft.com/office/drawing/2014/main" id="{6254EEF3-4EEB-6BA5-6B01-ABA4CE302679}"/>
                    </a:ext>
                  </a:extLst>
                </p14:cNvPr>
                <p14:cNvContentPartPr/>
                <p14:nvPr/>
              </p14:nvContentPartPr>
              <p14:xfrm>
                <a:off x="1322053" y="5128467"/>
                <a:ext cx="194400" cy="165240"/>
              </p14:xfrm>
            </p:contentPart>
          </mc:Choice>
          <mc:Fallback xmlns="">
            <p:pic>
              <p:nvPicPr>
                <p:cNvPr id="248" name="Freihand 247">
                  <a:extLst>
                    <a:ext uri="{FF2B5EF4-FFF2-40B4-BE49-F238E27FC236}">
                      <a16:creationId xmlns:a16="http://schemas.microsoft.com/office/drawing/2014/main" id="{6254EEF3-4EEB-6BA5-6B01-ABA4CE302679}"/>
                    </a:ext>
                  </a:extLst>
                </p:cNvPr>
                <p:cNvPicPr/>
                <p:nvPr/>
              </p:nvPicPr>
              <p:blipFill>
                <a:blip r:embed="rId332"/>
                <a:stretch>
                  <a:fillRect/>
                </a:stretch>
              </p:blipFill>
              <p:spPr>
                <a:xfrm>
                  <a:off x="1313053" y="5119827"/>
                  <a:ext cx="212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9" name="Freihand 248">
                  <a:extLst>
                    <a:ext uri="{FF2B5EF4-FFF2-40B4-BE49-F238E27FC236}">
                      <a16:creationId xmlns:a16="http://schemas.microsoft.com/office/drawing/2014/main" id="{7E0F7F51-FAB3-EE45-64AE-8BE2604D8DB5}"/>
                    </a:ext>
                  </a:extLst>
                </p14:cNvPr>
                <p14:cNvContentPartPr/>
                <p14:nvPr/>
              </p14:nvContentPartPr>
              <p14:xfrm>
                <a:off x="1553173" y="5173467"/>
                <a:ext cx="71640" cy="109080"/>
              </p14:xfrm>
            </p:contentPart>
          </mc:Choice>
          <mc:Fallback xmlns="">
            <p:pic>
              <p:nvPicPr>
                <p:cNvPr id="249" name="Freihand 248">
                  <a:extLst>
                    <a:ext uri="{FF2B5EF4-FFF2-40B4-BE49-F238E27FC236}">
                      <a16:creationId xmlns:a16="http://schemas.microsoft.com/office/drawing/2014/main" id="{7E0F7F51-FAB3-EE45-64AE-8BE2604D8DB5}"/>
                    </a:ext>
                  </a:extLst>
                </p:cNvPr>
                <p:cNvPicPr/>
                <p:nvPr/>
              </p:nvPicPr>
              <p:blipFill>
                <a:blip r:embed="rId334"/>
                <a:stretch>
                  <a:fillRect/>
                </a:stretch>
              </p:blipFill>
              <p:spPr>
                <a:xfrm>
                  <a:off x="1544533" y="5164827"/>
                  <a:ext cx="89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50" name="Freihand 249">
                  <a:extLst>
                    <a:ext uri="{FF2B5EF4-FFF2-40B4-BE49-F238E27FC236}">
                      <a16:creationId xmlns:a16="http://schemas.microsoft.com/office/drawing/2014/main" id="{C2E5C0EB-A315-C6AE-44A4-2DA5BBCF1F0B}"/>
                    </a:ext>
                  </a:extLst>
                </p14:cNvPr>
                <p14:cNvContentPartPr/>
                <p14:nvPr/>
              </p14:nvContentPartPr>
              <p14:xfrm>
                <a:off x="1752973" y="5048907"/>
                <a:ext cx="110880" cy="232560"/>
              </p14:xfrm>
            </p:contentPart>
          </mc:Choice>
          <mc:Fallback xmlns="">
            <p:pic>
              <p:nvPicPr>
                <p:cNvPr id="250" name="Freihand 249">
                  <a:extLst>
                    <a:ext uri="{FF2B5EF4-FFF2-40B4-BE49-F238E27FC236}">
                      <a16:creationId xmlns:a16="http://schemas.microsoft.com/office/drawing/2014/main" id="{C2E5C0EB-A315-C6AE-44A4-2DA5BBCF1F0B}"/>
                    </a:ext>
                  </a:extLst>
                </p:cNvPr>
                <p:cNvPicPr/>
                <p:nvPr/>
              </p:nvPicPr>
              <p:blipFill>
                <a:blip r:embed="rId336"/>
                <a:stretch>
                  <a:fillRect/>
                </a:stretch>
              </p:blipFill>
              <p:spPr>
                <a:xfrm>
                  <a:off x="1743973" y="5040267"/>
                  <a:ext cx="128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51" name="Freihand 250">
                  <a:extLst>
                    <a:ext uri="{FF2B5EF4-FFF2-40B4-BE49-F238E27FC236}">
                      <a16:creationId xmlns:a16="http://schemas.microsoft.com/office/drawing/2014/main" id="{AEDF8959-C67E-65E6-F147-7C324D534EE0}"/>
                    </a:ext>
                  </a:extLst>
                </p14:cNvPr>
                <p14:cNvContentPartPr/>
                <p14:nvPr/>
              </p14:nvContentPartPr>
              <p14:xfrm>
                <a:off x="1868173" y="5072307"/>
                <a:ext cx="370800" cy="171000"/>
              </p14:xfrm>
            </p:contentPart>
          </mc:Choice>
          <mc:Fallback xmlns="">
            <p:pic>
              <p:nvPicPr>
                <p:cNvPr id="251" name="Freihand 250">
                  <a:extLst>
                    <a:ext uri="{FF2B5EF4-FFF2-40B4-BE49-F238E27FC236}">
                      <a16:creationId xmlns:a16="http://schemas.microsoft.com/office/drawing/2014/main" id="{AEDF8959-C67E-65E6-F147-7C324D534EE0}"/>
                    </a:ext>
                  </a:extLst>
                </p:cNvPr>
                <p:cNvPicPr/>
                <p:nvPr/>
              </p:nvPicPr>
              <p:blipFill>
                <a:blip r:embed="rId338"/>
                <a:stretch>
                  <a:fillRect/>
                </a:stretch>
              </p:blipFill>
              <p:spPr>
                <a:xfrm>
                  <a:off x="1859533" y="5063667"/>
                  <a:ext cx="388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52" name="Freihand 251">
                  <a:extLst>
                    <a:ext uri="{FF2B5EF4-FFF2-40B4-BE49-F238E27FC236}">
                      <a16:creationId xmlns:a16="http://schemas.microsoft.com/office/drawing/2014/main" id="{8831269C-A978-EE07-E15F-63AE42B3FE05}"/>
                    </a:ext>
                  </a:extLst>
                </p14:cNvPr>
                <p14:cNvContentPartPr/>
                <p14:nvPr/>
              </p14:nvContentPartPr>
              <p14:xfrm>
                <a:off x="2262733" y="5132427"/>
                <a:ext cx="65160" cy="118440"/>
              </p14:xfrm>
            </p:contentPart>
          </mc:Choice>
          <mc:Fallback xmlns="">
            <p:pic>
              <p:nvPicPr>
                <p:cNvPr id="252" name="Freihand 251">
                  <a:extLst>
                    <a:ext uri="{FF2B5EF4-FFF2-40B4-BE49-F238E27FC236}">
                      <a16:creationId xmlns:a16="http://schemas.microsoft.com/office/drawing/2014/main" id="{8831269C-A978-EE07-E15F-63AE42B3FE05}"/>
                    </a:ext>
                  </a:extLst>
                </p:cNvPr>
                <p:cNvPicPr/>
                <p:nvPr/>
              </p:nvPicPr>
              <p:blipFill>
                <a:blip r:embed="rId340"/>
                <a:stretch>
                  <a:fillRect/>
                </a:stretch>
              </p:blipFill>
              <p:spPr>
                <a:xfrm>
                  <a:off x="2254093" y="5123787"/>
                  <a:ext cx="82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3" name="Freihand 252">
                  <a:extLst>
                    <a:ext uri="{FF2B5EF4-FFF2-40B4-BE49-F238E27FC236}">
                      <a16:creationId xmlns:a16="http://schemas.microsoft.com/office/drawing/2014/main" id="{BBDC42AF-23C9-7FE8-70A2-5E20CC81D6D8}"/>
                    </a:ext>
                  </a:extLst>
                </p14:cNvPr>
                <p14:cNvContentPartPr/>
                <p14:nvPr/>
              </p14:nvContentPartPr>
              <p14:xfrm>
                <a:off x="2458213" y="5012547"/>
                <a:ext cx="208080" cy="261720"/>
              </p14:xfrm>
            </p:contentPart>
          </mc:Choice>
          <mc:Fallback xmlns="">
            <p:pic>
              <p:nvPicPr>
                <p:cNvPr id="253" name="Freihand 252">
                  <a:extLst>
                    <a:ext uri="{FF2B5EF4-FFF2-40B4-BE49-F238E27FC236}">
                      <a16:creationId xmlns:a16="http://schemas.microsoft.com/office/drawing/2014/main" id="{BBDC42AF-23C9-7FE8-70A2-5E20CC81D6D8}"/>
                    </a:ext>
                  </a:extLst>
                </p:cNvPr>
                <p:cNvPicPr/>
                <p:nvPr/>
              </p:nvPicPr>
              <p:blipFill>
                <a:blip r:embed="rId342"/>
                <a:stretch>
                  <a:fillRect/>
                </a:stretch>
              </p:blipFill>
              <p:spPr>
                <a:xfrm>
                  <a:off x="2449573" y="5003547"/>
                  <a:ext cx="225720" cy="27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3">
            <p14:nvContentPartPr>
              <p14:cNvPr id="22" name="Freihand 21">
                <a:extLst>
                  <a:ext uri="{FF2B5EF4-FFF2-40B4-BE49-F238E27FC236}">
                    <a16:creationId xmlns:a16="http://schemas.microsoft.com/office/drawing/2014/main" id="{C38138F6-6568-8A22-241F-9E9A970E41E3}"/>
                  </a:ext>
                </a:extLst>
              </p14:cNvPr>
              <p14:cNvContentPartPr/>
              <p14:nvPr/>
            </p14:nvContentPartPr>
            <p14:xfrm>
              <a:off x="4290382" y="1005382"/>
              <a:ext cx="817920" cy="834480"/>
            </p14:xfrm>
          </p:contentPart>
        </mc:Choice>
        <mc:Fallback>
          <p:pic>
            <p:nvPicPr>
              <p:cNvPr id="22" name="Freihand 21">
                <a:extLst>
                  <a:ext uri="{FF2B5EF4-FFF2-40B4-BE49-F238E27FC236}">
                    <a16:creationId xmlns:a16="http://schemas.microsoft.com/office/drawing/2014/main" id="{C38138F6-6568-8A22-241F-9E9A970E41E3}"/>
                  </a:ext>
                </a:extLst>
              </p:cNvPr>
              <p:cNvPicPr/>
              <p:nvPr/>
            </p:nvPicPr>
            <p:blipFill>
              <a:blip r:embed="rId344"/>
              <a:stretch>
                <a:fillRect/>
              </a:stretch>
            </p:blipFill>
            <p:spPr>
              <a:xfrm>
                <a:off x="4281382" y="996382"/>
                <a:ext cx="835560" cy="852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6" name="Freihand 25">
                <a:extLst>
                  <a:ext uri="{FF2B5EF4-FFF2-40B4-BE49-F238E27FC236}">
                    <a16:creationId xmlns:a16="http://schemas.microsoft.com/office/drawing/2014/main" id="{6CA53294-B682-E929-AC89-695F9B06D163}"/>
                  </a:ext>
                </a:extLst>
              </p14:cNvPr>
              <p14:cNvContentPartPr/>
              <p14:nvPr/>
            </p14:nvContentPartPr>
            <p14:xfrm>
              <a:off x="4507102" y="3692062"/>
              <a:ext cx="730440" cy="730080"/>
            </p14:xfrm>
          </p:contentPart>
        </mc:Choice>
        <mc:Fallback>
          <p:pic>
            <p:nvPicPr>
              <p:cNvPr id="26" name="Freihand 25">
                <a:extLst>
                  <a:ext uri="{FF2B5EF4-FFF2-40B4-BE49-F238E27FC236}">
                    <a16:creationId xmlns:a16="http://schemas.microsoft.com/office/drawing/2014/main" id="{6CA53294-B682-E929-AC89-695F9B06D163}"/>
                  </a:ext>
                </a:extLst>
              </p:cNvPr>
              <p:cNvPicPr/>
              <p:nvPr/>
            </p:nvPicPr>
            <p:blipFill>
              <a:blip r:embed="rId346"/>
              <a:stretch>
                <a:fillRect/>
              </a:stretch>
            </p:blipFill>
            <p:spPr>
              <a:xfrm>
                <a:off x="4498462" y="3683062"/>
                <a:ext cx="748080" cy="747720"/>
              </a:xfrm>
              <a:prstGeom prst="rect">
                <a:avLst/>
              </a:prstGeom>
            </p:spPr>
          </p:pic>
        </mc:Fallback>
      </mc:AlternateContent>
    </p:spTree>
    <p:extLst>
      <p:ext uri="{BB962C8B-B14F-4D97-AF65-F5344CB8AC3E}">
        <p14:creationId xmlns:p14="http://schemas.microsoft.com/office/powerpoint/2010/main" val="311646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2" name="Title 1">
            <a:extLst>
              <a:ext uri="{FF2B5EF4-FFF2-40B4-BE49-F238E27FC236}">
                <a16:creationId xmlns:a16="http://schemas.microsoft.com/office/drawing/2014/main" id="{FE316A7D-3A3A-466C-B340-65AB27AA8658}"/>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cxnSp>
        <p:nvCxnSpPr>
          <p:cNvPr id="38" name="Straight Connector 45">
            <a:extLst>
              <a:ext uri="{FF2B5EF4-FFF2-40B4-BE49-F238E27FC236}">
                <a16:creationId xmlns:a16="http://schemas.microsoft.com/office/drawing/2014/main" id="{3B306DB7-C10E-4939-849B-502456E39FF3}"/>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A78299F5-0467-4483-8962-6DF7832328EE}"/>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64">
            <a:extLst>
              <a:ext uri="{FF2B5EF4-FFF2-40B4-BE49-F238E27FC236}">
                <a16:creationId xmlns:a16="http://schemas.microsoft.com/office/drawing/2014/main" id="{5AB5936F-262B-4C3B-936A-78A80F8A0E4C}"/>
              </a:ext>
            </a:extLst>
          </p:cNvPr>
          <p:cNvCxnSpPr>
            <a:stCxn id="51"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64">
            <a:extLst>
              <a:ext uri="{FF2B5EF4-FFF2-40B4-BE49-F238E27FC236}">
                <a16:creationId xmlns:a16="http://schemas.microsoft.com/office/drawing/2014/main" id="{8CFA91D6-7906-4EAB-B325-2F2C43F25CDC}"/>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73">
                <a:extLst>
                  <a:ext uri="{FF2B5EF4-FFF2-40B4-BE49-F238E27FC236}">
                    <a16:creationId xmlns:a16="http://schemas.microsoft.com/office/drawing/2014/main" id="{F109D94C-1930-41E4-B098-0CF0FDCD2F9F}"/>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73">
                <a:extLst>
                  <a:ext uri="{FF2B5EF4-FFF2-40B4-BE49-F238E27FC236}">
                    <a16:creationId xmlns:a16="http://schemas.microsoft.com/office/drawing/2014/main" id="{F109D94C-1930-41E4-B098-0CF0FDCD2F9F}"/>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71">
                <a:extLst>
                  <a:ext uri="{FF2B5EF4-FFF2-40B4-BE49-F238E27FC236}">
                    <a16:creationId xmlns:a16="http://schemas.microsoft.com/office/drawing/2014/main" id="{F05EDBD6-B360-4E4C-8663-D71257A035E0}"/>
                  </a:ext>
                </a:extLst>
              </p:cNvPr>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51" name="TextBox 71">
                <a:extLst>
                  <a:ext uri="{FF2B5EF4-FFF2-40B4-BE49-F238E27FC236}">
                    <a16:creationId xmlns:a16="http://schemas.microsoft.com/office/drawing/2014/main" id="{F05EDBD6-B360-4E4C-8663-D71257A035E0}"/>
                  </a:ext>
                </a:extLst>
              </p:cNvPr>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99" name="Freihand 98">
                <a:extLst>
                  <a:ext uri="{FF2B5EF4-FFF2-40B4-BE49-F238E27FC236}">
                    <a16:creationId xmlns:a16="http://schemas.microsoft.com/office/drawing/2014/main" id="{7B1C943F-58C0-2B55-A95E-F133CE61C97F}"/>
                  </a:ext>
                </a:extLst>
              </p14:cNvPr>
              <p14:cNvContentPartPr/>
              <p14:nvPr/>
            </p14:nvContentPartPr>
            <p14:xfrm>
              <a:off x="3194053" y="3007347"/>
              <a:ext cx="118800" cy="32400"/>
            </p14:xfrm>
          </p:contentPart>
        </mc:Choice>
        <mc:Fallback xmlns="">
          <p:pic>
            <p:nvPicPr>
              <p:cNvPr id="99" name="Freihand 98">
                <a:extLst>
                  <a:ext uri="{FF2B5EF4-FFF2-40B4-BE49-F238E27FC236}">
                    <a16:creationId xmlns:a16="http://schemas.microsoft.com/office/drawing/2014/main" id="{7B1C943F-58C0-2B55-A95E-F133CE61C97F}"/>
                  </a:ext>
                </a:extLst>
              </p:cNvPr>
              <p:cNvPicPr/>
              <p:nvPr/>
            </p:nvPicPr>
            <p:blipFill>
              <a:blip r:embed="rId6"/>
              <a:stretch>
                <a:fillRect/>
              </a:stretch>
            </p:blipFill>
            <p:spPr>
              <a:xfrm>
                <a:off x="3185413" y="2998707"/>
                <a:ext cx="136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1" name="Freihand 100">
                <a:extLst>
                  <a:ext uri="{FF2B5EF4-FFF2-40B4-BE49-F238E27FC236}">
                    <a16:creationId xmlns:a16="http://schemas.microsoft.com/office/drawing/2014/main" id="{DD0E0E1F-278D-B63A-5DC9-149384EB8D08}"/>
                  </a:ext>
                </a:extLst>
              </p14:cNvPr>
              <p14:cNvContentPartPr/>
              <p14:nvPr/>
            </p14:nvContentPartPr>
            <p14:xfrm>
              <a:off x="3212773" y="3014907"/>
              <a:ext cx="110520" cy="27000"/>
            </p14:xfrm>
          </p:contentPart>
        </mc:Choice>
        <mc:Fallback xmlns="">
          <p:pic>
            <p:nvPicPr>
              <p:cNvPr id="101" name="Freihand 100">
                <a:extLst>
                  <a:ext uri="{FF2B5EF4-FFF2-40B4-BE49-F238E27FC236}">
                    <a16:creationId xmlns:a16="http://schemas.microsoft.com/office/drawing/2014/main" id="{DD0E0E1F-278D-B63A-5DC9-149384EB8D08}"/>
                  </a:ext>
                </a:extLst>
              </p:cNvPr>
              <p:cNvPicPr/>
              <p:nvPr/>
            </p:nvPicPr>
            <p:blipFill>
              <a:blip r:embed="rId8"/>
              <a:stretch>
                <a:fillRect/>
              </a:stretch>
            </p:blipFill>
            <p:spPr>
              <a:xfrm>
                <a:off x="3203773" y="3005907"/>
                <a:ext cx="128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3" name="Freihand 212">
                <a:extLst>
                  <a:ext uri="{FF2B5EF4-FFF2-40B4-BE49-F238E27FC236}">
                    <a16:creationId xmlns:a16="http://schemas.microsoft.com/office/drawing/2014/main" id="{C7BE1C83-B824-329A-FFCC-E42A5F1F619A}"/>
                  </a:ext>
                </a:extLst>
              </p14:cNvPr>
              <p14:cNvContentPartPr/>
              <p14:nvPr/>
            </p14:nvContentPartPr>
            <p14:xfrm>
              <a:off x="5997373" y="5218467"/>
              <a:ext cx="126720" cy="159480"/>
            </p14:xfrm>
          </p:contentPart>
        </mc:Choice>
        <mc:Fallback xmlns="">
          <p:pic>
            <p:nvPicPr>
              <p:cNvPr id="213" name="Freihand 212">
                <a:extLst>
                  <a:ext uri="{FF2B5EF4-FFF2-40B4-BE49-F238E27FC236}">
                    <a16:creationId xmlns:a16="http://schemas.microsoft.com/office/drawing/2014/main" id="{C7BE1C83-B824-329A-FFCC-E42A5F1F619A}"/>
                  </a:ext>
                </a:extLst>
              </p:cNvPr>
              <p:cNvPicPr/>
              <p:nvPr/>
            </p:nvPicPr>
            <p:blipFill>
              <a:blip r:embed="rId10"/>
              <a:stretch>
                <a:fillRect/>
              </a:stretch>
            </p:blipFill>
            <p:spPr>
              <a:xfrm>
                <a:off x="5988733" y="5209827"/>
                <a:ext cx="1443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 name="Freihand 224">
                <a:extLst>
                  <a:ext uri="{FF2B5EF4-FFF2-40B4-BE49-F238E27FC236}">
                    <a16:creationId xmlns:a16="http://schemas.microsoft.com/office/drawing/2014/main" id="{7D563D70-E0E2-3A77-DF3A-CA66FA80F951}"/>
                  </a:ext>
                </a:extLst>
              </p14:cNvPr>
              <p14:cNvContentPartPr/>
              <p14:nvPr/>
            </p14:nvContentPartPr>
            <p14:xfrm>
              <a:off x="8234053" y="1607307"/>
              <a:ext cx="3737880" cy="104040"/>
            </p14:xfrm>
          </p:contentPart>
        </mc:Choice>
        <mc:Fallback xmlns="">
          <p:pic>
            <p:nvPicPr>
              <p:cNvPr id="225" name="Freihand 224">
                <a:extLst>
                  <a:ext uri="{FF2B5EF4-FFF2-40B4-BE49-F238E27FC236}">
                    <a16:creationId xmlns:a16="http://schemas.microsoft.com/office/drawing/2014/main" id="{7D563D70-E0E2-3A77-DF3A-CA66FA80F951}"/>
                  </a:ext>
                </a:extLst>
              </p:cNvPr>
              <p:cNvPicPr/>
              <p:nvPr/>
            </p:nvPicPr>
            <p:blipFill>
              <a:blip r:embed="rId12"/>
              <a:stretch>
                <a:fillRect/>
              </a:stretch>
            </p:blipFill>
            <p:spPr>
              <a:xfrm>
                <a:off x="8225053" y="1598667"/>
                <a:ext cx="3755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6" name="Freihand 305">
                <a:extLst>
                  <a:ext uri="{FF2B5EF4-FFF2-40B4-BE49-F238E27FC236}">
                    <a16:creationId xmlns:a16="http://schemas.microsoft.com/office/drawing/2014/main" id="{9C31F584-CB21-311E-39EC-F524E6BA4AB6}"/>
                  </a:ext>
                </a:extLst>
              </p14:cNvPr>
              <p14:cNvContentPartPr/>
              <p14:nvPr/>
            </p14:nvContentPartPr>
            <p14:xfrm>
              <a:off x="3192973" y="2980707"/>
              <a:ext cx="112680" cy="70560"/>
            </p14:xfrm>
          </p:contentPart>
        </mc:Choice>
        <mc:Fallback xmlns="">
          <p:pic>
            <p:nvPicPr>
              <p:cNvPr id="306" name="Freihand 305">
                <a:extLst>
                  <a:ext uri="{FF2B5EF4-FFF2-40B4-BE49-F238E27FC236}">
                    <a16:creationId xmlns:a16="http://schemas.microsoft.com/office/drawing/2014/main" id="{9C31F584-CB21-311E-39EC-F524E6BA4AB6}"/>
                  </a:ext>
                </a:extLst>
              </p:cNvPr>
              <p:cNvPicPr/>
              <p:nvPr/>
            </p:nvPicPr>
            <p:blipFill>
              <a:blip r:embed="rId14"/>
              <a:stretch>
                <a:fillRect/>
              </a:stretch>
            </p:blipFill>
            <p:spPr>
              <a:xfrm>
                <a:off x="3184333" y="2971707"/>
                <a:ext cx="130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8" name="Freihand 307">
                <a:extLst>
                  <a:ext uri="{FF2B5EF4-FFF2-40B4-BE49-F238E27FC236}">
                    <a16:creationId xmlns:a16="http://schemas.microsoft.com/office/drawing/2014/main" id="{31192E7E-1E91-AB42-8BB3-61EB2A044ACF}"/>
                  </a:ext>
                </a:extLst>
              </p14:cNvPr>
              <p14:cNvContentPartPr/>
              <p14:nvPr/>
            </p14:nvContentPartPr>
            <p14:xfrm>
              <a:off x="3029173" y="2403267"/>
              <a:ext cx="152280" cy="641880"/>
            </p14:xfrm>
          </p:contentPart>
        </mc:Choice>
        <mc:Fallback xmlns="">
          <p:pic>
            <p:nvPicPr>
              <p:cNvPr id="308" name="Freihand 307">
                <a:extLst>
                  <a:ext uri="{FF2B5EF4-FFF2-40B4-BE49-F238E27FC236}">
                    <a16:creationId xmlns:a16="http://schemas.microsoft.com/office/drawing/2014/main" id="{31192E7E-1E91-AB42-8BB3-61EB2A044ACF}"/>
                  </a:ext>
                </a:extLst>
              </p:cNvPr>
              <p:cNvPicPr/>
              <p:nvPr/>
            </p:nvPicPr>
            <p:blipFill>
              <a:blip r:embed="rId16"/>
              <a:stretch>
                <a:fillRect/>
              </a:stretch>
            </p:blipFill>
            <p:spPr>
              <a:xfrm>
                <a:off x="3020173" y="2394627"/>
                <a:ext cx="16992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8" name="Freihand 317">
                <a:extLst>
                  <a:ext uri="{FF2B5EF4-FFF2-40B4-BE49-F238E27FC236}">
                    <a16:creationId xmlns:a16="http://schemas.microsoft.com/office/drawing/2014/main" id="{57E153B2-DF6C-97FA-044C-600B1C00E364}"/>
                  </a:ext>
                </a:extLst>
              </p14:cNvPr>
              <p14:cNvContentPartPr/>
              <p14:nvPr/>
            </p14:nvContentPartPr>
            <p14:xfrm>
              <a:off x="3315013" y="2390307"/>
              <a:ext cx="43200" cy="658080"/>
            </p14:xfrm>
          </p:contentPart>
        </mc:Choice>
        <mc:Fallback xmlns="">
          <p:pic>
            <p:nvPicPr>
              <p:cNvPr id="318" name="Freihand 317">
                <a:extLst>
                  <a:ext uri="{FF2B5EF4-FFF2-40B4-BE49-F238E27FC236}">
                    <a16:creationId xmlns:a16="http://schemas.microsoft.com/office/drawing/2014/main" id="{57E153B2-DF6C-97FA-044C-600B1C00E364}"/>
                  </a:ext>
                </a:extLst>
              </p:cNvPr>
              <p:cNvPicPr/>
              <p:nvPr/>
            </p:nvPicPr>
            <p:blipFill>
              <a:blip r:embed="rId18"/>
              <a:stretch>
                <a:fillRect/>
              </a:stretch>
            </p:blipFill>
            <p:spPr>
              <a:xfrm>
                <a:off x="3306013" y="2381667"/>
                <a:ext cx="6084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7" name="Freihand 406">
                <a:extLst>
                  <a:ext uri="{FF2B5EF4-FFF2-40B4-BE49-F238E27FC236}">
                    <a16:creationId xmlns:a16="http://schemas.microsoft.com/office/drawing/2014/main" id="{EC000EAD-597D-AD51-B0B4-D80FBF224B52}"/>
                  </a:ext>
                </a:extLst>
              </p14:cNvPr>
              <p14:cNvContentPartPr/>
              <p14:nvPr/>
            </p14:nvContentPartPr>
            <p14:xfrm>
              <a:off x="5695693" y="2644827"/>
              <a:ext cx="1352880" cy="67320"/>
            </p14:xfrm>
          </p:contentPart>
        </mc:Choice>
        <mc:Fallback xmlns="">
          <p:pic>
            <p:nvPicPr>
              <p:cNvPr id="407" name="Freihand 406">
                <a:extLst>
                  <a:ext uri="{FF2B5EF4-FFF2-40B4-BE49-F238E27FC236}">
                    <a16:creationId xmlns:a16="http://schemas.microsoft.com/office/drawing/2014/main" id="{EC000EAD-597D-AD51-B0B4-D80FBF224B52}"/>
                  </a:ext>
                </a:extLst>
              </p:cNvPr>
              <p:cNvPicPr/>
              <p:nvPr/>
            </p:nvPicPr>
            <p:blipFill>
              <a:blip r:embed="rId20"/>
              <a:stretch>
                <a:fillRect/>
              </a:stretch>
            </p:blipFill>
            <p:spPr>
              <a:xfrm>
                <a:off x="5686693" y="2635827"/>
                <a:ext cx="1370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7" name="Freihand 426">
                <a:extLst>
                  <a:ext uri="{FF2B5EF4-FFF2-40B4-BE49-F238E27FC236}">
                    <a16:creationId xmlns:a16="http://schemas.microsoft.com/office/drawing/2014/main" id="{BC471CF5-4243-6741-B6CA-0A1601505EB7}"/>
                  </a:ext>
                </a:extLst>
              </p14:cNvPr>
              <p14:cNvContentPartPr/>
              <p14:nvPr/>
            </p14:nvContentPartPr>
            <p14:xfrm>
              <a:off x="11028373" y="313467"/>
              <a:ext cx="847440" cy="46440"/>
            </p14:xfrm>
          </p:contentPart>
        </mc:Choice>
        <mc:Fallback xmlns="">
          <p:pic>
            <p:nvPicPr>
              <p:cNvPr id="427" name="Freihand 426">
                <a:extLst>
                  <a:ext uri="{FF2B5EF4-FFF2-40B4-BE49-F238E27FC236}">
                    <a16:creationId xmlns:a16="http://schemas.microsoft.com/office/drawing/2014/main" id="{BC471CF5-4243-6741-B6CA-0A1601505EB7}"/>
                  </a:ext>
                </a:extLst>
              </p:cNvPr>
              <p:cNvPicPr/>
              <p:nvPr/>
            </p:nvPicPr>
            <p:blipFill>
              <a:blip r:embed="rId22"/>
              <a:stretch>
                <a:fillRect/>
              </a:stretch>
            </p:blipFill>
            <p:spPr>
              <a:xfrm>
                <a:off x="11019373" y="304827"/>
                <a:ext cx="865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9" name="Freihand 428">
                <a:extLst>
                  <a:ext uri="{FF2B5EF4-FFF2-40B4-BE49-F238E27FC236}">
                    <a16:creationId xmlns:a16="http://schemas.microsoft.com/office/drawing/2014/main" id="{29E19B73-7BFF-F7A9-8CB2-59A95DD1D555}"/>
                  </a:ext>
                </a:extLst>
              </p14:cNvPr>
              <p14:cNvContentPartPr/>
              <p14:nvPr/>
            </p14:nvContentPartPr>
            <p14:xfrm>
              <a:off x="5640613" y="3028947"/>
              <a:ext cx="128520" cy="42120"/>
            </p14:xfrm>
          </p:contentPart>
        </mc:Choice>
        <mc:Fallback xmlns="">
          <p:pic>
            <p:nvPicPr>
              <p:cNvPr id="429" name="Freihand 428">
                <a:extLst>
                  <a:ext uri="{FF2B5EF4-FFF2-40B4-BE49-F238E27FC236}">
                    <a16:creationId xmlns:a16="http://schemas.microsoft.com/office/drawing/2014/main" id="{29E19B73-7BFF-F7A9-8CB2-59A95DD1D555}"/>
                  </a:ext>
                </a:extLst>
              </p:cNvPr>
              <p:cNvPicPr/>
              <p:nvPr/>
            </p:nvPicPr>
            <p:blipFill>
              <a:blip r:embed="rId24"/>
              <a:stretch>
                <a:fillRect/>
              </a:stretch>
            </p:blipFill>
            <p:spPr>
              <a:xfrm>
                <a:off x="5631973" y="3020307"/>
                <a:ext cx="146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5" name="Freihand 434">
                <a:extLst>
                  <a:ext uri="{FF2B5EF4-FFF2-40B4-BE49-F238E27FC236}">
                    <a16:creationId xmlns:a16="http://schemas.microsoft.com/office/drawing/2014/main" id="{ACD532F0-1583-B70D-B437-4D11908DC4C3}"/>
                  </a:ext>
                </a:extLst>
              </p14:cNvPr>
              <p14:cNvContentPartPr/>
              <p14:nvPr/>
            </p14:nvContentPartPr>
            <p14:xfrm>
              <a:off x="5930773" y="2717187"/>
              <a:ext cx="320760" cy="292320"/>
            </p14:xfrm>
          </p:contentPart>
        </mc:Choice>
        <mc:Fallback xmlns="">
          <p:pic>
            <p:nvPicPr>
              <p:cNvPr id="435" name="Freihand 434">
                <a:extLst>
                  <a:ext uri="{FF2B5EF4-FFF2-40B4-BE49-F238E27FC236}">
                    <a16:creationId xmlns:a16="http://schemas.microsoft.com/office/drawing/2014/main" id="{ACD532F0-1583-B70D-B437-4D11908DC4C3}"/>
                  </a:ext>
                </a:extLst>
              </p:cNvPr>
              <p:cNvPicPr/>
              <p:nvPr/>
            </p:nvPicPr>
            <p:blipFill>
              <a:blip r:embed="rId26"/>
              <a:stretch>
                <a:fillRect/>
              </a:stretch>
            </p:blipFill>
            <p:spPr>
              <a:xfrm>
                <a:off x="5921773" y="2708547"/>
                <a:ext cx="3384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8" name="Freihand 447">
                <a:extLst>
                  <a:ext uri="{FF2B5EF4-FFF2-40B4-BE49-F238E27FC236}">
                    <a16:creationId xmlns:a16="http://schemas.microsoft.com/office/drawing/2014/main" id="{F2582A4E-8CE2-A7CC-3BE7-82515B3FBAFB}"/>
                  </a:ext>
                </a:extLst>
              </p14:cNvPr>
              <p14:cNvContentPartPr/>
              <p14:nvPr/>
            </p14:nvContentPartPr>
            <p14:xfrm>
              <a:off x="10597813" y="3289947"/>
              <a:ext cx="292680" cy="237600"/>
            </p14:xfrm>
          </p:contentPart>
        </mc:Choice>
        <mc:Fallback xmlns="">
          <p:pic>
            <p:nvPicPr>
              <p:cNvPr id="448" name="Freihand 447">
                <a:extLst>
                  <a:ext uri="{FF2B5EF4-FFF2-40B4-BE49-F238E27FC236}">
                    <a16:creationId xmlns:a16="http://schemas.microsoft.com/office/drawing/2014/main" id="{F2582A4E-8CE2-A7CC-3BE7-82515B3FBAFB}"/>
                  </a:ext>
                </a:extLst>
              </p:cNvPr>
              <p:cNvPicPr/>
              <p:nvPr/>
            </p:nvPicPr>
            <p:blipFill>
              <a:blip r:embed="rId28"/>
              <a:stretch>
                <a:fillRect/>
              </a:stretch>
            </p:blipFill>
            <p:spPr>
              <a:xfrm>
                <a:off x="10589173" y="3280947"/>
                <a:ext cx="310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1" name="Freihand 470">
                <a:extLst>
                  <a:ext uri="{FF2B5EF4-FFF2-40B4-BE49-F238E27FC236}">
                    <a16:creationId xmlns:a16="http://schemas.microsoft.com/office/drawing/2014/main" id="{391BEC5A-E3B7-6AEE-ED9C-F54BF4CD723B}"/>
                  </a:ext>
                </a:extLst>
              </p14:cNvPr>
              <p14:cNvContentPartPr/>
              <p14:nvPr/>
            </p14:nvContentPartPr>
            <p14:xfrm>
              <a:off x="10277413" y="3800787"/>
              <a:ext cx="143280" cy="7560"/>
            </p14:xfrm>
          </p:contentPart>
        </mc:Choice>
        <mc:Fallback xmlns="">
          <p:pic>
            <p:nvPicPr>
              <p:cNvPr id="471" name="Freihand 470">
                <a:extLst>
                  <a:ext uri="{FF2B5EF4-FFF2-40B4-BE49-F238E27FC236}">
                    <a16:creationId xmlns:a16="http://schemas.microsoft.com/office/drawing/2014/main" id="{391BEC5A-E3B7-6AEE-ED9C-F54BF4CD723B}"/>
                  </a:ext>
                </a:extLst>
              </p:cNvPr>
              <p:cNvPicPr/>
              <p:nvPr/>
            </p:nvPicPr>
            <p:blipFill>
              <a:blip r:embed="rId30"/>
              <a:stretch>
                <a:fillRect/>
              </a:stretch>
            </p:blipFill>
            <p:spPr>
              <a:xfrm>
                <a:off x="10268413" y="3792147"/>
                <a:ext cx="160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 name="Freihand 1">
                <a:extLst>
                  <a:ext uri="{FF2B5EF4-FFF2-40B4-BE49-F238E27FC236}">
                    <a16:creationId xmlns:a16="http://schemas.microsoft.com/office/drawing/2014/main" id="{E96A26D3-1B04-B3EB-9038-B3FC0DA5F549}"/>
                  </a:ext>
                </a:extLst>
              </p14:cNvPr>
              <p14:cNvContentPartPr/>
              <p14:nvPr/>
            </p14:nvContentPartPr>
            <p14:xfrm>
              <a:off x="8805733" y="1411467"/>
              <a:ext cx="4680" cy="6840"/>
            </p14:xfrm>
          </p:contentPart>
        </mc:Choice>
        <mc:Fallback xmlns="">
          <p:pic>
            <p:nvPicPr>
              <p:cNvPr id="2" name="Freihand 1">
                <a:extLst>
                  <a:ext uri="{FF2B5EF4-FFF2-40B4-BE49-F238E27FC236}">
                    <a16:creationId xmlns:a16="http://schemas.microsoft.com/office/drawing/2014/main" id="{E96A26D3-1B04-B3EB-9038-B3FC0DA5F549}"/>
                  </a:ext>
                </a:extLst>
              </p:cNvPr>
              <p:cNvPicPr/>
              <p:nvPr/>
            </p:nvPicPr>
            <p:blipFill>
              <a:blip r:embed="rId32"/>
              <a:stretch>
                <a:fillRect/>
              </a:stretch>
            </p:blipFill>
            <p:spPr>
              <a:xfrm>
                <a:off x="8796733" y="1402467"/>
                <a:ext cx="22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 name="Freihand 2">
                <a:extLst>
                  <a:ext uri="{FF2B5EF4-FFF2-40B4-BE49-F238E27FC236}">
                    <a16:creationId xmlns:a16="http://schemas.microsoft.com/office/drawing/2014/main" id="{0B19B2BF-8C5F-3E6D-3885-3AA739613443}"/>
                  </a:ext>
                </a:extLst>
              </p14:cNvPr>
              <p14:cNvContentPartPr/>
              <p14:nvPr/>
            </p14:nvContentPartPr>
            <p14:xfrm>
              <a:off x="8717173" y="194667"/>
              <a:ext cx="46440" cy="264240"/>
            </p14:xfrm>
          </p:contentPart>
        </mc:Choice>
        <mc:Fallback xmlns="">
          <p:pic>
            <p:nvPicPr>
              <p:cNvPr id="3" name="Freihand 2">
                <a:extLst>
                  <a:ext uri="{FF2B5EF4-FFF2-40B4-BE49-F238E27FC236}">
                    <a16:creationId xmlns:a16="http://schemas.microsoft.com/office/drawing/2014/main" id="{0B19B2BF-8C5F-3E6D-3885-3AA739613443}"/>
                  </a:ext>
                </a:extLst>
              </p:cNvPr>
              <p:cNvPicPr/>
              <p:nvPr/>
            </p:nvPicPr>
            <p:blipFill>
              <a:blip r:embed="rId34"/>
              <a:stretch>
                <a:fillRect/>
              </a:stretch>
            </p:blipFill>
            <p:spPr>
              <a:xfrm>
                <a:off x="8708173" y="185667"/>
                <a:ext cx="64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 name="Freihand 3">
                <a:extLst>
                  <a:ext uri="{FF2B5EF4-FFF2-40B4-BE49-F238E27FC236}">
                    <a16:creationId xmlns:a16="http://schemas.microsoft.com/office/drawing/2014/main" id="{9C90CEED-300F-BA20-5269-63D774AE5571}"/>
                  </a:ext>
                </a:extLst>
              </p14:cNvPr>
              <p14:cNvContentPartPr/>
              <p14:nvPr/>
            </p14:nvContentPartPr>
            <p14:xfrm>
              <a:off x="8654893" y="168387"/>
              <a:ext cx="185760" cy="49320"/>
            </p14:xfrm>
          </p:contentPart>
        </mc:Choice>
        <mc:Fallback xmlns="">
          <p:pic>
            <p:nvPicPr>
              <p:cNvPr id="4" name="Freihand 3">
                <a:extLst>
                  <a:ext uri="{FF2B5EF4-FFF2-40B4-BE49-F238E27FC236}">
                    <a16:creationId xmlns:a16="http://schemas.microsoft.com/office/drawing/2014/main" id="{9C90CEED-300F-BA20-5269-63D774AE5571}"/>
                  </a:ext>
                </a:extLst>
              </p:cNvPr>
              <p:cNvPicPr/>
              <p:nvPr/>
            </p:nvPicPr>
            <p:blipFill>
              <a:blip r:embed="rId36"/>
              <a:stretch>
                <a:fillRect/>
              </a:stretch>
            </p:blipFill>
            <p:spPr>
              <a:xfrm>
                <a:off x="8646253" y="159387"/>
                <a:ext cx="203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 name="Freihand 4">
                <a:extLst>
                  <a:ext uri="{FF2B5EF4-FFF2-40B4-BE49-F238E27FC236}">
                    <a16:creationId xmlns:a16="http://schemas.microsoft.com/office/drawing/2014/main" id="{EB7DEAE7-EF2D-D06D-6864-5304A832E6E9}"/>
                  </a:ext>
                </a:extLst>
              </p14:cNvPr>
              <p14:cNvContentPartPr/>
              <p14:nvPr/>
            </p14:nvContentPartPr>
            <p14:xfrm>
              <a:off x="8669653" y="269547"/>
              <a:ext cx="339480" cy="120960"/>
            </p14:xfrm>
          </p:contentPart>
        </mc:Choice>
        <mc:Fallback xmlns="">
          <p:pic>
            <p:nvPicPr>
              <p:cNvPr id="5" name="Freihand 4">
                <a:extLst>
                  <a:ext uri="{FF2B5EF4-FFF2-40B4-BE49-F238E27FC236}">
                    <a16:creationId xmlns:a16="http://schemas.microsoft.com/office/drawing/2014/main" id="{EB7DEAE7-EF2D-D06D-6864-5304A832E6E9}"/>
                  </a:ext>
                </a:extLst>
              </p:cNvPr>
              <p:cNvPicPr/>
              <p:nvPr/>
            </p:nvPicPr>
            <p:blipFill>
              <a:blip r:embed="rId38"/>
              <a:stretch>
                <a:fillRect/>
              </a:stretch>
            </p:blipFill>
            <p:spPr>
              <a:xfrm>
                <a:off x="8660653" y="260547"/>
                <a:ext cx="357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7A6BACD2-7C6F-1ACF-8DDD-E6F44A6A0CCB}"/>
                  </a:ext>
                </a:extLst>
              </p14:cNvPr>
              <p14:cNvContentPartPr/>
              <p14:nvPr/>
            </p14:nvContentPartPr>
            <p14:xfrm>
              <a:off x="9043333" y="164067"/>
              <a:ext cx="261720" cy="194760"/>
            </p14:xfrm>
          </p:contentPart>
        </mc:Choice>
        <mc:Fallback xmlns="">
          <p:pic>
            <p:nvPicPr>
              <p:cNvPr id="20" name="Freihand 19">
                <a:extLst>
                  <a:ext uri="{FF2B5EF4-FFF2-40B4-BE49-F238E27FC236}">
                    <a16:creationId xmlns:a16="http://schemas.microsoft.com/office/drawing/2014/main" id="{7A6BACD2-7C6F-1ACF-8DDD-E6F44A6A0CCB}"/>
                  </a:ext>
                </a:extLst>
              </p:cNvPr>
              <p:cNvPicPr/>
              <p:nvPr/>
            </p:nvPicPr>
            <p:blipFill>
              <a:blip r:embed="rId40"/>
              <a:stretch>
                <a:fillRect/>
              </a:stretch>
            </p:blipFill>
            <p:spPr>
              <a:xfrm>
                <a:off x="9034693" y="155427"/>
                <a:ext cx="279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8B51D7A8-75AA-8C20-F574-CC7CA1C5C61B}"/>
                  </a:ext>
                </a:extLst>
              </p14:cNvPr>
              <p14:cNvContentPartPr/>
              <p14:nvPr/>
            </p14:nvContentPartPr>
            <p14:xfrm>
              <a:off x="8922373" y="127707"/>
              <a:ext cx="59760" cy="10800"/>
            </p14:xfrm>
          </p:contentPart>
        </mc:Choice>
        <mc:Fallback xmlns="">
          <p:pic>
            <p:nvPicPr>
              <p:cNvPr id="22" name="Freihand 21">
                <a:extLst>
                  <a:ext uri="{FF2B5EF4-FFF2-40B4-BE49-F238E27FC236}">
                    <a16:creationId xmlns:a16="http://schemas.microsoft.com/office/drawing/2014/main" id="{8B51D7A8-75AA-8C20-F574-CC7CA1C5C61B}"/>
                  </a:ext>
                </a:extLst>
              </p:cNvPr>
              <p:cNvPicPr/>
              <p:nvPr/>
            </p:nvPicPr>
            <p:blipFill>
              <a:blip r:embed="rId42"/>
              <a:stretch>
                <a:fillRect/>
              </a:stretch>
            </p:blipFill>
            <p:spPr>
              <a:xfrm>
                <a:off x="8913733" y="118707"/>
                <a:ext cx="77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D5A9F5FF-8CC1-394B-1BC9-AB15541AFBE9}"/>
                  </a:ext>
                </a:extLst>
              </p14:cNvPr>
              <p14:cNvContentPartPr/>
              <p14:nvPr/>
            </p14:nvContentPartPr>
            <p14:xfrm>
              <a:off x="9560653" y="152547"/>
              <a:ext cx="166680" cy="213480"/>
            </p14:xfrm>
          </p:contentPart>
        </mc:Choice>
        <mc:Fallback xmlns="">
          <p:pic>
            <p:nvPicPr>
              <p:cNvPr id="24" name="Freihand 23">
                <a:extLst>
                  <a:ext uri="{FF2B5EF4-FFF2-40B4-BE49-F238E27FC236}">
                    <a16:creationId xmlns:a16="http://schemas.microsoft.com/office/drawing/2014/main" id="{D5A9F5FF-8CC1-394B-1BC9-AB15541AFBE9}"/>
                  </a:ext>
                </a:extLst>
              </p:cNvPr>
              <p:cNvPicPr/>
              <p:nvPr/>
            </p:nvPicPr>
            <p:blipFill>
              <a:blip r:embed="rId44"/>
              <a:stretch>
                <a:fillRect/>
              </a:stretch>
            </p:blipFill>
            <p:spPr>
              <a:xfrm>
                <a:off x="9552013" y="143907"/>
                <a:ext cx="184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81C8DC1C-C6D2-34A9-7036-0646906B2962}"/>
                  </a:ext>
                </a:extLst>
              </p14:cNvPr>
              <p14:cNvContentPartPr/>
              <p14:nvPr/>
            </p14:nvContentPartPr>
            <p14:xfrm>
              <a:off x="9570373" y="256227"/>
              <a:ext cx="184680" cy="8640"/>
            </p14:xfrm>
          </p:contentPart>
        </mc:Choice>
        <mc:Fallback xmlns="">
          <p:pic>
            <p:nvPicPr>
              <p:cNvPr id="25" name="Freihand 24">
                <a:extLst>
                  <a:ext uri="{FF2B5EF4-FFF2-40B4-BE49-F238E27FC236}">
                    <a16:creationId xmlns:a16="http://schemas.microsoft.com/office/drawing/2014/main" id="{81C8DC1C-C6D2-34A9-7036-0646906B2962}"/>
                  </a:ext>
                </a:extLst>
              </p:cNvPr>
              <p:cNvPicPr/>
              <p:nvPr/>
            </p:nvPicPr>
            <p:blipFill>
              <a:blip r:embed="rId46"/>
              <a:stretch>
                <a:fillRect/>
              </a:stretch>
            </p:blipFill>
            <p:spPr>
              <a:xfrm>
                <a:off x="9561733" y="247587"/>
                <a:ext cx="20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B014A96F-F1ED-E710-1B23-F53536D47E64}"/>
                  </a:ext>
                </a:extLst>
              </p14:cNvPr>
              <p14:cNvContentPartPr/>
              <p14:nvPr/>
            </p14:nvContentPartPr>
            <p14:xfrm>
              <a:off x="9724093" y="253707"/>
              <a:ext cx="154080" cy="79200"/>
            </p14:xfrm>
          </p:contentPart>
        </mc:Choice>
        <mc:Fallback xmlns="">
          <p:pic>
            <p:nvPicPr>
              <p:cNvPr id="26" name="Freihand 25">
                <a:extLst>
                  <a:ext uri="{FF2B5EF4-FFF2-40B4-BE49-F238E27FC236}">
                    <a16:creationId xmlns:a16="http://schemas.microsoft.com/office/drawing/2014/main" id="{B014A96F-F1ED-E710-1B23-F53536D47E64}"/>
                  </a:ext>
                </a:extLst>
              </p:cNvPr>
              <p:cNvPicPr/>
              <p:nvPr/>
            </p:nvPicPr>
            <p:blipFill>
              <a:blip r:embed="rId48"/>
              <a:stretch>
                <a:fillRect/>
              </a:stretch>
            </p:blipFill>
            <p:spPr>
              <a:xfrm>
                <a:off x="9715093" y="244707"/>
                <a:ext cx="171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3A81821C-01C6-EE03-A5E4-19FAF0019FC7}"/>
                  </a:ext>
                </a:extLst>
              </p14:cNvPr>
              <p14:cNvContentPartPr/>
              <p14:nvPr/>
            </p14:nvContentPartPr>
            <p14:xfrm>
              <a:off x="9931093" y="108627"/>
              <a:ext cx="168840" cy="199080"/>
            </p14:xfrm>
          </p:contentPart>
        </mc:Choice>
        <mc:Fallback xmlns="">
          <p:pic>
            <p:nvPicPr>
              <p:cNvPr id="27" name="Freihand 26">
                <a:extLst>
                  <a:ext uri="{FF2B5EF4-FFF2-40B4-BE49-F238E27FC236}">
                    <a16:creationId xmlns:a16="http://schemas.microsoft.com/office/drawing/2014/main" id="{3A81821C-01C6-EE03-A5E4-19FAF0019FC7}"/>
                  </a:ext>
                </a:extLst>
              </p:cNvPr>
              <p:cNvPicPr/>
              <p:nvPr/>
            </p:nvPicPr>
            <p:blipFill>
              <a:blip r:embed="rId50"/>
              <a:stretch>
                <a:fillRect/>
              </a:stretch>
            </p:blipFill>
            <p:spPr>
              <a:xfrm>
                <a:off x="9922093" y="99987"/>
                <a:ext cx="186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F876A191-A1E9-D885-3373-BE287B0D9706}"/>
                  </a:ext>
                </a:extLst>
              </p14:cNvPr>
              <p14:cNvContentPartPr/>
              <p14:nvPr/>
            </p14:nvContentPartPr>
            <p14:xfrm>
              <a:off x="10416373" y="158307"/>
              <a:ext cx="117720" cy="138600"/>
            </p14:xfrm>
          </p:contentPart>
        </mc:Choice>
        <mc:Fallback xmlns="">
          <p:pic>
            <p:nvPicPr>
              <p:cNvPr id="29" name="Freihand 28">
                <a:extLst>
                  <a:ext uri="{FF2B5EF4-FFF2-40B4-BE49-F238E27FC236}">
                    <a16:creationId xmlns:a16="http://schemas.microsoft.com/office/drawing/2014/main" id="{F876A191-A1E9-D885-3373-BE287B0D9706}"/>
                  </a:ext>
                </a:extLst>
              </p:cNvPr>
              <p:cNvPicPr/>
              <p:nvPr/>
            </p:nvPicPr>
            <p:blipFill>
              <a:blip r:embed="rId52"/>
              <a:stretch>
                <a:fillRect/>
              </a:stretch>
            </p:blipFill>
            <p:spPr>
              <a:xfrm>
                <a:off x="10407733" y="149307"/>
                <a:ext cx="135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F86717DB-5A2A-4E2E-F3D5-30812D42638C}"/>
                  </a:ext>
                </a:extLst>
              </p14:cNvPr>
              <p14:cNvContentPartPr/>
              <p14:nvPr/>
            </p14:nvContentPartPr>
            <p14:xfrm>
              <a:off x="10344373" y="208347"/>
              <a:ext cx="148680" cy="21240"/>
            </p14:xfrm>
          </p:contentPart>
        </mc:Choice>
        <mc:Fallback xmlns="">
          <p:pic>
            <p:nvPicPr>
              <p:cNvPr id="30" name="Freihand 29">
                <a:extLst>
                  <a:ext uri="{FF2B5EF4-FFF2-40B4-BE49-F238E27FC236}">
                    <a16:creationId xmlns:a16="http://schemas.microsoft.com/office/drawing/2014/main" id="{F86717DB-5A2A-4E2E-F3D5-30812D42638C}"/>
                  </a:ext>
                </a:extLst>
              </p:cNvPr>
              <p:cNvPicPr/>
              <p:nvPr/>
            </p:nvPicPr>
            <p:blipFill>
              <a:blip r:embed="rId54"/>
              <a:stretch>
                <a:fillRect/>
              </a:stretch>
            </p:blipFill>
            <p:spPr>
              <a:xfrm>
                <a:off x="10335733" y="199707"/>
                <a:ext cx="166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Freihand 53">
                <a:extLst>
                  <a:ext uri="{FF2B5EF4-FFF2-40B4-BE49-F238E27FC236}">
                    <a16:creationId xmlns:a16="http://schemas.microsoft.com/office/drawing/2014/main" id="{780D0F43-BCBB-7CC2-65E9-158A344ACA51}"/>
                  </a:ext>
                </a:extLst>
              </p14:cNvPr>
              <p14:cNvContentPartPr/>
              <p14:nvPr/>
            </p14:nvContentPartPr>
            <p14:xfrm>
              <a:off x="11036653" y="93867"/>
              <a:ext cx="13320" cy="9720"/>
            </p14:xfrm>
          </p:contentPart>
        </mc:Choice>
        <mc:Fallback xmlns="">
          <p:pic>
            <p:nvPicPr>
              <p:cNvPr id="54" name="Freihand 53">
                <a:extLst>
                  <a:ext uri="{FF2B5EF4-FFF2-40B4-BE49-F238E27FC236}">
                    <a16:creationId xmlns:a16="http://schemas.microsoft.com/office/drawing/2014/main" id="{780D0F43-BCBB-7CC2-65E9-158A344ACA51}"/>
                  </a:ext>
                </a:extLst>
              </p:cNvPr>
              <p:cNvPicPr/>
              <p:nvPr/>
            </p:nvPicPr>
            <p:blipFill>
              <a:blip r:embed="rId56"/>
              <a:stretch>
                <a:fillRect/>
              </a:stretch>
            </p:blipFill>
            <p:spPr>
              <a:xfrm>
                <a:off x="11027653" y="85227"/>
                <a:ext cx="30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F6A7793A-DF30-7441-2045-872F4459054E}"/>
                  </a:ext>
                </a:extLst>
              </p14:cNvPr>
              <p14:cNvContentPartPr/>
              <p14:nvPr/>
            </p14:nvContentPartPr>
            <p14:xfrm>
              <a:off x="8425213" y="725667"/>
              <a:ext cx="202680" cy="13320"/>
            </p14:xfrm>
          </p:contentPart>
        </mc:Choice>
        <mc:Fallback xmlns="">
          <p:pic>
            <p:nvPicPr>
              <p:cNvPr id="57" name="Freihand 56">
                <a:extLst>
                  <a:ext uri="{FF2B5EF4-FFF2-40B4-BE49-F238E27FC236}">
                    <a16:creationId xmlns:a16="http://schemas.microsoft.com/office/drawing/2014/main" id="{F6A7793A-DF30-7441-2045-872F4459054E}"/>
                  </a:ext>
                </a:extLst>
              </p:cNvPr>
              <p:cNvPicPr/>
              <p:nvPr/>
            </p:nvPicPr>
            <p:blipFill>
              <a:blip r:embed="rId58"/>
              <a:stretch>
                <a:fillRect/>
              </a:stretch>
            </p:blipFill>
            <p:spPr>
              <a:xfrm>
                <a:off x="8416573" y="716667"/>
                <a:ext cx="220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54D9A357-9B61-2656-07D3-B842E82649F0}"/>
                  </a:ext>
                </a:extLst>
              </p14:cNvPr>
              <p14:cNvContentPartPr/>
              <p14:nvPr/>
            </p14:nvContentPartPr>
            <p14:xfrm>
              <a:off x="8405773" y="759147"/>
              <a:ext cx="205200" cy="45000"/>
            </p14:xfrm>
          </p:contentPart>
        </mc:Choice>
        <mc:Fallback xmlns="">
          <p:pic>
            <p:nvPicPr>
              <p:cNvPr id="58" name="Freihand 57">
                <a:extLst>
                  <a:ext uri="{FF2B5EF4-FFF2-40B4-BE49-F238E27FC236}">
                    <a16:creationId xmlns:a16="http://schemas.microsoft.com/office/drawing/2014/main" id="{54D9A357-9B61-2656-07D3-B842E82649F0}"/>
                  </a:ext>
                </a:extLst>
              </p:cNvPr>
              <p:cNvPicPr/>
              <p:nvPr/>
            </p:nvPicPr>
            <p:blipFill>
              <a:blip r:embed="rId60"/>
              <a:stretch>
                <a:fillRect/>
              </a:stretch>
            </p:blipFill>
            <p:spPr>
              <a:xfrm>
                <a:off x="8397133" y="750507"/>
                <a:ext cx="222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9" name="Freihand 58">
                <a:extLst>
                  <a:ext uri="{FF2B5EF4-FFF2-40B4-BE49-F238E27FC236}">
                    <a16:creationId xmlns:a16="http://schemas.microsoft.com/office/drawing/2014/main" id="{5833F7BD-25A5-5FE3-D68E-3356CF7B6D2E}"/>
                  </a:ext>
                </a:extLst>
              </p14:cNvPr>
              <p14:cNvContentPartPr/>
              <p14:nvPr/>
            </p14:nvContentPartPr>
            <p14:xfrm>
              <a:off x="8622853" y="653667"/>
              <a:ext cx="159840" cy="174240"/>
            </p14:xfrm>
          </p:contentPart>
        </mc:Choice>
        <mc:Fallback xmlns="">
          <p:pic>
            <p:nvPicPr>
              <p:cNvPr id="59" name="Freihand 58">
                <a:extLst>
                  <a:ext uri="{FF2B5EF4-FFF2-40B4-BE49-F238E27FC236}">
                    <a16:creationId xmlns:a16="http://schemas.microsoft.com/office/drawing/2014/main" id="{5833F7BD-25A5-5FE3-D68E-3356CF7B6D2E}"/>
                  </a:ext>
                </a:extLst>
              </p:cNvPr>
              <p:cNvPicPr/>
              <p:nvPr/>
            </p:nvPicPr>
            <p:blipFill>
              <a:blip r:embed="rId62"/>
              <a:stretch>
                <a:fillRect/>
              </a:stretch>
            </p:blipFill>
            <p:spPr>
              <a:xfrm>
                <a:off x="8613853" y="644667"/>
                <a:ext cx="177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0DA88BC8-1841-55FA-EE56-17A5744711AF}"/>
                  </a:ext>
                </a:extLst>
              </p14:cNvPr>
              <p14:cNvContentPartPr/>
              <p14:nvPr/>
            </p14:nvContentPartPr>
            <p14:xfrm>
              <a:off x="9005893" y="625227"/>
              <a:ext cx="143640" cy="150480"/>
            </p14:xfrm>
          </p:contentPart>
        </mc:Choice>
        <mc:Fallback xmlns="">
          <p:pic>
            <p:nvPicPr>
              <p:cNvPr id="61" name="Freihand 60">
                <a:extLst>
                  <a:ext uri="{FF2B5EF4-FFF2-40B4-BE49-F238E27FC236}">
                    <a16:creationId xmlns:a16="http://schemas.microsoft.com/office/drawing/2014/main" id="{0DA88BC8-1841-55FA-EE56-17A5744711AF}"/>
                  </a:ext>
                </a:extLst>
              </p:cNvPr>
              <p:cNvPicPr/>
              <p:nvPr/>
            </p:nvPicPr>
            <p:blipFill>
              <a:blip r:embed="rId64"/>
              <a:stretch>
                <a:fillRect/>
              </a:stretch>
            </p:blipFill>
            <p:spPr>
              <a:xfrm>
                <a:off x="8997253" y="616587"/>
                <a:ext cx="161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1042645D-A990-D48C-3F89-7030A59FE336}"/>
                  </a:ext>
                </a:extLst>
              </p14:cNvPr>
              <p14:cNvContentPartPr/>
              <p14:nvPr/>
            </p14:nvContentPartPr>
            <p14:xfrm>
              <a:off x="9035413" y="684627"/>
              <a:ext cx="137520" cy="13320"/>
            </p14:xfrm>
          </p:contentPart>
        </mc:Choice>
        <mc:Fallback xmlns="">
          <p:pic>
            <p:nvPicPr>
              <p:cNvPr id="62" name="Freihand 61">
                <a:extLst>
                  <a:ext uri="{FF2B5EF4-FFF2-40B4-BE49-F238E27FC236}">
                    <a16:creationId xmlns:a16="http://schemas.microsoft.com/office/drawing/2014/main" id="{1042645D-A990-D48C-3F89-7030A59FE336}"/>
                  </a:ext>
                </a:extLst>
              </p:cNvPr>
              <p:cNvPicPr/>
              <p:nvPr/>
            </p:nvPicPr>
            <p:blipFill>
              <a:blip r:embed="rId66"/>
              <a:stretch>
                <a:fillRect/>
              </a:stretch>
            </p:blipFill>
            <p:spPr>
              <a:xfrm>
                <a:off x="9026413" y="675987"/>
                <a:ext cx="155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B4A88BD4-5E74-7C6C-0588-8E8B35A32DBA}"/>
                  </a:ext>
                </a:extLst>
              </p14:cNvPr>
              <p14:cNvContentPartPr/>
              <p14:nvPr/>
            </p14:nvContentPartPr>
            <p14:xfrm>
              <a:off x="9175453" y="682827"/>
              <a:ext cx="166320" cy="67320"/>
            </p14:xfrm>
          </p:contentPart>
        </mc:Choice>
        <mc:Fallback xmlns="">
          <p:pic>
            <p:nvPicPr>
              <p:cNvPr id="63" name="Freihand 62">
                <a:extLst>
                  <a:ext uri="{FF2B5EF4-FFF2-40B4-BE49-F238E27FC236}">
                    <a16:creationId xmlns:a16="http://schemas.microsoft.com/office/drawing/2014/main" id="{B4A88BD4-5E74-7C6C-0588-8E8B35A32DBA}"/>
                  </a:ext>
                </a:extLst>
              </p:cNvPr>
              <p:cNvPicPr/>
              <p:nvPr/>
            </p:nvPicPr>
            <p:blipFill>
              <a:blip r:embed="rId68"/>
              <a:stretch>
                <a:fillRect/>
              </a:stretch>
            </p:blipFill>
            <p:spPr>
              <a:xfrm>
                <a:off x="9166453" y="674187"/>
                <a:ext cx="183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Freihand 63">
                <a:extLst>
                  <a:ext uri="{FF2B5EF4-FFF2-40B4-BE49-F238E27FC236}">
                    <a16:creationId xmlns:a16="http://schemas.microsoft.com/office/drawing/2014/main" id="{F0A38663-C879-7503-6F2F-E9844BC6D3AD}"/>
                  </a:ext>
                </a:extLst>
              </p14:cNvPr>
              <p14:cNvContentPartPr/>
              <p14:nvPr/>
            </p14:nvContentPartPr>
            <p14:xfrm>
              <a:off x="9431053" y="550707"/>
              <a:ext cx="121680" cy="185400"/>
            </p14:xfrm>
          </p:contentPart>
        </mc:Choice>
        <mc:Fallback xmlns="">
          <p:pic>
            <p:nvPicPr>
              <p:cNvPr id="64" name="Freihand 63">
                <a:extLst>
                  <a:ext uri="{FF2B5EF4-FFF2-40B4-BE49-F238E27FC236}">
                    <a16:creationId xmlns:a16="http://schemas.microsoft.com/office/drawing/2014/main" id="{F0A38663-C879-7503-6F2F-E9844BC6D3AD}"/>
                  </a:ext>
                </a:extLst>
              </p:cNvPr>
              <p:cNvPicPr/>
              <p:nvPr/>
            </p:nvPicPr>
            <p:blipFill>
              <a:blip r:embed="rId70"/>
              <a:stretch>
                <a:fillRect/>
              </a:stretch>
            </p:blipFill>
            <p:spPr>
              <a:xfrm>
                <a:off x="9422413" y="541707"/>
                <a:ext cx="139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5" name="Freihand 64">
                <a:extLst>
                  <a:ext uri="{FF2B5EF4-FFF2-40B4-BE49-F238E27FC236}">
                    <a16:creationId xmlns:a16="http://schemas.microsoft.com/office/drawing/2014/main" id="{09D90FFD-C608-DF17-EB25-5A91049110FD}"/>
                  </a:ext>
                </a:extLst>
              </p14:cNvPr>
              <p14:cNvContentPartPr/>
              <p14:nvPr/>
            </p14:nvContentPartPr>
            <p14:xfrm>
              <a:off x="9757213" y="632427"/>
              <a:ext cx="106200" cy="112320"/>
            </p14:xfrm>
          </p:contentPart>
        </mc:Choice>
        <mc:Fallback xmlns="">
          <p:pic>
            <p:nvPicPr>
              <p:cNvPr id="65" name="Freihand 64">
                <a:extLst>
                  <a:ext uri="{FF2B5EF4-FFF2-40B4-BE49-F238E27FC236}">
                    <a16:creationId xmlns:a16="http://schemas.microsoft.com/office/drawing/2014/main" id="{09D90FFD-C608-DF17-EB25-5A91049110FD}"/>
                  </a:ext>
                </a:extLst>
              </p:cNvPr>
              <p:cNvPicPr/>
              <p:nvPr/>
            </p:nvPicPr>
            <p:blipFill>
              <a:blip r:embed="rId72"/>
              <a:stretch>
                <a:fillRect/>
              </a:stretch>
            </p:blipFill>
            <p:spPr>
              <a:xfrm>
                <a:off x="9748573" y="623427"/>
                <a:ext cx="123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6" name="Freihand 65">
                <a:extLst>
                  <a:ext uri="{FF2B5EF4-FFF2-40B4-BE49-F238E27FC236}">
                    <a16:creationId xmlns:a16="http://schemas.microsoft.com/office/drawing/2014/main" id="{8C565CF8-DDBF-1A0F-DC25-A058FC29FD78}"/>
                  </a:ext>
                </a:extLst>
              </p14:cNvPr>
              <p14:cNvContentPartPr/>
              <p14:nvPr/>
            </p14:nvContentPartPr>
            <p14:xfrm>
              <a:off x="9951613" y="495267"/>
              <a:ext cx="206640" cy="226800"/>
            </p14:xfrm>
          </p:contentPart>
        </mc:Choice>
        <mc:Fallback xmlns="">
          <p:pic>
            <p:nvPicPr>
              <p:cNvPr id="66" name="Freihand 65">
                <a:extLst>
                  <a:ext uri="{FF2B5EF4-FFF2-40B4-BE49-F238E27FC236}">
                    <a16:creationId xmlns:a16="http://schemas.microsoft.com/office/drawing/2014/main" id="{8C565CF8-DDBF-1A0F-DC25-A058FC29FD78}"/>
                  </a:ext>
                </a:extLst>
              </p:cNvPr>
              <p:cNvPicPr/>
              <p:nvPr/>
            </p:nvPicPr>
            <p:blipFill>
              <a:blip r:embed="rId74"/>
              <a:stretch>
                <a:fillRect/>
              </a:stretch>
            </p:blipFill>
            <p:spPr>
              <a:xfrm>
                <a:off x="9942973" y="486627"/>
                <a:ext cx="2242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7" name="Freihand 66">
                <a:extLst>
                  <a:ext uri="{FF2B5EF4-FFF2-40B4-BE49-F238E27FC236}">
                    <a16:creationId xmlns:a16="http://schemas.microsoft.com/office/drawing/2014/main" id="{AB458E67-7321-BCF8-7F4A-10DA1F9C4079}"/>
                  </a:ext>
                </a:extLst>
              </p14:cNvPr>
              <p14:cNvContentPartPr/>
              <p14:nvPr/>
            </p14:nvContentPartPr>
            <p14:xfrm>
              <a:off x="10235653" y="571587"/>
              <a:ext cx="26280" cy="129600"/>
            </p14:xfrm>
          </p:contentPart>
        </mc:Choice>
        <mc:Fallback xmlns="">
          <p:pic>
            <p:nvPicPr>
              <p:cNvPr id="67" name="Freihand 66">
                <a:extLst>
                  <a:ext uri="{FF2B5EF4-FFF2-40B4-BE49-F238E27FC236}">
                    <a16:creationId xmlns:a16="http://schemas.microsoft.com/office/drawing/2014/main" id="{AB458E67-7321-BCF8-7F4A-10DA1F9C4079}"/>
                  </a:ext>
                </a:extLst>
              </p:cNvPr>
              <p:cNvPicPr/>
              <p:nvPr/>
            </p:nvPicPr>
            <p:blipFill>
              <a:blip r:embed="rId76"/>
              <a:stretch>
                <a:fillRect/>
              </a:stretch>
            </p:blipFill>
            <p:spPr>
              <a:xfrm>
                <a:off x="10227013" y="562947"/>
                <a:ext cx="43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8" name="Freihand 67">
                <a:extLst>
                  <a:ext uri="{FF2B5EF4-FFF2-40B4-BE49-F238E27FC236}">
                    <a16:creationId xmlns:a16="http://schemas.microsoft.com/office/drawing/2014/main" id="{5D8AFDE8-3A33-1B8C-B811-C8351E44BE47}"/>
                  </a:ext>
                </a:extLst>
              </p14:cNvPr>
              <p14:cNvContentPartPr/>
              <p14:nvPr/>
            </p14:nvContentPartPr>
            <p14:xfrm>
              <a:off x="10314133" y="461787"/>
              <a:ext cx="122040" cy="237240"/>
            </p14:xfrm>
          </p:contentPart>
        </mc:Choice>
        <mc:Fallback xmlns="">
          <p:pic>
            <p:nvPicPr>
              <p:cNvPr id="68" name="Freihand 67">
                <a:extLst>
                  <a:ext uri="{FF2B5EF4-FFF2-40B4-BE49-F238E27FC236}">
                    <a16:creationId xmlns:a16="http://schemas.microsoft.com/office/drawing/2014/main" id="{5D8AFDE8-3A33-1B8C-B811-C8351E44BE47}"/>
                  </a:ext>
                </a:extLst>
              </p:cNvPr>
              <p:cNvPicPr/>
              <p:nvPr/>
            </p:nvPicPr>
            <p:blipFill>
              <a:blip r:embed="rId78"/>
              <a:stretch>
                <a:fillRect/>
              </a:stretch>
            </p:blipFill>
            <p:spPr>
              <a:xfrm>
                <a:off x="10305133" y="453147"/>
                <a:ext cx="139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1BA33565-4D64-8C59-AC47-43DD36DC94E6}"/>
                  </a:ext>
                </a:extLst>
              </p14:cNvPr>
              <p14:cNvContentPartPr/>
              <p14:nvPr/>
            </p14:nvContentPartPr>
            <p14:xfrm>
              <a:off x="10449133" y="490227"/>
              <a:ext cx="208080" cy="198360"/>
            </p14:xfrm>
          </p:contentPart>
        </mc:Choice>
        <mc:Fallback xmlns="">
          <p:pic>
            <p:nvPicPr>
              <p:cNvPr id="69" name="Freihand 68">
                <a:extLst>
                  <a:ext uri="{FF2B5EF4-FFF2-40B4-BE49-F238E27FC236}">
                    <a16:creationId xmlns:a16="http://schemas.microsoft.com/office/drawing/2014/main" id="{1BA33565-4D64-8C59-AC47-43DD36DC94E6}"/>
                  </a:ext>
                </a:extLst>
              </p:cNvPr>
              <p:cNvPicPr/>
              <p:nvPr/>
            </p:nvPicPr>
            <p:blipFill>
              <a:blip r:embed="rId80"/>
              <a:stretch>
                <a:fillRect/>
              </a:stretch>
            </p:blipFill>
            <p:spPr>
              <a:xfrm>
                <a:off x="10440133" y="481227"/>
                <a:ext cx="225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CDDFC10F-C77B-2D38-B3A5-1EC135053C16}"/>
                  </a:ext>
                </a:extLst>
              </p14:cNvPr>
              <p14:cNvContentPartPr/>
              <p14:nvPr/>
            </p14:nvContentPartPr>
            <p14:xfrm>
              <a:off x="10572613" y="554667"/>
              <a:ext cx="123480" cy="52560"/>
            </p14:xfrm>
          </p:contentPart>
        </mc:Choice>
        <mc:Fallback xmlns="">
          <p:pic>
            <p:nvPicPr>
              <p:cNvPr id="70" name="Freihand 69">
                <a:extLst>
                  <a:ext uri="{FF2B5EF4-FFF2-40B4-BE49-F238E27FC236}">
                    <a16:creationId xmlns:a16="http://schemas.microsoft.com/office/drawing/2014/main" id="{CDDFC10F-C77B-2D38-B3A5-1EC135053C16}"/>
                  </a:ext>
                </a:extLst>
              </p:cNvPr>
              <p:cNvPicPr/>
              <p:nvPr/>
            </p:nvPicPr>
            <p:blipFill>
              <a:blip r:embed="rId82"/>
              <a:stretch>
                <a:fillRect/>
              </a:stretch>
            </p:blipFill>
            <p:spPr>
              <a:xfrm>
                <a:off x="10563613" y="546027"/>
                <a:ext cx="141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5B1E3324-36D6-6A0A-C74D-3EB0851F1255}"/>
                  </a:ext>
                </a:extLst>
              </p14:cNvPr>
              <p14:cNvContentPartPr/>
              <p14:nvPr/>
            </p14:nvContentPartPr>
            <p14:xfrm>
              <a:off x="10824973" y="532347"/>
              <a:ext cx="256320" cy="138960"/>
            </p14:xfrm>
          </p:contentPart>
        </mc:Choice>
        <mc:Fallback xmlns="">
          <p:pic>
            <p:nvPicPr>
              <p:cNvPr id="71" name="Freihand 70">
                <a:extLst>
                  <a:ext uri="{FF2B5EF4-FFF2-40B4-BE49-F238E27FC236}">
                    <a16:creationId xmlns:a16="http://schemas.microsoft.com/office/drawing/2014/main" id="{5B1E3324-36D6-6A0A-C74D-3EB0851F1255}"/>
                  </a:ext>
                </a:extLst>
              </p:cNvPr>
              <p:cNvPicPr/>
              <p:nvPr/>
            </p:nvPicPr>
            <p:blipFill>
              <a:blip r:embed="rId84"/>
              <a:stretch>
                <a:fillRect/>
              </a:stretch>
            </p:blipFill>
            <p:spPr>
              <a:xfrm>
                <a:off x="10815973" y="523347"/>
                <a:ext cx="273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F7240BD7-6D28-1BEC-B871-DCCB1E396137}"/>
                  </a:ext>
                </a:extLst>
              </p14:cNvPr>
              <p14:cNvContentPartPr/>
              <p14:nvPr/>
            </p14:nvContentPartPr>
            <p14:xfrm>
              <a:off x="11037733" y="468987"/>
              <a:ext cx="55080" cy="36720"/>
            </p14:xfrm>
          </p:contentPart>
        </mc:Choice>
        <mc:Fallback xmlns="">
          <p:pic>
            <p:nvPicPr>
              <p:cNvPr id="72" name="Freihand 71">
                <a:extLst>
                  <a:ext uri="{FF2B5EF4-FFF2-40B4-BE49-F238E27FC236}">
                    <a16:creationId xmlns:a16="http://schemas.microsoft.com/office/drawing/2014/main" id="{F7240BD7-6D28-1BEC-B871-DCCB1E396137}"/>
                  </a:ext>
                </a:extLst>
              </p:cNvPr>
              <p:cNvPicPr/>
              <p:nvPr/>
            </p:nvPicPr>
            <p:blipFill>
              <a:blip r:embed="rId86"/>
              <a:stretch>
                <a:fillRect/>
              </a:stretch>
            </p:blipFill>
            <p:spPr>
              <a:xfrm>
                <a:off x="11028733" y="460347"/>
                <a:ext cx="72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2CD388E6-28A7-A4AF-0B79-8AD3A2DE4A37}"/>
                  </a:ext>
                </a:extLst>
              </p14:cNvPr>
              <p14:cNvContentPartPr/>
              <p14:nvPr/>
            </p14:nvContentPartPr>
            <p14:xfrm>
              <a:off x="11128093" y="458547"/>
              <a:ext cx="160200" cy="209160"/>
            </p14:xfrm>
          </p:contentPart>
        </mc:Choice>
        <mc:Fallback xmlns="">
          <p:pic>
            <p:nvPicPr>
              <p:cNvPr id="73" name="Freihand 72">
                <a:extLst>
                  <a:ext uri="{FF2B5EF4-FFF2-40B4-BE49-F238E27FC236}">
                    <a16:creationId xmlns:a16="http://schemas.microsoft.com/office/drawing/2014/main" id="{2CD388E6-28A7-A4AF-0B79-8AD3A2DE4A37}"/>
                  </a:ext>
                </a:extLst>
              </p:cNvPr>
              <p:cNvPicPr/>
              <p:nvPr/>
            </p:nvPicPr>
            <p:blipFill>
              <a:blip r:embed="rId88"/>
              <a:stretch>
                <a:fillRect/>
              </a:stretch>
            </p:blipFill>
            <p:spPr>
              <a:xfrm>
                <a:off x="11119453" y="449547"/>
                <a:ext cx="17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4" name="Freihand 73">
                <a:extLst>
                  <a:ext uri="{FF2B5EF4-FFF2-40B4-BE49-F238E27FC236}">
                    <a16:creationId xmlns:a16="http://schemas.microsoft.com/office/drawing/2014/main" id="{51D1FFF3-2ED0-DCF3-FAC4-F60259D6A087}"/>
                  </a:ext>
                </a:extLst>
              </p14:cNvPr>
              <p14:cNvContentPartPr/>
              <p14:nvPr/>
            </p14:nvContentPartPr>
            <p14:xfrm>
              <a:off x="8789533" y="1025547"/>
              <a:ext cx="501480" cy="152280"/>
            </p14:xfrm>
          </p:contentPart>
        </mc:Choice>
        <mc:Fallback xmlns="">
          <p:pic>
            <p:nvPicPr>
              <p:cNvPr id="74" name="Freihand 73">
                <a:extLst>
                  <a:ext uri="{FF2B5EF4-FFF2-40B4-BE49-F238E27FC236}">
                    <a16:creationId xmlns:a16="http://schemas.microsoft.com/office/drawing/2014/main" id="{51D1FFF3-2ED0-DCF3-FAC4-F60259D6A087}"/>
                  </a:ext>
                </a:extLst>
              </p:cNvPr>
              <p:cNvPicPr/>
              <p:nvPr/>
            </p:nvPicPr>
            <p:blipFill>
              <a:blip r:embed="rId90"/>
              <a:stretch>
                <a:fillRect/>
              </a:stretch>
            </p:blipFill>
            <p:spPr>
              <a:xfrm>
                <a:off x="8780533" y="1016907"/>
                <a:ext cx="519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 name="Freihand 74">
                <a:extLst>
                  <a:ext uri="{FF2B5EF4-FFF2-40B4-BE49-F238E27FC236}">
                    <a16:creationId xmlns:a16="http://schemas.microsoft.com/office/drawing/2014/main" id="{975AF0D6-4A4B-CB9C-811A-8F60A27EFAC4}"/>
                  </a:ext>
                </a:extLst>
              </p14:cNvPr>
              <p14:cNvContentPartPr/>
              <p14:nvPr/>
            </p14:nvContentPartPr>
            <p14:xfrm>
              <a:off x="9231973" y="957507"/>
              <a:ext cx="55080" cy="21960"/>
            </p14:xfrm>
          </p:contentPart>
        </mc:Choice>
        <mc:Fallback xmlns="">
          <p:pic>
            <p:nvPicPr>
              <p:cNvPr id="75" name="Freihand 74">
                <a:extLst>
                  <a:ext uri="{FF2B5EF4-FFF2-40B4-BE49-F238E27FC236}">
                    <a16:creationId xmlns:a16="http://schemas.microsoft.com/office/drawing/2014/main" id="{975AF0D6-4A4B-CB9C-811A-8F60A27EFAC4}"/>
                  </a:ext>
                </a:extLst>
              </p:cNvPr>
              <p:cNvPicPr/>
              <p:nvPr/>
            </p:nvPicPr>
            <p:blipFill>
              <a:blip r:embed="rId92"/>
              <a:stretch>
                <a:fillRect/>
              </a:stretch>
            </p:blipFill>
            <p:spPr>
              <a:xfrm>
                <a:off x="9222973" y="948507"/>
                <a:ext cx="72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 name="Freihand 75">
                <a:extLst>
                  <a:ext uri="{FF2B5EF4-FFF2-40B4-BE49-F238E27FC236}">
                    <a16:creationId xmlns:a16="http://schemas.microsoft.com/office/drawing/2014/main" id="{17BBB08F-B0BF-BBC1-315F-427D77ED11AD}"/>
                  </a:ext>
                </a:extLst>
              </p14:cNvPr>
              <p14:cNvContentPartPr/>
              <p14:nvPr/>
            </p14:nvContentPartPr>
            <p14:xfrm>
              <a:off x="9328093" y="976947"/>
              <a:ext cx="103680" cy="146520"/>
            </p14:xfrm>
          </p:contentPart>
        </mc:Choice>
        <mc:Fallback xmlns="">
          <p:pic>
            <p:nvPicPr>
              <p:cNvPr id="76" name="Freihand 75">
                <a:extLst>
                  <a:ext uri="{FF2B5EF4-FFF2-40B4-BE49-F238E27FC236}">
                    <a16:creationId xmlns:a16="http://schemas.microsoft.com/office/drawing/2014/main" id="{17BBB08F-B0BF-BBC1-315F-427D77ED11AD}"/>
                  </a:ext>
                </a:extLst>
              </p:cNvPr>
              <p:cNvPicPr/>
              <p:nvPr/>
            </p:nvPicPr>
            <p:blipFill>
              <a:blip r:embed="rId94"/>
              <a:stretch>
                <a:fillRect/>
              </a:stretch>
            </p:blipFill>
            <p:spPr>
              <a:xfrm>
                <a:off x="9319093" y="967947"/>
                <a:ext cx="121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594052B6-DB29-93DB-26CE-05EE42937289}"/>
                  </a:ext>
                </a:extLst>
              </p14:cNvPr>
              <p14:cNvContentPartPr/>
              <p14:nvPr/>
            </p14:nvContentPartPr>
            <p14:xfrm>
              <a:off x="9495853" y="958227"/>
              <a:ext cx="162000" cy="184680"/>
            </p14:xfrm>
          </p:contentPart>
        </mc:Choice>
        <mc:Fallback xmlns="">
          <p:pic>
            <p:nvPicPr>
              <p:cNvPr id="77" name="Freihand 76">
                <a:extLst>
                  <a:ext uri="{FF2B5EF4-FFF2-40B4-BE49-F238E27FC236}">
                    <a16:creationId xmlns:a16="http://schemas.microsoft.com/office/drawing/2014/main" id="{594052B6-DB29-93DB-26CE-05EE42937289}"/>
                  </a:ext>
                </a:extLst>
              </p:cNvPr>
              <p:cNvPicPr/>
              <p:nvPr/>
            </p:nvPicPr>
            <p:blipFill>
              <a:blip r:embed="rId96"/>
              <a:stretch>
                <a:fillRect/>
              </a:stretch>
            </p:blipFill>
            <p:spPr>
              <a:xfrm>
                <a:off x="9487213" y="949227"/>
                <a:ext cx="179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8" name="Freihand 77">
                <a:extLst>
                  <a:ext uri="{FF2B5EF4-FFF2-40B4-BE49-F238E27FC236}">
                    <a16:creationId xmlns:a16="http://schemas.microsoft.com/office/drawing/2014/main" id="{38794E0B-B187-6973-CC2C-375A9B167184}"/>
                  </a:ext>
                </a:extLst>
              </p14:cNvPr>
              <p14:cNvContentPartPr/>
              <p14:nvPr/>
            </p14:nvContentPartPr>
            <p14:xfrm>
              <a:off x="9729493" y="1030947"/>
              <a:ext cx="201240" cy="97920"/>
            </p14:xfrm>
          </p:contentPart>
        </mc:Choice>
        <mc:Fallback xmlns="">
          <p:pic>
            <p:nvPicPr>
              <p:cNvPr id="78" name="Freihand 77">
                <a:extLst>
                  <a:ext uri="{FF2B5EF4-FFF2-40B4-BE49-F238E27FC236}">
                    <a16:creationId xmlns:a16="http://schemas.microsoft.com/office/drawing/2014/main" id="{38794E0B-B187-6973-CC2C-375A9B167184}"/>
                  </a:ext>
                </a:extLst>
              </p:cNvPr>
              <p:cNvPicPr/>
              <p:nvPr/>
            </p:nvPicPr>
            <p:blipFill>
              <a:blip r:embed="rId98"/>
              <a:stretch>
                <a:fillRect/>
              </a:stretch>
            </p:blipFill>
            <p:spPr>
              <a:xfrm>
                <a:off x="9720853" y="1021947"/>
                <a:ext cx="218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9" name="Freihand 78">
                <a:extLst>
                  <a:ext uri="{FF2B5EF4-FFF2-40B4-BE49-F238E27FC236}">
                    <a16:creationId xmlns:a16="http://schemas.microsoft.com/office/drawing/2014/main" id="{8EC413D8-8E44-1F5E-35B6-EEDF76D2727C}"/>
                  </a:ext>
                </a:extLst>
              </p14:cNvPr>
              <p14:cNvContentPartPr/>
              <p14:nvPr/>
            </p14:nvContentPartPr>
            <p14:xfrm>
              <a:off x="10287133" y="950667"/>
              <a:ext cx="320400" cy="211320"/>
            </p14:xfrm>
          </p:contentPart>
        </mc:Choice>
        <mc:Fallback xmlns="">
          <p:pic>
            <p:nvPicPr>
              <p:cNvPr id="79" name="Freihand 78">
                <a:extLst>
                  <a:ext uri="{FF2B5EF4-FFF2-40B4-BE49-F238E27FC236}">
                    <a16:creationId xmlns:a16="http://schemas.microsoft.com/office/drawing/2014/main" id="{8EC413D8-8E44-1F5E-35B6-EEDF76D2727C}"/>
                  </a:ext>
                </a:extLst>
              </p:cNvPr>
              <p:cNvPicPr/>
              <p:nvPr/>
            </p:nvPicPr>
            <p:blipFill>
              <a:blip r:embed="rId100"/>
              <a:stretch>
                <a:fillRect/>
              </a:stretch>
            </p:blipFill>
            <p:spPr>
              <a:xfrm>
                <a:off x="10278133" y="941667"/>
                <a:ext cx="338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0" name="Freihand 79">
                <a:extLst>
                  <a:ext uri="{FF2B5EF4-FFF2-40B4-BE49-F238E27FC236}">
                    <a16:creationId xmlns:a16="http://schemas.microsoft.com/office/drawing/2014/main" id="{188CBA24-1363-EA0A-28B0-D9AB5A7AA336}"/>
                  </a:ext>
                </a:extLst>
              </p14:cNvPr>
              <p14:cNvContentPartPr/>
              <p14:nvPr/>
            </p14:nvContentPartPr>
            <p14:xfrm>
              <a:off x="10638493" y="1026627"/>
              <a:ext cx="171360" cy="241920"/>
            </p14:xfrm>
          </p:contentPart>
        </mc:Choice>
        <mc:Fallback xmlns="">
          <p:pic>
            <p:nvPicPr>
              <p:cNvPr id="80" name="Freihand 79">
                <a:extLst>
                  <a:ext uri="{FF2B5EF4-FFF2-40B4-BE49-F238E27FC236}">
                    <a16:creationId xmlns:a16="http://schemas.microsoft.com/office/drawing/2014/main" id="{188CBA24-1363-EA0A-28B0-D9AB5A7AA336}"/>
                  </a:ext>
                </a:extLst>
              </p:cNvPr>
              <p:cNvPicPr/>
              <p:nvPr/>
            </p:nvPicPr>
            <p:blipFill>
              <a:blip r:embed="rId102"/>
              <a:stretch>
                <a:fillRect/>
              </a:stretch>
            </p:blipFill>
            <p:spPr>
              <a:xfrm>
                <a:off x="10629853" y="1017987"/>
                <a:ext cx="189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1" name="Freihand 80">
                <a:extLst>
                  <a:ext uri="{FF2B5EF4-FFF2-40B4-BE49-F238E27FC236}">
                    <a16:creationId xmlns:a16="http://schemas.microsoft.com/office/drawing/2014/main" id="{9604C321-F030-AE96-315E-1DD39A6DBA62}"/>
                  </a:ext>
                </a:extLst>
              </p14:cNvPr>
              <p14:cNvContentPartPr/>
              <p14:nvPr/>
            </p14:nvContentPartPr>
            <p14:xfrm>
              <a:off x="10864213" y="929427"/>
              <a:ext cx="119880" cy="195480"/>
            </p14:xfrm>
          </p:contentPart>
        </mc:Choice>
        <mc:Fallback xmlns="">
          <p:pic>
            <p:nvPicPr>
              <p:cNvPr id="81" name="Freihand 80">
                <a:extLst>
                  <a:ext uri="{FF2B5EF4-FFF2-40B4-BE49-F238E27FC236}">
                    <a16:creationId xmlns:a16="http://schemas.microsoft.com/office/drawing/2014/main" id="{9604C321-F030-AE96-315E-1DD39A6DBA62}"/>
                  </a:ext>
                </a:extLst>
              </p:cNvPr>
              <p:cNvPicPr/>
              <p:nvPr/>
            </p:nvPicPr>
            <p:blipFill>
              <a:blip r:embed="rId104"/>
              <a:stretch>
                <a:fillRect/>
              </a:stretch>
            </p:blipFill>
            <p:spPr>
              <a:xfrm>
                <a:off x="10855213" y="920787"/>
                <a:ext cx="137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Freihand 81">
                <a:extLst>
                  <a:ext uri="{FF2B5EF4-FFF2-40B4-BE49-F238E27FC236}">
                    <a16:creationId xmlns:a16="http://schemas.microsoft.com/office/drawing/2014/main" id="{192B74F8-ADCC-808D-E346-5330E41D43D1}"/>
                  </a:ext>
                </a:extLst>
              </p14:cNvPr>
              <p14:cNvContentPartPr/>
              <p14:nvPr/>
            </p14:nvContentPartPr>
            <p14:xfrm>
              <a:off x="11033413" y="916827"/>
              <a:ext cx="269280" cy="180360"/>
            </p14:xfrm>
          </p:contentPart>
        </mc:Choice>
        <mc:Fallback xmlns="">
          <p:pic>
            <p:nvPicPr>
              <p:cNvPr id="82" name="Freihand 81">
                <a:extLst>
                  <a:ext uri="{FF2B5EF4-FFF2-40B4-BE49-F238E27FC236}">
                    <a16:creationId xmlns:a16="http://schemas.microsoft.com/office/drawing/2014/main" id="{192B74F8-ADCC-808D-E346-5330E41D43D1}"/>
                  </a:ext>
                </a:extLst>
              </p:cNvPr>
              <p:cNvPicPr/>
              <p:nvPr/>
            </p:nvPicPr>
            <p:blipFill>
              <a:blip r:embed="rId106"/>
              <a:stretch>
                <a:fillRect/>
              </a:stretch>
            </p:blipFill>
            <p:spPr>
              <a:xfrm>
                <a:off x="11024773" y="907827"/>
                <a:ext cx="286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Freihand 82">
                <a:extLst>
                  <a:ext uri="{FF2B5EF4-FFF2-40B4-BE49-F238E27FC236}">
                    <a16:creationId xmlns:a16="http://schemas.microsoft.com/office/drawing/2014/main" id="{408DF265-0E93-66F8-213B-E74504377733}"/>
                  </a:ext>
                </a:extLst>
              </p14:cNvPr>
              <p14:cNvContentPartPr/>
              <p14:nvPr/>
            </p14:nvContentPartPr>
            <p14:xfrm>
              <a:off x="11467213" y="966147"/>
              <a:ext cx="185760" cy="78120"/>
            </p14:xfrm>
          </p:contentPart>
        </mc:Choice>
        <mc:Fallback xmlns="">
          <p:pic>
            <p:nvPicPr>
              <p:cNvPr id="83" name="Freihand 82">
                <a:extLst>
                  <a:ext uri="{FF2B5EF4-FFF2-40B4-BE49-F238E27FC236}">
                    <a16:creationId xmlns:a16="http://schemas.microsoft.com/office/drawing/2014/main" id="{408DF265-0E93-66F8-213B-E74504377733}"/>
                  </a:ext>
                </a:extLst>
              </p:cNvPr>
              <p:cNvPicPr/>
              <p:nvPr/>
            </p:nvPicPr>
            <p:blipFill>
              <a:blip r:embed="rId108"/>
              <a:stretch>
                <a:fillRect/>
              </a:stretch>
            </p:blipFill>
            <p:spPr>
              <a:xfrm>
                <a:off x="11458573" y="957507"/>
                <a:ext cx="203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19850722-D790-80B5-A949-0580694F49F2}"/>
                  </a:ext>
                </a:extLst>
              </p14:cNvPr>
              <p14:cNvContentPartPr/>
              <p14:nvPr/>
            </p14:nvContentPartPr>
            <p14:xfrm>
              <a:off x="11712373" y="902427"/>
              <a:ext cx="230400" cy="131040"/>
            </p14:xfrm>
          </p:contentPart>
        </mc:Choice>
        <mc:Fallback xmlns="">
          <p:pic>
            <p:nvPicPr>
              <p:cNvPr id="84" name="Freihand 83">
                <a:extLst>
                  <a:ext uri="{FF2B5EF4-FFF2-40B4-BE49-F238E27FC236}">
                    <a16:creationId xmlns:a16="http://schemas.microsoft.com/office/drawing/2014/main" id="{19850722-D790-80B5-A949-0580694F49F2}"/>
                  </a:ext>
                </a:extLst>
              </p:cNvPr>
              <p:cNvPicPr/>
              <p:nvPr/>
            </p:nvPicPr>
            <p:blipFill>
              <a:blip r:embed="rId110"/>
              <a:stretch>
                <a:fillRect/>
              </a:stretch>
            </p:blipFill>
            <p:spPr>
              <a:xfrm>
                <a:off x="11703373" y="893427"/>
                <a:ext cx="248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4" name="Freihand 213">
                <a:extLst>
                  <a:ext uri="{FF2B5EF4-FFF2-40B4-BE49-F238E27FC236}">
                    <a16:creationId xmlns:a16="http://schemas.microsoft.com/office/drawing/2014/main" id="{CA7827E6-6695-751E-6B1B-DF4811F675D4}"/>
                  </a:ext>
                </a:extLst>
              </p14:cNvPr>
              <p14:cNvContentPartPr/>
              <p14:nvPr/>
            </p14:nvContentPartPr>
            <p14:xfrm>
              <a:off x="11696893" y="1355307"/>
              <a:ext cx="26640" cy="45000"/>
            </p14:xfrm>
          </p:contentPart>
        </mc:Choice>
        <mc:Fallback xmlns="">
          <p:pic>
            <p:nvPicPr>
              <p:cNvPr id="214" name="Freihand 213">
                <a:extLst>
                  <a:ext uri="{FF2B5EF4-FFF2-40B4-BE49-F238E27FC236}">
                    <a16:creationId xmlns:a16="http://schemas.microsoft.com/office/drawing/2014/main" id="{CA7827E6-6695-751E-6B1B-DF4811F675D4}"/>
                  </a:ext>
                </a:extLst>
              </p:cNvPr>
              <p:cNvPicPr/>
              <p:nvPr/>
            </p:nvPicPr>
            <p:blipFill>
              <a:blip r:embed="rId112"/>
              <a:stretch>
                <a:fillRect/>
              </a:stretch>
            </p:blipFill>
            <p:spPr>
              <a:xfrm>
                <a:off x="11687893" y="1346307"/>
                <a:ext cx="44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5" name="Freihand 214">
                <a:extLst>
                  <a:ext uri="{FF2B5EF4-FFF2-40B4-BE49-F238E27FC236}">
                    <a16:creationId xmlns:a16="http://schemas.microsoft.com/office/drawing/2014/main" id="{B1A8CE58-52BA-B967-C4D5-171C70751BAB}"/>
                  </a:ext>
                </a:extLst>
              </p14:cNvPr>
              <p14:cNvContentPartPr/>
              <p14:nvPr/>
            </p14:nvContentPartPr>
            <p14:xfrm>
              <a:off x="10739653" y="180267"/>
              <a:ext cx="195840" cy="67680"/>
            </p14:xfrm>
          </p:contentPart>
        </mc:Choice>
        <mc:Fallback xmlns="">
          <p:pic>
            <p:nvPicPr>
              <p:cNvPr id="215" name="Freihand 214">
                <a:extLst>
                  <a:ext uri="{FF2B5EF4-FFF2-40B4-BE49-F238E27FC236}">
                    <a16:creationId xmlns:a16="http://schemas.microsoft.com/office/drawing/2014/main" id="{B1A8CE58-52BA-B967-C4D5-171C70751BAB}"/>
                  </a:ext>
                </a:extLst>
              </p:cNvPr>
              <p:cNvPicPr/>
              <p:nvPr/>
            </p:nvPicPr>
            <p:blipFill>
              <a:blip r:embed="rId114"/>
              <a:stretch>
                <a:fillRect/>
              </a:stretch>
            </p:blipFill>
            <p:spPr>
              <a:xfrm>
                <a:off x="10731013" y="171267"/>
                <a:ext cx="213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6" name="Freihand 215">
                <a:extLst>
                  <a:ext uri="{FF2B5EF4-FFF2-40B4-BE49-F238E27FC236}">
                    <a16:creationId xmlns:a16="http://schemas.microsoft.com/office/drawing/2014/main" id="{561FEF6D-AC73-3AB0-1A85-74FA3A71AB36}"/>
                  </a:ext>
                </a:extLst>
              </p14:cNvPr>
              <p14:cNvContentPartPr/>
              <p14:nvPr/>
            </p14:nvContentPartPr>
            <p14:xfrm>
              <a:off x="10903813" y="78027"/>
              <a:ext cx="5040" cy="6840"/>
            </p14:xfrm>
          </p:contentPart>
        </mc:Choice>
        <mc:Fallback xmlns="">
          <p:pic>
            <p:nvPicPr>
              <p:cNvPr id="216" name="Freihand 215">
                <a:extLst>
                  <a:ext uri="{FF2B5EF4-FFF2-40B4-BE49-F238E27FC236}">
                    <a16:creationId xmlns:a16="http://schemas.microsoft.com/office/drawing/2014/main" id="{561FEF6D-AC73-3AB0-1A85-74FA3A71AB36}"/>
                  </a:ext>
                </a:extLst>
              </p:cNvPr>
              <p:cNvPicPr/>
              <p:nvPr/>
            </p:nvPicPr>
            <p:blipFill>
              <a:blip r:embed="rId116"/>
              <a:stretch>
                <a:fillRect/>
              </a:stretch>
            </p:blipFill>
            <p:spPr>
              <a:xfrm>
                <a:off x="10894813" y="69387"/>
                <a:ext cx="22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7" name="Freihand 216">
                <a:extLst>
                  <a:ext uri="{FF2B5EF4-FFF2-40B4-BE49-F238E27FC236}">
                    <a16:creationId xmlns:a16="http://schemas.microsoft.com/office/drawing/2014/main" id="{896F3B2C-D31D-DE76-800B-F3C316B20488}"/>
                  </a:ext>
                </a:extLst>
              </p14:cNvPr>
              <p14:cNvContentPartPr/>
              <p14:nvPr/>
            </p14:nvContentPartPr>
            <p14:xfrm>
              <a:off x="11045293" y="46707"/>
              <a:ext cx="117360" cy="181800"/>
            </p14:xfrm>
          </p:contentPart>
        </mc:Choice>
        <mc:Fallback xmlns="">
          <p:pic>
            <p:nvPicPr>
              <p:cNvPr id="217" name="Freihand 216">
                <a:extLst>
                  <a:ext uri="{FF2B5EF4-FFF2-40B4-BE49-F238E27FC236}">
                    <a16:creationId xmlns:a16="http://schemas.microsoft.com/office/drawing/2014/main" id="{896F3B2C-D31D-DE76-800B-F3C316B20488}"/>
                  </a:ext>
                </a:extLst>
              </p:cNvPr>
              <p:cNvPicPr/>
              <p:nvPr/>
            </p:nvPicPr>
            <p:blipFill>
              <a:blip r:embed="rId118"/>
              <a:stretch>
                <a:fillRect/>
              </a:stretch>
            </p:blipFill>
            <p:spPr>
              <a:xfrm>
                <a:off x="11036293" y="37707"/>
                <a:ext cx="135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8" name="Freihand 217">
                <a:extLst>
                  <a:ext uri="{FF2B5EF4-FFF2-40B4-BE49-F238E27FC236}">
                    <a16:creationId xmlns:a16="http://schemas.microsoft.com/office/drawing/2014/main" id="{E1456867-4DEE-B101-E4B7-45A01CF17381}"/>
                  </a:ext>
                </a:extLst>
              </p14:cNvPr>
              <p14:cNvContentPartPr/>
              <p14:nvPr/>
            </p14:nvContentPartPr>
            <p14:xfrm>
              <a:off x="11168413" y="121947"/>
              <a:ext cx="211320" cy="86400"/>
            </p14:xfrm>
          </p:contentPart>
        </mc:Choice>
        <mc:Fallback xmlns="">
          <p:pic>
            <p:nvPicPr>
              <p:cNvPr id="218" name="Freihand 217">
                <a:extLst>
                  <a:ext uri="{FF2B5EF4-FFF2-40B4-BE49-F238E27FC236}">
                    <a16:creationId xmlns:a16="http://schemas.microsoft.com/office/drawing/2014/main" id="{E1456867-4DEE-B101-E4B7-45A01CF17381}"/>
                  </a:ext>
                </a:extLst>
              </p:cNvPr>
              <p:cNvPicPr/>
              <p:nvPr/>
            </p:nvPicPr>
            <p:blipFill>
              <a:blip r:embed="rId120"/>
              <a:stretch>
                <a:fillRect/>
              </a:stretch>
            </p:blipFill>
            <p:spPr>
              <a:xfrm>
                <a:off x="11159773" y="112947"/>
                <a:ext cx="228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9" name="Freihand 218">
                <a:extLst>
                  <a:ext uri="{FF2B5EF4-FFF2-40B4-BE49-F238E27FC236}">
                    <a16:creationId xmlns:a16="http://schemas.microsoft.com/office/drawing/2014/main" id="{61F5BA1B-B6AB-DF4E-733B-ECF4E9AFEFC7}"/>
                  </a:ext>
                </a:extLst>
              </p14:cNvPr>
              <p14:cNvContentPartPr/>
              <p14:nvPr/>
            </p14:nvContentPartPr>
            <p14:xfrm>
              <a:off x="11382253" y="99267"/>
              <a:ext cx="167040" cy="117720"/>
            </p14:xfrm>
          </p:contentPart>
        </mc:Choice>
        <mc:Fallback xmlns="">
          <p:pic>
            <p:nvPicPr>
              <p:cNvPr id="219" name="Freihand 218">
                <a:extLst>
                  <a:ext uri="{FF2B5EF4-FFF2-40B4-BE49-F238E27FC236}">
                    <a16:creationId xmlns:a16="http://schemas.microsoft.com/office/drawing/2014/main" id="{61F5BA1B-B6AB-DF4E-733B-ECF4E9AFEFC7}"/>
                  </a:ext>
                </a:extLst>
              </p:cNvPr>
              <p:cNvPicPr/>
              <p:nvPr/>
            </p:nvPicPr>
            <p:blipFill>
              <a:blip r:embed="rId122"/>
              <a:stretch>
                <a:fillRect/>
              </a:stretch>
            </p:blipFill>
            <p:spPr>
              <a:xfrm>
                <a:off x="11373613" y="90267"/>
                <a:ext cx="184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20" name="Freihand 219">
                <a:extLst>
                  <a:ext uri="{FF2B5EF4-FFF2-40B4-BE49-F238E27FC236}">
                    <a16:creationId xmlns:a16="http://schemas.microsoft.com/office/drawing/2014/main" id="{E5F338E6-6C34-3828-83D3-B0C6ED056A5C}"/>
                  </a:ext>
                </a:extLst>
              </p14:cNvPr>
              <p14:cNvContentPartPr/>
              <p14:nvPr/>
            </p14:nvContentPartPr>
            <p14:xfrm>
              <a:off x="11669533" y="55347"/>
              <a:ext cx="154440" cy="198360"/>
            </p14:xfrm>
          </p:contentPart>
        </mc:Choice>
        <mc:Fallback xmlns="">
          <p:pic>
            <p:nvPicPr>
              <p:cNvPr id="220" name="Freihand 219">
                <a:extLst>
                  <a:ext uri="{FF2B5EF4-FFF2-40B4-BE49-F238E27FC236}">
                    <a16:creationId xmlns:a16="http://schemas.microsoft.com/office/drawing/2014/main" id="{E5F338E6-6C34-3828-83D3-B0C6ED056A5C}"/>
                  </a:ext>
                </a:extLst>
              </p:cNvPr>
              <p:cNvPicPr/>
              <p:nvPr/>
            </p:nvPicPr>
            <p:blipFill>
              <a:blip r:embed="rId124"/>
              <a:stretch>
                <a:fillRect/>
              </a:stretch>
            </p:blipFill>
            <p:spPr>
              <a:xfrm>
                <a:off x="11660533" y="46707"/>
                <a:ext cx="172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21" name="Freihand 220">
                <a:extLst>
                  <a:ext uri="{FF2B5EF4-FFF2-40B4-BE49-F238E27FC236}">
                    <a16:creationId xmlns:a16="http://schemas.microsoft.com/office/drawing/2014/main" id="{432A9173-0E8E-D90A-FA8F-3B6337A2BB07}"/>
                  </a:ext>
                </a:extLst>
              </p14:cNvPr>
              <p14:cNvContentPartPr/>
              <p14:nvPr/>
            </p14:nvContentPartPr>
            <p14:xfrm>
              <a:off x="11699413" y="73707"/>
              <a:ext cx="137160" cy="177480"/>
            </p14:xfrm>
          </p:contentPart>
        </mc:Choice>
        <mc:Fallback xmlns="">
          <p:pic>
            <p:nvPicPr>
              <p:cNvPr id="221" name="Freihand 220">
                <a:extLst>
                  <a:ext uri="{FF2B5EF4-FFF2-40B4-BE49-F238E27FC236}">
                    <a16:creationId xmlns:a16="http://schemas.microsoft.com/office/drawing/2014/main" id="{432A9173-0E8E-D90A-FA8F-3B6337A2BB07}"/>
                  </a:ext>
                </a:extLst>
              </p:cNvPr>
              <p:cNvPicPr/>
              <p:nvPr/>
            </p:nvPicPr>
            <p:blipFill>
              <a:blip r:embed="rId126"/>
              <a:stretch>
                <a:fillRect/>
              </a:stretch>
            </p:blipFill>
            <p:spPr>
              <a:xfrm>
                <a:off x="11690413" y="65067"/>
                <a:ext cx="154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22" name="Freihand 221">
                <a:extLst>
                  <a:ext uri="{FF2B5EF4-FFF2-40B4-BE49-F238E27FC236}">
                    <a16:creationId xmlns:a16="http://schemas.microsoft.com/office/drawing/2014/main" id="{960098D2-BAF2-1420-0213-0615949AB17F}"/>
                  </a:ext>
                </a:extLst>
              </p14:cNvPr>
              <p14:cNvContentPartPr/>
              <p14:nvPr/>
            </p14:nvContentPartPr>
            <p14:xfrm>
              <a:off x="11889493" y="144267"/>
              <a:ext cx="182160" cy="117720"/>
            </p14:xfrm>
          </p:contentPart>
        </mc:Choice>
        <mc:Fallback xmlns="">
          <p:pic>
            <p:nvPicPr>
              <p:cNvPr id="222" name="Freihand 221">
                <a:extLst>
                  <a:ext uri="{FF2B5EF4-FFF2-40B4-BE49-F238E27FC236}">
                    <a16:creationId xmlns:a16="http://schemas.microsoft.com/office/drawing/2014/main" id="{960098D2-BAF2-1420-0213-0615949AB17F}"/>
                  </a:ext>
                </a:extLst>
              </p:cNvPr>
              <p:cNvPicPr/>
              <p:nvPr/>
            </p:nvPicPr>
            <p:blipFill>
              <a:blip r:embed="rId128"/>
              <a:stretch>
                <a:fillRect/>
              </a:stretch>
            </p:blipFill>
            <p:spPr>
              <a:xfrm>
                <a:off x="11880853" y="135267"/>
                <a:ext cx="199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23" name="Freihand 222">
                <a:extLst>
                  <a:ext uri="{FF2B5EF4-FFF2-40B4-BE49-F238E27FC236}">
                    <a16:creationId xmlns:a16="http://schemas.microsoft.com/office/drawing/2014/main" id="{5E7BFAC9-8CEB-51B0-1092-FDADF0A9C1D7}"/>
                  </a:ext>
                </a:extLst>
              </p14:cNvPr>
              <p14:cNvContentPartPr/>
              <p14:nvPr/>
            </p14:nvContentPartPr>
            <p14:xfrm>
              <a:off x="12066613" y="43107"/>
              <a:ext cx="10440" cy="14400"/>
            </p14:xfrm>
          </p:contentPart>
        </mc:Choice>
        <mc:Fallback xmlns="">
          <p:pic>
            <p:nvPicPr>
              <p:cNvPr id="223" name="Freihand 222">
                <a:extLst>
                  <a:ext uri="{FF2B5EF4-FFF2-40B4-BE49-F238E27FC236}">
                    <a16:creationId xmlns:a16="http://schemas.microsoft.com/office/drawing/2014/main" id="{5E7BFAC9-8CEB-51B0-1092-FDADF0A9C1D7}"/>
                  </a:ext>
                </a:extLst>
              </p:cNvPr>
              <p:cNvPicPr/>
              <p:nvPr/>
            </p:nvPicPr>
            <p:blipFill>
              <a:blip r:embed="rId130"/>
              <a:stretch>
                <a:fillRect/>
              </a:stretch>
            </p:blipFill>
            <p:spPr>
              <a:xfrm>
                <a:off x="12057973" y="34107"/>
                <a:ext cx="28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52" name="Freihand 551">
                <a:extLst>
                  <a:ext uri="{FF2B5EF4-FFF2-40B4-BE49-F238E27FC236}">
                    <a16:creationId xmlns:a16="http://schemas.microsoft.com/office/drawing/2014/main" id="{8C75879B-8782-4F60-371B-D74D36ED3ECB}"/>
                  </a:ext>
                </a:extLst>
              </p14:cNvPr>
              <p14:cNvContentPartPr/>
              <p14:nvPr/>
            </p14:nvContentPartPr>
            <p14:xfrm>
              <a:off x="1307293" y="2659227"/>
              <a:ext cx="458280" cy="502200"/>
            </p14:xfrm>
          </p:contentPart>
        </mc:Choice>
        <mc:Fallback xmlns="">
          <p:pic>
            <p:nvPicPr>
              <p:cNvPr id="552" name="Freihand 551">
                <a:extLst>
                  <a:ext uri="{FF2B5EF4-FFF2-40B4-BE49-F238E27FC236}">
                    <a16:creationId xmlns:a16="http://schemas.microsoft.com/office/drawing/2014/main" id="{8C75879B-8782-4F60-371B-D74D36ED3ECB}"/>
                  </a:ext>
                </a:extLst>
              </p:cNvPr>
              <p:cNvPicPr/>
              <p:nvPr/>
            </p:nvPicPr>
            <p:blipFill>
              <a:blip r:embed="rId132"/>
              <a:stretch>
                <a:fillRect/>
              </a:stretch>
            </p:blipFill>
            <p:spPr>
              <a:xfrm>
                <a:off x="1298653" y="2650227"/>
                <a:ext cx="47592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B01E797E-049E-B86C-2343-7A323073A686}"/>
                  </a:ext>
                </a:extLst>
              </p14:cNvPr>
              <p14:cNvContentPartPr/>
              <p14:nvPr/>
            </p14:nvContentPartPr>
            <p14:xfrm>
              <a:off x="8936773" y="1302747"/>
              <a:ext cx="190440" cy="188640"/>
            </p14:xfrm>
          </p:contentPart>
        </mc:Choice>
        <mc:Fallback xmlns="">
          <p:pic>
            <p:nvPicPr>
              <p:cNvPr id="85" name="Freihand 84">
                <a:extLst>
                  <a:ext uri="{FF2B5EF4-FFF2-40B4-BE49-F238E27FC236}">
                    <a16:creationId xmlns:a16="http://schemas.microsoft.com/office/drawing/2014/main" id="{B01E797E-049E-B86C-2343-7A323073A686}"/>
                  </a:ext>
                </a:extLst>
              </p:cNvPr>
              <p:cNvPicPr/>
              <p:nvPr/>
            </p:nvPicPr>
            <p:blipFill>
              <a:blip r:embed="rId134"/>
              <a:stretch>
                <a:fillRect/>
              </a:stretch>
            </p:blipFill>
            <p:spPr>
              <a:xfrm>
                <a:off x="8927773" y="1293747"/>
                <a:ext cx="208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87779A42-612A-ED27-B3F5-98F02FC377C2}"/>
                  </a:ext>
                </a:extLst>
              </p14:cNvPr>
              <p14:cNvContentPartPr/>
              <p14:nvPr/>
            </p14:nvContentPartPr>
            <p14:xfrm>
              <a:off x="9164293" y="1276107"/>
              <a:ext cx="289080" cy="187200"/>
            </p14:xfrm>
          </p:contentPart>
        </mc:Choice>
        <mc:Fallback xmlns="">
          <p:pic>
            <p:nvPicPr>
              <p:cNvPr id="86" name="Freihand 85">
                <a:extLst>
                  <a:ext uri="{FF2B5EF4-FFF2-40B4-BE49-F238E27FC236}">
                    <a16:creationId xmlns:a16="http://schemas.microsoft.com/office/drawing/2014/main" id="{87779A42-612A-ED27-B3F5-98F02FC377C2}"/>
                  </a:ext>
                </a:extLst>
              </p:cNvPr>
              <p:cNvPicPr/>
              <p:nvPr/>
            </p:nvPicPr>
            <p:blipFill>
              <a:blip r:embed="rId136"/>
              <a:stretch>
                <a:fillRect/>
              </a:stretch>
            </p:blipFill>
            <p:spPr>
              <a:xfrm>
                <a:off x="9155293" y="1267467"/>
                <a:ext cx="306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12658920-D7DE-C582-8C31-C6145897AB24}"/>
                  </a:ext>
                </a:extLst>
              </p14:cNvPr>
              <p14:cNvContentPartPr/>
              <p14:nvPr/>
            </p14:nvContentPartPr>
            <p14:xfrm>
              <a:off x="9493693" y="1290507"/>
              <a:ext cx="210960" cy="327600"/>
            </p14:xfrm>
          </p:contentPart>
        </mc:Choice>
        <mc:Fallback xmlns="">
          <p:pic>
            <p:nvPicPr>
              <p:cNvPr id="87" name="Freihand 86">
                <a:extLst>
                  <a:ext uri="{FF2B5EF4-FFF2-40B4-BE49-F238E27FC236}">
                    <a16:creationId xmlns:a16="http://schemas.microsoft.com/office/drawing/2014/main" id="{12658920-D7DE-C582-8C31-C6145897AB24}"/>
                  </a:ext>
                </a:extLst>
              </p:cNvPr>
              <p:cNvPicPr/>
              <p:nvPr/>
            </p:nvPicPr>
            <p:blipFill>
              <a:blip r:embed="rId138"/>
              <a:stretch>
                <a:fillRect/>
              </a:stretch>
            </p:blipFill>
            <p:spPr>
              <a:xfrm>
                <a:off x="9484693" y="1281867"/>
                <a:ext cx="2286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88DA4EAD-472B-6791-F1E7-0EAB9176042A}"/>
                  </a:ext>
                </a:extLst>
              </p14:cNvPr>
              <p14:cNvContentPartPr/>
              <p14:nvPr/>
            </p14:nvContentPartPr>
            <p14:xfrm>
              <a:off x="9699253" y="1389507"/>
              <a:ext cx="303840" cy="268200"/>
            </p14:xfrm>
          </p:contentPart>
        </mc:Choice>
        <mc:Fallback xmlns="">
          <p:pic>
            <p:nvPicPr>
              <p:cNvPr id="88" name="Freihand 87">
                <a:extLst>
                  <a:ext uri="{FF2B5EF4-FFF2-40B4-BE49-F238E27FC236}">
                    <a16:creationId xmlns:a16="http://schemas.microsoft.com/office/drawing/2014/main" id="{88DA4EAD-472B-6791-F1E7-0EAB9176042A}"/>
                  </a:ext>
                </a:extLst>
              </p:cNvPr>
              <p:cNvPicPr/>
              <p:nvPr/>
            </p:nvPicPr>
            <p:blipFill>
              <a:blip r:embed="rId140"/>
              <a:stretch>
                <a:fillRect/>
              </a:stretch>
            </p:blipFill>
            <p:spPr>
              <a:xfrm>
                <a:off x="9690613" y="1380507"/>
                <a:ext cx="3214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27" name="Freihand 226">
                <a:extLst>
                  <a:ext uri="{FF2B5EF4-FFF2-40B4-BE49-F238E27FC236}">
                    <a16:creationId xmlns:a16="http://schemas.microsoft.com/office/drawing/2014/main" id="{3C02EB6D-0364-74B5-C41E-330457A284C5}"/>
                  </a:ext>
                </a:extLst>
              </p14:cNvPr>
              <p14:cNvContentPartPr/>
              <p14:nvPr/>
            </p14:nvContentPartPr>
            <p14:xfrm>
              <a:off x="8761453" y="1757427"/>
              <a:ext cx="265320" cy="156240"/>
            </p14:xfrm>
          </p:contentPart>
        </mc:Choice>
        <mc:Fallback xmlns="">
          <p:pic>
            <p:nvPicPr>
              <p:cNvPr id="227" name="Freihand 226">
                <a:extLst>
                  <a:ext uri="{FF2B5EF4-FFF2-40B4-BE49-F238E27FC236}">
                    <a16:creationId xmlns:a16="http://schemas.microsoft.com/office/drawing/2014/main" id="{3C02EB6D-0364-74B5-C41E-330457A284C5}"/>
                  </a:ext>
                </a:extLst>
              </p:cNvPr>
              <p:cNvPicPr/>
              <p:nvPr/>
            </p:nvPicPr>
            <p:blipFill>
              <a:blip r:embed="rId142"/>
              <a:stretch>
                <a:fillRect/>
              </a:stretch>
            </p:blipFill>
            <p:spPr>
              <a:xfrm>
                <a:off x="8752453" y="1748427"/>
                <a:ext cx="282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8" name="Freihand 227">
                <a:extLst>
                  <a:ext uri="{FF2B5EF4-FFF2-40B4-BE49-F238E27FC236}">
                    <a16:creationId xmlns:a16="http://schemas.microsoft.com/office/drawing/2014/main" id="{5D06A926-24BB-1790-B7FF-217C93C61596}"/>
                  </a:ext>
                </a:extLst>
              </p14:cNvPr>
              <p14:cNvContentPartPr/>
              <p14:nvPr/>
            </p14:nvContentPartPr>
            <p14:xfrm>
              <a:off x="9072853" y="1828707"/>
              <a:ext cx="55440" cy="66600"/>
            </p14:xfrm>
          </p:contentPart>
        </mc:Choice>
        <mc:Fallback xmlns="">
          <p:pic>
            <p:nvPicPr>
              <p:cNvPr id="228" name="Freihand 227">
                <a:extLst>
                  <a:ext uri="{FF2B5EF4-FFF2-40B4-BE49-F238E27FC236}">
                    <a16:creationId xmlns:a16="http://schemas.microsoft.com/office/drawing/2014/main" id="{5D06A926-24BB-1790-B7FF-217C93C61596}"/>
                  </a:ext>
                </a:extLst>
              </p:cNvPr>
              <p:cNvPicPr/>
              <p:nvPr/>
            </p:nvPicPr>
            <p:blipFill>
              <a:blip r:embed="rId144"/>
              <a:stretch>
                <a:fillRect/>
              </a:stretch>
            </p:blipFill>
            <p:spPr>
              <a:xfrm>
                <a:off x="9063853" y="1819707"/>
                <a:ext cx="73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29" name="Freihand 228">
                <a:extLst>
                  <a:ext uri="{FF2B5EF4-FFF2-40B4-BE49-F238E27FC236}">
                    <a16:creationId xmlns:a16="http://schemas.microsoft.com/office/drawing/2014/main" id="{E3ED3B53-A9DA-BE9C-AFC5-D63802A1DD1D}"/>
                  </a:ext>
                </a:extLst>
              </p14:cNvPr>
              <p14:cNvContentPartPr/>
              <p14:nvPr/>
            </p14:nvContentPartPr>
            <p14:xfrm>
              <a:off x="9167173" y="1737627"/>
              <a:ext cx="91800" cy="161640"/>
            </p14:xfrm>
          </p:contentPart>
        </mc:Choice>
        <mc:Fallback xmlns="">
          <p:pic>
            <p:nvPicPr>
              <p:cNvPr id="229" name="Freihand 228">
                <a:extLst>
                  <a:ext uri="{FF2B5EF4-FFF2-40B4-BE49-F238E27FC236}">
                    <a16:creationId xmlns:a16="http://schemas.microsoft.com/office/drawing/2014/main" id="{E3ED3B53-A9DA-BE9C-AFC5-D63802A1DD1D}"/>
                  </a:ext>
                </a:extLst>
              </p:cNvPr>
              <p:cNvPicPr/>
              <p:nvPr/>
            </p:nvPicPr>
            <p:blipFill>
              <a:blip r:embed="rId146"/>
              <a:stretch>
                <a:fillRect/>
              </a:stretch>
            </p:blipFill>
            <p:spPr>
              <a:xfrm>
                <a:off x="9158533" y="1728987"/>
                <a:ext cx="109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30" name="Freihand 229">
                <a:extLst>
                  <a:ext uri="{FF2B5EF4-FFF2-40B4-BE49-F238E27FC236}">
                    <a16:creationId xmlns:a16="http://schemas.microsoft.com/office/drawing/2014/main" id="{75BF9870-6B08-1081-4CAC-EFD827D1E176}"/>
                  </a:ext>
                </a:extLst>
              </p14:cNvPr>
              <p14:cNvContentPartPr/>
              <p14:nvPr/>
            </p14:nvContentPartPr>
            <p14:xfrm>
              <a:off x="9320173" y="1670307"/>
              <a:ext cx="18720" cy="220680"/>
            </p14:xfrm>
          </p:contentPart>
        </mc:Choice>
        <mc:Fallback xmlns="">
          <p:pic>
            <p:nvPicPr>
              <p:cNvPr id="230" name="Freihand 229">
                <a:extLst>
                  <a:ext uri="{FF2B5EF4-FFF2-40B4-BE49-F238E27FC236}">
                    <a16:creationId xmlns:a16="http://schemas.microsoft.com/office/drawing/2014/main" id="{75BF9870-6B08-1081-4CAC-EFD827D1E176}"/>
                  </a:ext>
                </a:extLst>
              </p:cNvPr>
              <p:cNvPicPr/>
              <p:nvPr/>
            </p:nvPicPr>
            <p:blipFill>
              <a:blip r:embed="rId148"/>
              <a:stretch>
                <a:fillRect/>
              </a:stretch>
            </p:blipFill>
            <p:spPr>
              <a:xfrm>
                <a:off x="9311533" y="1661307"/>
                <a:ext cx="36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31" name="Freihand 230">
                <a:extLst>
                  <a:ext uri="{FF2B5EF4-FFF2-40B4-BE49-F238E27FC236}">
                    <a16:creationId xmlns:a16="http://schemas.microsoft.com/office/drawing/2014/main" id="{1A3D151E-A451-0110-3952-B5646D231C57}"/>
                  </a:ext>
                </a:extLst>
              </p14:cNvPr>
              <p14:cNvContentPartPr/>
              <p14:nvPr/>
            </p14:nvContentPartPr>
            <p14:xfrm>
              <a:off x="9432853" y="1705587"/>
              <a:ext cx="70200" cy="281880"/>
            </p14:xfrm>
          </p:contentPart>
        </mc:Choice>
        <mc:Fallback xmlns="">
          <p:pic>
            <p:nvPicPr>
              <p:cNvPr id="231" name="Freihand 230">
                <a:extLst>
                  <a:ext uri="{FF2B5EF4-FFF2-40B4-BE49-F238E27FC236}">
                    <a16:creationId xmlns:a16="http://schemas.microsoft.com/office/drawing/2014/main" id="{1A3D151E-A451-0110-3952-B5646D231C57}"/>
                  </a:ext>
                </a:extLst>
              </p:cNvPr>
              <p:cNvPicPr/>
              <p:nvPr/>
            </p:nvPicPr>
            <p:blipFill>
              <a:blip r:embed="rId150"/>
              <a:stretch>
                <a:fillRect/>
              </a:stretch>
            </p:blipFill>
            <p:spPr>
              <a:xfrm>
                <a:off x="9423853" y="1696587"/>
                <a:ext cx="878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32" name="Freihand 231">
                <a:extLst>
                  <a:ext uri="{FF2B5EF4-FFF2-40B4-BE49-F238E27FC236}">
                    <a16:creationId xmlns:a16="http://schemas.microsoft.com/office/drawing/2014/main" id="{14849E33-A9F6-A4DC-7E0F-412DBA6AA3ED}"/>
                  </a:ext>
                </a:extLst>
              </p14:cNvPr>
              <p14:cNvContentPartPr/>
              <p14:nvPr/>
            </p14:nvContentPartPr>
            <p14:xfrm>
              <a:off x="9524293" y="1819347"/>
              <a:ext cx="152280" cy="100440"/>
            </p14:xfrm>
          </p:contentPart>
        </mc:Choice>
        <mc:Fallback xmlns="">
          <p:pic>
            <p:nvPicPr>
              <p:cNvPr id="232" name="Freihand 231">
                <a:extLst>
                  <a:ext uri="{FF2B5EF4-FFF2-40B4-BE49-F238E27FC236}">
                    <a16:creationId xmlns:a16="http://schemas.microsoft.com/office/drawing/2014/main" id="{14849E33-A9F6-A4DC-7E0F-412DBA6AA3ED}"/>
                  </a:ext>
                </a:extLst>
              </p:cNvPr>
              <p:cNvPicPr/>
              <p:nvPr/>
            </p:nvPicPr>
            <p:blipFill>
              <a:blip r:embed="rId152"/>
              <a:stretch>
                <a:fillRect/>
              </a:stretch>
            </p:blipFill>
            <p:spPr>
              <a:xfrm>
                <a:off x="9515293" y="1810347"/>
                <a:ext cx="169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3" name="Freihand 232">
                <a:extLst>
                  <a:ext uri="{FF2B5EF4-FFF2-40B4-BE49-F238E27FC236}">
                    <a16:creationId xmlns:a16="http://schemas.microsoft.com/office/drawing/2014/main" id="{96DAFE5B-3C35-0A83-C1D7-4F5025302E27}"/>
                  </a:ext>
                </a:extLst>
              </p14:cNvPr>
              <p14:cNvContentPartPr/>
              <p14:nvPr/>
            </p14:nvContentPartPr>
            <p14:xfrm>
              <a:off x="9687373" y="1698387"/>
              <a:ext cx="127800" cy="200160"/>
            </p14:xfrm>
          </p:contentPart>
        </mc:Choice>
        <mc:Fallback xmlns="">
          <p:pic>
            <p:nvPicPr>
              <p:cNvPr id="233" name="Freihand 232">
                <a:extLst>
                  <a:ext uri="{FF2B5EF4-FFF2-40B4-BE49-F238E27FC236}">
                    <a16:creationId xmlns:a16="http://schemas.microsoft.com/office/drawing/2014/main" id="{96DAFE5B-3C35-0A83-C1D7-4F5025302E27}"/>
                  </a:ext>
                </a:extLst>
              </p:cNvPr>
              <p:cNvPicPr/>
              <p:nvPr/>
            </p:nvPicPr>
            <p:blipFill>
              <a:blip r:embed="rId154"/>
              <a:stretch>
                <a:fillRect/>
              </a:stretch>
            </p:blipFill>
            <p:spPr>
              <a:xfrm>
                <a:off x="9678373" y="1689387"/>
                <a:ext cx="145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4" name="Freihand 233">
                <a:extLst>
                  <a:ext uri="{FF2B5EF4-FFF2-40B4-BE49-F238E27FC236}">
                    <a16:creationId xmlns:a16="http://schemas.microsoft.com/office/drawing/2014/main" id="{002DEE5D-C732-5B21-036A-287F36A32009}"/>
                  </a:ext>
                </a:extLst>
              </p14:cNvPr>
              <p14:cNvContentPartPr/>
              <p14:nvPr/>
            </p14:nvContentPartPr>
            <p14:xfrm>
              <a:off x="9809773" y="1792347"/>
              <a:ext cx="167040" cy="118080"/>
            </p14:xfrm>
          </p:contentPart>
        </mc:Choice>
        <mc:Fallback xmlns="">
          <p:pic>
            <p:nvPicPr>
              <p:cNvPr id="234" name="Freihand 233">
                <a:extLst>
                  <a:ext uri="{FF2B5EF4-FFF2-40B4-BE49-F238E27FC236}">
                    <a16:creationId xmlns:a16="http://schemas.microsoft.com/office/drawing/2014/main" id="{002DEE5D-C732-5B21-036A-287F36A32009}"/>
                  </a:ext>
                </a:extLst>
              </p:cNvPr>
              <p:cNvPicPr/>
              <p:nvPr/>
            </p:nvPicPr>
            <p:blipFill>
              <a:blip r:embed="rId156"/>
              <a:stretch>
                <a:fillRect/>
              </a:stretch>
            </p:blipFill>
            <p:spPr>
              <a:xfrm>
                <a:off x="9800773" y="1783347"/>
                <a:ext cx="184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36" name="Freihand 235">
                <a:extLst>
                  <a:ext uri="{FF2B5EF4-FFF2-40B4-BE49-F238E27FC236}">
                    <a16:creationId xmlns:a16="http://schemas.microsoft.com/office/drawing/2014/main" id="{D0818B69-4930-3C47-D469-F25E1C317B3B}"/>
                  </a:ext>
                </a:extLst>
              </p14:cNvPr>
              <p14:cNvContentPartPr/>
              <p14:nvPr/>
            </p14:nvContentPartPr>
            <p14:xfrm>
              <a:off x="9815533" y="1655907"/>
              <a:ext cx="25920" cy="179640"/>
            </p14:xfrm>
          </p:contentPart>
        </mc:Choice>
        <mc:Fallback xmlns="">
          <p:pic>
            <p:nvPicPr>
              <p:cNvPr id="236" name="Freihand 235">
                <a:extLst>
                  <a:ext uri="{FF2B5EF4-FFF2-40B4-BE49-F238E27FC236}">
                    <a16:creationId xmlns:a16="http://schemas.microsoft.com/office/drawing/2014/main" id="{D0818B69-4930-3C47-D469-F25E1C317B3B}"/>
                  </a:ext>
                </a:extLst>
              </p:cNvPr>
              <p:cNvPicPr/>
              <p:nvPr/>
            </p:nvPicPr>
            <p:blipFill>
              <a:blip r:embed="rId158"/>
              <a:stretch>
                <a:fillRect/>
              </a:stretch>
            </p:blipFill>
            <p:spPr>
              <a:xfrm>
                <a:off x="9806893" y="1646907"/>
                <a:ext cx="43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38" name="Freihand 237">
                <a:extLst>
                  <a:ext uri="{FF2B5EF4-FFF2-40B4-BE49-F238E27FC236}">
                    <a16:creationId xmlns:a16="http://schemas.microsoft.com/office/drawing/2014/main" id="{E1224FF6-439B-177E-6DCD-F00F6DD7D38E}"/>
                  </a:ext>
                </a:extLst>
              </p14:cNvPr>
              <p14:cNvContentPartPr/>
              <p14:nvPr/>
            </p14:nvContentPartPr>
            <p14:xfrm>
              <a:off x="10018933" y="1796307"/>
              <a:ext cx="193320" cy="104400"/>
            </p14:xfrm>
          </p:contentPart>
        </mc:Choice>
        <mc:Fallback xmlns="">
          <p:pic>
            <p:nvPicPr>
              <p:cNvPr id="238" name="Freihand 237">
                <a:extLst>
                  <a:ext uri="{FF2B5EF4-FFF2-40B4-BE49-F238E27FC236}">
                    <a16:creationId xmlns:a16="http://schemas.microsoft.com/office/drawing/2014/main" id="{E1224FF6-439B-177E-6DCD-F00F6DD7D38E}"/>
                  </a:ext>
                </a:extLst>
              </p:cNvPr>
              <p:cNvPicPr/>
              <p:nvPr/>
            </p:nvPicPr>
            <p:blipFill>
              <a:blip r:embed="rId160"/>
              <a:stretch>
                <a:fillRect/>
              </a:stretch>
            </p:blipFill>
            <p:spPr>
              <a:xfrm>
                <a:off x="10009933" y="1787667"/>
                <a:ext cx="210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40" name="Freihand 239">
                <a:extLst>
                  <a:ext uri="{FF2B5EF4-FFF2-40B4-BE49-F238E27FC236}">
                    <a16:creationId xmlns:a16="http://schemas.microsoft.com/office/drawing/2014/main" id="{86B16061-89DD-E862-E7FF-1C3AC15AE80A}"/>
                  </a:ext>
                </a:extLst>
              </p14:cNvPr>
              <p14:cNvContentPartPr/>
              <p14:nvPr/>
            </p14:nvContentPartPr>
            <p14:xfrm>
              <a:off x="10284613" y="1799907"/>
              <a:ext cx="19800" cy="102240"/>
            </p14:xfrm>
          </p:contentPart>
        </mc:Choice>
        <mc:Fallback xmlns="">
          <p:pic>
            <p:nvPicPr>
              <p:cNvPr id="240" name="Freihand 239">
                <a:extLst>
                  <a:ext uri="{FF2B5EF4-FFF2-40B4-BE49-F238E27FC236}">
                    <a16:creationId xmlns:a16="http://schemas.microsoft.com/office/drawing/2014/main" id="{86B16061-89DD-E862-E7FF-1C3AC15AE80A}"/>
                  </a:ext>
                </a:extLst>
              </p:cNvPr>
              <p:cNvPicPr/>
              <p:nvPr/>
            </p:nvPicPr>
            <p:blipFill>
              <a:blip r:embed="rId162"/>
              <a:stretch>
                <a:fillRect/>
              </a:stretch>
            </p:blipFill>
            <p:spPr>
              <a:xfrm>
                <a:off x="10275613" y="1790907"/>
                <a:ext cx="37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41" name="Freihand 240">
                <a:extLst>
                  <a:ext uri="{FF2B5EF4-FFF2-40B4-BE49-F238E27FC236}">
                    <a16:creationId xmlns:a16="http://schemas.microsoft.com/office/drawing/2014/main" id="{83A33C7D-02D5-5957-870D-143A4B011521}"/>
                  </a:ext>
                </a:extLst>
              </p14:cNvPr>
              <p14:cNvContentPartPr/>
              <p14:nvPr/>
            </p14:nvContentPartPr>
            <p14:xfrm>
              <a:off x="10324573" y="1791267"/>
              <a:ext cx="142920" cy="101520"/>
            </p14:xfrm>
          </p:contentPart>
        </mc:Choice>
        <mc:Fallback xmlns="">
          <p:pic>
            <p:nvPicPr>
              <p:cNvPr id="241" name="Freihand 240">
                <a:extLst>
                  <a:ext uri="{FF2B5EF4-FFF2-40B4-BE49-F238E27FC236}">
                    <a16:creationId xmlns:a16="http://schemas.microsoft.com/office/drawing/2014/main" id="{83A33C7D-02D5-5957-870D-143A4B011521}"/>
                  </a:ext>
                </a:extLst>
              </p:cNvPr>
              <p:cNvPicPr/>
              <p:nvPr/>
            </p:nvPicPr>
            <p:blipFill>
              <a:blip r:embed="rId164"/>
              <a:stretch>
                <a:fillRect/>
              </a:stretch>
            </p:blipFill>
            <p:spPr>
              <a:xfrm>
                <a:off x="10315573" y="1782627"/>
                <a:ext cx="160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2" name="Freihand 241">
                <a:extLst>
                  <a:ext uri="{FF2B5EF4-FFF2-40B4-BE49-F238E27FC236}">
                    <a16:creationId xmlns:a16="http://schemas.microsoft.com/office/drawing/2014/main" id="{8F23E32D-03DE-CE67-0AE2-87B44CE86706}"/>
                  </a:ext>
                </a:extLst>
              </p14:cNvPr>
              <p14:cNvContentPartPr/>
              <p14:nvPr/>
            </p14:nvContentPartPr>
            <p14:xfrm>
              <a:off x="10384333" y="1671387"/>
              <a:ext cx="36720" cy="15480"/>
            </p14:xfrm>
          </p:contentPart>
        </mc:Choice>
        <mc:Fallback xmlns="">
          <p:pic>
            <p:nvPicPr>
              <p:cNvPr id="242" name="Freihand 241">
                <a:extLst>
                  <a:ext uri="{FF2B5EF4-FFF2-40B4-BE49-F238E27FC236}">
                    <a16:creationId xmlns:a16="http://schemas.microsoft.com/office/drawing/2014/main" id="{8F23E32D-03DE-CE67-0AE2-87B44CE86706}"/>
                  </a:ext>
                </a:extLst>
              </p:cNvPr>
              <p:cNvPicPr/>
              <p:nvPr/>
            </p:nvPicPr>
            <p:blipFill>
              <a:blip r:embed="rId166"/>
              <a:stretch>
                <a:fillRect/>
              </a:stretch>
            </p:blipFill>
            <p:spPr>
              <a:xfrm>
                <a:off x="10375693" y="1662747"/>
                <a:ext cx="54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43" name="Freihand 242">
                <a:extLst>
                  <a:ext uri="{FF2B5EF4-FFF2-40B4-BE49-F238E27FC236}">
                    <a16:creationId xmlns:a16="http://schemas.microsoft.com/office/drawing/2014/main" id="{6654B059-44CA-BB4F-4E6B-B9DA4EE333AE}"/>
                  </a:ext>
                </a:extLst>
              </p14:cNvPr>
              <p14:cNvContentPartPr/>
              <p14:nvPr/>
            </p14:nvContentPartPr>
            <p14:xfrm>
              <a:off x="10500973" y="1655187"/>
              <a:ext cx="162360" cy="207720"/>
            </p14:xfrm>
          </p:contentPart>
        </mc:Choice>
        <mc:Fallback xmlns="">
          <p:pic>
            <p:nvPicPr>
              <p:cNvPr id="243" name="Freihand 242">
                <a:extLst>
                  <a:ext uri="{FF2B5EF4-FFF2-40B4-BE49-F238E27FC236}">
                    <a16:creationId xmlns:a16="http://schemas.microsoft.com/office/drawing/2014/main" id="{6654B059-44CA-BB4F-4E6B-B9DA4EE333AE}"/>
                  </a:ext>
                </a:extLst>
              </p:cNvPr>
              <p:cNvPicPr/>
              <p:nvPr/>
            </p:nvPicPr>
            <p:blipFill>
              <a:blip r:embed="rId168"/>
              <a:stretch>
                <a:fillRect/>
              </a:stretch>
            </p:blipFill>
            <p:spPr>
              <a:xfrm>
                <a:off x="10491973" y="1646187"/>
                <a:ext cx="180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4" name="Freihand 243">
                <a:extLst>
                  <a:ext uri="{FF2B5EF4-FFF2-40B4-BE49-F238E27FC236}">
                    <a16:creationId xmlns:a16="http://schemas.microsoft.com/office/drawing/2014/main" id="{087C65AC-2BF3-BA35-13A4-B55107DE30B5}"/>
                  </a:ext>
                </a:extLst>
              </p14:cNvPr>
              <p14:cNvContentPartPr/>
              <p14:nvPr/>
            </p14:nvContentPartPr>
            <p14:xfrm>
              <a:off x="10606813" y="1788027"/>
              <a:ext cx="411480" cy="280440"/>
            </p14:xfrm>
          </p:contentPart>
        </mc:Choice>
        <mc:Fallback xmlns="">
          <p:pic>
            <p:nvPicPr>
              <p:cNvPr id="244" name="Freihand 243">
                <a:extLst>
                  <a:ext uri="{FF2B5EF4-FFF2-40B4-BE49-F238E27FC236}">
                    <a16:creationId xmlns:a16="http://schemas.microsoft.com/office/drawing/2014/main" id="{087C65AC-2BF3-BA35-13A4-B55107DE30B5}"/>
                  </a:ext>
                </a:extLst>
              </p:cNvPr>
              <p:cNvPicPr/>
              <p:nvPr/>
            </p:nvPicPr>
            <p:blipFill>
              <a:blip r:embed="rId170"/>
              <a:stretch>
                <a:fillRect/>
              </a:stretch>
            </p:blipFill>
            <p:spPr>
              <a:xfrm>
                <a:off x="10597813" y="1779027"/>
                <a:ext cx="4291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2" name="Freihand 341">
                <a:extLst>
                  <a:ext uri="{FF2B5EF4-FFF2-40B4-BE49-F238E27FC236}">
                    <a16:creationId xmlns:a16="http://schemas.microsoft.com/office/drawing/2014/main" id="{F3B9FC4F-ACB7-391E-0822-7E079C065F3A}"/>
                  </a:ext>
                </a:extLst>
              </p14:cNvPr>
              <p14:cNvContentPartPr/>
              <p14:nvPr/>
            </p14:nvContentPartPr>
            <p14:xfrm>
              <a:off x="9088333" y="2104467"/>
              <a:ext cx="50760" cy="151200"/>
            </p14:xfrm>
          </p:contentPart>
        </mc:Choice>
        <mc:Fallback xmlns="">
          <p:pic>
            <p:nvPicPr>
              <p:cNvPr id="342" name="Freihand 341">
                <a:extLst>
                  <a:ext uri="{FF2B5EF4-FFF2-40B4-BE49-F238E27FC236}">
                    <a16:creationId xmlns:a16="http://schemas.microsoft.com/office/drawing/2014/main" id="{F3B9FC4F-ACB7-391E-0822-7E079C065F3A}"/>
                  </a:ext>
                </a:extLst>
              </p:cNvPr>
              <p:cNvPicPr/>
              <p:nvPr/>
            </p:nvPicPr>
            <p:blipFill>
              <a:blip r:embed="rId172"/>
              <a:stretch>
                <a:fillRect/>
              </a:stretch>
            </p:blipFill>
            <p:spPr>
              <a:xfrm>
                <a:off x="9079693" y="2095827"/>
                <a:ext cx="68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43" name="Freihand 342">
                <a:extLst>
                  <a:ext uri="{FF2B5EF4-FFF2-40B4-BE49-F238E27FC236}">
                    <a16:creationId xmlns:a16="http://schemas.microsoft.com/office/drawing/2014/main" id="{B1CC2918-0A50-3360-BB17-9DB5A95422B2}"/>
                  </a:ext>
                </a:extLst>
              </p14:cNvPr>
              <p14:cNvContentPartPr/>
              <p14:nvPr/>
            </p14:nvContentPartPr>
            <p14:xfrm>
              <a:off x="9063853" y="2037867"/>
              <a:ext cx="180000" cy="110880"/>
            </p14:xfrm>
          </p:contentPart>
        </mc:Choice>
        <mc:Fallback xmlns="">
          <p:pic>
            <p:nvPicPr>
              <p:cNvPr id="343" name="Freihand 342">
                <a:extLst>
                  <a:ext uri="{FF2B5EF4-FFF2-40B4-BE49-F238E27FC236}">
                    <a16:creationId xmlns:a16="http://schemas.microsoft.com/office/drawing/2014/main" id="{B1CC2918-0A50-3360-BB17-9DB5A95422B2}"/>
                  </a:ext>
                </a:extLst>
              </p:cNvPr>
              <p:cNvPicPr/>
              <p:nvPr/>
            </p:nvPicPr>
            <p:blipFill>
              <a:blip r:embed="rId174"/>
              <a:stretch>
                <a:fillRect/>
              </a:stretch>
            </p:blipFill>
            <p:spPr>
              <a:xfrm>
                <a:off x="9054853" y="2028867"/>
                <a:ext cx="197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44" name="Freihand 343">
                <a:extLst>
                  <a:ext uri="{FF2B5EF4-FFF2-40B4-BE49-F238E27FC236}">
                    <a16:creationId xmlns:a16="http://schemas.microsoft.com/office/drawing/2014/main" id="{430FAA5E-B528-4303-0D59-33FD4086015E}"/>
                  </a:ext>
                </a:extLst>
              </p14:cNvPr>
              <p14:cNvContentPartPr/>
              <p14:nvPr/>
            </p14:nvContentPartPr>
            <p14:xfrm>
              <a:off x="9229093" y="2151267"/>
              <a:ext cx="42840" cy="117000"/>
            </p14:xfrm>
          </p:contentPart>
        </mc:Choice>
        <mc:Fallback xmlns="">
          <p:pic>
            <p:nvPicPr>
              <p:cNvPr id="344" name="Freihand 343">
                <a:extLst>
                  <a:ext uri="{FF2B5EF4-FFF2-40B4-BE49-F238E27FC236}">
                    <a16:creationId xmlns:a16="http://schemas.microsoft.com/office/drawing/2014/main" id="{430FAA5E-B528-4303-0D59-33FD4086015E}"/>
                  </a:ext>
                </a:extLst>
              </p:cNvPr>
              <p:cNvPicPr/>
              <p:nvPr/>
            </p:nvPicPr>
            <p:blipFill>
              <a:blip r:embed="rId176"/>
              <a:stretch>
                <a:fillRect/>
              </a:stretch>
            </p:blipFill>
            <p:spPr>
              <a:xfrm>
                <a:off x="9220093" y="2142627"/>
                <a:ext cx="60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45" name="Freihand 344">
                <a:extLst>
                  <a:ext uri="{FF2B5EF4-FFF2-40B4-BE49-F238E27FC236}">
                    <a16:creationId xmlns:a16="http://schemas.microsoft.com/office/drawing/2014/main" id="{E40D9087-E7EA-614E-DB73-15A67FDFE480}"/>
                  </a:ext>
                </a:extLst>
              </p14:cNvPr>
              <p14:cNvContentPartPr/>
              <p14:nvPr/>
            </p14:nvContentPartPr>
            <p14:xfrm>
              <a:off x="9305413" y="2158107"/>
              <a:ext cx="81360" cy="93960"/>
            </p14:xfrm>
          </p:contentPart>
        </mc:Choice>
        <mc:Fallback xmlns="">
          <p:pic>
            <p:nvPicPr>
              <p:cNvPr id="345" name="Freihand 344">
                <a:extLst>
                  <a:ext uri="{FF2B5EF4-FFF2-40B4-BE49-F238E27FC236}">
                    <a16:creationId xmlns:a16="http://schemas.microsoft.com/office/drawing/2014/main" id="{E40D9087-E7EA-614E-DB73-15A67FDFE480}"/>
                  </a:ext>
                </a:extLst>
              </p:cNvPr>
              <p:cNvPicPr/>
              <p:nvPr/>
            </p:nvPicPr>
            <p:blipFill>
              <a:blip r:embed="rId178"/>
              <a:stretch>
                <a:fillRect/>
              </a:stretch>
            </p:blipFill>
            <p:spPr>
              <a:xfrm>
                <a:off x="9296413" y="2149467"/>
                <a:ext cx="99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46" name="Freihand 345">
                <a:extLst>
                  <a:ext uri="{FF2B5EF4-FFF2-40B4-BE49-F238E27FC236}">
                    <a16:creationId xmlns:a16="http://schemas.microsoft.com/office/drawing/2014/main" id="{5473F435-0881-A878-A1AA-0F4FC7245919}"/>
                  </a:ext>
                </a:extLst>
              </p14:cNvPr>
              <p14:cNvContentPartPr/>
              <p14:nvPr/>
            </p14:nvContentPartPr>
            <p14:xfrm>
              <a:off x="9415213" y="2069907"/>
              <a:ext cx="277200" cy="160560"/>
            </p14:xfrm>
          </p:contentPart>
        </mc:Choice>
        <mc:Fallback xmlns="">
          <p:pic>
            <p:nvPicPr>
              <p:cNvPr id="346" name="Freihand 345">
                <a:extLst>
                  <a:ext uri="{FF2B5EF4-FFF2-40B4-BE49-F238E27FC236}">
                    <a16:creationId xmlns:a16="http://schemas.microsoft.com/office/drawing/2014/main" id="{5473F435-0881-A878-A1AA-0F4FC7245919}"/>
                  </a:ext>
                </a:extLst>
              </p:cNvPr>
              <p:cNvPicPr/>
              <p:nvPr/>
            </p:nvPicPr>
            <p:blipFill>
              <a:blip r:embed="rId180"/>
              <a:stretch>
                <a:fillRect/>
              </a:stretch>
            </p:blipFill>
            <p:spPr>
              <a:xfrm>
                <a:off x="9406213" y="2060907"/>
                <a:ext cx="294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47" name="Freihand 346">
                <a:extLst>
                  <a:ext uri="{FF2B5EF4-FFF2-40B4-BE49-F238E27FC236}">
                    <a16:creationId xmlns:a16="http://schemas.microsoft.com/office/drawing/2014/main" id="{79AA7CC9-7770-4308-C8AF-8D2071539015}"/>
                  </a:ext>
                </a:extLst>
              </p14:cNvPr>
              <p14:cNvContentPartPr/>
              <p14:nvPr/>
            </p14:nvContentPartPr>
            <p14:xfrm>
              <a:off x="9760813" y="2120667"/>
              <a:ext cx="124560" cy="110880"/>
            </p14:xfrm>
          </p:contentPart>
        </mc:Choice>
        <mc:Fallback xmlns="">
          <p:pic>
            <p:nvPicPr>
              <p:cNvPr id="347" name="Freihand 346">
                <a:extLst>
                  <a:ext uri="{FF2B5EF4-FFF2-40B4-BE49-F238E27FC236}">
                    <a16:creationId xmlns:a16="http://schemas.microsoft.com/office/drawing/2014/main" id="{79AA7CC9-7770-4308-C8AF-8D2071539015}"/>
                  </a:ext>
                </a:extLst>
              </p:cNvPr>
              <p:cNvPicPr/>
              <p:nvPr/>
            </p:nvPicPr>
            <p:blipFill>
              <a:blip r:embed="rId182"/>
              <a:stretch>
                <a:fillRect/>
              </a:stretch>
            </p:blipFill>
            <p:spPr>
              <a:xfrm>
                <a:off x="9751813" y="2112027"/>
                <a:ext cx="142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48" name="Freihand 347">
                <a:extLst>
                  <a:ext uri="{FF2B5EF4-FFF2-40B4-BE49-F238E27FC236}">
                    <a16:creationId xmlns:a16="http://schemas.microsoft.com/office/drawing/2014/main" id="{9B5ED330-5386-5CDC-ACF0-49E6E7CA090F}"/>
                  </a:ext>
                </a:extLst>
              </p14:cNvPr>
              <p14:cNvContentPartPr/>
              <p14:nvPr/>
            </p14:nvContentPartPr>
            <p14:xfrm>
              <a:off x="9748933" y="2172867"/>
              <a:ext cx="112680" cy="14040"/>
            </p14:xfrm>
          </p:contentPart>
        </mc:Choice>
        <mc:Fallback xmlns="">
          <p:pic>
            <p:nvPicPr>
              <p:cNvPr id="348" name="Freihand 347">
                <a:extLst>
                  <a:ext uri="{FF2B5EF4-FFF2-40B4-BE49-F238E27FC236}">
                    <a16:creationId xmlns:a16="http://schemas.microsoft.com/office/drawing/2014/main" id="{9B5ED330-5386-5CDC-ACF0-49E6E7CA090F}"/>
                  </a:ext>
                </a:extLst>
              </p:cNvPr>
              <p:cNvPicPr/>
              <p:nvPr/>
            </p:nvPicPr>
            <p:blipFill>
              <a:blip r:embed="rId184"/>
              <a:stretch>
                <a:fillRect/>
              </a:stretch>
            </p:blipFill>
            <p:spPr>
              <a:xfrm>
                <a:off x="9740293" y="2164227"/>
                <a:ext cx="130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49" name="Freihand 348">
                <a:extLst>
                  <a:ext uri="{FF2B5EF4-FFF2-40B4-BE49-F238E27FC236}">
                    <a16:creationId xmlns:a16="http://schemas.microsoft.com/office/drawing/2014/main" id="{1665FAA4-AEA3-233A-F26E-0CC555808594}"/>
                  </a:ext>
                </a:extLst>
              </p14:cNvPr>
              <p14:cNvContentPartPr/>
              <p14:nvPr/>
            </p14:nvContentPartPr>
            <p14:xfrm>
              <a:off x="9896173" y="2121027"/>
              <a:ext cx="241920" cy="99720"/>
            </p14:xfrm>
          </p:contentPart>
        </mc:Choice>
        <mc:Fallback xmlns="">
          <p:pic>
            <p:nvPicPr>
              <p:cNvPr id="349" name="Freihand 348">
                <a:extLst>
                  <a:ext uri="{FF2B5EF4-FFF2-40B4-BE49-F238E27FC236}">
                    <a16:creationId xmlns:a16="http://schemas.microsoft.com/office/drawing/2014/main" id="{1665FAA4-AEA3-233A-F26E-0CC555808594}"/>
                  </a:ext>
                </a:extLst>
              </p:cNvPr>
              <p:cNvPicPr/>
              <p:nvPr/>
            </p:nvPicPr>
            <p:blipFill>
              <a:blip r:embed="rId186"/>
              <a:stretch>
                <a:fillRect/>
              </a:stretch>
            </p:blipFill>
            <p:spPr>
              <a:xfrm>
                <a:off x="9887533" y="2112027"/>
                <a:ext cx="259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50" name="Freihand 349">
                <a:extLst>
                  <a:ext uri="{FF2B5EF4-FFF2-40B4-BE49-F238E27FC236}">
                    <a16:creationId xmlns:a16="http://schemas.microsoft.com/office/drawing/2014/main" id="{99431333-549B-45FA-F55D-4EBC06FD79ED}"/>
                  </a:ext>
                </a:extLst>
              </p14:cNvPr>
              <p14:cNvContentPartPr/>
              <p14:nvPr/>
            </p14:nvContentPartPr>
            <p14:xfrm>
              <a:off x="10131973" y="2034267"/>
              <a:ext cx="268920" cy="192240"/>
            </p14:xfrm>
          </p:contentPart>
        </mc:Choice>
        <mc:Fallback xmlns="">
          <p:pic>
            <p:nvPicPr>
              <p:cNvPr id="350" name="Freihand 349">
                <a:extLst>
                  <a:ext uri="{FF2B5EF4-FFF2-40B4-BE49-F238E27FC236}">
                    <a16:creationId xmlns:a16="http://schemas.microsoft.com/office/drawing/2014/main" id="{99431333-549B-45FA-F55D-4EBC06FD79ED}"/>
                  </a:ext>
                </a:extLst>
              </p:cNvPr>
              <p:cNvPicPr/>
              <p:nvPr/>
            </p:nvPicPr>
            <p:blipFill>
              <a:blip r:embed="rId188"/>
              <a:stretch>
                <a:fillRect/>
              </a:stretch>
            </p:blipFill>
            <p:spPr>
              <a:xfrm>
                <a:off x="10122973" y="2025267"/>
                <a:ext cx="286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53" name="Freihand 352">
                <a:extLst>
                  <a:ext uri="{FF2B5EF4-FFF2-40B4-BE49-F238E27FC236}">
                    <a16:creationId xmlns:a16="http://schemas.microsoft.com/office/drawing/2014/main" id="{B62A0677-C53F-5CF4-6488-58532F2E6B93}"/>
                  </a:ext>
                </a:extLst>
              </p14:cNvPr>
              <p14:cNvContentPartPr/>
              <p14:nvPr/>
            </p14:nvContentPartPr>
            <p14:xfrm>
              <a:off x="10776013" y="2100867"/>
              <a:ext cx="25560" cy="165240"/>
            </p14:xfrm>
          </p:contentPart>
        </mc:Choice>
        <mc:Fallback xmlns="">
          <p:pic>
            <p:nvPicPr>
              <p:cNvPr id="353" name="Freihand 352">
                <a:extLst>
                  <a:ext uri="{FF2B5EF4-FFF2-40B4-BE49-F238E27FC236}">
                    <a16:creationId xmlns:a16="http://schemas.microsoft.com/office/drawing/2014/main" id="{B62A0677-C53F-5CF4-6488-58532F2E6B93}"/>
                  </a:ext>
                </a:extLst>
              </p:cNvPr>
              <p:cNvPicPr/>
              <p:nvPr/>
            </p:nvPicPr>
            <p:blipFill>
              <a:blip r:embed="rId190"/>
              <a:stretch>
                <a:fillRect/>
              </a:stretch>
            </p:blipFill>
            <p:spPr>
              <a:xfrm>
                <a:off x="10767013" y="2091867"/>
                <a:ext cx="43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54" name="Freihand 353">
                <a:extLst>
                  <a:ext uri="{FF2B5EF4-FFF2-40B4-BE49-F238E27FC236}">
                    <a16:creationId xmlns:a16="http://schemas.microsoft.com/office/drawing/2014/main" id="{1A15364D-6840-2A2C-DE25-1E67C344598B}"/>
                  </a:ext>
                </a:extLst>
              </p14:cNvPr>
              <p14:cNvContentPartPr/>
              <p14:nvPr/>
            </p14:nvContentPartPr>
            <p14:xfrm>
              <a:off x="10711213" y="2137587"/>
              <a:ext cx="196920" cy="28800"/>
            </p14:xfrm>
          </p:contentPart>
        </mc:Choice>
        <mc:Fallback xmlns="">
          <p:pic>
            <p:nvPicPr>
              <p:cNvPr id="354" name="Freihand 353">
                <a:extLst>
                  <a:ext uri="{FF2B5EF4-FFF2-40B4-BE49-F238E27FC236}">
                    <a16:creationId xmlns:a16="http://schemas.microsoft.com/office/drawing/2014/main" id="{1A15364D-6840-2A2C-DE25-1E67C344598B}"/>
                  </a:ext>
                </a:extLst>
              </p:cNvPr>
              <p:cNvPicPr/>
              <p:nvPr/>
            </p:nvPicPr>
            <p:blipFill>
              <a:blip r:embed="rId192"/>
              <a:stretch>
                <a:fillRect/>
              </a:stretch>
            </p:blipFill>
            <p:spPr>
              <a:xfrm>
                <a:off x="10702573" y="2128947"/>
                <a:ext cx="214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55" name="Freihand 354">
                <a:extLst>
                  <a:ext uri="{FF2B5EF4-FFF2-40B4-BE49-F238E27FC236}">
                    <a16:creationId xmlns:a16="http://schemas.microsoft.com/office/drawing/2014/main" id="{4BEB4042-725A-53FC-6766-C69D4DDAD877}"/>
                  </a:ext>
                </a:extLst>
              </p14:cNvPr>
              <p14:cNvContentPartPr/>
              <p14:nvPr/>
            </p14:nvContentPartPr>
            <p14:xfrm>
              <a:off x="11049973" y="2029227"/>
              <a:ext cx="165960" cy="178560"/>
            </p14:xfrm>
          </p:contentPart>
        </mc:Choice>
        <mc:Fallback xmlns="">
          <p:pic>
            <p:nvPicPr>
              <p:cNvPr id="355" name="Freihand 354">
                <a:extLst>
                  <a:ext uri="{FF2B5EF4-FFF2-40B4-BE49-F238E27FC236}">
                    <a16:creationId xmlns:a16="http://schemas.microsoft.com/office/drawing/2014/main" id="{4BEB4042-725A-53FC-6766-C69D4DDAD877}"/>
                  </a:ext>
                </a:extLst>
              </p:cNvPr>
              <p:cNvPicPr/>
              <p:nvPr/>
            </p:nvPicPr>
            <p:blipFill>
              <a:blip r:embed="rId194"/>
              <a:stretch>
                <a:fillRect/>
              </a:stretch>
            </p:blipFill>
            <p:spPr>
              <a:xfrm>
                <a:off x="11041333" y="2020587"/>
                <a:ext cx="183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56" name="Freihand 355">
                <a:extLst>
                  <a:ext uri="{FF2B5EF4-FFF2-40B4-BE49-F238E27FC236}">
                    <a16:creationId xmlns:a16="http://schemas.microsoft.com/office/drawing/2014/main" id="{52962FAC-93E3-9B5B-DF42-7852297E9ACB}"/>
                  </a:ext>
                </a:extLst>
              </p14:cNvPr>
              <p14:cNvContentPartPr/>
              <p14:nvPr/>
            </p14:nvContentPartPr>
            <p14:xfrm>
              <a:off x="11085613" y="2122827"/>
              <a:ext cx="108720" cy="11880"/>
            </p14:xfrm>
          </p:contentPart>
        </mc:Choice>
        <mc:Fallback xmlns="">
          <p:pic>
            <p:nvPicPr>
              <p:cNvPr id="356" name="Freihand 355">
                <a:extLst>
                  <a:ext uri="{FF2B5EF4-FFF2-40B4-BE49-F238E27FC236}">
                    <a16:creationId xmlns:a16="http://schemas.microsoft.com/office/drawing/2014/main" id="{52962FAC-93E3-9B5B-DF42-7852297E9ACB}"/>
                  </a:ext>
                </a:extLst>
              </p:cNvPr>
              <p:cNvPicPr/>
              <p:nvPr/>
            </p:nvPicPr>
            <p:blipFill>
              <a:blip r:embed="rId196"/>
              <a:stretch>
                <a:fillRect/>
              </a:stretch>
            </p:blipFill>
            <p:spPr>
              <a:xfrm>
                <a:off x="11076613" y="2114187"/>
                <a:ext cx="126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58" name="Freihand 357">
                <a:extLst>
                  <a:ext uri="{FF2B5EF4-FFF2-40B4-BE49-F238E27FC236}">
                    <a16:creationId xmlns:a16="http://schemas.microsoft.com/office/drawing/2014/main" id="{6F76082D-AD65-2157-89F0-F0BF9AFD9DFD}"/>
                  </a:ext>
                </a:extLst>
              </p14:cNvPr>
              <p14:cNvContentPartPr/>
              <p14:nvPr/>
            </p14:nvContentPartPr>
            <p14:xfrm>
              <a:off x="9039013" y="2391027"/>
              <a:ext cx="154080" cy="220320"/>
            </p14:xfrm>
          </p:contentPart>
        </mc:Choice>
        <mc:Fallback xmlns="">
          <p:pic>
            <p:nvPicPr>
              <p:cNvPr id="358" name="Freihand 357">
                <a:extLst>
                  <a:ext uri="{FF2B5EF4-FFF2-40B4-BE49-F238E27FC236}">
                    <a16:creationId xmlns:a16="http://schemas.microsoft.com/office/drawing/2014/main" id="{6F76082D-AD65-2157-89F0-F0BF9AFD9DFD}"/>
                  </a:ext>
                </a:extLst>
              </p:cNvPr>
              <p:cNvPicPr/>
              <p:nvPr/>
            </p:nvPicPr>
            <p:blipFill>
              <a:blip r:embed="rId198"/>
              <a:stretch>
                <a:fillRect/>
              </a:stretch>
            </p:blipFill>
            <p:spPr>
              <a:xfrm>
                <a:off x="9030013" y="2382027"/>
                <a:ext cx="171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59" name="Freihand 358">
                <a:extLst>
                  <a:ext uri="{FF2B5EF4-FFF2-40B4-BE49-F238E27FC236}">
                    <a16:creationId xmlns:a16="http://schemas.microsoft.com/office/drawing/2014/main" id="{125F25F8-FFAE-33C8-625B-0E9801B82B12}"/>
                  </a:ext>
                </a:extLst>
              </p14:cNvPr>
              <p14:cNvContentPartPr/>
              <p14:nvPr/>
            </p14:nvContentPartPr>
            <p14:xfrm>
              <a:off x="9115333" y="2521707"/>
              <a:ext cx="71280" cy="92880"/>
            </p14:xfrm>
          </p:contentPart>
        </mc:Choice>
        <mc:Fallback xmlns="">
          <p:pic>
            <p:nvPicPr>
              <p:cNvPr id="359" name="Freihand 358">
                <a:extLst>
                  <a:ext uri="{FF2B5EF4-FFF2-40B4-BE49-F238E27FC236}">
                    <a16:creationId xmlns:a16="http://schemas.microsoft.com/office/drawing/2014/main" id="{125F25F8-FFAE-33C8-625B-0E9801B82B12}"/>
                  </a:ext>
                </a:extLst>
              </p:cNvPr>
              <p:cNvPicPr/>
              <p:nvPr/>
            </p:nvPicPr>
            <p:blipFill>
              <a:blip r:embed="rId200"/>
              <a:stretch>
                <a:fillRect/>
              </a:stretch>
            </p:blipFill>
            <p:spPr>
              <a:xfrm>
                <a:off x="9106333" y="2513067"/>
                <a:ext cx="8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60" name="Freihand 359">
                <a:extLst>
                  <a:ext uri="{FF2B5EF4-FFF2-40B4-BE49-F238E27FC236}">
                    <a16:creationId xmlns:a16="http://schemas.microsoft.com/office/drawing/2014/main" id="{F9922D23-84DB-E50D-F32A-8A668CA8F34D}"/>
                  </a:ext>
                </a:extLst>
              </p14:cNvPr>
              <p14:cNvContentPartPr/>
              <p14:nvPr/>
            </p14:nvContentPartPr>
            <p14:xfrm>
              <a:off x="9194533" y="2505147"/>
              <a:ext cx="230040" cy="93600"/>
            </p14:xfrm>
          </p:contentPart>
        </mc:Choice>
        <mc:Fallback xmlns="">
          <p:pic>
            <p:nvPicPr>
              <p:cNvPr id="360" name="Freihand 359">
                <a:extLst>
                  <a:ext uri="{FF2B5EF4-FFF2-40B4-BE49-F238E27FC236}">
                    <a16:creationId xmlns:a16="http://schemas.microsoft.com/office/drawing/2014/main" id="{F9922D23-84DB-E50D-F32A-8A668CA8F34D}"/>
                  </a:ext>
                </a:extLst>
              </p:cNvPr>
              <p:cNvPicPr/>
              <p:nvPr/>
            </p:nvPicPr>
            <p:blipFill>
              <a:blip r:embed="rId202"/>
              <a:stretch>
                <a:fillRect/>
              </a:stretch>
            </p:blipFill>
            <p:spPr>
              <a:xfrm>
                <a:off x="9185893" y="2496147"/>
                <a:ext cx="247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61" name="Freihand 360">
                <a:extLst>
                  <a:ext uri="{FF2B5EF4-FFF2-40B4-BE49-F238E27FC236}">
                    <a16:creationId xmlns:a16="http://schemas.microsoft.com/office/drawing/2014/main" id="{59C0AD6D-A3BF-669D-747F-964CD81C30BB}"/>
                  </a:ext>
                </a:extLst>
              </p14:cNvPr>
              <p14:cNvContentPartPr/>
              <p14:nvPr/>
            </p14:nvContentPartPr>
            <p14:xfrm>
              <a:off x="9416293" y="2492907"/>
              <a:ext cx="62640" cy="90360"/>
            </p14:xfrm>
          </p:contentPart>
        </mc:Choice>
        <mc:Fallback xmlns="">
          <p:pic>
            <p:nvPicPr>
              <p:cNvPr id="361" name="Freihand 360">
                <a:extLst>
                  <a:ext uri="{FF2B5EF4-FFF2-40B4-BE49-F238E27FC236}">
                    <a16:creationId xmlns:a16="http://schemas.microsoft.com/office/drawing/2014/main" id="{59C0AD6D-A3BF-669D-747F-964CD81C30BB}"/>
                  </a:ext>
                </a:extLst>
              </p:cNvPr>
              <p:cNvPicPr/>
              <p:nvPr/>
            </p:nvPicPr>
            <p:blipFill>
              <a:blip r:embed="rId204"/>
              <a:stretch>
                <a:fillRect/>
              </a:stretch>
            </p:blipFill>
            <p:spPr>
              <a:xfrm>
                <a:off x="9407293" y="2484267"/>
                <a:ext cx="80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62" name="Freihand 361">
                <a:extLst>
                  <a:ext uri="{FF2B5EF4-FFF2-40B4-BE49-F238E27FC236}">
                    <a16:creationId xmlns:a16="http://schemas.microsoft.com/office/drawing/2014/main" id="{01159A88-D347-2907-A849-DE016E143975}"/>
                  </a:ext>
                </a:extLst>
              </p14:cNvPr>
              <p14:cNvContentPartPr/>
              <p14:nvPr/>
            </p14:nvContentPartPr>
            <p14:xfrm>
              <a:off x="9505573" y="2479227"/>
              <a:ext cx="315360" cy="95040"/>
            </p14:xfrm>
          </p:contentPart>
        </mc:Choice>
        <mc:Fallback xmlns="">
          <p:pic>
            <p:nvPicPr>
              <p:cNvPr id="362" name="Freihand 361">
                <a:extLst>
                  <a:ext uri="{FF2B5EF4-FFF2-40B4-BE49-F238E27FC236}">
                    <a16:creationId xmlns:a16="http://schemas.microsoft.com/office/drawing/2014/main" id="{01159A88-D347-2907-A849-DE016E143975}"/>
                  </a:ext>
                </a:extLst>
              </p:cNvPr>
              <p:cNvPicPr/>
              <p:nvPr/>
            </p:nvPicPr>
            <p:blipFill>
              <a:blip r:embed="rId206"/>
              <a:stretch>
                <a:fillRect/>
              </a:stretch>
            </p:blipFill>
            <p:spPr>
              <a:xfrm>
                <a:off x="9496573" y="2470587"/>
                <a:ext cx="333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63" name="Freihand 362">
                <a:extLst>
                  <a:ext uri="{FF2B5EF4-FFF2-40B4-BE49-F238E27FC236}">
                    <a16:creationId xmlns:a16="http://schemas.microsoft.com/office/drawing/2014/main" id="{A3EC3969-63FB-7576-5442-6B5B12970AC8}"/>
                  </a:ext>
                </a:extLst>
              </p14:cNvPr>
              <p14:cNvContentPartPr/>
              <p14:nvPr/>
            </p14:nvContentPartPr>
            <p14:xfrm>
              <a:off x="9885013" y="2380587"/>
              <a:ext cx="311760" cy="183600"/>
            </p14:xfrm>
          </p:contentPart>
        </mc:Choice>
        <mc:Fallback xmlns="">
          <p:pic>
            <p:nvPicPr>
              <p:cNvPr id="363" name="Freihand 362">
                <a:extLst>
                  <a:ext uri="{FF2B5EF4-FFF2-40B4-BE49-F238E27FC236}">
                    <a16:creationId xmlns:a16="http://schemas.microsoft.com/office/drawing/2014/main" id="{A3EC3969-63FB-7576-5442-6B5B12970AC8}"/>
                  </a:ext>
                </a:extLst>
              </p:cNvPr>
              <p:cNvPicPr/>
              <p:nvPr/>
            </p:nvPicPr>
            <p:blipFill>
              <a:blip r:embed="rId208"/>
              <a:stretch>
                <a:fillRect/>
              </a:stretch>
            </p:blipFill>
            <p:spPr>
              <a:xfrm>
                <a:off x="9876013" y="2371947"/>
                <a:ext cx="329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65" name="Freihand 364">
                <a:extLst>
                  <a:ext uri="{FF2B5EF4-FFF2-40B4-BE49-F238E27FC236}">
                    <a16:creationId xmlns:a16="http://schemas.microsoft.com/office/drawing/2014/main" id="{6931608F-429A-7E07-4B32-300F0F17E909}"/>
                  </a:ext>
                </a:extLst>
              </p14:cNvPr>
              <p14:cNvContentPartPr/>
              <p14:nvPr/>
            </p14:nvContentPartPr>
            <p14:xfrm>
              <a:off x="10342933" y="2518107"/>
              <a:ext cx="86760" cy="18720"/>
            </p14:xfrm>
          </p:contentPart>
        </mc:Choice>
        <mc:Fallback xmlns="">
          <p:pic>
            <p:nvPicPr>
              <p:cNvPr id="365" name="Freihand 364">
                <a:extLst>
                  <a:ext uri="{FF2B5EF4-FFF2-40B4-BE49-F238E27FC236}">
                    <a16:creationId xmlns:a16="http://schemas.microsoft.com/office/drawing/2014/main" id="{6931608F-429A-7E07-4B32-300F0F17E909}"/>
                  </a:ext>
                </a:extLst>
              </p:cNvPr>
              <p:cNvPicPr/>
              <p:nvPr/>
            </p:nvPicPr>
            <p:blipFill>
              <a:blip r:embed="rId210"/>
              <a:stretch>
                <a:fillRect/>
              </a:stretch>
            </p:blipFill>
            <p:spPr>
              <a:xfrm>
                <a:off x="10333933" y="2509467"/>
                <a:ext cx="104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66" name="Freihand 365">
                <a:extLst>
                  <a:ext uri="{FF2B5EF4-FFF2-40B4-BE49-F238E27FC236}">
                    <a16:creationId xmlns:a16="http://schemas.microsoft.com/office/drawing/2014/main" id="{99BA1C36-C270-1685-EB8B-76316B3D31FA}"/>
                  </a:ext>
                </a:extLst>
              </p14:cNvPr>
              <p14:cNvContentPartPr/>
              <p14:nvPr/>
            </p14:nvContentPartPr>
            <p14:xfrm>
              <a:off x="10165093" y="2441067"/>
              <a:ext cx="84240" cy="132840"/>
            </p14:xfrm>
          </p:contentPart>
        </mc:Choice>
        <mc:Fallback xmlns="">
          <p:pic>
            <p:nvPicPr>
              <p:cNvPr id="366" name="Freihand 365">
                <a:extLst>
                  <a:ext uri="{FF2B5EF4-FFF2-40B4-BE49-F238E27FC236}">
                    <a16:creationId xmlns:a16="http://schemas.microsoft.com/office/drawing/2014/main" id="{99BA1C36-C270-1685-EB8B-76316B3D31FA}"/>
                  </a:ext>
                </a:extLst>
              </p:cNvPr>
              <p:cNvPicPr/>
              <p:nvPr/>
            </p:nvPicPr>
            <p:blipFill>
              <a:blip r:embed="rId212"/>
              <a:stretch>
                <a:fillRect/>
              </a:stretch>
            </p:blipFill>
            <p:spPr>
              <a:xfrm>
                <a:off x="10156453" y="2432067"/>
                <a:ext cx="101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67" name="Freihand 366">
                <a:extLst>
                  <a:ext uri="{FF2B5EF4-FFF2-40B4-BE49-F238E27FC236}">
                    <a16:creationId xmlns:a16="http://schemas.microsoft.com/office/drawing/2014/main" id="{BCD10049-CBAD-D244-FAEE-5D6ADB660F51}"/>
                  </a:ext>
                </a:extLst>
              </p14:cNvPr>
              <p14:cNvContentPartPr/>
              <p14:nvPr/>
            </p14:nvContentPartPr>
            <p14:xfrm>
              <a:off x="10513573" y="2370867"/>
              <a:ext cx="109440" cy="250200"/>
            </p14:xfrm>
          </p:contentPart>
        </mc:Choice>
        <mc:Fallback xmlns="">
          <p:pic>
            <p:nvPicPr>
              <p:cNvPr id="367" name="Freihand 366">
                <a:extLst>
                  <a:ext uri="{FF2B5EF4-FFF2-40B4-BE49-F238E27FC236}">
                    <a16:creationId xmlns:a16="http://schemas.microsoft.com/office/drawing/2014/main" id="{BCD10049-CBAD-D244-FAEE-5D6ADB660F51}"/>
                  </a:ext>
                </a:extLst>
              </p:cNvPr>
              <p:cNvPicPr/>
              <p:nvPr/>
            </p:nvPicPr>
            <p:blipFill>
              <a:blip r:embed="rId214"/>
              <a:stretch>
                <a:fillRect/>
              </a:stretch>
            </p:blipFill>
            <p:spPr>
              <a:xfrm>
                <a:off x="10504573" y="2361867"/>
                <a:ext cx="127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68" name="Freihand 367">
                <a:extLst>
                  <a:ext uri="{FF2B5EF4-FFF2-40B4-BE49-F238E27FC236}">
                    <a16:creationId xmlns:a16="http://schemas.microsoft.com/office/drawing/2014/main" id="{3821C744-AD4D-4B54-5195-5E2FCD63D86E}"/>
                  </a:ext>
                </a:extLst>
              </p14:cNvPr>
              <p14:cNvContentPartPr/>
              <p14:nvPr/>
            </p14:nvContentPartPr>
            <p14:xfrm>
              <a:off x="10646053" y="2402907"/>
              <a:ext cx="108720" cy="176040"/>
            </p14:xfrm>
          </p:contentPart>
        </mc:Choice>
        <mc:Fallback xmlns="">
          <p:pic>
            <p:nvPicPr>
              <p:cNvPr id="368" name="Freihand 367">
                <a:extLst>
                  <a:ext uri="{FF2B5EF4-FFF2-40B4-BE49-F238E27FC236}">
                    <a16:creationId xmlns:a16="http://schemas.microsoft.com/office/drawing/2014/main" id="{3821C744-AD4D-4B54-5195-5E2FCD63D86E}"/>
                  </a:ext>
                </a:extLst>
              </p:cNvPr>
              <p:cNvPicPr/>
              <p:nvPr/>
            </p:nvPicPr>
            <p:blipFill>
              <a:blip r:embed="rId216"/>
              <a:stretch>
                <a:fillRect/>
              </a:stretch>
            </p:blipFill>
            <p:spPr>
              <a:xfrm>
                <a:off x="10637053" y="2393907"/>
                <a:ext cx="126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69" name="Freihand 368">
                <a:extLst>
                  <a:ext uri="{FF2B5EF4-FFF2-40B4-BE49-F238E27FC236}">
                    <a16:creationId xmlns:a16="http://schemas.microsoft.com/office/drawing/2014/main" id="{9FD9242E-DADF-3FCE-2A10-568D6A24E766}"/>
                  </a:ext>
                </a:extLst>
              </p14:cNvPr>
              <p14:cNvContentPartPr/>
              <p14:nvPr/>
            </p14:nvContentPartPr>
            <p14:xfrm>
              <a:off x="10670173" y="2420907"/>
              <a:ext cx="115560" cy="171360"/>
            </p14:xfrm>
          </p:contentPart>
        </mc:Choice>
        <mc:Fallback xmlns="">
          <p:pic>
            <p:nvPicPr>
              <p:cNvPr id="369" name="Freihand 368">
                <a:extLst>
                  <a:ext uri="{FF2B5EF4-FFF2-40B4-BE49-F238E27FC236}">
                    <a16:creationId xmlns:a16="http://schemas.microsoft.com/office/drawing/2014/main" id="{9FD9242E-DADF-3FCE-2A10-568D6A24E766}"/>
                  </a:ext>
                </a:extLst>
              </p:cNvPr>
              <p:cNvPicPr/>
              <p:nvPr/>
            </p:nvPicPr>
            <p:blipFill>
              <a:blip r:embed="rId218"/>
              <a:stretch>
                <a:fillRect/>
              </a:stretch>
            </p:blipFill>
            <p:spPr>
              <a:xfrm>
                <a:off x="10661533" y="2411907"/>
                <a:ext cx="133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0" name="Freihand 369">
                <a:extLst>
                  <a:ext uri="{FF2B5EF4-FFF2-40B4-BE49-F238E27FC236}">
                    <a16:creationId xmlns:a16="http://schemas.microsoft.com/office/drawing/2014/main" id="{B431B918-ADF5-5F75-FF22-760148E84A0E}"/>
                  </a:ext>
                </a:extLst>
              </p14:cNvPr>
              <p14:cNvContentPartPr/>
              <p14:nvPr/>
            </p14:nvContentPartPr>
            <p14:xfrm>
              <a:off x="10856293" y="2438907"/>
              <a:ext cx="153360" cy="141120"/>
            </p14:xfrm>
          </p:contentPart>
        </mc:Choice>
        <mc:Fallback xmlns="">
          <p:pic>
            <p:nvPicPr>
              <p:cNvPr id="370" name="Freihand 369">
                <a:extLst>
                  <a:ext uri="{FF2B5EF4-FFF2-40B4-BE49-F238E27FC236}">
                    <a16:creationId xmlns:a16="http://schemas.microsoft.com/office/drawing/2014/main" id="{B431B918-ADF5-5F75-FF22-760148E84A0E}"/>
                  </a:ext>
                </a:extLst>
              </p:cNvPr>
              <p:cNvPicPr/>
              <p:nvPr/>
            </p:nvPicPr>
            <p:blipFill>
              <a:blip r:embed="rId220"/>
              <a:stretch>
                <a:fillRect/>
              </a:stretch>
            </p:blipFill>
            <p:spPr>
              <a:xfrm>
                <a:off x="10847653" y="2429907"/>
                <a:ext cx="171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71" name="Freihand 370">
                <a:extLst>
                  <a:ext uri="{FF2B5EF4-FFF2-40B4-BE49-F238E27FC236}">
                    <a16:creationId xmlns:a16="http://schemas.microsoft.com/office/drawing/2014/main" id="{6FC1BA7E-A5DD-12C5-A7F0-A335DAE6F0DC}"/>
                  </a:ext>
                </a:extLst>
              </p14:cNvPr>
              <p14:cNvContentPartPr/>
              <p14:nvPr/>
            </p14:nvContentPartPr>
            <p14:xfrm>
              <a:off x="11053573" y="2426307"/>
              <a:ext cx="7200" cy="142200"/>
            </p14:xfrm>
          </p:contentPart>
        </mc:Choice>
        <mc:Fallback xmlns="">
          <p:pic>
            <p:nvPicPr>
              <p:cNvPr id="371" name="Freihand 370">
                <a:extLst>
                  <a:ext uri="{FF2B5EF4-FFF2-40B4-BE49-F238E27FC236}">
                    <a16:creationId xmlns:a16="http://schemas.microsoft.com/office/drawing/2014/main" id="{6FC1BA7E-A5DD-12C5-A7F0-A335DAE6F0DC}"/>
                  </a:ext>
                </a:extLst>
              </p:cNvPr>
              <p:cNvPicPr/>
              <p:nvPr/>
            </p:nvPicPr>
            <p:blipFill>
              <a:blip r:embed="rId222"/>
              <a:stretch>
                <a:fillRect/>
              </a:stretch>
            </p:blipFill>
            <p:spPr>
              <a:xfrm>
                <a:off x="11044573" y="2417307"/>
                <a:ext cx="24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2" name="Freihand 371">
                <a:extLst>
                  <a:ext uri="{FF2B5EF4-FFF2-40B4-BE49-F238E27FC236}">
                    <a16:creationId xmlns:a16="http://schemas.microsoft.com/office/drawing/2014/main" id="{A27686F3-4256-20CC-A687-A0C75CFAE5A3}"/>
                  </a:ext>
                </a:extLst>
              </p14:cNvPr>
              <p14:cNvContentPartPr/>
              <p14:nvPr/>
            </p14:nvContentPartPr>
            <p14:xfrm>
              <a:off x="11005693" y="2385987"/>
              <a:ext cx="255240" cy="205920"/>
            </p14:xfrm>
          </p:contentPart>
        </mc:Choice>
        <mc:Fallback xmlns="">
          <p:pic>
            <p:nvPicPr>
              <p:cNvPr id="372" name="Freihand 371">
                <a:extLst>
                  <a:ext uri="{FF2B5EF4-FFF2-40B4-BE49-F238E27FC236}">
                    <a16:creationId xmlns:a16="http://schemas.microsoft.com/office/drawing/2014/main" id="{A27686F3-4256-20CC-A687-A0C75CFAE5A3}"/>
                  </a:ext>
                </a:extLst>
              </p:cNvPr>
              <p:cNvPicPr/>
              <p:nvPr/>
            </p:nvPicPr>
            <p:blipFill>
              <a:blip r:embed="rId224"/>
              <a:stretch>
                <a:fillRect/>
              </a:stretch>
            </p:blipFill>
            <p:spPr>
              <a:xfrm>
                <a:off x="10996693" y="2377347"/>
                <a:ext cx="272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73" name="Freihand 372">
                <a:extLst>
                  <a:ext uri="{FF2B5EF4-FFF2-40B4-BE49-F238E27FC236}">
                    <a16:creationId xmlns:a16="http://schemas.microsoft.com/office/drawing/2014/main" id="{320A582A-2BB0-BA3D-4E9C-F9FFA52C3CD5}"/>
                  </a:ext>
                </a:extLst>
              </p14:cNvPr>
              <p14:cNvContentPartPr/>
              <p14:nvPr/>
            </p14:nvContentPartPr>
            <p14:xfrm>
              <a:off x="11180653" y="2416227"/>
              <a:ext cx="288000" cy="144720"/>
            </p14:xfrm>
          </p:contentPart>
        </mc:Choice>
        <mc:Fallback xmlns="">
          <p:pic>
            <p:nvPicPr>
              <p:cNvPr id="373" name="Freihand 372">
                <a:extLst>
                  <a:ext uri="{FF2B5EF4-FFF2-40B4-BE49-F238E27FC236}">
                    <a16:creationId xmlns:a16="http://schemas.microsoft.com/office/drawing/2014/main" id="{320A582A-2BB0-BA3D-4E9C-F9FFA52C3CD5}"/>
                  </a:ext>
                </a:extLst>
              </p:cNvPr>
              <p:cNvPicPr/>
              <p:nvPr/>
            </p:nvPicPr>
            <p:blipFill>
              <a:blip r:embed="rId226"/>
              <a:stretch>
                <a:fillRect/>
              </a:stretch>
            </p:blipFill>
            <p:spPr>
              <a:xfrm>
                <a:off x="11171653" y="2407227"/>
                <a:ext cx="305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74" name="Freihand 373">
                <a:extLst>
                  <a:ext uri="{FF2B5EF4-FFF2-40B4-BE49-F238E27FC236}">
                    <a16:creationId xmlns:a16="http://schemas.microsoft.com/office/drawing/2014/main" id="{4D1FAACF-FE82-C4F0-2317-359BEBAC48B1}"/>
                  </a:ext>
                </a:extLst>
              </p14:cNvPr>
              <p14:cNvContentPartPr/>
              <p14:nvPr/>
            </p14:nvContentPartPr>
            <p14:xfrm>
              <a:off x="11505373" y="2463387"/>
              <a:ext cx="96480" cy="83880"/>
            </p14:xfrm>
          </p:contentPart>
        </mc:Choice>
        <mc:Fallback xmlns="">
          <p:pic>
            <p:nvPicPr>
              <p:cNvPr id="374" name="Freihand 373">
                <a:extLst>
                  <a:ext uri="{FF2B5EF4-FFF2-40B4-BE49-F238E27FC236}">
                    <a16:creationId xmlns:a16="http://schemas.microsoft.com/office/drawing/2014/main" id="{4D1FAACF-FE82-C4F0-2317-359BEBAC48B1}"/>
                  </a:ext>
                </a:extLst>
              </p:cNvPr>
              <p:cNvPicPr/>
              <p:nvPr/>
            </p:nvPicPr>
            <p:blipFill>
              <a:blip r:embed="rId228"/>
              <a:stretch>
                <a:fillRect/>
              </a:stretch>
            </p:blipFill>
            <p:spPr>
              <a:xfrm>
                <a:off x="11496733" y="2454747"/>
                <a:ext cx="114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75" name="Freihand 374">
                <a:extLst>
                  <a:ext uri="{FF2B5EF4-FFF2-40B4-BE49-F238E27FC236}">
                    <a16:creationId xmlns:a16="http://schemas.microsoft.com/office/drawing/2014/main" id="{70A6729D-427F-75A7-11C7-5B40F6081FD6}"/>
                  </a:ext>
                </a:extLst>
              </p14:cNvPr>
              <p14:cNvContentPartPr/>
              <p14:nvPr/>
            </p14:nvContentPartPr>
            <p14:xfrm>
              <a:off x="11641093" y="2398947"/>
              <a:ext cx="30240" cy="142920"/>
            </p14:xfrm>
          </p:contentPart>
        </mc:Choice>
        <mc:Fallback xmlns="">
          <p:pic>
            <p:nvPicPr>
              <p:cNvPr id="375" name="Freihand 374">
                <a:extLst>
                  <a:ext uri="{FF2B5EF4-FFF2-40B4-BE49-F238E27FC236}">
                    <a16:creationId xmlns:a16="http://schemas.microsoft.com/office/drawing/2014/main" id="{70A6729D-427F-75A7-11C7-5B40F6081FD6}"/>
                  </a:ext>
                </a:extLst>
              </p:cNvPr>
              <p:cNvPicPr/>
              <p:nvPr/>
            </p:nvPicPr>
            <p:blipFill>
              <a:blip r:embed="rId230"/>
              <a:stretch>
                <a:fillRect/>
              </a:stretch>
            </p:blipFill>
            <p:spPr>
              <a:xfrm>
                <a:off x="11632093" y="2389947"/>
                <a:ext cx="47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76" name="Freihand 375">
                <a:extLst>
                  <a:ext uri="{FF2B5EF4-FFF2-40B4-BE49-F238E27FC236}">
                    <a16:creationId xmlns:a16="http://schemas.microsoft.com/office/drawing/2014/main" id="{21A4B65B-E74A-D361-08FA-840326702752}"/>
                  </a:ext>
                </a:extLst>
              </p14:cNvPr>
              <p14:cNvContentPartPr/>
              <p14:nvPr/>
            </p14:nvContentPartPr>
            <p14:xfrm>
              <a:off x="11583133" y="2384187"/>
              <a:ext cx="176040" cy="185040"/>
            </p14:xfrm>
          </p:contentPart>
        </mc:Choice>
        <mc:Fallback xmlns="">
          <p:pic>
            <p:nvPicPr>
              <p:cNvPr id="376" name="Freihand 375">
                <a:extLst>
                  <a:ext uri="{FF2B5EF4-FFF2-40B4-BE49-F238E27FC236}">
                    <a16:creationId xmlns:a16="http://schemas.microsoft.com/office/drawing/2014/main" id="{21A4B65B-E74A-D361-08FA-840326702752}"/>
                  </a:ext>
                </a:extLst>
              </p:cNvPr>
              <p:cNvPicPr/>
              <p:nvPr/>
            </p:nvPicPr>
            <p:blipFill>
              <a:blip r:embed="rId232"/>
              <a:stretch>
                <a:fillRect/>
              </a:stretch>
            </p:blipFill>
            <p:spPr>
              <a:xfrm>
                <a:off x="11574493" y="2375547"/>
                <a:ext cx="193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7" name="Freihand 376">
                <a:extLst>
                  <a:ext uri="{FF2B5EF4-FFF2-40B4-BE49-F238E27FC236}">
                    <a16:creationId xmlns:a16="http://schemas.microsoft.com/office/drawing/2014/main" id="{434C0BBB-8E3F-EFCE-6396-502D4A12F616}"/>
                  </a:ext>
                </a:extLst>
              </p14:cNvPr>
              <p14:cNvContentPartPr/>
              <p14:nvPr/>
            </p14:nvContentPartPr>
            <p14:xfrm>
              <a:off x="11724613" y="2346387"/>
              <a:ext cx="135000" cy="389160"/>
            </p14:xfrm>
          </p:contentPart>
        </mc:Choice>
        <mc:Fallback xmlns="">
          <p:pic>
            <p:nvPicPr>
              <p:cNvPr id="377" name="Freihand 376">
                <a:extLst>
                  <a:ext uri="{FF2B5EF4-FFF2-40B4-BE49-F238E27FC236}">
                    <a16:creationId xmlns:a16="http://schemas.microsoft.com/office/drawing/2014/main" id="{434C0BBB-8E3F-EFCE-6396-502D4A12F616}"/>
                  </a:ext>
                </a:extLst>
              </p:cNvPr>
              <p:cNvPicPr/>
              <p:nvPr/>
            </p:nvPicPr>
            <p:blipFill>
              <a:blip r:embed="rId234"/>
              <a:stretch>
                <a:fillRect/>
              </a:stretch>
            </p:blipFill>
            <p:spPr>
              <a:xfrm>
                <a:off x="11715613" y="2337387"/>
                <a:ext cx="1526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 name="Freihand 118">
                <a:extLst>
                  <a:ext uri="{FF2B5EF4-FFF2-40B4-BE49-F238E27FC236}">
                    <a16:creationId xmlns:a16="http://schemas.microsoft.com/office/drawing/2014/main" id="{2587D41C-EE06-2924-0FFF-D8ACDC6896CB}"/>
                  </a:ext>
                </a:extLst>
              </p14:cNvPr>
              <p14:cNvContentPartPr/>
              <p14:nvPr/>
            </p14:nvContentPartPr>
            <p14:xfrm>
              <a:off x="4649533" y="5394507"/>
              <a:ext cx="304200" cy="102240"/>
            </p14:xfrm>
          </p:contentPart>
        </mc:Choice>
        <mc:Fallback xmlns="">
          <p:pic>
            <p:nvPicPr>
              <p:cNvPr id="119" name="Freihand 118">
                <a:extLst>
                  <a:ext uri="{FF2B5EF4-FFF2-40B4-BE49-F238E27FC236}">
                    <a16:creationId xmlns:a16="http://schemas.microsoft.com/office/drawing/2014/main" id="{2587D41C-EE06-2924-0FFF-D8ACDC6896CB}"/>
                  </a:ext>
                </a:extLst>
              </p:cNvPr>
              <p:cNvPicPr/>
              <p:nvPr/>
            </p:nvPicPr>
            <p:blipFill>
              <a:blip r:embed="rId236"/>
              <a:stretch>
                <a:fillRect/>
              </a:stretch>
            </p:blipFill>
            <p:spPr>
              <a:xfrm>
                <a:off x="4640893" y="5385507"/>
                <a:ext cx="321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0" name="Freihand 119">
                <a:extLst>
                  <a:ext uri="{FF2B5EF4-FFF2-40B4-BE49-F238E27FC236}">
                    <a16:creationId xmlns:a16="http://schemas.microsoft.com/office/drawing/2014/main" id="{1B8D7AFE-B407-2911-433C-616DC68BCD64}"/>
                  </a:ext>
                </a:extLst>
              </p14:cNvPr>
              <p14:cNvContentPartPr/>
              <p14:nvPr/>
            </p14:nvContentPartPr>
            <p14:xfrm>
              <a:off x="5019613" y="5397027"/>
              <a:ext cx="93960" cy="108000"/>
            </p14:xfrm>
          </p:contentPart>
        </mc:Choice>
        <mc:Fallback xmlns="">
          <p:pic>
            <p:nvPicPr>
              <p:cNvPr id="120" name="Freihand 119">
                <a:extLst>
                  <a:ext uri="{FF2B5EF4-FFF2-40B4-BE49-F238E27FC236}">
                    <a16:creationId xmlns:a16="http://schemas.microsoft.com/office/drawing/2014/main" id="{1B8D7AFE-B407-2911-433C-616DC68BCD64}"/>
                  </a:ext>
                </a:extLst>
              </p:cNvPr>
              <p:cNvPicPr/>
              <p:nvPr/>
            </p:nvPicPr>
            <p:blipFill>
              <a:blip r:embed="rId238"/>
              <a:stretch>
                <a:fillRect/>
              </a:stretch>
            </p:blipFill>
            <p:spPr>
              <a:xfrm>
                <a:off x="5010973" y="5388027"/>
                <a:ext cx="111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5" name="Freihand 54">
                <a:extLst>
                  <a:ext uri="{FF2B5EF4-FFF2-40B4-BE49-F238E27FC236}">
                    <a16:creationId xmlns:a16="http://schemas.microsoft.com/office/drawing/2014/main" id="{C0857D71-FB62-AE26-92FD-C4484975B702}"/>
                  </a:ext>
                </a:extLst>
              </p14:cNvPr>
              <p14:cNvContentPartPr/>
              <p14:nvPr/>
            </p14:nvContentPartPr>
            <p14:xfrm>
              <a:off x="3637573" y="2646267"/>
              <a:ext cx="10440" cy="720"/>
            </p14:xfrm>
          </p:contentPart>
        </mc:Choice>
        <mc:Fallback xmlns="">
          <p:pic>
            <p:nvPicPr>
              <p:cNvPr id="55" name="Freihand 54">
                <a:extLst>
                  <a:ext uri="{FF2B5EF4-FFF2-40B4-BE49-F238E27FC236}">
                    <a16:creationId xmlns:a16="http://schemas.microsoft.com/office/drawing/2014/main" id="{C0857D71-FB62-AE26-92FD-C4484975B702}"/>
                  </a:ext>
                </a:extLst>
              </p:cNvPr>
              <p:cNvPicPr/>
              <p:nvPr/>
            </p:nvPicPr>
            <p:blipFill>
              <a:blip r:embed="rId240"/>
              <a:stretch>
                <a:fillRect/>
              </a:stretch>
            </p:blipFill>
            <p:spPr>
              <a:xfrm>
                <a:off x="3628573" y="2637627"/>
                <a:ext cx="28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6" name="Freihand 55">
                <a:extLst>
                  <a:ext uri="{FF2B5EF4-FFF2-40B4-BE49-F238E27FC236}">
                    <a16:creationId xmlns:a16="http://schemas.microsoft.com/office/drawing/2014/main" id="{7C7D8137-B3CC-5E42-2B6D-12344A486508}"/>
                  </a:ext>
                </a:extLst>
              </p14:cNvPr>
              <p14:cNvContentPartPr/>
              <p14:nvPr/>
            </p14:nvContentPartPr>
            <p14:xfrm>
              <a:off x="3093253" y="2616747"/>
              <a:ext cx="196200" cy="54720"/>
            </p14:xfrm>
          </p:contentPart>
        </mc:Choice>
        <mc:Fallback xmlns="">
          <p:pic>
            <p:nvPicPr>
              <p:cNvPr id="56" name="Freihand 55">
                <a:extLst>
                  <a:ext uri="{FF2B5EF4-FFF2-40B4-BE49-F238E27FC236}">
                    <a16:creationId xmlns:a16="http://schemas.microsoft.com/office/drawing/2014/main" id="{7C7D8137-B3CC-5E42-2B6D-12344A486508}"/>
                  </a:ext>
                </a:extLst>
              </p:cNvPr>
              <p:cNvPicPr/>
              <p:nvPr/>
            </p:nvPicPr>
            <p:blipFill>
              <a:blip r:embed="rId242"/>
              <a:stretch>
                <a:fillRect/>
              </a:stretch>
            </p:blipFill>
            <p:spPr>
              <a:xfrm>
                <a:off x="3084253" y="2608107"/>
                <a:ext cx="213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4" name="Freihand 93">
                <a:extLst>
                  <a:ext uri="{FF2B5EF4-FFF2-40B4-BE49-F238E27FC236}">
                    <a16:creationId xmlns:a16="http://schemas.microsoft.com/office/drawing/2014/main" id="{AA7C69D1-1B5C-6006-76B3-9DF558CF8DAA}"/>
                  </a:ext>
                </a:extLst>
              </p14:cNvPr>
              <p14:cNvContentPartPr/>
              <p14:nvPr/>
            </p14:nvContentPartPr>
            <p14:xfrm>
              <a:off x="3325813" y="2349987"/>
              <a:ext cx="26280" cy="678240"/>
            </p14:xfrm>
          </p:contentPart>
        </mc:Choice>
        <mc:Fallback xmlns="">
          <p:pic>
            <p:nvPicPr>
              <p:cNvPr id="94" name="Freihand 93">
                <a:extLst>
                  <a:ext uri="{FF2B5EF4-FFF2-40B4-BE49-F238E27FC236}">
                    <a16:creationId xmlns:a16="http://schemas.microsoft.com/office/drawing/2014/main" id="{AA7C69D1-1B5C-6006-76B3-9DF558CF8DAA}"/>
                  </a:ext>
                </a:extLst>
              </p:cNvPr>
              <p:cNvPicPr/>
              <p:nvPr/>
            </p:nvPicPr>
            <p:blipFill>
              <a:blip r:embed="rId244"/>
              <a:stretch>
                <a:fillRect/>
              </a:stretch>
            </p:blipFill>
            <p:spPr>
              <a:xfrm>
                <a:off x="3317173" y="2341347"/>
                <a:ext cx="4392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5" name="Freihand 94">
                <a:extLst>
                  <a:ext uri="{FF2B5EF4-FFF2-40B4-BE49-F238E27FC236}">
                    <a16:creationId xmlns:a16="http://schemas.microsoft.com/office/drawing/2014/main" id="{97178F46-53FB-3DEA-C0A1-58D224717413}"/>
                  </a:ext>
                </a:extLst>
              </p14:cNvPr>
              <p14:cNvContentPartPr/>
              <p14:nvPr/>
            </p14:nvContentPartPr>
            <p14:xfrm>
              <a:off x="3232213" y="2340267"/>
              <a:ext cx="119160" cy="25560"/>
            </p14:xfrm>
          </p:contentPart>
        </mc:Choice>
        <mc:Fallback xmlns="">
          <p:pic>
            <p:nvPicPr>
              <p:cNvPr id="95" name="Freihand 94">
                <a:extLst>
                  <a:ext uri="{FF2B5EF4-FFF2-40B4-BE49-F238E27FC236}">
                    <a16:creationId xmlns:a16="http://schemas.microsoft.com/office/drawing/2014/main" id="{97178F46-53FB-3DEA-C0A1-58D224717413}"/>
                  </a:ext>
                </a:extLst>
              </p:cNvPr>
              <p:cNvPicPr/>
              <p:nvPr/>
            </p:nvPicPr>
            <p:blipFill>
              <a:blip r:embed="rId246"/>
              <a:stretch>
                <a:fillRect/>
              </a:stretch>
            </p:blipFill>
            <p:spPr>
              <a:xfrm>
                <a:off x="3223213" y="2331627"/>
                <a:ext cx="136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7" name="Freihand 96">
                <a:extLst>
                  <a:ext uri="{FF2B5EF4-FFF2-40B4-BE49-F238E27FC236}">
                    <a16:creationId xmlns:a16="http://schemas.microsoft.com/office/drawing/2014/main" id="{01B570ED-26D3-BC0C-2A5A-E6F388C2075A}"/>
                  </a:ext>
                </a:extLst>
              </p14:cNvPr>
              <p14:cNvContentPartPr/>
              <p14:nvPr/>
            </p14:nvContentPartPr>
            <p14:xfrm>
              <a:off x="3228973" y="3012027"/>
              <a:ext cx="99720" cy="39240"/>
            </p14:xfrm>
          </p:contentPart>
        </mc:Choice>
        <mc:Fallback xmlns="">
          <p:pic>
            <p:nvPicPr>
              <p:cNvPr id="97" name="Freihand 96">
                <a:extLst>
                  <a:ext uri="{FF2B5EF4-FFF2-40B4-BE49-F238E27FC236}">
                    <a16:creationId xmlns:a16="http://schemas.microsoft.com/office/drawing/2014/main" id="{01B570ED-26D3-BC0C-2A5A-E6F388C2075A}"/>
                  </a:ext>
                </a:extLst>
              </p:cNvPr>
              <p:cNvPicPr/>
              <p:nvPr/>
            </p:nvPicPr>
            <p:blipFill>
              <a:blip r:embed="rId248"/>
              <a:stretch>
                <a:fillRect/>
              </a:stretch>
            </p:blipFill>
            <p:spPr>
              <a:xfrm>
                <a:off x="3219973" y="3003027"/>
                <a:ext cx="117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3" name="Freihand 102">
                <a:extLst>
                  <a:ext uri="{FF2B5EF4-FFF2-40B4-BE49-F238E27FC236}">
                    <a16:creationId xmlns:a16="http://schemas.microsoft.com/office/drawing/2014/main" id="{48F1B694-6E53-C418-AE55-2AC8C7039D46}"/>
                  </a:ext>
                </a:extLst>
              </p14:cNvPr>
              <p14:cNvContentPartPr/>
              <p14:nvPr/>
            </p14:nvContentPartPr>
            <p14:xfrm>
              <a:off x="2917213" y="3076827"/>
              <a:ext cx="164160" cy="2270880"/>
            </p14:xfrm>
          </p:contentPart>
        </mc:Choice>
        <mc:Fallback xmlns="">
          <p:pic>
            <p:nvPicPr>
              <p:cNvPr id="103" name="Freihand 102">
                <a:extLst>
                  <a:ext uri="{FF2B5EF4-FFF2-40B4-BE49-F238E27FC236}">
                    <a16:creationId xmlns:a16="http://schemas.microsoft.com/office/drawing/2014/main" id="{48F1B694-6E53-C418-AE55-2AC8C7039D46}"/>
                  </a:ext>
                </a:extLst>
              </p:cNvPr>
              <p:cNvPicPr/>
              <p:nvPr/>
            </p:nvPicPr>
            <p:blipFill>
              <a:blip r:embed="rId250"/>
              <a:stretch>
                <a:fillRect/>
              </a:stretch>
            </p:blipFill>
            <p:spPr>
              <a:xfrm>
                <a:off x="2908213" y="3067827"/>
                <a:ext cx="181800" cy="2288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04" name="Freihand 103">
                <a:extLst>
                  <a:ext uri="{FF2B5EF4-FFF2-40B4-BE49-F238E27FC236}">
                    <a16:creationId xmlns:a16="http://schemas.microsoft.com/office/drawing/2014/main" id="{FE6F216C-D0F1-CEA6-901C-D25893A1040D}"/>
                  </a:ext>
                </a:extLst>
              </p14:cNvPr>
              <p14:cNvContentPartPr/>
              <p14:nvPr/>
            </p14:nvContentPartPr>
            <p14:xfrm>
              <a:off x="2912893" y="3037587"/>
              <a:ext cx="181080" cy="139320"/>
            </p14:xfrm>
          </p:contentPart>
        </mc:Choice>
        <mc:Fallback xmlns="">
          <p:pic>
            <p:nvPicPr>
              <p:cNvPr id="104" name="Freihand 103">
                <a:extLst>
                  <a:ext uri="{FF2B5EF4-FFF2-40B4-BE49-F238E27FC236}">
                    <a16:creationId xmlns:a16="http://schemas.microsoft.com/office/drawing/2014/main" id="{FE6F216C-D0F1-CEA6-901C-D25893A1040D}"/>
                  </a:ext>
                </a:extLst>
              </p:cNvPr>
              <p:cNvPicPr/>
              <p:nvPr/>
            </p:nvPicPr>
            <p:blipFill>
              <a:blip r:embed="rId252"/>
              <a:stretch>
                <a:fillRect/>
              </a:stretch>
            </p:blipFill>
            <p:spPr>
              <a:xfrm>
                <a:off x="2903893" y="3028947"/>
                <a:ext cx="19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06" name="Freihand 105">
                <a:extLst>
                  <a:ext uri="{FF2B5EF4-FFF2-40B4-BE49-F238E27FC236}">
                    <a16:creationId xmlns:a16="http://schemas.microsoft.com/office/drawing/2014/main" id="{5BFF6124-3036-E3CE-1410-E13485C2ADFD}"/>
                  </a:ext>
                </a:extLst>
              </p14:cNvPr>
              <p14:cNvContentPartPr/>
              <p14:nvPr/>
            </p14:nvContentPartPr>
            <p14:xfrm>
              <a:off x="2499253" y="5463267"/>
              <a:ext cx="14040" cy="180360"/>
            </p14:xfrm>
          </p:contentPart>
        </mc:Choice>
        <mc:Fallback xmlns="">
          <p:pic>
            <p:nvPicPr>
              <p:cNvPr id="106" name="Freihand 105">
                <a:extLst>
                  <a:ext uri="{FF2B5EF4-FFF2-40B4-BE49-F238E27FC236}">
                    <a16:creationId xmlns:a16="http://schemas.microsoft.com/office/drawing/2014/main" id="{5BFF6124-3036-E3CE-1410-E13485C2ADFD}"/>
                  </a:ext>
                </a:extLst>
              </p:cNvPr>
              <p:cNvPicPr/>
              <p:nvPr/>
            </p:nvPicPr>
            <p:blipFill>
              <a:blip r:embed="rId254"/>
              <a:stretch>
                <a:fillRect/>
              </a:stretch>
            </p:blipFill>
            <p:spPr>
              <a:xfrm>
                <a:off x="2490613" y="5454267"/>
                <a:ext cx="31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7" name="Freihand 106">
                <a:extLst>
                  <a:ext uri="{FF2B5EF4-FFF2-40B4-BE49-F238E27FC236}">
                    <a16:creationId xmlns:a16="http://schemas.microsoft.com/office/drawing/2014/main" id="{2F8F5197-65C4-81E0-88C6-8D54C346E732}"/>
                  </a:ext>
                </a:extLst>
              </p14:cNvPr>
              <p14:cNvContentPartPr/>
              <p14:nvPr/>
            </p14:nvContentPartPr>
            <p14:xfrm>
              <a:off x="2387293" y="5416467"/>
              <a:ext cx="168480" cy="127440"/>
            </p14:xfrm>
          </p:contentPart>
        </mc:Choice>
        <mc:Fallback xmlns="">
          <p:pic>
            <p:nvPicPr>
              <p:cNvPr id="107" name="Freihand 106">
                <a:extLst>
                  <a:ext uri="{FF2B5EF4-FFF2-40B4-BE49-F238E27FC236}">
                    <a16:creationId xmlns:a16="http://schemas.microsoft.com/office/drawing/2014/main" id="{2F8F5197-65C4-81E0-88C6-8D54C346E732}"/>
                  </a:ext>
                </a:extLst>
              </p:cNvPr>
              <p:cNvPicPr/>
              <p:nvPr/>
            </p:nvPicPr>
            <p:blipFill>
              <a:blip r:embed="rId256"/>
              <a:stretch>
                <a:fillRect/>
              </a:stretch>
            </p:blipFill>
            <p:spPr>
              <a:xfrm>
                <a:off x="2378293" y="5407827"/>
                <a:ext cx="186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8" name="Freihand 107">
                <a:extLst>
                  <a:ext uri="{FF2B5EF4-FFF2-40B4-BE49-F238E27FC236}">
                    <a16:creationId xmlns:a16="http://schemas.microsoft.com/office/drawing/2014/main" id="{B0869F94-6EF1-5F41-1C90-1EADC0906A88}"/>
                  </a:ext>
                </a:extLst>
              </p14:cNvPr>
              <p14:cNvContentPartPr/>
              <p14:nvPr/>
            </p14:nvContentPartPr>
            <p14:xfrm>
              <a:off x="2581693" y="5506467"/>
              <a:ext cx="212760" cy="96120"/>
            </p14:xfrm>
          </p:contentPart>
        </mc:Choice>
        <mc:Fallback xmlns="">
          <p:pic>
            <p:nvPicPr>
              <p:cNvPr id="108" name="Freihand 107">
                <a:extLst>
                  <a:ext uri="{FF2B5EF4-FFF2-40B4-BE49-F238E27FC236}">
                    <a16:creationId xmlns:a16="http://schemas.microsoft.com/office/drawing/2014/main" id="{B0869F94-6EF1-5F41-1C90-1EADC0906A88}"/>
                  </a:ext>
                </a:extLst>
              </p:cNvPr>
              <p:cNvPicPr/>
              <p:nvPr/>
            </p:nvPicPr>
            <p:blipFill>
              <a:blip r:embed="rId258"/>
              <a:stretch>
                <a:fillRect/>
              </a:stretch>
            </p:blipFill>
            <p:spPr>
              <a:xfrm>
                <a:off x="2572693" y="5497467"/>
                <a:ext cx="230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9" name="Freihand 108">
                <a:extLst>
                  <a:ext uri="{FF2B5EF4-FFF2-40B4-BE49-F238E27FC236}">
                    <a16:creationId xmlns:a16="http://schemas.microsoft.com/office/drawing/2014/main" id="{C349E934-31E8-F399-90CC-D6C1DAE73CF3}"/>
                  </a:ext>
                </a:extLst>
              </p14:cNvPr>
              <p14:cNvContentPartPr/>
              <p14:nvPr/>
            </p14:nvContentPartPr>
            <p14:xfrm>
              <a:off x="2756653" y="5412867"/>
              <a:ext cx="26640" cy="12600"/>
            </p14:xfrm>
          </p:contentPart>
        </mc:Choice>
        <mc:Fallback xmlns="">
          <p:pic>
            <p:nvPicPr>
              <p:cNvPr id="109" name="Freihand 108">
                <a:extLst>
                  <a:ext uri="{FF2B5EF4-FFF2-40B4-BE49-F238E27FC236}">
                    <a16:creationId xmlns:a16="http://schemas.microsoft.com/office/drawing/2014/main" id="{C349E934-31E8-F399-90CC-D6C1DAE73CF3}"/>
                  </a:ext>
                </a:extLst>
              </p:cNvPr>
              <p:cNvPicPr/>
              <p:nvPr/>
            </p:nvPicPr>
            <p:blipFill>
              <a:blip r:embed="rId260"/>
              <a:stretch>
                <a:fillRect/>
              </a:stretch>
            </p:blipFill>
            <p:spPr>
              <a:xfrm>
                <a:off x="2748013" y="5403867"/>
                <a:ext cx="44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0" name="Freihand 109">
                <a:extLst>
                  <a:ext uri="{FF2B5EF4-FFF2-40B4-BE49-F238E27FC236}">
                    <a16:creationId xmlns:a16="http://schemas.microsoft.com/office/drawing/2014/main" id="{A2CD9023-CD8E-98B2-8161-BFC5A355D138}"/>
                  </a:ext>
                </a:extLst>
              </p14:cNvPr>
              <p14:cNvContentPartPr/>
              <p14:nvPr/>
            </p14:nvContentPartPr>
            <p14:xfrm>
              <a:off x="2837653" y="5484147"/>
              <a:ext cx="83160" cy="121320"/>
            </p14:xfrm>
          </p:contentPart>
        </mc:Choice>
        <mc:Fallback xmlns="">
          <p:pic>
            <p:nvPicPr>
              <p:cNvPr id="110" name="Freihand 109">
                <a:extLst>
                  <a:ext uri="{FF2B5EF4-FFF2-40B4-BE49-F238E27FC236}">
                    <a16:creationId xmlns:a16="http://schemas.microsoft.com/office/drawing/2014/main" id="{A2CD9023-CD8E-98B2-8161-BFC5A355D138}"/>
                  </a:ext>
                </a:extLst>
              </p:cNvPr>
              <p:cNvPicPr/>
              <p:nvPr/>
            </p:nvPicPr>
            <p:blipFill>
              <a:blip r:embed="rId262"/>
              <a:stretch>
                <a:fillRect/>
              </a:stretch>
            </p:blipFill>
            <p:spPr>
              <a:xfrm>
                <a:off x="2829013" y="5475507"/>
                <a:ext cx="100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9" name="Freihand 138">
                <a:extLst>
                  <a:ext uri="{FF2B5EF4-FFF2-40B4-BE49-F238E27FC236}">
                    <a16:creationId xmlns:a16="http://schemas.microsoft.com/office/drawing/2014/main" id="{175F2712-A737-3614-E41C-DD90D628AC7A}"/>
                  </a:ext>
                </a:extLst>
              </p14:cNvPr>
              <p14:cNvContentPartPr/>
              <p14:nvPr/>
            </p14:nvContentPartPr>
            <p14:xfrm>
              <a:off x="2534173" y="5762427"/>
              <a:ext cx="262440" cy="153360"/>
            </p14:xfrm>
          </p:contentPart>
        </mc:Choice>
        <mc:Fallback xmlns="">
          <p:pic>
            <p:nvPicPr>
              <p:cNvPr id="139" name="Freihand 138">
                <a:extLst>
                  <a:ext uri="{FF2B5EF4-FFF2-40B4-BE49-F238E27FC236}">
                    <a16:creationId xmlns:a16="http://schemas.microsoft.com/office/drawing/2014/main" id="{175F2712-A737-3614-E41C-DD90D628AC7A}"/>
                  </a:ext>
                </a:extLst>
              </p:cNvPr>
              <p:cNvPicPr/>
              <p:nvPr/>
            </p:nvPicPr>
            <p:blipFill>
              <a:blip r:embed="rId264"/>
              <a:stretch>
                <a:fillRect/>
              </a:stretch>
            </p:blipFill>
            <p:spPr>
              <a:xfrm>
                <a:off x="2525533" y="5753427"/>
                <a:ext cx="280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0" name="Freihand 139">
                <a:extLst>
                  <a:ext uri="{FF2B5EF4-FFF2-40B4-BE49-F238E27FC236}">
                    <a16:creationId xmlns:a16="http://schemas.microsoft.com/office/drawing/2014/main" id="{5FFB0681-F829-CAE0-CBB4-07257E4ECB7E}"/>
                  </a:ext>
                </a:extLst>
              </p14:cNvPr>
              <p14:cNvContentPartPr/>
              <p14:nvPr/>
            </p14:nvContentPartPr>
            <p14:xfrm>
              <a:off x="2826853" y="5802027"/>
              <a:ext cx="87480" cy="99720"/>
            </p14:xfrm>
          </p:contentPart>
        </mc:Choice>
        <mc:Fallback xmlns="">
          <p:pic>
            <p:nvPicPr>
              <p:cNvPr id="140" name="Freihand 139">
                <a:extLst>
                  <a:ext uri="{FF2B5EF4-FFF2-40B4-BE49-F238E27FC236}">
                    <a16:creationId xmlns:a16="http://schemas.microsoft.com/office/drawing/2014/main" id="{5FFB0681-F829-CAE0-CBB4-07257E4ECB7E}"/>
                  </a:ext>
                </a:extLst>
              </p:cNvPr>
              <p:cNvPicPr/>
              <p:nvPr/>
            </p:nvPicPr>
            <p:blipFill>
              <a:blip r:embed="rId266"/>
              <a:stretch>
                <a:fillRect/>
              </a:stretch>
            </p:blipFill>
            <p:spPr>
              <a:xfrm>
                <a:off x="2818213" y="5793387"/>
                <a:ext cx="105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2" name="Freihand 111">
                <a:extLst>
                  <a:ext uri="{FF2B5EF4-FFF2-40B4-BE49-F238E27FC236}">
                    <a16:creationId xmlns:a16="http://schemas.microsoft.com/office/drawing/2014/main" id="{8DB0EF68-18F4-0B02-450B-1FBBE20986BB}"/>
                  </a:ext>
                </a:extLst>
              </p14:cNvPr>
              <p14:cNvContentPartPr/>
              <p14:nvPr/>
            </p14:nvContentPartPr>
            <p14:xfrm>
              <a:off x="3108013" y="5429787"/>
              <a:ext cx="137160" cy="176040"/>
            </p14:xfrm>
          </p:contentPart>
        </mc:Choice>
        <mc:Fallback xmlns="">
          <p:pic>
            <p:nvPicPr>
              <p:cNvPr id="112" name="Freihand 111">
                <a:extLst>
                  <a:ext uri="{FF2B5EF4-FFF2-40B4-BE49-F238E27FC236}">
                    <a16:creationId xmlns:a16="http://schemas.microsoft.com/office/drawing/2014/main" id="{8DB0EF68-18F4-0B02-450B-1FBBE20986BB}"/>
                  </a:ext>
                </a:extLst>
              </p:cNvPr>
              <p:cNvPicPr/>
              <p:nvPr/>
            </p:nvPicPr>
            <p:blipFill>
              <a:blip r:embed="rId268"/>
              <a:stretch>
                <a:fillRect/>
              </a:stretch>
            </p:blipFill>
            <p:spPr>
              <a:xfrm>
                <a:off x="3099013" y="5421147"/>
                <a:ext cx="154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3" name="Freihand 112">
                <a:extLst>
                  <a:ext uri="{FF2B5EF4-FFF2-40B4-BE49-F238E27FC236}">
                    <a16:creationId xmlns:a16="http://schemas.microsoft.com/office/drawing/2014/main" id="{CE979D2B-071C-C571-CC5B-4AA88F15810B}"/>
                  </a:ext>
                </a:extLst>
              </p14:cNvPr>
              <p14:cNvContentPartPr/>
              <p14:nvPr/>
            </p14:nvContentPartPr>
            <p14:xfrm>
              <a:off x="3270013" y="5465427"/>
              <a:ext cx="198720" cy="110520"/>
            </p14:xfrm>
          </p:contentPart>
        </mc:Choice>
        <mc:Fallback xmlns="">
          <p:pic>
            <p:nvPicPr>
              <p:cNvPr id="113" name="Freihand 112">
                <a:extLst>
                  <a:ext uri="{FF2B5EF4-FFF2-40B4-BE49-F238E27FC236}">
                    <a16:creationId xmlns:a16="http://schemas.microsoft.com/office/drawing/2014/main" id="{CE979D2B-071C-C571-CC5B-4AA88F15810B}"/>
                  </a:ext>
                </a:extLst>
              </p:cNvPr>
              <p:cNvPicPr/>
              <p:nvPr/>
            </p:nvPicPr>
            <p:blipFill>
              <a:blip r:embed="rId270"/>
              <a:stretch>
                <a:fillRect/>
              </a:stretch>
            </p:blipFill>
            <p:spPr>
              <a:xfrm>
                <a:off x="3261373" y="5456787"/>
                <a:ext cx="216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4" name="Freihand 113">
                <a:extLst>
                  <a:ext uri="{FF2B5EF4-FFF2-40B4-BE49-F238E27FC236}">
                    <a16:creationId xmlns:a16="http://schemas.microsoft.com/office/drawing/2014/main" id="{8A5CEF76-95E2-D682-AE83-AEFF587CE4ED}"/>
                  </a:ext>
                </a:extLst>
              </p14:cNvPr>
              <p14:cNvContentPartPr/>
              <p14:nvPr/>
            </p14:nvContentPartPr>
            <p14:xfrm>
              <a:off x="3642973" y="5403147"/>
              <a:ext cx="233280" cy="171720"/>
            </p14:xfrm>
          </p:contentPart>
        </mc:Choice>
        <mc:Fallback xmlns="">
          <p:pic>
            <p:nvPicPr>
              <p:cNvPr id="114" name="Freihand 113">
                <a:extLst>
                  <a:ext uri="{FF2B5EF4-FFF2-40B4-BE49-F238E27FC236}">
                    <a16:creationId xmlns:a16="http://schemas.microsoft.com/office/drawing/2014/main" id="{8A5CEF76-95E2-D682-AE83-AEFF587CE4ED}"/>
                  </a:ext>
                </a:extLst>
              </p:cNvPr>
              <p:cNvPicPr/>
              <p:nvPr/>
            </p:nvPicPr>
            <p:blipFill>
              <a:blip r:embed="rId272"/>
              <a:stretch>
                <a:fillRect/>
              </a:stretch>
            </p:blipFill>
            <p:spPr>
              <a:xfrm>
                <a:off x="3633973" y="5394507"/>
                <a:ext cx="250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5" name="Freihand 114">
                <a:extLst>
                  <a:ext uri="{FF2B5EF4-FFF2-40B4-BE49-F238E27FC236}">
                    <a16:creationId xmlns:a16="http://schemas.microsoft.com/office/drawing/2014/main" id="{E5582FE7-A80E-B23D-F7DE-634A5A14F07C}"/>
                  </a:ext>
                </a:extLst>
              </p14:cNvPr>
              <p14:cNvContentPartPr/>
              <p14:nvPr/>
            </p14:nvContentPartPr>
            <p14:xfrm>
              <a:off x="3930973" y="5372187"/>
              <a:ext cx="79560" cy="190800"/>
            </p14:xfrm>
          </p:contentPart>
        </mc:Choice>
        <mc:Fallback xmlns="">
          <p:pic>
            <p:nvPicPr>
              <p:cNvPr id="115" name="Freihand 114">
                <a:extLst>
                  <a:ext uri="{FF2B5EF4-FFF2-40B4-BE49-F238E27FC236}">
                    <a16:creationId xmlns:a16="http://schemas.microsoft.com/office/drawing/2014/main" id="{E5582FE7-A80E-B23D-F7DE-634A5A14F07C}"/>
                  </a:ext>
                </a:extLst>
              </p:cNvPr>
              <p:cNvPicPr/>
              <p:nvPr/>
            </p:nvPicPr>
            <p:blipFill>
              <a:blip r:embed="rId274"/>
              <a:stretch>
                <a:fillRect/>
              </a:stretch>
            </p:blipFill>
            <p:spPr>
              <a:xfrm>
                <a:off x="3922333" y="5363547"/>
                <a:ext cx="97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6" name="Freihand 115">
                <a:extLst>
                  <a:ext uri="{FF2B5EF4-FFF2-40B4-BE49-F238E27FC236}">
                    <a16:creationId xmlns:a16="http://schemas.microsoft.com/office/drawing/2014/main" id="{2637959B-7B8E-7204-4228-8CB707747EAE}"/>
                  </a:ext>
                </a:extLst>
              </p14:cNvPr>
              <p14:cNvContentPartPr/>
              <p14:nvPr/>
            </p14:nvContentPartPr>
            <p14:xfrm>
              <a:off x="4075333" y="5443107"/>
              <a:ext cx="25200" cy="121320"/>
            </p14:xfrm>
          </p:contentPart>
        </mc:Choice>
        <mc:Fallback xmlns="">
          <p:pic>
            <p:nvPicPr>
              <p:cNvPr id="116" name="Freihand 115">
                <a:extLst>
                  <a:ext uri="{FF2B5EF4-FFF2-40B4-BE49-F238E27FC236}">
                    <a16:creationId xmlns:a16="http://schemas.microsoft.com/office/drawing/2014/main" id="{2637959B-7B8E-7204-4228-8CB707747EAE}"/>
                  </a:ext>
                </a:extLst>
              </p:cNvPr>
              <p:cNvPicPr/>
              <p:nvPr/>
            </p:nvPicPr>
            <p:blipFill>
              <a:blip r:embed="rId276"/>
              <a:stretch>
                <a:fillRect/>
              </a:stretch>
            </p:blipFill>
            <p:spPr>
              <a:xfrm>
                <a:off x="4066693" y="5434467"/>
                <a:ext cx="42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7" name="Freihand 116">
                <a:extLst>
                  <a:ext uri="{FF2B5EF4-FFF2-40B4-BE49-F238E27FC236}">
                    <a16:creationId xmlns:a16="http://schemas.microsoft.com/office/drawing/2014/main" id="{E86AB6F7-84AF-C024-E639-B3BA0D404DE3}"/>
                  </a:ext>
                </a:extLst>
              </p14:cNvPr>
              <p14:cNvContentPartPr/>
              <p14:nvPr/>
            </p14:nvContentPartPr>
            <p14:xfrm>
              <a:off x="4135813" y="5325747"/>
              <a:ext cx="318960" cy="198000"/>
            </p14:xfrm>
          </p:contentPart>
        </mc:Choice>
        <mc:Fallback xmlns="">
          <p:pic>
            <p:nvPicPr>
              <p:cNvPr id="117" name="Freihand 116">
                <a:extLst>
                  <a:ext uri="{FF2B5EF4-FFF2-40B4-BE49-F238E27FC236}">
                    <a16:creationId xmlns:a16="http://schemas.microsoft.com/office/drawing/2014/main" id="{E86AB6F7-84AF-C024-E639-B3BA0D404DE3}"/>
                  </a:ext>
                </a:extLst>
              </p:cNvPr>
              <p:cNvPicPr/>
              <p:nvPr/>
            </p:nvPicPr>
            <p:blipFill>
              <a:blip r:embed="rId278"/>
              <a:stretch>
                <a:fillRect/>
              </a:stretch>
            </p:blipFill>
            <p:spPr>
              <a:xfrm>
                <a:off x="4126813" y="5317107"/>
                <a:ext cx="336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8" name="Freihand 117">
                <a:extLst>
                  <a:ext uri="{FF2B5EF4-FFF2-40B4-BE49-F238E27FC236}">
                    <a16:creationId xmlns:a16="http://schemas.microsoft.com/office/drawing/2014/main" id="{CABEFE63-FD22-1534-87DD-B532A6EAEFC1}"/>
                  </a:ext>
                </a:extLst>
              </p14:cNvPr>
              <p14:cNvContentPartPr/>
              <p14:nvPr/>
            </p14:nvContentPartPr>
            <p14:xfrm>
              <a:off x="4199893" y="5233947"/>
              <a:ext cx="6120" cy="19440"/>
            </p14:xfrm>
          </p:contentPart>
        </mc:Choice>
        <mc:Fallback xmlns="">
          <p:pic>
            <p:nvPicPr>
              <p:cNvPr id="118" name="Freihand 117">
                <a:extLst>
                  <a:ext uri="{FF2B5EF4-FFF2-40B4-BE49-F238E27FC236}">
                    <a16:creationId xmlns:a16="http://schemas.microsoft.com/office/drawing/2014/main" id="{CABEFE63-FD22-1534-87DD-B532A6EAEFC1}"/>
                  </a:ext>
                </a:extLst>
              </p:cNvPr>
              <p:cNvPicPr/>
              <p:nvPr/>
            </p:nvPicPr>
            <p:blipFill>
              <a:blip r:embed="rId280"/>
              <a:stretch>
                <a:fillRect/>
              </a:stretch>
            </p:blipFill>
            <p:spPr>
              <a:xfrm>
                <a:off x="4191253" y="5225307"/>
                <a:ext cx="23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1" name="Freihand 140">
                <a:extLst>
                  <a:ext uri="{FF2B5EF4-FFF2-40B4-BE49-F238E27FC236}">
                    <a16:creationId xmlns:a16="http://schemas.microsoft.com/office/drawing/2014/main" id="{414628EE-BACE-54D3-2525-B1D83B139977}"/>
                  </a:ext>
                </a:extLst>
              </p14:cNvPr>
              <p14:cNvContentPartPr/>
              <p14:nvPr/>
            </p14:nvContentPartPr>
            <p14:xfrm>
              <a:off x="3170293" y="5704107"/>
              <a:ext cx="131040" cy="183240"/>
            </p14:xfrm>
          </p:contentPart>
        </mc:Choice>
        <mc:Fallback xmlns="">
          <p:pic>
            <p:nvPicPr>
              <p:cNvPr id="141" name="Freihand 140">
                <a:extLst>
                  <a:ext uri="{FF2B5EF4-FFF2-40B4-BE49-F238E27FC236}">
                    <a16:creationId xmlns:a16="http://schemas.microsoft.com/office/drawing/2014/main" id="{414628EE-BACE-54D3-2525-B1D83B139977}"/>
                  </a:ext>
                </a:extLst>
              </p:cNvPr>
              <p:cNvPicPr/>
              <p:nvPr/>
            </p:nvPicPr>
            <p:blipFill>
              <a:blip r:embed="rId282"/>
              <a:stretch>
                <a:fillRect/>
              </a:stretch>
            </p:blipFill>
            <p:spPr>
              <a:xfrm>
                <a:off x="3161653" y="5695467"/>
                <a:ext cx="148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2" name="Freihand 141">
                <a:extLst>
                  <a:ext uri="{FF2B5EF4-FFF2-40B4-BE49-F238E27FC236}">
                    <a16:creationId xmlns:a16="http://schemas.microsoft.com/office/drawing/2014/main" id="{6995DAA1-7203-1111-6B90-C875059EC686}"/>
                  </a:ext>
                </a:extLst>
              </p14:cNvPr>
              <p14:cNvContentPartPr/>
              <p14:nvPr/>
            </p14:nvContentPartPr>
            <p14:xfrm>
              <a:off x="3205213" y="5798787"/>
              <a:ext cx="69840" cy="9720"/>
            </p14:xfrm>
          </p:contentPart>
        </mc:Choice>
        <mc:Fallback xmlns="">
          <p:pic>
            <p:nvPicPr>
              <p:cNvPr id="142" name="Freihand 141">
                <a:extLst>
                  <a:ext uri="{FF2B5EF4-FFF2-40B4-BE49-F238E27FC236}">
                    <a16:creationId xmlns:a16="http://schemas.microsoft.com/office/drawing/2014/main" id="{6995DAA1-7203-1111-6B90-C875059EC686}"/>
                  </a:ext>
                </a:extLst>
              </p:cNvPr>
              <p:cNvPicPr/>
              <p:nvPr/>
            </p:nvPicPr>
            <p:blipFill>
              <a:blip r:embed="rId284"/>
              <a:stretch>
                <a:fillRect/>
              </a:stretch>
            </p:blipFill>
            <p:spPr>
              <a:xfrm>
                <a:off x="3196213" y="5790147"/>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3" name="Freihand 142">
                <a:extLst>
                  <a:ext uri="{FF2B5EF4-FFF2-40B4-BE49-F238E27FC236}">
                    <a16:creationId xmlns:a16="http://schemas.microsoft.com/office/drawing/2014/main" id="{140DA15F-B137-7BE0-260B-399A133086A3}"/>
                  </a:ext>
                </a:extLst>
              </p14:cNvPr>
              <p14:cNvContentPartPr/>
              <p14:nvPr/>
            </p14:nvContentPartPr>
            <p14:xfrm>
              <a:off x="3325453" y="5650827"/>
              <a:ext cx="189720" cy="225720"/>
            </p14:xfrm>
          </p:contentPart>
        </mc:Choice>
        <mc:Fallback xmlns="">
          <p:pic>
            <p:nvPicPr>
              <p:cNvPr id="143" name="Freihand 142">
                <a:extLst>
                  <a:ext uri="{FF2B5EF4-FFF2-40B4-BE49-F238E27FC236}">
                    <a16:creationId xmlns:a16="http://schemas.microsoft.com/office/drawing/2014/main" id="{140DA15F-B137-7BE0-260B-399A133086A3}"/>
                  </a:ext>
                </a:extLst>
              </p:cNvPr>
              <p:cNvPicPr/>
              <p:nvPr/>
            </p:nvPicPr>
            <p:blipFill>
              <a:blip r:embed="rId286"/>
              <a:stretch>
                <a:fillRect/>
              </a:stretch>
            </p:blipFill>
            <p:spPr>
              <a:xfrm>
                <a:off x="3316453" y="5641827"/>
                <a:ext cx="207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4" name="Freihand 143">
                <a:extLst>
                  <a:ext uri="{FF2B5EF4-FFF2-40B4-BE49-F238E27FC236}">
                    <a16:creationId xmlns:a16="http://schemas.microsoft.com/office/drawing/2014/main" id="{498CEC10-4E5C-DB36-259B-D745EA1C294B}"/>
                  </a:ext>
                </a:extLst>
              </p14:cNvPr>
              <p14:cNvContentPartPr/>
              <p14:nvPr/>
            </p14:nvContentPartPr>
            <p14:xfrm>
              <a:off x="3581413" y="5664867"/>
              <a:ext cx="29880" cy="185760"/>
            </p14:xfrm>
          </p:contentPart>
        </mc:Choice>
        <mc:Fallback xmlns="">
          <p:pic>
            <p:nvPicPr>
              <p:cNvPr id="144" name="Freihand 143">
                <a:extLst>
                  <a:ext uri="{FF2B5EF4-FFF2-40B4-BE49-F238E27FC236}">
                    <a16:creationId xmlns:a16="http://schemas.microsoft.com/office/drawing/2014/main" id="{498CEC10-4E5C-DB36-259B-D745EA1C294B}"/>
                  </a:ext>
                </a:extLst>
              </p:cNvPr>
              <p:cNvPicPr/>
              <p:nvPr/>
            </p:nvPicPr>
            <p:blipFill>
              <a:blip r:embed="rId288"/>
              <a:stretch>
                <a:fillRect/>
              </a:stretch>
            </p:blipFill>
            <p:spPr>
              <a:xfrm>
                <a:off x="3572413" y="5656227"/>
                <a:ext cx="47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5" name="Freihand 144">
                <a:extLst>
                  <a:ext uri="{FF2B5EF4-FFF2-40B4-BE49-F238E27FC236}">
                    <a16:creationId xmlns:a16="http://schemas.microsoft.com/office/drawing/2014/main" id="{2AAA294A-5172-8A91-8E71-3CF175AD9D7A}"/>
                  </a:ext>
                </a:extLst>
              </p14:cNvPr>
              <p14:cNvContentPartPr/>
              <p14:nvPr/>
            </p14:nvContentPartPr>
            <p14:xfrm>
              <a:off x="3681493" y="5744427"/>
              <a:ext cx="101880" cy="119880"/>
            </p14:xfrm>
          </p:contentPart>
        </mc:Choice>
        <mc:Fallback xmlns="">
          <p:pic>
            <p:nvPicPr>
              <p:cNvPr id="145" name="Freihand 144">
                <a:extLst>
                  <a:ext uri="{FF2B5EF4-FFF2-40B4-BE49-F238E27FC236}">
                    <a16:creationId xmlns:a16="http://schemas.microsoft.com/office/drawing/2014/main" id="{2AAA294A-5172-8A91-8E71-3CF175AD9D7A}"/>
                  </a:ext>
                </a:extLst>
              </p:cNvPr>
              <p:cNvPicPr/>
              <p:nvPr/>
            </p:nvPicPr>
            <p:blipFill>
              <a:blip r:embed="rId290"/>
              <a:stretch>
                <a:fillRect/>
              </a:stretch>
            </p:blipFill>
            <p:spPr>
              <a:xfrm>
                <a:off x="3672853" y="5735427"/>
                <a:ext cx="119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6" name="Freihand 145">
                <a:extLst>
                  <a:ext uri="{FF2B5EF4-FFF2-40B4-BE49-F238E27FC236}">
                    <a16:creationId xmlns:a16="http://schemas.microsoft.com/office/drawing/2014/main" id="{E7083F6E-EB29-993E-CBE2-067CA5809DB3}"/>
                  </a:ext>
                </a:extLst>
              </p14:cNvPr>
              <p14:cNvContentPartPr/>
              <p14:nvPr/>
            </p14:nvContentPartPr>
            <p14:xfrm>
              <a:off x="3989293" y="5654067"/>
              <a:ext cx="153000" cy="213120"/>
            </p14:xfrm>
          </p:contentPart>
        </mc:Choice>
        <mc:Fallback xmlns="">
          <p:pic>
            <p:nvPicPr>
              <p:cNvPr id="146" name="Freihand 145">
                <a:extLst>
                  <a:ext uri="{FF2B5EF4-FFF2-40B4-BE49-F238E27FC236}">
                    <a16:creationId xmlns:a16="http://schemas.microsoft.com/office/drawing/2014/main" id="{E7083F6E-EB29-993E-CBE2-067CA5809DB3}"/>
                  </a:ext>
                </a:extLst>
              </p:cNvPr>
              <p:cNvPicPr/>
              <p:nvPr/>
            </p:nvPicPr>
            <p:blipFill>
              <a:blip r:embed="rId292"/>
              <a:stretch>
                <a:fillRect/>
              </a:stretch>
            </p:blipFill>
            <p:spPr>
              <a:xfrm>
                <a:off x="3980293" y="5645427"/>
                <a:ext cx="170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7" name="Freihand 146">
                <a:extLst>
                  <a:ext uri="{FF2B5EF4-FFF2-40B4-BE49-F238E27FC236}">
                    <a16:creationId xmlns:a16="http://schemas.microsoft.com/office/drawing/2014/main" id="{829DCB18-101C-3B9F-4EB9-53EE1914190F}"/>
                  </a:ext>
                </a:extLst>
              </p14:cNvPr>
              <p14:cNvContentPartPr/>
              <p14:nvPr/>
            </p14:nvContentPartPr>
            <p14:xfrm>
              <a:off x="3946453" y="5754867"/>
              <a:ext cx="155880" cy="15120"/>
            </p14:xfrm>
          </p:contentPart>
        </mc:Choice>
        <mc:Fallback xmlns="">
          <p:pic>
            <p:nvPicPr>
              <p:cNvPr id="147" name="Freihand 146">
                <a:extLst>
                  <a:ext uri="{FF2B5EF4-FFF2-40B4-BE49-F238E27FC236}">
                    <a16:creationId xmlns:a16="http://schemas.microsoft.com/office/drawing/2014/main" id="{829DCB18-101C-3B9F-4EB9-53EE1914190F}"/>
                  </a:ext>
                </a:extLst>
              </p:cNvPr>
              <p:cNvPicPr/>
              <p:nvPr/>
            </p:nvPicPr>
            <p:blipFill>
              <a:blip r:embed="rId294"/>
              <a:stretch>
                <a:fillRect/>
              </a:stretch>
            </p:blipFill>
            <p:spPr>
              <a:xfrm>
                <a:off x="3937813" y="5745867"/>
                <a:ext cx="173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52" name="Freihand 151">
                <a:extLst>
                  <a:ext uri="{FF2B5EF4-FFF2-40B4-BE49-F238E27FC236}">
                    <a16:creationId xmlns:a16="http://schemas.microsoft.com/office/drawing/2014/main" id="{FDCDD88D-5CE7-62BD-1370-4E704733A492}"/>
                  </a:ext>
                </a:extLst>
              </p14:cNvPr>
              <p14:cNvContentPartPr/>
              <p14:nvPr/>
            </p14:nvContentPartPr>
            <p14:xfrm>
              <a:off x="1649653" y="2358267"/>
              <a:ext cx="1531440" cy="3319200"/>
            </p14:xfrm>
          </p:contentPart>
        </mc:Choice>
        <mc:Fallback xmlns="">
          <p:pic>
            <p:nvPicPr>
              <p:cNvPr id="152" name="Freihand 151">
                <a:extLst>
                  <a:ext uri="{FF2B5EF4-FFF2-40B4-BE49-F238E27FC236}">
                    <a16:creationId xmlns:a16="http://schemas.microsoft.com/office/drawing/2014/main" id="{FDCDD88D-5CE7-62BD-1370-4E704733A492}"/>
                  </a:ext>
                </a:extLst>
              </p:cNvPr>
              <p:cNvPicPr/>
              <p:nvPr/>
            </p:nvPicPr>
            <p:blipFill>
              <a:blip r:embed="rId296"/>
              <a:stretch>
                <a:fillRect/>
              </a:stretch>
            </p:blipFill>
            <p:spPr>
              <a:xfrm>
                <a:off x="1641013" y="2349267"/>
                <a:ext cx="1549080" cy="3336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54" name="Freihand 153">
                <a:extLst>
                  <a:ext uri="{FF2B5EF4-FFF2-40B4-BE49-F238E27FC236}">
                    <a16:creationId xmlns:a16="http://schemas.microsoft.com/office/drawing/2014/main" id="{54A8A4C3-53E2-4597-D2E9-EFB73D51C896}"/>
                  </a:ext>
                </a:extLst>
              </p14:cNvPr>
              <p14:cNvContentPartPr/>
              <p14:nvPr/>
            </p14:nvContentPartPr>
            <p14:xfrm>
              <a:off x="3001453" y="2293107"/>
              <a:ext cx="164160" cy="249840"/>
            </p14:xfrm>
          </p:contentPart>
        </mc:Choice>
        <mc:Fallback xmlns="">
          <p:pic>
            <p:nvPicPr>
              <p:cNvPr id="154" name="Freihand 153">
                <a:extLst>
                  <a:ext uri="{FF2B5EF4-FFF2-40B4-BE49-F238E27FC236}">
                    <a16:creationId xmlns:a16="http://schemas.microsoft.com/office/drawing/2014/main" id="{54A8A4C3-53E2-4597-D2E9-EFB73D51C896}"/>
                  </a:ext>
                </a:extLst>
              </p:cNvPr>
              <p:cNvPicPr/>
              <p:nvPr/>
            </p:nvPicPr>
            <p:blipFill>
              <a:blip r:embed="rId298"/>
              <a:stretch>
                <a:fillRect/>
              </a:stretch>
            </p:blipFill>
            <p:spPr>
              <a:xfrm>
                <a:off x="2992813" y="2284467"/>
                <a:ext cx="181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56" name="Freihand 155">
                <a:extLst>
                  <a:ext uri="{FF2B5EF4-FFF2-40B4-BE49-F238E27FC236}">
                    <a16:creationId xmlns:a16="http://schemas.microsoft.com/office/drawing/2014/main" id="{7CF8B565-DC51-9C82-5393-78A36BD9ED5A}"/>
                  </a:ext>
                </a:extLst>
              </p14:cNvPr>
              <p14:cNvContentPartPr/>
              <p14:nvPr/>
            </p14:nvContentPartPr>
            <p14:xfrm>
              <a:off x="266893" y="5656587"/>
              <a:ext cx="15120" cy="249480"/>
            </p14:xfrm>
          </p:contentPart>
        </mc:Choice>
        <mc:Fallback xmlns="">
          <p:pic>
            <p:nvPicPr>
              <p:cNvPr id="156" name="Freihand 155">
                <a:extLst>
                  <a:ext uri="{FF2B5EF4-FFF2-40B4-BE49-F238E27FC236}">
                    <a16:creationId xmlns:a16="http://schemas.microsoft.com/office/drawing/2014/main" id="{7CF8B565-DC51-9C82-5393-78A36BD9ED5A}"/>
                  </a:ext>
                </a:extLst>
              </p:cNvPr>
              <p:cNvPicPr/>
              <p:nvPr/>
            </p:nvPicPr>
            <p:blipFill>
              <a:blip r:embed="rId300"/>
              <a:stretch>
                <a:fillRect/>
              </a:stretch>
            </p:blipFill>
            <p:spPr>
              <a:xfrm>
                <a:off x="257893" y="5647587"/>
                <a:ext cx="327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57" name="Freihand 156">
                <a:extLst>
                  <a:ext uri="{FF2B5EF4-FFF2-40B4-BE49-F238E27FC236}">
                    <a16:creationId xmlns:a16="http://schemas.microsoft.com/office/drawing/2014/main" id="{E9BC46CB-B0D9-B246-5176-2821F47A8FF2}"/>
                  </a:ext>
                </a:extLst>
              </p14:cNvPr>
              <p14:cNvContentPartPr/>
              <p14:nvPr/>
            </p14:nvContentPartPr>
            <p14:xfrm>
              <a:off x="203533" y="5615187"/>
              <a:ext cx="131760" cy="186120"/>
            </p14:xfrm>
          </p:contentPart>
        </mc:Choice>
        <mc:Fallback xmlns="">
          <p:pic>
            <p:nvPicPr>
              <p:cNvPr id="157" name="Freihand 156">
                <a:extLst>
                  <a:ext uri="{FF2B5EF4-FFF2-40B4-BE49-F238E27FC236}">
                    <a16:creationId xmlns:a16="http://schemas.microsoft.com/office/drawing/2014/main" id="{E9BC46CB-B0D9-B246-5176-2821F47A8FF2}"/>
                  </a:ext>
                </a:extLst>
              </p:cNvPr>
              <p:cNvPicPr/>
              <p:nvPr/>
            </p:nvPicPr>
            <p:blipFill>
              <a:blip r:embed="rId302"/>
              <a:stretch>
                <a:fillRect/>
              </a:stretch>
            </p:blipFill>
            <p:spPr>
              <a:xfrm>
                <a:off x="194893" y="5606187"/>
                <a:ext cx="149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58" name="Freihand 157">
                <a:extLst>
                  <a:ext uri="{FF2B5EF4-FFF2-40B4-BE49-F238E27FC236}">
                    <a16:creationId xmlns:a16="http://schemas.microsoft.com/office/drawing/2014/main" id="{89273494-4D15-DAEF-79C7-40207ED0E8FB}"/>
                  </a:ext>
                </a:extLst>
              </p14:cNvPr>
              <p14:cNvContentPartPr/>
              <p14:nvPr/>
            </p14:nvContentPartPr>
            <p14:xfrm>
              <a:off x="397213" y="5724987"/>
              <a:ext cx="219600" cy="146880"/>
            </p14:xfrm>
          </p:contentPart>
        </mc:Choice>
        <mc:Fallback xmlns="">
          <p:pic>
            <p:nvPicPr>
              <p:cNvPr id="158" name="Freihand 157">
                <a:extLst>
                  <a:ext uri="{FF2B5EF4-FFF2-40B4-BE49-F238E27FC236}">
                    <a16:creationId xmlns:a16="http://schemas.microsoft.com/office/drawing/2014/main" id="{89273494-4D15-DAEF-79C7-40207ED0E8FB}"/>
                  </a:ext>
                </a:extLst>
              </p:cNvPr>
              <p:cNvPicPr/>
              <p:nvPr/>
            </p:nvPicPr>
            <p:blipFill>
              <a:blip r:embed="rId304"/>
              <a:stretch>
                <a:fillRect/>
              </a:stretch>
            </p:blipFill>
            <p:spPr>
              <a:xfrm>
                <a:off x="388213" y="5716347"/>
                <a:ext cx="237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59" name="Freihand 158">
                <a:extLst>
                  <a:ext uri="{FF2B5EF4-FFF2-40B4-BE49-F238E27FC236}">
                    <a16:creationId xmlns:a16="http://schemas.microsoft.com/office/drawing/2014/main" id="{1995490D-4BDF-7BF8-F8D4-0F38B527CD73}"/>
                  </a:ext>
                </a:extLst>
              </p14:cNvPr>
              <p14:cNvContentPartPr/>
              <p14:nvPr/>
            </p14:nvContentPartPr>
            <p14:xfrm>
              <a:off x="617893" y="5632467"/>
              <a:ext cx="34920" cy="34920"/>
            </p14:xfrm>
          </p:contentPart>
        </mc:Choice>
        <mc:Fallback xmlns="">
          <p:pic>
            <p:nvPicPr>
              <p:cNvPr id="159" name="Freihand 158">
                <a:extLst>
                  <a:ext uri="{FF2B5EF4-FFF2-40B4-BE49-F238E27FC236}">
                    <a16:creationId xmlns:a16="http://schemas.microsoft.com/office/drawing/2014/main" id="{1995490D-4BDF-7BF8-F8D4-0F38B527CD73}"/>
                  </a:ext>
                </a:extLst>
              </p:cNvPr>
              <p:cNvPicPr/>
              <p:nvPr/>
            </p:nvPicPr>
            <p:blipFill>
              <a:blip r:embed="rId306"/>
              <a:stretch>
                <a:fillRect/>
              </a:stretch>
            </p:blipFill>
            <p:spPr>
              <a:xfrm>
                <a:off x="608893" y="5623467"/>
                <a:ext cx="52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0" name="Freihand 159">
                <a:extLst>
                  <a:ext uri="{FF2B5EF4-FFF2-40B4-BE49-F238E27FC236}">
                    <a16:creationId xmlns:a16="http://schemas.microsoft.com/office/drawing/2014/main" id="{380AA29B-1D22-F8BD-1E03-D5B70C639590}"/>
                  </a:ext>
                </a:extLst>
              </p14:cNvPr>
              <p14:cNvContentPartPr/>
              <p14:nvPr/>
            </p14:nvContentPartPr>
            <p14:xfrm>
              <a:off x="701053" y="5696547"/>
              <a:ext cx="53640" cy="156960"/>
            </p14:xfrm>
          </p:contentPart>
        </mc:Choice>
        <mc:Fallback xmlns="">
          <p:pic>
            <p:nvPicPr>
              <p:cNvPr id="160" name="Freihand 159">
                <a:extLst>
                  <a:ext uri="{FF2B5EF4-FFF2-40B4-BE49-F238E27FC236}">
                    <a16:creationId xmlns:a16="http://schemas.microsoft.com/office/drawing/2014/main" id="{380AA29B-1D22-F8BD-1E03-D5B70C639590}"/>
                  </a:ext>
                </a:extLst>
              </p:cNvPr>
              <p:cNvPicPr/>
              <p:nvPr/>
            </p:nvPicPr>
            <p:blipFill>
              <a:blip r:embed="rId308"/>
              <a:stretch>
                <a:fillRect/>
              </a:stretch>
            </p:blipFill>
            <p:spPr>
              <a:xfrm>
                <a:off x="692413" y="5687547"/>
                <a:ext cx="71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1" name="Freihand 160">
                <a:extLst>
                  <a:ext uri="{FF2B5EF4-FFF2-40B4-BE49-F238E27FC236}">
                    <a16:creationId xmlns:a16="http://schemas.microsoft.com/office/drawing/2014/main" id="{625ED86F-D6FB-FEA1-FF17-F80CCBA50AD1}"/>
                  </a:ext>
                </a:extLst>
              </p14:cNvPr>
              <p14:cNvContentPartPr/>
              <p14:nvPr/>
            </p14:nvContentPartPr>
            <p14:xfrm>
              <a:off x="957013" y="5682867"/>
              <a:ext cx="239760" cy="148320"/>
            </p14:xfrm>
          </p:contentPart>
        </mc:Choice>
        <mc:Fallback xmlns="">
          <p:pic>
            <p:nvPicPr>
              <p:cNvPr id="161" name="Freihand 160">
                <a:extLst>
                  <a:ext uri="{FF2B5EF4-FFF2-40B4-BE49-F238E27FC236}">
                    <a16:creationId xmlns:a16="http://schemas.microsoft.com/office/drawing/2014/main" id="{625ED86F-D6FB-FEA1-FF17-F80CCBA50AD1}"/>
                  </a:ext>
                </a:extLst>
              </p:cNvPr>
              <p:cNvPicPr/>
              <p:nvPr/>
            </p:nvPicPr>
            <p:blipFill>
              <a:blip r:embed="rId310"/>
              <a:stretch>
                <a:fillRect/>
              </a:stretch>
            </p:blipFill>
            <p:spPr>
              <a:xfrm>
                <a:off x="948373" y="5673867"/>
                <a:ext cx="257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2" name="Freihand 161">
                <a:extLst>
                  <a:ext uri="{FF2B5EF4-FFF2-40B4-BE49-F238E27FC236}">
                    <a16:creationId xmlns:a16="http://schemas.microsoft.com/office/drawing/2014/main" id="{8CD5EC9E-2D5E-E3AA-127C-D24E6B6417DE}"/>
                  </a:ext>
                </a:extLst>
              </p14:cNvPr>
              <p14:cNvContentPartPr/>
              <p14:nvPr/>
            </p14:nvContentPartPr>
            <p14:xfrm>
              <a:off x="1353013" y="5593587"/>
              <a:ext cx="84960" cy="159120"/>
            </p14:xfrm>
          </p:contentPart>
        </mc:Choice>
        <mc:Fallback xmlns="">
          <p:pic>
            <p:nvPicPr>
              <p:cNvPr id="162" name="Freihand 161">
                <a:extLst>
                  <a:ext uri="{FF2B5EF4-FFF2-40B4-BE49-F238E27FC236}">
                    <a16:creationId xmlns:a16="http://schemas.microsoft.com/office/drawing/2014/main" id="{8CD5EC9E-2D5E-E3AA-127C-D24E6B6417DE}"/>
                  </a:ext>
                </a:extLst>
              </p:cNvPr>
              <p:cNvPicPr/>
              <p:nvPr/>
            </p:nvPicPr>
            <p:blipFill>
              <a:blip r:embed="rId312"/>
              <a:stretch>
                <a:fillRect/>
              </a:stretch>
            </p:blipFill>
            <p:spPr>
              <a:xfrm>
                <a:off x="1344373" y="5584947"/>
                <a:ext cx="102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3" name="Freihand 162">
                <a:extLst>
                  <a:ext uri="{FF2B5EF4-FFF2-40B4-BE49-F238E27FC236}">
                    <a16:creationId xmlns:a16="http://schemas.microsoft.com/office/drawing/2014/main" id="{FD8F5B0A-8BBA-B25F-3A01-194DAB25D091}"/>
                  </a:ext>
                </a:extLst>
              </p14:cNvPr>
              <p14:cNvContentPartPr/>
              <p14:nvPr/>
            </p14:nvContentPartPr>
            <p14:xfrm>
              <a:off x="1488013" y="5645067"/>
              <a:ext cx="242640" cy="95040"/>
            </p14:xfrm>
          </p:contentPart>
        </mc:Choice>
        <mc:Fallback xmlns="">
          <p:pic>
            <p:nvPicPr>
              <p:cNvPr id="163" name="Freihand 162">
                <a:extLst>
                  <a:ext uri="{FF2B5EF4-FFF2-40B4-BE49-F238E27FC236}">
                    <a16:creationId xmlns:a16="http://schemas.microsoft.com/office/drawing/2014/main" id="{FD8F5B0A-8BBA-B25F-3A01-194DAB25D091}"/>
                  </a:ext>
                </a:extLst>
              </p:cNvPr>
              <p:cNvPicPr/>
              <p:nvPr/>
            </p:nvPicPr>
            <p:blipFill>
              <a:blip r:embed="rId314"/>
              <a:stretch>
                <a:fillRect/>
              </a:stretch>
            </p:blipFill>
            <p:spPr>
              <a:xfrm>
                <a:off x="1479373" y="5636427"/>
                <a:ext cx="260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5" name="Freihand 164">
                <a:extLst>
                  <a:ext uri="{FF2B5EF4-FFF2-40B4-BE49-F238E27FC236}">
                    <a16:creationId xmlns:a16="http://schemas.microsoft.com/office/drawing/2014/main" id="{0BECF3A0-454E-E8A6-6A28-49DA08907D5D}"/>
                  </a:ext>
                </a:extLst>
              </p14:cNvPr>
              <p14:cNvContentPartPr/>
              <p14:nvPr/>
            </p14:nvContentPartPr>
            <p14:xfrm>
              <a:off x="208213" y="6050787"/>
              <a:ext cx="288720" cy="135360"/>
            </p14:xfrm>
          </p:contentPart>
        </mc:Choice>
        <mc:Fallback xmlns="">
          <p:pic>
            <p:nvPicPr>
              <p:cNvPr id="165" name="Freihand 164">
                <a:extLst>
                  <a:ext uri="{FF2B5EF4-FFF2-40B4-BE49-F238E27FC236}">
                    <a16:creationId xmlns:a16="http://schemas.microsoft.com/office/drawing/2014/main" id="{0BECF3A0-454E-E8A6-6A28-49DA08907D5D}"/>
                  </a:ext>
                </a:extLst>
              </p:cNvPr>
              <p:cNvPicPr/>
              <p:nvPr/>
            </p:nvPicPr>
            <p:blipFill>
              <a:blip r:embed="rId316"/>
              <a:stretch>
                <a:fillRect/>
              </a:stretch>
            </p:blipFill>
            <p:spPr>
              <a:xfrm>
                <a:off x="199213" y="6041787"/>
                <a:ext cx="306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6" name="Freihand 165">
                <a:extLst>
                  <a:ext uri="{FF2B5EF4-FFF2-40B4-BE49-F238E27FC236}">
                    <a16:creationId xmlns:a16="http://schemas.microsoft.com/office/drawing/2014/main" id="{81FF9840-9FE0-4979-1442-4F0D62002EC1}"/>
                  </a:ext>
                </a:extLst>
              </p14:cNvPr>
              <p14:cNvContentPartPr/>
              <p14:nvPr/>
            </p14:nvContentPartPr>
            <p14:xfrm>
              <a:off x="420613" y="5981667"/>
              <a:ext cx="14040" cy="9720"/>
            </p14:xfrm>
          </p:contentPart>
        </mc:Choice>
        <mc:Fallback xmlns="">
          <p:pic>
            <p:nvPicPr>
              <p:cNvPr id="166" name="Freihand 165">
                <a:extLst>
                  <a:ext uri="{FF2B5EF4-FFF2-40B4-BE49-F238E27FC236}">
                    <a16:creationId xmlns:a16="http://schemas.microsoft.com/office/drawing/2014/main" id="{81FF9840-9FE0-4979-1442-4F0D62002EC1}"/>
                  </a:ext>
                </a:extLst>
              </p:cNvPr>
              <p:cNvPicPr/>
              <p:nvPr/>
            </p:nvPicPr>
            <p:blipFill>
              <a:blip r:embed="rId318"/>
              <a:stretch>
                <a:fillRect/>
              </a:stretch>
            </p:blipFill>
            <p:spPr>
              <a:xfrm>
                <a:off x="411973" y="5973027"/>
                <a:ext cx="31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67" name="Freihand 166">
                <a:extLst>
                  <a:ext uri="{FF2B5EF4-FFF2-40B4-BE49-F238E27FC236}">
                    <a16:creationId xmlns:a16="http://schemas.microsoft.com/office/drawing/2014/main" id="{4D978B7A-816B-CB34-817B-23B6AB351442}"/>
                  </a:ext>
                </a:extLst>
              </p14:cNvPr>
              <p14:cNvContentPartPr/>
              <p14:nvPr/>
            </p14:nvContentPartPr>
            <p14:xfrm>
              <a:off x="632653" y="5988867"/>
              <a:ext cx="121320" cy="158040"/>
            </p14:xfrm>
          </p:contentPart>
        </mc:Choice>
        <mc:Fallback xmlns="">
          <p:pic>
            <p:nvPicPr>
              <p:cNvPr id="167" name="Freihand 166">
                <a:extLst>
                  <a:ext uri="{FF2B5EF4-FFF2-40B4-BE49-F238E27FC236}">
                    <a16:creationId xmlns:a16="http://schemas.microsoft.com/office/drawing/2014/main" id="{4D978B7A-816B-CB34-817B-23B6AB351442}"/>
                  </a:ext>
                </a:extLst>
              </p:cNvPr>
              <p:cNvPicPr/>
              <p:nvPr/>
            </p:nvPicPr>
            <p:blipFill>
              <a:blip r:embed="rId320"/>
              <a:stretch>
                <a:fillRect/>
              </a:stretch>
            </p:blipFill>
            <p:spPr>
              <a:xfrm>
                <a:off x="623653" y="5980227"/>
                <a:ext cx="138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8" name="Freihand 167">
                <a:extLst>
                  <a:ext uri="{FF2B5EF4-FFF2-40B4-BE49-F238E27FC236}">
                    <a16:creationId xmlns:a16="http://schemas.microsoft.com/office/drawing/2014/main" id="{88EB53EC-B741-5542-2DA7-9CDEFFE0AA09}"/>
                  </a:ext>
                </a:extLst>
              </p14:cNvPr>
              <p14:cNvContentPartPr/>
              <p14:nvPr/>
            </p14:nvContentPartPr>
            <p14:xfrm>
              <a:off x="881773" y="5922987"/>
              <a:ext cx="270360" cy="184320"/>
            </p14:xfrm>
          </p:contentPart>
        </mc:Choice>
        <mc:Fallback xmlns="">
          <p:pic>
            <p:nvPicPr>
              <p:cNvPr id="168" name="Freihand 167">
                <a:extLst>
                  <a:ext uri="{FF2B5EF4-FFF2-40B4-BE49-F238E27FC236}">
                    <a16:creationId xmlns:a16="http://schemas.microsoft.com/office/drawing/2014/main" id="{88EB53EC-B741-5542-2DA7-9CDEFFE0AA09}"/>
                  </a:ext>
                </a:extLst>
              </p:cNvPr>
              <p:cNvPicPr/>
              <p:nvPr/>
            </p:nvPicPr>
            <p:blipFill>
              <a:blip r:embed="rId322"/>
              <a:stretch>
                <a:fillRect/>
              </a:stretch>
            </p:blipFill>
            <p:spPr>
              <a:xfrm>
                <a:off x="872773" y="5914347"/>
                <a:ext cx="288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9" name="Freihand 168">
                <a:extLst>
                  <a:ext uri="{FF2B5EF4-FFF2-40B4-BE49-F238E27FC236}">
                    <a16:creationId xmlns:a16="http://schemas.microsoft.com/office/drawing/2014/main" id="{251D3E2D-1E2E-FC96-7CC7-6A872330635C}"/>
                  </a:ext>
                </a:extLst>
              </p14:cNvPr>
              <p14:cNvContentPartPr/>
              <p14:nvPr/>
            </p14:nvContentPartPr>
            <p14:xfrm>
              <a:off x="1206853" y="5866827"/>
              <a:ext cx="194760" cy="301680"/>
            </p14:xfrm>
          </p:contentPart>
        </mc:Choice>
        <mc:Fallback xmlns="">
          <p:pic>
            <p:nvPicPr>
              <p:cNvPr id="169" name="Freihand 168">
                <a:extLst>
                  <a:ext uri="{FF2B5EF4-FFF2-40B4-BE49-F238E27FC236}">
                    <a16:creationId xmlns:a16="http://schemas.microsoft.com/office/drawing/2014/main" id="{251D3E2D-1E2E-FC96-7CC7-6A872330635C}"/>
                  </a:ext>
                </a:extLst>
              </p:cNvPr>
              <p:cNvPicPr/>
              <p:nvPr/>
            </p:nvPicPr>
            <p:blipFill>
              <a:blip r:embed="rId324"/>
              <a:stretch>
                <a:fillRect/>
              </a:stretch>
            </p:blipFill>
            <p:spPr>
              <a:xfrm>
                <a:off x="1198213" y="5857827"/>
                <a:ext cx="2124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0" name="Freihand 169">
                <a:extLst>
                  <a:ext uri="{FF2B5EF4-FFF2-40B4-BE49-F238E27FC236}">
                    <a16:creationId xmlns:a16="http://schemas.microsoft.com/office/drawing/2014/main" id="{7EB7B412-E14E-A3E6-239F-90F30C360B7E}"/>
                  </a:ext>
                </a:extLst>
              </p14:cNvPr>
              <p14:cNvContentPartPr/>
              <p14:nvPr/>
            </p14:nvContentPartPr>
            <p14:xfrm>
              <a:off x="1408813" y="5970147"/>
              <a:ext cx="97920" cy="68400"/>
            </p14:xfrm>
          </p:contentPart>
        </mc:Choice>
        <mc:Fallback xmlns="">
          <p:pic>
            <p:nvPicPr>
              <p:cNvPr id="170" name="Freihand 169">
                <a:extLst>
                  <a:ext uri="{FF2B5EF4-FFF2-40B4-BE49-F238E27FC236}">
                    <a16:creationId xmlns:a16="http://schemas.microsoft.com/office/drawing/2014/main" id="{7EB7B412-E14E-A3E6-239F-90F30C360B7E}"/>
                  </a:ext>
                </a:extLst>
              </p:cNvPr>
              <p:cNvPicPr/>
              <p:nvPr/>
            </p:nvPicPr>
            <p:blipFill>
              <a:blip r:embed="rId326"/>
              <a:stretch>
                <a:fillRect/>
              </a:stretch>
            </p:blipFill>
            <p:spPr>
              <a:xfrm>
                <a:off x="1400173" y="5961507"/>
                <a:ext cx="115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1" name="Freihand 170">
                <a:extLst>
                  <a:ext uri="{FF2B5EF4-FFF2-40B4-BE49-F238E27FC236}">
                    <a16:creationId xmlns:a16="http://schemas.microsoft.com/office/drawing/2014/main" id="{A0823644-B200-69D5-A8A6-879D5B0E3C5D}"/>
                  </a:ext>
                </a:extLst>
              </p14:cNvPr>
              <p14:cNvContentPartPr/>
              <p14:nvPr/>
            </p14:nvContentPartPr>
            <p14:xfrm>
              <a:off x="1563253" y="5921547"/>
              <a:ext cx="125280" cy="233640"/>
            </p14:xfrm>
          </p:contentPart>
        </mc:Choice>
        <mc:Fallback xmlns="">
          <p:pic>
            <p:nvPicPr>
              <p:cNvPr id="171" name="Freihand 170">
                <a:extLst>
                  <a:ext uri="{FF2B5EF4-FFF2-40B4-BE49-F238E27FC236}">
                    <a16:creationId xmlns:a16="http://schemas.microsoft.com/office/drawing/2014/main" id="{A0823644-B200-69D5-A8A6-879D5B0E3C5D}"/>
                  </a:ext>
                </a:extLst>
              </p:cNvPr>
              <p:cNvPicPr/>
              <p:nvPr/>
            </p:nvPicPr>
            <p:blipFill>
              <a:blip r:embed="rId328"/>
              <a:stretch>
                <a:fillRect/>
              </a:stretch>
            </p:blipFill>
            <p:spPr>
              <a:xfrm>
                <a:off x="1554613" y="5912547"/>
                <a:ext cx="142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2" name="Freihand 171">
                <a:extLst>
                  <a:ext uri="{FF2B5EF4-FFF2-40B4-BE49-F238E27FC236}">
                    <a16:creationId xmlns:a16="http://schemas.microsoft.com/office/drawing/2014/main" id="{AFC64672-287D-5C27-0072-17795261B84B}"/>
                  </a:ext>
                </a:extLst>
              </p14:cNvPr>
              <p14:cNvContentPartPr/>
              <p14:nvPr/>
            </p14:nvContentPartPr>
            <p14:xfrm>
              <a:off x="1862773" y="5908947"/>
              <a:ext cx="173880" cy="69840"/>
            </p14:xfrm>
          </p:contentPart>
        </mc:Choice>
        <mc:Fallback xmlns="">
          <p:pic>
            <p:nvPicPr>
              <p:cNvPr id="172" name="Freihand 171">
                <a:extLst>
                  <a:ext uri="{FF2B5EF4-FFF2-40B4-BE49-F238E27FC236}">
                    <a16:creationId xmlns:a16="http://schemas.microsoft.com/office/drawing/2014/main" id="{AFC64672-287D-5C27-0072-17795261B84B}"/>
                  </a:ext>
                </a:extLst>
              </p:cNvPr>
              <p:cNvPicPr/>
              <p:nvPr/>
            </p:nvPicPr>
            <p:blipFill>
              <a:blip r:embed="rId330"/>
              <a:stretch>
                <a:fillRect/>
              </a:stretch>
            </p:blipFill>
            <p:spPr>
              <a:xfrm>
                <a:off x="1854133" y="5899947"/>
                <a:ext cx="19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3" name="Freihand 172">
                <a:extLst>
                  <a:ext uri="{FF2B5EF4-FFF2-40B4-BE49-F238E27FC236}">
                    <a16:creationId xmlns:a16="http://schemas.microsoft.com/office/drawing/2014/main" id="{F540E60E-A9EA-05EB-DDAC-EB3FC9E5DBC8}"/>
                  </a:ext>
                </a:extLst>
              </p14:cNvPr>
              <p14:cNvContentPartPr/>
              <p14:nvPr/>
            </p14:nvContentPartPr>
            <p14:xfrm>
              <a:off x="1969333" y="5771787"/>
              <a:ext cx="10800" cy="9720"/>
            </p14:xfrm>
          </p:contentPart>
        </mc:Choice>
        <mc:Fallback xmlns="">
          <p:pic>
            <p:nvPicPr>
              <p:cNvPr id="173" name="Freihand 172">
                <a:extLst>
                  <a:ext uri="{FF2B5EF4-FFF2-40B4-BE49-F238E27FC236}">
                    <a16:creationId xmlns:a16="http://schemas.microsoft.com/office/drawing/2014/main" id="{F540E60E-A9EA-05EB-DDAC-EB3FC9E5DBC8}"/>
                  </a:ext>
                </a:extLst>
              </p:cNvPr>
              <p:cNvPicPr/>
              <p:nvPr/>
            </p:nvPicPr>
            <p:blipFill>
              <a:blip r:embed="rId332"/>
              <a:stretch>
                <a:fillRect/>
              </a:stretch>
            </p:blipFill>
            <p:spPr>
              <a:xfrm>
                <a:off x="1960693" y="5762787"/>
                <a:ext cx="2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4" name="Freihand 173">
                <a:extLst>
                  <a:ext uri="{FF2B5EF4-FFF2-40B4-BE49-F238E27FC236}">
                    <a16:creationId xmlns:a16="http://schemas.microsoft.com/office/drawing/2014/main" id="{7E128B94-0189-5E80-9D41-C4D75AA35C3C}"/>
                  </a:ext>
                </a:extLst>
              </p14:cNvPr>
              <p14:cNvContentPartPr/>
              <p14:nvPr/>
            </p14:nvContentPartPr>
            <p14:xfrm>
              <a:off x="275173" y="6332307"/>
              <a:ext cx="120240" cy="194040"/>
            </p14:xfrm>
          </p:contentPart>
        </mc:Choice>
        <mc:Fallback xmlns="">
          <p:pic>
            <p:nvPicPr>
              <p:cNvPr id="174" name="Freihand 173">
                <a:extLst>
                  <a:ext uri="{FF2B5EF4-FFF2-40B4-BE49-F238E27FC236}">
                    <a16:creationId xmlns:a16="http://schemas.microsoft.com/office/drawing/2014/main" id="{7E128B94-0189-5E80-9D41-C4D75AA35C3C}"/>
                  </a:ext>
                </a:extLst>
              </p:cNvPr>
              <p:cNvPicPr/>
              <p:nvPr/>
            </p:nvPicPr>
            <p:blipFill>
              <a:blip r:embed="rId334"/>
              <a:stretch>
                <a:fillRect/>
              </a:stretch>
            </p:blipFill>
            <p:spPr>
              <a:xfrm>
                <a:off x="266533" y="6323307"/>
                <a:ext cx="137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5" name="Freihand 174">
                <a:extLst>
                  <a:ext uri="{FF2B5EF4-FFF2-40B4-BE49-F238E27FC236}">
                    <a16:creationId xmlns:a16="http://schemas.microsoft.com/office/drawing/2014/main" id="{AFA505CF-9642-38B6-4AE3-8ADE7345EA86}"/>
                  </a:ext>
                </a:extLst>
              </p14:cNvPr>
              <p14:cNvContentPartPr/>
              <p14:nvPr/>
            </p14:nvContentPartPr>
            <p14:xfrm>
              <a:off x="441133" y="6433107"/>
              <a:ext cx="164880" cy="75600"/>
            </p14:xfrm>
          </p:contentPart>
        </mc:Choice>
        <mc:Fallback xmlns="">
          <p:pic>
            <p:nvPicPr>
              <p:cNvPr id="175" name="Freihand 174">
                <a:extLst>
                  <a:ext uri="{FF2B5EF4-FFF2-40B4-BE49-F238E27FC236}">
                    <a16:creationId xmlns:a16="http://schemas.microsoft.com/office/drawing/2014/main" id="{AFA505CF-9642-38B6-4AE3-8ADE7345EA86}"/>
                  </a:ext>
                </a:extLst>
              </p:cNvPr>
              <p:cNvPicPr/>
              <p:nvPr/>
            </p:nvPicPr>
            <p:blipFill>
              <a:blip r:embed="rId336"/>
              <a:stretch>
                <a:fillRect/>
              </a:stretch>
            </p:blipFill>
            <p:spPr>
              <a:xfrm>
                <a:off x="432493" y="6424467"/>
                <a:ext cx="182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6" name="Freihand 175">
                <a:extLst>
                  <a:ext uri="{FF2B5EF4-FFF2-40B4-BE49-F238E27FC236}">
                    <a16:creationId xmlns:a16="http://schemas.microsoft.com/office/drawing/2014/main" id="{7AD9B116-13B3-3CFE-371C-2557682347A3}"/>
                  </a:ext>
                </a:extLst>
              </p14:cNvPr>
              <p14:cNvContentPartPr/>
              <p14:nvPr/>
            </p14:nvContentPartPr>
            <p14:xfrm>
              <a:off x="678733" y="6332667"/>
              <a:ext cx="81360" cy="142200"/>
            </p14:xfrm>
          </p:contentPart>
        </mc:Choice>
        <mc:Fallback xmlns="">
          <p:pic>
            <p:nvPicPr>
              <p:cNvPr id="176" name="Freihand 175">
                <a:extLst>
                  <a:ext uri="{FF2B5EF4-FFF2-40B4-BE49-F238E27FC236}">
                    <a16:creationId xmlns:a16="http://schemas.microsoft.com/office/drawing/2014/main" id="{7AD9B116-13B3-3CFE-371C-2557682347A3}"/>
                  </a:ext>
                </a:extLst>
              </p:cNvPr>
              <p:cNvPicPr/>
              <p:nvPr/>
            </p:nvPicPr>
            <p:blipFill>
              <a:blip r:embed="rId338"/>
              <a:stretch>
                <a:fillRect/>
              </a:stretch>
            </p:blipFill>
            <p:spPr>
              <a:xfrm>
                <a:off x="669733" y="6323667"/>
                <a:ext cx="99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2" name="Freihand 181">
                <a:extLst>
                  <a:ext uri="{FF2B5EF4-FFF2-40B4-BE49-F238E27FC236}">
                    <a16:creationId xmlns:a16="http://schemas.microsoft.com/office/drawing/2014/main" id="{2342D24E-DE1C-CDE5-067B-4327B8625009}"/>
                  </a:ext>
                </a:extLst>
              </p14:cNvPr>
              <p14:cNvContentPartPr/>
              <p14:nvPr/>
            </p14:nvContentPartPr>
            <p14:xfrm>
              <a:off x="1227373" y="6378027"/>
              <a:ext cx="228600" cy="106560"/>
            </p14:xfrm>
          </p:contentPart>
        </mc:Choice>
        <mc:Fallback xmlns="">
          <p:pic>
            <p:nvPicPr>
              <p:cNvPr id="182" name="Freihand 181">
                <a:extLst>
                  <a:ext uri="{FF2B5EF4-FFF2-40B4-BE49-F238E27FC236}">
                    <a16:creationId xmlns:a16="http://schemas.microsoft.com/office/drawing/2014/main" id="{2342D24E-DE1C-CDE5-067B-4327B8625009}"/>
                  </a:ext>
                </a:extLst>
              </p:cNvPr>
              <p:cNvPicPr/>
              <p:nvPr/>
            </p:nvPicPr>
            <p:blipFill>
              <a:blip r:embed="rId340"/>
              <a:stretch>
                <a:fillRect/>
              </a:stretch>
            </p:blipFill>
            <p:spPr>
              <a:xfrm>
                <a:off x="1218733" y="6369387"/>
                <a:ext cx="24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3" name="Freihand 182">
                <a:extLst>
                  <a:ext uri="{FF2B5EF4-FFF2-40B4-BE49-F238E27FC236}">
                    <a16:creationId xmlns:a16="http://schemas.microsoft.com/office/drawing/2014/main" id="{54EC3B8B-44A5-662F-8FC5-2372E76F5157}"/>
                  </a:ext>
                </a:extLst>
              </p14:cNvPr>
              <p14:cNvContentPartPr/>
              <p14:nvPr/>
            </p14:nvContentPartPr>
            <p14:xfrm>
              <a:off x="1557133" y="6250947"/>
              <a:ext cx="214920" cy="206280"/>
            </p14:xfrm>
          </p:contentPart>
        </mc:Choice>
        <mc:Fallback xmlns="">
          <p:pic>
            <p:nvPicPr>
              <p:cNvPr id="183" name="Freihand 182">
                <a:extLst>
                  <a:ext uri="{FF2B5EF4-FFF2-40B4-BE49-F238E27FC236}">
                    <a16:creationId xmlns:a16="http://schemas.microsoft.com/office/drawing/2014/main" id="{54EC3B8B-44A5-662F-8FC5-2372E76F5157}"/>
                  </a:ext>
                </a:extLst>
              </p:cNvPr>
              <p:cNvPicPr/>
              <p:nvPr/>
            </p:nvPicPr>
            <p:blipFill>
              <a:blip r:embed="rId342"/>
              <a:stretch>
                <a:fillRect/>
              </a:stretch>
            </p:blipFill>
            <p:spPr>
              <a:xfrm>
                <a:off x="1548493" y="6241947"/>
                <a:ext cx="232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4" name="Freihand 183">
                <a:extLst>
                  <a:ext uri="{FF2B5EF4-FFF2-40B4-BE49-F238E27FC236}">
                    <a16:creationId xmlns:a16="http://schemas.microsoft.com/office/drawing/2014/main" id="{5F559DBF-D225-3969-8481-79F294514806}"/>
                  </a:ext>
                </a:extLst>
              </p14:cNvPr>
              <p14:cNvContentPartPr/>
              <p14:nvPr/>
            </p14:nvContentPartPr>
            <p14:xfrm>
              <a:off x="1956013" y="6294147"/>
              <a:ext cx="280440" cy="140400"/>
            </p14:xfrm>
          </p:contentPart>
        </mc:Choice>
        <mc:Fallback xmlns="">
          <p:pic>
            <p:nvPicPr>
              <p:cNvPr id="184" name="Freihand 183">
                <a:extLst>
                  <a:ext uri="{FF2B5EF4-FFF2-40B4-BE49-F238E27FC236}">
                    <a16:creationId xmlns:a16="http://schemas.microsoft.com/office/drawing/2014/main" id="{5F559DBF-D225-3969-8481-79F294514806}"/>
                  </a:ext>
                </a:extLst>
              </p:cNvPr>
              <p:cNvPicPr/>
              <p:nvPr/>
            </p:nvPicPr>
            <p:blipFill>
              <a:blip r:embed="rId344"/>
              <a:stretch>
                <a:fillRect/>
              </a:stretch>
            </p:blipFill>
            <p:spPr>
              <a:xfrm>
                <a:off x="1947373" y="6285507"/>
                <a:ext cx="298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5" name="Freihand 184">
                <a:extLst>
                  <a:ext uri="{FF2B5EF4-FFF2-40B4-BE49-F238E27FC236}">
                    <a16:creationId xmlns:a16="http://schemas.microsoft.com/office/drawing/2014/main" id="{B733FA7E-8F08-BA88-47BE-256657C61370}"/>
                  </a:ext>
                </a:extLst>
              </p14:cNvPr>
              <p14:cNvContentPartPr/>
              <p14:nvPr/>
            </p14:nvContentPartPr>
            <p14:xfrm>
              <a:off x="2335453" y="6265707"/>
              <a:ext cx="160200" cy="150840"/>
            </p14:xfrm>
          </p:contentPart>
        </mc:Choice>
        <mc:Fallback xmlns="">
          <p:pic>
            <p:nvPicPr>
              <p:cNvPr id="185" name="Freihand 184">
                <a:extLst>
                  <a:ext uri="{FF2B5EF4-FFF2-40B4-BE49-F238E27FC236}">
                    <a16:creationId xmlns:a16="http://schemas.microsoft.com/office/drawing/2014/main" id="{B733FA7E-8F08-BA88-47BE-256657C61370}"/>
                  </a:ext>
                </a:extLst>
              </p:cNvPr>
              <p:cNvPicPr/>
              <p:nvPr/>
            </p:nvPicPr>
            <p:blipFill>
              <a:blip r:embed="rId346"/>
              <a:stretch>
                <a:fillRect/>
              </a:stretch>
            </p:blipFill>
            <p:spPr>
              <a:xfrm>
                <a:off x="2326453" y="6257067"/>
                <a:ext cx="177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86" name="Freihand 185">
                <a:extLst>
                  <a:ext uri="{FF2B5EF4-FFF2-40B4-BE49-F238E27FC236}">
                    <a16:creationId xmlns:a16="http://schemas.microsoft.com/office/drawing/2014/main" id="{66DFA2D1-376C-F753-237B-18F616D50CDA}"/>
                  </a:ext>
                </a:extLst>
              </p14:cNvPr>
              <p14:cNvContentPartPr/>
              <p14:nvPr/>
            </p14:nvContentPartPr>
            <p14:xfrm>
              <a:off x="2375773" y="6319347"/>
              <a:ext cx="122760" cy="31320"/>
            </p14:xfrm>
          </p:contentPart>
        </mc:Choice>
        <mc:Fallback xmlns="">
          <p:pic>
            <p:nvPicPr>
              <p:cNvPr id="186" name="Freihand 185">
                <a:extLst>
                  <a:ext uri="{FF2B5EF4-FFF2-40B4-BE49-F238E27FC236}">
                    <a16:creationId xmlns:a16="http://schemas.microsoft.com/office/drawing/2014/main" id="{66DFA2D1-376C-F753-237B-18F616D50CDA}"/>
                  </a:ext>
                </a:extLst>
              </p:cNvPr>
              <p:cNvPicPr/>
              <p:nvPr/>
            </p:nvPicPr>
            <p:blipFill>
              <a:blip r:embed="rId348"/>
              <a:stretch>
                <a:fillRect/>
              </a:stretch>
            </p:blipFill>
            <p:spPr>
              <a:xfrm>
                <a:off x="2366773" y="6310347"/>
                <a:ext cx="140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87" name="Freihand 186">
                <a:extLst>
                  <a:ext uri="{FF2B5EF4-FFF2-40B4-BE49-F238E27FC236}">
                    <a16:creationId xmlns:a16="http://schemas.microsoft.com/office/drawing/2014/main" id="{7D0CFC59-8042-5A47-05C6-0E32A3AC3213}"/>
                  </a:ext>
                </a:extLst>
              </p14:cNvPr>
              <p14:cNvContentPartPr/>
              <p14:nvPr/>
            </p14:nvContentPartPr>
            <p14:xfrm>
              <a:off x="2403493" y="6219987"/>
              <a:ext cx="258120" cy="202320"/>
            </p14:xfrm>
          </p:contentPart>
        </mc:Choice>
        <mc:Fallback xmlns="">
          <p:pic>
            <p:nvPicPr>
              <p:cNvPr id="187" name="Freihand 186">
                <a:extLst>
                  <a:ext uri="{FF2B5EF4-FFF2-40B4-BE49-F238E27FC236}">
                    <a16:creationId xmlns:a16="http://schemas.microsoft.com/office/drawing/2014/main" id="{7D0CFC59-8042-5A47-05C6-0E32A3AC3213}"/>
                  </a:ext>
                </a:extLst>
              </p:cNvPr>
              <p:cNvPicPr/>
              <p:nvPr/>
            </p:nvPicPr>
            <p:blipFill>
              <a:blip r:embed="rId350"/>
              <a:stretch>
                <a:fillRect/>
              </a:stretch>
            </p:blipFill>
            <p:spPr>
              <a:xfrm>
                <a:off x="2394853" y="6210987"/>
                <a:ext cx="275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88" name="Freihand 187">
                <a:extLst>
                  <a:ext uri="{FF2B5EF4-FFF2-40B4-BE49-F238E27FC236}">
                    <a16:creationId xmlns:a16="http://schemas.microsoft.com/office/drawing/2014/main" id="{8116C876-F176-F800-2DC1-39E55A2C987F}"/>
                  </a:ext>
                </a:extLst>
              </p14:cNvPr>
              <p14:cNvContentPartPr/>
              <p14:nvPr/>
            </p14:nvContentPartPr>
            <p14:xfrm>
              <a:off x="2719573" y="6160587"/>
              <a:ext cx="262080" cy="334440"/>
            </p14:xfrm>
          </p:contentPart>
        </mc:Choice>
        <mc:Fallback xmlns="">
          <p:pic>
            <p:nvPicPr>
              <p:cNvPr id="188" name="Freihand 187">
                <a:extLst>
                  <a:ext uri="{FF2B5EF4-FFF2-40B4-BE49-F238E27FC236}">
                    <a16:creationId xmlns:a16="http://schemas.microsoft.com/office/drawing/2014/main" id="{8116C876-F176-F800-2DC1-39E55A2C987F}"/>
                  </a:ext>
                </a:extLst>
              </p:cNvPr>
              <p:cNvPicPr/>
              <p:nvPr/>
            </p:nvPicPr>
            <p:blipFill>
              <a:blip r:embed="rId352"/>
              <a:stretch>
                <a:fillRect/>
              </a:stretch>
            </p:blipFill>
            <p:spPr>
              <a:xfrm>
                <a:off x="2710573" y="6151587"/>
                <a:ext cx="2797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89" name="Freihand 188">
                <a:extLst>
                  <a:ext uri="{FF2B5EF4-FFF2-40B4-BE49-F238E27FC236}">
                    <a16:creationId xmlns:a16="http://schemas.microsoft.com/office/drawing/2014/main" id="{0F20F542-5BDC-C094-F47E-33AF0DB9B539}"/>
                  </a:ext>
                </a:extLst>
              </p14:cNvPr>
              <p14:cNvContentPartPr/>
              <p14:nvPr/>
            </p14:nvContentPartPr>
            <p14:xfrm>
              <a:off x="2978053" y="6183987"/>
              <a:ext cx="292680" cy="351360"/>
            </p14:xfrm>
          </p:contentPart>
        </mc:Choice>
        <mc:Fallback xmlns="">
          <p:pic>
            <p:nvPicPr>
              <p:cNvPr id="189" name="Freihand 188">
                <a:extLst>
                  <a:ext uri="{FF2B5EF4-FFF2-40B4-BE49-F238E27FC236}">
                    <a16:creationId xmlns:a16="http://schemas.microsoft.com/office/drawing/2014/main" id="{0F20F542-5BDC-C094-F47E-33AF0DB9B539}"/>
                  </a:ext>
                </a:extLst>
              </p:cNvPr>
              <p:cNvPicPr/>
              <p:nvPr/>
            </p:nvPicPr>
            <p:blipFill>
              <a:blip r:embed="rId354"/>
              <a:stretch>
                <a:fillRect/>
              </a:stretch>
            </p:blipFill>
            <p:spPr>
              <a:xfrm>
                <a:off x="2969053" y="6175347"/>
                <a:ext cx="3103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0" name="Freihand 189">
                <a:extLst>
                  <a:ext uri="{FF2B5EF4-FFF2-40B4-BE49-F238E27FC236}">
                    <a16:creationId xmlns:a16="http://schemas.microsoft.com/office/drawing/2014/main" id="{93573820-5C2D-2609-6AEB-010437A96B6C}"/>
                  </a:ext>
                </a:extLst>
              </p14:cNvPr>
              <p14:cNvContentPartPr/>
              <p14:nvPr/>
            </p14:nvContentPartPr>
            <p14:xfrm>
              <a:off x="3368653" y="6184347"/>
              <a:ext cx="304920" cy="153000"/>
            </p14:xfrm>
          </p:contentPart>
        </mc:Choice>
        <mc:Fallback xmlns="">
          <p:pic>
            <p:nvPicPr>
              <p:cNvPr id="190" name="Freihand 189">
                <a:extLst>
                  <a:ext uri="{FF2B5EF4-FFF2-40B4-BE49-F238E27FC236}">
                    <a16:creationId xmlns:a16="http://schemas.microsoft.com/office/drawing/2014/main" id="{93573820-5C2D-2609-6AEB-010437A96B6C}"/>
                  </a:ext>
                </a:extLst>
              </p:cNvPr>
              <p:cNvPicPr/>
              <p:nvPr/>
            </p:nvPicPr>
            <p:blipFill>
              <a:blip r:embed="rId356"/>
              <a:stretch>
                <a:fillRect/>
              </a:stretch>
            </p:blipFill>
            <p:spPr>
              <a:xfrm>
                <a:off x="3360013" y="6175347"/>
                <a:ext cx="322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1" name="Freihand 190">
                <a:extLst>
                  <a:ext uri="{FF2B5EF4-FFF2-40B4-BE49-F238E27FC236}">
                    <a16:creationId xmlns:a16="http://schemas.microsoft.com/office/drawing/2014/main" id="{EDD54A23-2CB2-468D-2782-1CAFE32A7866}"/>
                  </a:ext>
                </a:extLst>
              </p14:cNvPr>
              <p14:cNvContentPartPr/>
              <p14:nvPr/>
            </p14:nvContentPartPr>
            <p14:xfrm>
              <a:off x="3691573" y="6244107"/>
              <a:ext cx="61560" cy="120240"/>
            </p14:xfrm>
          </p:contentPart>
        </mc:Choice>
        <mc:Fallback xmlns="">
          <p:pic>
            <p:nvPicPr>
              <p:cNvPr id="191" name="Freihand 190">
                <a:extLst>
                  <a:ext uri="{FF2B5EF4-FFF2-40B4-BE49-F238E27FC236}">
                    <a16:creationId xmlns:a16="http://schemas.microsoft.com/office/drawing/2014/main" id="{EDD54A23-2CB2-468D-2782-1CAFE32A7866}"/>
                  </a:ext>
                </a:extLst>
              </p:cNvPr>
              <p:cNvPicPr/>
              <p:nvPr/>
            </p:nvPicPr>
            <p:blipFill>
              <a:blip r:embed="rId358"/>
              <a:stretch>
                <a:fillRect/>
              </a:stretch>
            </p:blipFill>
            <p:spPr>
              <a:xfrm>
                <a:off x="3682933" y="6235107"/>
                <a:ext cx="79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2" name="Freihand 191">
                <a:extLst>
                  <a:ext uri="{FF2B5EF4-FFF2-40B4-BE49-F238E27FC236}">
                    <a16:creationId xmlns:a16="http://schemas.microsoft.com/office/drawing/2014/main" id="{499EB2B3-8795-51B3-DA99-F7505C986F55}"/>
                  </a:ext>
                </a:extLst>
              </p14:cNvPr>
              <p14:cNvContentPartPr/>
              <p14:nvPr/>
            </p14:nvContentPartPr>
            <p14:xfrm>
              <a:off x="3815053" y="6131427"/>
              <a:ext cx="180720" cy="216360"/>
            </p14:xfrm>
          </p:contentPart>
        </mc:Choice>
        <mc:Fallback xmlns="">
          <p:pic>
            <p:nvPicPr>
              <p:cNvPr id="192" name="Freihand 191">
                <a:extLst>
                  <a:ext uri="{FF2B5EF4-FFF2-40B4-BE49-F238E27FC236}">
                    <a16:creationId xmlns:a16="http://schemas.microsoft.com/office/drawing/2014/main" id="{499EB2B3-8795-51B3-DA99-F7505C986F55}"/>
                  </a:ext>
                </a:extLst>
              </p:cNvPr>
              <p:cNvPicPr/>
              <p:nvPr/>
            </p:nvPicPr>
            <p:blipFill>
              <a:blip r:embed="rId360"/>
              <a:stretch>
                <a:fillRect/>
              </a:stretch>
            </p:blipFill>
            <p:spPr>
              <a:xfrm>
                <a:off x="3806413" y="6122427"/>
                <a:ext cx="198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3" name="Freihand 192">
                <a:extLst>
                  <a:ext uri="{FF2B5EF4-FFF2-40B4-BE49-F238E27FC236}">
                    <a16:creationId xmlns:a16="http://schemas.microsoft.com/office/drawing/2014/main" id="{5A1D964C-74E8-4DF6-9030-E051423770D6}"/>
                  </a:ext>
                </a:extLst>
              </p14:cNvPr>
              <p14:cNvContentPartPr/>
              <p14:nvPr/>
            </p14:nvContentPartPr>
            <p14:xfrm>
              <a:off x="3886693" y="6254187"/>
              <a:ext cx="100800" cy="15120"/>
            </p14:xfrm>
          </p:contentPart>
        </mc:Choice>
        <mc:Fallback xmlns="">
          <p:pic>
            <p:nvPicPr>
              <p:cNvPr id="193" name="Freihand 192">
                <a:extLst>
                  <a:ext uri="{FF2B5EF4-FFF2-40B4-BE49-F238E27FC236}">
                    <a16:creationId xmlns:a16="http://schemas.microsoft.com/office/drawing/2014/main" id="{5A1D964C-74E8-4DF6-9030-E051423770D6}"/>
                  </a:ext>
                </a:extLst>
              </p:cNvPr>
              <p:cNvPicPr/>
              <p:nvPr/>
            </p:nvPicPr>
            <p:blipFill>
              <a:blip r:embed="rId362"/>
              <a:stretch>
                <a:fillRect/>
              </a:stretch>
            </p:blipFill>
            <p:spPr>
              <a:xfrm>
                <a:off x="3877693" y="6245187"/>
                <a:ext cx="118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94" name="Freihand 193">
                <a:extLst>
                  <a:ext uri="{FF2B5EF4-FFF2-40B4-BE49-F238E27FC236}">
                    <a16:creationId xmlns:a16="http://schemas.microsoft.com/office/drawing/2014/main" id="{E35B7AEE-19C3-8C93-8F35-B88765C0BD97}"/>
                  </a:ext>
                </a:extLst>
              </p14:cNvPr>
              <p14:cNvContentPartPr/>
              <p14:nvPr/>
            </p14:nvContentPartPr>
            <p14:xfrm>
              <a:off x="4023493" y="6213147"/>
              <a:ext cx="86400" cy="110880"/>
            </p14:xfrm>
          </p:contentPart>
        </mc:Choice>
        <mc:Fallback xmlns="">
          <p:pic>
            <p:nvPicPr>
              <p:cNvPr id="194" name="Freihand 193">
                <a:extLst>
                  <a:ext uri="{FF2B5EF4-FFF2-40B4-BE49-F238E27FC236}">
                    <a16:creationId xmlns:a16="http://schemas.microsoft.com/office/drawing/2014/main" id="{E35B7AEE-19C3-8C93-8F35-B88765C0BD97}"/>
                  </a:ext>
                </a:extLst>
              </p:cNvPr>
              <p:cNvPicPr/>
              <p:nvPr/>
            </p:nvPicPr>
            <p:blipFill>
              <a:blip r:embed="rId364"/>
              <a:stretch>
                <a:fillRect/>
              </a:stretch>
            </p:blipFill>
            <p:spPr>
              <a:xfrm>
                <a:off x="4014493" y="6204147"/>
                <a:ext cx="104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5" name="Freihand 194">
                <a:extLst>
                  <a:ext uri="{FF2B5EF4-FFF2-40B4-BE49-F238E27FC236}">
                    <a16:creationId xmlns:a16="http://schemas.microsoft.com/office/drawing/2014/main" id="{6F0705DA-F4B0-8F48-7F0E-9C0CCF206FAB}"/>
                  </a:ext>
                </a:extLst>
              </p14:cNvPr>
              <p14:cNvContentPartPr/>
              <p14:nvPr/>
            </p14:nvContentPartPr>
            <p14:xfrm>
              <a:off x="4180813" y="6100467"/>
              <a:ext cx="110520" cy="219960"/>
            </p14:xfrm>
          </p:contentPart>
        </mc:Choice>
        <mc:Fallback xmlns="">
          <p:pic>
            <p:nvPicPr>
              <p:cNvPr id="195" name="Freihand 194">
                <a:extLst>
                  <a:ext uri="{FF2B5EF4-FFF2-40B4-BE49-F238E27FC236}">
                    <a16:creationId xmlns:a16="http://schemas.microsoft.com/office/drawing/2014/main" id="{6F0705DA-F4B0-8F48-7F0E-9C0CCF206FAB}"/>
                  </a:ext>
                </a:extLst>
              </p:cNvPr>
              <p:cNvPicPr/>
              <p:nvPr/>
            </p:nvPicPr>
            <p:blipFill>
              <a:blip r:embed="rId366"/>
              <a:stretch>
                <a:fillRect/>
              </a:stretch>
            </p:blipFill>
            <p:spPr>
              <a:xfrm>
                <a:off x="4171813" y="6091827"/>
                <a:ext cx="128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6" name="Freihand 195">
                <a:extLst>
                  <a:ext uri="{FF2B5EF4-FFF2-40B4-BE49-F238E27FC236}">
                    <a16:creationId xmlns:a16="http://schemas.microsoft.com/office/drawing/2014/main" id="{DC4E2042-218E-F042-8A85-C3027C942EA6}"/>
                  </a:ext>
                </a:extLst>
              </p14:cNvPr>
              <p14:cNvContentPartPr/>
              <p14:nvPr/>
            </p14:nvContentPartPr>
            <p14:xfrm>
              <a:off x="2364253" y="5423307"/>
              <a:ext cx="2649240" cy="549720"/>
            </p14:xfrm>
          </p:contentPart>
        </mc:Choice>
        <mc:Fallback xmlns="">
          <p:pic>
            <p:nvPicPr>
              <p:cNvPr id="196" name="Freihand 195">
                <a:extLst>
                  <a:ext uri="{FF2B5EF4-FFF2-40B4-BE49-F238E27FC236}">
                    <a16:creationId xmlns:a16="http://schemas.microsoft.com/office/drawing/2014/main" id="{DC4E2042-218E-F042-8A85-C3027C942EA6}"/>
                  </a:ext>
                </a:extLst>
              </p:cNvPr>
              <p:cNvPicPr/>
              <p:nvPr/>
            </p:nvPicPr>
            <p:blipFill>
              <a:blip r:embed="rId368"/>
              <a:stretch>
                <a:fillRect/>
              </a:stretch>
            </p:blipFill>
            <p:spPr>
              <a:xfrm>
                <a:off x="2355253" y="5414307"/>
                <a:ext cx="266688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7" name="Freihand 196">
                <a:extLst>
                  <a:ext uri="{FF2B5EF4-FFF2-40B4-BE49-F238E27FC236}">
                    <a16:creationId xmlns:a16="http://schemas.microsoft.com/office/drawing/2014/main" id="{AED6FD4F-E19C-2DE5-7F33-C6B26B5C55B4}"/>
                  </a:ext>
                </a:extLst>
              </p14:cNvPr>
              <p14:cNvContentPartPr/>
              <p14:nvPr/>
            </p14:nvContentPartPr>
            <p14:xfrm>
              <a:off x="4359733" y="6192627"/>
              <a:ext cx="96480" cy="183960"/>
            </p14:xfrm>
          </p:contentPart>
        </mc:Choice>
        <mc:Fallback xmlns="">
          <p:pic>
            <p:nvPicPr>
              <p:cNvPr id="197" name="Freihand 196">
                <a:extLst>
                  <a:ext uri="{FF2B5EF4-FFF2-40B4-BE49-F238E27FC236}">
                    <a16:creationId xmlns:a16="http://schemas.microsoft.com/office/drawing/2014/main" id="{AED6FD4F-E19C-2DE5-7F33-C6B26B5C55B4}"/>
                  </a:ext>
                </a:extLst>
              </p:cNvPr>
              <p:cNvPicPr/>
              <p:nvPr/>
            </p:nvPicPr>
            <p:blipFill>
              <a:blip r:embed="rId370"/>
              <a:stretch>
                <a:fillRect/>
              </a:stretch>
            </p:blipFill>
            <p:spPr>
              <a:xfrm>
                <a:off x="4350733" y="6183627"/>
                <a:ext cx="114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99" name="Freihand 198">
                <a:extLst>
                  <a:ext uri="{FF2B5EF4-FFF2-40B4-BE49-F238E27FC236}">
                    <a16:creationId xmlns:a16="http://schemas.microsoft.com/office/drawing/2014/main" id="{075D6CDB-4594-FFD3-B61C-152BD6255187}"/>
                  </a:ext>
                </a:extLst>
              </p14:cNvPr>
              <p14:cNvContentPartPr/>
              <p14:nvPr/>
            </p14:nvContentPartPr>
            <p14:xfrm>
              <a:off x="4651333" y="6068067"/>
              <a:ext cx="138240" cy="248400"/>
            </p14:xfrm>
          </p:contentPart>
        </mc:Choice>
        <mc:Fallback xmlns="">
          <p:pic>
            <p:nvPicPr>
              <p:cNvPr id="199" name="Freihand 198">
                <a:extLst>
                  <a:ext uri="{FF2B5EF4-FFF2-40B4-BE49-F238E27FC236}">
                    <a16:creationId xmlns:a16="http://schemas.microsoft.com/office/drawing/2014/main" id="{075D6CDB-4594-FFD3-B61C-152BD6255187}"/>
                  </a:ext>
                </a:extLst>
              </p:cNvPr>
              <p:cNvPicPr/>
              <p:nvPr/>
            </p:nvPicPr>
            <p:blipFill>
              <a:blip r:embed="rId372"/>
              <a:stretch>
                <a:fillRect/>
              </a:stretch>
            </p:blipFill>
            <p:spPr>
              <a:xfrm>
                <a:off x="4642693" y="6059067"/>
                <a:ext cx="1558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0" name="Freihand 199">
                <a:extLst>
                  <a:ext uri="{FF2B5EF4-FFF2-40B4-BE49-F238E27FC236}">
                    <a16:creationId xmlns:a16="http://schemas.microsoft.com/office/drawing/2014/main" id="{EB034D75-16A2-5BA8-DB01-344975FB5378}"/>
                  </a:ext>
                </a:extLst>
              </p14:cNvPr>
              <p14:cNvContentPartPr/>
              <p14:nvPr/>
            </p14:nvContentPartPr>
            <p14:xfrm>
              <a:off x="4732333" y="6144747"/>
              <a:ext cx="291960" cy="136440"/>
            </p14:xfrm>
          </p:contentPart>
        </mc:Choice>
        <mc:Fallback xmlns="">
          <p:pic>
            <p:nvPicPr>
              <p:cNvPr id="200" name="Freihand 199">
                <a:extLst>
                  <a:ext uri="{FF2B5EF4-FFF2-40B4-BE49-F238E27FC236}">
                    <a16:creationId xmlns:a16="http://schemas.microsoft.com/office/drawing/2014/main" id="{EB034D75-16A2-5BA8-DB01-344975FB5378}"/>
                  </a:ext>
                </a:extLst>
              </p:cNvPr>
              <p:cNvPicPr/>
              <p:nvPr/>
            </p:nvPicPr>
            <p:blipFill>
              <a:blip r:embed="rId374"/>
              <a:stretch>
                <a:fillRect/>
              </a:stretch>
            </p:blipFill>
            <p:spPr>
              <a:xfrm>
                <a:off x="4723333" y="6136107"/>
                <a:ext cx="309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2" name="Freihand 201">
                <a:extLst>
                  <a:ext uri="{FF2B5EF4-FFF2-40B4-BE49-F238E27FC236}">
                    <a16:creationId xmlns:a16="http://schemas.microsoft.com/office/drawing/2014/main" id="{30322A57-AA9D-2A88-F0DA-8CF5D3960736}"/>
                  </a:ext>
                </a:extLst>
              </p14:cNvPr>
              <p14:cNvContentPartPr/>
              <p14:nvPr/>
            </p14:nvContentPartPr>
            <p14:xfrm>
              <a:off x="5025013" y="6130707"/>
              <a:ext cx="13680" cy="133560"/>
            </p14:xfrm>
          </p:contentPart>
        </mc:Choice>
        <mc:Fallback xmlns="">
          <p:pic>
            <p:nvPicPr>
              <p:cNvPr id="202" name="Freihand 201">
                <a:extLst>
                  <a:ext uri="{FF2B5EF4-FFF2-40B4-BE49-F238E27FC236}">
                    <a16:creationId xmlns:a16="http://schemas.microsoft.com/office/drawing/2014/main" id="{30322A57-AA9D-2A88-F0DA-8CF5D3960736}"/>
                  </a:ext>
                </a:extLst>
              </p:cNvPr>
              <p:cNvPicPr/>
              <p:nvPr/>
            </p:nvPicPr>
            <p:blipFill>
              <a:blip r:embed="rId376"/>
              <a:stretch>
                <a:fillRect/>
              </a:stretch>
            </p:blipFill>
            <p:spPr>
              <a:xfrm>
                <a:off x="5016013" y="6122067"/>
                <a:ext cx="31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3" name="Freihand 202">
                <a:extLst>
                  <a:ext uri="{FF2B5EF4-FFF2-40B4-BE49-F238E27FC236}">
                    <a16:creationId xmlns:a16="http://schemas.microsoft.com/office/drawing/2014/main" id="{190BEF94-E038-EEC4-56E3-670FD80FC639}"/>
                  </a:ext>
                </a:extLst>
              </p14:cNvPr>
              <p14:cNvContentPartPr/>
              <p14:nvPr/>
            </p14:nvContentPartPr>
            <p14:xfrm>
              <a:off x="5086213" y="6009387"/>
              <a:ext cx="283320" cy="276120"/>
            </p14:xfrm>
          </p:contentPart>
        </mc:Choice>
        <mc:Fallback xmlns="">
          <p:pic>
            <p:nvPicPr>
              <p:cNvPr id="203" name="Freihand 202">
                <a:extLst>
                  <a:ext uri="{FF2B5EF4-FFF2-40B4-BE49-F238E27FC236}">
                    <a16:creationId xmlns:a16="http://schemas.microsoft.com/office/drawing/2014/main" id="{190BEF94-E038-EEC4-56E3-670FD80FC639}"/>
                  </a:ext>
                </a:extLst>
              </p:cNvPr>
              <p:cNvPicPr/>
              <p:nvPr/>
            </p:nvPicPr>
            <p:blipFill>
              <a:blip r:embed="rId378"/>
              <a:stretch>
                <a:fillRect/>
              </a:stretch>
            </p:blipFill>
            <p:spPr>
              <a:xfrm>
                <a:off x="5077573" y="6000747"/>
                <a:ext cx="3009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5" name="Freihand 204">
                <a:extLst>
                  <a:ext uri="{FF2B5EF4-FFF2-40B4-BE49-F238E27FC236}">
                    <a16:creationId xmlns:a16="http://schemas.microsoft.com/office/drawing/2014/main" id="{C8041FC0-00F7-B0BF-D57D-538AE64AC932}"/>
                  </a:ext>
                </a:extLst>
              </p14:cNvPr>
              <p14:cNvContentPartPr/>
              <p14:nvPr/>
            </p14:nvContentPartPr>
            <p14:xfrm>
              <a:off x="3002173" y="2360067"/>
              <a:ext cx="227880" cy="665640"/>
            </p14:xfrm>
          </p:contentPart>
        </mc:Choice>
        <mc:Fallback xmlns="">
          <p:pic>
            <p:nvPicPr>
              <p:cNvPr id="205" name="Freihand 204">
                <a:extLst>
                  <a:ext uri="{FF2B5EF4-FFF2-40B4-BE49-F238E27FC236}">
                    <a16:creationId xmlns:a16="http://schemas.microsoft.com/office/drawing/2014/main" id="{C8041FC0-00F7-B0BF-D57D-538AE64AC932}"/>
                  </a:ext>
                </a:extLst>
              </p:cNvPr>
              <p:cNvPicPr/>
              <p:nvPr/>
            </p:nvPicPr>
            <p:blipFill>
              <a:blip r:embed="rId380"/>
              <a:stretch>
                <a:fillRect/>
              </a:stretch>
            </p:blipFill>
            <p:spPr>
              <a:xfrm>
                <a:off x="2993533" y="2351427"/>
                <a:ext cx="24552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7" name="Freihand 206">
                <a:extLst>
                  <a:ext uri="{FF2B5EF4-FFF2-40B4-BE49-F238E27FC236}">
                    <a16:creationId xmlns:a16="http://schemas.microsoft.com/office/drawing/2014/main" id="{73F915F2-0839-BDAE-DF71-D4F4115941CF}"/>
                  </a:ext>
                </a:extLst>
              </p14:cNvPr>
              <p14:cNvContentPartPr/>
              <p14:nvPr/>
            </p14:nvContentPartPr>
            <p14:xfrm>
              <a:off x="2827573" y="2672547"/>
              <a:ext cx="102240" cy="270720"/>
            </p14:xfrm>
          </p:contentPart>
        </mc:Choice>
        <mc:Fallback xmlns="">
          <p:pic>
            <p:nvPicPr>
              <p:cNvPr id="207" name="Freihand 206">
                <a:extLst>
                  <a:ext uri="{FF2B5EF4-FFF2-40B4-BE49-F238E27FC236}">
                    <a16:creationId xmlns:a16="http://schemas.microsoft.com/office/drawing/2014/main" id="{73F915F2-0839-BDAE-DF71-D4F4115941CF}"/>
                  </a:ext>
                </a:extLst>
              </p:cNvPr>
              <p:cNvPicPr/>
              <p:nvPr/>
            </p:nvPicPr>
            <p:blipFill>
              <a:blip r:embed="rId382"/>
              <a:stretch>
                <a:fillRect/>
              </a:stretch>
            </p:blipFill>
            <p:spPr>
              <a:xfrm>
                <a:off x="2818933" y="2663907"/>
                <a:ext cx="119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08" name="Freihand 207">
                <a:extLst>
                  <a:ext uri="{FF2B5EF4-FFF2-40B4-BE49-F238E27FC236}">
                    <a16:creationId xmlns:a16="http://schemas.microsoft.com/office/drawing/2014/main" id="{2198F4D1-4E90-8352-C6F7-6471C23C03A3}"/>
                  </a:ext>
                </a:extLst>
              </p14:cNvPr>
              <p14:cNvContentPartPr/>
              <p14:nvPr/>
            </p14:nvContentPartPr>
            <p14:xfrm>
              <a:off x="2820373" y="2721147"/>
              <a:ext cx="118440" cy="47160"/>
            </p14:xfrm>
          </p:contentPart>
        </mc:Choice>
        <mc:Fallback xmlns="">
          <p:pic>
            <p:nvPicPr>
              <p:cNvPr id="208" name="Freihand 207">
                <a:extLst>
                  <a:ext uri="{FF2B5EF4-FFF2-40B4-BE49-F238E27FC236}">
                    <a16:creationId xmlns:a16="http://schemas.microsoft.com/office/drawing/2014/main" id="{2198F4D1-4E90-8352-C6F7-6471C23C03A3}"/>
                  </a:ext>
                </a:extLst>
              </p:cNvPr>
              <p:cNvPicPr/>
              <p:nvPr/>
            </p:nvPicPr>
            <p:blipFill>
              <a:blip r:embed="rId384"/>
              <a:stretch>
                <a:fillRect/>
              </a:stretch>
            </p:blipFill>
            <p:spPr>
              <a:xfrm>
                <a:off x="2811373" y="2712147"/>
                <a:ext cx="136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0" name="Freihand 209">
                <a:extLst>
                  <a:ext uri="{FF2B5EF4-FFF2-40B4-BE49-F238E27FC236}">
                    <a16:creationId xmlns:a16="http://schemas.microsoft.com/office/drawing/2014/main" id="{CE9C6472-857C-2DAB-5E69-0D6F54C751AD}"/>
                  </a:ext>
                </a:extLst>
              </p14:cNvPr>
              <p14:cNvContentPartPr/>
              <p14:nvPr/>
            </p14:nvContentPartPr>
            <p14:xfrm>
              <a:off x="902293" y="6300627"/>
              <a:ext cx="144000" cy="231840"/>
            </p14:xfrm>
          </p:contentPart>
        </mc:Choice>
        <mc:Fallback xmlns="">
          <p:pic>
            <p:nvPicPr>
              <p:cNvPr id="210" name="Freihand 209">
                <a:extLst>
                  <a:ext uri="{FF2B5EF4-FFF2-40B4-BE49-F238E27FC236}">
                    <a16:creationId xmlns:a16="http://schemas.microsoft.com/office/drawing/2014/main" id="{CE9C6472-857C-2DAB-5E69-0D6F54C751AD}"/>
                  </a:ext>
                </a:extLst>
              </p:cNvPr>
              <p:cNvPicPr/>
              <p:nvPr/>
            </p:nvPicPr>
            <p:blipFill>
              <a:blip r:embed="rId386"/>
              <a:stretch>
                <a:fillRect/>
              </a:stretch>
            </p:blipFill>
            <p:spPr>
              <a:xfrm>
                <a:off x="893653" y="6291987"/>
                <a:ext cx="161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 name="Freihand 210">
                <a:extLst>
                  <a:ext uri="{FF2B5EF4-FFF2-40B4-BE49-F238E27FC236}">
                    <a16:creationId xmlns:a16="http://schemas.microsoft.com/office/drawing/2014/main" id="{761D1C45-D2E0-7EC4-BE32-AFA08D600751}"/>
                  </a:ext>
                </a:extLst>
              </p14:cNvPr>
              <p14:cNvContentPartPr/>
              <p14:nvPr/>
            </p14:nvContentPartPr>
            <p14:xfrm>
              <a:off x="930013" y="6376587"/>
              <a:ext cx="129600" cy="38160"/>
            </p14:xfrm>
          </p:contentPart>
        </mc:Choice>
        <mc:Fallback xmlns="">
          <p:pic>
            <p:nvPicPr>
              <p:cNvPr id="211" name="Freihand 210">
                <a:extLst>
                  <a:ext uri="{FF2B5EF4-FFF2-40B4-BE49-F238E27FC236}">
                    <a16:creationId xmlns:a16="http://schemas.microsoft.com/office/drawing/2014/main" id="{761D1C45-D2E0-7EC4-BE32-AFA08D600751}"/>
                  </a:ext>
                </a:extLst>
              </p:cNvPr>
              <p:cNvPicPr/>
              <p:nvPr/>
            </p:nvPicPr>
            <p:blipFill>
              <a:blip r:embed="rId388"/>
              <a:stretch>
                <a:fillRect/>
              </a:stretch>
            </p:blipFill>
            <p:spPr>
              <a:xfrm>
                <a:off x="921013" y="6367587"/>
                <a:ext cx="147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6" name="Freihand 245">
                <a:extLst>
                  <a:ext uri="{FF2B5EF4-FFF2-40B4-BE49-F238E27FC236}">
                    <a16:creationId xmlns:a16="http://schemas.microsoft.com/office/drawing/2014/main" id="{64988336-7655-8789-8995-E52B79D53445}"/>
                  </a:ext>
                </a:extLst>
              </p14:cNvPr>
              <p14:cNvContentPartPr/>
              <p14:nvPr/>
            </p14:nvContentPartPr>
            <p14:xfrm>
              <a:off x="3381613" y="2351067"/>
              <a:ext cx="118440" cy="17280"/>
            </p14:xfrm>
          </p:contentPart>
        </mc:Choice>
        <mc:Fallback xmlns="">
          <p:pic>
            <p:nvPicPr>
              <p:cNvPr id="246" name="Freihand 245">
                <a:extLst>
                  <a:ext uri="{FF2B5EF4-FFF2-40B4-BE49-F238E27FC236}">
                    <a16:creationId xmlns:a16="http://schemas.microsoft.com/office/drawing/2014/main" id="{64988336-7655-8789-8995-E52B79D53445}"/>
                  </a:ext>
                </a:extLst>
              </p:cNvPr>
              <p:cNvPicPr/>
              <p:nvPr/>
            </p:nvPicPr>
            <p:blipFill>
              <a:blip r:embed="rId390"/>
              <a:stretch>
                <a:fillRect/>
              </a:stretch>
            </p:blipFill>
            <p:spPr>
              <a:xfrm>
                <a:off x="3372973" y="2342067"/>
                <a:ext cx="136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7" name="Freihand 246">
                <a:extLst>
                  <a:ext uri="{FF2B5EF4-FFF2-40B4-BE49-F238E27FC236}">
                    <a16:creationId xmlns:a16="http://schemas.microsoft.com/office/drawing/2014/main" id="{BE6DA929-0BB2-C1E7-848C-4B0C20082AF2}"/>
                  </a:ext>
                </a:extLst>
              </p14:cNvPr>
              <p14:cNvContentPartPr/>
              <p14:nvPr/>
            </p14:nvContentPartPr>
            <p14:xfrm>
              <a:off x="3646573" y="2339547"/>
              <a:ext cx="297720" cy="10800"/>
            </p14:xfrm>
          </p:contentPart>
        </mc:Choice>
        <mc:Fallback xmlns="">
          <p:pic>
            <p:nvPicPr>
              <p:cNvPr id="247" name="Freihand 246">
                <a:extLst>
                  <a:ext uri="{FF2B5EF4-FFF2-40B4-BE49-F238E27FC236}">
                    <a16:creationId xmlns:a16="http://schemas.microsoft.com/office/drawing/2014/main" id="{BE6DA929-0BB2-C1E7-848C-4B0C20082AF2}"/>
                  </a:ext>
                </a:extLst>
              </p:cNvPr>
              <p:cNvPicPr/>
              <p:nvPr/>
            </p:nvPicPr>
            <p:blipFill>
              <a:blip r:embed="rId392"/>
              <a:stretch>
                <a:fillRect/>
              </a:stretch>
            </p:blipFill>
            <p:spPr>
              <a:xfrm>
                <a:off x="3637573" y="2330547"/>
                <a:ext cx="31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D5A30B1F-21E9-DA35-F9C1-812061305E9F}"/>
                  </a:ext>
                </a:extLst>
              </p14:cNvPr>
              <p14:cNvContentPartPr/>
              <p14:nvPr/>
            </p14:nvContentPartPr>
            <p14:xfrm>
              <a:off x="4109533" y="2333787"/>
              <a:ext cx="105840" cy="7200"/>
            </p14:xfrm>
          </p:contentPart>
        </mc:Choice>
        <mc:Fallback xmlns="">
          <p:pic>
            <p:nvPicPr>
              <p:cNvPr id="248" name="Freihand 247">
                <a:extLst>
                  <a:ext uri="{FF2B5EF4-FFF2-40B4-BE49-F238E27FC236}">
                    <a16:creationId xmlns:a16="http://schemas.microsoft.com/office/drawing/2014/main" id="{D5A30B1F-21E9-DA35-F9C1-812061305E9F}"/>
                  </a:ext>
                </a:extLst>
              </p:cNvPr>
              <p:cNvPicPr/>
              <p:nvPr/>
            </p:nvPicPr>
            <p:blipFill>
              <a:blip r:embed="rId394"/>
              <a:stretch>
                <a:fillRect/>
              </a:stretch>
            </p:blipFill>
            <p:spPr>
              <a:xfrm>
                <a:off x="4100533" y="2324787"/>
                <a:ext cx="123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692FAD91-CD0C-A49F-CF6B-AD51CE1555BB}"/>
                  </a:ext>
                </a:extLst>
              </p14:cNvPr>
              <p14:cNvContentPartPr/>
              <p14:nvPr/>
            </p14:nvContentPartPr>
            <p14:xfrm>
              <a:off x="4410133" y="2355387"/>
              <a:ext cx="129600" cy="6840"/>
            </p14:xfrm>
          </p:contentPart>
        </mc:Choice>
        <mc:Fallback xmlns="">
          <p:pic>
            <p:nvPicPr>
              <p:cNvPr id="249" name="Freihand 248">
                <a:extLst>
                  <a:ext uri="{FF2B5EF4-FFF2-40B4-BE49-F238E27FC236}">
                    <a16:creationId xmlns:a16="http://schemas.microsoft.com/office/drawing/2014/main" id="{692FAD91-CD0C-A49F-CF6B-AD51CE1555BB}"/>
                  </a:ext>
                </a:extLst>
              </p:cNvPr>
              <p:cNvPicPr/>
              <p:nvPr/>
            </p:nvPicPr>
            <p:blipFill>
              <a:blip r:embed="rId396"/>
              <a:stretch>
                <a:fillRect/>
              </a:stretch>
            </p:blipFill>
            <p:spPr>
              <a:xfrm>
                <a:off x="4401133" y="2346387"/>
                <a:ext cx="147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0" name="Freihand 249">
                <a:extLst>
                  <a:ext uri="{FF2B5EF4-FFF2-40B4-BE49-F238E27FC236}">
                    <a16:creationId xmlns:a16="http://schemas.microsoft.com/office/drawing/2014/main" id="{3EBB8C89-E722-85DF-BCDD-C9D69D0D1F69}"/>
                  </a:ext>
                </a:extLst>
              </p14:cNvPr>
              <p14:cNvContentPartPr/>
              <p14:nvPr/>
            </p14:nvContentPartPr>
            <p14:xfrm>
              <a:off x="4729813" y="2330907"/>
              <a:ext cx="432000" cy="15120"/>
            </p14:xfrm>
          </p:contentPart>
        </mc:Choice>
        <mc:Fallback xmlns="">
          <p:pic>
            <p:nvPicPr>
              <p:cNvPr id="250" name="Freihand 249">
                <a:extLst>
                  <a:ext uri="{FF2B5EF4-FFF2-40B4-BE49-F238E27FC236}">
                    <a16:creationId xmlns:a16="http://schemas.microsoft.com/office/drawing/2014/main" id="{3EBB8C89-E722-85DF-BCDD-C9D69D0D1F69}"/>
                  </a:ext>
                </a:extLst>
              </p:cNvPr>
              <p:cNvPicPr/>
              <p:nvPr/>
            </p:nvPicPr>
            <p:blipFill>
              <a:blip r:embed="rId398"/>
              <a:stretch>
                <a:fillRect/>
              </a:stretch>
            </p:blipFill>
            <p:spPr>
              <a:xfrm>
                <a:off x="4720813" y="2322267"/>
                <a:ext cx="449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1" name="Freihand 250">
                <a:extLst>
                  <a:ext uri="{FF2B5EF4-FFF2-40B4-BE49-F238E27FC236}">
                    <a16:creationId xmlns:a16="http://schemas.microsoft.com/office/drawing/2014/main" id="{9C87D5A8-8FCC-3E23-870B-EB84DA4C4476}"/>
                  </a:ext>
                </a:extLst>
              </p14:cNvPr>
              <p14:cNvContentPartPr/>
              <p14:nvPr/>
            </p14:nvContentPartPr>
            <p14:xfrm>
              <a:off x="5372773" y="2333787"/>
              <a:ext cx="289800" cy="8640"/>
            </p14:xfrm>
          </p:contentPart>
        </mc:Choice>
        <mc:Fallback xmlns="">
          <p:pic>
            <p:nvPicPr>
              <p:cNvPr id="251" name="Freihand 250">
                <a:extLst>
                  <a:ext uri="{FF2B5EF4-FFF2-40B4-BE49-F238E27FC236}">
                    <a16:creationId xmlns:a16="http://schemas.microsoft.com/office/drawing/2014/main" id="{9C87D5A8-8FCC-3E23-870B-EB84DA4C4476}"/>
                  </a:ext>
                </a:extLst>
              </p:cNvPr>
              <p:cNvPicPr/>
              <p:nvPr/>
            </p:nvPicPr>
            <p:blipFill>
              <a:blip r:embed="rId400"/>
              <a:stretch>
                <a:fillRect/>
              </a:stretch>
            </p:blipFill>
            <p:spPr>
              <a:xfrm>
                <a:off x="5364133" y="2324787"/>
                <a:ext cx="30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4E741D2E-FF40-A6A3-1BE6-9C95A6A7A258}"/>
                  </a:ext>
                </a:extLst>
              </p14:cNvPr>
              <p14:cNvContentPartPr/>
              <p14:nvPr/>
            </p14:nvContentPartPr>
            <p14:xfrm>
              <a:off x="5909893" y="2310027"/>
              <a:ext cx="95400" cy="10440"/>
            </p14:xfrm>
          </p:contentPart>
        </mc:Choice>
        <mc:Fallback xmlns="">
          <p:pic>
            <p:nvPicPr>
              <p:cNvPr id="252" name="Freihand 251">
                <a:extLst>
                  <a:ext uri="{FF2B5EF4-FFF2-40B4-BE49-F238E27FC236}">
                    <a16:creationId xmlns:a16="http://schemas.microsoft.com/office/drawing/2014/main" id="{4E741D2E-FF40-A6A3-1BE6-9C95A6A7A258}"/>
                  </a:ext>
                </a:extLst>
              </p:cNvPr>
              <p:cNvPicPr/>
              <p:nvPr/>
            </p:nvPicPr>
            <p:blipFill>
              <a:blip r:embed="rId402"/>
              <a:stretch>
                <a:fillRect/>
              </a:stretch>
            </p:blipFill>
            <p:spPr>
              <a:xfrm>
                <a:off x="5901253" y="2301387"/>
                <a:ext cx="11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309DE1C3-0B04-F0F5-283C-E8858FC2A6EF}"/>
                  </a:ext>
                </a:extLst>
              </p14:cNvPr>
              <p14:cNvContentPartPr/>
              <p14:nvPr/>
            </p14:nvContentPartPr>
            <p14:xfrm>
              <a:off x="6194293" y="2317227"/>
              <a:ext cx="385200" cy="11160"/>
            </p14:xfrm>
          </p:contentPart>
        </mc:Choice>
        <mc:Fallback xmlns="">
          <p:pic>
            <p:nvPicPr>
              <p:cNvPr id="253" name="Freihand 252">
                <a:extLst>
                  <a:ext uri="{FF2B5EF4-FFF2-40B4-BE49-F238E27FC236}">
                    <a16:creationId xmlns:a16="http://schemas.microsoft.com/office/drawing/2014/main" id="{309DE1C3-0B04-F0F5-283C-E8858FC2A6EF}"/>
                  </a:ext>
                </a:extLst>
              </p:cNvPr>
              <p:cNvPicPr/>
              <p:nvPr/>
            </p:nvPicPr>
            <p:blipFill>
              <a:blip r:embed="rId404"/>
              <a:stretch>
                <a:fillRect/>
              </a:stretch>
            </p:blipFill>
            <p:spPr>
              <a:xfrm>
                <a:off x="6185653" y="2308587"/>
                <a:ext cx="402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504B77EC-0318-2C14-FB81-C45AD7206CD2}"/>
                  </a:ext>
                </a:extLst>
              </p14:cNvPr>
              <p14:cNvContentPartPr/>
              <p14:nvPr/>
            </p14:nvContentPartPr>
            <p14:xfrm>
              <a:off x="6666253" y="2307867"/>
              <a:ext cx="228600" cy="16200"/>
            </p14:xfrm>
          </p:contentPart>
        </mc:Choice>
        <mc:Fallback xmlns="">
          <p:pic>
            <p:nvPicPr>
              <p:cNvPr id="254" name="Freihand 253">
                <a:extLst>
                  <a:ext uri="{FF2B5EF4-FFF2-40B4-BE49-F238E27FC236}">
                    <a16:creationId xmlns:a16="http://schemas.microsoft.com/office/drawing/2014/main" id="{504B77EC-0318-2C14-FB81-C45AD7206CD2}"/>
                  </a:ext>
                </a:extLst>
              </p:cNvPr>
              <p:cNvPicPr/>
              <p:nvPr/>
            </p:nvPicPr>
            <p:blipFill>
              <a:blip r:embed="rId406"/>
              <a:stretch>
                <a:fillRect/>
              </a:stretch>
            </p:blipFill>
            <p:spPr>
              <a:xfrm>
                <a:off x="6657613" y="2299227"/>
                <a:ext cx="246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8876DA81-85D1-0520-4645-8D51168A385D}"/>
                  </a:ext>
                </a:extLst>
              </p14:cNvPr>
              <p14:cNvContentPartPr/>
              <p14:nvPr/>
            </p14:nvContentPartPr>
            <p14:xfrm>
              <a:off x="6984853" y="2300667"/>
              <a:ext cx="142200" cy="5400"/>
            </p14:xfrm>
          </p:contentPart>
        </mc:Choice>
        <mc:Fallback xmlns="">
          <p:pic>
            <p:nvPicPr>
              <p:cNvPr id="255" name="Freihand 254">
                <a:extLst>
                  <a:ext uri="{FF2B5EF4-FFF2-40B4-BE49-F238E27FC236}">
                    <a16:creationId xmlns:a16="http://schemas.microsoft.com/office/drawing/2014/main" id="{8876DA81-85D1-0520-4645-8D51168A385D}"/>
                  </a:ext>
                </a:extLst>
              </p:cNvPr>
              <p:cNvPicPr/>
              <p:nvPr/>
            </p:nvPicPr>
            <p:blipFill>
              <a:blip r:embed="rId408"/>
              <a:stretch>
                <a:fillRect/>
              </a:stretch>
            </p:blipFill>
            <p:spPr>
              <a:xfrm>
                <a:off x="6975853" y="2292027"/>
                <a:ext cx="159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8" name="Freihand 257">
                <a:extLst>
                  <a:ext uri="{FF2B5EF4-FFF2-40B4-BE49-F238E27FC236}">
                    <a16:creationId xmlns:a16="http://schemas.microsoft.com/office/drawing/2014/main" id="{1E7E81CA-1D7A-914F-0966-EA1567523E9C}"/>
                  </a:ext>
                </a:extLst>
              </p14:cNvPr>
              <p14:cNvContentPartPr/>
              <p14:nvPr/>
            </p14:nvContentPartPr>
            <p14:xfrm>
              <a:off x="7068733" y="2316507"/>
              <a:ext cx="66960" cy="11520"/>
            </p14:xfrm>
          </p:contentPart>
        </mc:Choice>
        <mc:Fallback xmlns="">
          <p:pic>
            <p:nvPicPr>
              <p:cNvPr id="258" name="Freihand 257">
                <a:extLst>
                  <a:ext uri="{FF2B5EF4-FFF2-40B4-BE49-F238E27FC236}">
                    <a16:creationId xmlns:a16="http://schemas.microsoft.com/office/drawing/2014/main" id="{1E7E81CA-1D7A-914F-0966-EA1567523E9C}"/>
                  </a:ext>
                </a:extLst>
              </p:cNvPr>
              <p:cNvPicPr/>
              <p:nvPr/>
            </p:nvPicPr>
            <p:blipFill>
              <a:blip r:embed="rId410"/>
              <a:stretch>
                <a:fillRect/>
              </a:stretch>
            </p:blipFill>
            <p:spPr>
              <a:xfrm>
                <a:off x="7060093" y="2307507"/>
                <a:ext cx="84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0" name="Freihand 259">
                <a:extLst>
                  <a:ext uri="{FF2B5EF4-FFF2-40B4-BE49-F238E27FC236}">
                    <a16:creationId xmlns:a16="http://schemas.microsoft.com/office/drawing/2014/main" id="{26D7014F-1026-DFD9-D5DE-B0394C46D041}"/>
                  </a:ext>
                </a:extLst>
              </p14:cNvPr>
              <p14:cNvContentPartPr/>
              <p14:nvPr/>
            </p14:nvContentPartPr>
            <p14:xfrm>
              <a:off x="3195133" y="2385267"/>
              <a:ext cx="42840" cy="3960"/>
            </p14:xfrm>
          </p:contentPart>
        </mc:Choice>
        <mc:Fallback xmlns="">
          <p:pic>
            <p:nvPicPr>
              <p:cNvPr id="260" name="Freihand 259">
                <a:extLst>
                  <a:ext uri="{FF2B5EF4-FFF2-40B4-BE49-F238E27FC236}">
                    <a16:creationId xmlns:a16="http://schemas.microsoft.com/office/drawing/2014/main" id="{26D7014F-1026-DFD9-D5DE-B0394C46D041}"/>
                  </a:ext>
                </a:extLst>
              </p:cNvPr>
              <p:cNvPicPr/>
              <p:nvPr/>
            </p:nvPicPr>
            <p:blipFill>
              <a:blip r:embed="rId412"/>
              <a:stretch>
                <a:fillRect/>
              </a:stretch>
            </p:blipFill>
            <p:spPr>
              <a:xfrm>
                <a:off x="3186133" y="2376267"/>
                <a:ext cx="60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1" name="Freihand 260">
                <a:extLst>
                  <a:ext uri="{FF2B5EF4-FFF2-40B4-BE49-F238E27FC236}">
                    <a16:creationId xmlns:a16="http://schemas.microsoft.com/office/drawing/2014/main" id="{68944008-BDF1-4850-F7AC-32A66FB74F43}"/>
                  </a:ext>
                </a:extLst>
              </p14:cNvPr>
              <p14:cNvContentPartPr/>
              <p14:nvPr/>
            </p14:nvContentPartPr>
            <p14:xfrm>
              <a:off x="3062653" y="2373747"/>
              <a:ext cx="70920" cy="9720"/>
            </p14:xfrm>
          </p:contentPart>
        </mc:Choice>
        <mc:Fallback xmlns="">
          <p:pic>
            <p:nvPicPr>
              <p:cNvPr id="261" name="Freihand 260">
                <a:extLst>
                  <a:ext uri="{FF2B5EF4-FFF2-40B4-BE49-F238E27FC236}">
                    <a16:creationId xmlns:a16="http://schemas.microsoft.com/office/drawing/2014/main" id="{68944008-BDF1-4850-F7AC-32A66FB74F43}"/>
                  </a:ext>
                </a:extLst>
              </p:cNvPr>
              <p:cNvPicPr/>
              <p:nvPr/>
            </p:nvPicPr>
            <p:blipFill>
              <a:blip r:embed="rId414"/>
              <a:stretch>
                <a:fillRect/>
              </a:stretch>
            </p:blipFill>
            <p:spPr>
              <a:xfrm>
                <a:off x="3053653" y="2364747"/>
                <a:ext cx="88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1" name="Freihand 270">
                <a:extLst>
                  <a:ext uri="{FF2B5EF4-FFF2-40B4-BE49-F238E27FC236}">
                    <a16:creationId xmlns:a16="http://schemas.microsoft.com/office/drawing/2014/main" id="{A9E3A0BC-29A1-4101-A18B-9B34E55114BF}"/>
                  </a:ext>
                </a:extLst>
              </p14:cNvPr>
              <p14:cNvContentPartPr/>
              <p14:nvPr/>
            </p14:nvContentPartPr>
            <p14:xfrm>
              <a:off x="3132133" y="3048027"/>
              <a:ext cx="45000" cy="6120"/>
            </p14:xfrm>
          </p:contentPart>
        </mc:Choice>
        <mc:Fallback xmlns="">
          <p:pic>
            <p:nvPicPr>
              <p:cNvPr id="271" name="Freihand 270">
                <a:extLst>
                  <a:ext uri="{FF2B5EF4-FFF2-40B4-BE49-F238E27FC236}">
                    <a16:creationId xmlns:a16="http://schemas.microsoft.com/office/drawing/2014/main" id="{A9E3A0BC-29A1-4101-A18B-9B34E55114BF}"/>
                  </a:ext>
                </a:extLst>
              </p:cNvPr>
              <p:cNvPicPr/>
              <p:nvPr/>
            </p:nvPicPr>
            <p:blipFill>
              <a:blip r:embed="rId416"/>
              <a:stretch>
                <a:fillRect/>
              </a:stretch>
            </p:blipFill>
            <p:spPr>
              <a:xfrm>
                <a:off x="3123133" y="3039027"/>
                <a:ext cx="62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2" name="Freihand 271">
                <a:extLst>
                  <a:ext uri="{FF2B5EF4-FFF2-40B4-BE49-F238E27FC236}">
                    <a16:creationId xmlns:a16="http://schemas.microsoft.com/office/drawing/2014/main" id="{F2B00EFC-F9D3-C6AD-DBDC-80D675A5BF61}"/>
                  </a:ext>
                </a:extLst>
              </p14:cNvPr>
              <p14:cNvContentPartPr/>
              <p14:nvPr/>
            </p14:nvContentPartPr>
            <p14:xfrm>
              <a:off x="2731453" y="3046947"/>
              <a:ext cx="238320" cy="7200"/>
            </p14:xfrm>
          </p:contentPart>
        </mc:Choice>
        <mc:Fallback xmlns="">
          <p:pic>
            <p:nvPicPr>
              <p:cNvPr id="272" name="Freihand 271">
                <a:extLst>
                  <a:ext uri="{FF2B5EF4-FFF2-40B4-BE49-F238E27FC236}">
                    <a16:creationId xmlns:a16="http://schemas.microsoft.com/office/drawing/2014/main" id="{F2B00EFC-F9D3-C6AD-DBDC-80D675A5BF61}"/>
                  </a:ext>
                </a:extLst>
              </p:cNvPr>
              <p:cNvPicPr/>
              <p:nvPr/>
            </p:nvPicPr>
            <p:blipFill>
              <a:blip r:embed="rId418"/>
              <a:stretch>
                <a:fillRect/>
              </a:stretch>
            </p:blipFill>
            <p:spPr>
              <a:xfrm>
                <a:off x="2722813" y="3037947"/>
                <a:ext cx="255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3" name="Freihand 272">
                <a:extLst>
                  <a:ext uri="{FF2B5EF4-FFF2-40B4-BE49-F238E27FC236}">
                    <a16:creationId xmlns:a16="http://schemas.microsoft.com/office/drawing/2014/main" id="{2BA28EAC-38AD-AFAF-C3DE-194060D7C74A}"/>
                  </a:ext>
                </a:extLst>
              </p14:cNvPr>
              <p14:cNvContentPartPr/>
              <p14:nvPr/>
            </p14:nvContentPartPr>
            <p14:xfrm>
              <a:off x="2175613" y="3047307"/>
              <a:ext cx="318960" cy="10080"/>
            </p14:xfrm>
          </p:contentPart>
        </mc:Choice>
        <mc:Fallback xmlns="">
          <p:pic>
            <p:nvPicPr>
              <p:cNvPr id="273" name="Freihand 272">
                <a:extLst>
                  <a:ext uri="{FF2B5EF4-FFF2-40B4-BE49-F238E27FC236}">
                    <a16:creationId xmlns:a16="http://schemas.microsoft.com/office/drawing/2014/main" id="{2BA28EAC-38AD-AFAF-C3DE-194060D7C74A}"/>
                  </a:ext>
                </a:extLst>
              </p:cNvPr>
              <p:cNvPicPr/>
              <p:nvPr/>
            </p:nvPicPr>
            <p:blipFill>
              <a:blip r:embed="rId420"/>
              <a:stretch>
                <a:fillRect/>
              </a:stretch>
            </p:blipFill>
            <p:spPr>
              <a:xfrm>
                <a:off x="2166613" y="3038307"/>
                <a:ext cx="336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5" name="Freihand 274">
                <a:extLst>
                  <a:ext uri="{FF2B5EF4-FFF2-40B4-BE49-F238E27FC236}">
                    <a16:creationId xmlns:a16="http://schemas.microsoft.com/office/drawing/2014/main" id="{8160813A-0DF3-C95A-E355-1DBFA06627FE}"/>
                  </a:ext>
                </a:extLst>
              </p14:cNvPr>
              <p14:cNvContentPartPr/>
              <p14:nvPr/>
            </p14:nvContentPartPr>
            <p14:xfrm>
              <a:off x="1880053" y="3050907"/>
              <a:ext cx="63000" cy="10800"/>
            </p14:xfrm>
          </p:contentPart>
        </mc:Choice>
        <mc:Fallback xmlns="">
          <p:pic>
            <p:nvPicPr>
              <p:cNvPr id="275" name="Freihand 274">
                <a:extLst>
                  <a:ext uri="{FF2B5EF4-FFF2-40B4-BE49-F238E27FC236}">
                    <a16:creationId xmlns:a16="http://schemas.microsoft.com/office/drawing/2014/main" id="{8160813A-0DF3-C95A-E355-1DBFA06627FE}"/>
                  </a:ext>
                </a:extLst>
              </p:cNvPr>
              <p:cNvPicPr/>
              <p:nvPr/>
            </p:nvPicPr>
            <p:blipFill>
              <a:blip r:embed="rId422"/>
              <a:stretch>
                <a:fillRect/>
              </a:stretch>
            </p:blipFill>
            <p:spPr>
              <a:xfrm>
                <a:off x="1871413" y="3042267"/>
                <a:ext cx="80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6" name="Freihand 275">
                <a:extLst>
                  <a:ext uri="{FF2B5EF4-FFF2-40B4-BE49-F238E27FC236}">
                    <a16:creationId xmlns:a16="http://schemas.microsoft.com/office/drawing/2014/main" id="{D49CAF48-733B-2188-E0B7-6026C3CC19F1}"/>
                  </a:ext>
                </a:extLst>
              </p14:cNvPr>
              <p14:cNvContentPartPr/>
              <p14:nvPr/>
            </p14:nvContentPartPr>
            <p14:xfrm>
              <a:off x="1327813" y="3034347"/>
              <a:ext cx="323640" cy="21240"/>
            </p14:xfrm>
          </p:contentPart>
        </mc:Choice>
        <mc:Fallback xmlns="">
          <p:pic>
            <p:nvPicPr>
              <p:cNvPr id="276" name="Freihand 275">
                <a:extLst>
                  <a:ext uri="{FF2B5EF4-FFF2-40B4-BE49-F238E27FC236}">
                    <a16:creationId xmlns:a16="http://schemas.microsoft.com/office/drawing/2014/main" id="{D49CAF48-733B-2188-E0B7-6026C3CC19F1}"/>
                  </a:ext>
                </a:extLst>
              </p:cNvPr>
              <p:cNvPicPr/>
              <p:nvPr/>
            </p:nvPicPr>
            <p:blipFill>
              <a:blip r:embed="rId424"/>
              <a:stretch>
                <a:fillRect/>
              </a:stretch>
            </p:blipFill>
            <p:spPr>
              <a:xfrm>
                <a:off x="1319173" y="3025347"/>
                <a:ext cx="341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7" name="Freihand 276">
                <a:extLst>
                  <a:ext uri="{FF2B5EF4-FFF2-40B4-BE49-F238E27FC236}">
                    <a16:creationId xmlns:a16="http://schemas.microsoft.com/office/drawing/2014/main" id="{2436D9CF-E364-15DE-6DFE-AEE2669E29A7}"/>
                  </a:ext>
                </a:extLst>
              </p14:cNvPr>
              <p14:cNvContentPartPr/>
              <p14:nvPr/>
            </p14:nvContentPartPr>
            <p14:xfrm>
              <a:off x="1004533" y="3053787"/>
              <a:ext cx="124560" cy="6840"/>
            </p14:xfrm>
          </p:contentPart>
        </mc:Choice>
        <mc:Fallback xmlns="">
          <p:pic>
            <p:nvPicPr>
              <p:cNvPr id="277" name="Freihand 276">
                <a:extLst>
                  <a:ext uri="{FF2B5EF4-FFF2-40B4-BE49-F238E27FC236}">
                    <a16:creationId xmlns:a16="http://schemas.microsoft.com/office/drawing/2014/main" id="{2436D9CF-E364-15DE-6DFE-AEE2669E29A7}"/>
                  </a:ext>
                </a:extLst>
              </p:cNvPr>
              <p:cNvPicPr/>
              <p:nvPr/>
            </p:nvPicPr>
            <p:blipFill>
              <a:blip r:embed="rId426"/>
              <a:stretch>
                <a:fillRect/>
              </a:stretch>
            </p:blipFill>
            <p:spPr>
              <a:xfrm>
                <a:off x="995893" y="3044787"/>
                <a:ext cx="142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8" name="Freihand 277">
                <a:extLst>
                  <a:ext uri="{FF2B5EF4-FFF2-40B4-BE49-F238E27FC236}">
                    <a16:creationId xmlns:a16="http://schemas.microsoft.com/office/drawing/2014/main" id="{33D017E0-6AF9-179F-ECBF-A4590E8BF4B7}"/>
                  </a:ext>
                </a:extLst>
              </p14:cNvPr>
              <p14:cNvContentPartPr/>
              <p14:nvPr/>
            </p14:nvContentPartPr>
            <p14:xfrm>
              <a:off x="795013" y="3077907"/>
              <a:ext cx="39600" cy="2520"/>
            </p14:xfrm>
          </p:contentPart>
        </mc:Choice>
        <mc:Fallback xmlns="">
          <p:pic>
            <p:nvPicPr>
              <p:cNvPr id="278" name="Freihand 277">
                <a:extLst>
                  <a:ext uri="{FF2B5EF4-FFF2-40B4-BE49-F238E27FC236}">
                    <a16:creationId xmlns:a16="http://schemas.microsoft.com/office/drawing/2014/main" id="{33D017E0-6AF9-179F-ECBF-A4590E8BF4B7}"/>
                  </a:ext>
                </a:extLst>
              </p:cNvPr>
              <p:cNvPicPr/>
              <p:nvPr/>
            </p:nvPicPr>
            <p:blipFill>
              <a:blip r:embed="rId428"/>
              <a:stretch>
                <a:fillRect/>
              </a:stretch>
            </p:blipFill>
            <p:spPr>
              <a:xfrm>
                <a:off x="786013" y="3068907"/>
                <a:ext cx="57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9" name="Freihand 278">
                <a:extLst>
                  <a:ext uri="{FF2B5EF4-FFF2-40B4-BE49-F238E27FC236}">
                    <a16:creationId xmlns:a16="http://schemas.microsoft.com/office/drawing/2014/main" id="{79D40729-7A2D-4532-F7DF-5C0B71558CE6}"/>
                  </a:ext>
                </a:extLst>
              </p14:cNvPr>
              <p14:cNvContentPartPr/>
              <p14:nvPr/>
            </p14:nvContentPartPr>
            <p14:xfrm>
              <a:off x="626173" y="3067827"/>
              <a:ext cx="38160" cy="6840"/>
            </p14:xfrm>
          </p:contentPart>
        </mc:Choice>
        <mc:Fallback xmlns="">
          <p:pic>
            <p:nvPicPr>
              <p:cNvPr id="279" name="Freihand 278">
                <a:extLst>
                  <a:ext uri="{FF2B5EF4-FFF2-40B4-BE49-F238E27FC236}">
                    <a16:creationId xmlns:a16="http://schemas.microsoft.com/office/drawing/2014/main" id="{79D40729-7A2D-4532-F7DF-5C0B71558CE6}"/>
                  </a:ext>
                </a:extLst>
              </p:cNvPr>
              <p:cNvPicPr/>
              <p:nvPr/>
            </p:nvPicPr>
            <p:blipFill>
              <a:blip r:embed="rId430"/>
              <a:stretch>
                <a:fillRect/>
              </a:stretch>
            </p:blipFill>
            <p:spPr>
              <a:xfrm>
                <a:off x="617533" y="3059187"/>
                <a:ext cx="55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0" name="Freihand 279">
                <a:extLst>
                  <a:ext uri="{FF2B5EF4-FFF2-40B4-BE49-F238E27FC236}">
                    <a16:creationId xmlns:a16="http://schemas.microsoft.com/office/drawing/2014/main" id="{2FB6C246-BE01-069E-FD21-D021B62F9E0B}"/>
                  </a:ext>
                </a:extLst>
              </p14:cNvPr>
              <p14:cNvContentPartPr/>
              <p14:nvPr/>
            </p14:nvContentPartPr>
            <p14:xfrm>
              <a:off x="338173" y="3070347"/>
              <a:ext cx="177840" cy="16560"/>
            </p14:xfrm>
          </p:contentPart>
        </mc:Choice>
        <mc:Fallback xmlns="">
          <p:pic>
            <p:nvPicPr>
              <p:cNvPr id="280" name="Freihand 279">
                <a:extLst>
                  <a:ext uri="{FF2B5EF4-FFF2-40B4-BE49-F238E27FC236}">
                    <a16:creationId xmlns:a16="http://schemas.microsoft.com/office/drawing/2014/main" id="{2FB6C246-BE01-069E-FD21-D021B62F9E0B}"/>
                  </a:ext>
                </a:extLst>
              </p:cNvPr>
              <p:cNvPicPr/>
              <p:nvPr/>
            </p:nvPicPr>
            <p:blipFill>
              <a:blip r:embed="rId432"/>
              <a:stretch>
                <a:fillRect/>
              </a:stretch>
            </p:blipFill>
            <p:spPr>
              <a:xfrm>
                <a:off x="329533" y="3061707"/>
                <a:ext cx="195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2" name="Freihand 261">
                <a:extLst>
                  <a:ext uri="{FF2B5EF4-FFF2-40B4-BE49-F238E27FC236}">
                    <a16:creationId xmlns:a16="http://schemas.microsoft.com/office/drawing/2014/main" id="{416F5DE3-AA68-235B-9BC7-2CB7461A11BF}"/>
                  </a:ext>
                </a:extLst>
              </p14:cNvPr>
              <p14:cNvContentPartPr/>
              <p14:nvPr/>
            </p14:nvContentPartPr>
            <p14:xfrm>
              <a:off x="2199013" y="2346747"/>
              <a:ext cx="402840" cy="8280"/>
            </p14:xfrm>
          </p:contentPart>
        </mc:Choice>
        <mc:Fallback xmlns="">
          <p:pic>
            <p:nvPicPr>
              <p:cNvPr id="262" name="Freihand 261">
                <a:extLst>
                  <a:ext uri="{FF2B5EF4-FFF2-40B4-BE49-F238E27FC236}">
                    <a16:creationId xmlns:a16="http://schemas.microsoft.com/office/drawing/2014/main" id="{416F5DE3-AA68-235B-9BC7-2CB7461A11BF}"/>
                  </a:ext>
                </a:extLst>
              </p:cNvPr>
              <p:cNvPicPr/>
              <p:nvPr/>
            </p:nvPicPr>
            <p:blipFill>
              <a:blip r:embed="rId434"/>
              <a:stretch>
                <a:fillRect/>
              </a:stretch>
            </p:blipFill>
            <p:spPr>
              <a:xfrm>
                <a:off x="2190373" y="2338107"/>
                <a:ext cx="420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6" name="Freihand 265">
                <a:extLst>
                  <a:ext uri="{FF2B5EF4-FFF2-40B4-BE49-F238E27FC236}">
                    <a16:creationId xmlns:a16="http://schemas.microsoft.com/office/drawing/2014/main" id="{D116F085-12E1-F4E6-F78F-606CF55BDA23}"/>
                  </a:ext>
                </a:extLst>
              </p14:cNvPr>
              <p14:cNvContentPartPr/>
              <p14:nvPr/>
            </p14:nvContentPartPr>
            <p14:xfrm>
              <a:off x="760813" y="2350347"/>
              <a:ext cx="82800" cy="3960"/>
            </p14:xfrm>
          </p:contentPart>
        </mc:Choice>
        <mc:Fallback xmlns="">
          <p:pic>
            <p:nvPicPr>
              <p:cNvPr id="266" name="Freihand 265">
                <a:extLst>
                  <a:ext uri="{FF2B5EF4-FFF2-40B4-BE49-F238E27FC236}">
                    <a16:creationId xmlns:a16="http://schemas.microsoft.com/office/drawing/2014/main" id="{D116F085-12E1-F4E6-F78F-606CF55BDA23}"/>
                  </a:ext>
                </a:extLst>
              </p:cNvPr>
              <p:cNvPicPr/>
              <p:nvPr/>
            </p:nvPicPr>
            <p:blipFill>
              <a:blip r:embed="rId436"/>
              <a:stretch>
                <a:fillRect/>
              </a:stretch>
            </p:blipFill>
            <p:spPr>
              <a:xfrm>
                <a:off x="751813" y="2341707"/>
                <a:ext cx="10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7" name="Freihand 266">
                <a:extLst>
                  <a:ext uri="{FF2B5EF4-FFF2-40B4-BE49-F238E27FC236}">
                    <a16:creationId xmlns:a16="http://schemas.microsoft.com/office/drawing/2014/main" id="{BA874D82-F8C9-849D-E622-32C0868D3DEF}"/>
                  </a:ext>
                </a:extLst>
              </p14:cNvPr>
              <p14:cNvContentPartPr/>
              <p14:nvPr/>
            </p14:nvContentPartPr>
            <p14:xfrm>
              <a:off x="396133" y="2346747"/>
              <a:ext cx="209880" cy="12960"/>
            </p14:xfrm>
          </p:contentPart>
        </mc:Choice>
        <mc:Fallback xmlns="">
          <p:pic>
            <p:nvPicPr>
              <p:cNvPr id="267" name="Freihand 266">
                <a:extLst>
                  <a:ext uri="{FF2B5EF4-FFF2-40B4-BE49-F238E27FC236}">
                    <a16:creationId xmlns:a16="http://schemas.microsoft.com/office/drawing/2014/main" id="{BA874D82-F8C9-849D-E622-32C0868D3DEF}"/>
                  </a:ext>
                </a:extLst>
              </p:cNvPr>
              <p:cNvPicPr/>
              <p:nvPr/>
            </p:nvPicPr>
            <p:blipFill>
              <a:blip r:embed="rId438"/>
              <a:stretch>
                <a:fillRect/>
              </a:stretch>
            </p:blipFill>
            <p:spPr>
              <a:xfrm>
                <a:off x="387493" y="2337747"/>
                <a:ext cx="227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8" name="Freihand 287">
                <a:extLst>
                  <a:ext uri="{FF2B5EF4-FFF2-40B4-BE49-F238E27FC236}">
                    <a16:creationId xmlns:a16="http://schemas.microsoft.com/office/drawing/2014/main" id="{1991161D-3DC6-ED57-FF9B-F3556B7E124E}"/>
                  </a:ext>
                </a:extLst>
              </p14:cNvPr>
              <p14:cNvContentPartPr/>
              <p14:nvPr/>
            </p14:nvContentPartPr>
            <p14:xfrm>
              <a:off x="697453" y="2415867"/>
              <a:ext cx="76320" cy="159840"/>
            </p14:xfrm>
          </p:contentPart>
        </mc:Choice>
        <mc:Fallback xmlns="">
          <p:pic>
            <p:nvPicPr>
              <p:cNvPr id="288" name="Freihand 287">
                <a:extLst>
                  <a:ext uri="{FF2B5EF4-FFF2-40B4-BE49-F238E27FC236}">
                    <a16:creationId xmlns:a16="http://schemas.microsoft.com/office/drawing/2014/main" id="{1991161D-3DC6-ED57-FF9B-F3556B7E124E}"/>
                  </a:ext>
                </a:extLst>
              </p:cNvPr>
              <p:cNvPicPr/>
              <p:nvPr/>
            </p:nvPicPr>
            <p:blipFill>
              <a:blip r:embed="rId440"/>
              <a:stretch>
                <a:fillRect/>
              </a:stretch>
            </p:blipFill>
            <p:spPr>
              <a:xfrm>
                <a:off x="688813" y="2407227"/>
                <a:ext cx="93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9" name="Freihand 288">
                <a:extLst>
                  <a:ext uri="{FF2B5EF4-FFF2-40B4-BE49-F238E27FC236}">
                    <a16:creationId xmlns:a16="http://schemas.microsoft.com/office/drawing/2014/main" id="{B0EE0CF1-0B63-374B-E53A-EA1EE4255719}"/>
                  </a:ext>
                </a:extLst>
              </p14:cNvPr>
              <p14:cNvContentPartPr/>
              <p14:nvPr/>
            </p14:nvContentPartPr>
            <p14:xfrm>
              <a:off x="779173" y="2440347"/>
              <a:ext cx="18720" cy="145080"/>
            </p14:xfrm>
          </p:contentPart>
        </mc:Choice>
        <mc:Fallback xmlns="">
          <p:pic>
            <p:nvPicPr>
              <p:cNvPr id="289" name="Freihand 288">
                <a:extLst>
                  <a:ext uri="{FF2B5EF4-FFF2-40B4-BE49-F238E27FC236}">
                    <a16:creationId xmlns:a16="http://schemas.microsoft.com/office/drawing/2014/main" id="{B0EE0CF1-0B63-374B-E53A-EA1EE4255719}"/>
                  </a:ext>
                </a:extLst>
              </p:cNvPr>
              <p:cNvPicPr/>
              <p:nvPr/>
            </p:nvPicPr>
            <p:blipFill>
              <a:blip r:embed="rId442"/>
              <a:stretch>
                <a:fillRect/>
              </a:stretch>
            </p:blipFill>
            <p:spPr>
              <a:xfrm>
                <a:off x="770173" y="2431707"/>
                <a:ext cx="36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0" name="Freihand 289">
                <a:extLst>
                  <a:ext uri="{FF2B5EF4-FFF2-40B4-BE49-F238E27FC236}">
                    <a16:creationId xmlns:a16="http://schemas.microsoft.com/office/drawing/2014/main" id="{EE981B5A-63D3-63CB-28A3-BF0759BB0986}"/>
                  </a:ext>
                </a:extLst>
              </p14:cNvPr>
              <p14:cNvContentPartPr/>
              <p14:nvPr/>
            </p14:nvContentPartPr>
            <p14:xfrm>
              <a:off x="721213" y="2528547"/>
              <a:ext cx="58680" cy="8280"/>
            </p14:xfrm>
          </p:contentPart>
        </mc:Choice>
        <mc:Fallback xmlns="">
          <p:pic>
            <p:nvPicPr>
              <p:cNvPr id="290" name="Freihand 289">
                <a:extLst>
                  <a:ext uri="{FF2B5EF4-FFF2-40B4-BE49-F238E27FC236}">
                    <a16:creationId xmlns:a16="http://schemas.microsoft.com/office/drawing/2014/main" id="{EE981B5A-63D3-63CB-28A3-BF0759BB0986}"/>
                  </a:ext>
                </a:extLst>
              </p:cNvPr>
              <p:cNvPicPr/>
              <p:nvPr/>
            </p:nvPicPr>
            <p:blipFill>
              <a:blip r:embed="rId444"/>
              <a:stretch>
                <a:fillRect/>
              </a:stretch>
            </p:blipFill>
            <p:spPr>
              <a:xfrm>
                <a:off x="712573" y="2519907"/>
                <a:ext cx="76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3" name="Freihand 262">
                <a:extLst>
                  <a:ext uri="{FF2B5EF4-FFF2-40B4-BE49-F238E27FC236}">
                    <a16:creationId xmlns:a16="http://schemas.microsoft.com/office/drawing/2014/main" id="{E1C6CC28-138A-B617-D548-BB62CA34DAF6}"/>
                  </a:ext>
                </a:extLst>
              </p14:cNvPr>
              <p14:cNvContentPartPr/>
              <p14:nvPr/>
            </p14:nvContentPartPr>
            <p14:xfrm>
              <a:off x="1395133" y="2344587"/>
              <a:ext cx="377280" cy="10800"/>
            </p14:xfrm>
          </p:contentPart>
        </mc:Choice>
        <mc:Fallback xmlns="">
          <p:pic>
            <p:nvPicPr>
              <p:cNvPr id="263" name="Freihand 262">
                <a:extLst>
                  <a:ext uri="{FF2B5EF4-FFF2-40B4-BE49-F238E27FC236}">
                    <a16:creationId xmlns:a16="http://schemas.microsoft.com/office/drawing/2014/main" id="{E1C6CC28-138A-B617-D548-BB62CA34DAF6}"/>
                  </a:ext>
                </a:extLst>
              </p:cNvPr>
              <p:cNvPicPr/>
              <p:nvPr/>
            </p:nvPicPr>
            <p:blipFill>
              <a:blip r:embed="rId446"/>
              <a:stretch>
                <a:fillRect/>
              </a:stretch>
            </p:blipFill>
            <p:spPr>
              <a:xfrm>
                <a:off x="1386133" y="2335947"/>
                <a:ext cx="39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4" name="Freihand 263">
                <a:extLst>
                  <a:ext uri="{FF2B5EF4-FFF2-40B4-BE49-F238E27FC236}">
                    <a16:creationId xmlns:a16="http://schemas.microsoft.com/office/drawing/2014/main" id="{96F15FD0-0CB3-7FAB-E358-D2AB16E52235}"/>
                  </a:ext>
                </a:extLst>
              </p14:cNvPr>
              <p14:cNvContentPartPr/>
              <p14:nvPr/>
            </p14:nvContentPartPr>
            <p14:xfrm>
              <a:off x="1221253" y="2348907"/>
              <a:ext cx="96120" cy="7200"/>
            </p14:xfrm>
          </p:contentPart>
        </mc:Choice>
        <mc:Fallback xmlns="">
          <p:pic>
            <p:nvPicPr>
              <p:cNvPr id="264" name="Freihand 263">
                <a:extLst>
                  <a:ext uri="{FF2B5EF4-FFF2-40B4-BE49-F238E27FC236}">
                    <a16:creationId xmlns:a16="http://schemas.microsoft.com/office/drawing/2014/main" id="{96F15FD0-0CB3-7FAB-E358-D2AB16E52235}"/>
                  </a:ext>
                </a:extLst>
              </p:cNvPr>
              <p:cNvPicPr/>
              <p:nvPr/>
            </p:nvPicPr>
            <p:blipFill>
              <a:blip r:embed="rId448"/>
              <a:stretch>
                <a:fillRect/>
              </a:stretch>
            </p:blipFill>
            <p:spPr>
              <a:xfrm>
                <a:off x="1212253" y="2340267"/>
                <a:ext cx="113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5" name="Freihand 264">
                <a:extLst>
                  <a:ext uri="{FF2B5EF4-FFF2-40B4-BE49-F238E27FC236}">
                    <a16:creationId xmlns:a16="http://schemas.microsoft.com/office/drawing/2014/main" id="{7EE7D98B-1E59-020A-9D67-446632C9655E}"/>
                  </a:ext>
                </a:extLst>
              </p14:cNvPr>
              <p14:cNvContentPartPr/>
              <p14:nvPr/>
            </p14:nvContentPartPr>
            <p14:xfrm>
              <a:off x="1065013" y="2362227"/>
              <a:ext cx="107640" cy="9360"/>
            </p14:xfrm>
          </p:contentPart>
        </mc:Choice>
        <mc:Fallback xmlns="">
          <p:pic>
            <p:nvPicPr>
              <p:cNvPr id="265" name="Freihand 264">
                <a:extLst>
                  <a:ext uri="{FF2B5EF4-FFF2-40B4-BE49-F238E27FC236}">
                    <a16:creationId xmlns:a16="http://schemas.microsoft.com/office/drawing/2014/main" id="{7EE7D98B-1E59-020A-9D67-446632C9655E}"/>
                  </a:ext>
                </a:extLst>
              </p:cNvPr>
              <p:cNvPicPr/>
              <p:nvPr/>
            </p:nvPicPr>
            <p:blipFill>
              <a:blip r:embed="rId450"/>
              <a:stretch>
                <a:fillRect/>
              </a:stretch>
            </p:blipFill>
            <p:spPr>
              <a:xfrm>
                <a:off x="1056373" y="2353227"/>
                <a:ext cx="125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3" name="Freihand 282">
                <a:extLst>
                  <a:ext uri="{FF2B5EF4-FFF2-40B4-BE49-F238E27FC236}">
                    <a16:creationId xmlns:a16="http://schemas.microsoft.com/office/drawing/2014/main" id="{3C85C7DC-9E5F-98E2-0087-4DEE4A47E305}"/>
                  </a:ext>
                </a:extLst>
              </p14:cNvPr>
              <p14:cNvContentPartPr/>
              <p14:nvPr/>
            </p14:nvContentPartPr>
            <p14:xfrm>
              <a:off x="1473973" y="2370147"/>
              <a:ext cx="9720" cy="276840"/>
            </p14:xfrm>
          </p:contentPart>
        </mc:Choice>
        <mc:Fallback xmlns="">
          <p:pic>
            <p:nvPicPr>
              <p:cNvPr id="283" name="Freihand 282">
                <a:extLst>
                  <a:ext uri="{FF2B5EF4-FFF2-40B4-BE49-F238E27FC236}">
                    <a16:creationId xmlns:a16="http://schemas.microsoft.com/office/drawing/2014/main" id="{3C85C7DC-9E5F-98E2-0087-4DEE4A47E305}"/>
                  </a:ext>
                </a:extLst>
              </p:cNvPr>
              <p:cNvPicPr/>
              <p:nvPr/>
            </p:nvPicPr>
            <p:blipFill>
              <a:blip r:embed="rId452"/>
              <a:stretch>
                <a:fillRect/>
              </a:stretch>
            </p:blipFill>
            <p:spPr>
              <a:xfrm>
                <a:off x="1464973" y="2361147"/>
                <a:ext cx="27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4" name="Freihand 283">
                <a:extLst>
                  <a:ext uri="{FF2B5EF4-FFF2-40B4-BE49-F238E27FC236}">
                    <a16:creationId xmlns:a16="http://schemas.microsoft.com/office/drawing/2014/main" id="{4A4E1EF2-A9E5-B3B8-4DF7-A718541B57AD}"/>
                  </a:ext>
                </a:extLst>
              </p14:cNvPr>
              <p14:cNvContentPartPr/>
              <p14:nvPr/>
            </p14:nvContentPartPr>
            <p14:xfrm>
              <a:off x="1599613" y="2385267"/>
              <a:ext cx="19800" cy="239760"/>
            </p14:xfrm>
          </p:contentPart>
        </mc:Choice>
        <mc:Fallback xmlns="">
          <p:pic>
            <p:nvPicPr>
              <p:cNvPr id="284" name="Freihand 283">
                <a:extLst>
                  <a:ext uri="{FF2B5EF4-FFF2-40B4-BE49-F238E27FC236}">
                    <a16:creationId xmlns:a16="http://schemas.microsoft.com/office/drawing/2014/main" id="{4A4E1EF2-A9E5-B3B8-4DF7-A718541B57AD}"/>
                  </a:ext>
                </a:extLst>
              </p:cNvPr>
              <p:cNvPicPr/>
              <p:nvPr/>
            </p:nvPicPr>
            <p:blipFill>
              <a:blip r:embed="rId454"/>
              <a:stretch>
                <a:fillRect/>
              </a:stretch>
            </p:blipFill>
            <p:spPr>
              <a:xfrm>
                <a:off x="1590973" y="2376267"/>
                <a:ext cx="374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5" name="Freihand 284">
                <a:extLst>
                  <a:ext uri="{FF2B5EF4-FFF2-40B4-BE49-F238E27FC236}">
                    <a16:creationId xmlns:a16="http://schemas.microsoft.com/office/drawing/2014/main" id="{B3E2B835-B2C2-F467-2CA9-B91CD84F76D5}"/>
                  </a:ext>
                </a:extLst>
              </p14:cNvPr>
              <p14:cNvContentPartPr/>
              <p14:nvPr/>
            </p14:nvContentPartPr>
            <p14:xfrm>
              <a:off x="1449853" y="2357907"/>
              <a:ext cx="145800" cy="32400"/>
            </p14:xfrm>
          </p:contentPart>
        </mc:Choice>
        <mc:Fallback xmlns="">
          <p:pic>
            <p:nvPicPr>
              <p:cNvPr id="285" name="Freihand 284">
                <a:extLst>
                  <a:ext uri="{FF2B5EF4-FFF2-40B4-BE49-F238E27FC236}">
                    <a16:creationId xmlns:a16="http://schemas.microsoft.com/office/drawing/2014/main" id="{B3E2B835-B2C2-F467-2CA9-B91CD84F76D5}"/>
                  </a:ext>
                </a:extLst>
              </p:cNvPr>
              <p:cNvPicPr/>
              <p:nvPr/>
            </p:nvPicPr>
            <p:blipFill>
              <a:blip r:embed="rId456"/>
              <a:stretch>
                <a:fillRect/>
              </a:stretch>
            </p:blipFill>
            <p:spPr>
              <a:xfrm>
                <a:off x="1440853" y="2349267"/>
                <a:ext cx="163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6" name="Freihand 285">
                <a:extLst>
                  <a:ext uri="{FF2B5EF4-FFF2-40B4-BE49-F238E27FC236}">
                    <a16:creationId xmlns:a16="http://schemas.microsoft.com/office/drawing/2014/main" id="{1F1CB837-C43A-1EF3-226E-12EF71D93BB2}"/>
                  </a:ext>
                </a:extLst>
              </p14:cNvPr>
              <p14:cNvContentPartPr/>
              <p14:nvPr/>
            </p14:nvContentPartPr>
            <p14:xfrm>
              <a:off x="1463173" y="2598387"/>
              <a:ext cx="117360" cy="51120"/>
            </p14:xfrm>
          </p:contentPart>
        </mc:Choice>
        <mc:Fallback xmlns="">
          <p:pic>
            <p:nvPicPr>
              <p:cNvPr id="286" name="Freihand 285">
                <a:extLst>
                  <a:ext uri="{FF2B5EF4-FFF2-40B4-BE49-F238E27FC236}">
                    <a16:creationId xmlns:a16="http://schemas.microsoft.com/office/drawing/2014/main" id="{1F1CB837-C43A-1EF3-226E-12EF71D93BB2}"/>
                  </a:ext>
                </a:extLst>
              </p:cNvPr>
              <p:cNvPicPr/>
              <p:nvPr/>
            </p:nvPicPr>
            <p:blipFill>
              <a:blip r:embed="rId458"/>
              <a:stretch>
                <a:fillRect/>
              </a:stretch>
            </p:blipFill>
            <p:spPr>
              <a:xfrm>
                <a:off x="1454533" y="2589747"/>
                <a:ext cx="135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2" name="Freihand 291">
                <a:extLst>
                  <a:ext uri="{FF2B5EF4-FFF2-40B4-BE49-F238E27FC236}">
                    <a16:creationId xmlns:a16="http://schemas.microsoft.com/office/drawing/2014/main" id="{42BA5F5A-B259-01D2-21B0-F004F9998943}"/>
                  </a:ext>
                </a:extLst>
              </p14:cNvPr>
              <p14:cNvContentPartPr/>
              <p14:nvPr/>
            </p14:nvContentPartPr>
            <p14:xfrm>
              <a:off x="1219453" y="2140827"/>
              <a:ext cx="236160" cy="453960"/>
            </p14:xfrm>
          </p:contentPart>
        </mc:Choice>
        <mc:Fallback xmlns="">
          <p:pic>
            <p:nvPicPr>
              <p:cNvPr id="292" name="Freihand 291">
                <a:extLst>
                  <a:ext uri="{FF2B5EF4-FFF2-40B4-BE49-F238E27FC236}">
                    <a16:creationId xmlns:a16="http://schemas.microsoft.com/office/drawing/2014/main" id="{42BA5F5A-B259-01D2-21B0-F004F9998943}"/>
                  </a:ext>
                </a:extLst>
              </p:cNvPr>
              <p:cNvPicPr/>
              <p:nvPr/>
            </p:nvPicPr>
            <p:blipFill>
              <a:blip r:embed="rId460"/>
              <a:stretch>
                <a:fillRect/>
              </a:stretch>
            </p:blipFill>
            <p:spPr>
              <a:xfrm>
                <a:off x="1210813" y="2132187"/>
                <a:ext cx="25380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3" name="Freihand 292">
                <a:extLst>
                  <a:ext uri="{FF2B5EF4-FFF2-40B4-BE49-F238E27FC236}">
                    <a16:creationId xmlns:a16="http://schemas.microsoft.com/office/drawing/2014/main" id="{66926325-1522-20B9-DC76-9D5D65A41421}"/>
                  </a:ext>
                </a:extLst>
              </p14:cNvPr>
              <p14:cNvContentPartPr/>
              <p14:nvPr/>
            </p14:nvContentPartPr>
            <p14:xfrm>
              <a:off x="1421773" y="2550867"/>
              <a:ext cx="53640" cy="91800"/>
            </p14:xfrm>
          </p:contentPart>
        </mc:Choice>
        <mc:Fallback xmlns="">
          <p:pic>
            <p:nvPicPr>
              <p:cNvPr id="293" name="Freihand 292">
                <a:extLst>
                  <a:ext uri="{FF2B5EF4-FFF2-40B4-BE49-F238E27FC236}">
                    <a16:creationId xmlns:a16="http://schemas.microsoft.com/office/drawing/2014/main" id="{66926325-1522-20B9-DC76-9D5D65A41421}"/>
                  </a:ext>
                </a:extLst>
              </p:cNvPr>
              <p:cNvPicPr/>
              <p:nvPr/>
            </p:nvPicPr>
            <p:blipFill>
              <a:blip r:embed="rId462"/>
              <a:stretch>
                <a:fillRect/>
              </a:stretch>
            </p:blipFill>
            <p:spPr>
              <a:xfrm>
                <a:off x="1413133" y="2541867"/>
                <a:ext cx="71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5" name="Freihand 294">
                <a:extLst>
                  <a:ext uri="{FF2B5EF4-FFF2-40B4-BE49-F238E27FC236}">
                    <a16:creationId xmlns:a16="http://schemas.microsoft.com/office/drawing/2014/main" id="{76E73DDC-38ED-5F20-E7C5-A067BD2A0124}"/>
                  </a:ext>
                </a:extLst>
              </p14:cNvPr>
              <p14:cNvContentPartPr/>
              <p14:nvPr/>
            </p14:nvContentPartPr>
            <p14:xfrm>
              <a:off x="1018933" y="1974147"/>
              <a:ext cx="32760" cy="141480"/>
            </p14:xfrm>
          </p:contentPart>
        </mc:Choice>
        <mc:Fallback xmlns="">
          <p:pic>
            <p:nvPicPr>
              <p:cNvPr id="295" name="Freihand 294">
                <a:extLst>
                  <a:ext uri="{FF2B5EF4-FFF2-40B4-BE49-F238E27FC236}">
                    <a16:creationId xmlns:a16="http://schemas.microsoft.com/office/drawing/2014/main" id="{76E73DDC-38ED-5F20-E7C5-A067BD2A0124}"/>
                  </a:ext>
                </a:extLst>
              </p:cNvPr>
              <p:cNvPicPr/>
              <p:nvPr/>
            </p:nvPicPr>
            <p:blipFill>
              <a:blip r:embed="rId464"/>
              <a:stretch>
                <a:fillRect/>
              </a:stretch>
            </p:blipFill>
            <p:spPr>
              <a:xfrm>
                <a:off x="1009933" y="1965507"/>
                <a:ext cx="50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6" name="Freihand 295">
                <a:extLst>
                  <a:ext uri="{FF2B5EF4-FFF2-40B4-BE49-F238E27FC236}">
                    <a16:creationId xmlns:a16="http://schemas.microsoft.com/office/drawing/2014/main" id="{6D67E3E9-EFF9-D643-F90C-42C278807C4D}"/>
                  </a:ext>
                </a:extLst>
              </p14:cNvPr>
              <p14:cNvContentPartPr/>
              <p14:nvPr/>
            </p14:nvContentPartPr>
            <p14:xfrm>
              <a:off x="974293" y="1927347"/>
              <a:ext cx="173880" cy="223560"/>
            </p14:xfrm>
          </p:contentPart>
        </mc:Choice>
        <mc:Fallback xmlns="">
          <p:pic>
            <p:nvPicPr>
              <p:cNvPr id="296" name="Freihand 295">
                <a:extLst>
                  <a:ext uri="{FF2B5EF4-FFF2-40B4-BE49-F238E27FC236}">
                    <a16:creationId xmlns:a16="http://schemas.microsoft.com/office/drawing/2014/main" id="{6D67E3E9-EFF9-D643-F90C-42C278807C4D}"/>
                  </a:ext>
                </a:extLst>
              </p:cNvPr>
              <p:cNvPicPr/>
              <p:nvPr/>
            </p:nvPicPr>
            <p:blipFill>
              <a:blip r:embed="rId466"/>
              <a:stretch>
                <a:fillRect/>
              </a:stretch>
            </p:blipFill>
            <p:spPr>
              <a:xfrm>
                <a:off x="965293" y="1918707"/>
                <a:ext cx="1915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8" name="Freihand 297">
                <a:extLst>
                  <a:ext uri="{FF2B5EF4-FFF2-40B4-BE49-F238E27FC236}">
                    <a16:creationId xmlns:a16="http://schemas.microsoft.com/office/drawing/2014/main" id="{2498EB3A-C151-C5C3-4781-08D034AB3FC6}"/>
                  </a:ext>
                </a:extLst>
              </p14:cNvPr>
              <p14:cNvContentPartPr/>
              <p14:nvPr/>
            </p14:nvContentPartPr>
            <p14:xfrm>
              <a:off x="1516813" y="2458707"/>
              <a:ext cx="61560" cy="105840"/>
            </p14:xfrm>
          </p:contentPart>
        </mc:Choice>
        <mc:Fallback xmlns="">
          <p:pic>
            <p:nvPicPr>
              <p:cNvPr id="298" name="Freihand 297">
                <a:extLst>
                  <a:ext uri="{FF2B5EF4-FFF2-40B4-BE49-F238E27FC236}">
                    <a16:creationId xmlns:a16="http://schemas.microsoft.com/office/drawing/2014/main" id="{2498EB3A-C151-C5C3-4781-08D034AB3FC6}"/>
                  </a:ext>
                </a:extLst>
              </p:cNvPr>
              <p:cNvPicPr/>
              <p:nvPr/>
            </p:nvPicPr>
            <p:blipFill>
              <a:blip r:embed="rId468"/>
              <a:stretch>
                <a:fillRect/>
              </a:stretch>
            </p:blipFill>
            <p:spPr>
              <a:xfrm>
                <a:off x="1508173" y="2449707"/>
                <a:ext cx="79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0" name="Freihand 299">
                <a:extLst>
                  <a:ext uri="{FF2B5EF4-FFF2-40B4-BE49-F238E27FC236}">
                    <a16:creationId xmlns:a16="http://schemas.microsoft.com/office/drawing/2014/main" id="{1148FD42-5015-8CC2-ADB7-241BA9DFA8AA}"/>
                  </a:ext>
                </a:extLst>
              </p14:cNvPr>
              <p14:cNvContentPartPr/>
              <p14:nvPr/>
            </p14:nvContentPartPr>
            <p14:xfrm>
              <a:off x="1650013" y="2077107"/>
              <a:ext cx="387360" cy="493560"/>
            </p14:xfrm>
          </p:contentPart>
        </mc:Choice>
        <mc:Fallback xmlns="">
          <p:pic>
            <p:nvPicPr>
              <p:cNvPr id="300" name="Freihand 299">
                <a:extLst>
                  <a:ext uri="{FF2B5EF4-FFF2-40B4-BE49-F238E27FC236}">
                    <a16:creationId xmlns:a16="http://schemas.microsoft.com/office/drawing/2014/main" id="{1148FD42-5015-8CC2-ADB7-241BA9DFA8AA}"/>
                  </a:ext>
                </a:extLst>
              </p:cNvPr>
              <p:cNvPicPr/>
              <p:nvPr/>
            </p:nvPicPr>
            <p:blipFill>
              <a:blip r:embed="rId470"/>
              <a:stretch>
                <a:fillRect/>
              </a:stretch>
            </p:blipFill>
            <p:spPr>
              <a:xfrm>
                <a:off x="1641013" y="2068107"/>
                <a:ext cx="4050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1" name="Freihand 300">
                <a:extLst>
                  <a:ext uri="{FF2B5EF4-FFF2-40B4-BE49-F238E27FC236}">
                    <a16:creationId xmlns:a16="http://schemas.microsoft.com/office/drawing/2014/main" id="{E0DD139F-44AB-8D57-9397-692F0956C86B}"/>
                  </a:ext>
                </a:extLst>
              </p14:cNvPr>
              <p14:cNvContentPartPr/>
              <p14:nvPr/>
            </p14:nvContentPartPr>
            <p14:xfrm>
              <a:off x="1624453" y="2509107"/>
              <a:ext cx="54720" cy="89640"/>
            </p14:xfrm>
          </p:contentPart>
        </mc:Choice>
        <mc:Fallback xmlns="">
          <p:pic>
            <p:nvPicPr>
              <p:cNvPr id="301" name="Freihand 300">
                <a:extLst>
                  <a:ext uri="{FF2B5EF4-FFF2-40B4-BE49-F238E27FC236}">
                    <a16:creationId xmlns:a16="http://schemas.microsoft.com/office/drawing/2014/main" id="{E0DD139F-44AB-8D57-9397-692F0956C86B}"/>
                  </a:ext>
                </a:extLst>
              </p:cNvPr>
              <p:cNvPicPr/>
              <p:nvPr/>
            </p:nvPicPr>
            <p:blipFill>
              <a:blip r:embed="rId472"/>
              <a:stretch>
                <a:fillRect/>
              </a:stretch>
            </p:blipFill>
            <p:spPr>
              <a:xfrm>
                <a:off x="1615813" y="2500467"/>
                <a:ext cx="72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3" name="Freihand 302">
                <a:extLst>
                  <a:ext uri="{FF2B5EF4-FFF2-40B4-BE49-F238E27FC236}">
                    <a16:creationId xmlns:a16="http://schemas.microsoft.com/office/drawing/2014/main" id="{2D7B0CF0-4BBB-07C7-6608-30214BA9387B}"/>
                  </a:ext>
                </a:extLst>
              </p14:cNvPr>
              <p14:cNvContentPartPr/>
              <p14:nvPr/>
            </p14:nvContentPartPr>
            <p14:xfrm>
              <a:off x="2119453" y="1894227"/>
              <a:ext cx="29880" cy="183240"/>
            </p14:xfrm>
          </p:contentPart>
        </mc:Choice>
        <mc:Fallback xmlns="">
          <p:pic>
            <p:nvPicPr>
              <p:cNvPr id="303" name="Freihand 302">
                <a:extLst>
                  <a:ext uri="{FF2B5EF4-FFF2-40B4-BE49-F238E27FC236}">
                    <a16:creationId xmlns:a16="http://schemas.microsoft.com/office/drawing/2014/main" id="{2D7B0CF0-4BBB-07C7-6608-30214BA9387B}"/>
                  </a:ext>
                </a:extLst>
              </p:cNvPr>
              <p:cNvPicPr/>
              <p:nvPr/>
            </p:nvPicPr>
            <p:blipFill>
              <a:blip r:embed="rId474"/>
              <a:stretch>
                <a:fillRect/>
              </a:stretch>
            </p:blipFill>
            <p:spPr>
              <a:xfrm>
                <a:off x="2110453" y="1885587"/>
                <a:ext cx="47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4" name="Freihand 303">
                <a:extLst>
                  <a:ext uri="{FF2B5EF4-FFF2-40B4-BE49-F238E27FC236}">
                    <a16:creationId xmlns:a16="http://schemas.microsoft.com/office/drawing/2014/main" id="{29A21441-D93B-EE31-9A21-548AD85000AD}"/>
                  </a:ext>
                </a:extLst>
              </p14:cNvPr>
              <p14:cNvContentPartPr/>
              <p14:nvPr/>
            </p14:nvContentPartPr>
            <p14:xfrm>
              <a:off x="2031613" y="1891347"/>
              <a:ext cx="221400" cy="237600"/>
            </p14:xfrm>
          </p:contentPart>
        </mc:Choice>
        <mc:Fallback xmlns="">
          <p:pic>
            <p:nvPicPr>
              <p:cNvPr id="304" name="Freihand 303">
                <a:extLst>
                  <a:ext uri="{FF2B5EF4-FFF2-40B4-BE49-F238E27FC236}">
                    <a16:creationId xmlns:a16="http://schemas.microsoft.com/office/drawing/2014/main" id="{29A21441-D93B-EE31-9A21-548AD85000AD}"/>
                  </a:ext>
                </a:extLst>
              </p:cNvPr>
              <p:cNvPicPr/>
              <p:nvPr/>
            </p:nvPicPr>
            <p:blipFill>
              <a:blip r:embed="rId476"/>
              <a:stretch>
                <a:fillRect/>
              </a:stretch>
            </p:blipFill>
            <p:spPr>
              <a:xfrm>
                <a:off x="2022613" y="1882347"/>
                <a:ext cx="239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0" name="Freihand 309">
                <a:extLst>
                  <a:ext uri="{FF2B5EF4-FFF2-40B4-BE49-F238E27FC236}">
                    <a16:creationId xmlns:a16="http://schemas.microsoft.com/office/drawing/2014/main" id="{A02670D0-D186-D956-01CC-5C9EFCBA2387}"/>
                  </a:ext>
                </a:extLst>
              </p14:cNvPr>
              <p14:cNvContentPartPr/>
              <p14:nvPr/>
            </p14:nvContentPartPr>
            <p14:xfrm>
              <a:off x="1379653" y="2655267"/>
              <a:ext cx="75240" cy="1904760"/>
            </p14:xfrm>
          </p:contentPart>
        </mc:Choice>
        <mc:Fallback xmlns="">
          <p:pic>
            <p:nvPicPr>
              <p:cNvPr id="310" name="Freihand 309">
                <a:extLst>
                  <a:ext uri="{FF2B5EF4-FFF2-40B4-BE49-F238E27FC236}">
                    <a16:creationId xmlns:a16="http://schemas.microsoft.com/office/drawing/2014/main" id="{A02670D0-D186-D956-01CC-5C9EFCBA2387}"/>
                  </a:ext>
                </a:extLst>
              </p:cNvPr>
              <p:cNvPicPr/>
              <p:nvPr/>
            </p:nvPicPr>
            <p:blipFill>
              <a:blip r:embed="rId478"/>
              <a:stretch>
                <a:fillRect/>
              </a:stretch>
            </p:blipFill>
            <p:spPr>
              <a:xfrm>
                <a:off x="1371013" y="2646627"/>
                <a:ext cx="92880" cy="19224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1" name="Freihand 310">
                <a:extLst>
                  <a:ext uri="{FF2B5EF4-FFF2-40B4-BE49-F238E27FC236}">
                    <a16:creationId xmlns:a16="http://schemas.microsoft.com/office/drawing/2014/main" id="{BCEF3C36-9810-C113-2682-320F4D4F8F35}"/>
                  </a:ext>
                </a:extLst>
              </p14:cNvPr>
              <p14:cNvContentPartPr/>
              <p14:nvPr/>
            </p14:nvContentPartPr>
            <p14:xfrm>
              <a:off x="1598893" y="2640147"/>
              <a:ext cx="48600" cy="1934280"/>
            </p14:xfrm>
          </p:contentPart>
        </mc:Choice>
        <mc:Fallback xmlns="">
          <p:pic>
            <p:nvPicPr>
              <p:cNvPr id="311" name="Freihand 310">
                <a:extLst>
                  <a:ext uri="{FF2B5EF4-FFF2-40B4-BE49-F238E27FC236}">
                    <a16:creationId xmlns:a16="http://schemas.microsoft.com/office/drawing/2014/main" id="{BCEF3C36-9810-C113-2682-320F4D4F8F35}"/>
                  </a:ext>
                </a:extLst>
              </p:cNvPr>
              <p:cNvPicPr/>
              <p:nvPr/>
            </p:nvPicPr>
            <p:blipFill>
              <a:blip r:embed="rId480"/>
              <a:stretch>
                <a:fillRect/>
              </a:stretch>
            </p:blipFill>
            <p:spPr>
              <a:xfrm>
                <a:off x="1589893" y="2631147"/>
                <a:ext cx="66240" cy="1951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3" name="Freihand 312">
                <a:extLst>
                  <a:ext uri="{FF2B5EF4-FFF2-40B4-BE49-F238E27FC236}">
                    <a16:creationId xmlns:a16="http://schemas.microsoft.com/office/drawing/2014/main" id="{B20D439E-03B6-16EA-25BD-C99EBF06F531}"/>
                  </a:ext>
                </a:extLst>
              </p14:cNvPr>
              <p14:cNvContentPartPr/>
              <p14:nvPr/>
            </p14:nvContentPartPr>
            <p14:xfrm>
              <a:off x="1374613" y="4661187"/>
              <a:ext cx="19800" cy="138240"/>
            </p14:xfrm>
          </p:contentPart>
        </mc:Choice>
        <mc:Fallback xmlns="">
          <p:pic>
            <p:nvPicPr>
              <p:cNvPr id="313" name="Freihand 312">
                <a:extLst>
                  <a:ext uri="{FF2B5EF4-FFF2-40B4-BE49-F238E27FC236}">
                    <a16:creationId xmlns:a16="http://schemas.microsoft.com/office/drawing/2014/main" id="{B20D439E-03B6-16EA-25BD-C99EBF06F531}"/>
                  </a:ext>
                </a:extLst>
              </p:cNvPr>
              <p:cNvPicPr/>
              <p:nvPr/>
            </p:nvPicPr>
            <p:blipFill>
              <a:blip r:embed="rId482"/>
              <a:stretch>
                <a:fillRect/>
              </a:stretch>
            </p:blipFill>
            <p:spPr>
              <a:xfrm>
                <a:off x="1365613" y="4652547"/>
                <a:ext cx="37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4" name="Freihand 313">
                <a:extLst>
                  <a:ext uri="{FF2B5EF4-FFF2-40B4-BE49-F238E27FC236}">
                    <a16:creationId xmlns:a16="http://schemas.microsoft.com/office/drawing/2014/main" id="{3DF1142D-5F32-F6C4-219F-675B0310CC91}"/>
                  </a:ext>
                </a:extLst>
              </p14:cNvPr>
              <p14:cNvContentPartPr/>
              <p14:nvPr/>
            </p14:nvContentPartPr>
            <p14:xfrm>
              <a:off x="1309453" y="4777827"/>
              <a:ext cx="145080" cy="63000"/>
            </p14:xfrm>
          </p:contentPart>
        </mc:Choice>
        <mc:Fallback xmlns="">
          <p:pic>
            <p:nvPicPr>
              <p:cNvPr id="314" name="Freihand 313">
                <a:extLst>
                  <a:ext uri="{FF2B5EF4-FFF2-40B4-BE49-F238E27FC236}">
                    <a16:creationId xmlns:a16="http://schemas.microsoft.com/office/drawing/2014/main" id="{3DF1142D-5F32-F6C4-219F-675B0310CC91}"/>
                  </a:ext>
                </a:extLst>
              </p:cNvPr>
              <p:cNvPicPr/>
              <p:nvPr/>
            </p:nvPicPr>
            <p:blipFill>
              <a:blip r:embed="rId484"/>
              <a:stretch>
                <a:fillRect/>
              </a:stretch>
            </p:blipFill>
            <p:spPr>
              <a:xfrm>
                <a:off x="1300453" y="4769187"/>
                <a:ext cx="162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5" name="Freihand 314">
                <a:extLst>
                  <a:ext uri="{FF2B5EF4-FFF2-40B4-BE49-F238E27FC236}">
                    <a16:creationId xmlns:a16="http://schemas.microsoft.com/office/drawing/2014/main" id="{1623F199-E8E8-81F6-603D-316C57C84C8D}"/>
                  </a:ext>
                </a:extLst>
              </p14:cNvPr>
              <p14:cNvContentPartPr/>
              <p14:nvPr/>
            </p14:nvContentPartPr>
            <p14:xfrm>
              <a:off x="1337173" y="4659027"/>
              <a:ext cx="89640" cy="14040"/>
            </p14:xfrm>
          </p:contentPart>
        </mc:Choice>
        <mc:Fallback xmlns="">
          <p:pic>
            <p:nvPicPr>
              <p:cNvPr id="315" name="Freihand 314">
                <a:extLst>
                  <a:ext uri="{FF2B5EF4-FFF2-40B4-BE49-F238E27FC236}">
                    <a16:creationId xmlns:a16="http://schemas.microsoft.com/office/drawing/2014/main" id="{1623F199-E8E8-81F6-603D-316C57C84C8D}"/>
                  </a:ext>
                </a:extLst>
              </p:cNvPr>
              <p:cNvPicPr/>
              <p:nvPr/>
            </p:nvPicPr>
            <p:blipFill>
              <a:blip r:embed="rId486"/>
              <a:stretch>
                <a:fillRect/>
              </a:stretch>
            </p:blipFill>
            <p:spPr>
              <a:xfrm>
                <a:off x="1328533" y="4650387"/>
                <a:ext cx="107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6" name="Freihand 315">
                <a:extLst>
                  <a:ext uri="{FF2B5EF4-FFF2-40B4-BE49-F238E27FC236}">
                    <a16:creationId xmlns:a16="http://schemas.microsoft.com/office/drawing/2014/main" id="{55E7D5D8-4D4B-5FCA-BBBF-1A7218387765}"/>
                  </a:ext>
                </a:extLst>
              </p14:cNvPr>
              <p14:cNvContentPartPr/>
              <p14:nvPr/>
            </p14:nvContentPartPr>
            <p14:xfrm>
              <a:off x="1446613" y="4629507"/>
              <a:ext cx="144720" cy="178560"/>
            </p14:xfrm>
          </p:contentPart>
        </mc:Choice>
        <mc:Fallback xmlns="">
          <p:pic>
            <p:nvPicPr>
              <p:cNvPr id="316" name="Freihand 315">
                <a:extLst>
                  <a:ext uri="{FF2B5EF4-FFF2-40B4-BE49-F238E27FC236}">
                    <a16:creationId xmlns:a16="http://schemas.microsoft.com/office/drawing/2014/main" id="{55E7D5D8-4D4B-5FCA-BBBF-1A7218387765}"/>
                  </a:ext>
                </a:extLst>
              </p:cNvPr>
              <p:cNvPicPr/>
              <p:nvPr/>
            </p:nvPicPr>
            <p:blipFill>
              <a:blip r:embed="rId488"/>
              <a:stretch>
                <a:fillRect/>
              </a:stretch>
            </p:blipFill>
            <p:spPr>
              <a:xfrm>
                <a:off x="1437973" y="4620507"/>
                <a:ext cx="162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0" name="Freihand 319">
                <a:extLst>
                  <a:ext uri="{FF2B5EF4-FFF2-40B4-BE49-F238E27FC236}">
                    <a16:creationId xmlns:a16="http://schemas.microsoft.com/office/drawing/2014/main" id="{C72A822F-81B6-CBF3-1446-14AF9B8F1E7F}"/>
                  </a:ext>
                </a:extLst>
              </p14:cNvPr>
              <p14:cNvContentPartPr/>
              <p14:nvPr/>
            </p14:nvContentPartPr>
            <p14:xfrm>
              <a:off x="1415293" y="3057387"/>
              <a:ext cx="190080" cy="39960"/>
            </p14:xfrm>
          </p:contentPart>
        </mc:Choice>
        <mc:Fallback xmlns="">
          <p:pic>
            <p:nvPicPr>
              <p:cNvPr id="320" name="Freihand 319">
                <a:extLst>
                  <a:ext uri="{FF2B5EF4-FFF2-40B4-BE49-F238E27FC236}">
                    <a16:creationId xmlns:a16="http://schemas.microsoft.com/office/drawing/2014/main" id="{C72A822F-81B6-CBF3-1446-14AF9B8F1E7F}"/>
                  </a:ext>
                </a:extLst>
              </p:cNvPr>
              <p:cNvPicPr/>
              <p:nvPr/>
            </p:nvPicPr>
            <p:blipFill>
              <a:blip r:embed="rId490"/>
              <a:stretch>
                <a:fillRect/>
              </a:stretch>
            </p:blipFill>
            <p:spPr>
              <a:xfrm>
                <a:off x="1406293" y="3048387"/>
                <a:ext cx="207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1" name="Freihand 320">
                <a:extLst>
                  <a:ext uri="{FF2B5EF4-FFF2-40B4-BE49-F238E27FC236}">
                    <a16:creationId xmlns:a16="http://schemas.microsoft.com/office/drawing/2014/main" id="{0CA370C7-ED96-0CE2-9119-E17025495230}"/>
                  </a:ext>
                </a:extLst>
              </p14:cNvPr>
              <p14:cNvContentPartPr/>
              <p14:nvPr/>
            </p14:nvContentPartPr>
            <p14:xfrm>
              <a:off x="1493413" y="2795667"/>
              <a:ext cx="21960" cy="178920"/>
            </p14:xfrm>
          </p:contentPart>
        </mc:Choice>
        <mc:Fallback xmlns="">
          <p:pic>
            <p:nvPicPr>
              <p:cNvPr id="321" name="Freihand 320">
                <a:extLst>
                  <a:ext uri="{FF2B5EF4-FFF2-40B4-BE49-F238E27FC236}">
                    <a16:creationId xmlns:a16="http://schemas.microsoft.com/office/drawing/2014/main" id="{0CA370C7-ED96-0CE2-9119-E17025495230}"/>
                  </a:ext>
                </a:extLst>
              </p:cNvPr>
              <p:cNvPicPr/>
              <p:nvPr/>
            </p:nvPicPr>
            <p:blipFill>
              <a:blip r:embed="rId492"/>
              <a:stretch>
                <a:fillRect/>
              </a:stretch>
            </p:blipFill>
            <p:spPr>
              <a:xfrm>
                <a:off x="1484413" y="2786667"/>
                <a:ext cx="39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2" name="Freihand 321">
                <a:extLst>
                  <a:ext uri="{FF2B5EF4-FFF2-40B4-BE49-F238E27FC236}">
                    <a16:creationId xmlns:a16="http://schemas.microsoft.com/office/drawing/2014/main" id="{3DD5CB51-0CAA-2B91-AF5E-C51E75D4C216}"/>
                  </a:ext>
                </a:extLst>
              </p14:cNvPr>
              <p14:cNvContentPartPr/>
              <p14:nvPr/>
            </p14:nvContentPartPr>
            <p14:xfrm>
              <a:off x="1489813" y="2787387"/>
              <a:ext cx="92160" cy="15480"/>
            </p14:xfrm>
          </p:contentPart>
        </mc:Choice>
        <mc:Fallback xmlns="">
          <p:pic>
            <p:nvPicPr>
              <p:cNvPr id="322" name="Freihand 321">
                <a:extLst>
                  <a:ext uri="{FF2B5EF4-FFF2-40B4-BE49-F238E27FC236}">
                    <a16:creationId xmlns:a16="http://schemas.microsoft.com/office/drawing/2014/main" id="{3DD5CB51-0CAA-2B91-AF5E-C51E75D4C216}"/>
                  </a:ext>
                </a:extLst>
              </p:cNvPr>
              <p:cNvPicPr/>
              <p:nvPr/>
            </p:nvPicPr>
            <p:blipFill>
              <a:blip r:embed="rId494"/>
              <a:stretch>
                <a:fillRect/>
              </a:stretch>
            </p:blipFill>
            <p:spPr>
              <a:xfrm>
                <a:off x="1480813" y="2778387"/>
                <a:ext cx="109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3" name="Freihand 322">
                <a:extLst>
                  <a:ext uri="{FF2B5EF4-FFF2-40B4-BE49-F238E27FC236}">
                    <a16:creationId xmlns:a16="http://schemas.microsoft.com/office/drawing/2014/main" id="{A9CB737E-0968-7335-8D57-3C1132259C23}"/>
                  </a:ext>
                </a:extLst>
              </p14:cNvPr>
              <p14:cNvContentPartPr/>
              <p14:nvPr/>
            </p14:nvContentPartPr>
            <p14:xfrm>
              <a:off x="1479013" y="2845707"/>
              <a:ext cx="104400" cy="135000"/>
            </p14:xfrm>
          </p:contentPart>
        </mc:Choice>
        <mc:Fallback xmlns="">
          <p:pic>
            <p:nvPicPr>
              <p:cNvPr id="323" name="Freihand 322">
                <a:extLst>
                  <a:ext uri="{FF2B5EF4-FFF2-40B4-BE49-F238E27FC236}">
                    <a16:creationId xmlns:a16="http://schemas.microsoft.com/office/drawing/2014/main" id="{A9CB737E-0968-7335-8D57-3C1132259C23}"/>
                  </a:ext>
                </a:extLst>
              </p:cNvPr>
              <p:cNvPicPr/>
              <p:nvPr/>
            </p:nvPicPr>
            <p:blipFill>
              <a:blip r:embed="rId496"/>
              <a:stretch>
                <a:fillRect/>
              </a:stretch>
            </p:blipFill>
            <p:spPr>
              <a:xfrm>
                <a:off x="1470373" y="2836707"/>
                <a:ext cx="122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0" name="Freihand 329">
                <a:extLst>
                  <a:ext uri="{FF2B5EF4-FFF2-40B4-BE49-F238E27FC236}">
                    <a16:creationId xmlns:a16="http://schemas.microsoft.com/office/drawing/2014/main" id="{934A77AB-2195-B90B-6DFA-93593B3BECEC}"/>
                  </a:ext>
                </a:extLst>
              </p14:cNvPr>
              <p14:cNvContentPartPr/>
              <p14:nvPr/>
            </p14:nvContentPartPr>
            <p14:xfrm>
              <a:off x="67813" y="2801427"/>
              <a:ext cx="233280" cy="21240"/>
            </p14:xfrm>
          </p:contentPart>
        </mc:Choice>
        <mc:Fallback xmlns="">
          <p:pic>
            <p:nvPicPr>
              <p:cNvPr id="330" name="Freihand 329">
                <a:extLst>
                  <a:ext uri="{FF2B5EF4-FFF2-40B4-BE49-F238E27FC236}">
                    <a16:creationId xmlns:a16="http://schemas.microsoft.com/office/drawing/2014/main" id="{934A77AB-2195-B90B-6DFA-93593B3BECEC}"/>
                  </a:ext>
                </a:extLst>
              </p:cNvPr>
              <p:cNvPicPr/>
              <p:nvPr/>
            </p:nvPicPr>
            <p:blipFill>
              <a:blip r:embed="rId498"/>
              <a:stretch>
                <a:fillRect/>
              </a:stretch>
            </p:blipFill>
            <p:spPr>
              <a:xfrm>
                <a:off x="59173" y="2792787"/>
                <a:ext cx="250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5" name="Freihand 324">
                <a:extLst>
                  <a:ext uri="{FF2B5EF4-FFF2-40B4-BE49-F238E27FC236}">
                    <a16:creationId xmlns:a16="http://schemas.microsoft.com/office/drawing/2014/main" id="{B35F37B4-56D6-F688-390C-16FD4A0CA752}"/>
                  </a:ext>
                </a:extLst>
              </p14:cNvPr>
              <p14:cNvContentPartPr/>
              <p14:nvPr/>
            </p14:nvContentPartPr>
            <p14:xfrm>
              <a:off x="105613" y="2316867"/>
              <a:ext cx="83520" cy="151560"/>
            </p14:xfrm>
          </p:contentPart>
        </mc:Choice>
        <mc:Fallback xmlns="">
          <p:pic>
            <p:nvPicPr>
              <p:cNvPr id="325" name="Freihand 324">
                <a:extLst>
                  <a:ext uri="{FF2B5EF4-FFF2-40B4-BE49-F238E27FC236}">
                    <a16:creationId xmlns:a16="http://schemas.microsoft.com/office/drawing/2014/main" id="{B35F37B4-56D6-F688-390C-16FD4A0CA752}"/>
                  </a:ext>
                </a:extLst>
              </p:cNvPr>
              <p:cNvPicPr/>
              <p:nvPr/>
            </p:nvPicPr>
            <p:blipFill>
              <a:blip r:embed="rId500"/>
              <a:stretch>
                <a:fillRect/>
              </a:stretch>
            </p:blipFill>
            <p:spPr>
              <a:xfrm>
                <a:off x="96613" y="2307867"/>
                <a:ext cx="101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6" name="Freihand 325">
                <a:extLst>
                  <a:ext uri="{FF2B5EF4-FFF2-40B4-BE49-F238E27FC236}">
                    <a16:creationId xmlns:a16="http://schemas.microsoft.com/office/drawing/2014/main" id="{887D6E8D-3BCD-47B4-CAD6-65CFCB8972C2}"/>
                  </a:ext>
                </a:extLst>
              </p14:cNvPr>
              <p14:cNvContentPartPr/>
              <p14:nvPr/>
            </p14:nvContentPartPr>
            <p14:xfrm>
              <a:off x="215413" y="2383107"/>
              <a:ext cx="79200" cy="84600"/>
            </p14:xfrm>
          </p:contentPart>
        </mc:Choice>
        <mc:Fallback xmlns="">
          <p:pic>
            <p:nvPicPr>
              <p:cNvPr id="326" name="Freihand 325">
                <a:extLst>
                  <a:ext uri="{FF2B5EF4-FFF2-40B4-BE49-F238E27FC236}">
                    <a16:creationId xmlns:a16="http://schemas.microsoft.com/office/drawing/2014/main" id="{887D6E8D-3BCD-47B4-CAD6-65CFCB8972C2}"/>
                  </a:ext>
                </a:extLst>
              </p:cNvPr>
              <p:cNvPicPr/>
              <p:nvPr/>
            </p:nvPicPr>
            <p:blipFill>
              <a:blip r:embed="rId502"/>
              <a:stretch>
                <a:fillRect/>
              </a:stretch>
            </p:blipFill>
            <p:spPr>
              <a:xfrm>
                <a:off x="206413" y="2374107"/>
                <a:ext cx="96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7" name="Freihand 326">
                <a:extLst>
                  <a:ext uri="{FF2B5EF4-FFF2-40B4-BE49-F238E27FC236}">
                    <a16:creationId xmlns:a16="http://schemas.microsoft.com/office/drawing/2014/main" id="{66A5344F-89B2-FF4A-CD13-C6356B8E720C}"/>
                  </a:ext>
                </a:extLst>
              </p14:cNvPr>
              <p14:cNvContentPartPr/>
              <p14:nvPr/>
            </p14:nvContentPartPr>
            <p14:xfrm>
              <a:off x="274093" y="2154147"/>
              <a:ext cx="56520" cy="163080"/>
            </p14:xfrm>
          </p:contentPart>
        </mc:Choice>
        <mc:Fallback xmlns="">
          <p:pic>
            <p:nvPicPr>
              <p:cNvPr id="327" name="Freihand 326">
                <a:extLst>
                  <a:ext uri="{FF2B5EF4-FFF2-40B4-BE49-F238E27FC236}">
                    <a16:creationId xmlns:a16="http://schemas.microsoft.com/office/drawing/2014/main" id="{66A5344F-89B2-FF4A-CD13-C6356B8E720C}"/>
                  </a:ext>
                </a:extLst>
              </p:cNvPr>
              <p:cNvPicPr/>
              <p:nvPr/>
            </p:nvPicPr>
            <p:blipFill>
              <a:blip r:embed="rId504"/>
              <a:stretch>
                <a:fillRect/>
              </a:stretch>
            </p:blipFill>
            <p:spPr>
              <a:xfrm>
                <a:off x="265453" y="2145147"/>
                <a:ext cx="74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8" name="Freihand 327">
                <a:extLst>
                  <a:ext uri="{FF2B5EF4-FFF2-40B4-BE49-F238E27FC236}">
                    <a16:creationId xmlns:a16="http://schemas.microsoft.com/office/drawing/2014/main" id="{12127086-64A4-4A6E-AED7-4969AD335A1B}"/>
                  </a:ext>
                </a:extLst>
              </p14:cNvPr>
              <p14:cNvContentPartPr/>
              <p14:nvPr/>
            </p14:nvContentPartPr>
            <p14:xfrm>
              <a:off x="237733" y="2204907"/>
              <a:ext cx="69840" cy="40680"/>
            </p14:xfrm>
          </p:contentPart>
        </mc:Choice>
        <mc:Fallback xmlns="">
          <p:pic>
            <p:nvPicPr>
              <p:cNvPr id="328" name="Freihand 327">
                <a:extLst>
                  <a:ext uri="{FF2B5EF4-FFF2-40B4-BE49-F238E27FC236}">
                    <a16:creationId xmlns:a16="http://schemas.microsoft.com/office/drawing/2014/main" id="{12127086-64A4-4A6E-AED7-4969AD335A1B}"/>
                  </a:ext>
                </a:extLst>
              </p:cNvPr>
              <p:cNvPicPr/>
              <p:nvPr/>
            </p:nvPicPr>
            <p:blipFill>
              <a:blip r:embed="rId506"/>
              <a:stretch>
                <a:fillRect/>
              </a:stretch>
            </p:blipFill>
            <p:spPr>
              <a:xfrm>
                <a:off x="229093" y="2196267"/>
                <a:ext cx="874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1" name="Freihand 330">
                <a:extLst>
                  <a:ext uri="{FF2B5EF4-FFF2-40B4-BE49-F238E27FC236}">
                    <a16:creationId xmlns:a16="http://schemas.microsoft.com/office/drawing/2014/main" id="{400FFB96-D38D-984F-8EA0-9597141B4858}"/>
                  </a:ext>
                </a:extLst>
              </p14:cNvPr>
              <p14:cNvContentPartPr/>
              <p14:nvPr/>
            </p14:nvContentPartPr>
            <p14:xfrm>
              <a:off x="85093" y="2538627"/>
              <a:ext cx="200160" cy="27000"/>
            </p14:xfrm>
          </p:contentPart>
        </mc:Choice>
        <mc:Fallback xmlns="">
          <p:pic>
            <p:nvPicPr>
              <p:cNvPr id="331" name="Freihand 330">
                <a:extLst>
                  <a:ext uri="{FF2B5EF4-FFF2-40B4-BE49-F238E27FC236}">
                    <a16:creationId xmlns:a16="http://schemas.microsoft.com/office/drawing/2014/main" id="{400FFB96-D38D-984F-8EA0-9597141B4858}"/>
                  </a:ext>
                </a:extLst>
              </p:cNvPr>
              <p:cNvPicPr/>
              <p:nvPr/>
            </p:nvPicPr>
            <p:blipFill>
              <a:blip r:embed="rId508"/>
              <a:stretch>
                <a:fillRect/>
              </a:stretch>
            </p:blipFill>
            <p:spPr>
              <a:xfrm>
                <a:off x="76453" y="2529627"/>
                <a:ext cx="21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3" name="Freihand 332">
                <a:extLst>
                  <a:ext uri="{FF2B5EF4-FFF2-40B4-BE49-F238E27FC236}">
                    <a16:creationId xmlns:a16="http://schemas.microsoft.com/office/drawing/2014/main" id="{2989DA4F-6B00-FC2D-054F-22E71F952A88}"/>
                  </a:ext>
                </a:extLst>
              </p14:cNvPr>
              <p14:cNvContentPartPr/>
              <p14:nvPr/>
            </p14:nvContentPartPr>
            <p14:xfrm>
              <a:off x="8028853" y="2100147"/>
              <a:ext cx="77400" cy="218880"/>
            </p14:xfrm>
          </p:contentPart>
        </mc:Choice>
        <mc:Fallback xmlns="">
          <p:pic>
            <p:nvPicPr>
              <p:cNvPr id="333" name="Freihand 332">
                <a:extLst>
                  <a:ext uri="{FF2B5EF4-FFF2-40B4-BE49-F238E27FC236}">
                    <a16:creationId xmlns:a16="http://schemas.microsoft.com/office/drawing/2014/main" id="{2989DA4F-6B00-FC2D-054F-22E71F952A88}"/>
                  </a:ext>
                </a:extLst>
              </p:cNvPr>
              <p:cNvPicPr/>
              <p:nvPr/>
            </p:nvPicPr>
            <p:blipFill>
              <a:blip r:embed="rId510"/>
              <a:stretch>
                <a:fillRect/>
              </a:stretch>
            </p:blipFill>
            <p:spPr>
              <a:xfrm>
                <a:off x="8019853" y="2091507"/>
                <a:ext cx="95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4" name="Freihand 333">
                <a:extLst>
                  <a:ext uri="{FF2B5EF4-FFF2-40B4-BE49-F238E27FC236}">
                    <a16:creationId xmlns:a16="http://schemas.microsoft.com/office/drawing/2014/main" id="{1289F2D4-62AD-EEEA-F3C5-CD192AEB0A7E}"/>
                  </a:ext>
                </a:extLst>
              </p14:cNvPr>
              <p14:cNvContentPartPr/>
              <p14:nvPr/>
            </p14:nvContentPartPr>
            <p14:xfrm>
              <a:off x="8136493" y="2174307"/>
              <a:ext cx="191880" cy="97920"/>
            </p14:xfrm>
          </p:contentPart>
        </mc:Choice>
        <mc:Fallback xmlns="">
          <p:pic>
            <p:nvPicPr>
              <p:cNvPr id="334" name="Freihand 333">
                <a:extLst>
                  <a:ext uri="{FF2B5EF4-FFF2-40B4-BE49-F238E27FC236}">
                    <a16:creationId xmlns:a16="http://schemas.microsoft.com/office/drawing/2014/main" id="{1289F2D4-62AD-EEEA-F3C5-CD192AEB0A7E}"/>
                  </a:ext>
                </a:extLst>
              </p:cNvPr>
              <p:cNvPicPr/>
              <p:nvPr/>
            </p:nvPicPr>
            <p:blipFill>
              <a:blip r:embed="rId512"/>
              <a:stretch>
                <a:fillRect/>
              </a:stretch>
            </p:blipFill>
            <p:spPr>
              <a:xfrm>
                <a:off x="8127493" y="2165667"/>
                <a:ext cx="209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5" name="Freihand 334">
                <a:extLst>
                  <a:ext uri="{FF2B5EF4-FFF2-40B4-BE49-F238E27FC236}">
                    <a16:creationId xmlns:a16="http://schemas.microsoft.com/office/drawing/2014/main" id="{9A98C2E4-3C50-FFE1-6CBC-69B69B4D2B42}"/>
                  </a:ext>
                </a:extLst>
              </p14:cNvPr>
              <p14:cNvContentPartPr/>
              <p14:nvPr/>
            </p14:nvContentPartPr>
            <p14:xfrm>
              <a:off x="8353933" y="2138667"/>
              <a:ext cx="110160" cy="111960"/>
            </p14:xfrm>
          </p:contentPart>
        </mc:Choice>
        <mc:Fallback xmlns="">
          <p:pic>
            <p:nvPicPr>
              <p:cNvPr id="335" name="Freihand 334">
                <a:extLst>
                  <a:ext uri="{FF2B5EF4-FFF2-40B4-BE49-F238E27FC236}">
                    <a16:creationId xmlns:a16="http://schemas.microsoft.com/office/drawing/2014/main" id="{9A98C2E4-3C50-FFE1-6CBC-69B69B4D2B42}"/>
                  </a:ext>
                </a:extLst>
              </p:cNvPr>
              <p:cNvPicPr/>
              <p:nvPr/>
            </p:nvPicPr>
            <p:blipFill>
              <a:blip r:embed="rId514"/>
              <a:stretch>
                <a:fillRect/>
              </a:stretch>
            </p:blipFill>
            <p:spPr>
              <a:xfrm>
                <a:off x="8344933" y="2129667"/>
                <a:ext cx="127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6" name="Freihand 335">
                <a:extLst>
                  <a:ext uri="{FF2B5EF4-FFF2-40B4-BE49-F238E27FC236}">
                    <a16:creationId xmlns:a16="http://schemas.microsoft.com/office/drawing/2014/main" id="{54511B82-2B38-52BD-B39F-91967F06611C}"/>
                  </a:ext>
                </a:extLst>
              </p14:cNvPr>
              <p14:cNvContentPartPr/>
              <p14:nvPr/>
            </p14:nvContentPartPr>
            <p14:xfrm>
              <a:off x="8510173" y="2095467"/>
              <a:ext cx="152640" cy="186480"/>
            </p14:xfrm>
          </p:contentPart>
        </mc:Choice>
        <mc:Fallback xmlns="">
          <p:pic>
            <p:nvPicPr>
              <p:cNvPr id="336" name="Freihand 335">
                <a:extLst>
                  <a:ext uri="{FF2B5EF4-FFF2-40B4-BE49-F238E27FC236}">
                    <a16:creationId xmlns:a16="http://schemas.microsoft.com/office/drawing/2014/main" id="{54511B82-2B38-52BD-B39F-91967F06611C}"/>
                  </a:ext>
                </a:extLst>
              </p:cNvPr>
              <p:cNvPicPr/>
              <p:nvPr/>
            </p:nvPicPr>
            <p:blipFill>
              <a:blip r:embed="rId516"/>
              <a:stretch>
                <a:fillRect/>
              </a:stretch>
            </p:blipFill>
            <p:spPr>
              <a:xfrm>
                <a:off x="8501173" y="2086827"/>
                <a:ext cx="170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7" name="Freihand 336">
                <a:extLst>
                  <a:ext uri="{FF2B5EF4-FFF2-40B4-BE49-F238E27FC236}">
                    <a16:creationId xmlns:a16="http://schemas.microsoft.com/office/drawing/2014/main" id="{59D0F1BC-5926-31C6-D24B-DC4792A3AECC}"/>
                  </a:ext>
                </a:extLst>
              </p14:cNvPr>
              <p14:cNvContentPartPr/>
              <p14:nvPr/>
            </p14:nvContentPartPr>
            <p14:xfrm>
              <a:off x="8547253" y="2118867"/>
              <a:ext cx="272160" cy="63000"/>
            </p14:xfrm>
          </p:contentPart>
        </mc:Choice>
        <mc:Fallback xmlns="">
          <p:pic>
            <p:nvPicPr>
              <p:cNvPr id="337" name="Freihand 336">
                <a:extLst>
                  <a:ext uri="{FF2B5EF4-FFF2-40B4-BE49-F238E27FC236}">
                    <a16:creationId xmlns:a16="http://schemas.microsoft.com/office/drawing/2014/main" id="{59D0F1BC-5926-31C6-D24B-DC4792A3AECC}"/>
                  </a:ext>
                </a:extLst>
              </p:cNvPr>
              <p:cNvPicPr/>
              <p:nvPr/>
            </p:nvPicPr>
            <p:blipFill>
              <a:blip r:embed="rId518"/>
              <a:stretch>
                <a:fillRect/>
              </a:stretch>
            </p:blipFill>
            <p:spPr>
              <a:xfrm>
                <a:off x="8538253" y="2109867"/>
                <a:ext cx="28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8" name="Freihand 337">
                <a:extLst>
                  <a:ext uri="{FF2B5EF4-FFF2-40B4-BE49-F238E27FC236}">
                    <a16:creationId xmlns:a16="http://schemas.microsoft.com/office/drawing/2014/main" id="{F6EA4523-3F11-1CBB-4C33-B42F15F04793}"/>
                  </a:ext>
                </a:extLst>
              </p14:cNvPr>
              <p14:cNvContentPartPr/>
              <p14:nvPr/>
            </p14:nvContentPartPr>
            <p14:xfrm>
              <a:off x="8797453" y="2223987"/>
              <a:ext cx="6120" cy="20880"/>
            </p14:xfrm>
          </p:contentPart>
        </mc:Choice>
        <mc:Fallback xmlns="">
          <p:pic>
            <p:nvPicPr>
              <p:cNvPr id="338" name="Freihand 337">
                <a:extLst>
                  <a:ext uri="{FF2B5EF4-FFF2-40B4-BE49-F238E27FC236}">
                    <a16:creationId xmlns:a16="http://schemas.microsoft.com/office/drawing/2014/main" id="{F6EA4523-3F11-1CBB-4C33-B42F15F04793}"/>
                  </a:ext>
                </a:extLst>
              </p:cNvPr>
              <p:cNvPicPr/>
              <p:nvPr/>
            </p:nvPicPr>
            <p:blipFill>
              <a:blip r:embed="rId520"/>
              <a:stretch>
                <a:fillRect/>
              </a:stretch>
            </p:blipFill>
            <p:spPr>
              <a:xfrm>
                <a:off x="8788453" y="2214987"/>
                <a:ext cx="23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9" name="Freihand 338">
                <a:extLst>
                  <a:ext uri="{FF2B5EF4-FFF2-40B4-BE49-F238E27FC236}">
                    <a16:creationId xmlns:a16="http://schemas.microsoft.com/office/drawing/2014/main" id="{54B75C03-E5E3-3B45-3FF9-724A3BA09E63}"/>
                  </a:ext>
                </a:extLst>
              </p14:cNvPr>
              <p14:cNvContentPartPr/>
              <p14:nvPr/>
            </p14:nvContentPartPr>
            <p14:xfrm>
              <a:off x="8500453" y="2076747"/>
              <a:ext cx="119520" cy="203040"/>
            </p14:xfrm>
          </p:contentPart>
        </mc:Choice>
        <mc:Fallback xmlns="">
          <p:pic>
            <p:nvPicPr>
              <p:cNvPr id="339" name="Freihand 338">
                <a:extLst>
                  <a:ext uri="{FF2B5EF4-FFF2-40B4-BE49-F238E27FC236}">
                    <a16:creationId xmlns:a16="http://schemas.microsoft.com/office/drawing/2014/main" id="{54B75C03-E5E3-3B45-3FF9-724A3BA09E63}"/>
                  </a:ext>
                </a:extLst>
              </p:cNvPr>
              <p:cNvPicPr/>
              <p:nvPr/>
            </p:nvPicPr>
            <p:blipFill>
              <a:blip r:embed="rId522"/>
              <a:stretch>
                <a:fillRect/>
              </a:stretch>
            </p:blipFill>
            <p:spPr>
              <a:xfrm>
                <a:off x="8491453" y="2068107"/>
                <a:ext cx="137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0" name="Freihand 339">
                <a:extLst>
                  <a:ext uri="{FF2B5EF4-FFF2-40B4-BE49-F238E27FC236}">
                    <a16:creationId xmlns:a16="http://schemas.microsoft.com/office/drawing/2014/main" id="{A6A51F1F-B8D0-629C-8E5C-7DB3AFA02063}"/>
                  </a:ext>
                </a:extLst>
              </p14:cNvPr>
              <p14:cNvContentPartPr/>
              <p14:nvPr/>
            </p14:nvContentPartPr>
            <p14:xfrm>
              <a:off x="8592973" y="2079267"/>
              <a:ext cx="42840" cy="221400"/>
            </p14:xfrm>
          </p:contentPart>
        </mc:Choice>
        <mc:Fallback xmlns="">
          <p:pic>
            <p:nvPicPr>
              <p:cNvPr id="340" name="Freihand 339">
                <a:extLst>
                  <a:ext uri="{FF2B5EF4-FFF2-40B4-BE49-F238E27FC236}">
                    <a16:creationId xmlns:a16="http://schemas.microsoft.com/office/drawing/2014/main" id="{A6A51F1F-B8D0-629C-8E5C-7DB3AFA02063}"/>
                  </a:ext>
                </a:extLst>
              </p:cNvPr>
              <p:cNvPicPr/>
              <p:nvPr/>
            </p:nvPicPr>
            <p:blipFill>
              <a:blip r:embed="rId524"/>
              <a:stretch>
                <a:fillRect/>
              </a:stretch>
            </p:blipFill>
            <p:spPr>
              <a:xfrm>
                <a:off x="8584333" y="2070627"/>
                <a:ext cx="604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1" name="Freihand 340">
                <a:extLst>
                  <a:ext uri="{FF2B5EF4-FFF2-40B4-BE49-F238E27FC236}">
                    <a16:creationId xmlns:a16="http://schemas.microsoft.com/office/drawing/2014/main" id="{B18C17C7-86DB-3ED8-9AA8-597C9D3077BD}"/>
                  </a:ext>
                </a:extLst>
              </p14:cNvPr>
              <p14:cNvContentPartPr/>
              <p14:nvPr/>
            </p14:nvContentPartPr>
            <p14:xfrm>
              <a:off x="8526733" y="2193387"/>
              <a:ext cx="66600" cy="23040"/>
            </p14:xfrm>
          </p:contentPart>
        </mc:Choice>
        <mc:Fallback xmlns="">
          <p:pic>
            <p:nvPicPr>
              <p:cNvPr id="341" name="Freihand 340">
                <a:extLst>
                  <a:ext uri="{FF2B5EF4-FFF2-40B4-BE49-F238E27FC236}">
                    <a16:creationId xmlns:a16="http://schemas.microsoft.com/office/drawing/2014/main" id="{B18C17C7-86DB-3ED8-9AA8-597C9D3077BD}"/>
                  </a:ext>
                </a:extLst>
              </p:cNvPr>
              <p:cNvPicPr/>
              <p:nvPr/>
            </p:nvPicPr>
            <p:blipFill>
              <a:blip r:embed="rId526"/>
              <a:stretch>
                <a:fillRect/>
              </a:stretch>
            </p:blipFill>
            <p:spPr>
              <a:xfrm>
                <a:off x="8517733" y="2184747"/>
                <a:ext cx="84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99" name="Freihand 398">
                <a:extLst>
                  <a:ext uri="{FF2B5EF4-FFF2-40B4-BE49-F238E27FC236}">
                    <a16:creationId xmlns:a16="http://schemas.microsoft.com/office/drawing/2014/main" id="{2CA8E4AF-20CD-418B-266D-044734762C67}"/>
                  </a:ext>
                </a:extLst>
              </p14:cNvPr>
              <p14:cNvContentPartPr/>
              <p14:nvPr/>
            </p14:nvContentPartPr>
            <p14:xfrm>
              <a:off x="8079613" y="3635547"/>
              <a:ext cx="7560" cy="52920"/>
            </p14:xfrm>
          </p:contentPart>
        </mc:Choice>
        <mc:Fallback xmlns="">
          <p:pic>
            <p:nvPicPr>
              <p:cNvPr id="399" name="Freihand 398">
                <a:extLst>
                  <a:ext uri="{FF2B5EF4-FFF2-40B4-BE49-F238E27FC236}">
                    <a16:creationId xmlns:a16="http://schemas.microsoft.com/office/drawing/2014/main" id="{2CA8E4AF-20CD-418B-266D-044734762C67}"/>
                  </a:ext>
                </a:extLst>
              </p:cNvPr>
              <p:cNvPicPr/>
              <p:nvPr/>
            </p:nvPicPr>
            <p:blipFill>
              <a:blip r:embed="rId528"/>
              <a:stretch>
                <a:fillRect/>
              </a:stretch>
            </p:blipFill>
            <p:spPr>
              <a:xfrm>
                <a:off x="8070613" y="3626547"/>
                <a:ext cx="25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00" name="Freihand 399">
                <a:extLst>
                  <a:ext uri="{FF2B5EF4-FFF2-40B4-BE49-F238E27FC236}">
                    <a16:creationId xmlns:a16="http://schemas.microsoft.com/office/drawing/2014/main" id="{862E947D-E670-5131-4782-BCC96E60CDF6}"/>
                  </a:ext>
                </a:extLst>
              </p14:cNvPr>
              <p14:cNvContentPartPr/>
              <p14:nvPr/>
            </p14:nvContentPartPr>
            <p14:xfrm>
              <a:off x="8040373" y="3461307"/>
              <a:ext cx="86040" cy="202680"/>
            </p14:xfrm>
          </p:contentPart>
        </mc:Choice>
        <mc:Fallback xmlns="">
          <p:pic>
            <p:nvPicPr>
              <p:cNvPr id="400" name="Freihand 399">
                <a:extLst>
                  <a:ext uri="{FF2B5EF4-FFF2-40B4-BE49-F238E27FC236}">
                    <a16:creationId xmlns:a16="http://schemas.microsoft.com/office/drawing/2014/main" id="{862E947D-E670-5131-4782-BCC96E60CDF6}"/>
                  </a:ext>
                </a:extLst>
              </p:cNvPr>
              <p:cNvPicPr/>
              <p:nvPr/>
            </p:nvPicPr>
            <p:blipFill>
              <a:blip r:embed="rId530"/>
              <a:stretch>
                <a:fillRect/>
              </a:stretch>
            </p:blipFill>
            <p:spPr>
              <a:xfrm>
                <a:off x="8031733" y="3452307"/>
                <a:ext cx="1036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01" name="Freihand 400">
                <a:extLst>
                  <a:ext uri="{FF2B5EF4-FFF2-40B4-BE49-F238E27FC236}">
                    <a16:creationId xmlns:a16="http://schemas.microsoft.com/office/drawing/2014/main" id="{F90298A7-68E3-344E-CBBF-94A9130699FD}"/>
                  </a:ext>
                </a:extLst>
              </p14:cNvPr>
              <p14:cNvContentPartPr/>
              <p14:nvPr/>
            </p14:nvContentPartPr>
            <p14:xfrm>
              <a:off x="8169253" y="3544107"/>
              <a:ext cx="200520" cy="80640"/>
            </p14:xfrm>
          </p:contentPart>
        </mc:Choice>
        <mc:Fallback xmlns="">
          <p:pic>
            <p:nvPicPr>
              <p:cNvPr id="401" name="Freihand 400">
                <a:extLst>
                  <a:ext uri="{FF2B5EF4-FFF2-40B4-BE49-F238E27FC236}">
                    <a16:creationId xmlns:a16="http://schemas.microsoft.com/office/drawing/2014/main" id="{F90298A7-68E3-344E-CBBF-94A9130699FD}"/>
                  </a:ext>
                </a:extLst>
              </p:cNvPr>
              <p:cNvPicPr/>
              <p:nvPr/>
            </p:nvPicPr>
            <p:blipFill>
              <a:blip r:embed="rId532"/>
              <a:stretch>
                <a:fillRect/>
              </a:stretch>
            </p:blipFill>
            <p:spPr>
              <a:xfrm>
                <a:off x="8160253" y="3535107"/>
                <a:ext cx="218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02" name="Freihand 401">
                <a:extLst>
                  <a:ext uri="{FF2B5EF4-FFF2-40B4-BE49-F238E27FC236}">
                    <a16:creationId xmlns:a16="http://schemas.microsoft.com/office/drawing/2014/main" id="{A7CF0114-5BEF-4AA5-C7A1-B2DB250072AE}"/>
                  </a:ext>
                </a:extLst>
              </p14:cNvPr>
              <p14:cNvContentPartPr/>
              <p14:nvPr/>
            </p14:nvContentPartPr>
            <p14:xfrm>
              <a:off x="8378053" y="3504147"/>
              <a:ext cx="136080" cy="106920"/>
            </p14:xfrm>
          </p:contentPart>
        </mc:Choice>
        <mc:Fallback xmlns="">
          <p:pic>
            <p:nvPicPr>
              <p:cNvPr id="402" name="Freihand 401">
                <a:extLst>
                  <a:ext uri="{FF2B5EF4-FFF2-40B4-BE49-F238E27FC236}">
                    <a16:creationId xmlns:a16="http://schemas.microsoft.com/office/drawing/2014/main" id="{A7CF0114-5BEF-4AA5-C7A1-B2DB250072AE}"/>
                  </a:ext>
                </a:extLst>
              </p:cNvPr>
              <p:cNvPicPr/>
              <p:nvPr/>
            </p:nvPicPr>
            <p:blipFill>
              <a:blip r:embed="rId534"/>
              <a:stretch>
                <a:fillRect/>
              </a:stretch>
            </p:blipFill>
            <p:spPr>
              <a:xfrm>
                <a:off x="8369413" y="3495507"/>
                <a:ext cx="153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03" name="Freihand 402">
                <a:extLst>
                  <a:ext uri="{FF2B5EF4-FFF2-40B4-BE49-F238E27FC236}">
                    <a16:creationId xmlns:a16="http://schemas.microsoft.com/office/drawing/2014/main" id="{125D7FDF-655B-E777-05C5-A06C95C15C05}"/>
                  </a:ext>
                </a:extLst>
              </p14:cNvPr>
              <p14:cNvContentPartPr/>
              <p14:nvPr/>
            </p14:nvContentPartPr>
            <p14:xfrm>
              <a:off x="8631853" y="3473907"/>
              <a:ext cx="23400" cy="160560"/>
            </p14:xfrm>
          </p:contentPart>
        </mc:Choice>
        <mc:Fallback xmlns="">
          <p:pic>
            <p:nvPicPr>
              <p:cNvPr id="403" name="Freihand 402">
                <a:extLst>
                  <a:ext uri="{FF2B5EF4-FFF2-40B4-BE49-F238E27FC236}">
                    <a16:creationId xmlns:a16="http://schemas.microsoft.com/office/drawing/2014/main" id="{125D7FDF-655B-E777-05C5-A06C95C15C05}"/>
                  </a:ext>
                </a:extLst>
              </p:cNvPr>
              <p:cNvPicPr/>
              <p:nvPr/>
            </p:nvPicPr>
            <p:blipFill>
              <a:blip r:embed="rId536"/>
              <a:stretch>
                <a:fillRect/>
              </a:stretch>
            </p:blipFill>
            <p:spPr>
              <a:xfrm>
                <a:off x="8622853" y="3465267"/>
                <a:ext cx="41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04" name="Freihand 403">
                <a:extLst>
                  <a:ext uri="{FF2B5EF4-FFF2-40B4-BE49-F238E27FC236}">
                    <a16:creationId xmlns:a16="http://schemas.microsoft.com/office/drawing/2014/main" id="{74A6D0EE-9663-8D1D-A1F5-4A3613058116}"/>
                  </a:ext>
                </a:extLst>
              </p14:cNvPr>
              <p14:cNvContentPartPr/>
              <p14:nvPr/>
            </p14:nvContentPartPr>
            <p14:xfrm>
              <a:off x="8580733" y="3448707"/>
              <a:ext cx="178560" cy="228240"/>
            </p14:xfrm>
          </p:contentPart>
        </mc:Choice>
        <mc:Fallback xmlns="">
          <p:pic>
            <p:nvPicPr>
              <p:cNvPr id="404" name="Freihand 403">
                <a:extLst>
                  <a:ext uri="{FF2B5EF4-FFF2-40B4-BE49-F238E27FC236}">
                    <a16:creationId xmlns:a16="http://schemas.microsoft.com/office/drawing/2014/main" id="{74A6D0EE-9663-8D1D-A1F5-4A3613058116}"/>
                  </a:ext>
                </a:extLst>
              </p:cNvPr>
              <p:cNvPicPr/>
              <p:nvPr/>
            </p:nvPicPr>
            <p:blipFill>
              <a:blip r:embed="rId538"/>
              <a:stretch>
                <a:fillRect/>
              </a:stretch>
            </p:blipFill>
            <p:spPr>
              <a:xfrm>
                <a:off x="8572093" y="3440067"/>
                <a:ext cx="1962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05" name="Freihand 404">
                <a:extLst>
                  <a:ext uri="{FF2B5EF4-FFF2-40B4-BE49-F238E27FC236}">
                    <a16:creationId xmlns:a16="http://schemas.microsoft.com/office/drawing/2014/main" id="{670B9787-2E3F-11E1-B091-4866378F26FB}"/>
                  </a:ext>
                </a:extLst>
              </p14:cNvPr>
              <p14:cNvContentPartPr/>
              <p14:nvPr/>
            </p14:nvContentPartPr>
            <p14:xfrm>
              <a:off x="8843533" y="3530427"/>
              <a:ext cx="9360" cy="124920"/>
            </p14:xfrm>
          </p:contentPart>
        </mc:Choice>
        <mc:Fallback xmlns="">
          <p:pic>
            <p:nvPicPr>
              <p:cNvPr id="405" name="Freihand 404">
                <a:extLst>
                  <a:ext uri="{FF2B5EF4-FFF2-40B4-BE49-F238E27FC236}">
                    <a16:creationId xmlns:a16="http://schemas.microsoft.com/office/drawing/2014/main" id="{670B9787-2E3F-11E1-B091-4866378F26FB}"/>
                  </a:ext>
                </a:extLst>
              </p:cNvPr>
              <p:cNvPicPr/>
              <p:nvPr/>
            </p:nvPicPr>
            <p:blipFill>
              <a:blip r:embed="rId540"/>
              <a:stretch>
                <a:fillRect/>
              </a:stretch>
            </p:blipFill>
            <p:spPr>
              <a:xfrm>
                <a:off x="8834893" y="3521427"/>
                <a:ext cx="27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08" name="Freihand 407">
                <a:extLst>
                  <a:ext uri="{FF2B5EF4-FFF2-40B4-BE49-F238E27FC236}">
                    <a16:creationId xmlns:a16="http://schemas.microsoft.com/office/drawing/2014/main" id="{C67F6FD1-7279-136F-061D-1ABDEDAF23A8}"/>
                  </a:ext>
                </a:extLst>
              </p14:cNvPr>
              <p14:cNvContentPartPr/>
              <p14:nvPr/>
            </p14:nvContentPartPr>
            <p14:xfrm>
              <a:off x="3237613" y="3053787"/>
              <a:ext cx="105840" cy="8280"/>
            </p14:xfrm>
          </p:contentPart>
        </mc:Choice>
        <mc:Fallback xmlns="">
          <p:pic>
            <p:nvPicPr>
              <p:cNvPr id="408" name="Freihand 407">
                <a:extLst>
                  <a:ext uri="{FF2B5EF4-FFF2-40B4-BE49-F238E27FC236}">
                    <a16:creationId xmlns:a16="http://schemas.microsoft.com/office/drawing/2014/main" id="{C67F6FD1-7279-136F-061D-1ABDEDAF23A8}"/>
                  </a:ext>
                </a:extLst>
              </p:cNvPr>
              <p:cNvPicPr/>
              <p:nvPr/>
            </p:nvPicPr>
            <p:blipFill>
              <a:blip r:embed="rId542"/>
              <a:stretch>
                <a:fillRect/>
              </a:stretch>
            </p:blipFill>
            <p:spPr>
              <a:xfrm>
                <a:off x="3228973" y="3044787"/>
                <a:ext cx="123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09" name="Freihand 408">
                <a:extLst>
                  <a:ext uri="{FF2B5EF4-FFF2-40B4-BE49-F238E27FC236}">
                    <a16:creationId xmlns:a16="http://schemas.microsoft.com/office/drawing/2014/main" id="{981CCDC2-AA77-D4A1-FDD4-61C36ECD139C}"/>
                  </a:ext>
                </a:extLst>
              </p14:cNvPr>
              <p14:cNvContentPartPr/>
              <p14:nvPr/>
            </p14:nvContentPartPr>
            <p14:xfrm>
              <a:off x="3402133" y="3054867"/>
              <a:ext cx="257400" cy="6840"/>
            </p14:xfrm>
          </p:contentPart>
        </mc:Choice>
        <mc:Fallback xmlns="">
          <p:pic>
            <p:nvPicPr>
              <p:cNvPr id="409" name="Freihand 408">
                <a:extLst>
                  <a:ext uri="{FF2B5EF4-FFF2-40B4-BE49-F238E27FC236}">
                    <a16:creationId xmlns:a16="http://schemas.microsoft.com/office/drawing/2014/main" id="{981CCDC2-AA77-D4A1-FDD4-61C36ECD139C}"/>
                  </a:ext>
                </a:extLst>
              </p:cNvPr>
              <p:cNvPicPr/>
              <p:nvPr/>
            </p:nvPicPr>
            <p:blipFill>
              <a:blip r:embed="rId544"/>
              <a:stretch>
                <a:fillRect/>
              </a:stretch>
            </p:blipFill>
            <p:spPr>
              <a:xfrm>
                <a:off x="3393133" y="3045867"/>
                <a:ext cx="275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11" name="Freihand 410">
                <a:extLst>
                  <a:ext uri="{FF2B5EF4-FFF2-40B4-BE49-F238E27FC236}">
                    <a16:creationId xmlns:a16="http://schemas.microsoft.com/office/drawing/2014/main" id="{3BA932C3-2FE6-E2D5-EBD3-209B6DCB5585}"/>
                  </a:ext>
                </a:extLst>
              </p14:cNvPr>
              <p14:cNvContentPartPr/>
              <p14:nvPr/>
            </p14:nvContentPartPr>
            <p14:xfrm>
              <a:off x="3516253" y="3051627"/>
              <a:ext cx="131760" cy="1800"/>
            </p14:xfrm>
          </p:contentPart>
        </mc:Choice>
        <mc:Fallback xmlns="">
          <p:pic>
            <p:nvPicPr>
              <p:cNvPr id="411" name="Freihand 410">
                <a:extLst>
                  <a:ext uri="{FF2B5EF4-FFF2-40B4-BE49-F238E27FC236}">
                    <a16:creationId xmlns:a16="http://schemas.microsoft.com/office/drawing/2014/main" id="{3BA932C3-2FE6-E2D5-EBD3-209B6DCB5585}"/>
                  </a:ext>
                </a:extLst>
              </p:cNvPr>
              <p:cNvPicPr/>
              <p:nvPr/>
            </p:nvPicPr>
            <p:blipFill>
              <a:blip r:embed="rId546"/>
              <a:stretch>
                <a:fillRect/>
              </a:stretch>
            </p:blipFill>
            <p:spPr>
              <a:xfrm>
                <a:off x="3507253" y="3042627"/>
                <a:ext cx="149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12" name="Freihand 411">
                <a:extLst>
                  <a:ext uri="{FF2B5EF4-FFF2-40B4-BE49-F238E27FC236}">
                    <a16:creationId xmlns:a16="http://schemas.microsoft.com/office/drawing/2014/main" id="{791FD87D-7556-E448-1CB8-2F1D0DAF34A6}"/>
                  </a:ext>
                </a:extLst>
              </p14:cNvPr>
              <p14:cNvContentPartPr/>
              <p14:nvPr/>
            </p14:nvContentPartPr>
            <p14:xfrm>
              <a:off x="3822613" y="3057387"/>
              <a:ext cx="75600" cy="3600"/>
            </p14:xfrm>
          </p:contentPart>
        </mc:Choice>
        <mc:Fallback xmlns="">
          <p:pic>
            <p:nvPicPr>
              <p:cNvPr id="412" name="Freihand 411">
                <a:extLst>
                  <a:ext uri="{FF2B5EF4-FFF2-40B4-BE49-F238E27FC236}">
                    <a16:creationId xmlns:a16="http://schemas.microsoft.com/office/drawing/2014/main" id="{791FD87D-7556-E448-1CB8-2F1D0DAF34A6}"/>
                  </a:ext>
                </a:extLst>
              </p:cNvPr>
              <p:cNvPicPr/>
              <p:nvPr/>
            </p:nvPicPr>
            <p:blipFill>
              <a:blip r:embed="rId548"/>
              <a:stretch>
                <a:fillRect/>
              </a:stretch>
            </p:blipFill>
            <p:spPr>
              <a:xfrm>
                <a:off x="3813613" y="3048387"/>
                <a:ext cx="93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13" name="Freihand 412">
                <a:extLst>
                  <a:ext uri="{FF2B5EF4-FFF2-40B4-BE49-F238E27FC236}">
                    <a16:creationId xmlns:a16="http://schemas.microsoft.com/office/drawing/2014/main" id="{7BDD158D-A3EC-24A1-D906-BEB221BB8BA1}"/>
                  </a:ext>
                </a:extLst>
              </p14:cNvPr>
              <p14:cNvContentPartPr/>
              <p14:nvPr/>
            </p14:nvContentPartPr>
            <p14:xfrm>
              <a:off x="4029973" y="3059907"/>
              <a:ext cx="234720" cy="8280"/>
            </p14:xfrm>
          </p:contentPart>
        </mc:Choice>
        <mc:Fallback xmlns="">
          <p:pic>
            <p:nvPicPr>
              <p:cNvPr id="413" name="Freihand 412">
                <a:extLst>
                  <a:ext uri="{FF2B5EF4-FFF2-40B4-BE49-F238E27FC236}">
                    <a16:creationId xmlns:a16="http://schemas.microsoft.com/office/drawing/2014/main" id="{7BDD158D-A3EC-24A1-D906-BEB221BB8BA1}"/>
                  </a:ext>
                </a:extLst>
              </p:cNvPr>
              <p:cNvPicPr/>
              <p:nvPr/>
            </p:nvPicPr>
            <p:blipFill>
              <a:blip r:embed="rId550"/>
              <a:stretch>
                <a:fillRect/>
              </a:stretch>
            </p:blipFill>
            <p:spPr>
              <a:xfrm>
                <a:off x="4021333" y="3051267"/>
                <a:ext cx="252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14" name="Freihand 413">
                <a:extLst>
                  <a:ext uri="{FF2B5EF4-FFF2-40B4-BE49-F238E27FC236}">
                    <a16:creationId xmlns:a16="http://schemas.microsoft.com/office/drawing/2014/main" id="{443A6151-CA36-D06C-D730-34FF22D9FF15}"/>
                  </a:ext>
                </a:extLst>
              </p14:cNvPr>
              <p14:cNvContentPartPr/>
              <p14:nvPr/>
            </p14:nvContentPartPr>
            <p14:xfrm>
              <a:off x="4325533" y="3072507"/>
              <a:ext cx="148680" cy="6120"/>
            </p14:xfrm>
          </p:contentPart>
        </mc:Choice>
        <mc:Fallback xmlns="">
          <p:pic>
            <p:nvPicPr>
              <p:cNvPr id="414" name="Freihand 413">
                <a:extLst>
                  <a:ext uri="{FF2B5EF4-FFF2-40B4-BE49-F238E27FC236}">
                    <a16:creationId xmlns:a16="http://schemas.microsoft.com/office/drawing/2014/main" id="{443A6151-CA36-D06C-D730-34FF22D9FF15}"/>
                  </a:ext>
                </a:extLst>
              </p:cNvPr>
              <p:cNvPicPr/>
              <p:nvPr/>
            </p:nvPicPr>
            <p:blipFill>
              <a:blip r:embed="rId552"/>
              <a:stretch>
                <a:fillRect/>
              </a:stretch>
            </p:blipFill>
            <p:spPr>
              <a:xfrm>
                <a:off x="4316533" y="3063867"/>
                <a:ext cx="166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63" name="Freihand 462">
                <a:extLst>
                  <a:ext uri="{FF2B5EF4-FFF2-40B4-BE49-F238E27FC236}">
                    <a16:creationId xmlns:a16="http://schemas.microsoft.com/office/drawing/2014/main" id="{557CCF78-B4ED-E25F-BC20-9121FE15F27D}"/>
                  </a:ext>
                </a:extLst>
              </p14:cNvPr>
              <p14:cNvContentPartPr/>
              <p14:nvPr/>
            </p14:nvContentPartPr>
            <p14:xfrm>
              <a:off x="5752213" y="2669667"/>
              <a:ext cx="1293480" cy="339840"/>
            </p14:xfrm>
          </p:contentPart>
        </mc:Choice>
        <mc:Fallback xmlns="">
          <p:pic>
            <p:nvPicPr>
              <p:cNvPr id="463" name="Freihand 462">
                <a:extLst>
                  <a:ext uri="{FF2B5EF4-FFF2-40B4-BE49-F238E27FC236}">
                    <a16:creationId xmlns:a16="http://schemas.microsoft.com/office/drawing/2014/main" id="{557CCF78-B4ED-E25F-BC20-9121FE15F27D}"/>
                  </a:ext>
                </a:extLst>
              </p:cNvPr>
              <p:cNvPicPr/>
              <p:nvPr/>
            </p:nvPicPr>
            <p:blipFill>
              <a:blip r:embed="rId554"/>
              <a:stretch>
                <a:fillRect/>
              </a:stretch>
            </p:blipFill>
            <p:spPr>
              <a:xfrm>
                <a:off x="5743573" y="2660667"/>
                <a:ext cx="13111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65" name="Freihand 464">
                <a:extLst>
                  <a:ext uri="{FF2B5EF4-FFF2-40B4-BE49-F238E27FC236}">
                    <a16:creationId xmlns:a16="http://schemas.microsoft.com/office/drawing/2014/main" id="{B54DF6B0-4986-7F4E-CEA2-28CA7207483C}"/>
                  </a:ext>
                </a:extLst>
              </p14:cNvPr>
              <p14:cNvContentPartPr/>
              <p14:nvPr/>
            </p14:nvContentPartPr>
            <p14:xfrm>
              <a:off x="5784973" y="2648787"/>
              <a:ext cx="1250280" cy="35280"/>
            </p14:xfrm>
          </p:contentPart>
        </mc:Choice>
        <mc:Fallback xmlns="">
          <p:pic>
            <p:nvPicPr>
              <p:cNvPr id="465" name="Freihand 464">
                <a:extLst>
                  <a:ext uri="{FF2B5EF4-FFF2-40B4-BE49-F238E27FC236}">
                    <a16:creationId xmlns:a16="http://schemas.microsoft.com/office/drawing/2014/main" id="{B54DF6B0-4986-7F4E-CEA2-28CA7207483C}"/>
                  </a:ext>
                </a:extLst>
              </p:cNvPr>
              <p:cNvPicPr/>
              <p:nvPr/>
            </p:nvPicPr>
            <p:blipFill>
              <a:blip r:embed="rId556"/>
              <a:stretch>
                <a:fillRect/>
              </a:stretch>
            </p:blipFill>
            <p:spPr>
              <a:xfrm>
                <a:off x="5775973" y="2640147"/>
                <a:ext cx="1267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67" name="Freihand 466">
                <a:extLst>
                  <a:ext uri="{FF2B5EF4-FFF2-40B4-BE49-F238E27FC236}">
                    <a16:creationId xmlns:a16="http://schemas.microsoft.com/office/drawing/2014/main" id="{C4305B24-CC65-B248-5C55-B0F500DC47AC}"/>
                  </a:ext>
                </a:extLst>
              </p14:cNvPr>
              <p14:cNvContentPartPr/>
              <p14:nvPr/>
            </p14:nvContentPartPr>
            <p14:xfrm>
              <a:off x="6881893" y="2802507"/>
              <a:ext cx="324000" cy="48240"/>
            </p14:xfrm>
          </p:contentPart>
        </mc:Choice>
        <mc:Fallback xmlns="">
          <p:pic>
            <p:nvPicPr>
              <p:cNvPr id="467" name="Freihand 466">
                <a:extLst>
                  <a:ext uri="{FF2B5EF4-FFF2-40B4-BE49-F238E27FC236}">
                    <a16:creationId xmlns:a16="http://schemas.microsoft.com/office/drawing/2014/main" id="{C4305B24-CC65-B248-5C55-B0F500DC47AC}"/>
                  </a:ext>
                </a:extLst>
              </p:cNvPr>
              <p:cNvPicPr/>
              <p:nvPr/>
            </p:nvPicPr>
            <p:blipFill>
              <a:blip r:embed="rId558"/>
              <a:stretch>
                <a:fillRect/>
              </a:stretch>
            </p:blipFill>
            <p:spPr>
              <a:xfrm>
                <a:off x="6873253" y="2793507"/>
                <a:ext cx="341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68" name="Freihand 467">
                <a:extLst>
                  <a:ext uri="{FF2B5EF4-FFF2-40B4-BE49-F238E27FC236}">
                    <a16:creationId xmlns:a16="http://schemas.microsoft.com/office/drawing/2014/main" id="{76BFAAF4-472A-38F9-EDFF-A9ACF3F40E59}"/>
                  </a:ext>
                </a:extLst>
              </p14:cNvPr>
              <p14:cNvContentPartPr/>
              <p14:nvPr/>
            </p14:nvContentPartPr>
            <p14:xfrm>
              <a:off x="7246213" y="2727627"/>
              <a:ext cx="108000" cy="158400"/>
            </p14:xfrm>
          </p:contentPart>
        </mc:Choice>
        <mc:Fallback xmlns="">
          <p:pic>
            <p:nvPicPr>
              <p:cNvPr id="468" name="Freihand 467">
                <a:extLst>
                  <a:ext uri="{FF2B5EF4-FFF2-40B4-BE49-F238E27FC236}">
                    <a16:creationId xmlns:a16="http://schemas.microsoft.com/office/drawing/2014/main" id="{76BFAAF4-472A-38F9-EDFF-A9ACF3F40E59}"/>
                  </a:ext>
                </a:extLst>
              </p:cNvPr>
              <p:cNvPicPr/>
              <p:nvPr/>
            </p:nvPicPr>
            <p:blipFill>
              <a:blip r:embed="rId560"/>
              <a:stretch>
                <a:fillRect/>
              </a:stretch>
            </p:blipFill>
            <p:spPr>
              <a:xfrm>
                <a:off x="7237573" y="2718627"/>
                <a:ext cx="125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69" name="Freihand 468">
                <a:extLst>
                  <a:ext uri="{FF2B5EF4-FFF2-40B4-BE49-F238E27FC236}">
                    <a16:creationId xmlns:a16="http://schemas.microsoft.com/office/drawing/2014/main" id="{012996DF-20B3-959A-BDC0-42A0859E1260}"/>
                  </a:ext>
                </a:extLst>
              </p14:cNvPr>
              <p14:cNvContentPartPr/>
              <p14:nvPr/>
            </p14:nvContentPartPr>
            <p14:xfrm>
              <a:off x="7248733" y="2686227"/>
              <a:ext cx="243000" cy="187920"/>
            </p14:xfrm>
          </p:contentPart>
        </mc:Choice>
        <mc:Fallback xmlns="">
          <p:pic>
            <p:nvPicPr>
              <p:cNvPr id="469" name="Freihand 468">
                <a:extLst>
                  <a:ext uri="{FF2B5EF4-FFF2-40B4-BE49-F238E27FC236}">
                    <a16:creationId xmlns:a16="http://schemas.microsoft.com/office/drawing/2014/main" id="{012996DF-20B3-959A-BDC0-42A0859E1260}"/>
                  </a:ext>
                </a:extLst>
              </p:cNvPr>
              <p:cNvPicPr/>
              <p:nvPr/>
            </p:nvPicPr>
            <p:blipFill>
              <a:blip r:embed="rId562"/>
              <a:stretch>
                <a:fillRect/>
              </a:stretch>
            </p:blipFill>
            <p:spPr>
              <a:xfrm>
                <a:off x="7240093" y="2677227"/>
                <a:ext cx="260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37" name="Freihand 436">
                <a:extLst>
                  <a:ext uri="{FF2B5EF4-FFF2-40B4-BE49-F238E27FC236}">
                    <a16:creationId xmlns:a16="http://schemas.microsoft.com/office/drawing/2014/main" id="{C1706B1B-5359-FB5C-BCA8-57C0BC28E338}"/>
                  </a:ext>
                </a:extLst>
              </p14:cNvPr>
              <p14:cNvContentPartPr/>
              <p14:nvPr/>
            </p14:nvContentPartPr>
            <p14:xfrm>
              <a:off x="9032893" y="3401907"/>
              <a:ext cx="160200" cy="193320"/>
            </p14:xfrm>
          </p:contentPart>
        </mc:Choice>
        <mc:Fallback xmlns="">
          <p:pic>
            <p:nvPicPr>
              <p:cNvPr id="437" name="Freihand 436">
                <a:extLst>
                  <a:ext uri="{FF2B5EF4-FFF2-40B4-BE49-F238E27FC236}">
                    <a16:creationId xmlns:a16="http://schemas.microsoft.com/office/drawing/2014/main" id="{C1706B1B-5359-FB5C-BCA8-57C0BC28E338}"/>
                  </a:ext>
                </a:extLst>
              </p:cNvPr>
              <p:cNvPicPr/>
              <p:nvPr/>
            </p:nvPicPr>
            <p:blipFill>
              <a:blip r:embed="rId564"/>
              <a:stretch>
                <a:fillRect/>
              </a:stretch>
            </p:blipFill>
            <p:spPr>
              <a:xfrm>
                <a:off x="9024253" y="3392907"/>
                <a:ext cx="1778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38" name="Freihand 437">
                <a:extLst>
                  <a:ext uri="{FF2B5EF4-FFF2-40B4-BE49-F238E27FC236}">
                    <a16:creationId xmlns:a16="http://schemas.microsoft.com/office/drawing/2014/main" id="{62424351-3640-AF64-C79B-FDC8067CBE6E}"/>
                  </a:ext>
                </a:extLst>
              </p14:cNvPr>
              <p14:cNvContentPartPr/>
              <p14:nvPr/>
            </p14:nvContentPartPr>
            <p14:xfrm>
              <a:off x="9100933" y="3510987"/>
              <a:ext cx="65880" cy="48600"/>
            </p14:xfrm>
          </p:contentPart>
        </mc:Choice>
        <mc:Fallback xmlns="">
          <p:pic>
            <p:nvPicPr>
              <p:cNvPr id="438" name="Freihand 437">
                <a:extLst>
                  <a:ext uri="{FF2B5EF4-FFF2-40B4-BE49-F238E27FC236}">
                    <a16:creationId xmlns:a16="http://schemas.microsoft.com/office/drawing/2014/main" id="{62424351-3640-AF64-C79B-FDC8067CBE6E}"/>
                  </a:ext>
                </a:extLst>
              </p:cNvPr>
              <p:cNvPicPr/>
              <p:nvPr/>
            </p:nvPicPr>
            <p:blipFill>
              <a:blip r:embed="rId566"/>
              <a:stretch>
                <a:fillRect/>
              </a:stretch>
            </p:blipFill>
            <p:spPr>
              <a:xfrm>
                <a:off x="9092293" y="3501987"/>
                <a:ext cx="83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39" name="Freihand 438">
                <a:extLst>
                  <a:ext uri="{FF2B5EF4-FFF2-40B4-BE49-F238E27FC236}">
                    <a16:creationId xmlns:a16="http://schemas.microsoft.com/office/drawing/2014/main" id="{78B4DEE9-0F2B-58AD-27D6-69AEB31CFBD4}"/>
                  </a:ext>
                </a:extLst>
              </p14:cNvPr>
              <p14:cNvContentPartPr/>
              <p14:nvPr/>
            </p14:nvContentPartPr>
            <p14:xfrm>
              <a:off x="9216493" y="3477867"/>
              <a:ext cx="174600" cy="73440"/>
            </p14:xfrm>
          </p:contentPart>
        </mc:Choice>
        <mc:Fallback xmlns="">
          <p:pic>
            <p:nvPicPr>
              <p:cNvPr id="439" name="Freihand 438">
                <a:extLst>
                  <a:ext uri="{FF2B5EF4-FFF2-40B4-BE49-F238E27FC236}">
                    <a16:creationId xmlns:a16="http://schemas.microsoft.com/office/drawing/2014/main" id="{78B4DEE9-0F2B-58AD-27D6-69AEB31CFBD4}"/>
                  </a:ext>
                </a:extLst>
              </p:cNvPr>
              <p:cNvPicPr/>
              <p:nvPr/>
            </p:nvPicPr>
            <p:blipFill>
              <a:blip r:embed="rId568"/>
              <a:stretch>
                <a:fillRect/>
              </a:stretch>
            </p:blipFill>
            <p:spPr>
              <a:xfrm>
                <a:off x="9207853" y="3469227"/>
                <a:ext cx="192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40" name="Freihand 439">
                <a:extLst>
                  <a:ext uri="{FF2B5EF4-FFF2-40B4-BE49-F238E27FC236}">
                    <a16:creationId xmlns:a16="http://schemas.microsoft.com/office/drawing/2014/main" id="{F2871307-11CE-E190-7837-73DAE4448E59}"/>
                  </a:ext>
                </a:extLst>
              </p14:cNvPr>
              <p14:cNvContentPartPr/>
              <p14:nvPr/>
            </p14:nvContentPartPr>
            <p14:xfrm>
              <a:off x="9440053" y="3483987"/>
              <a:ext cx="52560" cy="77760"/>
            </p14:xfrm>
          </p:contentPart>
        </mc:Choice>
        <mc:Fallback xmlns="">
          <p:pic>
            <p:nvPicPr>
              <p:cNvPr id="440" name="Freihand 439">
                <a:extLst>
                  <a:ext uri="{FF2B5EF4-FFF2-40B4-BE49-F238E27FC236}">
                    <a16:creationId xmlns:a16="http://schemas.microsoft.com/office/drawing/2014/main" id="{F2871307-11CE-E190-7837-73DAE4448E59}"/>
                  </a:ext>
                </a:extLst>
              </p:cNvPr>
              <p:cNvPicPr/>
              <p:nvPr/>
            </p:nvPicPr>
            <p:blipFill>
              <a:blip r:embed="rId570"/>
              <a:stretch>
                <a:fillRect/>
              </a:stretch>
            </p:blipFill>
            <p:spPr>
              <a:xfrm>
                <a:off x="9431053" y="3475347"/>
                <a:ext cx="70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41" name="Freihand 440">
                <a:extLst>
                  <a:ext uri="{FF2B5EF4-FFF2-40B4-BE49-F238E27FC236}">
                    <a16:creationId xmlns:a16="http://schemas.microsoft.com/office/drawing/2014/main" id="{DDA97187-632B-C219-0645-9BDA5FA48510}"/>
                  </a:ext>
                </a:extLst>
              </p14:cNvPr>
              <p14:cNvContentPartPr/>
              <p14:nvPr/>
            </p14:nvContentPartPr>
            <p14:xfrm>
              <a:off x="9565333" y="3472467"/>
              <a:ext cx="289440" cy="75600"/>
            </p14:xfrm>
          </p:contentPart>
        </mc:Choice>
        <mc:Fallback xmlns="">
          <p:pic>
            <p:nvPicPr>
              <p:cNvPr id="441" name="Freihand 440">
                <a:extLst>
                  <a:ext uri="{FF2B5EF4-FFF2-40B4-BE49-F238E27FC236}">
                    <a16:creationId xmlns:a16="http://schemas.microsoft.com/office/drawing/2014/main" id="{DDA97187-632B-C219-0645-9BDA5FA48510}"/>
                  </a:ext>
                </a:extLst>
              </p:cNvPr>
              <p:cNvPicPr/>
              <p:nvPr/>
            </p:nvPicPr>
            <p:blipFill>
              <a:blip r:embed="rId572"/>
              <a:stretch>
                <a:fillRect/>
              </a:stretch>
            </p:blipFill>
            <p:spPr>
              <a:xfrm>
                <a:off x="9556333" y="3463827"/>
                <a:ext cx="307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42" name="Freihand 441">
                <a:extLst>
                  <a:ext uri="{FF2B5EF4-FFF2-40B4-BE49-F238E27FC236}">
                    <a16:creationId xmlns:a16="http://schemas.microsoft.com/office/drawing/2014/main" id="{B46872A1-4C11-9FDC-F6B5-B2236FA91893}"/>
                  </a:ext>
                </a:extLst>
              </p14:cNvPr>
              <p14:cNvContentPartPr/>
              <p14:nvPr/>
            </p14:nvContentPartPr>
            <p14:xfrm>
              <a:off x="9795373" y="3473547"/>
              <a:ext cx="178920" cy="62280"/>
            </p14:xfrm>
          </p:contentPart>
        </mc:Choice>
        <mc:Fallback xmlns="">
          <p:pic>
            <p:nvPicPr>
              <p:cNvPr id="442" name="Freihand 441">
                <a:extLst>
                  <a:ext uri="{FF2B5EF4-FFF2-40B4-BE49-F238E27FC236}">
                    <a16:creationId xmlns:a16="http://schemas.microsoft.com/office/drawing/2014/main" id="{B46872A1-4C11-9FDC-F6B5-B2236FA91893}"/>
                  </a:ext>
                </a:extLst>
              </p:cNvPr>
              <p:cNvPicPr/>
              <p:nvPr/>
            </p:nvPicPr>
            <p:blipFill>
              <a:blip r:embed="rId574"/>
              <a:stretch>
                <a:fillRect/>
              </a:stretch>
            </p:blipFill>
            <p:spPr>
              <a:xfrm>
                <a:off x="9786733" y="3464907"/>
                <a:ext cx="196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43" name="Freihand 442">
                <a:extLst>
                  <a:ext uri="{FF2B5EF4-FFF2-40B4-BE49-F238E27FC236}">
                    <a16:creationId xmlns:a16="http://schemas.microsoft.com/office/drawing/2014/main" id="{17E7E91E-65B4-95AE-4AE1-CACB9EBBE8DD}"/>
                  </a:ext>
                </a:extLst>
              </p14:cNvPr>
              <p14:cNvContentPartPr/>
              <p14:nvPr/>
            </p14:nvContentPartPr>
            <p14:xfrm>
              <a:off x="10006333" y="3355467"/>
              <a:ext cx="203760" cy="177120"/>
            </p14:xfrm>
          </p:contentPart>
        </mc:Choice>
        <mc:Fallback xmlns="">
          <p:pic>
            <p:nvPicPr>
              <p:cNvPr id="443" name="Freihand 442">
                <a:extLst>
                  <a:ext uri="{FF2B5EF4-FFF2-40B4-BE49-F238E27FC236}">
                    <a16:creationId xmlns:a16="http://schemas.microsoft.com/office/drawing/2014/main" id="{17E7E91E-65B4-95AE-4AE1-CACB9EBBE8DD}"/>
                  </a:ext>
                </a:extLst>
              </p:cNvPr>
              <p:cNvPicPr/>
              <p:nvPr/>
            </p:nvPicPr>
            <p:blipFill>
              <a:blip r:embed="rId576"/>
              <a:stretch>
                <a:fillRect/>
              </a:stretch>
            </p:blipFill>
            <p:spPr>
              <a:xfrm>
                <a:off x="9997333" y="3346467"/>
                <a:ext cx="221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45" name="Freihand 444">
                <a:extLst>
                  <a:ext uri="{FF2B5EF4-FFF2-40B4-BE49-F238E27FC236}">
                    <a16:creationId xmlns:a16="http://schemas.microsoft.com/office/drawing/2014/main" id="{DB021130-22FC-F924-721F-54842E99C53D}"/>
                  </a:ext>
                </a:extLst>
              </p14:cNvPr>
              <p14:cNvContentPartPr/>
              <p14:nvPr/>
            </p14:nvContentPartPr>
            <p14:xfrm>
              <a:off x="10441933" y="3438267"/>
              <a:ext cx="5760" cy="118800"/>
            </p14:xfrm>
          </p:contentPart>
        </mc:Choice>
        <mc:Fallback xmlns="">
          <p:pic>
            <p:nvPicPr>
              <p:cNvPr id="445" name="Freihand 444">
                <a:extLst>
                  <a:ext uri="{FF2B5EF4-FFF2-40B4-BE49-F238E27FC236}">
                    <a16:creationId xmlns:a16="http://schemas.microsoft.com/office/drawing/2014/main" id="{DB021130-22FC-F924-721F-54842E99C53D}"/>
                  </a:ext>
                </a:extLst>
              </p:cNvPr>
              <p:cNvPicPr/>
              <p:nvPr/>
            </p:nvPicPr>
            <p:blipFill>
              <a:blip r:embed="rId578"/>
              <a:stretch>
                <a:fillRect/>
              </a:stretch>
            </p:blipFill>
            <p:spPr>
              <a:xfrm>
                <a:off x="10432933" y="3429627"/>
                <a:ext cx="23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46" name="Freihand 445">
                <a:extLst>
                  <a:ext uri="{FF2B5EF4-FFF2-40B4-BE49-F238E27FC236}">
                    <a16:creationId xmlns:a16="http://schemas.microsoft.com/office/drawing/2014/main" id="{A6CAD572-D3BD-8963-D5B0-D857B426C64C}"/>
                  </a:ext>
                </a:extLst>
              </p14:cNvPr>
              <p14:cNvContentPartPr/>
              <p14:nvPr/>
            </p14:nvContentPartPr>
            <p14:xfrm>
              <a:off x="10370653" y="3494427"/>
              <a:ext cx="113760" cy="17640"/>
            </p14:xfrm>
          </p:contentPart>
        </mc:Choice>
        <mc:Fallback xmlns="">
          <p:pic>
            <p:nvPicPr>
              <p:cNvPr id="446" name="Freihand 445">
                <a:extLst>
                  <a:ext uri="{FF2B5EF4-FFF2-40B4-BE49-F238E27FC236}">
                    <a16:creationId xmlns:a16="http://schemas.microsoft.com/office/drawing/2014/main" id="{A6CAD572-D3BD-8963-D5B0-D857B426C64C}"/>
                  </a:ext>
                </a:extLst>
              </p:cNvPr>
              <p:cNvPicPr/>
              <p:nvPr/>
            </p:nvPicPr>
            <p:blipFill>
              <a:blip r:embed="rId580"/>
              <a:stretch>
                <a:fillRect/>
              </a:stretch>
            </p:blipFill>
            <p:spPr>
              <a:xfrm>
                <a:off x="10362013" y="3485787"/>
                <a:ext cx="131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50" name="Freihand 449">
                <a:extLst>
                  <a:ext uri="{FF2B5EF4-FFF2-40B4-BE49-F238E27FC236}">
                    <a16:creationId xmlns:a16="http://schemas.microsoft.com/office/drawing/2014/main" id="{5F1B2780-F22D-5F7E-D837-3435689AB8B8}"/>
                  </a:ext>
                </a:extLst>
              </p14:cNvPr>
              <p14:cNvContentPartPr/>
              <p14:nvPr/>
            </p14:nvContentPartPr>
            <p14:xfrm>
              <a:off x="9037573" y="3737067"/>
              <a:ext cx="24840" cy="186840"/>
            </p14:xfrm>
          </p:contentPart>
        </mc:Choice>
        <mc:Fallback xmlns="">
          <p:pic>
            <p:nvPicPr>
              <p:cNvPr id="450" name="Freihand 449">
                <a:extLst>
                  <a:ext uri="{FF2B5EF4-FFF2-40B4-BE49-F238E27FC236}">
                    <a16:creationId xmlns:a16="http://schemas.microsoft.com/office/drawing/2014/main" id="{5F1B2780-F22D-5F7E-D837-3435689AB8B8}"/>
                  </a:ext>
                </a:extLst>
              </p:cNvPr>
              <p:cNvPicPr/>
              <p:nvPr/>
            </p:nvPicPr>
            <p:blipFill>
              <a:blip r:embed="rId582"/>
              <a:stretch>
                <a:fillRect/>
              </a:stretch>
            </p:blipFill>
            <p:spPr>
              <a:xfrm>
                <a:off x="9028573" y="3728067"/>
                <a:ext cx="42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51" name="Freihand 450">
                <a:extLst>
                  <a:ext uri="{FF2B5EF4-FFF2-40B4-BE49-F238E27FC236}">
                    <a16:creationId xmlns:a16="http://schemas.microsoft.com/office/drawing/2014/main" id="{76D1A21F-4030-E20D-70CB-7091BEB29C56}"/>
                  </a:ext>
                </a:extLst>
              </p14:cNvPr>
              <p14:cNvContentPartPr/>
              <p14:nvPr/>
            </p14:nvContentPartPr>
            <p14:xfrm>
              <a:off x="8979613" y="3690267"/>
              <a:ext cx="169920" cy="92520"/>
            </p14:xfrm>
          </p:contentPart>
        </mc:Choice>
        <mc:Fallback xmlns="">
          <p:pic>
            <p:nvPicPr>
              <p:cNvPr id="451" name="Freihand 450">
                <a:extLst>
                  <a:ext uri="{FF2B5EF4-FFF2-40B4-BE49-F238E27FC236}">
                    <a16:creationId xmlns:a16="http://schemas.microsoft.com/office/drawing/2014/main" id="{76D1A21F-4030-E20D-70CB-7091BEB29C56}"/>
                  </a:ext>
                </a:extLst>
              </p:cNvPr>
              <p:cNvPicPr/>
              <p:nvPr/>
            </p:nvPicPr>
            <p:blipFill>
              <a:blip r:embed="rId584"/>
              <a:stretch>
                <a:fillRect/>
              </a:stretch>
            </p:blipFill>
            <p:spPr>
              <a:xfrm>
                <a:off x="8970613" y="3681267"/>
                <a:ext cx="187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52" name="Freihand 451">
                <a:extLst>
                  <a:ext uri="{FF2B5EF4-FFF2-40B4-BE49-F238E27FC236}">
                    <a16:creationId xmlns:a16="http://schemas.microsoft.com/office/drawing/2014/main" id="{59BCFE43-9C84-3F85-AA1D-F6542000F86D}"/>
                  </a:ext>
                </a:extLst>
              </p14:cNvPr>
              <p14:cNvContentPartPr/>
              <p14:nvPr/>
            </p14:nvContentPartPr>
            <p14:xfrm>
              <a:off x="9190213" y="3764067"/>
              <a:ext cx="64800" cy="139680"/>
            </p14:xfrm>
          </p:contentPart>
        </mc:Choice>
        <mc:Fallback xmlns="">
          <p:pic>
            <p:nvPicPr>
              <p:cNvPr id="452" name="Freihand 451">
                <a:extLst>
                  <a:ext uri="{FF2B5EF4-FFF2-40B4-BE49-F238E27FC236}">
                    <a16:creationId xmlns:a16="http://schemas.microsoft.com/office/drawing/2014/main" id="{59BCFE43-9C84-3F85-AA1D-F6542000F86D}"/>
                  </a:ext>
                </a:extLst>
              </p:cNvPr>
              <p:cNvPicPr/>
              <p:nvPr/>
            </p:nvPicPr>
            <p:blipFill>
              <a:blip r:embed="rId586"/>
              <a:stretch>
                <a:fillRect/>
              </a:stretch>
            </p:blipFill>
            <p:spPr>
              <a:xfrm>
                <a:off x="9181213" y="3755427"/>
                <a:ext cx="82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53" name="Freihand 452">
                <a:extLst>
                  <a:ext uri="{FF2B5EF4-FFF2-40B4-BE49-F238E27FC236}">
                    <a16:creationId xmlns:a16="http://schemas.microsoft.com/office/drawing/2014/main" id="{BD648DEB-7F22-87F5-D114-5C8612378A00}"/>
                  </a:ext>
                </a:extLst>
              </p14:cNvPr>
              <p14:cNvContentPartPr/>
              <p14:nvPr/>
            </p14:nvContentPartPr>
            <p14:xfrm>
              <a:off x="9293173" y="3760827"/>
              <a:ext cx="55800" cy="105840"/>
            </p14:xfrm>
          </p:contentPart>
        </mc:Choice>
        <mc:Fallback xmlns="">
          <p:pic>
            <p:nvPicPr>
              <p:cNvPr id="453" name="Freihand 452">
                <a:extLst>
                  <a:ext uri="{FF2B5EF4-FFF2-40B4-BE49-F238E27FC236}">
                    <a16:creationId xmlns:a16="http://schemas.microsoft.com/office/drawing/2014/main" id="{BD648DEB-7F22-87F5-D114-5C8612378A00}"/>
                  </a:ext>
                </a:extLst>
              </p:cNvPr>
              <p:cNvPicPr/>
              <p:nvPr/>
            </p:nvPicPr>
            <p:blipFill>
              <a:blip r:embed="rId588"/>
              <a:stretch>
                <a:fillRect/>
              </a:stretch>
            </p:blipFill>
            <p:spPr>
              <a:xfrm>
                <a:off x="9284533" y="3752187"/>
                <a:ext cx="73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55" name="Freihand 454">
                <a:extLst>
                  <a:ext uri="{FF2B5EF4-FFF2-40B4-BE49-F238E27FC236}">
                    <a16:creationId xmlns:a16="http://schemas.microsoft.com/office/drawing/2014/main" id="{3BE76970-41F4-7673-3309-030D9B71AC25}"/>
                  </a:ext>
                </a:extLst>
              </p14:cNvPr>
              <p14:cNvContentPartPr/>
              <p14:nvPr/>
            </p14:nvContentPartPr>
            <p14:xfrm>
              <a:off x="9389653" y="3726987"/>
              <a:ext cx="259920" cy="154800"/>
            </p14:xfrm>
          </p:contentPart>
        </mc:Choice>
        <mc:Fallback xmlns="">
          <p:pic>
            <p:nvPicPr>
              <p:cNvPr id="455" name="Freihand 454">
                <a:extLst>
                  <a:ext uri="{FF2B5EF4-FFF2-40B4-BE49-F238E27FC236}">
                    <a16:creationId xmlns:a16="http://schemas.microsoft.com/office/drawing/2014/main" id="{3BE76970-41F4-7673-3309-030D9B71AC25}"/>
                  </a:ext>
                </a:extLst>
              </p:cNvPr>
              <p:cNvPicPr/>
              <p:nvPr/>
            </p:nvPicPr>
            <p:blipFill>
              <a:blip r:embed="rId590"/>
              <a:stretch>
                <a:fillRect/>
              </a:stretch>
            </p:blipFill>
            <p:spPr>
              <a:xfrm>
                <a:off x="9381013" y="3717987"/>
                <a:ext cx="277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56" name="Freihand 455">
                <a:extLst>
                  <a:ext uri="{FF2B5EF4-FFF2-40B4-BE49-F238E27FC236}">
                    <a16:creationId xmlns:a16="http://schemas.microsoft.com/office/drawing/2014/main" id="{BBA3C7A1-DE3A-09E1-1A13-FDC1451D2C2F}"/>
                  </a:ext>
                </a:extLst>
              </p14:cNvPr>
              <p14:cNvContentPartPr/>
              <p14:nvPr/>
            </p14:nvContentPartPr>
            <p14:xfrm>
              <a:off x="9681973" y="3760827"/>
              <a:ext cx="72360" cy="111240"/>
            </p14:xfrm>
          </p:contentPart>
        </mc:Choice>
        <mc:Fallback xmlns="">
          <p:pic>
            <p:nvPicPr>
              <p:cNvPr id="456" name="Freihand 455">
                <a:extLst>
                  <a:ext uri="{FF2B5EF4-FFF2-40B4-BE49-F238E27FC236}">
                    <a16:creationId xmlns:a16="http://schemas.microsoft.com/office/drawing/2014/main" id="{BBA3C7A1-DE3A-09E1-1A13-FDC1451D2C2F}"/>
                  </a:ext>
                </a:extLst>
              </p:cNvPr>
              <p:cNvPicPr/>
              <p:nvPr/>
            </p:nvPicPr>
            <p:blipFill>
              <a:blip r:embed="rId592"/>
              <a:stretch>
                <a:fillRect/>
              </a:stretch>
            </p:blipFill>
            <p:spPr>
              <a:xfrm>
                <a:off x="9673333" y="3752187"/>
                <a:ext cx="90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57" name="Freihand 456">
                <a:extLst>
                  <a:ext uri="{FF2B5EF4-FFF2-40B4-BE49-F238E27FC236}">
                    <a16:creationId xmlns:a16="http://schemas.microsoft.com/office/drawing/2014/main" id="{764678C5-BA14-1B3E-C340-0B9A56C704F6}"/>
                  </a:ext>
                </a:extLst>
              </p14:cNvPr>
              <p14:cNvContentPartPr/>
              <p14:nvPr/>
            </p14:nvContentPartPr>
            <p14:xfrm>
              <a:off x="9699253" y="3797907"/>
              <a:ext cx="45720" cy="6120"/>
            </p14:xfrm>
          </p:contentPart>
        </mc:Choice>
        <mc:Fallback xmlns="">
          <p:pic>
            <p:nvPicPr>
              <p:cNvPr id="457" name="Freihand 456">
                <a:extLst>
                  <a:ext uri="{FF2B5EF4-FFF2-40B4-BE49-F238E27FC236}">
                    <a16:creationId xmlns:a16="http://schemas.microsoft.com/office/drawing/2014/main" id="{764678C5-BA14-1B3E-C340-0B9A56C704F6}"/>
                  </a:ext>
                </a:extLst>
              </p:cNvPr>
              <p:cNvPicPr/>
              <p:nvPr/>
            </p:nvPicPr>
            <p:blipFill>
              <a:blip r:embed="rId594"/>
              <a:stretch>
                <a:fillRect/>
              </a:stretch>
            </p:blipFill>
            <p:spPr>
              <a:xfrm>
                <a:off x="9690253" y="3788907"/>
                <a:ext cx="63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58" name="Freihand 457">
                <a:extLst>
                  <a:ext uri="{FF2B5EF4-FFF2-40B4-BE49-F238E27FC236}">
                    <a16:creationId xmlns:a16="http://schemas.microsoft.com/office/drawing/2014/main" id="{CF93BCB3-0D7E-6563-4AD4-58CF1C92724D}"/>
                  </a:ext>
                </a:extLst>
              </p14:cNvPr>
              <p14:cNvContentPartPr/>
              <p14:nvPr/>
            </p14:nvContentPartPr>
            <p14:xfrm>
              <a:off x="9795733" y="3758307"/>
              <a:ext cx="47520" cy="45720"/>
            </p14:xfrm>
          </p:contentPart>
        </mc:Choice>
        <mc:Fallback xmlns="">
          <p:pic>
            <p:nvPicPr>
              <p:cNvPr id="458" name="Freihand 457">
                <a:extLst>
                  <a:ext uri="{FF2B5EF4-FFF2-40B4-BE49-F238E27FC236}">
                    <a16:creationId xmlns:a16="http://schemas.microsoft.com/office/drawing/2014/main" id="{CF93BCB3-0D7E-6563-4AD4-58CF1C92724D}"/>
                  </a:ext>
                </a:extLst>
              </p:cNvPr>
              <p:cNvPicPr/>
              <p:nvPr/>
            </p:nvPicPr>
            <p:blipFill>
              <a:blip r:embed="rId596"/>
              <a:stretch>
                <a:fillRect/>
              </a:stretch>
            </p:blipFill>
            <p:spPr>
              <a:xfrm>
                <a:off x="9787093" y="3749307"/>
                <a:ext cx="65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60" name="Freihand 459">
                <a:extLst>
                  <a:ext uri="{FF2B5EF4-FFF2-40B4-BE49-F238E27FC236}">
                    <a16:creationId xmlns:a16="http://schemas.microsoft.com/office/drawing/2014/main" id="{9241B1A8-226D-1A89-B278-8D88D108AFBA}"/>
                  </a:ext>
                </a:extLst>
              </p14:cNvPr>
              <p14:cNvContentPartPr/>
              <p14:nvPr/>
            </p14:nvContentPartPr>
            <p14:xfrm>
              <a:off x="9786733" y="3762987"/>
              <a:ext cx="180720" cy="75600"/>
            </p14:xfrm>
          </p:contentPart>
        </mc:Choice>
        <mc:Fallback xmlns="">
          <p:pic>
            <p:nvPicPr>
              <p:cNvPr id="460" name="Freihand 459">
                <a:extLst>
                  <a:ext uri="{FF2B5EF4-FFF2-40B4-BE49-F238E27FC236}">
                    <a16:creationId xmlns:a16="http://schemas.microsoft.com/office/drawing/2014/main" id="{9241B1A8-226D-1A89-B278-8D88D108AFBA}"/>
                  </a:ext>
                </a:extLst>
              </p:cNvPr>
              <p:cNvPicPr/>
              <p:nvPr/>
            </p:nvPicPr>
            <p:blipFill>
              <a:blip r:embed="rId598"/>
              <a:stretch>
                <a:fillRect/>
              </a:stretch>
            </p:blipFill>
            <p:spPr>
              <a:xfrm>
                <a:off x="9777733" y="3753987"/>
                <a:ext cx="198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61" name="Freihand 460">
                <a:extLst>
                  <a:ext uri="{FF2B5EF4-FFF2-40B4-BE49-F238E27FC236}">
                    <a16:creationId xmlns:a16="http://schemas.microsoft.com/office/drawing/2014/main" id="{212EA0A5-167A-B218-83F6-8FE629044ED5}"/>
                  </a:ext>
                </a:extLst>
              </p14:cNvPr>
              <p14:cNvContentPartPr/>
              <p14:nvPr/>
            </p14:nvContentPartPr>
            <p14:xfrm>
              <a:off x="9989773" y="3694227"/>
              <a:ext cx="152640" cy="172800"/>
            </p14:xfrm>
          </p:contentPart>
        </mc:Choice>
        <mc:Fallback xmlns="">
          <p:pic>
            <p:nvPicPr>
              <p:cNvPr id="461" name="Freihand 460">
                <a:extLst>
                  <a:ext uri="{FF2B5EF4-FFF2-40B4-BE49-F238E27FC236}">
                    <a16:creationId xmlns:a16="http://schemas.microsoft.com/office/drawing/2014/main" id="{212EA0A5-167A-B218-83F6-8FE629044ED5}"/>
                  </a:ext>
                </a:extLst>
              </p:cNvPr>
              <p:cNvPicPr/>
              <p:nvPr/>
            </p:nvPicPr>
            <p:blipFill>
              <a:blip r:embed="rId600"/>
              <a:stretch>
                <a:fillRect/>
              </a:stretch>
            </p:blipFill>
            <p:spPr>
              <a:xfrm>
                <a:off x="9981133" y="3685587"/>
                <a:ext cx="170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72" name="Freihand 471">
                <a:extLst>
                  <a:ext uri="{FF2B5EF4-FFF2-40B4-BE49-F238E27FC236}">
                    <a16:creationId xmlns:a16="http://schemas.microsoft.com/office/drawing/2014/main" id="{38D02C7A-4A59-1042-2B13-9EA3D0671ED3}"/>
                  </a:ext>
                </a:extLst>
              </p14:cNvPr>
              <p14:cNvContentPartPr/>
              <p14:nvPr/>
            </p14:nvContentPartPr>
            <p14:xfrm>
              <a:off x="10553533" y="3667587"/>
              <a:ext cx="122040" cy="212400"/>
            </p14:xfrm>
          </p:contentPart>
        </mc:Choice>
        <mc:Fallback xmlns="">
          <p:pic>
            <p:nvPicPr>
              <p:cNvPr id="472" name="Freihand 471">
                <a:extLst>
                  <a:ext uri="{FF2B5EF4-FFF2-40B4-BE49-F238E27FC236}">
                    <a16:creationId xmlns:a16="http://schemas.microsoft.com/office/drawing/2014/main" id="{38D02C7A-4A59-1042-2B13-9EA3D0671ED3}"/>
                  </a:ext>
                </a:extLst>
              </p:cNvPr>
              <p:cNvPicPr/>
              <p:nvPr/>
            </p:nvPicPr>
            <p:blipFill>
              <a:blip r:embed="rId602"/>
              <a:stretch>
                <a:fillRect/>
              </a:stretch>
            </p:blipFill>
            <p:spPr>
              <a:xfrm>
                <a:off x="10544893" y="3658947"/>
                <a:ext cx="139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73" name="Freihand 472">
                <a:extLst>
                  <a:ext uri="{FF2B5EF4-FFF2-40B4-BE49-F238E27FC236}">
                    <a16:creationId xmlns:a16="http://schemas.microsoft.com/office/drawing/2014/main" id="{B5E7D4A7-2C0F-DE74-472A-76ABD4212DE1}"/>
                  </a:ext>
                </a:extLst>
              </p14:cNvPr>
              <p14:cNvContentPartPr/>
              <p14:nvPr/>
            </p14:nvContentPartPr>
            <p14:xfrm>
              <a:off x="10675933" y="3647427"/>
              <a:ext cx="312120" cy="221040"/>
            </p14:xfrm>
          </p:contentPart>
        </mc:Choice>
        <mc:Fallback xmlns="">
          <p:pic>
            <p:nvPicPr>
              <p:cNvPr id="473" name="Freihand 472">
                <a:extLst>
                  <a:ext uri="{FF2B5EF4-FFF2-40B4-BE49-F238E27FC236}">
                    <a16:creationId xmlns:a16="http://schemas.microsoft.com/office/drawing/2014/main" id="{B5E7D4A7-2C0F-DE74-472A-76ABD4212DE1}"/>
                  </a:ext>
                </a:extLst>
              </p:cNvPr>
              <p:cNvPicPr/>
              <p:nvPr/>
            </p:nvPicPr>
            <p:blipFill>
              <a:blip r:embed="rId604"/>
              <a:stretch>
                <a:fillRect/>
              </a:stretch>
            </p:blipFill>
            <p:spPr>
              <a:xfrm>
                <a:off x="10666933" y="3638787"/>
                <a:ext cx="329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74" name="Freihand 473">
                <a:extLst>
                  <a:ext uri="{FF2B5EF4-FFF2-40B4-BE49-F238E27FC236}">
                    <a16:creationId xmlns:a16="http://schemas.microsoft.com/office/drawing/2014/main" id="{A210B72F-BF82-5D54-58C6-C9035F8414FF}"/>
                  </a:ext>
                </a:extLst>
              </p14:cNvPr>
              <p14:cNvContentPartPr/>
              <p14:nvPr/>
            </p14:nvContentPartPr>
            <p14:xfrm>
              <a:off x="11068693" y="3730587"/>
              <a:ext cx="50040" cy="108360"/>
            </p14:xfrm>
          </p:contentPart>
        </mc:Choice>
        <mc:Fallback xmlns="">
          <p:pic>
            <p:nvPicPr>
              <p:cNvPr id="474" name="Freihand 473">
                <a:extLst>
                  <a:ext uri="{FF2B5EF4-FFF2-40B4-BE49-F238E27FC236}">
                    <a16:creationId xmlns:a16="http://schemas.microsoft.com/office/drawing/2014/main" id="{A210B72F-BF82-5D54-58C6-C9035F8414FF}"/>
                  </a:ext>
                </a:extLst>
              </p:cNvPr>
              <p:cNvPicPr/>
              <p:nvPr/>
            </p:nvPicPr>
            <p:blipFill>
              <a:blip r:embed="rId606"/>
              <a:stretch>
                <a:fillRect/>
              </a:stretch>
            </p:blipFill>
            <p:spPr>
              <a:xfrm>
                <a:off x="11060053" y="3721947"/>
                <a:ext cx="67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75" name="Freihand 474">
                <a:extLst>
                  <a:ext uri="{FF2B5EF4-FFF2-40B4-BE49-F238E27FC236}">
                    <a16:creationId xmlns:a16="http://schemas.microsoft.com/office/drawing/2014/main" id="{32183D61-99D5-965C-E0BD-1BACE68B10CD}"/>
                  </a:ext>
                </a:extLst>
              </p14:cNvPr>
              <p14:cNvContentPartPr/>
              <p14:nvPr/>
            </p14:nvContentPartPr>
            <p14:xfrm>
              <a:off x="11043493" y="3762627"/>
              <a:ext cx="104400" cy="5760"/>
            </p14:xfrm>
          </p:contentPart>
        </mc:Choice>
        <mc:Fallback xmlns="">
          <p:pic>
            <p:nvPicPr>
              <p:cNvPr id="475" name="Freihand 474">
                <a:extLst>
                  <a:ext uri="{FF2B5EF4-FFF2-40B4-BE49-F238E27FC236}">
                    <a16:creationId xmlns:a16="http://schemas.microsoft.com/office/drawing/2014/main" id="{32183D61-99D5-965C-E0BD-1BACE68B10CD}"/>
                  </a:ext>
                </a:extLst>
              </p:cNvPr>
              <p:cNvPicPr/>
              <p:nvPr/>
            </p:nvPicPr>
            <p:blipFill>
              <a:blip r:embed="rId608"/>
              <a:stretch>
                <a:fillRect/>
              </a:stretch>
            </p:blipFill>
            <p:spPr>
              <a:xfrm>
                <a:off x="11034493" y="3753627"/>
                <a:ext cx="122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76" name="Freihand 475">
                <a:extLst>
                  <a:ext uri="{FF2B5EF4-FFF2-40B4-BE49-F238E27FC236}">
                    <a16:creationId xmlns:a16="http://schemas.microsoft.com/office/drawing/2014/main" id="{44330C02-1478-FBA1-4FA1-33E86BE2EF35}"/>
                  </a:ext>
                </a:extLst>
              </p14:cNvPr>
              <p14:cNvContentPartPr/>
              <p14:nvPr/>
            </p14:nvContentPartPr>
            <p14:xfrm>
              <a:off x="11247253" y="3666507"/>
              <a:ext cx="128520" cy="163440"/>
            </p14:xfrm>
          </p:contentPart>
        </mc:Choice>
        <mc:Fallback xmlns="">
          <p:pic>
            <p:nvPicPr>
              <p:cNvPr id="476" name="Freihand 475">
                <a:extLst>
                  <a:ext uri="{FF2B5EF4-FFF2-40B4-BE49-F238E27FC236}">
                    <a16:creationId xmlns:a16="http://schemas.microsoft.com/office/drawing/2014/main" id="{44330C02-1478-FBA1-4FA1-33E86BE2EF35}"/>
                  </a:ext>
                </a:extLst>
              </p:cNvPr>
              <p:cNvPicPr/>
              <p:nvPr/>
            </p:nvPicPr>
            <p:blipFill>
              <a:blip r:embed="rId610"/>
              <a:stretch>
                <a:fillRect/>
              </a:stretch>
            </p:blipFill>
            <p:spPr>
              <a:xfrm>
                <a:off x="11238613" y="3657507"/>
                <a:ext cx="146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77" name="Freihand 476">
                <a:extLst>
                  <a:ext uri="{FF2B5EF4-FFF2-40B4-BE49-F238E27FC236}">
                    <a16:creationId xmlns:a16="http://schemas.microsoft.com/office/drawing/2014/main" id="{88F12F07-2207-1072-C771-97913ADB806A}"/>
                  </a:ext>
                </a:extLst>
              </p14:cNvPr>
              <p14:cNvContentPartPr/>
              <p14:nvPr/>
            </p14:nvContentPartPr>
            <p14:xfrm>
              <a:off x="11254453" y="3618627"/>
              <a:ext cx="272160" cy="198360"/>
            </p14:xfrm>
          </p:contentPart>
        </mc:Choice>
        <mc:Fallback xmlns="">
          <p:pic>
            <p:nvPicPr>
              <p:cNvPr id="477" name="Freihand 476">
                <a:extLst>
                  <a:ext uri="{FF2B5EF4-FFF2-40B4-BE49-F238E27FC236}">
                    <a16:creationId xmlns:a16="http://schemas.microsoft.com/office/drawing/2014/main" id="{88F12F07-2207-1072-C771-97913ADB806A}"/>
                  </a:ext>
                </a:extLst>
              </p:cNvPr>
              <p:cNvPicPr/>
              <p:nvPr/>
            </p:nvPicPr>
            <p:blipFill>
              <a:blip r:embed="rId612"/>
              <a:stretch>
                <a:fillRect/>
              </a:stretch>
            </p:blipFill>
            <p:spPr>
              <a:xfrm>
                <a:off x="11245453" y="3609987"/>
                <a:ext cx="289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78" name="Freihand 477">
                <a:extLst>
                  <a:ext uri="{FF2B5EF4-FFF2-40B4-BE49-F238E27FC236}">
                    <a16:creationId xmlns:a16="http://schemas.microsoft.com/office/drawing/2014/main" id="{C348830A-586A-BC5E-248F-0F1D7B4198B1}"/>
                  </a:ext>
                </a:extLst>
              </p14:cNvPr>
              <p14:cNvContentPartPr/>
              <p14:nvPr/>
            </p14:nvContentPartPr>
            <p14:xfrm>
              <a:off x="11528053" y="3559587"/>
              <a:ext cx="146880" cy="384120"/>
            </p14:xfrm>
          </p:contentPart>
        </mc:Choice>
        <mc:Fallback xmlns="">
          <p:pic>
            <p:nvPicPr>
              <p:cNvPr id="478" name="Freihand 477">
                <a:extLst>
                  <a:ext uri="{FF2B5EF4-FFF2-40B4-BE49-F238E27FC236}">
                    <a16:creationId xmlns:a16="http://schemas.microsoft.com/office/drawing/2014/main" id="{C348830A-586A-BC5E-248F-0F1D7B4198B1}"/>
                  </a:ext>
                </a:extLst>
              </p:cNvPr>
              <p:cNvPicPr/>
              <p:nvPr/>
            </p:nvPicPr>
            <p:blipFill>
              <a:blip r:embed="rId614"/>
              <a:stretch>
                <a:fillRect/>
              </a:stretch>
            </p:blipFill>
            <p:spPr>
              <a:xfrm>
                <a:off x="11519053" y="3550947"/>
                <a:ext cx="1645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80" name="Freihand 479">
                <a:extLst>
                  <a:ext uri="{FF2B5EF4-FFF2-40B4-BE49-F238E27FC236}">
                    <a16:creationId xmlns:a16="http://schemas.microsoft.com/office/drawing/2014/main" id="{3F275370-54FA-9748-CD03-0910F8E81FAE}"/>
                  </a:ext>
                </a:extLst>
              </p14:cNvPr>
              <p14:cNvContentPartPr/>
              <p14:nvPr/>
            </p14:nvContentPartPr>
            <p14:xfrm>
              <a:off x="8741653" y="4048467"/>
              <a:ext cx="152280" cy="15480"/>
            </p14:xfrm>
          </p:contentPart>
        </mc:Choice>
        <mc:Fallback xmlns="">
          <p:pic>
            <p:nvPicPr>
              <p:cNvPr id="480" name="Freihand 479">
                <a:extLst>
                  <a:ext uri="{FF2B5EF4-FFF2-40B4-BE49-F238E27FC236}">
                    <a16:creationId xmlns:a16="http://schemas.microsoft.com/office/drawing/2014/main" id="{3F275370-54FA-9748-CD03-0910F8E81FAE}"/>
                  </a:ext>
                </a:extLst>
              </p:cNvPr>
              <p:cNvPicPr/>
              <p:nvPr/>
            </p:nvPicPr>
            <p:blipFill>
              <a:blip r:embed="rId616"/>
              <a:stretch>
                <a:fillRect/>
              </a:stretch>
            </p:blipFill>
            <p:spPr>
              <a:xfrm>
                <a:off x="8732653" y="4039467"/>
                <a:ext cx="169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81" name="Freihand 480">
                <a:extLst>
                  <a:ext uri="{FF2B5EF4-FFF2-40B4-BE49-F238E27FC236}">
                    <a16:creationId xmlns:a16="http://schemas.microsoft.com/office/drawing/2014/main" id="{22553AB9-C5F5-3469-7085-378660257E66}"/>
                  </a:ext>
                </a:extLst>
              </p14:cNvPr>
              <p14:cNvContentPartPr/>
              <p14:nvPr/>
            </p14:nvContentPartPr>
            <p14:xfrm>
              <a:off x="8707453" y="4120467"/>
              <a:ext cx="162720" cy="20160"/>
            </p14:xfrm>
          </p:contentPart>
        </mc:Choice>
        <mc:Fallback xmlns="">
          <p:pic>
            <p:nvPicPr>
              <p:cNvPr id="481" name="Freihand 480">
                <a:extLst>
                  <a:ext uri="{FF2B5EF4-FFF2-40B4-BE49-F238E27FC236}">
                    <a16:creationId xmlns:a16="http://schemas.microsoft.com/office/drawing/2014/main" id="{22553AB9-C5F5-3469-7085-378660257E66}"/>
                  </a:ext>
                </a:extLst>
              </p:cNvPr>
              <p:cNvPicPr/>
              <p:nvPr/>
            </p:nvPicPr>
            <p:blipFill>
              <a:blip r:embed="rId618"/>
              <a:stretch>
                <a:fillRect/>
              </a:stretch>
            </p:blipFill>
            <p:spPr>
              <a:xfrm>
                <a:off x="8698813" y="4111467"/>
                <a:ext cx="180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82" name="Freihand 481">
                <a:extLst>
                  <a:ext uri="{FF2B5EF4-FFF2-40B4-BE49-F238E27FC236}">
                    <a16:creationId xmlns:a16="http://schemas.microsoft.com/office/drawing/2014/main" id="{EFCC07C6-2562-B4A6-0C3F-578B7AA13381}"/>
                  </a:ext>
                </a:extLst>
              </p14:cNvPr>
              <p14:cNvContentPartPr/>
              <p14:nvPr/>
            </p14:nvContentPartPr>
            <p14:xfrm>
              <a:off x="8878093" y="3994107"/>
              <a:ext cx="149400" cy="170640"/>
            </p14:xfrm>
          </p:contentPart>
        </mc:Choice>
        <mc:Fallback xmlns="">
          <p:pic>
            <p:nvPicPr>
              <p:cNvPr id="482" name="Freihand 481">
                <a:extLst>
                  <a:ext uri="{FF2B5EF4-FFF2-40B4-BE49-F238E27FC236}">
                    <a16:creationId xmlns:a16="http://schemas.microsoft.com/office/drawing/2014/main" id="{EFCC07C6-2562-B4A6-0C3F-578B7AA13381}"/>
                  </a:ext>
                </a:extLst>
              </p:cNvPr>
              <p:cNvPicPr/>
              <p:nvPr/>
            </p:nvPicPr>
            <p:blipFill>
              <a:blip r:embed="rId620"/>
              <a:stretch>
                <a:fillRect/>
              </a:stretch>
            </p:blipFill>
            <p:spPr>
              <a:xfrm>
                <a:off x="8869453" y="3985467"/>
                <a:ext cx="167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84" name="Freihand 483">
                <a:extLst>
                  <a:ext uri="{FF2B5EF4-FFF2-40B4-BE49-F238E27FC236}">
                    <a16:creationId xmlns:a16="http://schemas.microsoft.com/office/drawing/2014/main" id="{0916CCBF-0E56-9F08-433C-D80697D242AA}"/>
                  </a:ext>
                </a:extLst>
              </p14:cNvPr>
              <p14:cNvContentPartPr/>
              <p14:nvPr/>
            </p14:nvContentPartPr>
            <p14:xfrm>
              <a:off x="9200293" y="3991227"/>
              <a:ext cx="122040" cy="159840"/>
            </p14:xfrm>
          </p:contentPart>
        </mc:Choice>
        <mc:Fallback xmlns="">
          <p:pic>
            <p:nvPicPr>
              <p:cNvPr id="484" name="Freihand 483">
                <a:extLst>
                  <a:ext uri="{FF2B5EF4-FFF2-40B4-BE49-F238E27FC236}">
                    <a16:creationId xmlns:a16="http://schemas.microsoft.com/office/drawing/2014/main" id="{0916CCBF-0E56-9F08-433C-D80697D242AA}"/>
                  </a:ext>
                </a:extLst>
              </p:cNvPr>
              <p:cNvPicPr/>
              <p:nvPr/>
            </p:nvPicPr>
            <p:blipFill>
              <a:blip r:embed="rId622"/>
              <a:stretch>
                <a:fillRect/>
              </a:stretch>
            </p:blipFill>
            <p:spPr>
              <a:xfrm>
                <a:off x="9191653" y="3982587"/>
                <a:ext cx="139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85" name="Freihand 484">
                <a:extLst>
                  <a:ext uri="{FF2B5EF4-FFF2-40B4-BE49-F238E27FC236}">
                    <a16:creationId xmlns:a16="http://schemas.microsoft.com/office/drawing/2014/main" id="{118C1B64-1B28-9C0F-C66D-7CE579904F0B}"/>
                  </a:ext>
                </a:extLst>
              </p14:cNvPr>
              <p14:cNvContentPartPr/>
              <p14:nvPr/>
            </p14:nvContentPartPr>
            <p14:xfrm>
              <a:off x="9321253" y="3986907"/>
              <a:ext cx="14760" cy="170280"/>
            </p14:xfrm>
          </p:contentPart>
        </mc:Choice>
        <mc:Fallback xmlns="">
          <p:pic>
            <p:nvPicPr>
              <p:cNvPr id="485" name="Freihand 484">
                <a:extLst>
                  <a:ext uri="{FF2B5EF4-FFF2-40B4-BE49-F238E27FC236}">
                    <a16:creationId xmlns:a16="http://schemas.microsoft.com/office/drawing/2014/main" id="{118C1B64-1B28-9C0F-C66D-7CE579904F0B}"/>
                  </a:ext>
                </a:extLst>
              </p:cNvPr>
              <p:cNvPicPr/>
              <p:nvPr/>
            </p:nvPicPr>
            <p:blipFill>
              <a:blip r:embed="rId624"/>
              <a:stretch>
                <a:fillRect/>
              </a:stretch>
            </p:blipFill>
            <p:spPr>
              <a:xfrm>
                <a:off x="9312613" y="3978267"/>
                <a:ext cx="32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86" name="Freihand 485">
                <a:extLst>
                  <a:ext uri="{FF2B5EF4-FFF2-40B4-BE49-F238E27FC236}">
                    <a16:creationId xmlns:a16="http://schemas.microsoft.com/office/drawing/2014/main" id="{C3BB6A05-2484-6876-527B-632ADD380222}"/>
                  </a:ext>
                </a:extLst>
              </p14:cNvPr>
              <p14:cNvContentPartPr/>
              <p14:nvPr/>
            </p14:nvContentPartPr>
            <p14:xfrm>
              <a:off x="9200293" y="4147107"/>
              <a:ext cx="196560" cy="19440"/>
            </p14:xfrm>
          </p:contentPart>
        </mc:Choice>
        <mc:Fallback xmlns="">
          <p:pic>
            <p:nvPicPr>
              <p:cNvPr id="486" name="Freihand 485">
                <a:extLst>
                  <a:ext uri="{FF2B5EF4-FFF2-40B4-BE49-F238E27FC236}">
                    <a16:creationId xmlns:a16="http://schemas.microsoft.com/office/drawing/2014/main" id="{C3BB6A05-2484-6876-527B-632ADD380222}"/>
                  </a:ext>
                </a:extLst>
              </p:cNvPr>
              <p:cNvPicPr/>
              <p:nvPr/>
            </p:nvPicPr>
            <p:blipFill>
              <a:blip r:embed="rId626"/>
              <a:stretch>
                <a:fillRect/>
              </a:stretch>
            </p:blipFill>
            <p:spPr>
              <a:xfrm>
                <a:off x="9191653" y="4138467"/>
                <a:ext cx="214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87" name="Freihand 486">
                <a:extLst>
                  <a:ext uri="{FF2B5EF4-FFF2-40B4-BE49-F238E27FC236}">
                    <a16:creationId xmlns:a16="http://schemas.microsoft.com/office/drawing/2014/main" id="{E0B99667-672B-B94B-43A5-EB3E10FA5619}"/>
                  </a:ext>
                </a:extLst>
              </p14:cNvPr>
              <p14:cNvContentPartPr/>
              <p14:nvPr/>
            </p14:nvContentPartPr>
            <p14:xfrm>
              <a:off x="9474973" y="3996987"/>
              <a:ext cx="247680" cy="136080"/>
            </p14:xfrm>
          </p:contentPart>
        </mc:Choice>
        <mc:Fallback xmlns="">
          <p:pic>
            <p:nvPicPr>
              <p:cNvPr id="487" name="Freihand 486">
                <a:extLst>
                  <a:ext uri="{FF2B5EF4-FFF2-40B4-BE49-F238E27FC236}">
                    <a16:creationId xmlns:a16="http://schemas.microsoft.com/office/drawing/2014/main" id="{E0B99667-672B-B94B-43A5-EB3E10FA5619}"/>
                  </a:ext>
                </a:extLst>
              </p:cNvPr>
              <p:cNvPicPr/>
              <p:nvPr/>
            </p:nvPicPr>
            <p:blipFill>
              <a:blip r:embed="rId628"/>
              <a:stretch>
                <a:fillRect/>
              </a:stretch>
            </p:blipFill>
            <p:spPr>
              <a:xfrm>
                <a:off x="9465973" y="3987987"/>
                <a:ext cx="265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88" name="Freihand 487">
                <a:extLst>
                  <a:ext uri="{FF2B5EF4-FFF2-40B4-BE49-F238E27FC236}">
                    <a16:creationId xmlns:a16="http://schemas.microsoft.com/office/drawing/2014/main" id="{C6BB4995-F6CC-B53D-6054-718766FED107}"/>
                  </a:ext>
                </a:extLst>
              </p14:cNvPr>
              <p14:cNvContentPartPr/>
              <p14:nvPr/>
            </p14:nvContentPartPr>
            <p14:xfrm>
              <a:off x="9770173" y="4007067"/>
              <a:ext cx="220320" cy="166320"/>
            </p14:xfrm>
          </p:contentPart>
        </mc:Choice>
        <mc:Fallback xmlns="">
          <p:pic>
            <p:nvPicPr>
              <p:cNvPr id="488" name="Freihand 487">
                <a:extLst>
                  <a:ext uri="{FF2B5EF4-FFF2-40B4-BE49-F238E27FC236}">
                    <a16:creationId xmlns:a16="http://schemas.microsoft.com/office/drawing/2014/main" id="{C6BB4995-F6CC-B53D-6054-718766FED107}"/>
                  </a:ext>
                </a:extLst>
              </p:cNvPr>
              <p:cNvPicPr/>
              <p:nvPr/>
            </p:nvPicPr>
            <p:blipFill>
              <a:blip r:embed="rId630"/>
              <a:stretch>
                <a:fillRect/>
              </a:stretch>
            </p:blipFill>
            <p:spPr>
              <a:xfrm>
                <a:off x="9761533" y="3998067"/>
                <a:ext cx="237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89" name="Freihand 488">
                <a:extLst>
                  <a:ext uri="{FF2B5EF4-FFF2-40B4-BE49-F238E27FC236}">
                    <a16:creationId xmlns:a16="http://schemas.microsoft.com/office/drawing/2014/main" id="{3DE7C76B-29BD-563A-BE6F-95EB4A047E2F}"/>
                  </a:ext>
                </a:extLst>
              </p14:cNvPr>
              <p14:cNvContentPartPr/>
              <p14:nvPr/>
            </p14:nvContentPartPr>
            <p14:xfrm>
              <a:off x="10144573" y="3985107"/>
              <a:ext cx="259200" cy="174600"/>
            </p14:xfrm>
          </p:contentPart>
        </mc:Choice>
        <mc:Fallback xmlns="">
          <p:pic>
            <p:nvPicPr>
              <p:cNvPr id="489" name="Freihand 488">
                <a:extLst>
                  <a:ext uri="{FF2B5EF4-FFF2-40B4-BE49-F238E27FC236}">
                    <a16:creationId xmlns:a16="http://schemas.microsoft.com/office/drawing/2014/main" id="{3DE7C76B-29BD-563A-BE6F-95EB4A047E2F}"/>
                  </a:ext>
                </a:extLst>
              </p:cNvPr>
              <p:cNvPicPr/>
              <p:nvPr/>
            </p:nvPicPr>
            <p:blipFill>
              <a:blip r:embed="rId632"/>
              <a:stretch>
                <a:fillRect/>
              </a:stretch>
            </p:blipFill>
            <p:spPr>
              <a:xfrm>
                <a:off x="10135933" y="3976467"/>
                <a:ext cx="276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91" name="Freihand 490">
                <a:extLst>
                  <a:ext uri="{FF2B5EF4-FFF2-40B4-BE49-F238E27FC236}">
                    <a16:creationId xmlns:a16="http://schemas.microsoft.com/office/drawing/2014/main" id="{6666022D-E180-46F8-1395-4E210CB29967}"/>
                  </a:ext>
                </a:extLst>
              </p14:cNvPr>
              <p14:cNvContentPartPr/>
              <p14:nvPr/>
            </p14:nvContentPartPr>
            <p14:xfrm>
              <a:off x="7704386" y="3171507"/>
              <a:ext cx="196920" cy="24480"/>
            </p14:xfrm>
          </p:contentPart>
        </mc:Choice>
        <mc:Fallback xmlns="">
          <p:pic>
            <p:nvPicPr>
              <p:cNvPr id="491" name="Freihand 490">
                <a:extLst>
                  <a:ext uri="{FF2B5EF4-FFF2-40B4-BE49-F238E27FC236}">
                    <a16:creationId xmlns:a16="http://schemas.microsoft.com/office/drawing/2014/main" id="{6666022D-E180-46F8-1395-4E210CB29967}"/>
                  </a:ext>
                </a:extLst>
              </p:cNvPr>
              <p:cNvPicPr/>
              <p:nvPr/>
            </p:nvPicPr>
            <p:blipFill>
              <a:blip r:embed="rId634"/>
              <a:stretch>
                <a:fillRect/>
              </a:stretch>
            </p:blipFill>
            <p:spPr>
              <a:xfrm>
                <a:off x="7695746" y="3162507"/>
                <a:ext cx="214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92" name="Freihand 491">
                <a:extLst>
                  <a:ext uri="{FF2B5EF4-FFF2-40B4-BE49-F238E27FC236}">
                    <a16:creationId xmlns:a16="http://schemas.microsoft.com/office/drawing/2014/main" id="{A4D8EFEB-8A63-AAA1-6DB8-ACE8DDFCAFF7}"/>
                  </a:ext>
                </a:extLst>
              </p14:cNvPr>
              <p14:cNvContentPartPr/>
              <p14:nvPr/>
            </p14:nvContentPartPr>
            <p14:xfrm>
              <a:off x="7627346" y="3254307"/>
              <a:ext cx="225720" cy="22320"/>
            </p14:xfrm>
          </p:contentPart>
        </mc:Choice>
        <mc:Fallback xmlns="">
          <p:pic>
            <p:nvPicPr>
              <p:cNvPr id="492" name="Freihand 491">
                <a:extLst>
                  <a:ext uri="{FF2B5EF4-FFF2-40B4-BE49-F238E27FC236}">
                    <a16:creationId xmlns:a16="http://schemas.microsoft.com/office/drawing/2014/main" id="{A4D8EFEB-8A63-AAA1-6DB8-ACE8DDFCAFF7}"/>
                  </a:ext>
                </a:extLst>
              </p:cNvPr>
              <p:cNvPicPr/>
              <p:nvPr/>
            </p:nvPicPr>
            <p:blipFill>
              <a:blip r:embed="rId636"/>
              <a:stretch>
                <a:fillRect/>
              </a:stretch>
            </p:blipFill>
            <p:spPr>
              <a:xfrm>
                <a:off x="7618346" y="3245667"/>
                <a:ext cx="243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93" name="Freihand 492">
                <a:extLst>
                  <a:ext uri="{FF2B5EF4-FFF2-40B4-BE49-F238E27FC236}">
                    <a16:creationId xmlns:a16="http://schemas.microsoft.com/office/drawing/2014/main" id="{A74E3B0A-6585-4DE8-7CD3-B39EE581C2EE}"/>
                  </a:ext>
                </a:extLst>
              </p14:cNvPr>
              <p14:cNvContentPartPr/>
              <p14:nvPr/>
            </p14:nvContentPartPr>
            <p14:xfrm>
              <a:off x="7887986" y="3101667"/>
              <a:ext cx="139320" cy="200520"/>
            </p14:xfrm>
          </p:contentPart>
        </mc:Choice>
        <mc:Fallback xmlns="">
          <p:pic>
            <p:nvPicPr>
              <p:cNvPr id="493" name="Freihand 492">
                <a:extLst>
                  <a:ext uri="{FF2B5EF4-FFF2-40B4-BE49-F238E27FC236}">
                    <a16:creationId xmlns:a16="http://schemas.microsoft.com/office/drawing/2014/main" id="{A74E3B0A-6585-4DE8-7CD3-B39EE581C2EE}"/>
                  </a:ext>
                </a:extLst>
              </p:cNvPr>
              <p:cNvPicPr/>
              <p:nvPr/>
            </p:nvPicPr>
            <p:blipFill>
              <a:blip r:embed="rId638"/>
              <a:stretch>
                <a:fillRect/>
              </a:stretch>
            </p:blipFill>
            <p:spPr>
              <a:xfrm>
                <a:off x="7878986" y="3093027"/>
                <a:ext cx="156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549" name="Freihand 548">
                <a:extLst>
                  <a:ext uri="{FF2B5EF4-FFF2-40B4-BE49-F238E27FC236}">
                    <a16:creationId xmlns:a16="http://schemas.microsoft.com/office/drawing/2014/main" id="{8C25E436-3F98-F5F7-3832-01B83042413D}"/>
                  </a:ext>
                </a:extLst>
              </p14:cNvPr>
              <p14:cNvContentPartPr/>
              <p14:nvPr/>
            </p14:nvContentPartPr>
            <p14:xfrm>
              <a:off x="823813" y="1822587"/>
              <a:ext cx="353160" cy="448200"/>
            </p14:xfrm>
          </p:contentPart>
        </mc:Choice>
        <mc:Fallback xmlns="">
          <p:pic>
            <p:nvPicPr>
              <p:cNvPr id="549" name="Freihand 548">
                <a:extLst>
                  <a:ext uri="{FF2B5EF4-FFF2-40B4-BE49-F238E27FC236}">
                    <a16:creationId xmlns:a16="http://schemas.microsoft.com/office/drawing/2014/main" id="{8C25E436-3F98-F5F7-3832-01B83042413D}"/>
                  </a:ext>
                </a:extLst>
              </p:cNvPr>
              <p:cNvPicPr/>
              <p:nvPr/>
            </p:nvPicPr>
            <p:blipFill>
              <a:blip r:embed="rId640"/>
              <a:stretch>
                <a:fillRect/>
              </a:stretch>
            </p:blipFill>
            <p:spPr>
              <a:xfrm>
                <a:off x="815173" y="1813587"/>
                <a:ext cx="37080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550" name="Freihand 549">
                <a:extLst>
                  <a:ext uri="{FF2B5EF4-FFF2-40B4-BE49-F238E27FC236}">
                    <a16:creationId xmlns:a16="http://schemas.microsoft.com/office/drawing/2014/main" id="{8A622010-7AAB-465F-F781-DEF88635F0C1}"/>
                  </a:ext>
                </a:extLst>
              </p14:cNvPr>
              <p14:cNvContentPartPr/>
              <p14:nvPr/>
            </p14:nvContentPartPr>
            <p14:xfrm>
              <a:off x="1903813" y="1753107"/>
              <a:ext cx="499320" cy="540360"/>
            </p14:xfrm>
          </p:contentPart>
        </mc:Choice>
        <mc:Fallback xmlns="">
          <p:pic>
            <p:nvPicPr>
              <p:cNvPr id="550" name="Freihand 549">
                <a:extLst>
                  <a:ext uri="{FF2B5EF4-FFF2-40B4-BE49-F238E27FC236}">
                    <a16:creationId xmlns:a16="http://schemas.microsoft.com/office/drawing/2014/main" id="{8A622010-7AAB-465F-F781-DEF88635F0C1}"/>
                  </a:ext>
                </a:extLst>
              </p:cNvPr>
              <p:cNvPicPr/>
              <p:nvPr/>
            </p:nvPicPr>
            <p:blipFill>
              <a:blip r:embed="rId642"/>
              <a:stretch>
                <a:fillRect/>
              </a:stretch>
            </p:blipFill>
            <p:spPr>
              <a:xfrm>
                <a:off x="1894813" y="1744467"/>
                <a:ext cx="51696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8" name="Freihand 387">
                <a:extLst>
                  <a:ext uri="{FF2B5EF4-FFF2-40B4-BE49-F238E27FC236}">
                    <a16:creationId xmlns:a16="http://schemas.microsoft.com/office/drawing/2014/main" id="{94FA49D2-1AAB-F8D6-7597-B8D99A9AB722}"/>
                  </a:ext>
                </a:extLst>
              </p14:cNvPr>
              <p14:cNvContentPartPr/>
              <p14:nvPr/>
            </p14:nvContentPartPr>
            <p14:xfrm>
              <a:off x="10562173" y="2848947"/>
              <a:ext cx="13320" cy="146160"/>
            </p14:xfrm>
          </p:contentPart>
        </mc:Choice>
        <mc:Fallback xmlns="">
          <p:pic>
            <p:nvPicPr>
              <p:cNvPr id="388" name="Freihand 387">
                <a:extLst>
                  <a:ext uri="{FF2B5EF4-FFF2-40B4-BE49-F238E27FC236}">
                    <a16:creationId xmlns:a16="http://schemas.microsoft.com/office/drawing/2014/main" id="{94FA49D2-1AAB-F8D6-7597-B8D99A9AB722}"/>
                  </a:ext>
                </a:extLst>
              </p:cNvPr>
              <p:cNvPicPr/>
              <p:nvPr/>
            </p:nvPicPr>
            <p:blipFill>
              <a:blip r:embed="rId644"/>
              <a:stretch>
                <a:fillRect/>
              </a:stretch>
            </p:blipFill>
            <p:spPr>
              <a:xfrm>
                <a:off x="10553173" y="2840307"/>
                <a:ext cx="30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9" name="Freihand 388">
                <a:extLst>
                  <a:ext uri="{FF2B5EF4-FFF2-40B4-BE49-F238E27FC236}">
                    <a16:creationId xmlns:a16="http://schemas.microsoft.com/office/drawing/2014/main" id="{12A52445-1DC0-EE9B-54A0-F49E9A1D1C1D}"/>
                  </a:ext>
                </a:extLst>
              </p14:cNvPr>
              <p14:cNvContentPartPr/>
              <p14:nvPr/>
            </p14:nvContentPartPr>
            <p14:xfrm>
              <a:off x="10504213" y="2886027"/>
              <a:ext cx="116640" cy="27720"/>
            </p14:xfrm>
          </p:contentPart>
        </mc:Choice>
        <mc:Fallback xmlns="">
          <p:pic>
            <p:nvPicPr>
              <p:cNvPr id="389" name="Freihand 388">
                <a:extLst>
                  <a:ext uri="{FF2B5EF4-FFF2-40B4-BE49-F238E27FC236}">
                    <a16:creationId xmlns:a16="http://schemas.microsoft.com/office/drawing/2014/main" id="{12A52445-1DC0-EE9B-54A0-F49E9A1D1C1D}"/>
                  </a:ext>
                </a:extLst>
              </p:cNvPr>
              <p:cNvPicPr/>
              <p:nvPr/>
            </p:nvPicPr>
            <p:blipFill>
              <a:blip r:embed="rId646"/>
              <a:stretch>
                <a:fillRect/>
              </a:stretch>
            </p:blipFill>
            <p:spPr>
              <a:xfrm>
                <a:off x="10495573" y="2877027"/>
                <a:ext cx="134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0" name="Freihand 389">
                <a:extLst>
                  <a:ext uri="{FF2B5EF4-FFF2-40B4-BE49-F238E27FC236}">
                    <a16:creationId xmlns:a16="http://schemas.microsoft.com/office/drawing/2014/main" id="{AEB1094A-CA13-F07D-76F3-59C72E1DDC34}"/>
                  </a:ext>
                </a:extLst>
              </p14:cNvPr>
              <p14:cNvContentPartPr/>
              <p14:nvPr/>
            </p14:nvContentPartPr>
            <p14:xfrm>
              <a:off x="10698613" y="2784507"/>
              <a:ext cx="113040" cy="165240"/>
            </p14:xfrm>
          </p:contentPart>
        </mc:Choice>
        <mc:Fallback xmlns="">
          <p:pic>
            <p:nvPicPr>
              <p:cNvPr id="390" name="Freihand 389">
                <a:extLst>
                  <a:ext uri="{FF2B5EF4-FFF2-40B4-BE49-F238E27FC236}">
                    <a16:creationId xmlns:a16="http://schemas.microsoft.com/office/drawing/2014/main" id="{AEB1094A-CA13-F07D-76F3-59C72E1DDC34}"/>
                  </a:ext>
                </a:extLst>
              </p:cNvPr>
              <p:cNvPicPr/>
              <p:nvPr/>
            </p:nvPicPr>
            <p:blipFill>
              <a:blip r:embed="rId648"/>
              <a:stretch>
                <a:fillRect/>
              </a:stretch>
            </p:blipFill>
            <p:spPr>
              <a:xfrm>
                <a:off x="10689613" y="2775867"/>
                <a:ext cx="130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2" name="Freihand 391">
                <a:extLst>
                  <a:ext uri="{FF2B5EF4-FFF2-40B4-BE49-F238E27FC236}">
                    <a16:creationId xmlns:a16="http://schemas.microsoft.com/office/drawing/2014/main" id="{B6B3B6CB-22A8-9C03-3C07-50873DABADBB}"/>
                  </a:ext>
                </a:extLst>
              </p14:cNvPr>
              <p14:cNvContentPartPr/>
              <p14:nvPr/>
            </p14:nvContentPartPr>
            <p14:xfrm>
              <a:off x="10622653" y="2734107"/>
              <a:ext cx="106920" cy="315360"/>
            </p14:xfrm>
          </p:contentPart>
        </mc:Choice>
        <mc:Fallback xmlns="">
          <p:pic>
            <p:nvPicPr>
              <p:cNvPr id="392" name="Freihand 391">
                <a:extLst>
                  <a:ext uri="{FF2B5EF4-FFF2-40B4-BE49-F238E27FC236}">
                    <a16:creationId xmlns:a16="http://schemas.microsoft.com/office/drawing/2014/main" id="{B6B3B6CB-22A8-9C03-3C07-50873DABADBB}"/>
                  </a:ext>
                </a:extLst>
              </p:cNvPr>
              <p:cNvPicPr/>
              <p:nvPr/>
            </p:nvPicPr>
            <p:blipFill>
              <a:blip r:embed="rId650"/>
              <a:stretch>
                <a:fillRect/>
              </a:stretch>
            </p:blipFill>
            <p:spPr>
              <a:xfrm>
                <a:off x="10613653" y="2725107"/>
                <a:ext cx="1245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3" name="Freihand 392">
                <a:extLst>
                  <a:ext uri="{FF2B5EF4-FFF2-40B4-BE49-F238E27FC236}">
                    <a16:creationId xmlns:a16="http://schemas.microsoft.com/office/drawing/2014/main" id="{1132ECD8-5EE7-1BEC-8B62-27049EF32E72}"/>
                  </a:ext>
                </a:extLst>
              </p14:cNvPr>
              <p14:cNvContentPartPr/>
              <p14:nvPr/>
            </p14:nvContentPartPr>
            <p14:xfrm>
              <a:off x="10589786" y="2844987"/>
              <a:ext cx="6840" cy="142200"/>
            </p14:xfrm>
          </p:contentPart>
        </mc:Choice>
        <mc:Fallback xmlns="">
          <p:pic>
            <p:nvPicPr>
              <p:cNvPr id="393" name="Freihand 392">
                <a:extLst>
                  <a:ext uri="{FF2B5EF4-FFF2-40B4-BE49-F238E27FC236}">
                    <a16:creationId xmlns:a16="http://schemas.microsoft.com/office/drawing/2014/main" id="{1132ECD8-5EE7-1BEC-8B62-27049EF32E72}"/>
                  </a:ext>
                </a:extLst>
              </p:cNvPr>
              <p:cNvPicPr/>
              <p:nvPr/>
            </p:nvPicPr>
            <p:blipFill>
              <a:blip r:embed="rId652"/>
              <a:stretch>
                <a:fillRect/>
              </a:stretch>
            </p:blipFill>
            <p:spPr>
              <a:xfrm>
                <a:off x="10580786" y="2836347"/>
                <a:ext cx="24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4" name="Freihand 393">
                <a:extLst>
                  <a:ext uri="{FF2B5EF4-FFF2-40B4-BE49-F238E27FC236}">
                    <a16:creationId xmlns:a16="http://schemas.microsoft.com/office/drawing/2014/main" id="{26C912D0-FE61-52C7-AEA4-F31011EFD2B8}"/>
                  </a:ext>
                </a:extLst>
              </p14:cNvPr>
              <p14:cNvContentPartPr/>
              <p14:nvPr/>
            </p14:nvContentPartPr>
            <p14:xfrm>
              <a:off x="10889053" y="2879547"/>
              <a:ext cx="127080" cy="24120"/>
            </p14:xfrm>
          </p:contentPart>
        </mc:Choice>
        <mc:Fallback xmlns="">
          <p:pic>
            <p:nvPicPr>
              <p:cNvPr id="394" name="Freihand 393">
                <a:extLst>
                  <a:ext uri="{FF2B5EF4-FFF2-40B4-BE49-F238E27FC236}">
                    <a16:creationId xmlns:a16="http://schemas.microsoft.com/office/drawing/2014/main" id="{26C912D0-FE61-52C7-AEA4-F31011EFD2B8}"/>
                  </a:ext>
                </a:extLst>
              </p:cNvPr>
              <p:cNvPicPr/>
              <p:nvPr/>
            </p:nvPicPr>
            <p:blipFill>
              <a:blip r:embed="rId654"/>
              <a:stretch>
                <a:fillRect/>
              </a:stretch>
            </p:blipFill>
            <p:spPr>
              <a:xfrm>
                <a:off x="10880053" y="2870907"/>
                <a:ext cx="144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5" name="Freihand 394">
                <a:extLst>
                  <a:ext uri="{FF2B5EF4-FFF2-40B4-BE49-F238E27FC236}">
                    <a16:creationId xmlns:a16="http://schemas.microsoft.com/office/drawing/2014/main" id="{6A050E7A-B5F2-210C-8E05-20F02BDD5EB9}"/>
                  </a:ext>
                </a:extLst>
              </p14:cNvPr>
              <p14:cNvContentPartPr/>
              <p14:nvPr/>
            </p14:nvContentPartPr>
            <p14:xfrm>
              <a:off x="11098573" y="2816187"/>
              <a:ext cx="140040" cy="137880"/>
            </p14:xfrm>
          </p:contentPart>
        </mc:Choice>
        <mc:Fallback xmlns="">
          <p:pic>
            <p:nvPicPr>
              <p:cNvPr id="395" name="Freihand 394">
                <a:extLst>
                  <a:ext uri="{FF2B5EF4-FFF2-40B4-BE49-F238E27FC236}">
                    <a16:creationId xmlns:a16="http://schemas.microsoft.com/office/drawing/2014/main" id="{6A050E7A-B5F2-210C-8E05-20F02BDD5EB9}"/>
                  </a:ext>
                </a:extLst>
              </p:cNvPr>
              <p:cNvPicPr/>
              <p:nvPr/>
            </p:nvPicPr>
            <p:blipFill>
              <a:blip r:embed="rId656"/>
              <a:stretch>
                <a:fillRect/>
              </a:stretch>
            </p:blipFill>
            <p:spPr>
              <a:xfrm>
                <a:off x="11089933" y="2807187"/>
                <a:ext cx="157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6" name="Freihand 395">
                <a:extLst>
                  <a:ext uri="{FF2B5EF4-FFF2-40B4-BE49-F238E27FC236}">
                    <a16:creationId xmlns:a16="http://schemas.microsoft.com/office/drawing/2014/main" id="{C68E5569-8C97-1AE5-B8EE-C46EA056D53E}"/>
                  </a:ext>
                </a:extLst>
              </p14:cNvPr>
              <p14:cNvContentPartPr/>
              <p14:nvPr/>
            </p14:nvContentPartPr>
            <p14:xfrm>
              <a:off x="10745773" y="2855067"/>
              <a:ext cx="524520" cy="110880"/>
            </p14:xfrm>
          </p:contentPart>
        </mc:Choice>
        <mc:Fallback xmlns="">
          <p:pic>
            <p:nvPicPr>
              <p:cNvPr id="396" name="Freihand 395">
                <a:extLst>
                  <a:ext uri="{FF2B5EF4-FFF2-40B4-BE49-F238E27FC236}">
                    <a16:creationId xmlns:a16="http://schemas.microsoft.com/office/drawing/2014/main" id="{C68E5569-8C97-1AE5-B8EE-C46EA056D53E}"/>
                  </a:ext>
                </a:extLst>
              </p:cNvPr>
              <p:cNvPicPr/>
              <p:nvPr/>
            </p:nvPicPr>
            <p:blipFill>
              <a:blip r:embed="rId658"/>
              <a:stretch>
                <a:fillRect/>
              </a:stretch>
            </p:blipFill>
            <p:spPr>
              <a:xfrm>
                <a:off x="10736773" y="2846067"/>
                <a:ext cx="542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7" name="Freihand 396">
                <a:extLst>
                  <a:ext uri="{FF2B5EF4-FFF2-40B4-BE49-F238E27FC236}">
                    <a16:creationId xmlns:a16="http://schemas.microsoft.com/office/drawing/2014/main" id="{CB33597D-4E70-AD35-2A63-61ECE3291637}"/>
                  </a:ext>
                </a:extLst>
              </p14:cNvPr>
              <p14:cNvContentPartPr/>
              <p14:nvPr/>
            </p14:nvContentPartPr>
            <p14:xfrm>
              <a:off x="11227453" y="2777667"/>
              <a:ext cx="151200" cy="300960"/>
            </p14:xfrm>
          </p:contentPart>
        </mc:Choice>
        <mc:Fallback xmlns="">
          <p:pic>
            <p:nvPicPr>
              <p:cNvPr id="397" name="Freihand 396">
                <a:extLst>
                  <a:ext uri="{FF2B5EF4-FFF2-40B4-BE49-F238E27FC236}">
                    <a16:creationId xmlns:a16="http://schemas.microsoft.com/office/drawing/2014/main" id="{CB33597D-4E70-AD35-2A63-61ECE3291637}"/>
                  </a:ext>
                </a:extLst>
              </p:cNvPr>
              <p:cNvPicPr/>
              <p:nvPr/>
            </p:nvPicPr>
            <p:blipFill>
              <a:blip r:embed="rId660"/>
              <a:stretch>
                <a:fillRect/>
              </a:stretch>
            </p:blipFill>
            <p:spPr>
              <a:xfrm>
                <a:off x="11218453" y="2769027"/>
                <a:ext cx="1688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79" name="Freihand 378">
                <a:extLst>
                  <a:ext uri="{FF2B5EF4-FFF2-40B4-BE49-F238E27FC236}">
                    <a16:creationId xmlns:a16="http://schemas.microsoft.com/office/drawing/2014/main" id="{A575EAC5-7278-7273-2B71-284AE4783C6C}"/>
                  </a:ext>
                </a:extLst>
              </p14:cNvPr>
              <p14:cNvContentPartPr/>
              <p14:nvPr/>
            </p14:nvContentPartPr>
            <p14:xfrm>
              <a:off x="9024613" y="2793507"/>
              <a:ext cx="94320" cy="214200"/>
            </p14:xfrm>
          </p:contentPart>
        </mc:Choice>
        <mc:Fallback xmlns="">
          <p:pic>
            <p:nvPicPr>
              <p:cNvPr id="379" name="Freihand 378">
                <a:extLst>
                  <a:ext uri="{FF2B5EF4-FFF2-40B4-BE49-F238E27FC236}">
                    <a16:creationId xmlns:a16="http://schemas.microsoft.com/office/drawing/2014/main" id="{A575EAC5-7278-7273-2B71-284AE4783C6C}"/>
                  </a:ext>
                </a:extLst>
              </p:cNvPr>
              <p:cNvPicPr/>
              <p:nvPr/>
            </p:nvPicPr>
            <p:blipFill>
              <a:blip r:embed="rId662"/>
              <a:stretch>
                <a:fillRect/>
              </a:stretch>
            </p:blipFill>
            <p:spPr>
              <a:xfrm>
                <a:off x="9015973" y="2784867"/>
                <a:ext cx="111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80" name="Freihand 379">
                <a:extLst>
                  <a:ext uri="{FF2B5EF4-FFF2-40B4-BE49-F238E27FC236}">
                    <a16:creationId xmlns:a16="http://schemas.microsoft.com/office/drawing/2014/main" id="{C70CB31D-D3B0-73FC-1353-F3D49E26A4F8}"/>
                  </a:ext>
                </a:extLst>
              </p14:cNvPr>
              <p14:cNvContentPartPr/>
              <p14:nvPr/>
            </p14:nvContentPartPr>
            <p14:xfrm>
              <a:off x="9165733" y="2860827"/>
              <a:ext cx="80280" cy="130320"/>
            </p14:xfrm>
          </p:contentPart>
        </mc:Choice>
        <mc:Fallback xmlns="">
          <p:pic>
            <p:nvPicPr>
              <p:cNvPr id="380" name="Freihand 379">
                <a:extLst>
                  <a:ext uri="{FF2B5EF4-FFF2-40B4-BE49-F238E27FC236}">
                    <a16:creationId xmlns:a16="http://schemas.microsoft.com/office/drawing/2014/main" id="{C70CB31D-D3B0-73FC-1353-F3D49E26A4F8}"/>
                  </a:ext>
                </a:extLst>
              </p:cNvPr>
              <p:cNvPicPr/>
              <p:nvPr/>
            </p:nvPicPr>
            <p:blipFill>
              <a:blip r:embed="rId664"/>
              <a:stretch>
                <a:fillRect/>
              </a:stretch>
            </p:blipFill>
            <p:spPr>
              <a:xfrm>
                <a:off x="9156733" y="2851827"/>
                <a:ext cx="97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81" name="Freihand 380">
                <a:extLst>
                  <a:ext uri="{FF2B5EF4-FFF2-40B4-BE49-F238E27FC236}">
                    <a16:creationId xmlns:a16="http://schemas.microsoft.com/office/drawing/2014/main" id="{87D87D45-8BB3-08B8-AF60-AC3FEEAFFFFB}"/>
                  </a:ext>
                </a:extLst>
              </p14:cNvPr>
              <p14:cNvContentPartPr/>
              <p14:nvPr/>
            </p14:nvContentPartPr>
            <p14:xfrm>
              <a:off x="9302533" y="2777667"/>
              <a:ext cx="176760" cy="206640"/>
            </p14:xfrm>
          </p:contentPart>
        </mc:Choice>
        <mc:Fallback xmlns="">
          <p:pic>
            <p:nvPicPr>
              <p:cNvPr id="381" name="Freihand 380">
                <a:extLst>
                  <a:ext uri="{FF2B5EF4-FFF2-40B4-BE49-F238E27FC236}">
                    <a16:creationId xmlns:a16="http://schemas.microsoft.com/office/drawing/2014/main" id="{87D87D45-8BB3-08B8-AF60-AC3FEEAFFFFB}"/>
                  </a:ext>
                </a:extLst>
              </p:cNvPr>
              <p:cNvPicPr/>
              <p:nvPr/>
            </p:nvPicPr>
            <p:blipFill>
              <a:blip r:embed="rId666"/>
              <a:stretch>
                <a:fillRect/>
              </a:stretch>
            </p:blipFill>
            <p:spPr>
              <a:xfrm>
                <a:off x="9293533" y="2769027"/>
                <a:ext cx="194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82" name="Freihand 381">
                <a:extLst>
                  <a:ext uri="{FF2B5EF4-FFF2-40B4-BE49-F238E27FC236}">
                    <a16:creationId xmlns:a16="http://schemas.microsoft.com/office/drawing/2014/main" id="{ABE8F024-1A2C-7F35-EBE3-7D12D4C09863}"/>
                  </a:ext>
                </a:extLst>
              </p14:cNvPr>
              <p14:cNvContentPartPr/>
              <p14:nvPr/>
            </p14:nvContentPartPr>
            <p14:xfrm>
              <a:off x="9492973" y="2843907"/>
              <a:ext cx="242640" cy="130680"/>
            </p14:xfrm>
          </p:contentPart>
        </mc:Choice>
        <mc:Fallback xmlns="">
          <p:pic>
            <p:nvPicPr>
              <p:cNvPr id="382" name="Freihand 381">
                <a:extLst>
                  <a:ext uri="{FF2B5EF4-FFF2-40B4-BE49-F238E27FC236}">
                    <a16:creationId xmlns:a16="http://schemas.microsoft.com/office/drawing/2014/main" id="{ABE8F024-1A2C-7F35-EBE3-7D12D4C09863}"/>
                  </a:ext>
                </a:extLst>
              </p:cNvPr>
              <p:cNvPicPr/>
              <p:nvPr/>
            </p:nvPicPr>
            <p:blipFill>
              <a:blip r:embed="rId668"/>
              <a:stretch>
                <a:fillRect/>
              </a:stretch>
            </p:blipFill>
            <p:spPr>
              <a:xfrm>
                <a:off x="9484333" y="2835267"/>
                <a:ext cx="260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83" name="Freihand 382">
                <a:extLst>
                  <a:ext uri="{FF2B5EF4-FFF2-40B4-BE49-F238E27FC236}">
                    <a16:creationId xmlns:a16="http://schemas.microsoft.com/office/drawing/2014/main" id="{A1CC21FD-37BA-DE28-9255-18099778F885}"/>
                  </a:ext>
                </a:extLst>
              </p14:cNvPr>
              <p14:cNvContentPartPr/>
              <p14:nvPr/>
            </p14:nvContentPartPr>
            <p14:xfrm>
              <a:off x="9716533" y="2787747"/>
              <a:ext cx="3600" cy="9720"/>
            </p14:xfrm>
          </p:contentPart>
        </mc:Choice>
        <mc:Fallback xmlns="">
          <p:pic>
            <p:nvPicPr>
              <p:cNvPr id="383" name="Freihand 382">
                <a:extLst>
                  <a:ext uri="{FF2B5EF4-FFF2-40B4-BE49-F238E27FC236}">
                    <a16:creationId xmlns:a16="http://schemas.microsoft.com/office/drawing/2014/main" id="{A1CC21FD-37BA-DE28-9255-18099778F885}"/>
                  </a:ext>
                </a:extLst>
              </p:cNvPr>
              <p:cNvPicPr/>
              <p:nvPr/>
            </p:nvPicPr>
            <p:blipFill>
              <a:blip r:embed="rId670"/>
              <a:stretch>
                <a:fillRect/>
              </a:stretch>
            </p:blipFill>
            <p:spPr>
              <a:xfrm>
                <a:off x="9707533" y="2779107"/>
                <a:ext cx="21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85" name="Freihand 384">
                <a:extLst>
                  <a:ext uri="{FF2B5EF4-FFF2-40B4-BE49-F238E27FC236}">
                    <a16:creationId xmlns:a16="http://schemas.microsoft.com/office/drawing/2014/main" id="{DC9F4192-2390-378B-B525-F84F6058C27D}"/>
                  </a:ext>
                </a:extLst>
              </p14:cNvPr>
              <p14:cNvContentPartPr/>
              <p14:nvPr/>
            </p14:nvContentPartPr>
            <p14:xfrm>
              <a:off x="9793933" y="2855787"/>
              <a:ext cx="101880" cy="85320"/>
            </p14:xfrm>
          </p:contentPart>
        </mc:Choice>
        <mc:Fallback xmlns="">
          <p:pic>
            <p:nvPicPr>
              <p:cNvPr id="385" name="Freihand 384">
                <a:extLst>
                  <a:ext uri="{FF2B5EF4-FFF2-40B4-BE49-F238E27FC236}">
                    <a16:creationId xmlns:a16="http://schemas.microsoft.com/office/drawing/2014/main" id="{DC9F4192-2390-378B-B525-F84F6058C27D}"/>
                  </a:ext>
                </a:extLst>
              </p:cNvPr>
              <p:cNvPicPr/>
              <p:nvPr/>
            </p:nvPicPr>
            <p:blipFill>
              <a:blip r:embed="rId672"/>
              <a:stretch>
                <a:fillRect/>
              </a:stretch>
            </p:blipFill>
            <p:spPr>
              <a:xfrm>
                <a:off x="9785293" y="2847147"/>
                <a:ext cx="119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86" name="Freihand 385">
                <a:extLst>
                  <a:ext uri="{FF2B5EF4-FFF2-40B4-BE49-F238E27FC236}">
                    <a16:creationId xmlns:a16="http://schemas.microsoft.com/office/drawing/2014/main" id="{A1CECF8E-5D62-E61F-CDAA-05CB622C442D}"/>
                  </a:ext>
                </a:extLst>
              </p14:cNvPr>
              <p14:cNvContentPartPr/>
              <p14:nvPr/>
            </p14:nvContentPartPr>
            <p14:xfrm>
              <a:off x="9911653" y="2737347"/>
              <a:ext cx="424440" cy="217080"/>
            </p14:xfrm>
          </p:contentPart>
        </mc:Choice>
        <mc:Fallback xmlns="">
          <p:pic>
            <p:nvPicPr>
              <p:cNvPr id="386" name="Freihand 385">
                <a:extLst>
                  <a:ext uri="{FF2B5EF4-FFF2-40B4-BE49-F238E27FC236}">
                    <a16:creationId xmlns:a16="http://schemas.microsoft.com/office/drawing/2014/main" id="{A1CECF8E-5D62-E61F-CDAA-05CB622C442D}"/>
                  </a:ext>
                </a:extLst>
              </p:cNvPr>
              <p:cNvPicPr/>
              <p:nvPr/>
            </p:nvPicPr>
            <p:blipFill>
              <a:blip r:embed="rId674"/>
              <a:stretch>
                <a:fillRect/>
              </a:stretch>
            </p:blipFill>
            <p:spPr>
              <a:xfrm>
                <a:off x="9902653" y="2728347"/>
                <a:ext cx="442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95" name="Freihand 494">
                <a:extLst>
                  <a:ext uri="{FF2B5EF4-FFF2-40B4-BE49-F238E27FC236}">
                    <a16:creationId xmlns:a16="http://schemas.microsoft.com/office/drawing/2014/main" id="{00FE3CF8-78ED-FA2A-680F-2DDFE16BAB9C}"/>
                  </a:ext>
                </a:extLst>
              </p14:cNvPr>
              <p14:cNvContentPartPr/>
              <p14:nvPr/>
            </p14:nvContentPartPr>
            <p14:xfrm>
              <a:off x="8140706" y="3198867"/>
              <a:ext cx="102240" cy="16560"/>
            </p14:xfrm>
          </p:contentPart>
        </mc:Choice>
        <mc:Fallback xmlns="">
          <p:pic>
            <p:nvPicPr>
              <p:cNvPr id="495" name="Freihand 494">
                <a:extLst>
                  <a:ext uri="{FF2B5EF4-FFF2-40B4-BE49-F238E27FC236}">
                    <a16:creationId xmlns:a16="http://schemas.microsoft.com/office/drawing/2014/main" id="{00FE3CF8-78ED-FA2A-680F-2DDFE16BAB9C}"/>
                  </a:ext>
                </a:extLst>
              </p:cNvPr>
              <p:cNvPicPr/>
              <p:nvPr/>
            </p:nvPicPr>
            <p:blipFill>
              <a:blip r:embed="rId676"/>
              <a:stretch>
                <a:fillRect/>
              </a:stretch>
            </p:blipFill>
            <p:spPr>
              <a:xfrm>
                <a:off x="8131706" y="3189867"/>
                <a:ext cx="119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96" name="Freihand 495">
                <a:extLst>
                  <a:ext uri="{FF2B5EF4-FFF2-40B4-BE49-F238E27FC236}">
                    <a16:creationId xmlns:a16="http://schemas.microsoft.com/office/drawing/2014/main" id="{F8CD00E9-2474-926E-2053-971C4EEA3CEB}"/>
                  </a:ext>
                </a:extLst>
              </p14:cNvPr>
              <p14:cNvContentPartPr/>
              <p14:nvPr/>
            </p14:nvContentPartPr>
            <p14:xfrm>
              <a:off x="8284346" y="3098067"/>
              <a:ext cx="152280" cy="187920"/>
            </p14:xfrm>
          </p:contentPart>
        </mc:Choice>
        <mc:Fallback xmlns="">
          <p:pic>
            <p:nvPicPr>
              <p:cNvPr id="496" name="Freihand 495">
                <a:extLst>
                  <a:ext uri="{FF2B5EF4-FFF2-40B4-BE49-F238E27FC236}">
                    <a16:creationId xmlns:a16="http://schemas.microsoft.com/office/drawing/2014/main" id="{F8CD00E9-2474-926E-2053-971C4EEA3CEB}"/>
                  </a:ext>
                </a:extLst>
              </p:cNvPr>
              <p:cNvPicPr/>
              <p:nvPr/>
            </p:nvPicPr>
            <p:blipFill>
              <a:blip r:embed="rId678"/>
              <a:stretch>
                <a:fillRect/>
              </a:stretch>
            </p:blipFill>
            <p:spPr>
              <a:xfrm>
                <a:off x="8275706" y="3089427"/>
                <a:ext cx="169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97" name="Freihand 496">
                <a:extLst>
                  <a:ext uri="{FF2B5EF4-FFF2-40B4-BE49-F238E27FC236}">
                    <a16:creationId xmlns:a16="http://schemas.microsoft.com/office/drawing/2014/main" id="{EAABD1B1-EDAF-62AD-5699-14BE430BB57C}"/>
                  </a:ext>
                </a:extLst>
              </p14:cNvPr>
              <p14:cNvContentPartPr/>
              <p14:nvPr/>
            </p14:nvContentPartPr>
            <p14:xfrm>
              <a:off x="8378306" y="3099507"/>
              <a:ext cx="70920" cy="171000"/>
            </p14:xfrm>
          </p:contentPart>
        </mc:Choice>
        <mc:Fallback xmlns="">
          <p:pic>
            <p:nvPicPr>
              <p:cNvPr id="497" name="Freihand 496">
                <a:extLst>
                  <a:ext uri="{FF2B5EF4-FFF2-40B4-BE49-F238E27FC236}">
                    <a16:creationId xmlns:a16="http://schemas.microsoft.com/office/drawing/2014/main" id="{EAABD1B1-EDAF-62AD-5699-14BE430BB57C}"/>
                  </a:ext>
                </a:extLst>
              </p:cNvPr>
              <p:cNvPicPr/>
              <p:nvPr/>
            </p:nvPicPr>
            <p:blipFill>
              <a:blip r:embed="rId680"/>
              <a:stretch>
                <a:fillRect/>
              </a:stretch>
            </p:blipFill>
            <p:spPr>
              <a:xfrm>
                <a:off x="8369306" y="3090867"/>
                <a:ext cx="88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99" name="Freihand 498">
                <a:extLst>
                  <a:ext uri="{FF2B5EF4-FFF2-40B4-BE49-F238E27FC236}">
                    <a16:creationId xmlns:a16="http://schemas.microsoft.com/office/drawing/2014/main" id="{BC46DEBE-1749-DFB2-8953-9F54859F8F55}"/>
                  </a:ext>
                </a:extLst>
              </p14:cNvPr>
              <p14:cNvContentPartPr/>
              <p14:nvPr/>
            </p14:nvContentPartPr>
            <p14:xfrm>
              <a:off x="8578466" y="3129747"/>
              <a:ext cx="18360" cy="132120"/>
            </p14:xfrm>
          </p:contentPart>
        </mc:Choice>
        <mc:Fallback xmlns="">
          <p:pic>
            <p:nvPicPr>
              <p:cNvPr id="499" name="Freihand 498">
                <a:extLst>
                  <a:ext uri="{FF2B5EF4-FFF2-40B4-BE49-F238E27FC236}">
                    <a16:creationId xmlns:a16="http://schemas.microsoft.com/office/drawing/2014/main" id="{BC46DEBE-1749-DFB2-8953-9F54859F8F55}"/>
                  </a:ext>
                </a:extLst>
              </p:cNvPr>
              <p:cNvPicPr/>
              <p:nvPr/>
            </p:nvPicPr>
            <p:blipFill>
              <a:blip r:embed="rId682"/>
              <a:stretch>
                <a:fillRect/>
              </a:stretch>
            </p:blipFill>
            <p:spPr>
              <a:xfrm>
                <a:off x="8569466" y="3121107"/>
                <a:ext cx="36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500" name="Freihand 499">
                <a:extLst>
                  <a:ext uri="{FF2B5EF4-FFF2-40B4-BE49-F238E27FC236}">
                    <a16:creationId xmlns:a16="http://schemas.microsoft.com/office/drawing/2014/main" id="{083DA986-9A85-3915-0936-82B7BC7F0F3F}"/>
                  </a:ext>
                </a:extLst>
              </p14:cNvPr>
              <p14:cNvContentPartPr/>
              <p14:nvPr/>
            </p14:nvContentPartPr>
            <p14:xfrm>
              <a:off x="8507546" y="3184107"/>
              <a:ext cx="138600" cy="30960"/>
            </p14:xfrm>
          </p:contentPart>
        </mc:Choice>
        <mc:Fallback xmlns="">
          <p:pic>
            <p:nvPicPr>
              <p:cNvPr id="500" name="Freihand 499">
                <a:extLst>
                  <a:ext uri="{FF2B5EF4-FFF2-40B4-BE49-F238E27FC236}">
                    <a16:creationId xmlns:a16="http://schemas.microsoft.com/office/drawing/2014/main" id="{083DA986-9A85-3915-0936-82B7BC7F0F3F}"/>
                  </a:ext>
                </a:extLst>
              </p:cNvPr>
              <p:cNvPicPr/>
              <p:nvPr/>
            </p:nvPicPr>
            <p:blipFill>
              <a:blip r:embed="rId684"/>
              <a:stretch>
                <a:fillRect/>
              </a:stretch>
            </p:blipFill>
            <p:spPr>
              <a:xfrm>
                <a:off x="8498546" y="3175107"/>
                <a:ext cx="156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501" name="Freihand 500">
                <a:extLst>
                  <a:ext uri="{FF2B5EF4-FFF2-40B4-BE49-F238E27FC236}">
                    <a16:creationId xmlns:a16="http://schemas.microsoft.com/office/drawing/2014/main" id="{145A0B30-54AE-7A2A-AC85-EA1366858A29}"/>
                  </a:ext>
                </a:extLst>
              </p14:cNvPr>
              <p14:cNvContentPartPr/>
              <p14:nvPr/>
            </p14:nvContentPartPr>
            <p14:xfrm>
              <a:off x="8721386" y="3106707"/>
              <a:ext cx="10800" cy="138960"/>
            </p14:xfrm>
          </p:contentPart>
        </mc:Choice>
        <mc:Fallback xmlns="">
          <p:pic>
            <p:nvPicPr>
              <p:cNvPr id="501" name="Freihand 500">
                <a:extLst>
                  <a:ext uri="{FF2B5EF4-FFF2-40B4-BE49-F238E27FC236}">
                    <a16:creationId xmlns:a16="http://schemas.microsoft.com/office/drawing/2014/main" id="{145A0B30-54AE-7A2A-AC85-EA1366858A29}"/>
                  </a:ext>
                </a:extLst>
              </p:cNvPr>
              <p:cNvPicPr/>
              <p:nvPr/>
            </p:nvPicPr>
            <p:blipFill>
              <a:blip r:embed="rId686"/>
              <a:stretch>
                <a:fillRect/>
              </a:stretch>
            </p:blipFill>
            <p:spPr>
              <a:xfrm>
                <a:off x="8712386" y="3098067"/>
                <a:ext cx="28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02" name="Freihand 501">
                <a:extLst>
                  <a:ext uri="{FF2B5EF4-FFF2-40B4-BE49-F238E27FC236}">
                    <a16:creationId xmlns:a16="http://schemas.microsoft.com/office/drawing/2014/main" id="{581A9052-C85C-33A3-93F5-1ED4C1D758C8}"/>
                  </a:ext>
                </a:extLst>
              </p14:cNvPr>
              <p14:cNvContentPartPr/>
              <p14:nvPr/>
            </p14:nvContentPartPr>
            <p14:xfrm>
              <a:off x="8664866" y="3093387"/>
              <a:ext cx="154800" cy="198720"/>
            </p14:xfrm>
          </p:contentPart>
        </mc:Choice>
        <mc:Fallback xmlns="">
          <p:pic>
            <p:nvPicPr>
              <p:cNvPr id="502" name="Freihand 501">
                <a:extLst>
                  <a:ext uri="{FF2B5EF4-FFF2-40B4-BE49-F238E27FC236}">
                    <a16:creationId xmlns:a16="http://schemas.microsoft.com/office/drawing/2014/main" id="{581A9052-C85C-33A3-93F5-1ED4C1D758C8}"/>
                  </a:ext>
                </a:extLst>
              </p:cNvPr>
              <p:cNvPicPr/>
              <p:nvPr/>
            </p:nvPicPr>
            <p:blipFill>
              <a:blip r:embed="rId688"/>
              <a:stretch>
                <a:fillRect/>
              </a:stretch>
            </p:blipFill>
            <p:spPr>
              <a:xfrm>
                <a:off x="8656226" y="3084387"/>
                <a:ext cx="1724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03" name="Freihand 502">
                <a:extLst>
                  <a:ext uri="{FF2B5EF4-FFF2-40B4-BE49-F238E27FC236}">
                    <a16:creationId xmlns:a16="http://schemas.microsoft.com/office/drawing/2014/main" id="{B7CA2F96-3DE1-0568-AFA8-9B2457578135}"/>
                  </a:ext>
                </a:extLst>
              </p14:cNvPr>
              <p14:cNvContentPartPr/>
              <p14:nvPr/>
            </p14:nvContentPartPr>
            <p14:xfrm>
              <a:off x="8929826" y="3111387"/>
              <a:ext cx="8280" cy="159120"/>
            </p14:xfrm>
          </p:contentPart>
        </mc:Choice>
        <mc:Fallback xmlns="">
          <p:pic>
            <p:nvPicPr>
              <p:cNvPr id="503" name="Freihand 502">
                <a:extLst>
                  <a:ext uri="{FF2B5EF4-FFF2-40B4-BE49-F238E27FC236}">
                    <a16:creationId xmlns:a16="http://schemas.microsoft.com/office/drawing/2014/main" id="{B7CA2F96-3DE1-0568-AFA8-9B2457578135}"/>
                  </a:ext>
                </a:extLst>
              </p:cNvPr>
              <p:cNvPicPr/>
              <p:nvPr/>
            </p:nvPicPr>
            <p:blipFill>
              <a:blip r:embed="rId690"/>
              <a:stretch>
                <a:fillRect/>
              </a:stretch>
            </p:blipFill>
            <p:spPr>
              <a:xfrm>
                <a:off x="8921186" y="3102747"/>
                <a:ext cx="25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04" name="Freihand 503">
                <a:extLst>
                  <a:ext uri="{FF2B5EF4-FFF2-40B4-BE49-F238E27FC236}">
                    <a16:creationId xmlns:a16="http://schemas.microsoft.com/office/drawing/2014/main" id="{224F6119-B79A-A172-0B9B-B23B38417A32}"/>
                  </a:ext>
                </a:extLst>
              </p14:cNvPr>
              <p14:cNvContentPartPr/>
              <p14:nvPr/>
            </p14:nvContentPartPr>
            <p14:xfrm>
              <a:off x="8877986" y="3156747"/>
              <a:ext cx="118440" cy="30960"/>
            </p14:xfrm>
          </p:contentPart>
        </mc:Choice>
        <mc:Fallback xmlns="">
          <p:pic>
            <p:nvPicPr>
              <p:cNvPr id="504" name="Freihand 503">
                <a:extLst>
                  <a:ext uri="{FF2B5EF4-FFF2-40B4-BE49-F238E27FC236}">
                    <a16:creationId xmlns:a16="http://schemas.microsoft.com/office/drawing/2014/main" id="{224F6119-B79A-A172-0B9B-B23B38417A32}"/>
                  </a:ext>
                </a:extLst>
              </p:cNvPr>
              <p:cNvPicPr/>
              <p:nvPr/>
            </p:nvPicPr>
            <p:blipFill>
              <a:blip r:embed="rId692"/>
              <a:stretch>
                <a:fillRect/>
              </a:stretch>
            </p:blipFill>
            <p:spPr>
              <a:xfrm>
                <a:off x="8868986" y="3147747"/>
                <a:ext cx="136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05" name="Freihand 504">
                <a:extLst>
                  <a:ext uri="{FF2B5EF4-FFF2-40B4-BE49-F238E27FC236}">
                    <a16:creationId xmlns:a16="http://schemas.microsoft.com/office/drawing/2014/main" id="{9F8C0C93-F6AF-6F3B-2BCD-C6264ED57BFB}"/>
                  </a:ext>
                </a:extLst>
              </p14:cNvPr>
              <p14:cNvContentPartPr/>
              <p14:nvPr/>
            </p14:nvContentPartPr>
            <p14:xfrm>
              <a:off x="9037106" y="3087267"/>
              <a:ext cx="107280" cy="136440"/>
            </p14:xfrm>
          </p:contentPart>
        </mc:Choice>
        <mc:Fallback xmlns="">
          <p:pic>
            <p:nvPicPr>
              <p:cNvPr id="505" name="Freihand 504">
                <a:extLst>
                  <a:ext uri="{FF2B5EF4-FFF2-40B4-BE49-F238E27FC236}">
                    <a16:creationId xmlns:a16="http://schemas.microsoft.com/office/drawing/2014/main" id="{9F8C0C93-F6AF-6F3B-2BCD-C6264ED57BFB}"/>
                  </a:ext>
                </a:extLst>
              </p:cNvPr>
              <p:cNvPicPr/>
              <p:nvPr/>
            </p:nvPicPr>
            <p:blipFill>
              <a:blip r:embed="rId694"/>
              <a:stretch>
                <a:fillRect/>
              </a:stretch>
            </p:blipFill>
            <p:spPr>
              <a:xfrm>
                <a:off x="9028106" y="3078627"/>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07" name="Freihand 506">
                <a:extLst>
                  <a:ext uri="{FF2B5EF4-FFF2-40B4-BE49-F238E27FC236}">
                    <a16:creationId xmlns:a16="http://schemas.microsoft.com/office/drawing/2014/main" id="{75CF3AB9-F04F-A9E9-1CB5-B68D4097F114}"/>
                  </a:ext>
                </a:extLst>
              </p14:cNvPr>
              <p14:cNvContentPartPr/>
              <p14:nvPr/>
            </p14:nvContentPartPr>
            <p14:xfrm>
              <a:off x="9302066" y="3118947"/>
              <a:ext cx="12960" cy="137520"/>
            </p14:xfrm>
          </p:contentPart>
        </mc:Choice>
        <mc:Fallback xmlns="">
          <p:pic>
            <p:nvPicPr>
              <p:cNvPr id="507" name="Freihand 506">
                <a:extLst>
                  <a:ext uri="{FF2B5EF4-FFF2-40B4-BE49-F238E27FC236}">
                    <a16:creationId xmlns:a16="http://schemas.microsoft.com/office/drawing/2014/main" id="{75CF3AB9-F04F-A9E9-1CB5-B68D4097F114}"/>
                  </a:ext>
                </a:extLst>
              </p:cNvPr>
              <p:cNvPicPr/>
              <p:nvPr/>
            </p:nvPicPr>
            <p:blipFill>
              <a:blip r:embed="rId696"/>
              <a:stretch>
                <a:fillRect/>
              </a:stretch>
            </p:blipFill>
            <p:spPr>
              <a:xfrm>
                <a:off x="9293426" y="3109947"/>
                <a:ext cx="30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08" name="Freihand 507">
                <a:extLst>
                  <a:ext uri="{FF2B5EF4-FFF2-40B4-BE49-F238E27FC236}">
                    <a16:creationId xmlns:a16="http://schemas.microsoft.com/office/drawing/2014/main" id="{83C1C959-9F10-9681-B5C8-C49DCE1ED866}"/>
                  </a:ext>
                </a:extLst>
              </p14:cNvPr>
              <p14:cNvContentPartPr/>
              <p14:nvPr/>
            </p14:nvContentPartPr>
            <p14:xfrm>
              <a:off x="9235466" y="3153507"/>
              <a:ext cx="124920" cy="30240"/>
            </p14:xfrm>
          </p:contentPart>
        </mc:Choice>
        <mc:Fallback xmlns="">
          <p:pic>
            <p:nvPicPr>
              <p:cNvPr id="508" name="Freihand 507">
                <a:extLst>
                  <a:ext uri="{FF2B5EF4-FFF2-40B4-BE49-F238E27FC236}">
                    <a16:creationId xmlns:a16="http://schemas.microsoft.com/office/drawing/2014/main" id="{83C1C959-9F10-9681-B5C8-C49DCE1ED866}"/>
                  </a:ext>
                </a:extLst>
              </p:cNvPr>
              <p:cNvPicPr/>
              <p:nvPr/>
            </p:nvPicPr>
            <p:blipFill>
              <a:blip r:embed="rId698"/>
              <a:stretch>
                <a:fillRect/>
              </a:stretch>
            </p:blipFill>
            <p:spPr>
              <a:xfrm>
                <a:off x="9226466" y="3144867"/>
                <a:ext cx="142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509" name="Freihand 508">
                <a:extLst>
                  <a:ext uri="{FF2B5EF4-FFF2-40B4-BE49-F238E27FC236}">
                    <a16:creationId xmlns:a16="http://schemas.microsoft.com/office/drawing/2014/main" id="{1CAB072C-A0B0-98AA-75FC-7E8327930104}"/>
                  </a:ext>
                </a:extLst>
              </p14:cNvPr>
              <p14:cNvContentPartPr/>
              <p14:nvPr/>
            </p14:nvContentPartPr>
            <p14:xfrm>
              <a:off x="9421226" y="3094107"/>
              <a:ext cx="12600" cy="119160"/>
            </p14:xfrm>
          </p:contentPart>
        </mc:Choice>
        <mc:Fallback xmlns="">
          <p:pic>
            <p:nvPicPr>
              <p:cNvPr id="509" name="Freihand 508">
                <a:extLst>
                  <a:ext uri="{FF2B5EF4-FFF2-40B4-BE49-F238E27FC236}">
                    <a16:creationId xmlns:a16="http://schemas.microsoft.com/office/drawing/2014/main" id="{1CAB072C-A0B0-98AA-75FC-7E8327930104}"/>
                  </a:ext>
                </a:extLst>
              </p:cNvPr>
              <p:cNvPicPr/>
              <p:nvPr/>
            </p:nvPicPr>
            <p:blipFill>
              <a:blip r:embed="rId700"/>
              <a:stretch>
                <a:fillRect/>
              </a:stretch>
            </p:blipFill>
            <p:spPr>
              <a:xfrm>
                <a:off x="9412586" y="3085467"/>
                <a:ext cx="30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10" name="Freihand 509">
                <a:extLst>
                  <a:ext uri="{FF2B5EF4-FFF2-40B4-BE49-F238E27FC236}">
                    <a16:creationId xmlns:a16="http://schemas.microsoft.com/office/drawing/2014/main" id="{5BC4E682-271D-EAD9-16FB-DACFBCD63D34}"/>
                  </a:ext>
                </a:extLst>
              </p14:cNvPr>
              <p14:cNvContentPartPr/>
              <p14:nvPr/>
            </p14:nvContentPartPr>
            <p14:xfrm>
              <a:off x="9359306" y="3077547"/>
              <a:ext cx="164520" cy="162000"/>
            </p14:xfrm>
          </p:contentPart>
        </mc:Choice>
        <mc:Fallback xmlns="">
          <p:pic>
            <p:nvPicPr>
              <p:cNvPr id="510" name="Freihand 509">
                <a:extLst>
                  <a:ext uri="{FF2B5EF4-FFF2-40B4-BE49-F238E27FC236}">
                    <a16:creationId xmlns:a16="http://schemas.microsoft.com/office/drawing/2014/main" id="{5BC4E682-271D-EAD9-16FB-DACFBCD63D34}"/>
                  </a:ext>
                </a:extLst>
              </p:cNvPr>
              <p:cNvPicPr/>
              <p:nvPr/>
            </p:nvPicPr>
            <p:blipFill>
              <a:blip r:embed="rId702"/>
              <a:stretch>
                <a:fillRect/>
              </a:stretch>
            </p:blipFill>
            <p:spPr>
              <a:xfrm>
                <a:off x="9350666" y="3068907"/>
                <a:ext cx="182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11" name="Freihand 510">
                <a:extLst>
                  <a:ext uri="{FF2B5EF4-FFF2-40B4-BE49-F238E27FC236}">
                    <a16:creationId xmlns:a16="http://schemas.microsoft.com/office/drawing/2014/main" id="{27C0FED7-9DF3-216E-B7DC-4785BA1199AC}"/>
                  </a:ext>
                </a:extLst>
              </p14:cNvPr>
              <p14:cNvContentPartPr/>
              <p14:nvPr/>
            </p14:nvContentPartPr>
            <p14:xfrm>
              <a:off x="9500786" y="3040107"/>
              <a:ext cx="105840" cy="225000"/>
            </p14:xfrm>
          </p:contentPart>
        </mc:Choice>
        <mc:Fallback xmlns="">
          <p:pic>
            <p:nvPicPr>
              <p:cNvPr id="511" name="Freihand 510">
                <a:extLst>
                  <a:ext uri="{FF2B5EF4-FFF2-40B4-BE49-F238E27FC236}">
                    <a16:creationId xmlns:a16="http://schemas.microsoft.com/office/drawing/2014/main" id="{27C0FED7-9DF3-216E-B7DC-4785BA1199AC}"/>
                  </a:ext>
                </a:extLst>
              </p:cNvPr>
              <p:cNvPicPr/>
              <p:nvPr/>
            </p:nvPicPr>
            <p:blipFill>
              <a:blip r:embed="rId704"/>
              <a:stretch>
                <a:fillRect/>
              </a:stretch>
            </p:blipFill>
            <p:spPr>
              <a:xfrm>
                <a:off x="9491786" y="3031107"/>
                <a:ext cx="123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12" name="Freihand 511">
                <a:extLst>
                  <a:ext uri="{FF2B5EF4-FFF2-40B4-BE49-F238E27FC236}">
                    <a16:creationId xmlns:a16="http://schemas.microsoft.com/office/drawing/2014/main" id="{3580E627-17C8-78FF-D3D3-253F33D2BB50}"/>
                  </a:ext>
                </a:extLst>
              </p14:cNvPr>
              <p14:cNvContentPartPr/>
              <p14:nvPr/>
            </p14:nvContentPartPr>
            <p14:xfrm>
              <a:off x="8281466" y="3026067"/>
              <a:ext cx="162360" cy="289080"/>
            </p14:xfrm>
          </p:contentPart>
        </mc:Choice>
        <mc:Fallback xmlns="">
          <p:pic>
            <p:nvPicPr>
              <p:cNvPr id="512" name="Freihand 511">
                <a:extLst>
                  <a:ext uri="{FF2B5EF4-FFF2-40B4-BE49-F238E27FC236}">
                    <a16:creationId xmlns:a16="http://schemas.microsoft.com/office/drawing/2014/main" id="{3580E627-17C8-78FF-D3D3-253F33D2BB50}"/>
                  </a:ext>
                </a:extLst>
              </p:cNvPr>
              <p:cNvPicPr/>
              <p:nvPr/>
            </p:nvPicPr>
            <p:blipFill>
              <a:blip r:embed="rId706"/>
              <a:stretch>
                <a:fillRect/>
              </a:stretch>
            </p:blipFill>
            <p:spPr>
              <a:xfrm>
                <a:off x="8272826" y="3017067"/>
                <a:ext cx="1800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14" name="Freihand 513">
                <a:extLst>
                  <a:ext uri="{FF2B5EF4-FFF2-40B4-BE49-F238E27FC236}">
                    <a16:creationId xmlns:a16="http://schemas.microsoft.com/office/drawing/2014/main" id="{0560DA23-7722-83B2-71E8-51779DBFEF02}"/>
                  </a:ext>
                </a:extLst>
              </p14:cNvPr>
              <p14:cNvContentPartPr/>
              <p14:nvPr/>
            </p14:nvContentPartPr>
            <p14:xfrm>
              <a:off x="9750986" y="3098427"/>
              <a:ext cx="23040" cy="171360"/>
            </p14:xfrm>
          </p:contentPart>
        </mc:Choice>
        <mc:Fallback xmlns="">
          <p:pic>
            <p:nvPicPr>
              <p:cNvPr id="514" name="Freihand 513">
                <a:extLst>
                  <a:ext uri="{FF2B5EF4-FFF2-40B4-BE49-F238E27FC236}">
                    <a16:creationId xmlns:a16="http://schemas.microsoft.com/office/drawing/2014/main" id="{0560DA23-7722-83B2-71E8-51779DBFEF02}"/>
                  </a:ext>
                </a:extLst>
              </p:cNvPr>
              <p:cNvPicPr/>
              <p:nvPr/>
            </p:nvPicPr>
            <p:blipFill>
              <a:blip r:embed="rId708"/>
              <a:stretch>
                <a:fillRect/>
              </a:stretch>
            </p:blipFill>
            <p:spPr>
              <a:xfrm>
                <a:off x="9741986" y="3089427"/>
                <a:ext cx="40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15" name="Freihand 514">
                <a:extLst>
                  <a:ext uri="{FF2B5EF4-FFF2-40B4-BE49-F238E27FC236}">
                    <a16:creationId xmlns:a16="http://schemas.microsoft.com/office/drawing/2014/main" id="{4A9F7C70-975A-D69B-089B-BB120DE5F997}"/>
                  </a:ext>
                </a:extLst>
              </p14:cNvPr>
              <p14:cNvContentPartPr/>
              <p14:nvPr/>
            </p14:nvContentPartPr>
            <p14:xfrm>
              <a:off x="9676106" y="3166107"/>
              <a:ext cx="152640" cy="23400"/>
            </p14:xfrm>
          </p:contentPart>
        </mc:Choice>
        <mc:Fallback xmlns="">
          <p:pic>
            <p:nvPicPr>
              <p:cNvPr id="515" name="Freihand 514">
                <a:extLst>
                  <a:ext uri="{FF2B5EF4-FFF2-40B4-BE49-F238E27FC236}">
                    <a16:creationId xmlns:a16="http://schemas.microsoft.com/office/drawing/2014/main" id="{4A9F7C70-975A-D69B-089B-BB120DE5F997}"/>
                  </a:ext>
                </a:extLst>
              </p:cNvPr>
              <p:cNvPicPr/>
              <p:nvPr/>
            </p:nvPicPr>
            <p:blipFill>
              <a:blip r:embed="rId710"/>
              <a:stretch>
                <a:fillRect/>
              </a:stretch>
            </p:blipFill>
            <p:spPr>
              <a:xfrm>
                <a:off x="9667466" y="3157467"/>
                <a:ext cx="170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17" name="Freihand 516">
                <a:extLst>
                  <a:ext uri="{FF2B5EF4-FFF2-40B4-BE49-F238E27FC236}">
                    <a16:creationId xmlns:a16="http://schemas.microsoft.com/office/drawing/2014/main" id="{113832D2-C88E-D4B4-C081-B566E724D6E4}"/>
                  </a:ext>
                </a:extLst>
              </p14:cNvPr>
              <p14:cNvContentPartPr/>
              <p14:nvPr/>
            </p14:nvContentPartPr>
            <p14:xfrm>
              <a:off x="9943226" y="3063867"/>
              <a:ext cx="119520" cy="193320"/>
            </p14:xfrm>
          </p:contentPart>
        </mc:Choice>
        <mc:Fallback xmlns="">
          <p:pic>
            <p:nvPicPr>
              <p:cNvPr id="517" name="Freihand 516">
                <a:extLst>
                  <a:ext uri="{FF2B5EF4-FFF2-40B4-BE49-F238E27FC236}">
                    <a16:creationId xmlns:a16="http://schemas.microsoft.com/office/drawing/2014/main" id="{113832D2-C88E-D4B4-C081-B566E724D6E4}"/>
                  </a:ext>
                </a:extLst>
              </p:cNvPr>
              <p:cNvPicPr/>
              <p:nvPr/>
            </p:nvPicPr>
            <p:blipFill>
              <a:blip r:embed="rId712"/>
              <a:stretch>
                <a:fillRect/>
              </a:stretch>
            </p:blipFill>
            <p:spPr>
              <a:xfrm>
                <a:off x="9934586" y="3054867"/>
                <a:ext cx="1371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518" name="Freihand 517">
                <a:extLst>
                  <a:ext uri="{FF2B5EF4-FFF2-40B4-BE49-F238E27FC236}">
                    <a16:creationId xmlns:a16="http://schemas.microsoft.com/office/drawing/2014/main" id="{E6EEC84B-B90A-EE5B-D63A-583B9A944D30}"/>
                  </a:ext>
                </a:extLst>
              </p14:cNvPr>
              <p14:cNvContentPartPr/>
              <p14:nvPr/>
            </p14:nvContentPartPr>
            <p14:xfrm>
              <a:off x="10044026" y="3098787"/>
              <a:ext cx="16560" cy="156960"/>
            </p14:xfrm>
          </p:contentPart>
        </mc:Choice>
        <mc:Fallback xmlns="">
          <p:pic>
            <p:nvPicPr>
              <p:cNvPr id="518" name="Freihand 517">
                <a:extLst>
                  <a:ext uri="{FF2B5EF4-FFF2-40B4-BE49-F238E27FC236}">
                    <a16:creationId xmlns:a16="http://schemas.microsoft.com/office/drawing/2014/main" id="{E6EEC84B-B90A-EE5B-D63A-583B9A944D30}"/>
                  </a:ext>
                </a:extLst>
              </p:cNvPr>
              <p:cNvPicPr/>
              <p:nvPr/>
            </p:nvPicPr>
            <p:blipFill>
              <a:blip r:embed="rId714"/>
              <a:stretch>
                <a:fillRect/>
              </a:stretch>
            </p:blipFill>
            <p:spPr>
              <a:xfrm>
                <a:off x="10035386" y="3090147"/>
                <a:ext cx="34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519" name="Freihand 518">
                <a:extLst>
                  <a:ext uri="{FF2B5EF4-FFF2-40B4-BE49-F238E27FC236}">
                    <a16:creationId xmlns:a16="http://schemas.microsoft.com/office/drawing/2014/main" id="{DBAFF99E-AB10-986D-56F8-09BA433E48F0}"/>
                  </a:ext>
                </a:extLst>
              </p14:cNvPr>
              <p14:cNvContentPartPr/>
              <p14:nvPr/>
            </p14:nvContentPartPr>
            <p14:xfrm>
              <a:off x="9983546" y="3204627"/>
              <a:ext cx="84600" cy="16560"/>
            </p14:xfrm>
          </p:contentPart>
        </mc:Choice>
        <mc:Fallback xmlns="">
          <p:pic>
            <p:nvPicPr>
              <p:cNvPr id="519" name="Freihand 518">
                <a:extLst>
                  <a:ext uri="{FF2B5EF4-FFF2-40B4-BE49-F238E27FC236}">
                    <a16:creationId xmlns:a16="http://schemas.microsoft.com/office/drawing/2014/main" id="{DBAFF99E-AB10-986D-56F8-09BA433E48F0}"/>
                  </a:ext>
                </a:extLst>
              </p:cNvPr>
              <p:cNvPicPr/>
              <p:nvPr/>
            </p:nvPicPr>
            <p:blipFill>
              <a:blip r:embed="rId716"/>
              <a:stretch>
                <a:fillRect/>
              </a:stretch>
            </p:blipFill>
            <p:spPr>
              <a:xfrm>
                <a:off x="9974906" y="3195627"/>
                <a:ext cx="102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20" name="Freihand 519">
                <a:extLst>
                  <a:ext uri="{FF2B5EF4-FFF2-40B4-BE49-F238E27FC236}">
                    <a16:creationId xmlns:a16="http://schemas.microsoft.com/office/drawing/2014/main" id="{5BBC148A-8A4F-7504-580C-F97896EFBBCF}"/>
                  </a:ext>
                </a:extLst>
              </p14:cNvPr>
              <p14:cNvContentPartPr/>
              <p14:nvPr/>
            </p14:nvContentPartPr>
            <p14:xfrm>
              <a:off x="10190186" y="3131907"/>
              <a:ext cx="14400" cy="124560"/>
            </p14:xfrm>
          </p:contentPart>
        </mc:Choice>
        <mc:Fallback xmlns="">
          <p:pic>
            <p:nvPicPr>
              <p:cNvPr id="520" name="Freihand 519">
                <a:extLst>
                  <a:ext uri="{FF2B5EF4-FFF2-40B4-BE49-F238E27FC236}">
                    <a16:creationId xmlns:a16="http://schemas.microsoft.com/office/drawing/2014/main" id="{5BBC148A-8A4F-7504-580C-F97896EFBBCF}"/>
                  </a:ext>
                </a:extLst>
              </p:cNvPr>
              <p:cNvPicPr/>
              <p:nvPr/>
            </p:nvPicPr>
            <p:blipFill>
              <a:blip r:embed="rId718"/>
              <a:stretch>
                <a:fillRect/>
              </a:stretch>
            </p:blipFill>
            <p:spPr>
              <a:xfrm>
                <a:off x="10181546" y="3122907"/>
                <a:ext cx="32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21" name="Freihand 520">
                <a:extLst>
                  <a:ext uri="{FF2B5EF4-FFF2-40B4-BE49-F238E27FC236}">
                    <a16:creationId xmlns:a16="http://schemas.microsoft.com/office/drawing/2014/main" id="{A2A9CD8C-7C68-D75A-5648-72A2050EADDC}"/>
                  </a:ext>
                </a:extLst>
              </p14:cNvPr>
              <p14:cNvContentPartPr/>
              <p14:nvPr/>
            </p14:nvContentPartPr>
            <p14:xfrm>
              <a:off x="10135466" y="3189147"/>
              <a:ext cx="88200" cy="9360"/>
            </p14:xfrm>
          </p:contentPart>
        </mc:Choice>
        <mc:Fallback xmlns="">
          <p:pic>
            <p:nvPicPr>
              <p:cNvPr id="521" name="Freihand 520">
                <a:extLst>
                  <a:ext uri="{FF2B5EF4-FFF2-40B4-BE49-F238E27FC236}">
                    <a16:creationId xmlns:a16="http://schemas.microsoft.com/office/drawing/2014/main" id="{A2A9CD8C-7C68-D75A-5648-72A2050EADDC}"/>
                  </a:ext>
                </a:extLst>
              </p:cNvPr>
              <p:cNvPicPr/>
              <p:nvPr/>
            </p:nvPicPr>
            <p:blipFill>
              <a:blip r:embed="rId720"/>
              <a:stretch>
                <a:fillRect/>
              </a:stretch>
            </p:blipFill>
            <p:spPr>
              <a:xfrm>
                <a:off x="10126826" y="3180507"/>
                <a:ext cx="105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22" name="Freihand 521">
                <a:extLst>
                  <a:ext uri="{FF2B5EF4-FFF2-40B4-BE49-F238E27FC236}">
                    <a16:creationId xmlns:a16="http://schemas.microsoft.com/office/drawing/2014/main" id="{AB01A327-C30F-7BB1-6F5A-D9A58408890E}"/>
                  </a:ext>
                </a:extLst>
              </p14:cNvPr>
              <p14:cNvContentPartPr/>
              <p14:nvPr/>
            </p14:nvContentPartPr>
            <p14:xfrm>
              <a:off x="10305746" y="3118227"/>
              <a:ext cx="100080" cy="97200"/>
            </p14:xfrm>
          </p:contentPart>
        </mc:Choice>
        <mc:Fallback xmlns="">
          <p:pic>
            <p:nvPicPr>
              <p:cNvPr id="522" name="Freihand 521">
                <a:extLst>
                  <a:ext uri="{FF2B5EF4-FFF2-40B4-BE49-F238E27FC236}">
                    <a16:creationId xmlns:a16="http://schemas.microsoft.com/office/drawing/2014/main" id="{AB01A327-C30F-7BB1-6F5A-D9A58408890E}"/>
                  </a:ext>
                </a:extLst>
              </p:cNvPr>
              <p:cNvPicPr/>
              <p:nvPr/>
            </p:nvPicPr>
            <p:blipFill>
              <a:blip r:embed="rId722"/>
              <a:stretch>
                <a:fillRect/>
              </a:stretch>
            </p:blipFill>
            <p:spPr>
              <a:xfrm>
                <a:off x="10297106" y="3109587"/>
                <a:ext cx="117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23" name="Freihand 522">
                <a:extLst>
                  <a:ext uri="{FF2B5EF4-FFF2-40B4-BE49-F238E27FC236}">
                    <a16:creationId xmlns:a16="http://schemas.microsoft.com/office/drawing/2014/main" id="{D15316F8-B18E-1C4A-0990-991697A641DC}"/>
                  </a:ext>
                </a:extLst>
              </p14:cNvPr>
              <p14:cNvContentPartPr/>
              <p14:nvPr/>
            </p14:nvContentPartPr>
            <p14:xfrm>
              <a:off x="10479266" y="3120747"/>
              <a:ext cx="70200" cy="106920"/>
            </p14:xfrm>
          </p:contentPart>
        </mc:Choice>
        <mc:Fallback xmlns="">
          <p:pic>
            <p:nvPicPr>
              <p:cNvPr id="523" name="Freihand 522">
                <a:extLst>
                  <a:ext uri="{FF2B5EF4-FFF2-40B4-BE49-F238E27FC236}">
                    <a16:creationId xmlns:a16="http://schemas.microsoft.com/office/drawing/2014/main" id="{D15316F8-B18E-1C4A-0990-991697A641DC}"/>
                  </a:ext>
                </a:extLst>
              </p:cNvPr>
              <p:cNvPicPr/>
              <p:nvPr/>
            </p:nvPicPr>
            <p:blipFill>
              <a:blip r:embed="rId724"/>
              <a:stretch>
                <a:fillRect/>
              </a:stretch>
            </p:blipFill>
            <p:spPr>
              <a:xfrm>
                <a:off x="10470626" y="3112107"/>
                <a:ext cx="87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24" name="Freihand 523">
                <a:extLst>
                  <a:ext uri="{FF2B5EF4-FFF2-40B4-BE49-F238E27FC236}">
                    <a16:creationId xmlns:a16="http://schemas.microsoft.com/office/drawing/2014/main" id="{326ED3E5-27D5-381A-F37A-AD76E41EAEB4}"/>
                  </a:ext>
                </a:extLst>
              </p14:cNvPr>
              <p14:cNvContentPartPr/>
              <p14:nvPr/>
            </p14:nvContentPartPr>
            <p14:xfrm>
              <a:off x="10595906" y="3100587"/>
              <a:ext cx="18360" cy="117720"/>
            </p14:xfrm>
          </p:contentPart>
        </mc:Choice>
        <mc:Fallback xmlns="">
          <p:pic>
            <p:nvPicPr>
              <p:cNvPr id="524" name="Freihand 523">
                <a:extLst>
                  <a:ext uri="{FF2B5EF4-FFF2-40B4-BE49-F238E27FC236}">
                    <a16:creationId xmlns:a16="http://schemas.microsoft.com/office/drawing/2014/main" id="{326ED3E5-27D5-381A-F37A-AD76E41EAEB4}"/>
                  </a:ext>
                </a:extLst>
              </p:cNvPr>
              <p:cNvPicPr/>
              <p:nvPr/>
            </p:nvPicPr>
            <p:blipFill>
              <a:blip r:embed="rId726"/>
              <a:stretch>
                <a:fillRect/>
              </a:stretch>
            </p:blipFill>
            <p:spPr>
              <a:xfrm>
                <a:off x="10587266" y="3091587"/>
                <a:ext cx="36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5" name="Freihand 524">
                <a:extLst>
                  <a:ext uri="{FF2B5EF4-FFF2-40B4-BE49-F238E27FC236}">
                    <a16:creationId xmlns:a16="http://schemas.microsoft.com/office/drawing/2014/main" id="{362BF4FC-64F0-5989-01A0-4A5209B0EFE5}"/>
                  </a:ext>
                </a:extLst>
              </p14:cNvPr>
              <p14:cNvContentPartPr/>
              <p14:nvPr/>
            </p14:nvContentPartPr>
            <p14:xfrm>
              <a:off x="10589786" y="3074667"/>
              <a:ext cx="134280" cy="58320"/>
            </p14:xfrm>
          </p:contentPart>
        </mc:Choice>
        <mc:Fallback xmlns="">
          <p:pic>
            <p:nvPicPr>
              <p:cNvPr id="525" name="Freihand 524">
                <a:extLst>
                  <a:ext uri="{FF2B5EF4-FFF2-40B4-BE49-F238E27FC236}">
                    <a16:creationId xmlns:a16="http://schemas.microsoft.com/office/drawing/2014/main" id="{362BF4FC-64F0-5989-01A0-4A5209B0EFE5}"/>
                  </a:ext>
                </a:extLst>
              </p:cNvPr>
              <p:cNvPicPr/>
              <p:nvPr/>
            </p:nvPicPr>
            <p:blipFill>
              <a:blip r:embed="rId728"/>
              <a:stretch>
                <a:fillRect/>
              </a:stretch>
            </p:blipFill>
            <p:spPr>
              <a:xfrm>
                <a:off x="10580786" y="3066027"/>
                <a:ext cx="151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26" name="Freihand 525">
                <a:extLst>
                  <a:ext uri="{FF2B5EF4-FFF2-40B4-BE49-F238E27FC236}">
                    <a16:creationId xmlns:a16="http://schemas.microsoft.com/office/drawing/2014/main" id="{D8352DFA-13DB-A946-A3F5-5645FBF25F09}"/>
                  </a:ext>
                </a:extLst>
              </p14:cNvPr>
              <p14:cNvContentPartPr/>
              <p14:nvPr/>
            </p14:nvContentPartPr>
            <p14:xfrm>
              <a:off x="10585466" y="3176187"/>
              <a:ext cx="144720" cy="40680"/>
            </p14:xfrm>
          </p:contentPart>
        </mc:Choice>
        <mc:Fallback xmlns="">
          <p:pic>
            <p:nvPicPr>
              <p:cNvPr id="526" name="Freihand 525">
                <a:extLst>
                  <a:ext uri="{FF2B5EF4-FFF2-40B4-BE49-F238E27FC236}">
                    <a16:creationId xmlns:a16="http://schemas.microsoft.com/office/drawing/2014/main" id="{D8352DFA-13DB-A946-A3F5-5645FBF25F09}"/>
                  </a:ext>
                </a:extLst>
              </p:cNvPr>
              <p:cNvPicPr/>
              <p:nvPr/>
            </p:nvPicPr>
            <p:blipFill>
              <a:blip r:embed="rId730"/>
              <a:stretch>
                <a:fillRect/>
              </a:stretch>
            </p:blipFill>
            <p:spPr>
              <a:xfrm>
                <a:off x="10576466" y="3167187"/>
                <a:ext cx="162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27" name="Freihand 526">
                <a:extLst>
                  <a:ext uri="{FF2B5EF4-FFF2-40B4-BE49-F238E27FC236}">
                    <a16:creationId xmlns:a16="http://schemas.microsoft.com/office/drawing/2014/main" id="{0D230CB8-32F6-C2BA-E91C-4C4F31527DE2}"/>
                  </a:ext>
                </a:extLst>
              </p14:cNvPr>
              <p14:cNvContentPartPr/>
              <p14:nvPr/>
            </p14:nvContentPartPr>
            <p14:xfrm>
              <a:off x="10789226" y="3128667"/>
              <a:ext cx="135720" cy="11880"/>
            </p14:xfrm>
          </p:contentPart>
        </mc:Choice>
        <mc:Fallback xmlns="">
          <p:pic>
            <p:nvPicPr>
              <p:cNvPr id="527" name="Freihand 526">
                <a:extLst>
                  <a:ext uri="{FF2B5EF4-FFF2-40B4-BE49-F238E27FC236}">
                    <a16:creationId xmlns:a16="http://schemas.microsoft.com/office/drawing/2014/main" id="{0D230CB8-32F6-C2BA-E91C-4C4F31527DE2}"/>
                  </a:ext>
                </a:extLst>
              </p:cNvPr>
              <p:cNvPicPr/>
              <p:nvPr/>
            </p:nvPicPr>
            <p:blipFill>
              <a:blip r:embed="rId732"/>
              <a:stretch>
                <a:fillRect/>
              </a:stretch>
            </p:blipFill>
            <p:spPr>
              <a:xfrm>
                <a:off x="10780226" y="3120027"/>
                <a:ext cx="153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28" name="Freihand 527">
                <a:extLst>
                  <a:ext uri="{FF2B5EF4-FFF2-40B4-BE49-F238E27FC236}">
                    <a16:creationId xmlns:a16="http://schemas.microsoft.com/office/drawing/2014/main" id="{5D3AAC29-408E-4890-1659-3DD25CF66061}"/>
                  </a:ext>
                </a:extLst>
              </p14:cNvPr>
              <p14:cNvContentPartPr/>
              <p14:nvPr/>
            </p14:nvContentPartPr>
            <p14:xfrm>
              <a:off x="10777346" y="3160347"/>
              <a:ext cx="118440" cy="38160"/>
            </p14:xfrm>
          </p:contentPart>
        </mc:Choice>
        <mc:Fallback xmlns="">
          <p:pic>
            <p:nvPicPr>
              <p:cNvPr id="528" name="Freihand 527">
                <a:extLst>
                  <a:ext uri="{FF2B5EF4-FFF2-40B4-BE49-F238E27FC236}">
                    <a16:creationId xmlns:a16="http://schemas.microsoft.com/office/drawing/2014/main" id="{5D3AAC29-408E-4890-1659-3DD25CF66061}"/>
                  </a:ext>
                </a:extLst>
              </p:cNvPr>
              <p:cNvPicPr/>
              <p:nvPr/>
            </p:nvPicPr>
            <p:blipFill>
              <a:blip r:embed="rId734"/>
              <a:stretch>
                <a:fillRect/>
              </a:stretch>
            </p:blipFill>
            <p:spPr>
              <a:xfrm>
                <a:off x="10768346" y="3151347"/>
                <a:ext cx="136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30" name="Freihand 529">
                <a:extLst>
                  <a:ext uri="{FF2B5EF4-FFF2-40B4-BE49-F238E27FC236}">
                    <a16:creationId xmlns:a16="http://schemas.microsoft.com/office/drawing/2014/main" id="{693C7C31-AEC4-510D-DDAD-F64C76B6893C}"/>
                  </a:ext>
                </a:extLst>
              </p14:cNvPr>
              <p14:cNvContentPartPr/>
              <p14:nvPr/>
            </p14:nvContentPartPr>
            <p14:xfrm>
              <a:off x="10243826" y="3266547"/>
              <a:ext cx="165960" cy="12240"/>
            </p14:xfrm>
          </p:contentPart>
        </mc:Choice>
        <mc:Fallback xmlns="">
          <p:pic>
            <p:nvPicPr>
              <p:cNvPr id="530" name="Freihand 529">
                <a:extLst>
                  <a:ext uri="{FF2B5EF4-FFF2-40B4-BE49-F238E27FC236}">
                    <a16:creationId xmlns:a16="http://schemas.microsoft.com/office/drawing/2014/main" id="{693C7C31-AEC4-510D-DDAD-F64C76B6893C}"/>
                  </a:ext>
                </a:extLst>
              </p:cNvPr>
              <p:cNvPicPr/>
              <p:nvPr/>
            </p:nvPicPr>
            <p:blipFill>
              <a:blip r:embed="rId736"/>
              <a:stretch>
                <a:fillRect/>
              </a:stretch>
            </p:blipFill>
            <p:spPr>
              <a:xfrm>
                <a:off x="10235186" y="3257907"/>
                <a:ext cx="183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31" name="Freihand 530">
                <a:extLst>
                  <a:ext uri="{FF2B5EF4-FFF2-40B4-BE49-F238E27FC236}">
                    <a16:creationId xmlns:a16="http://schemas.microsoft.com/office/drawing/2014/main" id="{F3A174B1-0084-EABD-7129-5BA34436A454}"/>
                  </a:ext>
                </a:extLst>
              </p14:cNvPr>
              <p14:cNvContentPartPr/>
              <p14:nvPr/>
            </p14:nvContentPartPr>
            <p14:xfrm>
              <a:off x="9856466" y="3317307"/>
              <a:ext cx="170640" cy="9360"/>
            </p14:xfrm>
          </p:contentPart>
        </mc:Choice>
        <mc:Fallback xmlns="">
          <p:pic>
            <p:nvPicPr>
              <p:cNvPr id="531" name="Freihand 530">
                <a:extLst>
                  <a:ext uri="{FF2B5EF4-FFF2-40B4-BE49-F238E27FC236}">
                    <a16:creationId xmlns:a16="http://schemas.microsoft.com/office/drawing/2014/main" id="{F3A174B1-0084-EABD-7129-5BA34436A454}"/>
                  </a:ext>
                </a:extLst>
              </p:cNvPr>
              <p:cNvPicPr/>
              <p:nvPr/>
            </p:nvPicPr>
            <p:blipFill>
              <a:blip r:embed="rId738"/>
              <a:stretch>
                <a:fillRect/>
              </a:stretch>
            </p:blipFill>
            <p:spPr>
              <a:xfrm>
                <a:off x="9847826" y="3308667"/>
                <a:ext cx="188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33" name="Freihand 532">
                <a:extLst>
                  <a:ext uri="{FF2B5EF4-FFF2-40B4-BE49-F238E27FC236}">
                    <a16:creationId xmlns:a16="http://schemas.microsoft.com/office/drawing/2014/main" id="{93C1F556-9631-B7A8-287A-201AAEF06270}"/>
                  </a:ext>
                </a:extLst>
              </p14:cNvPr>
              <p14:cNvContentPartPr/>
              <p14:nvPr/>
            </p14:nvContentPartPr>
            <p14:xfrm>
              <a:off x="9019826" y="3310107"/>
              <a:ext cx="136080" cy="2880"/>
            </p14:xfrm>
          </p:contentPart>
        </mc:Choice>
        <mc:Fallback xmlns="">
          <p:pic>
            <p:nvPicPr>
              <p:cNvPr id="533" name="Freihand 532">
                <a:extLst>
                  <a:ext uri="{FF2B5EF4-FFF2-40B4-BE49-F238E27FC236}">
                    <a16:creationId xmlns:a16="http://schemas.microsoft.com/office/drawing/2014/main" id="{93C1F556-9631-B7A8-287A-201AAEF06270}"/>
                  </a:ext>
                </a:extLst>
              </p:cNvPr>
              <p:cNvPicPr/>
              <p:nvPr/>
            </p:nvPicPr>
            <p:blipFill>
              <a:blip r:embed="rId740"/>
              <a:stretch>
                <a:fillRect/>
              </a:stretch>
            </p:blipFill>
            <p:spPr>
              <a:xfrm>
                <a:off x="9011186" y="3301467"/>
                <a:ext cx="153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34" name="Freihand 533">
                <a:extLst>
                  <a:ext uri="{FF2B5EF4-FFF2-40B4-BE49-F238E27FC236}">
                    <a16:creationId xmlns:a16="http://schemas.microsoft.com/office/drawing/2014/main" id="{0FBDA2C3-800E-E8B3-9771-CF67D41D0912}"/>
                  </a:ext>
                </a:extLst>
              </p14:cNvPr>
              <p14:cNvContentPartPr/>
              <p14:nvPr/>
            </p14:nvContentPartPr>
            <p14:xfrm>
              <a:off x="8360666" y="3334227"/>
              <a:ext cx="124560" cy="18720"/>
            </p14:xfrm>
          </p:contentPart>
        </mc:Choice>
        <mc:Fallback xmlns="">
          <p:pic>
            <p:nvPicPr>
              <p:cNvPr id="534" name="Freihand 533">
                <a:extLst>
                  <a:ext uri="{FF2B5EF4-FFF2-40B4-BE49-F238E27FC236}">
                    <a16:creationId xmlns:a16="http://schemas.microsoft.com/office/drawing/2014/main" id="{0FBDA2C3-800E-E8B3-9771-CF67D41D0912}"/>
                  </a:ext>
                </a:extLst>
              </p:cNvPr>
              <p:cNvPicPr/>
              <p:nvPr/>
            </p:nvPicPr>
            <p:blipFill>
              <a:blip r:embed="rId742"/>
              <a:stretch>
                <a:fillRect/>
              </a:stretch>
            </p:blipFill>
            <p:spPr>
              <a:xfrm>
                <a:off x="8352026" y="3325587"/>
                <a:ext cx="142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36" name="Freihand 535">
                <a:extLst>
                  <a:ext uri="{FF2B5EF4-FFF2-40B4-BE49-F238E27FC236}">
                    <a16:creationId xmlns:a16="http://schemas.microsoft.com/office/drawing/2014/main" id="{09C74525-6A26-414E-4607-64E04DC7FD45}"/>
                  </a:ext>
                </a:extLst>
              </p14:cNvPr>
              <p14:cNvContentPartPr/>
              <p14:nvPr/>
            </p14:nvContentPartPr>
            <p14:xfrm>
              <a:off x="10992266" y="3087267"/>
              <a:ext cx="34560" cy="167400"/>
            </p14:xfrm>
          </p:contentPart>
        </mc:Choice>
        <mc:Fallback xmlns="">
          <p:pic>
            <p:nvPicPr>
              <p:cNvPr id="536" name="Freihand 535">
                <a:extLst>
                  <a:ext uri="{FF2B5EF4-FFF2-40B4-BE49-F238E27FC236}">
                    <a16:creationId xmlns:a16="http://schemas.microsoft.com/office/drawing/2014/main" id="{09C74525-6A26-414E-4607-64E04DC7FD45}"/>
                  </a:ext>
                </a:extLst>
              </p:cNvPr>
              <p:cNvPicPr/>
              <p:nvPr/>
            </p:nvPicPr>
            <p:blipFill>
              <a:blip r:embed="rId744"/>
              <a:stretch>
                <a:fillRect/>
              </a:stretch>
            </p:blipFill>
            <p:spPr>
              <a:xfrm>
                <a:off x="10983266" y="3078627"/>
                <a:ext cx="52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37" name="Freihand 536">
                <a:extLst>
                  <a:ext uri="{FF2B5EF4-FFF2-40B4-BE49-F238E27FC236}">
                    <a16:creationId xmlns:a16="http://schemas.microsoft.com/office/drawing/2014/main" id="{7E5EE5FD-5DD7-5C14-9809-5F947DBB70C5}"/>
                  </a:ext>
                </a:extLst>
              </p14:cNvPr>
              <p14:cNvContentPartPr/>
              <p14:nvPr/>
            </p14:nvContentPartPr>
            <p14:xfrm>
              <a:off x="11008466" y="3074667"/>
              <a:ext cx="107280" cy="21960"/>
            </p14:xfrm>
          </p:contentPart>
        </mc:Choice>
        <mc:Fallback xmlns="">
          <p:pic>
            <p:nvPicPr>
              <p:cNvPr id="537" name="Freihand 536">
                <a:extLst>
                  <a:ext uri="{FF2B5EF4-FFF2-40B4-BE49-F238E27FC236}">
                    <a16:creationId xmlns:a16="http://schemas.microsoft.com/office/drawing/2014/main" id="{7E5EE5FD-5DD7-5C14-9809-5F947DBB70C5}"/>
                  </a:ext>
                </a:extLst>
              </p:cNvPr>
              <p:cNvPicPr/>
              <p:nvPr/>
            </p:nvPicPr>
            <p:blipFill>
              <a:blip r:embed="rId746"/>
              <a:stretch>
                <a:fillRect/>
              </a:stretch>
            </p:blipFill>
            <p:spPr>
              <a:xfrm>
                <a:off x="10999826" y="3065667"/>
                <a:ext cx="124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38" name="Freihand 537">
                <a:extLst>
                  <a:ext uri="{FF2B5EF4-FFF2-40B4-BE49-F238E27FC236}">
                    <a16:creationId xmlns:a16="http://schemas.microsoft.com/office/drawing/2014/main" id="{C985EBA8-A44F-5A17-2CD9-00DC1FF51CEA}"/>
                  </a:ext>
                </a:extLst>
              </p14:cNvPr>
              <p14:cNvContentPartPr/>
              <p14:nvPr/>
            </p14:nvContentPartPr>
            <p14:xfrm>
              <a:off x="10983626" y="3161787"/>
              <a:ext cx="152280" cy="108000"/>
            </p14:xfrm>
          </p:contentPart>
        </mc:Choice>
        <mc:Fallback xmlns="">
          <p:pic>
            <p:nvPicPr>
              <p:cNvPr id="538" name="Freihand 537">
                <a:extLst>
                  <a:ext uri="{FF2B5EF4-FFF2-40B4-BE49-F238E27FC236}">
                    <a16:creationId xmlns:a16="http://schemas.microsoft.com/office/drawing/2014/main" id="{C985EBA8-A44F-5A17-2CD9-00DC1FF51CEA}"/>
                  </a:ext>
                </a:extLst>
              </p:cNvPr>
              <p:cNvPicPr/>
              <p:nvPr/>
            </p:nvPicPr>
            <p:blipFill>
              <a:blip r:embed="rId748"/>
              <a:stretch>
                <a:fillRect/>
              </a:stretch>
            </p:blipFill>
            <p:spPr>
              <a:xfrm>
                <a:off x="10974986" y="3153147"/>
                <a:ext cx="169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39" name="Freihand 538">
                <a:extLst>
                  <a:ext uri="{FF2B5EF4-FFF2-40B4-BE49-F238E27FC236}">
                    <a16:creationId xmlns:a16="http://schemas.microsoft.com/office/drawing/2014/main" id="{AF86D836-A72C-419B-3F80-79C7E191FED3}"/>
                  </a:ext>
                </a:extLst>
              </p14:cNvPr>
              <p14:cNvContentPartPr/>
              <p14:nvPr/>
            </p14:nvContentPartPr>
            <p14:xfrm>
              <a:off x="11161826" y="3154587"/>
              <a:ext cx="89640" cy="30960"/>
            </p14:xfrm>
          </p:contentPart>
        </mc:Choice>
        <mc:Fallback xmlns="">
          <p:pic>
            <p:nvPicPr>
              <p:cNvPr id="539" name="Freihand 538">
                <a:extLst>
                  <a:ext uri="{FF2B5EF4-FFF2-40B4-BE49-F238E27FC236}">
                    <a16:creationId xmlns:a16="http://schemas.microsoft.com/office/drawing/2014/main" id="{AF86D836-A72C-419B-3F80-79C7E191FED3}"/>
                  </a:ext>
                </a:extLst>
              </p:cNvPr>
              <p:cNvPicPr/>
              <p:nvPr/>
            </p:nvPicPr>
            <p:blipFill>
              <a:blip r:embed="rId750"/>
              <a:stretch>
                <a:fillRect/>
              </a:stretch>
            </p:blipFill>
            <p:spPr>
              <a:xfrm>
                <a:off x="11153186" y="3145587"/>
                <a:ext cx="107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41" name="Freihand 540">
                <a:extLst>
                  <a:ext uri="{FF2B5EF4-FFF2-40B4-BE49-F238E27FC236}">
                    <a16:creationId xmlns:a16="http://schemas.microsoft.com/office/drawing/2014/main" id="{BDA2BC31-6920-04AE-7B6A-69B163F2E563}"/>
                  </a:ext>
                </a:extLst>
              </p14:cNvPr>
              <p14:cNvContentPartPr/>
              <p14:nvPr/>
            </p14:nvContentPartPr>
            <p14:xfrm>
              <a:off x="11277746" y="3029307"/>
              <a:ext cx="75240" cy="241560"/>
            </p14:xfrm>
          </p:contentPart>
        </mc:Choice>
        <mc:Fallback xmlns="">
          <p:pic>
            <p:nvPicPr>
              <p:cNvPr id="541" name="Freihand 540">
                <a:extLst>
                  <a:ext uri="{FF2B5EF4-FFF2-40B4-BE49-F238E27FC236}">
                    <a16:creationId xmlns:a16="http://schemas.microsoft.com/office/drawing/2014/main" id="{BDA2BC31-6920-04AE-7B6A-69B163F2E563}"/>
                  </a:ext>
                </a:extLst>
              </p:cNvPr>
              <p:cNvPicPr/>
              <p:nvPr/>
            </p:nvPicPr>
            <p:blipFill>
              <a:blip r:embed="rId752"/>
              <a:stretch>
                <a:fillRect/>
              </a:stretch>
            </p:blipFill>
            <p:spPr>
              <a:xfrm>
                <a:off x="11269106" y="3020307"/>
                <a:ext cx="928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42" name="Freihand 541">
                <a:extLst>
                  <a:ext uri="{FF2B5EF4-FFF2-40B4-BE49-F238E27FC236}">
                    <a16:creationId xmlns:a16="http://schemas.microsoft.com/office/drawing/2014/main" id="{91383368-B73C-28AE-E645-8D90A0557E0C}"/>
                  </a:ext>
                </a:extLst>
              </p14:cNvPr>
              <p14:cNvContentPartPr/>
              <p14:nvPr/>
            </p14:nvContentPartPr>
            <p14:xfrm>
              <a:off x="11377466" y="3089427"/>
              <a:ext cx="14040" cy="133920"/>
            </p14:xfrm>
          </p:contentPart>
        </mc:Choice>
        <mc:Fallback xmlns="">
          <p:pic>
            <p:nvPicPr>
              <p:cNvPr id="542" name="Freihand 541">
                <a:extLst>
                  <a:ext uri="{FF2B5EF4-FFF2-40B4-BE49-F238E27FC236}">
                    <a16:creationId xmlns:a16="http://schemas.microsoft.com/office/drawing/2014/main" id="{91383368-B73C-28AE-E645-8D90A0557E0C}"/>
                  </a:ext>
                </a:extLst>
              </p:cNvPr>
              <p:cNvPicPr/>
              <p:nvPr/>
            </p:nvPicPr>
            <p:blipFill>
              <a:blip r:embed="rId754"/>
              <a:stretch>
                <a:fillRect/>
              </a:stretch>
            </p:blipFill>
            <p:spPr>
              <a:xfrm>
                <a:off x="11368466" y="3080427"/>
                <a:ext cx="31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43" name="Freihand 542">
                <a:extLst>
                  <a:ext uri="{FF2B5EF4-FFF2-40B4-BE49-F238E27FC236}">
                    <a16:creationId xmlns:a16="http://schemas.microsoft.com/office/drawing/2014/main" id="{D312BB9A-15E4-913B-011E-FD6DCC2070A6}"/>
                  </a:ext>
                </a:extLst>
              </p14:cNvPr>
              <p14:cNvContentPartPr/>
              <p14:nvPr/>
            </p14:nvContentPartPr>
            <p14:xfrm>
              <a:off x="11335346" y="3069987"/>
              <a:ext cx="80640" cy="175320"/>
            </p14:xfrm>
          </p:contentPart>
        </mc:Choice>
        <mc:Fallback xmlns="">
          <p:pic>
            <p:nvPicPr>
              <p:cNvPr id="543" name="Freihand 542">
                <a:extLst>
                  <a:ext uri="{FF2B5EF4-FFF2-40B4-BE49-F238E27FC236}">
                    <a16:creationId xmlns:a16="http://schemas.microsoft.com/office/drawing/2014/main" id="{D312BB9A-15E4-913B-011E-FD6DCC2070A6}"/>
                  </a:ext>
                </a:extLst>
              </p:cNvPr>
              <p:cNvPicPr/>
              <p:nvPr/>
            </p:nvPicPr>
            <p:blipFill>
              <a:blip r:embed="rId756"/>
              <a:stretch>
                <a:fillRect/>
              </a:stretch>
            </p:blipFill>
            <p:spPr>
              <a:xfrm>
                <a:off x="11326706" y="3061347"/>
                <a:ext cx="98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44" name="Freihand 543">
                <a:extLst>
                  <a:ext uri="{FF2B5EF4-FFF2-40B4-BE49-F238E27FC236}">
                    <a16:creationId xmlns:a16="http://schemas.microsoft.com/office/drawing/2014/main" id="{BBC69FFB-CEA7-98A5-CD66-7AF128366F10}"/>
                  </a:ext>
                </a:extLst>
              </p14:cNvPr>
              <p14:cNvContentPartPr/>
              <p14:nvPr/>
            </p14:nvContentPartPr>
            <p14:xfrm>
              <a:off x="11463146" y="3123627"/>
              <a:ext cx="7200" cy="91800"/>
            </p14:xfrm>
          </p:contentPart>
        </mc:Choice>
        <mc:Fallback xmlns="">
          <p:pic>
            <p:nvPicPr>
              <p:cNvPr id="544" name="Freihand 543">
                <a:extLst>
                  <a:ext uri="{FF2B5EF4-FFF2-40B4-BE49-F238E27FC236}">
                    <a16:creationId xmlns:a16="http://schemas.microsoft.com/office/drawing/2014/main" id="{BBC69FFB-CEA7-98A5-CD66-7AF128366F10}"/>
                  </a:ext>
                </a:extLst>
              </p:cNvPr>
              <p:cNvPicPr/>
              <p:nvPr/>
            </p:nvPicPr>
            <p:blipFill>
              <a:blip r:embed="rId758"/>
              <a:stretch>
                <a:fillRect/>
              </a:stretch>
            </p:blipFill>
            <p:spPr>
              <a:xfrm>
                <a:off x="11454146" y="3114627"/>
                <a:ext cx="2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45" name="Freihand 544">
                <a:extLst>
                  <a:ext uri="{FF2B5EF4-FFF2-40B4-BE49-F238E27FC236}">
                    <a16:creationId xmlns:a16="http://schemas.microsoft.com/office/drawing/2014/main" id="{A463AA2F-2126-857F-57BA-E22AD5E41326}"/>
                  </a:ext>
                </a:extLst>
              </p14:cNvPr>
              <p14:cNvContentPartPr/>
              <p14:nvPr/>
            </p14:nvContentPartPr>
            <p14:xfrm>
              <a:off x="11406986" y="3064587"/>
              <a:ext cx="144360" cy="138600"/>
            </p14:xfrm>
          </p:contentPart>
        </mc:Choice>
        <mc:Fallback xmlns="">
          <p:pic>
            <p:nvPicPr>
              <p:cNvPr id="545" name="Freihand 544">
                <a:extLst>
                  <a:ext uri="{FF2B5EF4-FFF2-40B4-BE49-F238E27FC236}">
                    <a16:creationId xmlns:a16="http://schemas.microsoft.com/office/drawing/2014/main" id="{A463AA2F-2126-857F-57BA-E22AD5E41326}"/>
                  </a:ext>
                </a:extLst>
              </p:cNvPr>
              <p:cNvPicPr/>
              <p:nvPr/>
            </p:nvPicPr>
            <p:blipFill>
              <a:blip r:embed="rId760"/>
              <a:stretch>
                <a:fillRect/>
              </a:stretch>
            </p:blipFill>
            <p:spPr>
              <a:xfrm>
                <a:off x="11397986" y="3055947"/>
                <a:ext cx="162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46" name="Freihand 545">
                <a:extLst>
                  <a:ext uri="{FF2B5EF4-FFF2-40B4-BE49-F238E27FC236}">
                    <a16:creationId xmlns:a16="http://schemas.microsoft.com/office/drawing/2014/main" id="{7F698184-A50C-10A0-FD23-C3B83B36D35D}"/>
                  </a:ext>
                </a:extLst>
              </p14:cNvPr>
              <p14:cNvContentPartPr/>
              <p14:nvPr/>
            </p14:nvContentPartPr>
            <p14:xfrm>
              <a:off x="11463146" y="3061347"/>
              <a:ext cx="140400" cy="176400"/>
            </p14:xfrm>
          </p:contentPart>
        </mc:Choice>
        <mc:Fallback xmlns="">
          <p:pic>
            <p:nvPicPr>
              <p:cNvPr id="546" name="Freihand 545">
                <a:extLst>
                  <a:ext uri="{FF2B5EF4-FFF2-40B4-BE49-F238E27FC236}">
                    <a16:creationId xmlns:a16="http://schemas.microsoft.com/office/drawing/2014/main" id="{7F698184-A50C-10A0-FD23-C3B83B36D35D}"/>
                  </a:ext>
                </a:extLst>
              </p:cNvPr>
              <p:cNvPicPr/>
              <p:nvPr/>
            </p:nvPicPr>
            <p:blipFill>
              <a:blip r:embed="rId762"/>
              <a:stretch>
                <a:fillRect/>
              </a:stretch>
            </p:blipFill>
            <p:spPr>
              <a:xfrm>
                <a:off x="11454146" y="3052347"/>
                <a:ext cx="158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47" name="Freihand 546">
                <a:extLst>
                  <a:ext uri="{FF2B5EF4-FFF2-40B4-BE49-F238E27FC236}">
                    <a16:creationId xmlns:a16="http://schemas.microsoft.com/office/drawing/2014/main" id="{62AB5B16-145C-35D8-25EC-8F6A9D2BDBB6}"/>
                  </a:ext>
                </a:extLst>
              </p14:cNvPr>
              <p14:cNvContentPartPr/>
              <p14:nvPr/>
            </p14:nvContentPartPr>
            <p14:xfrm>
              <a:off x="11553866" y="3006267"/>
              <a:ext cx="96120" cy="290880"/>
            </p14:xfrm>
          </p:contentPart>
        </mc:Choice>
        <mc:Fallback xmlns="">
          <p:pic>
            <p:nvPicPr>
              <p:cNvPr id="547" name="Freihand 546">
                <a:extLst>
                  <a:ext uri="{FF2B5EF4-FFF2-40B4-BE49-F238E27FC236}">
                    <a16:creationId xmlns:a16="http://schemas.microsoft.com/office/drawing/2014/main" id="{62AB5B16-145C-35D8-25EC-8F6A9D2BDBB6}"/>
                  </a:ext>
                </a:extLst>
              </p:cNvPr>
              <p:cNvPicPr/>
              <p:nvPr/>
            </p:nvPicPr>
            <p:blipFill>
              <a:blip r:embed="rId764"/>
              <a:stretch>
                <a:fillRect/>
              </a:stretch>
            </p:blipFill>
            <p:spPr>
              <a:xfrm>
                <a:off x="11545226" y="2997627"/>
                <a:ext cx="1137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54" name="Freihand 553">
                <a:extLst>
                  <a:ext uri="{FF2B5EF4-FFF2-40B4-BE49-F238E27FC236}">
                    <a16:creationId xmlns:a16="http://schemas.microsoft.com/office/drawing/2014/main" id="{266B9E5B-5615-579B-D1F8-C89237586A8E}"/>
                  </a:ext>
                </a:extLst>
              </p14:cNvPr>
              <p14:cNvContentPartPr/>
              <p14:nvPr/>
            </p14:nvContentPartPr>
            <p14:xfrm>
              <a:off x="11713093" y="2945067"/>
              <a:ext cx="177840" cy="127440"/>
            </p14:xfrm>
          </p:contentPart>
        </mc:Choice>
        <mc:Fallback xmlns="">
          <p:pic>
            <p:nvPicPr>
              <p:cNvPr id="554" name="Freihand 553">
                <a:extLst>
                  <a:ext uri="{FF2B5EF4-FFF2-40B4-BE49-F238E27FC236}">
                    <a16:creationId xmlns:a16="http://schemas.microsoft.com/office/drawing/2014/main" id="{266B9E5B-5615-579B-D1F8-C89237586A8E}"/>
                  </a:ext>
                </a:extLst>
              </p:cNvPr>
              <p:cNvPicPr/>
              <p:nvPr/>
            </p:nvPicPr>
            <p:blipFill>
              <a:blip r:embed="rId766"/>
              <a:stretch>
                <a:fillRect/>
              </a:stretch>
            </p:blipFill>
            <p:spPr>
              <a:xfrm>
                <a:off x="11704453" y="2936067"/>
                <a:ext cx="19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55" name="Freihand 554">
                <a:extLst>
                  <a:ext uri="{FF2B5EF4-FFF2-40B4-BE49-F238E27FC236}">
                    <a16:creationId xmlns:a16="http://schemas.microsoft.com/office/drawing/2014/main" id="{33AD2E6F-9CC1-2435-011E-576BA4D1E13C}"/>
                  </a:ext>
                </a:extLst>
              </p14:cNvPr>
              <p14:cNvContentPartPr/>
              <p14:nvPr/>
            </p14:nvContentPartPr>
            <p14:xfrm>
              <a:off x="11703013" y="3149907"/>
              <a:ext cx="148320" cy="132480"/>
            </p14:xfrm>
          </p:contentPart>
        </mc:Choice>
        <mc:Fallback xmlns="">
          <p:pic>
            <p:nvPicPr>
              <p:cNvPr id="555" name="Freihand 554">
                <a:extLst>
                  <a:ext uri="{FF2B5EF4-FFF2-40B4-BE49-F238E27FC236}">
                    <a16:creationId xmlns:a16="http://schemas.microsoft.com/office/drawing/2014/main" id="{33AD2E6F-9CC1-2435-011E-576BA4D1E13C}"/>
                  </a:ext>
                </a:extLst>
              </p:cNvPr>
              <p:cNvPicPr/>
              <p:nvPr/>
            </p:nvPicPr>
            <p:blipFill>
              <a:blip r:embed="rId768"/>
              <a:stretch>
                <a:fillRect/>
              </a:stretch>
            </p:blipFill>
            <p:spPr>
              <a:xfrm>
                <a:off x="11694373" y="3140907"/>
                <a:ext cx="165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56" name="Freihand 555">
                <a:extLst>
                  <a:ext uri="{FF2B5EF4-FFF2-40B4-BE49-F238E27FC236}">
                    <a16:creationId xmlns:a16="http://schemas.microsoft.com/office/drawing/2014/main" id="{D9073781-3773-094C-FB99-4521CE14FF7B}"/>
                  </a:ext>
                </a:extLst>
              </p14:cNvPr>
              <p14:cNvContentPartPr/>
              <p14:nvPr/>
            </p14:nvContentPartPr>
            <p14:xfrm>
              <a:off x="11933413" y="3027867"/>
              <a:ext cx="147600" cy="239400"/>
            </p14:xfrm>
          </p:contentPart>
        </mc:Choice>
        <mc:Fallback xmlns="">
          <p:pic>
            <p:nvPicPr>
              <p:cNvPr id="556" name="Freihand 555">
                <a:extLst>
                  <a:ext uri="{FF2B5EF4-FFF2-40B4-BE49-F238E27FC236}">
                    <a16:creationId xmlns:a16="http://schemas.microsoft.com/office/drawing/2014/main" id="{D9073781-3773-094C-FB99-4521CE14FF7B}"/>
                  </a:ext>
                </a:extLst>
              </p:cNvPr>
              <p:cNvPicPr/>
              <p:nvPr/>
            </p:nvPicPr>
            <p:blipFill>
              <a:blip r:embed="rId770"/>
              <a:stretch>
                <a:fillRect/>
              </a:stretch>
            </p:blipFill>
            <p:spPr>
              <a:xfrm>
                <a:off x="11924413" y="3018867"/>
                <a:ext cx="165240" cy="257040"/>
              </a:xfrm>
              <a:prstGeom prst="rect">
                <a:avLst/>
              </a:prstGeom>
            </p:spPr>
          </p:pic>
        </mc:Fallback>
      </mc:AlternateContent>
      <p:grpSp>
        <p:nvGrpSpPr>
          <p:cNvPr id="649" name="Gruppieren 648">
            <a:extLst>
              <a:ext uri="{FF2B5EF4-FFF2-40B4-BE49-F238E27FC236}">
                <a16:creationId xmlns:a16="http://schemas.microsoft.com/office/drawing/2014/main" id="{FF0A45CF-DD55-BFBB-70B8-C250A50E391B}"/>
              </a:ext>
            </a:extLst>
          </p:cNvPr>
          <p:cNvGrpSpPr/>
          <p:nvPr/>
        </p:nvGrpSpPr>
        <p:grpSpPr>
          <a:xfrm>
            <a:off x="5310133" y="5006427"/>
            <a:ext cx="3451320" cy="1809360"/>
            <a:chOff x="5310133" y="5006427"/>
            <a:chExt cx="3451320" cy="1809360"/>
          </a:xfrm>
        </p:grpSpPr>
        <mc:AlternateContent xmlns:mc="http://schemas.openxmlformats.org/markup-compatibility/2006" xmlns:p14="http://schemas.microsoft.com/office/powerpoint/2010/main">
          <mc:Choice Requires="p14">
            <p:contentPart p14:bwMode="auto" r:id="rId771">
              <p14:nvContentPartPr>
                <p14:cNvPr id="128" name="Freihand 127">
                  <a:extLst>
                    <a:ext uri="{FF2B5EF4-FFF2-40B4-BE49-F238E27FC236}">
                      <a16:creationId xmlns:a16="http://schemas.microsoft.com/office/drawing/2014/main" id="{71CA6CA9-8FE4-F823-DB1D-33EDABB8A766}"/>
                    </a:ext>
                  </a:extLst>
                </p14:cNvPr>
                <p14:cNvContentPartPr/>
                <p14:nvPr/>
              </p14:nvContentPartPr>
              <p14:xfrm>
                <a:off x="6357733" y="5328987"/>
                <a:ext cx="162360" cy="94680"/>
              </p14:xfrm>
            </p:contentPart>
          </mc:Choice>
          <mc:Fallback xmlns="">
            <p:pic>
              <p:nvPicPr>
                <p:cNvPr id="128" name="Freihand 127">
                  <a:extLst>
                    <a:ext uri="{FF2B5EF4-FFF2-40B4-BE49-F238E27FC236}">
                      <a16:creationId xmlns:a16="http://schemas.microsoft.com/office/drawing/2014/main" id="{71CA6CA9-8FE4-F823-DB1D-33EDABB8A766}"/>
                    </a:ext>
                  </a:extLst>
                </p:cNvPr>
                <p:cNvPicPr/>
                <p:nvPr/>
              </p:nvPicPr>
              <p:blipFill>
                <a:blip r:embed="rId772"/>
                <a:stretch>
                  <a:fillRect/>
                </a:stretch>
              </p:blipFill>
              <p:spPr>
                <a:xfrm>
                  <a:off x="6349093" y="5320347"/>
                  <a:ext cx="180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29" name="Freihand 128">
                  <a:extLst>
                    <a:ext uri="{FF2B5EF4-FFF2-40B4-BE49-F238E27FC236}">
                      <a16:creationId xmlns:a16="http://schemas.microsoft.com/office/drawing/2014/main" id="{FF41DCD9-B927-7DA3-D7DF-47378221183B}"/>
                    </a:ext>
                  </a:extLst>
                </p14:cNvPr>
                <p14:cNvContentPartPr/>
                <p14:nvPr/>
              </p14:nvContentPartPr>
              <p14:xfrm>
                <a:off x="6354133" y="5251947"/>
                <a:ext cx="315360" cy="169200"/>
              </p14:xfrm>
            </p:contentPart>
          </mc:Choice>
          <mc:Fallback xmlns="">
            <p:pic>
              <p:nvPicPr>
                <p:cNvPr id="129" name="Freihand 128">
                  <a:extLst>
                    <a:ext uri="{FF2B5EF4-FFF2-40B4-BE49-F238E27FC236}">
                      <a16:creationId xmlns:a16="http://schemas.microsoft.com/office/drawing/2014/main" id="{FF41DCD9-B927-7DA3-D7DF-47378221183B}"/>
                    </a:ext>
                  </a:extLst>
                </p:cNvPr>
                <p:cNvPicPr/>
                <p:nvPr/>
              </p:nvPicPr>
              <p:blipFill>
                <a:blip r:embed="rId774"/>
                <a:stretch>
                  <a:fillRect/>
                </a:stretch>
              </p:blipFill>
              <p:spPr>
                <a:xfrm>
                  <a:off x="6345493" y="5242947"/>
                  <a:ext cx="333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30" name="Freihand 129">
                  <a:extLst>
                    <a:ext uri="{FF2B5EF4-FFF2-40B4-BE49-F238E27FC236}">
                      <a16:creationId xmlns:a16="http://schemas.microsoft.com/office/drawing/2014/main" id="{E06D11E5-435A-C362-AA77-37198D7DCE17}"/>
                    </a:ext>
                  </a:extLst>
                </p14:cNvPr>
                <p14:cNvContentPartPr/>
                <p14:nvPr/>
              </p14:nvContentPartPr>
              <p14:xfrm>
                <a:off x="6672733" y="5184267"/>
                <a:ext cx="192240" cy="186840"/>
              </p14:xfrm>
            </p:contentPart>
          </mc:Choice>
          <mc:Fallback xmlns="">
            <p:pic>
              <p:nvPicPr>
                <p:cNvPr id="130" name="Freihand 129">
                  <a:extLst>
                    <a:ext uri="{FF2B5EF4-FFF2-40B4-BE49-F238E27FC236}">
                      <a16:creationId xmlns:a16="http://schemas.microsoft.com/office/drawing/2014/main" id="{E06D11E5-435A-C362-AA77-37198D7DCE17}"/>
                    </a:ext>
                  </a:extLst>
                </p:cNvPr>
                <p:cNvPicPr/>
                <p:nvPr/>
              </p:nvPicPr>
              <p:blipFill>
                <a:blip r:embed="rId776"/>
                <a:stretch>
                  <a:fillRect/>
                </a:stretch>
              </p:blipFill>
              <p:spPr>
                <a:xfrm>
                  <a:off x="6663733" y="5175267"/>
                  <a:ext cx="209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31" name="Freihand 130">
                  <a:extLst>
                    <a:ext uri="{FF2B5EF4-FFF2-40B4-BE49-F238E27FC236}">
                      <a16:creationId xmlns:a16="http://schemas.microsoft.com/office/drawing/2014/main" id="{841A70CF-6B20-22E7-AA0D-CDD7D022DC51}"/>
                    </a:ext>
                  </a:extLst>
                </p14:cNvPr>
                <p14:cNvContentPartPr/>
                <p14:nvPr/>
              </p14:nvContentPartPr>
              <p14:xfrm>
                <a:off x="7074133" y="5165907"/>
                <a:ext cx="290160" cy="180360"/>
              </p14:xfrm>
            </p:contentPart>
          </mc:Choice>
          <mc:Fallback xmlns="">
            <p:pic>
              <p:nvPicPr>
                <p:cNvPr id="131" name="Freihand 130">
                  <a:extLst>
                    <a:ext uri="{FF2B5EF4-FFF2-40B4-BE49-F238E27FC236}">
                      <a16:creationId xmlns:a16="http://schemas.microsoft.com/office/drawing/2014/main" id="{841A70CF-6B20-22E7-AA0D-CDD7D022DC51}"/>
                    </a:ext>
                  </a:extLst>
                </p:cNvPr>
                <p:cNvPicPr/>
                <p:nvPr/>
              </p:nvPicPr>
              <p:blipFill>
                <a:blip r:embed="rId778"/>
                <a:stretch>
                  <a:fillRect/>
                </a:stretch>
              </p:blipFill>
              <p:spPr>
                <a:xfrm>
                  <a:off x="7065133" y="5157267"/>
                  <a:ext cx="307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32" name="Freihand 131">
                  <a:extLst>
                    <a:ext uri="{FF2B5EF4-FFF2-40B4-BE49-F238E27FC236}">
                      <a16:creationId xmlns:a16="http://schemas.microsoft.com/office/drawing/2014/main" id="{85C1C72C-C8EE-DDCB-FE11-7EE4572CDA0D}"/>
                    </a:ext>
                  </a:extLst>
                </p14:cNvPr>
                <p14:cNvContentPartPr/>
                <p14:nvPr/>
              </p14:nvContentPartPr>
              <p14:xfrm>
                <a:off x="7538173" y="5163027"/>
                <a:ext cx="9360" cy="145800"/>
              </p14:xfrm>
            </p:contentPart>
          </mc:Choice>
          <mc:Fallback xmlns="">
            <p:pic>
              <p:nvPicPr>
                <p:cNvPr id="132" name="Freihand 131">
                  <a:extLst>
                    <a:ext uri="{FF2B5EF4-FFF2-40B4-BE49-F238E27FC236}">
                      <a16:creationId xmlns:a16="http://schemas.microsoft.com/office/drawing/2014/main" id="{85C1C72C-C8EE-DDCB-FE11-7EE4572CDA0D}"/>
                    </a:ext>
                  </a:extLst>
                </p:cNvPr>
                <p:cNvPicPr/>
                <p:nvPr/>
              </p:nvPicPr>
              <p:blipFill>
                <a:blip r:embed="rId780"/>
                <a:stretch>
                  <a:fillRect/>
                </a:stretch>
              </p:blipFill>
              <p:spPr>
                <a:xfrm>
                  <a:off x="7529173" y="5154387"/>
                  <a:ext cx="27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33" name="Freihand 132">
                  <a:extLst>
                    <a:ext uri="{FF2B5EF4-FFF2-40B4-BE49-F238E27FC236}">
                      <a16:creationId xmlns:a16="http://schemas.microsoft.com/office/drawing/2014/main" id="{F6888476-7693-93C7-31D1-FEC6D3C812F7}"/>
                    </a:ext>
                  </a:extLst>
                </p14:cNvPr>
                <p14:cNvContentPartPr/>
                <p14:nvPr/>
              </p14:nvContentPartPr>
              <p14:xfrm>
                <a:off x="7519093" y="5154027"/>
                <a:ext cx="132120" cy="90360"/>
              </p14:xfrm>
            </p:contentPart>
          </mc:Choice>
          <mc:Fallback xmlns="">
            <p:pic>
              <p:nvPicPr>
                <p:cNvPr id="133" name="Freihand 132">
                  <a:extLst>
                    <a:ext uri="{FF2B5EF4-FFF2-40B4-BE49-F238E27FC236}">
                      <a16:creationId xmlns:a16="http://schemas.microsoft.com/office/drawing/2014/main" id="{F6888476-7693-93C7-31D1-FEC6D3C812F7}"/>
                    </a:ext>
                  </a:extLst>
                </p:cNvPr>
                <p:cNvPicPr/>
                <p:nvPr/>
              </p:nvPicPr>
              <p:blipFill>
                <a:blip r:embed="rId782"/>
                <a:stretch>
                  <a:fillRect/>
                </a:stretch>
              </p:blipFill>
              <p:spPr>
                <a:xfrm>
                  <a:off x="7510453" y="5145387"/>
                  <a:ext cx="149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34" name="Freihand 133">
                  <a:extLst>
                    <a:ext uri="{FF2B5EF4-FFF2-40B4-BE49-F238E27FC236}">
                      <a16:creationId xmlns:a16="http://schemas.microsoft.com/office/drawing/2014/main" id="{0F582D4F-E8C7-658E-D455-12E3711B8207}"/>
                    </a:ext>
                  </a:extLst>
                </p14:cNvPr>
                <p14:cNvContentPartPr/>
                <p14:nvPr/>
              </p14:nvContentPartPr>
              <p14:xfrm>
                <a:off x="7571293" y="5261307"/>
                <a:ext cx="239400" cy="68040"/>
              </p14:xfrm>
            </p:contentPart>
          </mc:Choice>
          <mc:Fallback xmlns="">
            <p:pic>
              <p:nvPicPr>
                <p:cNvPr id="134" name="Freihand 133">
                  <a:extLst>
                    <a:ext uri="{FF2B5EF4-FFF2-40B4-BE49-F238E27FC236}">
                      <a16:creationId xmlns:a16="http://schemas.microsoft.com/office/drawing/2014/main" id="{0F582D4F-E8C7-658E-D455-12E3711B8207}"/>
                    </a:ext>
                  </a:extLst>
                </p:cNvPr>
                <p:cNvPicPr/>
                <p:nvPr/>
              </p:nvPicPr>
              <p:blipFill>
                <a:blip r:embed="rId784"/>
                <a:stretch>
                  <a:fillRect/>
                </a:stretch>
              </p:blipFill>
              <p:spPr>
                <a:xfrm>
                  <a:off x="7562293" y="5252307"/>
                  <a:ext cx="257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35" name="Freihand 134">
                  <a:extLst>
                    <a:ext uri="{FF2B5EF4-FFF2-40B4-BE49-F238E27FC236}">
                      <a16:creationId xmlns:a16="http://schemas.microsoft.com/office/drawing/2014/main" id="{0BEA9F5B-3A00-0F08-9A4F-A478DFE1E655}"/>
                    </a:ext>
                  </a:extLst>
                </p14:cNvPr>
                <p14:cNvContentPartPr/>
                <p14:nvPr/>
              </p14:nvContentPartPr>
              <p14:xfrm>
                <a:off x="7746253" y="5148987"/>
                <a:ext cx="7560" cy="3960"/>
              </p14:xfrm>
            </p:contentPart>
          </mc:Choice>
          <mc:Fallback xmlns="">
            <p:pic>
              <p:nvPicPr>
                <p:cNvPr id="135" name="Freihand 134">
                  <a:extLst>
                    <a:ext uri="{FF2B5EF4-FFF2-40B4-BE49-F238E27FC236}">
                      <a16:creationId xmlns:a16="http://schemas.microsoft.com/office/drawing/2014/main" id="{0BEA9F5B-3A00-0F08-9A4F-A478DFE1E655}"/>
                    </a:ext>
                  </a:extLst>
                </p:cNvPr>
                <p:cNvPicPr/>
                <p:nvPr/>
              </p:nvPicPr>
              <p:blipFill>
                <a:blip r:embed="rId786"/>
                <a:stretch>
                  <a:fillRect/>
                </a:stretch>
              </p:blipFill>
              <p:spPr>
                <a:xfrm>
                  <a:off x="7737253" y="5139987"/>
                  <a:ext cx="25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36" name="Freihand 135">
                  <a:extLst>
                    <a:ext uri="{FF2B5EF4-FFF2-40B4-BE49-F238E27FC236}">
                      <a16:creationId xmlns:a16="http://schemas.microsoft.com/office/drawing/2014/main" id="{F90A4819-F4B3-1886-0B5E-459FA2B3BC95}"/>
                    </a:ext>
                  </a:extLst>
                </p14:cNvPr>
                <p14:cNvContentPartPr/>
                <p14:nvPr/>
              </p14:nvContentPartPr>
              <p14:xfrm>
                <a:off x="7896373" y="5051067"/>
                <a:ext cx="240480" cy="380160"/>
              </p14:xfrm>
            </p:contentPart>
          </mc:Choice>
          <mc:Fallback xmlns="">
            <p:pic>
              <p:nvPicPr>
                <p:cNvPr id="136" name="Freihand 135">
                  <a:extLst>
                    <a:ext uri="{FF2B5EF4-FFF2-40B4-BE49-F238E27FC236}">
                      <a16:creationId xmlns:a16="http://schemas.microsoft.com/office/drawing/2014/main" id="{F90A4819-F4B3-1886-0B5E-459FA2B3BC95}"/>
                    </a:ext>
                  </a:extLst>
                </p:cNvPr>
                <p:cNvPicPr/>
                <p:nvPr/>
              </p:nvPicPr>
              <p:blipFill>
                <a:blip r:embed="rId788"/>
                <a:stretch>
                  <a:fillRect/>
                </a:stretch>
              </p:blipFill>
              <p:spPr>
                <a:xfrm>
                  <a:off x="7887733" y="5042427"/>
                  <a:ext cx="25812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37" name="Freihand 136">
                  <a:extLst>
                    <a:ext uri="{FF2B5EF4-FFF2-40B4-BE49-F238E27FC236}">
                      <a16:creationId xmlns:a16="http://schemas.microsoft.com/office/drawing/2014/main" id="{170692AD-58A6-1BB6-A020-BBF425BEEA38}"/>
                    </a:ext>
                  </a:extLst>
                </p14:cNvPr>
                <p14:cNvContentPartPr/>
                <p14:nvPr/>
              </p14:nvContentPartPr>
              <p14:xfrm>
                <a:off x="8150893" y="5094267"/>
                <a:ext cx="246240" cy="315360"/>
              </p14:xfrm>
            </p:contentPart>
          </mc:Choice>
          <mc:Fallback xmlns="">
            <p:pic>
              <p:nvPicPr>
                <p:cNvPr id="137" name="Freihand 136">
                  <a:extLst>
                    <a:ext uri="{FF2B5EF4-FFF2-40B4-BE49-F238E27FC236}">
                      <a16:creationId xmlns:a16="http://schemas.microsoft.com/office/drawing/2014/main" id="{170692AD-58A6-1BB6-A020-BBF425BEEA38}"/>
                    </a:ext>
                  </a:extLst>
                </p:cNvPr>
                <p:cNvPicPr/>
                <p:nvPr/>
              </p:nvPicPr>
              <p:blipFill>
                <a:blip r:embed="rId790"/>
                <a:stretch>
                  <a:fillRect/>
                </a:stretch>
              </p:blipFill>
              <p:spPr>
                <a:xfrm>
                  <a:off x="8141893" y="5085267"/>
                  <a:ext cx="2638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38" name="Freihand 137">
                  <a:extLst>
                    <a:ext uri="{FF2B5EF4-FFF2-40B4-BE49-F238E27FC236}">
                      <a16:creationId xmlns:a16="http://schemas.microsoft.com/office/drawing/2014/main" id="{D20E8B92-A70E-9934-CE97-5588EBF8BEEE}"/>
                    </a:ext>
                  </a:extLst>
                </p14:cNvPr>
                <p14:cNvContentPartPr/>
                <p14:nvPr/>
              </p14:nvContentPartPr>
              <p14:xfrm>
                <a:off x="8077813" y="5006427"/>
                <a:ext cx="71280" cy="23400"/>
              </p14:xfrm>
            </p:contentPart>
          </mc:Choice>
          <mc:Fallback xmlns="">
            <p:pic>
              <p:nvPicPr>
                <p:cNvPr id="138" name="Freihand 137">
                  <a:extLst>
                    <a:ext uri="{FF2B5EF4-FFF2-40B4-BE49-F238E27FC236}">
                      <a16:creationId xmlns:a16="http://schemas.microsoft.com/office/drawing/2014/main" id="{D20E8B92-A70E-9934-CE97-5588EBF8BEEE}"/>
                    </a:ext>
                  </a:extLst>
                </p:cNvPr>
                <p:cNvPicPr/>
                <p:nvPr/>
              </p:nvPicPr>
              <p:blipFill>
                <a:blip r:embed="rId792"/>
                <a:stretch>
                  <a:fillRect/>
                </a:stretch>
              </p:blipFill>
              <p:spPr>
                <a:xfrm>
                  <a:off x="8069173" y="4997787"/>
                  <a:ext cx="88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24" name="Freihand 123">
                  <a:extLst>
                    <a:ext uri="{FF2B5EF4-FFF2-40B4-BE49-F238E27FC236}">
                      <a16:creationId xmlns:a16="http://schemas.microsoft.com/office/drawing/2014/main" id="{5307B0BC-319A-6E1D-2246-5AB8BC23A04A}"/>
                    </a:ext>
                  </a:extLst>
                </p14:cNvPr>
                <p14:cNvContentPartPr/>
                <p14:nvPr/>
              </p14:nvContentPartPr>
              <p14:xfrm>
                <a:off x="5990533" y="5236107"/>
                <a:ext cx="119880" cy="195480"/>
              </p14:xfrm>
            </p:contentPart>
          </mc:Choice>
          <mc:Fallback xmlns="">
            <p:pic>
              <p:nvPicPr>
                <p:cNvPr id="124" name="Freihand 123">
                  <a:extLst>
                    <a:ext uri="{FF2B5EF4-FFF2-40B4-BE49-F238E27FC236}">
                      <a16:creationId xmlns:a16="http://schemas.microsoft.com/office/drawing/2014/main" id="{5307B0BC-319A-6E1D-2246-5AB8BC23A04A}"/>
                    </a:ext>
                  </a:extLst>
                </p:cNvPr>
                <p:cNvPicPr/>
                <p:nvPr/>
              </p:nvPicPr>
              <p:blipFill>
                <a:blip r:embed="rId794"/>
                <a:stretch>
                  <a:fillRect/>
                </a:stretch>
              </p:blipFill>
              <p:spPr>
                <a:xfrm>
                  <a:off x="5981533" y="5227107"/>
                  <a:ext cx="137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21" name="Freihand 120">
                  <a:extLst>
                    <a:ext uri="{FF2B5EF4-FFF2-40B4-BE49-F238E27FC236}">
                      <a16:creationId xmlns:a16="http://schemas.microsoft.com/office/drawing/2014/main" id="{8C804BB4-36C2-4916-9246-F23FA57C556B}"/>
                    </a:ext>
                  </a:extLst>
                </p14:cNvPr>
                <p14:cNvContentPartPr/>
                <p14:nvPr/>
              </p14:nvContentPartPr>
              <p14:xfrm>
                <a:off x="5310133" y="5281467"/>
                <a:ext cx="75600" cy="208440"/>
              </p14:xfrm>
            </p:contentPart>
          </mc:Choice>
          <mc:Fallback xmlns="">
            <p:pic>
              <p:nvPicPr>
                <p:cNvPr id="121" name="Freihand 120">
                  <a:extLst>
                    <a:ext uri="{FF2B5EF4-FFF2-40B4-BE49-F238E27FC236}">
                      <a16:creationId xmlns:a16="http://schemas.microsoft.com/office/drawing/2014/main" id="{8C804BB4-36C2-4916-9246-F23FA57C556B}"/>
                    </a:ext>
                  </a:extLst>
                </p:cNvPr>
                <p:cNvPicPr/>
                <p:nvPr/>
              </p:nvPicPr>
              <p:blipFill>
                <a:blip r:embed="rId796"/>
                <a:stretch>
                  <a:fillRect/>
                </a:stretch>
              </p:blipFill>
              <p:spPr>
                <a:xfrm>
                  <a:off x="5301133" y="5272467"/>
                  <a:ext cx="93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22" name="Freihand 121">
                  <a:extLst>
                    <a:ext uri="{FF2B5EF4-FFF2-40B4-BE49-F238E27FC236}">
                      <a16:creationId xmlns:a16="http://schemas.microsoft.com/office/drawing/2014/main" id="{9A789A20-4C61-8B1C-6BBA-D2B2A8202C97}"/>
                    </a:ext>
                  </a:extLst>
                </p14:cNvPr>
                <p14:cNvContentPartPr/>
                <p14:nvPr/>
              </p14:nvContentPartPr>
              <p14:xfrm>
                <a:off x="5436493" y="5379027"/>
                <a:ext cx="187920" cy="67320"/>
              </p14:xfrm>
            </p:contentPart>
          </mc:Choice>
          <mc:Fallback xmlns="">
            <p:pic>
              <p:nvPicPr>
                <p:cNvPr id="122" name="Freihand 121">
                  <a:extLst>
                    <a:ext uri="{FF2B5EF4-FFF2-40B4-BE49-F238E27FC236}">
                      <a16:creationId xmlns:a16="http://schemas.microsoft.com/office/drawing/2014/main" id="{9A789A20-4C61-8B1C-6BBA-D2B2A8202C97}"/>
                    </a:ext>
                  </a:extLst>
                </p:cNvPr>
                <p:cNvPicPr/>
                <p:nvPr/>
              </p:nvPicPr>
              <p:blipFill>
                <a:blip r:embed="rId798"/>
                <a:stretch>
                  <a:fillRect/>
                </a:stretch>
              </p:blipFill>
              <p:spPr>
                <a:xfrm>
                  <a:off x="5427493" y="5370387"/>
                  <a:ext cx="205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23" name="Freihand 122">
                  <a:extLst>
                    <a:ext uri="{FF2B5EF4-FFF2-40B4-BE49-F238E27FC236}">
                      <a16:creationId xmlns:a16="http://schemas.microsoft.com/office/drawing/2014/main" id="{939F384F-28D3-7740-7F04-A7878DC9FB6C}"/>
                    </a:ext>
                  </a:extLst>
                </p14:cNvPr>
                <p14:cNvContentPartPr/>
                <p14:nvPr/>
              </p14:nvContentPartPr>
              <p14:xfrm>
                <a:off x="5658613" y="5305587"/>
                <a:ext cx="115200" cy="115920"/>
              </p14:xfrm>
            </p:contentPart>
          </mc:Choice>
          <mc:Fallback xmlns="">
            <p:pic>
              <p:nvPicPr>
                <p:cNvPr id="123" name="Freihand 122">
                  <a:extLst>
                    <a:ext uri="{FF2B5EF4-FFF2-40B4-BE49-F238E27FC236}">
                      <a16:creationId xmlns:a16="http://schemas.microsoft.com/office/drawing/2014/main" id="{939F384F-28D3-7740-7F04-A7878DC9FB6C}"/>
                    </a:ext>
                  </a:extLst>
                </p:cNvPr>
                <p:cNvPicPr/>
                <p:nvPr/>
              </p:nvPicPr>
              <p:blipFill>
                <a:blip r:embed="rId800"/>
                <a:stretch>
                  <a:fillRect/>
                </a:stretch>
              </p:blipFill>
              <p:spPr>
                <a:xfrm>
                  <a:off x="5649613" y="5296587"/>
                  <a:ext cx="132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58" name="Freihand 557">
                  <a:extLst>
                    <a:ext uri="{FF2B5EF4-FFF2-40B4-BE49-F238E27FC236}">
                      <a16:creationId xmlns:a16="http://schemas.microsoft.com/office/drawing/2014/main" id="{BDEDFFAC-34F5-A750-AD97-DE9BD4A7A80F}"/>
                    </a:ext>
                  </a:extLst>
                </p14:cNvPr>
                <p14:cNvContentPartPr/>
                <p14:nvPr/>
              </p14:nvContentPartPr>
              <p14:xfrm>
                <a:off x="5428933" y="5655147"/>
                <a:ext cx="134280" cy="1160640"/>
              </p14:xfrm>
            </p:contentPart>
          </mc:Choice>
          <mc:Fallback xmlns="">
            <p:pic>
              <p:nvPicPr>
                <p:cNvPr id="558" name="Freihand 557">
                  <a:extLst>
                    <a:ext uri="{FF2B5EF4-FFF2-40B4-BE49-F238E27FC236}">
                      <a16:creationId xmlns:a16="http://schemas.microsoft.com/office/drawing/2014/main" id="{BDEDFFAC-34F5-A750-AD97-DE9BD4A7A80F}"/>
                    </a:ext>
                  </a:extLst>
                </p:cNvPr>
                <p:cNvPicPr/>
                <p:nvPr/>
              </p:nvPicPr>
              <p:blipFill>
                <a:blip r:embed="rId802"/>
                <a:stretch>
                  <a:fillRect/>
                </a:stretch>
              </p:blipFill>
              <p:spPr>
                <a:xfrm>
                  <a:off x="5419933" y="5646507"/>
                  <a:ext cx="151920" cy="11782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59" name="Freihand 558">
                  <a:extLst>
                    <a:ext uri="{FF2B5EF4-FFF2-40B4-BE49-F238E27FC236}">
                      <a16:creationId xmlns:a16="http://schemas.microsoft.com/office/drawing/2014/main" id="{28B64173-A31A-4EB7-BB30-FA5A7ADC861B}"/>
                    </a:ext>
                  </a:extLst>
                </p14:cNvPr>
                <p14:cNvContentPartPr/>
                <p14:nvPr/>
              </p14:nvContentPartPr>
              <p14:xfrm>
                <a:off x="5559973" y="5399547"/>
                <a:ext cx="3201480" cy="255240"/>
              </p14:xfrm>
            </p:contentPart>
          </mc:Choice>
          <mc:Fallback xmlns="">
            <p:pic>
              <p:nvPicPr>
                <p:cNvPr id="559" name="Freihand 558">
                  <a:extLst>
                    <a:ext uri="{FF2B5EF4-FFF2-40B4-BE49-F238E27FC236}">
                      <a16:creationId xmlns:a16="http://schemas.microsoft.com/office/drawing/2014/main" id="{28B64173-A31A-4EB7-BB30-FA5A7ADC861B}"/>
                    </a:ext>
                  </a:extLst>
                </p:cNvPr>
                <p:cNvPicPr/>
                <p:nvPr/>
              </p:nvPicPr>
              <p:blipFill>
                <a:blip r:embed="rId804"/>
                <a:stretch>
                  <a:fillRect/>
                </a:stretch>
              </p:blipFill>
              <p:spPr>
                <a:xfrm>
                  <a:off x="5551333" y="5390907"/>
                  <a:ext cx="32191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61" name="Freihand 560">
                  <a:extLst>
                    <a:ext uri="{FF2B5EF4-FFF2-40B4-BE49-F238E27FC236}">
                      <a16:creationId xmlns:a16="http://schemas.microsoft.com/office/drawing/2014/main" id="{02705B72-C80B-B543-00B7-D87DEB3F2F3A}"/>
                    </a:ext>
                  </a:extLst>
                </p14:cNvPr>
                <p14:cNvContentPartPr/>
                <p14:nvPr/>
              </p14:nvContentPartPr>
              <p14:xfrm>
                <a:off x="5691013" y="5702307"/>
                <a:ext cx="22320" cy="111960"/>
              </p14:xfrm>
            </p:contentPart>
          </mc:Choice>
          <mc:Fallback xmlns="">
            <p:pic>
              <p:nvPicPr>
                <p:cNvPr id="561" name="Freihand 560">
                  <a:extLst>
                    <a:ext uri="{FF2B5EF4-FFF2-40B4-BE49-F238E27FC236}">
                      <a16:creationId xmlns:a16="http://schemas.microsoft.com/office/drawing/2014/main" id="{02705B72-C80B-B543-00B7-D87DEB3F2F3A}"/>
                    </a:ext>
                  </a:extLst>
                </p:cNvPr>
                <p:cNvPicPr/>
                <p:nvPr/>
              </p:nvPicPr>
              <p:blipFill>
                <a:blip r:embed="rId806"/>
                <a:stretch>
                  <a:fillRect/>
                </a:stretch>
              </p:blipFill>
              <p:spPr>
                <a:xfrm>
                  <a:off x="5682013" y="5693307"/>
                  <a:ext cx="39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62" name="Freihand 561">
                  <a:extLst>
                    <a:ext uri="{FF2B5EF4-FFF2-40B4-BE49-F238E27FC236}">
                      <a16:creationId xmlns:a16="http://schemas.microsoft.com/office/drawing/2014/main" id="{0F1F461B-F8EC-1BEF-79F1-85379C178E6E}"/>
                    </a:ext>
                  </a:extLst>
                </p14:cNvPr>
                <p14:cNvContentPartPr/>
                <p14:nvPr/>
              </p14:nvContentPartPr>
              <p14:xfrm>
                <a:off x="5617933" y="5653707"/>
                <a:ext cx="165960" cy="177480"/>
              </p14:xfrm>
            </p:contentPart>
          </mc:Choice>
          <mc:Fallback xmlns="">
            <p:pic>
              <p:nvPicPr>
                <p:cNvPr id="562" name="Freihand 561">
                  <a:extLst>
                    <a:ext uri="{FF2B5EF4-FFF2-40B4-BE49-F238E27FC236}">
                      <a16:creationId xmlns:a16="http://schemas.microsoft.com/office/drawing/2014/main" id="{0F1F461B-F8EC-1BEF-79F1-85379C178E6E}"/>
                    </a:ext>
                  </a:extLst>
                </p:cNvPr>
                <p:cNvPicPr/>
                <p:nvPr/>
              </p:nvPicPr>
              <p:blipFill>
                <a:blip r:embed="rId808"/>
                <a:stretch>
                  <a:fillRect/>
                </a:stretch>
              </p:blipFill>
              <p:spPr>
                <a:xfrm>
                  <a:off x="5608933" y="5644707"/>
                  <a:ext cx="183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63" name="Freihand 562">
                  <a:extLst>
                    <a:ext uri="{FF2B5EF4-FFF2-40B4-BE49-F238E27FC236}">
                      <a16:creationId xmlns:a16="http://schemas.microsoft.com/office/drawing/2014/main" id="{F87A2057-5A80-9F07-3ABE-5EE88DF617A9}"/>
                    </a:ext>
                  </a:extLst>
                </p14:cNvPr>
                <p14:cNvContentPartPr/>
                <p14:nvPr/>
              </p14:nvContentPartPr>
              <p14:xfrm>
                <a:off x="5828173" y="5699787"/>
                <a:ext cx="8640" cy="74520"/>
              </p14:xfrm>
            </p:contentPart>
          </mc:Choice>
          <mc:Fallback xmlns="">
            <p:pic>
              <p:nvPicPr>
                <p:cNvPr id="563" name="Freihand 562">
                  <a:extLst>
                    <a:ext uri="{FF2B5EF4-FFF2-40B4-BE49-F238E27FC236}">
                      <a16:creationId xmlns:a16="http://schemas.microsoft.com/office/drawing/2014/main" id="{F87A2057-5A80-9F07-3ABE-5EE88DF617A9}"/>
                    </a:ext>
                  </a:extLst>
                </p:cNvPr>
                <p:cNvPicPr/>
                <p:nvPr/>
              </p:nvPicPr>
              <p:blipFill>
                <a:blip r:embed="rId810"/>
                <a:stretch>
                  <a:fillRect/>
                </a:stretch>
              </p:blipFill>
              <p:spPr>
                <a:xfrm>
                  <a:off x="5819173" y="5690787"/>
                  <a:ext cx="26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64" name="Freihand 563">
                  <a:extLst>
                    <a:ext uri="{FF2B5EF4-FFF2-40B4-BE49-F238E27FC236}">
                      <a16:creationId xmlns:a16="http://schemas.microsoft.com/office/drawing/2014/main" id="{579E9276-09CB-31B2-AFDC-0384CF294F32}"/>
                    </a:ext>
                  </a:extLst>
                </p14:cNvPr>
                <p14:cNvContentPartPr/>
                <p14:nvPr/>
              </p14:nvContentPartPr>
              <p14:xfrm>
                <a:off x="5853733" y="5587827"/>
                <a:ext cx="131760" cy="192960"/>
              </p14:xfrm>
            </p:contentPart>
          </mc:Choice>
          <mc:Fallback xmlns="">
            <p:pic>
              <p:nvPicPr>
                <p:cNvPr id="564" name="Freihand 563">
                  <a:extLst>
                    <a:ext uri="{FF2B5EF4-FFF2-40B4-BE49-F238E27FC236}">
                      <a16:creationId xmlns:a16="http://schemas.microsoft.com/office/drawing/2014/main" id="{579E9276-09CB-31B2-AFDC-0384CF294F32}"/>
                    </a:ext>
                  </a:extLst>
                </p:cNvPr>
                <p:cNvPicPr/>
                <p:nvPr/>
              </p:nvPicPr>
              <p:blipFill>
                <a:blip r:embed="rId812"/>
                <a:stretch>
                  <a:fillRect/>
                </a:stretch>
              </p:blipFill>
              <p:spPr>
                <a:xfrm>
                  <a:off x="5845093" y="5578827"/>
                  <a:ext cx="149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65" name="Freihand 564">
                  <a:extLst>
                    <a:ext uri="{FF2B5EF4-FFF2-40B4-BE49-F238E27FC236}">
                      <a16:creationId xmlns:a16="http://schemas.microsoft.com/office/drawing/2014/main" id="{DB50A91E-8F4E-FF4D-1D4C-5E12F084440B}"/>
                    </a:ext>
                  </a:extLst>
                </p14:cNvPr>
                <p14:cNvContentPartPr/>
                <p14:nvPr/>
              </p14:nvContentPartPr>
              <p14:xfrm>
                <a:off x="6135253" y="5596107"/>
                <a:ext cx="210960" cy="149400"/>
              </p14:xfrm>
            </p:contentPart>
          </mc:Choice>
          <mc:Fallback xmlns="">
            <p:pic>
              <p:nvPicPr>
                <p:cNvPr id="565" name="Freihand 564">
                  <a:extLst>
                    <a:ext uri="{FF2B5EF4-FFF2-40B4-BE49-F238E27FC236}">
                      <a16:creationId xmlns:a16="http://schemas.microsoft.com/office/drawing/2014/main" id="{DB50A91E-8F4E-FF4D-1D4C-5E12F084440B}"/>
                    </a:ext>
                  </a:extLst>
                </p:cNvPr>
                <p:cNvPicPr/>
                <p:nvPr/>
              </p:nvPicPr>
              <p:blipFill>
                <a:blip r:embed="rId814"/>
                <a:stretch>
                  <a:fillRect/>
                </a:stretch>
              </p:blipFill>
              <p:spPr>
                <a:xfrm>
                  <a:off x="6126253" y="5587467"/>
                  <a:ext cx="228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66" name="Freihand 565">
                  <a:extLst>
                    <a:ext uri="{FF2B5EF4-FFF2-40B4-BE49-F238E27FC236}">
                      <a16:creationId xmlns:a16="http://schemas.microsoft.com/office/drawing/2014/main" id="{DBC994C3-E8CB-2C43-6D10-758130FB2F89}"/>
                    </a:ext>
                  </a:extLst>
                </p14:cNvPr>
                <p14:cNvContentPartPr/>
                <p14:nvPr/>
              </p14:nvContentPartPr>
              <p14:xfrm>
                <a:off x="6443053" y="5638587"/>
                <a:ext cx="43560" cy="86040"/>
              </p14:xfrm>
            </p:contentPart>
          </mc:Choice>
          <mc:Fallback xmlns="">
            <p:pic>
              <p:nvPicPr>
                <p:cNvPr id="566" name="Freihand 565">
                  <a:extLst>
                    <a:ext uri="{FF2B5EF4-FFF2-40B4-BE49-F238E27FC236}">
                      <a16:creationId xmlns:a16="http://schemas.microsoft.com/office/drawing/2014/main" id="{DBC994C3-E8CB-2C43-6D10-758130FB2F89}"/>
                    </a:ext>
                  </a:extLst>
                </p:cNvPr>
                <p:cNvPicPr/>
                <p:nvPr/>
              </p:nvPicPr>
              <p:blipFill>
                <a:blip r:embed="rId816"/>
                <a:stretch>
                  <a:fillRect/>
                </a:stretch>
              </p:blipFill>
              <p:spPr>
                <a:xfrm>
                  <a:off x="6434413" y="5629587"/>
                  <a:ext cx="61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67" name="Freihand 566">
                  <a:extLst>
                    <a:ext uri="{FF2B5EF4-FFF2-40B4-BE49-F238E27FC236}">
                      <a16:creationId xmlns:a16="http://schemas.microsoft.com/office/drawing/2014/main" id="{46666EF6-2732-9968-193E-A79C6BFFF65A}"/>
                    </a:ext>
                  </a:extLst>
                </p14:cNvPr>
                <p14:cNvContentPartPr/>
                <p14:nvPr/>
              </p14:nvContentPartPr>
              <p14:xfrm>
                <a:off x="6536293" y="5569827"/>
                <a:ext cx="92160" cy="119520"/>
              </p14:xfrm>
            </p:contentPart>
          </mc:Choice>
          <mc:Fallback xmlns="">
            <p:pic>
              <p:nvPicPr>
                <p:cNvPr id="567" name="Freihand 566">
                  <a:extLst>
                    <a:ext uri="{FF2B5EF4-FFF2-40B4-BE49-F238E27FC236}">
                      <a16:creationId xmlns:a16="http://schemas.microsoft.com/office/drawing/2014/main" id="{46666EF6-2732-9968-193E-A79C6BFFF65A}"/>
                    </a:ext>
                  </a:extLst>
                </p:cNvPr>
                <p:cNvPicPr/>
                <p:nvPr/>
              </p:nvPicPr>
              <p:blipFill>
                <a:blip r:embed="rId818"/>
                <a:stretch>
                  <a:fillRect/>
                </a:stretch>
              </p:blipFill>
              <p:spPr>
                <a:xfrm>
                  <a:off x="6527293" y="5561187"/>
                  <a:ext cx="109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69" name="Freihand 568">
                  <a:extLst>
                    <a:ext uri="{FF2B5EF4-FFF2-40B4-BE49-F238E27FC236}">
                      <a16:creationId xmlns:a16="http://schemas.microsoft.com/office/drawing/2014/main" id="{F97763C9-7187-BA7F-AE97-38F36533CA60}"/>
                    </a:ext>
                  </a:extLst>
                </p14:cNvPr>
                <p14:cNvContentPartPr/>
                <p14:nvPr/>
              </p14:nvContentPartPr>
              <p14:xfrm>
                <a:off x="6708733" y="5554347"/>
                <a:ext cx="56160" cy="135000"/>
              </p14:xfrm>
            </p:contentPart>
          </mc:Choice>
          <mc:Fallback xmlns="">
            <p:pic>
              <p:nvPicPr>
                <p:cNvPr id="569" name="Freihand 568">
                  <a:extLst>
                    <a:ext uri="{FF2B5EF4-FFF2-40B4-BE49-F238E27FC236}">
                      <a16:creationId xmlns:a16="http://schemas.microsoft.com/office/drawing/2014/main" id="{F97763C9-7187-BA7F-AE97-38F36533CA60}"/>
                    </a:ext>
                  </a:extLst>
                </p:cNvPr>
                <p:cNvPicPr/>
                <p:nvPr/>
              </p:nvPicPr>
              <p:blipFill>
                <a:blip r:embed="rId820"/>
                <a:stretch>
                  <a:fillRect/>
                </a:stretch>
              </p:blipFill>
              <p:spPr>
                <a:xfrm>
                  <a:off x="6700093" y="5545347"/>
                  <a:ext cx="7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70" name="Freihand 569">
                  <a:extLst>
                    <a:ext uri="{FF2B5EF4-FFF2-40B4-BE49-F238E27FC236}">
                      <a16:creationId xmlns:a16="http://schemas.microsoft.com/office/drawing/2014/main" id="{B93187F4-DF3B-BCB4-1CA0-7B6AD65B3BFB}"/>
                    </a:ext>
                  </a:extLst>
                </p14:cNvPr>
                <p14:cNvContentPartPr/>
                <p14:nvPr/>
              </p14:nvContentPartPr>
              <p14:xfrm>
                <a:off x="6856693" y="5511147"/>
                <a:ext cx="63360" cy="230760"/>
              </p14:xfrm>
            </p:contentPart>
          </mc:Choice>
          <mc:Fallback xmlns="">
            <p:pic>
              <p:nvPicPr>
                <p:cNvPr id="570" name="Freihand 569">
                  <a:extLst>
                    <a:ext uri="{FF2B5EF4-FFF2-40B4-BE49-F238E27FC236}">
                      <a16:creationId xmlns:a16="http://schemas.microsoft.com/office/drawing/2014/main" id="{B93187F4-DF3B-BCB4-1CA0-7B6AD65B3BFB}"/>
                    </a:ext>
                  </a:extLst>
                </p:cNvPr>
                <p:cNvPicPr/>
                <p:nvPr/>
              </p:nvPicPr>
              <p:blipFill>
                <a:blip r:embed="rId822"/>
                <a:stretch>
                  <a:fillRect/>
                </a:stretch>
              </p:blipFill>
              <p:spPr>
                <a:xfrm>
                  <a:off x="6847693" y="5502147"/>
                  <a:ext cx="81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71" name="Freihand 570">
                  <a:extLst>
                    <a:ext uri="{FF2B5EF4-FFF2-40B4-BE49-F238E27FC236}">
                      <a16:creationId xmlns:a16="http://schemas.microsoft.com/office/drawing/2014/main" id="{33C74D60-0A29-DCB4-0306-D36A8468DF32}"/>
                    </a:ext>
                  </a:extLst>
                </p14:cNvPr>
                <p14:cNvContentPartPr/>
                <p14:nvPr/>
              </p14:nvContentPartPr>
              <p14:xfrm>
                <a:off x="6956413" y="5604027"/>
                <a:ext cx="78120" cy="72360"/>
              </p14:xfrm>
            </p:contentPart>
          </mc:Choice>
          <mc:Fallback xmlns="">
            <p:pic>
              <p:nvPicPr>
                <p:cNvPr id="571" name="Freihand 570">
                  <a:extLst>
                    <a:ext uri="{FF2B5EF4-FFF2-40B4-BE49-F238E27FC236}">
                      <a16:creationId xmlns:a16="http://schemas.microsoft.com/office/drawing/2014/main" id="{33C74D60-0A29-DCB4-0306-D36A8468DF32}"/>
                    </a:ext>
                  </a:extLst>
                </p:cNvPr>
                <p:cNvPicPr/>
                <p:nvPr/>
              </p:nvPicPr>
              <p:blipFill>
                <a:blip r:embed="rId824"/>
                <a:stretch>
                  <a:fillRect/>
                </a:stretch>
              </p:blipFill>
              <p:spPr>
                <a:xfrm>
                  <a:off x="6947773" y="5595027"/>
                  <a:ext cx="95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73" name="Freihand 572">
                  <a:extLst>
                    <a:ext uri="{FF2B5EF4-FFF2-40B4-BE49-F238E27FC236}">
                      <a16:creationId xmlns:a16="http://schemas.microsoft.com/office/drawing/2014/main" id="{5672C567-76A8-ED84-BD4B-94E946B5A44C}"/>
                    </a:ext>
                  </a:extLst>
                </p14:cNvPr>
                <p14:cNvContentPartPr/>
                <p14:nvPr/>
              </p14:nvContentPartPr>
              <p14:xfrm>
                <a:off x="7100773" y="5504307"/>
                <a:ext cx="149760" cy="150480"/>
              </p14:xfrm>
            </p:contentPart>
          </mc:Choice>
          <mc:Fallback xmlns="">
            <p:pic>
              <p:nvPicPr>
                <p:cNvPr id="573" name="Freihand 572">
                  <a:extLst>
                    <a:ext uri="{FF2B5EF4-FFF2-40B4-BE49-F238E27FC236}">
                      <a16:creationId xmlns:a16="http://schemas.microsoft.com/office/drawing/2014/main" id="{5672C567-76A8-ED84-BD4B-94E946B5A44C}"/>
                    </a:ext>
                  </a:extLst>
                </p:cNvPr>
                <p:cNvPicPr/>
                <p:nvPr/>
              </p:nvPicPr>
              <p:blipFill>
                <a:blip r:embed="rId826"/>
                <a:stretch>
                  <a:fillRect/>
                </a:stretch>
              </p:blipFill>
              <p:spPr>
                <a:xfrm>
                  <a:off x="7092133" y="5495667"/>
                  <a:ext cx="167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74" name="Freihand 573">
                  <a:extLst>
                    <a:ext uri="{FF2B5EF4-FFF2-40B4-BE49-F238E27FC236}">
                      <a16:creationId xmlns:a16="http://schemas.microsoft.com/office/drawing/2014/main" id="{497B70EC-DF2D-5046-C1E6-5D0F4B3A22DA}"/>
                    </a:ext>
                  </a:extLst>
                </p14:cNvPr>
                <p14:cNvContentPartPr/>
                <p14:nvPr/>
              </p14:nvContentPartPr>
              <p14:xfrm>
                <a:off x="7246573" y="5475147"/>
                <a:ext cx="120960" cy="162360"/>
              </p14:xfrm>
            </p:contentPart>
          </mc:Choice>
          <mc:Fallback xmlns="">
            <p:pic>
              <p:nvPicPr>
                <p:cNvPr id="574" name="Freihand 573">
                  <a:extLst>
                    <a:ext uri="{FF2B5EF4-FFF2-40B4-BE49-F238E27FC236}">
                      <a16:creationId xmlns:a16="http://schemas.microsoft.com/office/drawing/2014/main" id="{497B70EC-DF2D-5046-C1E6-5D0F4B3A22DA}"/>
                    </a:ext>
                  </a:extLst>
                </p:cNvPr>
                <p:cNvPicPr/>
                <p:nvPr/>
              </p:nvPicPr>
              <p:blipFill>
                <a:blip r:embed="rId828"/>
                <a:stretch>
                  <a:fillRect/>
                </a:stretch>
              </p:blipFill>
              <p:spPr>
                <a:xfrm>
                  <a:off x="7237573" y="5466507"/>
                  <a:ext cx="138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75" name="Freihand 574">
                  <a:extLst>
                    <a:ext uri="{FF2B5EF4-FFF2-40B4-BE49-F238E27FC236}">
                      <a16:creationId xmlns:a16="http://schemas.microsoft.com/office/drawing/2014/main" id="{9166FF6F-501E-37B5-AA07-354E2FC583F4}"/>
                    </a:ext>
                  </a:extLst>
                </p14:cNvPr>
                <p14:cNvContentPartPr/>
                <p14:nvPr/>
              </p14:nvContentPartPr>
              <p14:xfrm>
                <a:off x="7365373" y="5573067"/>
                <a:ext cx="57960" cy="88920"/>
              </p14:xfrm>
            </p:contentPart>
          </mc:Choice>
          <mc:Fallback xmlns="">
            <p:pic>
              <p:nvPicPr>
                <p:cNvPr id="575" name="Freihand 574">
                  <a:extLst>
                    <a:ext uri="{FF2B5EF4-FFF2-40B4-BE49-F238E27FC236}">
                      <a16:creationId xmlns:a16="http://schemas.microsoft.com/office/drawing/2014/main" id="{9166FF6F-501E-37B5-AA07-354E2FC583F4}"/>
                    </a:ext>
                  </a:extLst>
                </p:cNvPr>
                <p:cNvPicPr/>
                <p:nvPr/>
              </p:nvPicPr>
              <p:blipFill>
                <a:blip r:embed="rId830"/>
                <a:stretch>
                  <a:fillRect/>
                </a:stretch>
              </p:blipFill>
              <p:spPr>
                <a:xfrm>
                  <a:off x="7356373" y="5564067"/>
                  <a:ext cx="75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76" name="Freihand 575">
                  <a:extLst>
                    <a:ext uri="{FF2B5EF4-FFF2-40B4-BE49-F238E27FC236}">
                      <a16:creationId xmlns:a16="http://schemas.microsoft.com/office/drawing/2014/main" id="{A9ADBFAB-78B3-BBD5-5181-8F4AEBF96C2E}"/>
                    </a:ext>
                  </a:extLst>
                </p14:cNvPr>
                <p14:cNvContentPartPr/>
                <p14:nvPr/>
              </p14:nvContentPartPr>
              <p14:xfrm>
                <a:off x="7484533" y="5548227"/>
                <a:ext cx="326160" cy="128880"/>
              </p14:xfrm>
            </p:contentPart>
          </mc:Choice>
          <mc:Fallback xmlns="">
            <p:pic>
              <p:nvPicPr>
                <p:cNvPr id="576" name="Freihand 575">
                  <a:extLst>
                    <a:ext uri="{FF2B5EF4-FFF2-40B4-BE49-F238E27FC236}">
                      <a16:creationId xmlns:a16="http://schemas.microsoft.com/office/drawing/2014/main" id="{A9ADBFAB-78B3-BBD5-5181-8F4AEBF96C2E}"/>
                    </a:ext>
                  </a:extLst>
                </p:cNvPr>
                <p:cNvPicPr/>
                <p:nvPr/>
              </p:nvPicPr>
              <p:blipFill>
                <a:blip r:embed="rId832"/>
                <a:stretch>
                  <a:fillRect/>
                </a:stretch>
              </p:blipFill>
              <p:spPr>
                <a:xfrm>
                  <a:off x="7475893" y="5539587"/>
                  <a:ext cx="343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77" name="Freihand 576">
                  <a:extLst>
                    <a:ext uri="{FF2B5EF4-FFF2-40B4-BE49-F238E27FC236}">
                      <a16:creationId xmlns:a16="http://schemas.microsoft.com/office/drawing/2014/main" id="{739E9DE3-0C8F-803C-6AB1-497351AB2741}"/>
                    </a:ext>
                  </a:extLst>
                </p14:cNvPr>
                <p14:cNvContentPartPr/>
                <p14:nvPr/>
              </p14:nvContentPartPr>
              <p14:xfrm>
                <a:off x="7731493" y="5456787"/>
                <a:ext cx="10800" cy="10800"/>
              </p14:xfrm>
            </p:contentPart>
          </mc:Choice>
          <mc:Fallback xmlns="">
            <p:pic>
              <p:nvPicPr>
                <p:cNvPr id="577" name="Freihand 576">
                  <a:extLst>
                    <a:ext uri="{FF2B5EF4-FFF2-40B4-BE49-F238E27FC236}">
                      <a16:creationId xmlns:a16="http://schemas.microsoft.com/office/drawing/2014/main" id="{739E9DE3-0C8F-803C-6AB1-497351AB2741}"/>
                    </a:ext>
                  </a:extLst>
                </p:cNvPr>
                <p:cNvPicPr/>
                <p:nvPr/>
              </p:nvPicPr>
              <p:blipFill>
                <a:blip r:embed="rId834"/>
                <a:stretch>
                  <a:fillRect/>
                </a:stretch>
              </p:blipFill>
              <p:spPr>
                <a:xfrm>
                  <a:off x="7722853" y="5448147"/>
                  <a:ext cx="2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78" name="Freihand 577">
                  <a:extLst>
                    <a:ext uri="{FF2B5EF4-FFF2-40B4-BE49-F238E27FC236}">
                      <a16:creationId xmlns:a16="http://schemas.microsoft.com/office/drawing/2014/main" id="{8836ED61-80AE-FEAD-5A63-12520772E936}"/>
                    </a:ext>
                  </a:extLst>
                </p14:cNvPr>
                <p14:cNvContentPartPr/>
                <p14:nvPr/>
              </p14:nvContentPartPr>
              <p14:xfrm>
                <a:off x="7875133" y="5441667"/>
                <a:ext cx="131400" cy="185040"/>
              </p14:xfrm>
            </p:contentPart>
          </mc:Choice>
          <mc:Fallback xmlns="">
            <p:pic>
              <p:nvPicPr>
                <p:cNvPr id="578" name="Freihand 577">
                  <a:extLst>
                    <a:ext uri="{FF2B5EF4-FFF2-40B4-BE49-F238E27FC236}">
                      <a16:creationId xmlns:a16="http://schemas.microsoft.com/office/drawing/2014/main" id="{8836ED61-80AE-FEAD-5A63-12520772E936}"/>
                    </a:ext>
                  </a:extLst>
                </p:cNvPr>
                <p:cNvPicPr/>
                <p:nvPr/>
              </p:nvPicPr>
              <p:blipFill>
                <a:blip r:embed="rId836"/>
                <a:stretch>
                  <a:fillRect/>
                </a:stretch>
              </p:blipFill>
              <p:spPr>
                <a:xfrm>
                  <a:off x="7866133" y="5432667"/>
                  <a:ext cx="149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79" name="Freihand 578">
                  <a:extLst>
                    <a:ext uri="{FF2B5EF4-FFF2-40B4-BE49-F238E27FC236}">
                      <a16:creationId xmlns:a16="http://schemas.microsoft.com/office/drawing/2014/main" id="{50761560-383B-EBA2-C34F-8D74EEF77936}"/>
                    </a:ext>
                  </a:extLst>
                </p14:cNvPr>
                <p14:cNvContentPartPr/>
                <p14:nvPr/>
              </p14:nvContentPartPr>
              <p14:xfrm>
                <a:off x="7941013" y="5558667"/>
                <a:ext cx="394560" cy="179280"/>
              </p14:xfrm>
            </p:contentPart>
          </mc:Choice>
          <mc:Fallback xmlns="">
            <p:pic>
              <p:nvPicPr>
                <p:cNvPr id="579" name="Freihand 578">
                  <a:extLst>
                    <a:ext uri="{FF2B5EF4-FFF2-40B4-BE49-F238E27FC236}">
                      <a16:creationId xmlns:a16="http://schemas.microsoft.com/office/drawing/2014/main" id="{50761560-383B-EBA2-C34F-8D74EEF77936}"/>
                    </a:ext>
                  </a:extLst>
                </p:cNvPr>
                <p:cNvPicPr/>
                <p:nvPr/>
              </p:nvPicPr>
              <p:blipFill>
                <a:blip r:embed="rId838"/>
                <a:stretch>
                  <a:fillRect/>
                </a:stretch>
              </p:blipFill>
              <p:spPr>
                <a:xfrm>
                  <a:off x="7932373" y="5550027"/>
                  <a:ext cx="412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81" name="Freihand 580">
                  <a:extLst>
                    <a:ext uri="{FF2B5EF4-FFF2-40B4-BE49-F238E27FC236}">
                      <a16:creationId xmlns:a16="http://schemas.microsoft.com/office/drawing/2014/main" id="{A903E3B5-DF0A-1E8B-0D4E-C15B41AD7ACB}"/>
                    </a:ext>
                  </a:extLst>
                </p14:cNvPr>
                <p14:cNvContentPartPr/>
                <p14:nvPr/>
              </p14:nvContentPartPr>
              <p14:xfrm>
                <a:off x="5653573" y="5937747"/>
                <a:ext cx="11160" cy="129960"/>
              </p14:xfrm>
            </p:contentPart>
          </mc:Choice>
          <mc:Fallback xmlns="">
            <p:pic>
              <p:nvPicPr>
                <p:cNvPr id="581" name="Freihand 580">
                  <a:extLst>
                    <a:ext uri="{FF2B5EF4-FFF2-40B4-BE49-F238E27FC236}">
                      <a16:creationId xmlns:a16="http://schemas.microsoft.com/office/drawing/2014/main" id="{A903E3B5-DF0A-1E8B-0D4E-C15B41AD7ACB}"/>
                    </a:ext>
                  </a:extLst>
                </p:cNvPr>
                <p:cNvPicPr/>
                <p:nvPr/>
              </p:nvPicPr>
              <p:blipFill>
                <a:blip r:embed="rId840"/>
                <a:stretch>
                  <a:fillRect/>
                </a:stretch>
              </p:blipFill>
              <p:spPr>
                <a:xfrm>
                  <a:off x="5644933" y="5928747"/>
                  <a:ext cx="28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82" name="Freihand 581">
                  <a:extLst>
                    <a:ext uri="{FF2B5EF4-FFF2-40B4-BE49-F238E27FC236}">
                      <a16:creationId xmlns:a16="http://schemas.microsoft.com/office/drawing/2014/main" id="{394C7AE3-FB4A-F253-3C98-8496A2C77789}"/>
                    </a:ext>
                  </a:extLst>
                </p14:cNvPr>
                <p14:cNvContentPartPr/>
                <p14:nvPr/>
              </p14:nvContentPartPr>
              <p14:xfrm>
                <a:off x="5733853" y="5922987"/>
                <a:ext cx="74160" cy="125280"/>
              </p14:xfrm>
            </p:contentPart>
          </mc:Choice>
          <mc:Fallback xmlns="">
            <p:pic>
              <p:nvPicPr>
                <p:cNvPr id="582" name="Freihand 581">
                  <a:extLst>
                    <a:ext uri="{FF2B5EF4-FFF2-40B4-BE49-F238E27FC236}">
                      <a16:creationId xmlns:a16="http://schemas.microsoft.com/office/drawing/2014/main" id="{394C7AE3-FB4A-F253-3C98-8496A2C77789}"/>
                    </a:ext>
                  </a:extLst>
                </p:cNvPr>
                <p:cNvPicPr/>
                <p:nvPr/>
              </p:nvPicPr>
              <p:blipFill>
                <a:blip r:embed="rId842"/>
                <a:stretch>
                  <a:fillRect/>
                </a:stretch>
              </p:blipFill>
              <p:spPr>
                <a:xfrm>
                  <a:off x="5724853" y="5914347"/>
                  <a:ext cx="91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83" name="Freihand 582">
                  <a:extLst>
                    <a:ext uri="{FF2B5EF4-FFF2-40B4-BE49-F238E27FC236}">
                      <a16:creationId xmlns:a16="http://schemas.microsoft.com/office/drawing/2014/main" id="{7682B92A-D8D9-BAA5-3229-0CB80E0F0C60}"/>
                    </a:ext>
                  </a:extLst>
                </p14:cNvPr>
                <p14:cNvContentPartPr/>
                <p14:nvPr/>
              </p14:nvContentPartPr>
              <p14:xfrm>
                <a:off x="5806933" y="5866467"/>
                <a:ext cx="104760" cy="144720"/>
              </p14:xfrm>
            </p:contentPart>
          </mc:Choice>
          <mc:Fallback xmlns="">
            <p:pic>
              <p:nvPicPr>
                <p:cNvPr id="583" name="Freihand 582">
                  <a:extLst>
                    <a:ext uri="{FF2B5EF4-FFF2-40B4-BE49-F238E27FC236}">
                      <a16:creationId xmlns:a16="http://schemas.microsoft.com/office/drawing/2014/main" id="{7682B92A-D8D9-BAA5-3229-0CB80E0F0C60}"/>
                    </a:ext>
                  </a:extLst>
                </p:cNvPr>
                <p:cNvPicPr/>
                <p:nvPr/>
              </p:nvPicPr>
              <p:blipFill>
                <a:blip r:embed="rId844"/>
                <a:stretch>
                  <a:fillRect/>
                </a:stretch>
              </p:blipFill>
              <p:spPr>
                <a:xfrm>
                  <a:off x="5797933" y="5857827"/>
                  <a:ext cx="122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84" name="Freihand 583">
                  <a:extLst>
                    <a:ext uri="{FF2B5EF4-FFF2-40B4-BE49-F238E27FC236}">
                      <a16:creationId xmlns:a16="http://schemas.microsoft.com/office/drawing/2014/main" id="{C90EABFC-19CD-9709-96ED-90142D733B9A}"/>
                    </a:ext>
                  </a:extLst>
                </p14:cNvPr>
                <p14:cNvContentPartPr/>
                <p14:nvPr/>
              </p14:nvContentPartPr>
              <p14:xfrm>
                <a:off x="6056773" y="5843787"/>
                <a:ext cx="126000" cy="138240"/>
              </p14:xfrm>
            </p:contentPart>
          </mc:Choice>
          <mc:Fallback xmlns="">
            <p:pic>
              <p:nvPicPr>
                <p:cNvPr id="584" name="Freihand 583">
                  <a:extLst>
                    <a:ext uri="{FF2B5EF4-FFF2-40B4-BE49-F238E27FC236}">
                      <a16:creationId xmlns:a16="http://schemas.microsoft.com/office/drawing/2014/main" id="{C90EABFC-19CD-9709-96ED-90142D733B9A}"/>
                    </a:ext>
                  </a:extLst>
                </p:cNvPr>
                <p:cNvPicPr/>
                <p:nvPr/>
              </p:nvPicPr>
              <p:blipFill>
                <a:blip r:embed="rId846"/>
                <a:stretch>
                  <a:fillRect/>
                </a:stretch>
              </p:blipFill>
              <p:spPr>
                <a:xfrm>
                  <a:off x="6047773" y="5834787"/>
                  <a:ext cx="143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85" name="Freihand 584">
                  <a:extLst>
                    <a:ext uri="{FF2B5EF4-FFF2-40B4-BE49-F238E27FC236}">
                      <a16:creationId xmlns:a16="http://schemas.microsoft.com/office/drawing/2014/main" id="{07FA528D-8EC2-8F33-5890-2E39E2195D89}"/>
                    </a:ext>
                  </a:extLst>
                </p14:cNvPr>
                <p14:cNvContentPartPr/>
                <p14:nvPr/>
              </p14:nvContentPartPr>
              <p14:xfrm>
                <a:off x="6235693" y="5869347"/>
                <a:ext cx="320760" cy="95040"/>
              </p14:xfrm>
            </p:contentPart>
          </mc:Choice>
          <mc:Fallback xmlns="">
            <p:pic>
              <p:nvPicPr>
                <p:cNvPr id="585" name="Freihand 584">
                  <a:extLst>
                    <a:ext uri="{FF2B5EF4-FFF2-40B4-BE49-F238E27FC236}">
                      <a16:creationId xmlns:a16="http://schemas.microsoft.com/office/drawing/2014/main" id="{07FA528D-8EC2-8F33-5890-2E39E2195D89}"/>
                    </a:ext>
                  </a:extLst>
                </p:cNvPr>
                <p:cNvPicPr/>
                <p:nvPr/>
              </p:nvPicPr>
              <p:blipFill>
                <a:blip r:embed="rId848"/>
                <a:stretch>
                  <a:fillRect/>
                </a:stretch>
              </p:blipFill>
              <p:spPr>
                <a:xfrm>
                  <a:off x="6227053" y="5860707"/>
                  <a:ext cx="338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86" name="Freihand 585">
                  <a:extLst>
                    <a:ext uri="{FF2B5EF4-FFF2-40B4-BE49-F238E27FC236}">
                      <a16:creationId xmlns:a16="http://schemas.microsoft.com/office/drawing/2014/main" id="{9F913E75-13DC-7232-F2E6-CAB6E10256B6}"/>
                    </a:ext>
                  </a:extLst>
                </p14:cNvPr>
                <p14:cNvContentPartPr/>
                <p14:nvPr/>
              </p14:nvContentPartPr>
              <p14:xfrm>
                <a:off x="6553933" y="5798427"/>
                <a:ext cx="99000" cy="170640"/>
              </p14:xfrm>
            </p:contentPart>
          </mc:Choice>
          <mc:Fallback xmlns="">
            <p:pic>
              <p:nvPicPr>
                <p:cNvPr id="586" name="Freihand 585">
                  <a:extLst>
                    <a:ext uri="{FF2B5EF4-FFF2-40B4-BE49-F238E27FC236}">
                      <a16:creationId xmlns:a16="http://schemas.microsoft.com/office/drawing/2014/main" id="{9F913E75-13DC-7232-F2E6-CAB6E10256B6}"/>
                    </a:ext>
                  </a:extLst>
                </p:cNvPr>
                <p:cNvPicPr/>
                <p:nvPr/>
              </p:nvPicPr>
              <p:blipFill>
                <a:blip r:embed="rId850"/>
                <a:stretch>
                  <a:fillRect/>
                </a:stretch>
              </p:blipFill>
              <p:spPr>
                <a:xfrm>
                  <a:off x="6544933" y="5789427"/>
                  <a:ext cx="116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87" name="Freihand 586">
                  <a:extLst>
                    <a:ext uri="{FF2B5EF4-FFF2-40B4-BE49-F238E27FC236}">
                      <a16:creationId xmlns:a16="http://schemas.microsoft.com/office/drawing/2014/main" id="{31CA34EF-E9E2-31CF-D7A2-6DBE39DA5105}"/>
                    </a:ext>
                  </a:extLst>
                </p14:cNvPr>
                <p14:cNvContentPartPr/>
                <p14:nvPr/>
              </p14:nvContentPartPr>
              <p14:xfrm>
                <a:off x="6512893" y="5794827"/>
                <a:ext cx="20160" cy="15120"/>
              </p14:xfrm>
            </p:contentPart>
          </mc:Choice>
          <mc:Fallback xmlns="">
            <p:pic>
              <p:nvPicPr>
                <p:cNvPr id="587" name="Freihand 586">
                  <a:extLst>
                    <a:ext uri="{FF2B5EF4-FFF2-40B4-BE49-F238E27FC236}">
                      <a16:creationId xmlns:a16="http://schemas.microsoft.com/office/drawing/2014/main" id="{31CA34EF-E9E2-31CF-D7A2-6DBE39DA5105}"/>
                    </a:ext>
                  </a:extLst>
                </p:cNvPr>
                <p:cNvPicPr/>
                <p:nvPr/>
              </p:nvPicPr>
              <p:blipFill>
                <a:blip r:embed="rId852"/>
                <a:stretch>
                  <a:fillRect/>
                </a:stretch>
              </p:blipFill>
              <p:spPr>
                <a:xfrm>
                  <a:off x="6503893" y="5785827"/>
                  <a:ext cx="37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88" name="Freihand 587">
                  <a:extLst>
                    <a:ext uri="{FF2B5EF4-FFF2-40B4-BE49-F238E27FC236}">
                      <a16:creationId xmlns:a16="http://schemas.microsoft.com/office/drawing/2014/main" id="{ECD01E8D-E95B-3A1A-BFDC-6A5EE666B1E3}"/>
                    </a:ext>
                  </a:extLst>
                </p14:cNvPr>
                <p14:cNvContentPartPr/>
                <p14:nvPr/>
              </p14:nvContentPartPr>
              <p14:xfrm>
                <a:off x="6781093" y="5831547"/>
                <a:ext cx="222120" cy="105480"/>
              </p14:xfrm>
            </p:contentPart>
          </mc:Choice>
          <mc:Fallback xmlns="">
            <p:pic>
              <p:nvPicPr>
                <p:cNvPr id="588" name="Freihand 587">
                  <a:extLst>
                    <a:ext uri="{FF2B5EF4-FFF2-40B4-BE49-F238E27FC236}">
                      <a16:creationId xmlns:a16="http://schemas.microsoft.com/office/drawing/2014/main" id="{ECD01E8D-E95B-3A1A-BFDC-6A5EE666B1E3}"/>
                    </a:ext>
                  </a:extLst>
                </p:cNvPr>
                <p:cNvPicPr/>
                <p:nvPr/>
              </p:nvPicPr>
              <p:blipFill>
                <a:blip r:embed="rId854"/>
                <a:stretch>
                  <a:fillRect/>
                </a:stretch>
              </p:blipFill>
              <p:spPr>
                <a:xfrm>
                  <a:off x="6772093" y="5822547"/>
                  <a:ext cx="239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89" name="Freihand 588">
                  <a:extLst>
                    <a:ext uri="{FF2B5EF4-FFF2-40B4-BE49-F238E27FC236}">
                      <a16:creationId xmlns:a16="http://schemas.microsoft.com/office/drawing/2014/main" id="{7886C45E-7143-DA60-3667-0400FCD27B56}"/>
                    </a:ext>
                  </a:extLst>
                </p14:cNvPr>
                <p14:cNvContentPartPr/>
                <p14:nvPr/>
              </p14:nvContentPartPr>
              <p14:xfrm>
                <a:off x="6899533" y="5763147"/>
                <a:ext cx="6840" cy="13320"/>
              </p14:xfrm>
            </p:contentPart>
          </mc:Choice>
          <mc:Fallback xmlns="">
            <p:pic>
              <p:nvPicPr>
                <p:cNvPr id="589" name="Freihand 588">
                  <a:extLst>
                    <a:ext uri="{FF2B5EF4-FFF2-40B4-BE49-F238E27FC236}">
                      <a16:creationId xmlns:a16="http://schemas.microsoft.com/office/drawing/2014/main" id="{7886C45E-7143-DA60-3667-0400FCD27B56}"/>
                    </a:ext>
                  </a:extLst>
                </p:cNvPr>
                <p:cNvPicPr/>
                <p:nvPr/>
              </p:nvPicPr>
              <p:blipFill>
                <a:blip r:embed="rId856"/>
                <a:stretch>
                  <a:fillRect/>
                </a:stretch>
              </p:blipFill>
              <p:spPr>
                <a:xfrm>
                  <a:off x="6890893" y="5754507"/>
                  <a:ext cx="24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91" name="Freihand 590">
                  <a:extLst>
                    <a:ext uri="{FF2B5EF4-FFF2-40B4-BE49-F238E27FC236}">
                      <a16:creationId xmlns:a16="http://schemas.microsoft.com/office/drawing/2014/main" id="{F652C8C3-8E20-2CAC-00B3-3A01065BAE74}"/>
                    </a:ext>
                  </a:extLst>
                </p14:cNvPr>
                <p14:cNvContentPartPr/>
                <p14:nvPr/>
              </p14:nvContentPartPr>
              <p14:xfrm>
                <a:off x="7186813" y="5762787"/>
                <a:ext cx="94320" cy="177840"/>
              </p14:xfrm>
            </p:contentPart>
          </mc:Choice>
          <mc:Fallback xmlns="">
            <p:pic>
              <p:nvPicPr>
                <p:cNvPr id="591" name="Freihand 590">
                  <a:extLst>
                    <a:ext uri="{FF2B5EF4-FFF2-40B4-BE49-F238E27FC236}">
                      <a16:creationId xmlns:a16="http://schemas.microsoft.com/office/drawing/2014/main" id="{F652C8C3-8E20-2CAC-00B3-3A01065BAE74}"/>
                    </a:ext>
                  </a:extLst>
                </p:cNvPr>
                <p:cNvPicPr/>
                <p:nvPr/>
              </p:nvPicPr>
              <p:blipFill>
                <a:blip r:embed="rId858"/>
                <a:stretch>
                  <a:fillRect/>
                </a:stretch>
              </p:blipFill>
              <p:spPr>
                <a:xfrm>
                  <a:off x="7177813" y="5753787"/>
                  <a:ext cx="111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92" name="Freihand 591">
                  <a:extLst>
                    <a:ext uri="{FF2B5EF4-FFF2-40B4-BE49-F238E27FC236}">
                      <a16:creationId xmlns:a16="http://schemas.microsoft.com/office/drawing/2014/main" id="{C92BFC0F-23E6-5C3B-0D41-FC32E7275E98}"/>
                    </a:ext>
                  </a:extLst>
                </p14:cNvPr>
                <p14:cNvContentPartPr/>
                <p14:nvPr/>
              </p14:nvContentPartPr>
              <p14:xfrm>
                <a:off x="7340893" y="5822187"/>
                <a:ext cx="261720" cy="83160"/>
              </p14:xfrm>
            </p:contentPart>
          </mc:Choice>
          <mc:Fallback xmlns="">
            <p:pic>
              <p:nvPicPr>
                <p:cNvPr id="592" name="Freihand 591">
                  <a:extLst>
                    <a:ext uri="{FF2B5EF4-FFF2-40B4-BE49-F238E27FC236}">
                      <a16:creationId xmlns:a16="http://schemas.microsoft.com/office/drawing/2014/main" id="{C92BFC0F-23E6-5C3B-0D41-FC32E7275E98}"/>
                    </a:ext>
                  </a:extLst>
                </p:cNvPr>
                <p:cNvPicPr/>
                <p:nvPr/>
              </p:nvPicPr>
              <p:blipFill>
                <a:blip r:embed="rId860"/>
                <a:stretch>
                  <a:fillRect/>
                </a:stretch>
              </p:blipFill>
              <p:spPr>
                <a:xfrm>
                  <a:off x="7331893" y="5813547"/>
                  <a:ext cx="279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93" name="Freihand 592">
                  <a:extLst>
                    <a:ext uri="{FF2B5EF4-FFF2-40B4-BE49-F238E27FC236}">
                      <a16:creationId xmlns:a16="http://schemas.microsoft.com/office/drawing/2014/main" id="{920E9A75-B172-3CE2-F3BC-C0C545F67693}"/>
                    </a:ext>
                  </a:extLst>
                </p14:cNvPr>
                <p14:cNvContentPartPr/>
                <p14:nvPr/>
              </p14:nvContentPartPr>
              <p14:xfrm>
                <a:off x="7660213" y="5726427"/>
                <a:ext cx="195480" cy="179640"/>
              </p14:xfrm>
            </p:contentPart>
          </mc:Choice>
          <mc:Fallback xmlns="">
            <p:pic>
              <p:nvPicPr>
                <p:cNvPr id="593" name="Freihand 592">
                  <a:extLst>
                    <a:ext uri="{FF2B5EF4-FFF2-40B4-BE49-F238E27FC236}">
                      <a16:creationId xmlns:a16="http://schemas.microsoft.com/office/drawing/2014/main" id="{920E9A75-B172-3CE2-F3BC-C0C545F67693}"/>
                    </a:ext>
                  </a:extLst>
                </p:cNvPr>
                <p:cNvPicPr/>
                <p:nvPr/>
              </p:nvPicPr>
              <p:blipFill>
                <a:blip r:embed="rId862"/>
                <a:stretch>
                  <a:fillRect/>
                </a:stretch>
              </p:blipFill>
              <p:spPr>
                <a:xfrm>
                  <a:off x="7651573" y="5717427"/>
                  <a:ext cx="213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94" name="Freihand 593">
                  <a:extLst>
                    <a:ext uri="{FF2B5EF4-FFF2-40B4-BE49-F238E27FC236}">
                      <a16:creationId xmlns:a16="http://schemas.microsoft.com/office/drawing/2014/main" id="{BB9A5C74-D8F0-620B-20E1-2BE9CF0CE2A2}"/>
                    </a:ext>
                  </a:extLst>
                </p14:cNvPr>
                <p14:cNvContentPartPr/>
                <p14:nvPr/>
              </p14:nvContentPartPr>
              <p14:xfrm>
                <a:off x="7901773" y="5711667"/>
                <a:ext cx="130320" cy="175680"/>
              </p14:xfrm>
            </p:contentPart>
          </mc:Choice>
          <mc:Fallback xmlns="">
            <p:pic>
              <p:nvPicPr>
                <p:cNvPr id="594" name="Freihand 593">
                  <a:extLst>
                    <a:ext uri="{FF2B5EF4-FFF2-40B4-BE49-F238E27FC236}">
                      <a16:creationId xmlns:a16="http://schemas.microsoft.com/office/drawing/2014/main" id="{BB9A5C74-D8F0-620B-20E1-2BE9CF0CE2A2}"/>
                    </a:ext>
                  </a:extLst>
                </p:cNvPr>
                <p:cNvPicPr/>
                <p:nvPr/>
              </p:nvPicPr>
              <p:blipFill>
                <a:blip r:embed="rId864"/>
                <a:stretch>
                  <a:fillRect/>
                </a:stretch>
              </p:blipFill>
              <p:spPr>
                <a:xfrm>
                  <a:off x="7892773" y="5702667"/>
                  <a:ext cx="147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95" name="Freihand 594">
                  <a:extLst>
                    <a:ext uri="{FF2B5EF4-FFF2-40B4-BE49-F238E27FC236}">
                      <a16:creationId xmlns:a16="http://schemas.microsoft.com/office/drawing/2014/main" id="{8CFD1B44-6AF8-5C34-3FA5-27AEDDCEE12B}"/>
                    </a:ext>
                  </a:extLst>
                </p14:cNvPr>
                <p14:cNvContentPartPr/>
                <p14:nvPr/>
              </p14:nvContentPartPr>
              <p14:xfrm>
                <a:off x="8019133" y="5712027"/>
                <a:ext cx="71280" cy="185400"/>
              </p14:xfrm>
            </p:contentPart>
          </mc:Choice>
          <mc:Fallback xmlns="">
            <p:pic>
              <p:nvPicPr>
                <p:cNvPr id="595" name="Freihand 594">
                  <a:extLst>
                    <a:ext uri="{FF2B5EF4-FFF2-40B4-BE49-F238E27FC236}">
                      <a16:creationId xmlns:a16="http://schemas.microsoft.com/office/drawing/2014/main" id="{8CFD1B44-6AF8-5C34-3FA5-27AEDDCEE12B}"/>
                    </a:ext>
                  </a:extLst>
                </p:cNvPr>
                <p:cNvPicPr/>
                <p:nvPr/>
              </p:nvPicPr>
              <p:blipFill>
                <a:blip r:embed="rId866"/>
                <a:stretch>
                  <a:fillRect/>
                </a:stretch>
              </p:blipFill>
              <p:spPr>
                <a:xfrm>
                  <a:off x="8010133" y="5703027"/>
                  <a:ext cx="88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96" name="Freihand 595">
                  <a:extLst>
                    <a:ext uri="{FF2B5EF4-FFF2-40B4-BE49-F238E27FC236}">
                      <a16:creationId xmlns:a16="http://schemas.microsoft.com/office/drawing/2014/main" id="{A7388C0F-6D18-36D9-C6D3-2820A7615C96}"/>
                    </a:ext>
                  </a:extLst>
                </p14:cNvPr>
                <p14:cNvContentPartPr/>
                <p14:nvPr/>
              </p14:nvContentPartPr>
              <p14:xfrm>
                <a:off x="7965853" y="5814627"/>
                <a:ext cx="112680" cy="8640"/>
              </p14:xfrm>
            </p:contentPart>
          </mc:Choice>
          <mc:Fallback xmlns="">
            <p:pic>
              <p:nvPicPr>
                <p:cNvPr id="596" name="Freihand 595">
                  <a:extLst>
                    <a:ext uri="{FF2B5EF4-FFF2-40B4-BE49-F238E27FC236}">
                      <a16:creationId xmlns:a16="http://schemas.microsoft.com/office/drawing/2014/main" id="{A7388C0F-6D18-36D9-C6D3-2820A7615C96}"/>
                    </a:ext>
                  </a:extLst>
                </p:cNvPr>
                <p:cNvPicPr/>
                <p:nvPr/>
              </p:nvPicPr>
              <p:blipFill>
                <a:blip r:embed="rId868"/>
                <a:stretch>
                  <a:fillRect/>
                </a:stretch>
              </p:blipFill>
              <p:spPr>
                <a:xfrm>
                  <a:off x="7957213" y="5805987"/>
                  <a:ext cx="130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98" name="Freihand 597">
                  <a:extLst>
                    <a:ext uri="{FF2B5EF4-FFF2-40B4-BE49-F238E27FC236}">
                      <a16:creationId xmlns:a16="http://schemas.microsoft.com/office/drawing/2014/main" id="{93332920-F6FB-A4F6-1CF2-05F921BAE37C}"/>
                    </a:ext>
                  </a:extLst>
                </p14:cNvPr>
                <p14:cNvContentPartPr/>
                <p14:nvPr/>
              </p14:nvContentPartPr>
              <p14:xfrm>
                <a:off x="5617573" y="6190827"/>
                <a:ext cx="195480" cy="104040"/>
              </p14:xfrm>
            </p:contentPart>
          </mc:Choice>
          <mc:Fallback xmlns="">
            <p:pic>
              <p:nvPicPr>
                <p:cNvPr id="598" name="Freihand 597">
                  <a:extLst>
                    <a:ext uri="{FF2B5EF4-FFF2-40B4-BE49-F238E27FC236}">
                      <a16:creationId xmlns:a16="http://schemas.microsoft.com/office/drawing/2014/main" id="{93332920-F6FB-A4F6-1CF2-05F921BAE37C}"/>
                    </a:ext>
                  </a:extLst>
                </p:cNvPr>
                <p:cNvPicPr/>
                <p:nvPr/>
              </p:nvPicPr>
              <p:blipFill>
                <a:blip r:embed="rId870"/>
                <a:stretch>
                  <a:fillRect/>
                </a:stretch>
              </p:blipFill>
              <p:spPr>
                <a:xfrm>
                  <a:off x="5608573" y="6181827"/>
                  <a:ext cx="213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99" name="Freihand 598">
                  <a:extLst>
                    <a:ext uri="{FF2B5EF4-FFF2-40B4-BE49-F238E27FC236}">
                      <a16:creationId xmlns:a16="http://schemas.microsoft.com/office/drawing/2014/main" id="{1528054E-CD96-CAA5-4B60-C2297D1B6D75}"/>
                    </a:ext>
                  </a:extLst>
                </p14:cNvPr>
                <p14:cNvContentPartPr/>
                <p14:nvPr/>
              </p14:nvContentPartPr>
              <p14:xfrm>
                <a:off x="5781733" y="6147267"/>
                <a:ext cx="16560" cy="18360"/>
              </p14:xfrm>
            </p:contentPart>
          </mc:Choice>
          <mc:Fallback xmlns="">
            <p:pic>
              <p:nvPicPr>
                <p:cNvPr id="599" name="Freihand 598">
                  <a:extLst>
                    <a:ext uri="{FF2B5EF4-FFF2-40B4-BE49-F238E27FC236}">
                      <a16:creationId xmlns:a16="http://schemas.microsoft.com/office/drawing/2014/main" id="{1528054E-CD96-CAA5-4B60-C2297D1B6D75}"/>
                    </a:ext>
                  </a:extLst>
                </p:cNvPr>
                <p:cNvPicPr/>
                <p:nvPr/>
              </p:nvPicPr>
              <p:blipFill>
                <a:blip r:embed="rId872"/>
                <a:stretch>
                  <a:fillRect/>
                </a:stretch>
              </p:blipFill>
              <p:spPr>
                <a:xfrm>
                  <a:off x="5773093" y="6138627"/>
                  <a:ext cx="34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600" name="Freihand 599">
                  <a:extLst>
                    <a:ext uri="{FF2B5EF4-FFF2-40B4-BE49-F238E27FC236}">
                      <a16:creationId xmlns:a16="http://schemas.microsoft.com/office/drawing/2014/main" id="{B97C36B9-0C1D-E4B0-CC78-A1529C111557}"/>
                    </a:ext>
                  </a:extLst>
                </p14:cNvPr>
                <p14:cNvContentPartPr/>
                <p14:nvPr/>
              </p14:nvContentPartPr>
              <p14:xfrm>
                <a:off x="5899813" y="6060147"/>
                <a:ext cx="253440" cy="212760"/>
              </p14:xfrm>
            </p:contentPart>
          </mc:Choice>
          <mc:Fallback xmlns="">
            <p:pic>
              <p:nvPicPr>
                <p:cNvPr id="600" name="Freihand 599">
                  <a:extLst>
                    <a:ext uri="{FF2B5EF4-FFF2-40B4-BE49-F238E27FC236}">
                      <a16:creationId xmlns:a16="http://schemas.microsoft.com/office/drawing/2014/main" id="{B97C36B9-0C1D-E4B0-CC78-A1529C111557}"/>
                    </a:ext>
                  </a:extLst>
                </p:cNvPr>
                <p:cNvPicPr/>
                <p:nvPr/>
              </p:nvPicPr>
              <p:blipFill>
                <a:blip r:embed="rId874"/>
                <a:stretch>
                  <a:fillRect/>
                </a:stretch>
              </p:blipFill>
              <p:spPr>
                <a:xfrm>
                  <a:off x="5890813" y="6051507"/>
                  <a:ext cx="271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601" name="Freihand 600">
                  <a:extLst>
                    <a:ext uri="{FF2B5EF4-FFF2-40B4-BE49-F238E27FC236}">
                      <a16:creationId xmlns:a16="http://schemas.microsoft.com/office/drawing/2014/main" id="{DCA909A4-71CD-061B-E268-37D7AB1B9D02}"/>
                    </a:ext>
                  </a:extLst>
                </p14:cNvPr>
                <p14:cNvContentPartPr/>
                <p14:nvPr/>
              </p14:nvContentPartPr>
              <p14:xfrm>
                <a:off x="6318493" y="6105507"/>
                <a:ext cx="180360" cy="87840"/>
              </p14:xfrm>
            </p:contentPart>
          </mc:Choice>
          <mc:Fallback xmlns="">
            <p:pic>
              <p:nvPicPr>
                <p:cNvPr id="601" name="Freihand 600">
                  <a:extLst>
                    <a:ext uri="{FF2B5EF4-FFF2-40B4-BE49-F238E27FC236}">
                      <a16:creationId xmlns:a16="http://schemas.microsoft.com/office/drawing/2014/main" id="{DCA909A4-71CD-061B-E268-37D7AB1B9D02}"/>
                    </a:ext>
                  </a:extLst>
                </p:cNvPr>
                <p:cNvPicPr/>
                <p:nvPr/>
              </p:nvPicPr>
              <p:blipFill>
                <a:blip r:embed="rId876"/>
                <a:stretch>
                  <a:fillRect/>
                </a:stretch>
              </p:blipFill>
              <p:spPr>
                <a:xfrm>
                  <a:off x="6309493" y="6096507"/>
                  <a:ext cx="198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02" name="Freihand 601">
                  <a:extLst>
                    <a:ext uri="{FF2B5EF4-FFF2-40B4-BE49-F238E27FC236}">
                      <a16:creationId xmlns:a16="http://schemas.microsoft.com/office/drawing/2014/main" id="{64E2F553-966B-3BBA-B552-79783782503B}"/>
                    </a:ext>
                  </a:extLst>
                </p14:cNvPr>
                <p14:cNvContentPartPr/>
                <p14:nvPr/>
              </p14:nvContentPartPr>
              <p14:xfrm>
                <a:off x="6580933" y="6069867"/>
                <a:ext cx="106560" cy="101880"/>
              </p14:xfrm>
            </p:contentPart>
          </mc:Choice>
          <mc:Fallback xmlns="">
            <p:pic>
              <p:nvPicPr>
                <p:cNvPr id="602" name="Freihand 601">
                  <a:extLst>
                    <a:ext uri="{FF2B5EF4-FFF2-40B4-BE49-F238E27FC236}">
                      <a16:creationId xmlns:a16="http://schemas.microsoft.com/office/drawing/2014/main" id="{64E2F553-966B-3BBA-B552-79783782503B}"/>
                    </a:ext>
                  </a:extLst>
                </p:cNvPr>
                <p:cNvPicPr/>
                <p:nvPr/>
              </p:nvPicPr>
              <p:blipFill>
                <a:blip r:embed="rId878"/>
                <a:stretch>
                  <a:fillRect/>
                </a:stretch>
              </p:blipFill>
              <p:spPr>
                <a:xfrm>
                  <a:off x="6572293" y="6061227"/>
                  <a:ext cx="124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03" name="Freihand 602">
                  <a:extLst>
                    <a:ext uri="{FF2B5EF4-FFF2-40B4-BE49-F238E27FC236}">
                      <a16:creationId xmlns:a16="http://schemas.microsoft.com/office/drawing/2014/main" id="{C5E8646A-9587-A22A-DE57-C55CA90D959D}"/>
                    </a:ext>
                  </a:extLst>
                </p14:cNvPr>
                <p14:cNvContentPartPr/>
                <p14:nvPr/>
              </p14:nvContentPartPr>
              <p14:xfrm>
                <a:off x="6696493" y="5989227"/>
                <a:ext cx="175320" cy="156240"/>
              </p14:xfrm>
            </p:contentPart>
          </mc:Choice>
          <mc:Fallback xmlns="">
            <p:pic>
              <p:nvPicPr>
                <p:cNvPr id="603" name="Freihand 602">
                  <a:extLst>
                    <a:ext uri="{FF2B5EF4-FFF2-40B4-BE49-F238E27FC236}">
                      <a16:creationId xmlns:a16="http://schemas.microsoft.com/office/drawing/2014/main" id="{C5E8646A-9587-A22A-DE57-C55CA90D959D}"/>
                    </a:ext>
                  </a:extLst>
                </p:cNvPr>
                <p:cNvPicPr/>
                <p:nvPr/>
              </p:nvPicPr>
              <p:blipFill>
                <a:blip r:embed="rId880"/>
                <a:stretch>
                  <a:fillRect/>
                </a:stretch>
              </p:blipFill>
              <p:spPr>
                <a:xfrm>
                  <a:off x="6687853" y="5980227"/>
                  <a:ext cx="192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604" name="Freihand 603">
                  <a:extLst>
                    <a:ext uri="{FF2B5EF4-FFF2-40B4-BE49-F238E27FC236}">
                      <a16:creationId xmlns:a16="http://schemas.microsoft.com/office/drawing/2014/main" id="{5A9414A3-C2CA-0758-F361-198A10A662CA}"/>
                    </a:ext>
                  </a:extLst>
                </p14:cNvPr>
                <p14:cNvContentPartPr/>
                <p14:nvPr/>
              </p14:nvContentPartPr>
              <p14:xfrm>
                <a:off x="7052893" y="6032787"/>
                <a:ext cx="333720" cy="104400"/>
              </p14:xfrm>
            </p:contentPart>
          </mc:Choice>
          <mc:Fallback xmlns="">
            <p:pic>
              <p:nvPicPr>
                <p:cNvPr id="604" name="Freihand 603">
                  <a:extLst>
                    <a:ext uri="{FF2B5EF4-FFF2-40B4-BE49-F238E27FC236}">
                      <a16:creationId xmlns:a16="http://schemas.microsoft.com/office/drawing/2014/main" id="{5A9414A3-C2CA-0758-F361-198A10A662CA}"/>
                    </a:ext>
                  </a:extLst>
                </p:cNvPr>
                <p:cNvPicPr/>
                <p:nvPr/>
              </p:nvPicPr>
              <p:blipFill>
                <a:blip r:embed="rId882"/>
                <a:stretch>
                  <a:fillRect/>
                </a:stretch>
              </p:blipFill>
              <p:spPr>
                <a:xfrm>
                  <a:off x="7044253" y="6024147"/>
                  <a:ext cx="351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05" name="Freihand 604">
                  <a:extLst>
                    <a:ext uri="{FF2B5EF4-FFF2-40B4-BE49-F238E27FC236}">
                      <a16:creationId xmlns:a16="http://schemas.microsoft.com/office/drawing/2014/main" id="{13265BA8-797F-F20A-90E1-A9F4F2B0C8D1}"/>
                    </a:ext>
                  </a:extLst>
                </p14:cNvPr>
                <p14:cNvContentPartPr/>
                <p14:nvPr/>
              </p14:nvContentPartPr>
              <p14:xfrm>
                <a:off x="7327213" y="6024867"/>
                <a:ext cx="11880" cy="16560"/>
              </p14:xfrm>
            </p:contentPart>
          </mc:Choice>
          <mc:Fallback xmlns="">
            <p:pic>
              <p:nvPicPr>
                <p:cNvPr id="605" name="Freihand 604">
                  <a:extLst>
                    <a:ext uri="{FF2B5EF4-FFF2-40B4-BE49-F238E27FC236}">
                      <a16:creationId xmlns:a16="http://schemas.microsoft.com/office/drawing/2014/main" id="{13265BA8-797F-F20A-90E1-A9F4F2B0C8D1}"/>
                    </a:ext>
                  </a:extLst>
                </p:cNvPr>
                <p:cNvPicPr/>
                <p:nvPr/>
              </p:nvPicPr>
              <p:blipFill>
                <a:blip r:embed="rId884"/>
                <a:stretch>
                  <a:fillRect/>
                </a:stretch>
              </p:blipFill>
              <p:spPr>
                <a:xfrm>
                  <a:off x="7318573" y="6016227"/>
                  <a:ext cx="29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606" name="Freihand 605">
                  <a:extLst>
                    <a:ext uri="{FF2B5EF4-FFF2-40B4-BE49-F238E27FC236}">
                      <a16:creationId xmlns:a16="http://schemas.microsoft.com/office/drawing/2014/main" id="{644EE703-2A13-4DEB-536B-1C42342CC5BB}"/>
                    </a:ext>
                  </a:extLst>
                </p14:cNvPr>
                <p14:cNvContentPartPr/>
                <p14:nvPr/>
              </p14:nvContentPartPr>
              <p14:xfrm>
                <a:off x="7466533" y="5974107"/>
                <a:ext cx="135720" cy="145800"/>
              </p14:xfrm>
            </p:contentPart>
          </mc:Choice>
          <mc:Fallback xmlns="">
            <p:pic>
              <p:nvPicPr>
                <p:cNvPr id="606" name="Freihand 605">
                  <a:extLst>
                    <a:ext uri="{FF2B5EF4-FFF2-40B4-BE49-F238E27FC236}">
                      <a16:creationId xmlns:a16="http://schemas.microsoft.com/office/drawing/2014/main" id="{644EE703-2A13-4DEB-536B-1C42342CC5BB}"/>
                    </a:ext>
                  </a:extLst>
                </p:cNvPr>
                <p:cNvPicPr/>
                <p:nvPr/>
              </p:nvPicPr>
              <p:blipFill>
                <a:blip r:embed="rId886"/>
                <a:stretch>
                  <a:fillRect/>
                </a:stretch>
              </p:blipFill>
              <p:spPr>
                <a:xfrm>
                  <a:off x="7457533" y="5965107"/>
                  <a:ext cx="153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07" name="Freihand 606">
                  <a:extLst>
                    <a:ext uri="{FF2B5EF4-FFF2-40B4-BE49-F238E27FC236}">
                      <a16:creationId xmlns:a16="http://schemas.microsoft.com/office/drawing/2014/main" id="{328D6765-15DC-2BE2-BACD-C71B53E2246F}"/>
                    </a:ext>
                  </a:extLst>
                </p14:cNvPr>
                <p14:cNvContentPartPr/>
                <p14:nvPr/>
              </p14:nvContentPartPr>
              <p14:xfrm>
                <a:off x="7663093" y="6012267"/>
                <a:ext cx="196200" cy="110520"/>
              </p14:xfrm>
            </p:contentPart>
          </mc:Choice>
          <mc:Fallback xmlns="">
            <p:pic>
              <p:nvPicPr>
                <p:cNvPr id="607" name="Freihand 606">
                  <a:extLst>
                    <a:ext uri="{FF2B5EF4-FFF2-40B4-BE49-F238E27FC236}">
                      <a16:creationId xmlns:a16="http://schemas.microsoft.com/office/drawing/2014/main" id="{328D6765-15DC-2BE2-BACD-C71B53E2246F}"/>
                    </a:ext>
                  </a:extLst>
                </p:cNvPr>
                <p:cNvPicPr/>
                <p:nvPr/>
              </p:nvPicPr>
              <p:blipFill>
                <a:blip r:embed="rId888"/>
                <a:stretch>
                  <a:fillRect/>
                </a:stretch>
              </p:blipFill>
              <p:spPr>
                <a:xfrm>
                  <a:off x="7654453" y="6003627"/>
                  <a:ext cx="213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09" name="Freihand 608">
                  <a:extLst>
                    <a:ext uri="{FF2B5EF4-FFF2-40B4-BE49-F238E27FC236}">
                      <a16:creationId xmlns:a16="http://schemas.microsoft.com/office/drawing/2014/main" id="{940802FC-9591-605A-92C2-042E2BC7C5D7}"/>
                    </a:ext>
                  </a:extLst>
                </p14:cNvPr>
                <p14:cNvContentPartPr/>
                <p14:nvPr/>
              </p14:nvContentPartPr>
              <p14:xfrm>
                <a:off x="7896373" y="5928747"/>
                <a:ext cx="166680" cy="155160"/>
              </p14:xfrm>
            </p:contentPart>
          </mc:Choice>
          <mc:Fallback xmlns="">
            <p:pic>
              <p:nvPicPr>
                <p:cNvPr id="609" name="Freihand 608">
                  <a:extLst>
                    <a:ext uri="{FF2B5EF4-FFF2-40B4-BE49-F238E27FC236}">
                      <a16:creationId xmlns:a16="http://schemas.microsoft.com/office/drawing/2014/main" id="{940802FC-9591-605A-92C2-042E2BC7C5D7}"/>
                    </a:ext>
                  </a:extLst>
                </p:cNvPr>
                <p:cNvPicPr/>
                <p:nvPr/>
              </p:nvPicPr>
              <p:blipFill>
                <a:blip r:embed="rId890"/>
                <a:stretch>
                  <a:fillRect/>
                </a:stretch>
              </p:blipFill>
              <p:spPr>
                <a:xfrm>
                  <a:off x="7887373" y="5920107"/>
                  <a:ext cx="184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10" name="Freihand 609">
                  <a:extLst>
                    <a:ext uri="{FF2B5EF4-FFF2-40B4-BE49-F238E27FC236}">
                      <a16:creationId xmlns:a16="http://schemas.microsoft.com/office/drawing/2014/main" id="{8AF2A73F-E5F6-1062-33C4-63E4BE5B69A0}"/>
                    </a:ext>
                  </a:extLst>
                </p14:cNvPr>
                <p14:cNvContentPartPr/>
                <p14:nvPr/>
              </p14:nvContentPartPr>
              <p14:xfrm>
                <a:off x="8033173" y="5925507"/>
                <a:ext cx="24480" cy="19440"/>
              </p14:xfrm>
            </p:contentPart>
          </mc:Choice>
          <mc:Fallback xmlns="">
            <p:pic>
              <p:nvPicPr>
                <p:cNvPr id="610" name="Freihand 609">
                  <a:extLst>
                    <a:ext uri="{FF2B5EF4-FFF2-40B4-BE49-F238E27FC236}">
                      <a16:creationId xmlns:a16="http://schemas.microsoft.com/office/drawing/2014/main" id="{8AF2A73F-E5F6-1062-33C4-63E4BE5B69A0}"/>
                    </a:ext>
                  </a:extLst>
                </p:cNvPr>
                <p:cNvPicPr/>
                <p:nvPr/>
              </p:nvPicPr>
              <p:blipFill>
                <a:blip r:embed="rId892"/>
                <a:stretch>
                  <a:fillRect/>
                </a:stretch>
              </p:blipFill>
              <p:spPr>
                <a:xfrm>
                  <a:off x="8024533" y="5916867"/>
                  <a:ext cx="42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11" name="Freihand 610">
                  <a:extLst>
                    <a:ext uri="{FF2B5EF4-FFF2-40B4-BE49-F238E27FC236}">
                      <a16:creationId xmlns:a16="http://schemas.microsoft.com/office/drawing/2014/main" id="{6E18EFB9-FE21-302F-15EB-4FCD8E4534AD}"/>
                    </a:ext>
                  </a:extLst>
                </p14:cNvPr>
                <p14:cNvContentPartPr/>
                <p14:nvPr/>
              </p14:nvContentPartPr>
              <p14:xfrm>
                <a:off x="8119213" y="5971947"/>
                <a:ext cx="157680" cy="281520"/>
              </p14:xfrm>
            </p:contentPart>
          </mc:Choice>
          <mc:Fallback xmlns="">
            <p:pic>
              <p:nvPicPr>
                <p:cNvPr id="611" name="Freihand 610">
                  <a:extLst>
                    <a:ext uri="{FF2B5EF4-FFF2-40B4-BE49-F238E27FC236}">
                      <a16:creationId xmlns:a16="http://schemas.microsoft.com/office/drawing/2014/main" id="{6E18EFB9-FE21-302F-15EB-4FCD8E4534AD}"/>
                    </a:ext>
                  </a:extLst>
                </p:cNvPr>
                <p:cNvPicPr/>
                <p:nvPr/>
              </p:nvPicPr>
              <p:blipFill>
                <a:blip r:embed="rId894"/>
                <a:stretch>
                  <a:fillRect/>
                </a:stretch>
              </p:blipFill>
              <p:spPr>
                <a:xfrm>
                  <a:off x="8110213" y="5963307"/>
                  <a:ext cx="1753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13" name="Freihand 612">
                  <a:extLst>
                    <a:ext uri="{FF2B5EF4-FFF2-40B4-BE49-F238E27FC236}">
                      <a16:creationId xmlns:a16="http://schemas.microsoft.com/office/drawing/2014/main" id="{4714B3B0-5192-473B-79C7-7B642FAF9B84}"/>
                    </a:ext>
                  </a:extLst>
                </p14:cNvPr>
                <p14:cNvContentPartPr/>
                <p14:nvPr/>
              </p14:nvContentPartPr>
              <p14:xfrm>
                <a:off x="8320813" y="6064827"/>
                <a:ext cx="17280" cy="76680"/>
              </p14:xfrm>
            </p:contentPart>
          </mc:Choice>
          <mc:Fallback xmlns="">
            <p:pic>
              <p:nvPicPr>
                <p:cNvPr id="613" name="Freihand 612">
                  <a:extLst>
                    <a:ext uri="{FF2B5EF4-FFF2-40B4-BE49-F238E27FC236}">
                      <a16:creationId xmlns:a16="http://schemas.microsoft.com/office/drawing/2014/main" id="{4714B3B0-5192-473B-79C7-7B642FAF9B84}"/>
                    </a:ext>
                  </a:extLst>
                </p:cNvPr>
                <p:cNvPicPr/>
                <p:nvPr/>
              </p:nvPicPr>
              <p:blipFill>
                <a:blip r:embed="rId896"/>
                <a:stretch>
                  <a:fillRect/>
                </a:stretch>
              </p:blipFill>
              <p:spPr>
                <a:xfrm>
                  <a:off x="8311813" y="6056187"/>
                  <a:ext cx="34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14" name="Freihand 613">
                  <a:extLst>
                    <a:ext uri="{FF2B5EF4-FFF2-40B4-BE49-F238E27FC236}">
                      <a16:creationId xmlns:a16="http://schemas.microsoft.com/office/drawing/2014/main" id="{48E8C4F1-E56D-9278-557C-60F9457CEABB}"/>
                    </a:ext>
                  </a:extLst>
                </p14:cNvPr>
                <p14:cNvContentPartPr/>
                <p14:nvPr/>
              </p14:nvContentPartPr>
              <p14:xfrm>
                <a:off x="8384533" y="5832987"/>
                <a:ext cx="110520" cy="199440"/>
              </p14:xfrm>
            </p:contentPart>
          </mc:Choice>
          <mc:Fallback xmlns="">
            <p:pic>
              <p:nvPicPr>
                <p:cNvPr id="614" name="Freihand 613">
                  <a:extLst>
                    <a:ext uri="{FF2B5EF4-FFF2-40B4-BE49-F238E27FC236}">
                      <a16:creationId xmlns:a16="http://schemas.microsoft.com/office/drawing/2014/main" id="{48E8C4F1-E56D-9278-557C-60F9457CEABB}"/>
                    </a:ext>
                  </a:extLst>
                </p:cNvPr>
                <p:cNvPicPr/>
                <p:nvPr/>
              </p:nvPicPr>
              <p:blipFill>
                <a:blip r:embed="rId898"/>
                <a:stretch>
                  <a:fillRect/>
                </a:stretch>
              </p:blipFill>
              <p:spPr>
                <a:xfrm>
                  <a:off x="8375893" y="5824347"/>
                  <a:ext cx="128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16" name="Freihand 615">
                  <a:extLst>
                    <a:ext uri="{FF2B5EF4-FFF2-40B4-BE49-F238E27FC236}">
                      <a16:creationId xmlns:a16="http://schemas.microsoft.com/office/drawing/2014/main" id="{F5500802-15FC-E6D2-CE0E-2B05CB5ADED5}"/>
                    </a:ext>
                  </a:extLst>
                </p14:cNvPr>
                <p14:cNvContentPartPr/>
                <p14:nvPr/>
              </p14:nvContentPartPr>
              <p14:xfrm>
                <a:off x="8533933" y="5891307"/>
                <a:ext cx="64800" cy="97920"/>
              </p14:xfrm>
            </p:contentPart>
          </mc:Choice>
          <mc:Fallback xmlns="">
            <p:pic>
              <p:nvPicPr>
                <p:cNvPr id="616" name="Freihand 615">
                  <a:extLst>
                    <a:ext uri="{FF2B5EF4-FFF2-40B4-BE49-F238E27FC236}">
                      <a16:creationId xmlns:a16="http://schemas.microsoft.com/office/drawing/2014/main" id="{F5500802-15FC-E6D2-CE0E-2B05CB5ADED5}"/>
                    </a:ext>
                  </a:extLst>
                </p:cNvPr>
                <p:cNvPicPr/>
                <p:nvPr/>
              </p:nvPicPr>
              <p:blipFill>
                <a:blip r:embed="rId900"/>
                <a:stretch>
                  <a:fillRect/>
                </a:stretch>
              </p:blipFill>
              <p:spPr>
                <a:xfrm>
                  <a:off x="8525293" y="5882307"/>
                  <a:ext cx="82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18" name="Freihand 617">
                  <a:extLst>
                    <a:ext uri="{FF2B5EF4-FFF2-40B4-BE49-F238E27FC236}">
                      <a16:creationId xmlns:a16="http://schemas.microsoft.com/office/drawing/2014/main" id="{80BCB7BB-352F-BDAF-AA77-02CDB852DD7C}"/>
                    </a:ext>
                  </a:extLst>
                </p14:cNvPr>
                <p14:cNvContentPartPr/>
                <p14:nvPr/>
              </p14:nvContentPartPr>
              <p14:xfrm>
                <a:off x="5719093" y="6431667"/>
                <a:ext cx="13680" cy="149400"/>
              </p14:xfrm>
            </p:contentPart>
          </mc:Choice>
          <mc:Fallback xmlns="">
            <p:pic>
              <p:nvPicPr>
                <p:cNvPr id="618" name="Freihand 617">
                  <a:extLst>
                    <a:ext uri="{FF2B5EF4-FFF2-40B4-BE49-F238E27FC236}">
                      <a16:creationId xmlns:a16="http://schemas.microsoft.com/office/drawing/2014/main" id="{80BCB7BB-352F-BDAF-AA77-02CDB852DD7C}"/>
                    </a:ext>
                  </a:extLst>
                </p:cNvPr>
                <p:cNvPicPr/>
                <p:nvPr/>
              </p:nvPicPr>
              <p:blipFill>
                <a:blip r:embed="rId902"/>
                <a:stretch>
                  <a:fillRect/>
                </a:stretch>
              </p:blipFill>
              <p:spPr>
                <a:xfrm>
                  <a:off x="5710453" y="6423027"/>
                  <a:ext cx="31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19" name="Freihand 618">
                  <a:extLst>
                    <a:ext uri="{FF2B5EF4-FFF2-40B4-BE49-F238E27FC236}">
                      <a16:creationId xmlns:a16="http://schemas.microsoft.com/office/drawing/2014/main" id="{20EF68AD-A8AF-F2BF-BF37-00183F9D7038}"/>
                    </a:ext>
                  </a:extLst>
                </p14:cNvPr>
                <p14:cNvContentPartPr/>
                <p14:nvPr/>
              </p14:nvContentPartPr>
              <p14:xfrm>
                <a:off x="5602093" y="6414387"/>
                <a:ext cx="200160" cy="178560"/>
              </p14:xfrm>
            </p:contentPart>
          </mc:Choice>
          <mc:Fallback xmlns="">
            <p:pic>
              <p:nvPicPr>
                <p:cNvPr id="619" name="Freihand 618">
                  <a:extLst>
                    <a:ext uri="{FF2B5EF4-FFF2-40B4-BE49-F238E27FC236}">
                      <a16:creationId xmlns:a16="http://schemas.microsoft.com/office/drawing/2014/main" id="{20EF68AD-A8AF-F2BF-BF37-00183F9D7038}"/>
                    </a:ext>
                  </a:extLst>
                </p:cNvPr>
                <p:cNvPicPr/>
                <p:nvPr/>
              </p:nvPicPr>
              <p:blipFill>
                <a:blip r:embed="rId904"/>
                <a:stretch>
                  <a:fillRect/>
                </a:stretch>
              </p:blipFill>
              <p:spPr>
                <a:xfrm>
                  <a:off x="5593093" y="6405747"/>
                  <a:ext cx="217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20" name="Freihand 619">
                  <a:extLst>
                    <a:ext uri="{FF2B5EF4-FFF2-40B4-BE49-F238E27FC236}">
                      <a16:creationId xmlns:a16="http://schemas.microsoft.com/office/drawing/2014/main" id="{FE28D302-7B08-DCE1-7CEE-BCD381F4EF53}"/>
                    </a:ext>
                  </a:extLst>
                </p14:cNvPr>
                <p14:cNvContentPartPr/>
                <p14:nvPr/>
              </p14:nvContentPartPr>
              <p14:xfrm>
                <a:off x="5912773" y="6432387"/>
                <a:ext cx="14040" cy="135360"/>
              </p14:xfrm>
            </p:contentPart>
          </mc:Choice>
          <mc:Fallback xmlns="">
            <p:pic>
              <p:nvPicPr>
                <p:cNvPr id="620" name="Freihand 619">
                  <a:extLst>
                    <a:ext uri="{FF2B5EF4-FFF2-40B4-BE49-F238E27FC236}">
                      <a16:creationId xmlns:a16="http://schemas.microsoft.com/office/drawing/2014/main" id="{FE28D302-7B08-DCE1-7CEE-BCD381F4EF53}"/>
                    </a:ext>
                  </a:extLst>
                </p:cNvPr>
                <p:cNvPicPr/>
                <p:nvPr/>
              </p:nvPicPr>
              <p:blipFill>
                <a:blip r:embed="rId906"/>
                <a:stretch>
                  <a:fillRect/>
                </a:stretch>
              </p:blipFill>
              <p:spPr>
                <a:xfrm>
                  <a:off x="5903773" y="6423387"/>
                  <a:ext cx="31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21" name="Freihand 620">
                  <a:extLst>
                    <a:ext uri="{FF2B5EF4-FFF2-40B4-BE49-F238E27FC236}">
                      <a16:creationId xmlns:a16="http://schemas.microsoft.com/office/drawing/2014/main" id="{3A803274-2F77-CBCD-3CD3-C648A917DEDF}"/>
                    </a:ext>
                  </a:extLst>
                </p14:cNvPr>
                <p14:cNvContentPartPr/>
                <p14:nvPr/>
              </p14:nvContentPartPr>
              <p14:xfrm>
                <a:off x="5847613" y="6397467"/>
                <a:ext cx="238320" cy="114480"/>
              </p14:xfrm>
            </p:contentPart>
          </mc:Choice>
          <mc:Fallback xmlns="">
            <p:pic>
              <p:nvPicPr>
                <p:cNvPr id="621" name="Freihand 620">
                  <a:extLst>
                    <a:ext uri="{FF2B5EF4-FFF2-40B4-BE49-F238E27FC236}">
                      <a16:creationId xmlns:a16="http://schemas.microsoft.com/office/drawing/2014/main" id="{3A803274-2F77-CBCD-3CD3-C648A917DEDF}"/>
                    </a:ext>
                  </a:extLst>
                </p:cNvPr>
                <p:cNvPicPr/>
                <p:nvPr/>
              </p:nvPicPr>
              <p:blipFill>
                <a:blip r:embed="rId908"/>
                <a:stretch>
                  <a:fillRect/>
                </a:stretch>
              </p:blipFill>
              <p:spPr>
                <a:xfrm>
                  <a:off x="5838613" y="6388827"/>
                  <a:ext cx="255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22" name="Freihand 621">
                  <a:extLst>
                    <a:ext uri="{FF2B5EF4-FFF2-40B4-BE49-F238E27FC236}">
                      <a16:creationId xmlns:a16="http://schemas.microsoft.com/office/drawing/2014/main" id="{D4245C69-7E1A-C558-CEA4-D163F7B23CE8}"/>
                    </a:ext>
                  </a:extLst>
                </p14:cNvPr>
                <p14:cNvContentPartPr/>
                <p14:nvPr/>
              </p14:nvContentPartPr>
              <p14:xfrm>
                <a:off x="6008893" y="6381987"/>
                <a:ext cx="156240" cy="170280"/>
              </p14:xfrm>
            </p:contentPart>
          </mc:Choice>
          <mc:Fallback xmlns="">
            <p:pic>
              <p:nvPicPr>
                <p:cNvPr id="622" name="Freihand 621">
                  <a:extLst>
                    <a:ext uri="{FF2B5EF4-FFF2-40B4-BE49-F238E27FC236}">
                      <a16:creationId xmlns:a16="http://schemas.microsoft.com/office/drawing/2014/main" id="{D4245C69-7E1A-C558-CEA4-D163F7B23CE8}"/>
                    </a:ext>
                  </a:extLst>
                </p:cNvPr>
                <p:cNvPicPr/>
                <p:nvPr/>
              </p:nvPicPr>
              <p:blipFill>
                <a:blip r:embed="rId910"/>
                <a:stretch>
                  <a:fillRect/>
                </a:stretch>
              </p:blipFill>
              <p:spPr>
                <a:xfrm>
                  <a:off x="5999893" y="6373347"/>
                  <a:ext cx="17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24" name="Freihand 623">
                  <a:extLst>
                    <a:ext uri="{FF2B5EF4-FFF2-40B4-BE49-F238E27FC236}">
                      <a16:creationId xmlns:a16="http://schemas.microsoft.com/office/drawing/2014/main" id="{39B4DE9C-43B0-9898-AC82-26DFF17A3879}"/>
                    </a:ext>
                  </a:extLst>
                </p14:cNvPr>
                <p14:cNvContentPartPr/>
                <p14:nvPr/>
              </p14:nvContentPartPr>
              <p14:xfrm>
                <a:off x="6317773" y="6378747"/>
                <a:ext cx="214920" cy="187200"/>
              </p14:xfrm>
            </p:contentPart>
          </mc:Choice>
          <mc:Fallback xmlns="">
            <p:pic>
              <p:nvPicPr>
                <p:cNvPr id="624" name="Freihand 623">
                  <a:extLst>
                    <a:ext uri="{FF2B5EF4-FFF2-40B4-BE49-F238E27FC236}">
                      <a16:creationId xmlns:a16="http://schemas.microsoft.com/office/drawing/2014/main" id="{39B4DE9C-43B0-9898-AC82-26DFF17A3879}"/>
                    </a:ext>
                  </a:extLst>
                </p:cNvPr>
                <p:cNvPicPr/>
                <p:nvPr/>
              </p:nvPicPr>
              <p:blipFill>
                <a:blip r:embed="rId912"/>
                <a:stretch>
                  <a:fillRect/>
                </a:stretch>
              </p:blipFill>
              <p:spPr>
                <a:xfrm>
                  <a:off x="6308773" y="6370107"/>
                  <a:ext cx="232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25" name="Freihand 624">
                  <a:extLst>
                    <a:ext uri="{FF2B5EF4-FFF2-40B4-BE49-F238E27FC236}">
                      <a16:creationId xmlns:a16="http://schemas.microsoft.com/office/drawing/2014/main" id="{DAE15629-EF0A-3E43-4510-0D4DD3F264AB}"/>
                    </a:ext>
                  </a:extLst>
                </p14:cNvPr>
                <p14:cNvContentPartPr/>
                <p14:nvPr/>
              </p14:nvContentPartPr>
              <p14:xfrm>
                <a:off x="6549613" y="6302787"/>
                <a:ext cx="236160" cy="191880"/>
              </p14:xfrm>
            </p:contentPart>
          </mc:Choice>
          <mc:Fallback xmlns="">
            <p:pic>
              <p:nvPicPr>
                <p:cNvPr id="625" name="Freihand 624">
                  <a:extLst>
                    <a:ext uri="{FF2B5EF4-FFF2-40B4-BE49-F238E27FC236}">
                      <a16:creationId xmlns:a16="http://schemas.microsoft.com/office/drawing/2014/main" id="{DAE15629-EF0A-3E43-4510-0D4DD3F264AB}"/>
                    </a:ext>
                  </a:extLst>
                </p:cNvPr>
                <p:cNvPicPr/>
                <p:nvPr/>
              </p:nvPicPr>
              <p:blipFill>
                <a:blip r:embed="rId914"/>
                <a:stretch>
                  <a:fillRect/>
                </a:stretch>
              </p:blipFill>
              <p:spPr>
                <a:xfrm>
                  <a:off x="6540613" y="6294147"/>
                  <a:ext cx="253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6" name="Freihand 625">
                  <a:extLst>
                    <a:ext uri="{FF2B5EF4-FFF2-40B4-BE49-F238E27FC236}">
                      <a16:creationId xmlns:a16="http://schemas.microsoft.com/office/drawing/2014/main" id="{4427622E-FF1E-2D0F-DDA8-19C48B9979B4}"/>
                    </a:ext>
                  </a:extLst>
                </p14:cNvPr>
                <p14:cNvContentPartPr/>
                <p14:nvPr/>
              </p14:nvContentPartPr>
              <p14:xfrm>
                <a:off x="6816733" y="6305667"/>
                <a:ext cx="119520" cy="86400"/>
              </p14:xfrm>
            </p:contentPart>
          </mc:Choice>
          <mc:Fallback xmlns="">
            <p:pic>
              <p:nvPicPr>
                <p:cNvPr id="626" name="Freihand 625">
                  <a:extLst>
                    <a:ext uri="{FF2B5EF4-FFF2-40B4-BE49-F238E27FC236}">
                      <a16:creationId xmlns:a16="http://schemas.microsoft.com/office/drawing/2014/main" id="{4427622E-FF1E-2D0F-DDA8-19C48B9979B4}"/>
                    </a:ext>
                  </a:extLst>
                </p:cNvPr>
                <p:cNvPicPr/>
                <p:nvPr/>
              </p:nvPicPr>
              <p:blipFill>
                <a:blip r:embed="rId916"/>
                <a:stretch>
                  <a:fillRect/>
                </a:stretch>
              </p:blipFill>
              <p:spPr>
                <a:xfrm>
                  <a:off x="6807733" y="6296667"/>
                  <a:ext cx="137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7" name="Freihand 626">
                  <a:extLst>
                    <a:ext uri="{FF2B5EF4-FFF2-40B4-BE49-F238E27FC236}">
                      <a16:creationId xmlns:a16="http://schemas.microsoft.com/office/drawing/2014/main" id="{9CCF10A8-03CC-5CF5-24F5-6EF73D66E885}"/>
                    </a:ext>
                  </a:extLst>
                </p14:cNvPr>
                <p14:cNvContentPartPr/>
                <p14:nvPr/>
              </p14:nvContentPartPr>
              <p14:xfrm>
                <a:off x="6557893" y="6288387"/>
                <a:ext cx="91440" cy="9720"/>
              </p14:xfrm>
            </p:contentPart>
          </mc:Choice>
          <mc:Fallback xmlns="">
            <p:pic>
              <p:nvPicPr>
                <p:cNvPr id="627" name="Freihand 626">
                  <a:extLst>
                    <a:ext uri="{FF2B5EF4-FFF2-40B4-BE49-F238E27FC236}">
                      <a16:creationId xmlns:a16="http://schemas.microsoft.com/office/drawing/2014/main" id="{9CCF10A8-03CC-5CF5-24F5-6EF73D66E885}"/>
                    </a:ext>
                  </a:extLst>
                </p:cNvPr>
                <p:cNvPicPr/>
                <p:nvPr/>
              </p:nvPicPr>
              <p:blipFill>
                <a:blip r:embed="rId918"/>
                <a:stretch>
                  <a:fillRect/>
                </a:stretch>
              </p:blipFill>
              <p:spPr>
                <a:xfrm>
                  <a:off x="6549253" y="6279387"/>
                  <a:ext cx="109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28" name="Freihand 627">
                  <a:extLst>
                    <a:ext uri="{FF2B5EF4-FFF2-40B4-BE49-F238E27FC236}">
                      <a16:creationId xmlns:a16="http://schemas.microsoft.com/office/drawing/2014/main" id="{52DA967D-FA4F-1964-9E05-D44FF89BD626}"/>
                    </a:ext>
                  </a:extLst>
                </p14:cNvPr>
                <p14:cNvContentPartPr/>
                <p14:nvPr/>
              </p14:nvContentPartPr>
              <p14:xfrm>
                <a:off x="7081693" y="6290547"/>
                <a:ext cx="83880" cy="96840"/>
              </p14:xfrm>
            </p:contentPart>
          </mc:Choice>
          <mc:Fallback xmlns="">
            <p:pic>
              <p:nvPicPr>
                <p:cNvPr id="628" name="Freihand 627">
                  <a:extLst>
                    <a:ext uri="{FF2B5EF4-FFF2-40B4-BE49-F238E27FC236}">
                      <a16:creationId xmlns:a16="http://schemas.microsoft.com/office/drawing/2014/main" id="{52DA967D-FA4F-1964-9E05-D44FF89BD626}"/>
                    </a:ext>
                  </a:extLst>
                </p:cNvPr>
                <p:cNvPicPr/>
                <p:nvPr/>
              </p:nvPicPr>
              <p:blipFill>
                <a:blip r:embed="rId920"/>
                <a:stretch>
                  <a:fillRect/>
                </a:stretch>
              </p:blipFill>
              <p:spPr>
                <a:xfrm>
                  <a:off x="7072693" y="6281547"/>
                  <a:ext cx="101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29" name="Freihand 628">
                  <a:extLst>
                    <a:ext uri="{FF2B5EF4-FFF2-40B4-BE49-F238E27FC236}">
                      <a16:creationId xmlns:a16="http://schemas.microsoft.com/office/drawing/2014/main" id="{5940A549-1A5A-7025-E173-605F9B9A5105}"/>
                    </a:ext>
                  </a:extLst>
                </p14:cNvPr>
                <p14:cNvContentPartPr/>
                <p14:nvPr/>
              </p14:nvContentPartPr>
              <p14:xfrm>
                <a:off x="7215973" y="6235467"/>
                <a:ext cx="212400" cy="122040"/>
              </p14:xfrm>
            </p:contentPart>
          </mc:Choice>
          <mc:Fallback xmlns="">
            <p:pic>
              <p:nvPicPr>
                <p:cNvPr id="629" name="Freihand 628">
                  <a:extLst>
                    <a:ext uri="{FF2B5EF4-FFF2-40B4-BE49-F238E27FC236}">
                      <a16:creationId xmlns:a16="http://schemas.microsoft.com/office/drawing/2014/main" id="{5940A549-1A5A-7025-E173-605F9B9A5105}"/>
                    </a:ext>
                  </a:extLst>
                </p:cNvPr>
                <p:cNvPicPr/>
                <p:nvPr/>
              </p:nvPicPr>
              <p:blipFill>
                <a:blip r:embed="rId922"/>
                <a:stretch>
                  <a:fillRect/>
                </a:stretch>
              </p:blipFill>
              <p:spPr>
                <a:xfrm>
                  <a:off x="7206973" y="6226467"/>
                  <a:ext cx="230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30" name="Freihand 629">
                  <a:extLst>
                    <a:ext uri="{FF2B5EF4-FFF2-40B4-BE49-F238E27FC236}">
                      <a16:creationId xmlns:a16="http://schemas.microsoft.com/office/drawing/2014/main" id="{49BDFE4A-C90E-5F2D-1AEE-2BDB4747227F}"/>
                    </a:ext>
                  </a:extLst>
                </p14:cNvPr>
                <p14:cNvContentPartPr/>
                <p14:nvPr/>
              </p14:nvContentPartPr>
              <p14:xfrm>
                <a:off x="7557973" y="6212427"/>
                <a:ext cx="100080" cy="150840"/>
              </p14:xfrm>
            </p:contentPart>
          </mc:Choice>
          <mc:Fallback xmlns="">
            <p:pic>
              <p:nvPicPr>
                <p:cNvPr id="630" name="Freihand 629">
                  <a:extLst>
                    <a:ext uri="{FF2B5EF4-FFF2-40B4-BE49-F238E27FC236}">
                      <a16:creationId xmlns:a16="http://schemas.microsoft.com/office/drawing/2014/main" id="{49BDFE4A-C90E-5F2D-1AEE-2BDB4747227F}"/>
                    </a:ext>
                  </a:extLst>
                </p:cNvPr>
                <p:cNvPicPr/>
                <p:nvPr/>
              </p:nvPicPr>
              <p:blipFill>
                <a:blip r:embed="rId924"/>
                <a:stretch>
                  <a:fillRect/>
                </a:stretch>
              </p:blipFill>
              <p:spPr>
                <a:xfrm>
                  <a:off x="7549333" y="6203427"/>
                  <a:ext cx="117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31" name="Freihand 630">
                  <a:extLst>
                    <a:ext uri="{FF2B5EF4-FFF2-40B4-BE49-F238E27FC236}">
                      <a16:creationId xmlns:a16="http://schemas.microsoft.com/office/drawing/2014/main" id="{3995ED07-0EC0-8A33-94D7-30141B20975E}"/>
                    </a:ext>
                  </a:extLst>
                </p14:cNvPr>
                <p14:cNvContentPartPr/>
                <p14:nvPr/>
              </p14:nvContentPartPr>
              <p14:xfrm>
                <a:off x="7614853" y="6209547"/>
                <a:ext cx="89640" cy="161640"/>
              </p14:xfrm>
            </p:contentPart>
          </mc:Choice>
          <mc:Fallback xmlns="">
            <p:pic>
              <p:nvPicPr>
                <p:cNvPr id="631" name="Freihand 630">
                  <a:extLst>
                    <a:ext uri="{FF2B5EF4-FFF2-40B4-BE49-F238E27FC236}">
                      <a16:creationId xmlns:a16="http://schemas.microsoft.com/office/drawing/2014/main" id="{3995ED07-0EC0-8A33-94D7-30141B20975E}"/>
                    </a:ext>
                  </a:extLst>
                </p:cNvPr>
                <p:cNvPicPr/>
                <p:nvPr/>
              </p:nvPicPr>
              <p:blipFill>
                <a:blip r:embed="rId926"/>
                <a:stretch>
                  <a:fillRect/>
                </a:stretch>
              </p:blipFill>
              <p:spPr>
                <a:xfrm>
                  <a:off x="7606213" y="6200547"/>
                  <a:ext cx="107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32" name="Freihand 631">
                  <a:extLst>
                    <a:ext uri="{FF2B5EF4-FFF2-40B4-BE49-F238E27FC236}">
                      <a16:creationId xmlns:a16="http://schemas.microsoft.com/office/drawing/2014/main" id="{3D81C312-066E-8E46-B4D1-15DD2DB994C5}"/>
                    </a:ext>
                  </a:extLst>
                </p14:cNvPr>
                <p14:cNvContentPartPr/>
                <p14:nvPr/>
              </p14:nvContentPartPr>
              <p14:xfrm>
                <a:off x="7755613" y="6279027"/>
                <a:ext cx="342360" cy="72360"/>
              </p14:xfrm>
            </p:contentPart>
          </mc:Choice>
          <mc:Fallback xmlns="">
            <p:pic>
              <p:nvPicPr>
                <p:cNvPr id="632" name="Freihand 631">
                  <a:extLst>
                    <a:ext uri="{FF2B5EF4-FFF2-40B4-BE49-F238E27FC236}">
                      <a16:creationId xmlns:a16="http://schemas.microsoft.com/office/drawing/2014/main" id="{3D81C312-066E-8E46-B4D1-15DD2DB994C5}"/>
                    </a:ext>
                  </a:extLst>
                </p:cNvPr>
                <p:cNvPicPr/>
                <p:nvPr/>
              </p:nvPicPr>
              <p:blipFill>
                <a:blip r:embed="rId928"/>
                <a:stretch>
                  <a:fillRect/>
                </a:stretch>
              </p:blipFill>
              <p:spPr>
                <a:xfrm>
                  <a:off x="7746973" y="6270387"/>
                  <a:ext cx="360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3" name="Freihand 632">
                  <a:extLst>
                    <a:ext uri="{FF2B5EF4-FFF2-40B4-BE49-F238E27FC236}">
                      <a16:creationId xmlns:a16="http://schemas.microsoft.com/office/drawing/2014/main" id="{01FADEAF-C55C-B12F-BCFA-9DA45D8BF881}"/>
                    </a:ext>
                  </a:extLst>
                </p14:cNvPr>
                <p14:cNvContentPartPr/>
                <p14:nvPr/>
              </p14:nvContentPartPr>
              <p14:xfrm>
                <a:off x="7919053" y="6173187"/>
                <a:ext cx="8640" cy="7560"/>
              </p14:xfrm>
            </p:contentPart>
          </mc:Choice>
          <mc:Fallback xmlns="">
            <p:pic>
              <p:nvPicPr>
                <p:cNvPr id="633" name="Freihand 632">
                  <a:extLst>
                    <a:ext uri="{FF2B5EF4-FFF2-40B4-BE49-F238E27FC236}">
                      <a16:creationId xmlns:a16="http://schemas.microsoft.com/office/drawing/2014/main" id="{01FADEAF-C55C-B12F-BCFA-9DA45D8BF881}"/>
                    </a:ext>
                  </a:extLst>
                </p:cNvPr>
                <p:cNvPicPr/>
                <p:nvPr/>
              </p:nvPicPr>
              <p:blipFill>
                <a:blip r:embed="rId930"/>
                <a:stretch>
                  <a:fillRect/>
                </a:stretch>
              </p:blipFill>
              <p:spPr>
                <a:xfrm>
                  <a:off x="7910413" y="6164187"/>
                  <a:ext cx="26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4" name="Freihand 633">
                  <a:extLst>
                    <a:ext uri="{FF2B5EF4-FFF2-40B4-BE49-F238E27FC236}">
                      <a16:creationId xmlns:a16="http://schemas.microsoft.com/office/drawing/2014/main" id="{0116CA84-5AE7-82A9-57FA-46B52B3BB4E0}"/>
                    </a:ext>
                  </a:extLst>
                </p14:cNvPr>
                <p14:cNvContentPartPr/>
                <p14:nvPr/>
              </p14:nvContentPartPr>
              <p14:xfrm>
                <a:off x="8239453" y="6261027"/>
                <a:ext cx="111600" cy="98640"/>
              </p14:xfrm>
            </p:contentPart>
          </mc:Choice>
          <mc:Fallback xmlns="">
            <p:pic>
              <p:nvPicPr>
                <p:cNvPr id="634" name="Freihand 633">
                  <a:extLst>
                    <a:ext uri="{FF2B5EF4-FFF2-40B4-BE49-F238E27FC236}">
                      <a16:creationId xmlns:a16="http://schemas.microsoft.com/office/drawing/2014/main" id="{0116CA84-5AE7-82A9-57FA-46B52B3BB4E0}"/>
                    </a:ext>
                  </a:extLst>
                </p:cNvPr>
                <p:cNvPicPr/>
                <p:nvPr/>
              </p:nvPicPr>
              <p:blipFill>
                <a:blip r:embed="rId932"/>
                <a:stretch>
                  <a:fillRect/>
                </a:stretch>
              </p:blipFill>
              <p:spPr>
                <a:xfrm>
                  <a:off x="8230453" y="6252387"/>
                  <a:ext cx="129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5" name="Freihand 634">
                  <a:extLst>
                    <a:ext uri="{FF2B5EF4-FFF2-40B4-BE49-F238E27FC236}">
                      <a16:creationId xmlns:a16="http://schemas.microsoft.com/office/drawing/2014/main" id="{5273D7F0-1E4D-BE61-1945-668E4C044EB2}"/>
                    </a:ext>
                  </a:extLst>
                </p14:cNvPr>
                <p14:cNvContentPartPr/>
                <p14:nvPr/>
              </p14:nvContentPartPr>
              <p14:xfrm>
                <a:off x="8370853" y="6165267"/>
                <a:ext cx="41760" cy="171720"/>
              </p14:xfrm>
            </p:contentPart>
          </mc:Choice>
          <mc:Fallback xmlns="">
            <p:pic>
              <p:nvPicPr>
                <p:cNvPr id="635" name="Freihand 634">
                  <a:extLst>
                    <a:ext uri="{FF2B5EF4-FFF2-40B4-BE49-F238E27FC236}">
                      <a16:creationId xmlns:a16="http://schemas.microsoft.com/office/drawing/2014/main" id="{5273D7F0-1E4D-BE61-1945-668E4C044EB2}"/>
                    </a:ext>
                  </a:extLst>
                </p:cNvPr>
                <p:cNvPicPr/>
                <p:nvPr/>
              </p:nvPicPr>
              <p:blipFill>
                <a:blip r:embed="rId934"/>
                <a:stretch>
                  <a:fillRect/>
                </a:stretch>
              </p:blipFill>
              <p:spPr>
                <a:xfrm>
                  <a:off x="8362213" y="6156267"/>
                  <a:ext cx="59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36" name="Freihand 635">
                  <a:extLst>
                    <a:ext uri="{FF2B5EF4-FFF2-40B4-BE49-F238E27FC236}">
                      <a16:creationId xmlns:a16="http://schemas.microsoft.com/office/drawing/2014/main" id="{00E54989-708F-4AAB-B748-00CACD72BA57}"/>
                    </a:ext>
                  </a:extLst>
                </p14:cNvPr>
                <p14:cNvContentPartPr/>
                <p14:nvPr/>
              </p14:nvContentPartPr>
              <p14:xfrm>
                <a:off x="8430613" y="6223587"/>
                <a:ext cx="105840" cy="123480"/>
              </p14:xfrm>
            </p:contentPart>
          </mc:Choice>
          <mc:Fallback xmlns="">
            <p:pic>
              <p:nvPicPr>
                <p:cNvPr id="636" name="Freihand 635">
                  <a:extLst>
                    <a:ext uri="{FF2B5EF4-FFF2-40B4-BE49-F238E27FC236}">
                      <a16:creationId xmlns:a16="http://schemas.microsoft.com/office/drawing/2014/main" id="{00E54989-708F-4AAB-B748-00CACD72BA57}"/>
                    </a:ext>
                  </a:extLst>
                </p:cNvPr>
                <p:cNvPicPr/>
                <p:nvPr/>
              </p:nvPicPr>
              <p:blipFill>
                <a:blip r:embed="rId936"/>
                <a:stretch>
                  <a:fillRect/>
                </a:stretch>
              </p:blipFill>
              <p:spPr>
                <a:xfrm>
                  <a:off x="8421613" y="6214587"/>
                  <a:ext cx="123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38" name="Freihand 637">
                  <a:extLst>
                    <a:ext uri="{FF2B5EF4-FFF2-40B4-BE49-F238E27FC236}">
                      <a16:creationId xmlns:a16="http://schemas.microsoft.com/office/drawing/2014/main" id="{84B7D1F5-9C87-47AE-25B7-4A99ECA7AAB6}"/>
                    </a:ext>
                  </a:extLst>
                </p14:cNvPr>
                <p14:cNvContentPartPr/>
                <p14:nvPr/>
              </p14:nvContentPartPr>
              <p14:xfrm>
                <a:off x="6618373" y="6558387"/>
                <a:ext cx="16920" cy="157320"/>
              </p14:xfrm>
            </p:contentPart>
          </mc:Choice>
          <mc:Fallback xmlns="">
            <p:pic>
              <p:nvPicPr>
                <p:cNvPr id="638" name="Freihand 637">
                  <a:extLst>
                    <a:ext uri="{FF2B5EF4-FFF2-40B4-BE49-F238E27FC236}">
                      <a16:creationId xmlns:a16="http://schemas.microsoft.com/office/drawing/2014/main" id="{84B7D1F5-9C87-47AE-25B7-4A99ECA7AAB6}"/>
                    </a:ext>
                  </a:extLst>
                </p:cNvPr>
                <p:cNvPicPr/>
                <p:nvPr/>
              </p:nvPicPr>
              <p:blipFill>
                <a:blip r:embed="rId938"/>
                <a:stretch>
                  <a:fillRect/>
                </a:stretch>
              </p:blipFill>
              <p:spPr>
                <a:xfrm>
                  <a:off x="6609733" y="6549387"/>
                  <a:ext cx="34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39" name="Freihand 638">
                  <a:extLst>
                    <a:ext uri="{FF2B5EF4-FFF2-40B4-BE49-F238E27FC236}">
                      <a16:creationId xmlns:a16="http://schemas.microsoft.com/office/drawing/2014/main" id="{E1DB0739-B030-DF32-93DA-1A052F1526FA}"/>
                    </a:ext>
                  </a:extLst>
                </p14:cNvPr>
                <p14:cNvContentPartPr/>
                <p14:nvPr/>
              </p14:nvContentPartPr>
              <p14:xfrm>
                <a:off x="6596773" y="6547227"/>
                <a:ext cx="146880" cy="88560"/>
              </p14:xfrm>
            </p:contentPart>
          </mc:Choice>
          <mc:Fallback xmlns="">
            <p:pic>
              <p:nvPicPr>
                <p:cNvPr id="639" name="Freihand 638">
                  <a:extLst>
                    <a:ext uri="{FF2B5EF4-FFF2-40B4-BE49-F238E27FC236}">
                      <a16:creationId xmlns:a16="http://schemas.microsoft.com/office/drawing/2014/main" id="{E1DB0739-B030-DF32-93DA-1A052F1526FA}"/>
                    </a:ext>
                  </a:extLst>
                </p:cNvPr>
                <p:cNvPicPr/>
                <p:nvPr/>
              </p:nvPicPr>
              <p:blipFill>
                <a:blip r:embed="rId940"/>
                <a:stretch>
                  <a:fillRect/>
                </a:stretch>
              </p:blipFill>
              <p:spPr>
                <a:xfrm>
                  <a:off x="6588133" y="6538587"/>
                  <a:ext cx="164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40" name="Freihand 639">
                  <a:extLst>
                    <a:ext uri="{FF2B5EF4-FFF2-40B4-BE49-F238E27FC236}">
                      <a16:creationId xmlns:a16="http://schemas.microsoft.com/office/drawing/2014/main" id="{A00EDCC7-7FDC-A0C7-FB5D-3598B9318921}"/>
                    </a:ext>
                  </a:extLst>
                </p14:cNvPr>
                <p14:cNvContentPartPr/>
                <p14:nvPr/>
              </p14:nvContentPartPr>
              <p14:xfrm>
                <a:off x="6627013" y="6686547"/>
                <a:ext cx="114840" cy="24120"/>
              </p14:xfrm>
            </p:contentPart>
          </mc:Choice>
          <mc:Fallback xmlns="">
            <p:pic>
              <p:nvPicPr>
                <p:cNvPr id="640" name="Freihand 639">
                  <a:extLst>
                    <a:ext uri="{FF2B5EF4-FFF2-40B4-BE49-F238E27FC236}">
                      <a16:creationId xmlns:a16="http://schemas.microsoft.com/office/drawing/2014/main" id="{A00EDCC7-7FDC-A0C7-FB5D-3598B9318921}"/>
                    </a:ext>
                  </a:extLst>
                </p:cNvPr>
                <p:cNvPicPr/>
                <p:nvPr/>
              </p:nvPicPr>
              <p:blipFill>
                <a:blip r:embed="rId942"/>
                <a:stretch>
                  <a:fillRect/>
                </a:stretch>
              </p:blipFill>
              <p:spPr>
                <a:xfrm>
                  <a:off x="6618013" y="6677907"/>
                  <a:ext cx="132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41" name="Freihand 640">
                  <a:extLst>
                    <a:ext uri="{FF2B5EF4-FFF2-40B4-BE49-F238E27FC236}">
                      <a16:creationId xmlns:a16="http://schemas.microsoft.com/office/drawing/2014/main" id="{74DC08EB-926B-4CE7-DB78-D45CAF6759A2}"/>
                    </a:ext>
                  </a:extLst>
                </p14:cNvPr>
                <p14:cNvContentPartPr/>
                <p14:nvPr/>
              </p14:nvContentPartPr>
              <p14:xfrm>
                <a:off x="6913933" y="6550827"/>
                <a:ext cx="93240" cy="166320"/>
              </p14:xfrm>
            </p:contentPart>
          </mc:Choice>
          <mc:Fallback xmlns="">
            <p:pic>
              <p:nvPicPr>
                <p:cNvPr id="641" name="Freihand 640">
                  <a:extLst>
                    <a:ext uri="{FF2B5EF4-FFF2-40B4-BE49-F238E27FC236}">
                      <a16:creationId xmlns:a16="http://schemas.microsoft.com/office/drawing/2014/main" id="{74DC08EB-926B-4CE7-DB78-D45CAF6759A2}"/>
                    </a:ext>
                  </a:extLst>
                </p:cNvPr>
                <p:cNvPicPr/>
                <p:nvPr/>
              </p:nvPicPr>
              <p:blipFill>
                <a:blip r:embed="rId944"/>
                <a:stretch>
                  <a:fillRect/>
                </a:stretch>
              </p:blipFill>
              <p:spPr>
                <a:xfrm>
                  <a:off x="6904933" y="6542187"/>
                  <a:ext cx="110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42" name="Freihand 641">
                  <a:extLst>
                    <a:ext uri="{FF2B5EF4-FFF2-40B4-BE49-F238E27FC236}">
                      <a16:creationId xmlns:a16="http://schemas.microsoft.com/office/drawing/2014/main" id="{C1627EDD-44F1-3729-B8C5-E9F82CBA357D}"/>
                    </a:ext>
                  </a:extLst>
                </p14:cNvPr>
                <p14:cNvContentPartPr/>
                <p14:nvPr/>
              </p14:nvContentPartPr>
              <p14:xfrm>
                <a:off x="7084933" y="6568827"/>
                <a:ext cx="296280" cy="93240"/>
              </p14:xfrm>
            </p:contentPart>
          </mc:Choice>
          <mc:Fallback xmlns="">
            <p:pic>
              <p:nvPicPr>
                <p:cNvPr id="642" name="Freihand 641">
                  <a:extLst>
                    <a:ext uri="{FF2B5EF4-FFF2-40B4-BE49-F238E27FC236}">
                      <a16:creationId xmlns:a16="http://schemas.microsoft.com/office/drawing/2014/main" id="{C1627EDD-44F1-3729-B8C5-E9F82CBA357D}"/>
                    </a:ext>
                  </a:extLst>
                </p:cNvPr>
                <p:cNvPicPr/>
                <p:nvPr/>
              </p:nvPicPr>
              <p:blipFill>
                <a:blip r:embed="rId946"/>
                <a:stretch>
                  <a:fillRect/>
                </a:stretch>
              </p:blipFill>
              <p:spPr>
                <a:xfrm>
                  <a:off x="7076293" y="6560187"/>
                  <a:ext cx="313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43" name="Freihand 642">
                  <a:extLst>
                    <a:ext uri="{FF2B5EF4-FFF2-40B4-BE49-F238E27FC236}">
                      <a16:creationId xmlns:a16="http://schemas.microsoft.com/office/drawing/2014/main" id="{0E118B8E-E554-0AE3-B6CC-B96785F4E4CE}"/>
                    </a:ext>
                  </a:extLst>
                </p14:cNvPr>
                <p14:cNvContentPartPr/>
                <p14:nvPr/>
              </p14:nvContentPartPr>
              <p14:xfrm>
                <a:off x="7277533" y="6491067"/>
                <a:ext cx="13320" cy="10440"/>
              </p14:xfrm>
            </p:contentPart>
          </mc:Choice>
          <mc:Fallback xmlns="">
            <p:pic>
              <p:nvPicPr>
                <p:cNvPr id="643" name="Freihand 642">
                  <a:extLst>
                    <a:ext uri="{FF2B5EF4-FFF2-40B4-BE49-F238E27FC236}">
                      <a16:creationId xmlns:a16="http://schemas.microsoft.com/office/drawing/2014/main" id="{0E118B8E-E554-0AE3-B6CC-B96785F4E4CE}"/>
                    </a:ext>
                  </a:extLst>
                </p:cNvPr>
                <p:cNvPicPr/>
                <p:nvPr/>
              </p:nvPicPr>
              <p:blipFill>
                <a:blip r:embed="rId948"/>
                <a:stretch>
                  <a:fillRect/>
                </a:stretch>
              </p:blipFill>
              <p:spPr>
                <a:xfrm>
                  <a:off x="7268533" y="6482427"/>
                  <a:ext cx="30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44" name="Freihand 643">
                  <a:extLst>
                    <a:ext uri="{FF2B5EF4-FFF2-40B4-BE49-F238E27FC236}">
                      <a16:creationId xmlns:a16="http://schemas.microsoft.com/office/drawing/2014/main" id="{59A6357F-1E1A-92AE-8717-BBC872706C2D}"/>
                    </a:ext>
                  </a:extLst>
                </p14:cNvPr>
                <p14:cNvContentPartPr/>
                <p14:nvPr/>
              </p14:nvContentPartPr>
              <p14:xfrm>
                <a:off x="7491373" y="6456507"/>
                <a:ext cx="149040" cy="202320"/>
              </p14:xfrm>
            </p:contentPart>
          </mc:Choice>
          <mc:Fallback xmlns="">
            <p:pic>
              <p:nvPicPr>
                <p:cNvPr id="644" name="Freihand 643">
                  <a:extLst>
                    <a:ext uri="{FF2B5EF4-FFF2-40B4-BE49-F238E27FC236}">
                      <a16:creationId xmlns:a16="http://schemas.microsoft.com/office/drawing/2014/main" id="{59A6357F-1E1A-92AE-8717-BBC872706C2D}"/>
                    </a:ext>
                  </a:extLst>
                </p:cNvPr>
                <p:cNvPicPr/>
                <p:nvPr/>
              </p:nvPicPr>
              <p:blipFill>
                <a:blip r:embed="rId950"/>
                <a:stretch>
                  <a:fillRect/>
                </a:stretch>
              </p:blipFill>
              <p:spPr>
                <a:xfrm>
                  <a:off x="7482373" y="6447867"/>
                  <a:ext cx="1666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45" name="Freihand 644">
                  <a:extLst>
                    <a:ext uri="{FF2B5EF4-FFF2-40B4-BE49-F238E27FC236}">
                      <a16:creationId xmlns:a16="http://schemas.microsoft.com/office/drawing/2014/main" id="{6524F317-F8A5-C4E3-AB75-382D4961600C}"/>
                    </a:ext>
                  </a:extLst>
                </p14:cNvPr>
                <p14:cNvContentPartPr/>
                <p14:nvPr/>
              </p14:nvContentPartPr>
              <p14:xfrm>
                <a:off x="7606573" y="6563067"/>
                <a:ext cx="61920" cy="57600"/>
              </p14:xfrm>
            </p:contentPart>
          </mc:Choice>
          <mc:Fallback xmlns="">
            <p:pic>
              <p:nvPicPr>
                <p:cNvPr id="645" name="Freihand 644">
                  <a:extLst>
                    <a:ext uri="{FF2B5EF4-FFF2-40B4-BE49-F238E27FC236}">
                      <a16:creationId xmlns:a16="http://schemas.microsoft.com/office/drawing/2014/main" id="{6524F317-F8A5-C4E3-AB75-382D4961600C}"/>
                    </a:ext>
                  </a:extLst>
                </p:cNvPr>
                <p:cNvPicPr/>
                <p:nvPr/>
              </p:nvPicPr>
              <p:blipFill>
                <a:blip r:embed="rId952"/>
                <a:stretch>
                  <a:fillRect/>
                </a:stretch>
              </p:blipFill>
              <p:spPr>
                <a:xfrm>
                  <a:off x="7597573" y="6554067"/>
                  <a:ext cx="79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46" name="Freihand 645">
                  <a:extLst>
                    <a:ext uri="{FF2B5EF4-FFF2-40B4-BE49-F238E27FC236}">
                      <a16:creationId xmlns:a16="http://schemas.microsoft.com/office/drawing/2014/main" id="{C7911DDE-F4F1-AB2D-67E2-BCB1676C2EF2}"/>
                    </a:ext>
                  </a:extLst>
                </p14:cNvPr>
                <p14:cNvContentPartPr/>
                <p14:nvPr/>
              </p14:nvContentPartPr>
              <p14:xfrm>
                <a:off x="7707373" y="6533187"/>
                <a:ext cx="224640" cy="95760"/>
              </p14:xfrm>
            </p:contentPart>
          </mc:Choice>
          <mc:Fallback xmlns="">
            <p:pic>
              <p:nvPicPr>
                <p:cNvPr id="646" name="Freihand 645">
                  <a:extLst>
                    <a:ext uri="{FF2B5EF4-FFF2-40B4-BE49-F238E27FC236}">
                      <a16:creationId xmlns:a16="http://schemas.microsoft.com/office/drawing/2014/main" id="{C7911DDE-F4F1-AB2D-67E2-BCB1676C2EF2}"/>
                    </a:ext>
                  </a:extLst>
                </p:cNvPr>
                <p:cNvPicPr/>
                <p:nvPr/>
              </p:nvPicPr>
              <p:blipFill>
                <a:blip r:embed="rId954"/>
                <a:stretch>
                  <a:fillRect/>
                </a:stretch>
              </p:blipFill>
              <p:spPr>
                <a:xfrm>
                  <a:off x="7698733" y="6524187"/>
                  <a:ext cx="242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47" name="Freihand 646">
                  <a:extLst>
                    <a:ext uri="{FF2B5EF4-FFF2-40B4-BE49-F238E27FC236}">
                      <a16:creationId xmlns:a16="http://schemas.microsoft.com/office/drawing/2014/main" id="{01D43A10-B172-FF02-315A-A562A76E015A}"/>
                    </a:ext>
                  </a:extLst>
                </p14:cNvPr>
                <p14:cNvContentPartPr/>
                <p14:nvPr/>
              </p14:nvContentPartPr>
              <p14:xfrm>
                <a:off x="7978453" y="6554787"/>
                <a:ext cx="104400" cy="68760"/>
              </p14:xfrm>
            </p:contentPart>
          </mc:Choice>
          <mc:Fallback xmlns="">
            <p:pic>
              <p:nvPicPr>
                <p:cNvPr id="647" name="Freihand 646">
                  <a:extLst>
                    <a:ext uri="{FF2B5EF4-FFF2-40B4-BE49-F238E27FC236}">
                      <a16:creationId xmlns:a16="http://schemas.microsoft.com/office/drawing/2014/main" id="{01D43A10-B172-FF02-315A-A562A76E015A}"/>
                    </a:ext>
                  </a:extLst>
                </p:cNvPr>
                <p:cNvPicPr/>
                <p:nvPr/>
              </p:nvPicPr>
              <p:blipFill>
                <a:blip r:embed="rId956"/>
                <a:stretch>
                  <a:fillRect/>
                </a:stretch>
              </p:blipFill>
              <p:spPr>
                <a:xfrm>
                  <a:off x="7969813" y="6545787"/>
                  <a:ext cx="122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48" name="Freihand 647">
                  <a:extLst>
                    <a:ext uri="{FF2B5EF4-FFF2-40B4-BE49-F238E27FC236}">
                      <a16:creationId xmlns:a16="http://schemas.microsoft.com/office/drawing/2014/main" id="{02842C39-082B-3585-03D9-CECA0CE33D6D}"/>
                    </a:ext>
                  </a:extLst>
                </p14:cNvPr>
                <p14:cNvContentPartPr/>
                <p14:nvPr/>
              </p14:nvContentPartPr>
              <p14:xfrm>
                <a:off x="8147293" y="6615627"/>
                <a:ext cx="4680" cy="16560"/>
              </p14:xfrm>
            </p:contentPart>
          </mc:Choice>
          <mc:Fallback xmlns="">
            <p:pic>
              <p:nvPicPr>
                <p:cNvPr id="648" name="Freihand 647">
                  <a:extLst>
                    <a:ext uri="{FF2B5EF4-FFF2-40B4-BE49-F238E27FC236}">
                      <a16:creationId xmlns:a16="http://schemas.microsoft.com/office/drawing/2014/main" id="{02842C39-082B-3585-03D9-CECA0CE33D6D}"/>
                    </a:ext>
                  </a:extLst>
                </p:cNvPr>
                <p:cNvPicPr/>
                <p:nvPr/>
              </p:nvPicPr>
              <p:blipFill>
                <a:blip r:embed="rId958"/>
                <a:stretch>
                  <a:fillRect/>
                </a:stretch>
              </p:blipFill>
              <p:spPr>
                <a:xfrm>
                  <a:off x="8138293" y="6606627"/>
                  <a:ext cx="22320" cy="34200"/>
                </a:xfrm>
                <a:prstGeom prst="rect">
                  <a:avLst/>
                </a:prstGeom>
              </p:spPr>
            </p:pic>
          </mc:Fallback>
        </mc:AlternateContent>
      </p:grpSp>
      <p:grpSp>
        <p:nvGrpSpPr>
          <p:cNvPr id="658" name="Gruppieren 657">
            <a:extLst>
              <a:ext uri="{FF2B5EF4-FFF2-40B4-BE49-F238E27FC236}">
                <a16:creationId xmlns:a16="http://schemas.microsoft.com/office/drawing/2014/main" id="{9CC6DB6D-441A-2E88-DB99-4145E65CB145}"/>
              </a:ext>
            </a:extLst>
          </p:cNvPr>
          <p:cNvGrpSpPr/>
          <p:nvPr/>
        </p:nvGrpSpPr>
        <p:grpSpPr>
          <a:xfrm>
            <a:off x="4707133" y="2827347"/>
            <a:ext cx="2281680" cy="689760"/>
            <a:chOff x="4707133" y="2827347"/>
            <a:chExt cx="2281680" cy="689760"/>
          </a:xfrm>
        </p:grpSpPr>
        <mc:AlternateContent xmlns:mc="http://schemas.openxmlformats.org/markup-compatibility/2006" xmlns:p14="http://schemas.microsoft.com/office/powerpoint/2010/main">
          <mc:Choice Requires="p14">
            <p:contentPart p14:bwMode="auto" r:id="rId959">
              <p14:nvContentPartPr>
                <p14:cNvPr id="415" name="Freihand 414">
                  <a:extLst>
                    <a:ext uri="{FF2B5EF4-FFF2-40B4-BE49-F238E27FC236}">
                      <a16:creationId xmlns:a16="http://schemas.microsoft.com/office/drawing/2014/main" id="{C41F0550-0C6A-C8EF-9B8D-06D6918CAF6A}"/>
                    </a:ext>
                  </a:extLst>
                </p14:cNvPr>
                <p14:cNvContentPartPr/>
                <p14:nvPr/>
              </p14:nvContentPartPr>
              <p14:xfrm>
                <a:off x="4707133" y="3055227"/>
                <a:ext cx="320040" cy="14040"/>
              </p14:xfrm>
            </p:contentPart>
          </mc:Choice>
          <mc:Fallback xmlns="">
            <p:pic>
              <p:nvPicPr>
                <p:cNvPr id="415" name="Freihand 414">
                  <a:extLst>
                    <a:ext uri="{FF2B5EF4-FFF2-40B4-BE49-F238E27FC236}">
                      <a16:creationId xmlns:a16="http://schemas.microsoft.com/office/drawing/2014/main" id="{C41F0550-0C6A-C8EF-9B8D-06D6918CAF6A}"/>
                    </a:ext>
                  </a:extLst>
                </p:cNvPr>
                <p:cNvPicPr/>
                <p:nvPr/>
              </p:nvPicPr>
              <p:blipFill>
                <a:blip r:embed="rId960"/>
                <a:stretch>
                  <a:fillRect/>
                </a:stretch>
              </p:blipFill>
              <p:spPr>
                <a:xfrm>
                  <a:off x="4698133" y="3046587"/>
                  <a:ext cx="337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416" name="Freihand 415">
                  <a:extLst>
                    <a:ext uri="{FF2B5EF4-FFF2-40B4-BE49-F238E27FC236}">
                      <a16:creationId xmlns:a16="http://schemas.microsoft.com/office/drawing/2014/main" id="{801A7736-7330-7792-2657-406017900D58}"/>
                    </a:ext>
                  </a:extLst>
                </p14:cNvPr>
                <p14:cNvContentPartPr/>
                <p14:nvPr/>
              </p14:nvContentPartPr>
              <p14:xfrm>
                <a:off x="5206813" y="3042267"/>
                <a:ext cx="297720" cy="10800"/>
              </p14:xfrm>
            </p:contentPart>
          </mc:Choice>
          <mc:Fallback xmlns="">
            <p:pic>
              <p:nvPicPr>
                <p:cNvPr id="416" name="Freihand 415">
                  <a:extLst>
                    <a:ext uri="{FF2B5EF4-FFF2-40B4-BE49-F238E27FC236}">
                      <a16:creationId xmlns:a16="http://schemas.microsoft.com/office/drawing/2014/main" id="{801A7736-7330-7792-2657-406017900D58}"/>
                    </a:ext>
                  </a:extLst>
                </p:cNvPr>
                <p:cNvPicPr/>
                <p:nvPr/>
              </p:nvPicPr>
              <p:blipFill>
                <a:blip r:embed="rId962"/>
                <a:stretch>
                  <a:fillRect/>
                </a:stretch>
              </p:blipFill>
              <p:spPr>
                <a:xfrm>
                  <a:off x="5198173" y="3033267"/>
                  <a:ext cx="31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419" name="Freihand 418">
                  <a:extLst>
                    <a:ext uri="{FF2B5EF4-FFF2-40B4-BE49-F238E27FC236}">
                      <a16:creationId xmlns:a16="http://schemas.microsoft.com/office/drawing/2014/main" id="{5379A2A9-FB42-37EC-4E7B-BD7EDD64636E}"/>
                    </a:ext>
                  </a:extLst>
                </p14:cNvPr>
                <p14:cNvContentPartPr/>
                <p14:nvPr/>
              </p14:nvContentPartPr>
              <p14:xfrm>
                <a:off x="5742853" y="3035427"/>
                <a:ext cx="109080" cy="6840"/>
              </p14:xfrm>
            </p:contentPart>
          </mc:Choice>
          <mc:Fallback xmlns="">
            <p:pic>
              <p:nvPicPr>
                <p:cNvPr id="419" name="Freihand 418">
                  <a:extLst>
                    <a:ext uri="{FF2B5EF4-FFF2-40B4-BE49-F238E27FC236}">
                      <a16:creationId xmlns:a16="http://schemas.microsoft.com/office/drawing/2014/main" id="{5379A2A9-FB42-37EC-4E7B-BD7EDD64636E}"/>
                    </a:ext>
                  </a:extLst>
                </p:cNvPr>
                <p:cNvPicPr/>
                <p:nvPr/>
              </p:nvPicPr>
              <p:blipFill>
                <a:blip r:embed="rId964"/>
                <a:stretch>
                  <a:fillRect/>
                </a:stretch>
              </p:blipFill>
              <p:spPr>
                <a:xfrm>
                  <a:off x="5734213" y="3026427"/>
                  <a:ext cx="126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420" name="Freihand 419">
                  <a:extLst>
                    <a:ext uri="{FF2B5EF4-FFF2-40B4-BE49-F238E27FC236}">
                      <a16:creationId xmlns:a16="http://schemas.microsoft.com/office/drawing/2014/main" id="{2FED2544-705D-F3C4-6715-952B79D4D5E8}"/>
                    </a:ext>
                  </a:extLst>
                </p14:cNvPr>
                <p14:cNvContentPartPr/>
                <p14:nvPr/>
              </p14:nvContentPartPr>
              <p14:xfrm>
                <a:off x="5990533" y="3015267"/>
                <a:ext cx="242280" cy="16200"/>
              </p14:xfrm>
            </p:contentPart>
          </mc:Choice>
          <mc:Fallback xmlns="">
            <p:pic>
              <p:nvPicPr>
                <p:cNvPr id="420" name="Freihand 419">
                  <a:extLst>
                    <a:ext uri="{FF2B5EF4-FFF2-40B4-BE49-F238E27FC236}">
                      <a16:creationId xmlns:a16="http://schemas.microsoft.com/office/drawing/2014/main" id="{2FED2544-705D-F3C4-6715-952B79D4D5E8}"/>
                    </a:ext>
                  </a:extLst>
                </p:cNvPr>
                <p:cNvPicPr/>
                <p:nvPr/>
              </p:nvPicPr>
              <p:blipFill>
                <a:blip r:embed="rId966"/>
                <a:stretch>
                  <a:fillRect/>
                </a:stretch>
              </p:blipFill>
              <p:spPr>
                <a:xfrm>
                  <a:off x="5981533" y="3006627"/>
                  <a:ext cx="259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421" name="Freihand 420">
                  <a:extLst>
                    <a:ext uri="{FF2B5EF4-FFF2-40B4-BE49-F238E27FC236}">
                      <a16:creationId xmlns:a16="http://schemas.microsoft.com/office/drawing/2014/main" id="{94444D46-14EF-176F-EDF8-0D3EC2B9EEB3}"/>
                    </a:ext>
                  </a:extLst>
                </p14:cNvPr>
                <p14:cNvContentPartPr/>
                <p14:nvPr/>
              </p14:nvContentPartPr>
              <p14:xfrm>
                <a:off x="6333613" y="2981067"/>
                <a:ext cx="377280" cy="25200"/>
              </p14:xfrm>
            </p:contentPart>
          </mc:Choice>
          <mc:Fallback xmlns="">
            <p:pic>
              <p:nvPicPr>
                <p:cNvPr id="421" name="Freihand 420">
                  <a:extLst>
                    <a:ext uri="{FF2B5EF4-FFF2-40B4-BE49-F238E27FC236}">
                      <a16:creationId xmlns:a16="http://schemas.microsoft.com/office/drawing/2014/main" id="{94444D46-14EF-176F-EDF8-0D3EC2B9EEB3}"/>
                    </a:ext>
                  </a:extLst>
                </p:cNvPr>
                <p:cNvPicPr/>
                <p:nvPr/>
              </p:nvPicPr>
              <p:blipFill>
                <a:blip r:embed="rId968"/>
                <a:stretch>
                  <a:fillRect/>
                </a:stretch>
              </p:blipFill>
              <p:spPr>
                <a:xfrm>
                  <a:off x="6324613" y="2972427"/>
                  <a:ext cx="394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423" name="Freihand 422">
                  <a:extLst>
                    <a:ext uri="{FF2B5EF4-FFF2-40B4-BE49-F238E27FC236}">
                      <a16:creationId xmlns:a16="http://schemas.microsoft.com/office/drawing/2014/main" id="{971443D0-EC32-4E68-F6D5-99CB4F8EF654}"/>
                    </a:ext>
                  </a:extLst>
                </p14:cNvPr>
                <p14:cNvContentPartPr/>
                <p14:nvPr/>
              </p14:nvContentPartPr>
              <p14:xfrm>
                <a:off x="6803053" y="2959107"/>
                <a:ext cx="177120" cy="29520"/>
              </p14:xfrm>
            </p:contentPart>
          </mc:Choice>
          <mc:Fallback xmlns="">
            <p:pic>
              <p:nvPicPr>
                <p:cNvPr id="423" name="Freihand 422">
                  <a:extLst>
                    <a:ext uri="{FF2B5EF4-FFF2-40B4-BE49-F238E27FC236}">
                      <a16:creationId xmlns:a16="http://schemas.microsoft.com/office/drawing/2014/main" id="{971443D0-EC32-4E68-F6D5-99CB4F8EF654}"/>
                    </a:ext>
                  </a:extLst>
                </p:cNvPr>
                <p:cNvPicPr/>
                <p:nvPr/>
              </p:nvPicPr>
              <p:blipFill>
                <a:blip r:embed="rId970"/>
                <a:stretch>
                  <a:fillRect/>
                </a:stretch>
              </p:blipFill>
              <p:spPr>
                <a:xfrm>
                  <a:off x="6794053" y="2950107"/>
                  <a:ext cx="194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424" name="Freihand 423">
                  <a:extLst>
                    <a:ext uri="{FF2B5EF4-FFF2-40B4-BE49-F238E27FC236}">
                      <a16:creationId xmlns:a16="http://schemas.microsoft.com/office/drawing/2014/main" id="{0AE16861-56FA-BBA4-1033-D25ED5F45840}"/>
                    </a:ext>
                  </a:extLst>
                </p14:cNvPr>
                <p14:cNvContentPartPr/>
                <p14:nvPr/>
              </p14:nvContentPartPr>
              <p14:xfrm>
                <a:off x="6865333" y="2959467"/>
                <a:ext cx="48240" cy="15840"/>
              </p14:xfrm>
            </p:contentPart>
          </mc:Choice>
          <mc:Fallback xmlns="">
            <p:pic>
              <p:nvPicPr>
                <p:cNvPr id="424" name="Freihand 423">
                  <a:extLst>
                    <a:ext uri="{FF2B5EF4-FFF2-40B4-BE49-F238E27FC236}">
                      <a16:creationId xmlns:a16="http://schemas.microsoft.com/office/drawing/2014/main" id="{0AE16861-56FA-BBA4-1033-D25ED5F45840}"/>
                    </a:ext>
                  </a:extLst>
                </p:cNvPr>
                <p:cNvPicPr/>
                <p:nvPr/>
              </p:nvPicPr>
              <p:blipFill>
                <a:blip r:embed="rId972"/>
                <a:stretch>
                  <a:fillRect/>
                </a:stretch>
              </p:blipFill>
              <p:spPr>
                <a:xfrm>
                  <a:off x="6856693" y="2950827"/>
                  <a:ext cx="65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425" name="Freihand 424">
                  <a:extLst>
                    <a:ext uri="{FF2B5EF4-FFF2-40B4-BE49-F238E27FC236}">
                      <a16:creationId xmlns:a16="http://schemas.microsoft.com/office/drawing/2014/main" id="{2AA58BA7-1452-48F2-DED5-0AB9936CCD67}"/>
                    </a:ext>
                  </a:extLst>
                </p14:cNvPr>
                <p14:cNvContentPartPr/>
                <p14:nvPr/>
              </p14:nvContentPartPr>
              <p14:xfrm>
                <a:off x="5687053" y="3034347"/>
                <a:ext cx="141120" cy="21240"/>
              </p14:xfrm>
            </p:contentPart>
          </mc:Choice>
          <mc:Fallback xmlns="">
            <p:pic>
              <p:nvPicPr>
                <p:cNvPr id="425" name="Freihand 424">
                  <a:extLst>
                    <a:ext uri="{FF2B5EF4-FFF2-40B4-BE49-F238E27FC236}">
                      <a16:creationId xmlns:a16="http://schemas.microsoft.com/office/drawing/2014/main" id="{2AA58BA7-1452-48F2-DED5-0AB9936CCD67}"/>
                    </a:ext>
                  </a:extLst>
                </p:cNvPr>
                <p:cNvPicPr/>
                <p:nvPr/>
              </p:nvPicPr>
              <p:blipFill>
                <a:blip r:embed="rId974"/>
                <a:stretch>
                  <a:fillRect/>
                </a:stretch>
              </p:blipFill>
              <p:spPr>
                <a:xfrm>
                  <a:off x="5678413" y="3025347"/>
                  <a:ext cx="158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430" name="Freihand 429">
                  <a:extLst>
                    <a:ext uri="{FF2B5EF4-FFF2-40B4-BE49-F238E27FC236}">
                      <a16:creationId xmlns:a16="http://schemas.microsoft.com/office/drawing/2014/main" id="{E8BC66DB-9969-D9CB-8801-10C6F6781FC6}"/>
                    </a:ext>
                  </a:extLst>
                </p14:cNvPr>
                <p14:cNvContentPartPr/>
                <p14:nvPr/>
              </p14:nvContentPartPr>
              <p14:xfrm>
                <a:off x="5311213" y="2990067"/>
                <a:ext cx="181800" cy="247320"/>
              </p14:xfrm>
            </p:contentPart>
          </mc:Choice>
          <mc:Fallback xmlns="">
            <p:pic>
              <p:nvPicPr>
                <p:cNvPr id="430" name="Freihand 429">
                  <a:extLst>
                    <a:ext uri="{FF2B5EF4-FFF2-40B4-BE49-F238E27FC236}">
                      <a16:creationId xmlns:a16="http://schemas.microsoft.com/office/drawing/2014/main" id="{E8BC66DB-9969-D9CB-8801-10C6F6781FC6}"/>
                    </a:ext>
                  </a:extLst>
                </p:cNvPr>
                <p:cNvPicPr/>
                <p:nvPr/>
              </p:nvPicPr>
              <p:blipFill>
                <a:blip r:embed="rId976"/>
                <a:stretch>
                  <a:fillRect/>
                </a:stretch>
              </p:blipFill>
              <p:spPr>
                <a:xfrm>
                  <a:off x="5302573" y="2981067"/>
                  <a:ext cx="199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431" name="Freihand 430">
                  <a:extLst>
                    <a:ext uri="{FF2B5EF4-FFF2-40B4-BE49-F238E27FC236}">
                      <a16:creationId xmlns:a16="http://schemas.microsoft.com/office/drawing/2014/main" id="{EFD519E7-613B-1D15-EEDE-5EC1B5FD2737}"/>
                    </a:ext>
                  </a:extLst>
                </p14:cNvPr>
                <p14:cNvContentPartPr/>
                <p14:nvPr/>
              </p14:nvContentPartPr>
              <p14:xfrm>
                <a:off x="5491213" y="3090507"/>
                <a:ext cx="100440" cy="112680"/>
              </p14:xfrm>
            </p:contentPart>
          </mc:Choice>
          <mc:Fallback xmlns="">
            <p:pic>
              <p:nvPicPr>
                <p:cNvPr id="431" name="Freihand 430">
                  <a:extLst>
                    <a:ext uri="{FF2B5EF4-FFF2-40B4-BE49-F238E27FC236}">
                      <a16:creationId xmlns:a16="http://schemas.microsoft.com/office/drawing/2014/main" id="{EFD519E7-613B-1D15-EEDE-5EC1B5FD2737}"/>
                    </a:ext>
                  </a:extLst>
                </p:cNvPr>
                <p:cNvPicPr/>
                <p:nvPr/>
              </p:nvPicPr>
              <p:blipFill>
                <a:blip r:embed="rId978"/>
                <a:stretch>
                  <a:fillRect/>
                </a:stretch>
              </p:blipFill>
              <p:spPr>
                <a:xfrm>
                  <a:off x="5482213" y="3081507"/>
                  <a:ext cx="118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432" name="Freihand 431">
                  <a:extLst>
                    <a:ext uri="{FF2B5EF4-FFF2-40B4-BE49-F238E27FC236}">
                      <a16:creationId xmlns:a16="http://schemas.microsoft.com/office/drawing/2014/main" id="{70DEBB74-3430-FA36-88AE-D40A9C5D6578}"/>
                    </a:ext>
                  </a:extLst>
                </p14:cNvPr>
                <p14:cNvContentPartPr/>
                <p14:nvPr/>
              </p14:nvContentPartPr>
              <p14:xfrm>
                <a:off x="5567173" y="2827347"/>
                <a:ext cx="89640" cy="196200"/>
              </p14:xfrm>
            </p:contentPart>
          </mc:Choice>
          <mc:Fallback xmlns="">
            <p:pic>
              <p:nvPicPr>
                <p:cNvPr id="432" name="Freihand 431">
                  <a:extLst>
                    <a:ext uri="{FF2B5EF4-FFF2-40B4-BE49-F238E27FC236}">
                      <a16:creationId xmlns:a16="http://schemas.microsoft.com/office/drawing/2014/main" id="{70DEBB74-3430-FA36-88AE-D40A9C5D6578}"/>
                    </a:ext>
                  </a:extLst>
                </p:cNvPr>
                <p:cNvPicPr/>
                <p:nvPr/>
              </p:nvPicPr>
              <p:blipFill>
                <a:blip r:embed="rId980"/>
                <a:stretch>
                  <a:fillRect/>
                </a:stretch>
              </p:blipFill>
              <p:spPr>
                <a:xfrm>
                  <a:off x="5558173" y="2818707"/>
                  <a:ext cx="107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433" name="Freihand 432">
                  <a:extLst>
                    <a:ext uri="{FF2B5EF4-FFF2-40B4-BE49-F238E27FC236}">
                      <a16:creationId xmlns:a16="http://schemas.microsoft.com/office/drawing/2014/main" id="{73C6897A-45F8-F033-365A-F520FA7B60AA}"/>
                    </a:ext>
                  </a:extLst>
                </p14:cNvPr>
                <p14:cNvContentPartPr/>
                <p14:nvPr/>
              </p14:nvContentPartPr>
              <p14:xfrm>
                <a:off x="5550973" y="2896467"/>
                <a:ext cx="130680" cy="19440"/>
              </p14:xfrm>
            </p:contentPart>
          </mc:Choice>
          <mc:Fallback xmlns="">
            <p:pic>
              <p:nvPicPr>
                <p:cNvPr id="433" name="Freihand 432">
                  <a:extLst>
                    <a:ext uri="{FF2B5EF4-FFF2-40B4-BE49-F238E27FC236}">
                      <a16:creationId xmlns:a16="http://schemas.microsoft.com/office/drawing/2014/main" id="{73C6897A-45F8-F033-365A-F520FA7B60AA}"/>
                    </a:ext>
                  </a:extLst>
                </p:cNvPr>
                <p:cNvPicPr/>
                <p:nvPr/>
              </p:nvPicPr>
              <p:blipFill>
                <a:blip r:embed="rId982"/>
                <a:stretch>
                  <a:fillRect/>
                </a:stretch>
              </p:blipFill>
              <p:spPr>
                <a:xfrm>
                  <a:off x="5542333" y="2887827"/>
                  <a:ext cx="148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50" name="Freihand 649">
                  <a:extLst>
                    <a:ext uri="{FF2B5EF4-FFF2-40B4-BE49-F238E27FC236}">
                      <a16:creationId xmlns:a16="http://schemas.microsoft.com/office/drawing/2014/main" id="{18C78FDC-03E6-7CA3-F373-04E5B95622B3}"/>
                    </a:ext>
                  </a:extLst>
                </p14:cNvPr>
                <p14:cNvContentPartPr/>
                <p14:nvPr/>
              </p14:nvContentPartPr>
              <p14:xfrm>
                <a:off x="6812413" y="3035427"/>
                <a:ext cx="41760" cy="131400"/>
              </p14:xfrm>
            </p:contentPart>
          </mc:Choice>
          <mc:Fallback xmlns="">
            <p:pic>
              <p:nvPicPr>
                <p:cNvPr id="650" name="Freihand 649">
                  <a:extLst>
                    <a:ext uri="{FF2B5EF4-FFF2-40B4-BE49-F238E27FC236}">
                      <a16:creationId xmlns:a16="http://schemas.microsoft.com/office/drawing/2014/main" id="{18C78FDC-03E6-7CA3-F373-04E5B95622B3}"/>
                    </a:ext>
                  </a:extLst>
                </p:cNvPr>
                <p:cNvPicPr/>
                <p:nvPr/>
              </p:nvPicPr>
              <p:blipFill>
                <a:blip r:embed="rId984"/>
                <a:stretch>
                  <a:fillRect/>
                </a:stretch>
              </p:blipFill>
              <p:spPr>
                <a:xfrm>
                  <a:off x="6803413" y="3026427"/>
                  <a:ext cx="59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51" name="Freihand 650">
                  <a:extLst>
                    <a:ext uri="{FF2B5EF4-FFF2-40B4-BE49-F238E27FC236}">
                      <a16:creationId xmlns:a16="http://schemas.microsoft.com/office/drawing/2014/main" id="{17B5286E-CDFD-9ADA-B7AA-D64ECF52FC21}"/>
                    </a:ext>
                  </a:extLst>
                </p14:cNvPr>
                <p14:cNvContentPartPr/>
                <p14:nvPr/>
              </p14:nvContentPartPr>
              <p14:xfrm>
                <a:off x="6867853" y="3192027"/>
                <a:ext cx="30600" cy="325080"/>
              </p14:xfrm>
            </p:contentPart>
          </mc:Choice>
          <mc:Fallback xmlns="">
            <p:pic>
              <p:nvPicPr>
                <p:cNvPr id="651" name="Freihand 650">
                  <a:extLst>
                    <a:ext uri="{FF2B5EF4-FFF2-40B4-BE49-F238E27FC236}">
                      <a16:creationId xmlns:a16="http://schemas.microsoft.com/office/drawing/2014/main" id="{17B5286E-CDFD-9ADA-B7AA-D64ECF52FC21}"/>
                    </a:ext>
                  </a:extLst>
                </p:cNvPr>
                <p:cNvPicPr/>
                <p:nvPr/>
              </p:nvPicPr>
              <p:blipFill>
                <a:blip r:embed="rId986"/>
                <a:stretch>
                  <a:fillRect/>
                </a:stretch>
              </p:blipFill>
              <p:spPr>
                <a:xfrm>
                  <a:off x="6858853" y="3183027"/>
                  <a:ext cx="482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54" name="Freihand 653">
                  <a:extLst>
                    <a:ext uri="{FF2B5EF4-FFF2-40B4-BE49-F238E27FC236}">
                      <a16:creationId xmlns:a16="http://schemas.microsoft.com/office/drawing/2014/main" id="{E6B7DCA4-F3B9-B4DC-566C-3B6D8E249A43}"/>
                    </a:ext>
                  </a:extLst>
                </p14:cNvPr>
                <p14:cNvContentPartPr/>
                <p14:nvPr/>
              </p14:nvContentPartPr>
              <p14:xfrm>
                <a:off x="6957493" y="2993307"/>
                <a:ext cx="31320" cy="520560"/>
              </p14:xfrm>
            </p:contentPart>
          </mc:Choice>
          <mc:Fallback xmlns="">
            <p:pic>
              <p:nvPicPr>
                <p:cNvPr id="654" name="Freihand 653">
                  <a:extLst>
                    <a:ext uri="{FF2B5EF4-FFF2-40B4-BE49-F238E27FC236}">
                      <a16:creationId xmlns:a16="http://schemas.microsoft.com/office/drawing/2014/main" id="{E6B7DCA4-F3B9-B4DC-566C-3B6D8E249A43}"/>
                    </a:ext>
                  </a:extLst>
                </p:cNvPr>
                <p:cNvPicPr/>
                <p:nvPr/>
              </p:nvPicPr>
              <p:blipFill>
                <a:blip r:embed="rId988"/>
                <a:stretch>
                  <a:fillRect/>
                </a:stretch>
              </p:blipFill>
              <p:spPr>
                <a:xfrm>
                  <a:off x="6948493" y="2984307"/>
                  <a:ext cx="48960" cy="538200"/>
                </a:xfrm>
                <a:prstGeom prst="rect">
                  <a:avLst/>
                </a:prstGeom>
              </p:spPr>
            </p:pic>
          </mc:Fallback>
        </mc:AlternateContent>
      </p:grpSp>
      <p:grpSp>
        <p:nvGrpSpPr>
          <p:cNvPr id="657" name="Gruppieren 656">
            <a:extLst>
              <a:ext uri="{FF2B5EF4-FFF2-40B4-BE49-F238E27FC236}">
                <a16:creationId xmlns:a16="http://schemas.microsoft.com/office/drawing/2014/main" id="{03CB399A-6A9A-34EA-AC23-5FE06BCEBA15}"/>
              </a:ext>
            </a:extLst>
          </p:cNvPr>
          <p:cNvGrpSpPr/>
          <p:nvPr/>
        </p:nvGrpSpPr>
        <p:grpSpPr>
          <a:xfrm>
            <a:off x="6770293" y="3609627"/>
            <a:ext cx="230040" cy="972360"/>
            <a:chOff x="6770293" y="3609627"/>
            <a:chExt cx="230040" cy="972360"/>
          </a:xfrm>
        </p:grpSpPr>
        <mc:AlternateContent xmlns:mc="http://schemas.openxmlformats.org/markup-compatibility/2006" xmlns:p14="http://schemas.microsoft.com/office/powerpoint/2010/main">
          <mc:Choice Requires="p14">
            <p:contentPart p14:bwMode="auto" r:id="rId989">
              <p14:nvContentPartPr>
                <p14:cNvPr id="652" name="Freihand 651">
                  <a:extLst>
                    <a:ext uri="{FF2B5EF4-FFF2-40B4-BE49-F238E27FC236}">
                      <a16:creationId xmlns:a16="http://schemas.microsoft.com/office/drawing/2014/main" id="{CE38AD82-8AB8-6412-5569-E7234A62B498}"/>
                    </a:ext>
                  </a:extLst>
                </p14:cNvPr>
                <p14:cNvContentPartPr/>
                <p14:nvPr/>
              </p14:nvContentPartPr>
              <p14:xfrm>
                <a:off x="6770293" y="3962787"/>
                <a:ext cx="101880" cy="619200"/>
              </p14:xfrm>
            </p:contentPart>
          </mc:Choice>
          <mc:Fallback xmlns="">
            <p:pic>
              <p:nvPicPr>
                <p:cNvPr id="652" name="Freihand 651">
                  <a:extLst>
                    <a:ext uri="{FF2B5EF4-FFF2-40B4-BE49-F238E27FC236}">
                      <a16:creationId xmlns:a16="http://schemas.microsoft.com/office/drawing/2014/main" id="{CE38AD82-8AB8-6412-5569-E7234A62B498}"/>
                    </a:ext>
                  </a:extLst>
                </p:cNvPr>
                <p:cNvPicPr/>
                <p:nvPr/>
              </p:nvPicPr>
              <p:blipFill>
                <a:blip r:embed="rId990"/>
                <a:stretch>
                  <a:fillRect/>
                </a:stretch>
              </p:blipFill>
              <p:spPr>
                <a:xfrm>
                  <a:off x="6761653" y="3954147"/>
                  <a:ext cx="119520"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55" name="Freihand 654">
                  <a:extLst>
                    <a:ext uri="{FF2B5EF4-FFF2-40B4-BE49-F238E27FC236}">
                      <a16:creationId xmlns:a16="http://schemas.microsoft.com/office/drawing/2014/main" id="{586F57CB-28B2-8A11-F21B-B34102E5BA45}"/>
                    </a:ext>
                  </a:extLst>
                </p14:cNvPr>
                <p14:cNvContentPartPr/>
                <p14:nvPr/>
              </p14:nvContentPartPr>
              <p14:xfrm>
                <a:off x="6982693" y="3609627"/>
                <a:ext cx="17640" cy="516240"/>
              </p14:xfrm>
            </p:contentPart>
          </mc:Choice>
          <mc:Fallback xmlns="">
            <p:pic>
              <p:nvPicPr>
                <p:cNvPr id="655" name="Freihand 654">
                  <a:extLst>
                    <a:ext uri="{FF2B5EF4-FFF2-40B4-BE49-F238E27FC236}">
                      <a16:creationId xmlns:a16="http://schemas.microsoft.com/office/drawing/2014/main" id="{586F57CB-28B2-8A11-F21B-B34102E5BA45}"/>
                    </a:ext>
                  </a:extLst>
                </p:cNvPr>
                <p:cNvPicPr/>
                <p:nvPr/>
              </p:nvPicPr>
              <p:blipFill>
                <a:blip r:embed="rId992"/>
                <a:stretch>
                  <a:fillRect/>
                </a:stretch>
              </p:blipFill>
              <p:spPr>
                <a:xfrm>
                  <a:off x="6973693" y="3600987"/>
                  <a:ext cx="352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56" name="Freihand 655">
                  <a:extLst>
                    <a:ext uri="{FF2B5EF4-FFF2-40B4-BE49-F238E27FC236}">
                      <a16:creationId xmlns:a16="http://schemas.microsoft.com/office/drawing/2014/main" id="{53ADCFDD-B629-74BB-5722-6F1680FF9520}"/>
                    </a:ext>
                  </a:extLst>
                </p14:cNvPr>
                <p14:cNvContentPartPr/>
                <p14:nvPr/>
              </p14:nvContentPartPr>
              <p14:xfrm>
                <a:off x="6975133" y="4423227"/>
                <a:ext cx="8640" cy="156960"/>
              </p14:xfrm>
            </p:contentPart>
          </mc:Choice>
          <mc:Fallback xmlns="">
            <p:pic>
              <p:nvPicPr>
                <p:cNvPr id="656" name="Freihand 655">
                  <a:extLst>
                    <a:ext uri="{FF2B5EF4-FFF2-40B4-BE49-F238E27FC236}">
                      <a16:creationId xmlns:a16="http://schemas.microsoft.com/office/drawing/2014/main" id="{53ADCFDD-B629-74BB-5722-6F1680FF9520}"/>
                    </a:ext>
                  </a:extLst>
                </p:cNvPr>
                <p:cNvPicPr/>
                <p:nvPr/>
              </p:nvPicPr>
              <p:blipFill>
                <a:blip r:embed="rId994"/>
                <a:stretch>
                  <a:fillRect/>
                </a:stretch>
              </p:blipFill>
              <p:spPr>
                <a:xfrm>
                  <a:off x="6966493" y="4414227"/>
                  <a:ext cx="26280" cy="174600"/>
                </a:xfrm>
                <a:prstGeom prst="rect">
                  <a:avLst/>
                </a:prstGeom>
              </p:spPr>
            </p:pic>
          </mc:Fallback>
        </mc:AlternateContent>
      </p:grpSp>
      <p:grpSp>
        <p:nvGrpSpPr>
          <p:cNvPr id="663" name="Gruppieren 662">
            <a:extLst>
              <a:ext uri="{FF2B5EF4-FFF2-40B4-BE49-F238E27FC236}">
                <a16:creationId xmlns:a16="http://schemas.microsoft.com/office/drawing/2014/main" id="{85505A53-E39A-3133-FC02-B6BDAFC15D4E}"/>
              </a:ext>
            </a:extLst>
          </p:cNvPr>
          <p:cNvGrpSpPr/>
          <p:nvPr/>
        </p:nvGrpSpPr>
        <p:grpSpPr>
          <a:xfrm>
            <a:off x="6756253" y="4662267"/>
            <a:ext cx="217800" cy="200880"/>
            <a:chOff x="6756253" y="4662267"/>
            <a:chExt cx="217800" cy="200880"/>
          </a:xfrm>
        </p:grpSpPr>
        <mc:AlternateContent xmlns:mc="http://schemas.openxmlformats.org/markup-compatibility/2006" xmlns:p14="http://schemas.microsoft.com/office/powerpoint/2010/main">
          <mc:Choice Requires="p14">
            <p:contentPart p14:bwMode="auto" r:id="rId995">
              <p14:nvContentPartPr>
                <p14:cNvPr id="659" name="Freihand 658">
                  <a:extLst>
                    <a:ext uri="{FF2B5EF4-FFF2-40B4-BE49-F238E27FC236}">
                      <a16:creationId xmlns:a16="http://schemas.microsoft.com/office/drawing/2014/main" id="{97D76E85-1A07-A1D4-5DD2-A074E9FCB3E9}"/>
                    </a:ext>
                  </a:extLst>
                </p14:cNvPr>
                <p14:cNvContentPartPr/>
                <p14:nvPr/>
              </p14:nvContentPartPr>
              <p14:xfrm>
                <a:off x="6757693" y="4676307"/>
                <a:ext cx="10440" cy="156960"/>
              </p14:xfrm>
            </p:contentPart>
          </mc:Choice>
          <mc:Fallback xmlns="">
            <p:pic>
              <p:nvPicPr>
                <p:cNvPr id="659" name="Freihand 658">
                  <a:extLst>
                    <a:ext uri="{FF2B5EF4-FFF2-40B4-BE49-F238E27FC236}">
                      <a16:creationId xmlns:a16="http://schemas.microsoft.com/office/drawing/2014/main" id="{97D76E85-1A07-A1D4-5DD2-A074E9FCB3E9}"/>
                    </a:ext>
                  </a:extLst>
                </p:cNvPr>
                <p:cNvPicPr/>
                <p:nvPr/>
              </p:nvPicPr>
              <p:blipFill>
                <a:blip r:embed="rId996"/>
                <a:stretch>
                  <a:fillRect/>
                </a:stretch>
              </p:blipFill>
              <p:spPr>
                <a:xfrm>
                  <a:off x="6749053" y="4667667"/>
                  <a:ext cx="28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60" name="Freihand 659">
                  <a:extLst>
                    <a:ext uri="{FF2B5EF4-FFF2-40B4-BE49-F238E27FC236}">
                      <a16:creationId xmlns:a16="http://schemas.microsoft.com/office/drawing/2014/main" id="{25D82FA0-960E-DE38-C2F7-3FB0493B12D7}"/>
                    </a:ext>
                  </a:extLst>
                </p14:cNvPr>
                <p14:cNvContentPartPr/>
                <p14:nvPr/>
              </p14:nvContentPartPr>
              <p14:xfrm>
                <a:off x="6757693" y="4662267"/>
                <a:ext cx="110520" cy="106560"/>
              </p14:xfrm>
            </p:contentPart>
          </mc:Choice>
          <mc:Fallback xmlns="">
            <p:pic>
              <p:nvPicPr>
                <p:cNvPr id="660" name="Freihand 659">
                  <a:extLst>
                    <a:ext uri="{FF2B5EF4-FFF2-40B4-BE49-F238E27FC236}">
                      <a16:creationId xmlns:a16="http://schemas.microsoft.com/office/drawing/2014/main" id="{25D82FA0-960E-DE38-C2F7-3FB0493B12D7}"/>
                    </a:ext>
                  </a:extLst>
                </p:cNvPr>
                <p:cNvPicPr/>
                <p:nvPr/>
              </p:nvPicPr>
              <p:blipFill>
                <a:blip r:embed="rId998"/>
                <a:stretch>
                  <a:fillRect/>
                </a:stretch>
              </p:blipFill>
              <p:spPr>
                <a:xfrm>
                  <a:off x="6749053" y="4653627"/>
                  <a:ext cx="128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61" name="Freihand 660">
                  <a:extLst>
                    <a:ext uri="{FF2B5EF4-FFF2-40B4-BE49-F238E27FC236}">
                      <a16:creationId xmlns:a16="http://schemas.microsoft.com/office/drawing/2014/main" id="{0B425AAA-87D6-6AA1-2A90-AFD5C901843E}"/>
                    </a:ext>
                  </a:extLst>
                </p14:cNvPr>
                <p14:cNvContentPartPr/>
                <p14:nvPr/>
              </p14:nvContentPartPr>
              <p14:xfrm>
                <a:off x="6756253" y="4813467"/>
                <a:ext cx="120240" cy="49680"/>
              </p14:xfrm>
            </p:contentPart>
          </mc:Choice>
          <mc:Fallback xmlns="">
            <p:pic>
              <p:nvPicPr>
                <p:cNvPr id="661" name="Freihand 660">
                  <a:extLst>
                    <a:ext uri="{FF2B5EF4-FFF2-40B4-BE49-F238E27FC236}">
                      <a16:creationId xmlns:a16="http://schemas.microsoft.com/office/drawing/2014/main" id="{0B425AAA-87D6-6AA1-2A90-AFD5C901843E}"/>
                    </a:ext>
                  </a:extLst>
                </p:cNvPr>
                <p:cNvPicPr/>
                <p:nvPr/>
              </p:nvPicPr>
              <p:blipFill>
                <a:blip r:embed="rId1000"/>
                <a:stretch>
                  <a:fillRect/>
                </a:stretch>
              </p:blipFill>
              <p:spPr>
                <a:xfrm>
                  <a:off x="6747253" y="4804827"/>
                  <a:ext cx="137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62" name="Freihand 661">
                  <a:extLst>
                    <a:ext uri="{FF2B5EF4-FFF2-40B4-BE49-F238E27FC236}">
                      <a16:creationId xmlns:a16="http://schemas.microsoft.com/office/drawing/2014/main" id="{077B1627-5583-F83C-F365-E34ED663B672}"/>
                    </a:ext>
                  </a:extLst>
                </p14:cNvPr>
                <p14:cNvContentPartPr/>
                <p14:nvPr/>
              </p14:nvContentPartPr>
              <p14:xfrm>
                <a:off x="6902053" y="4704747"/>
                <a:ext cx="72000" cy="147600"/>
              </p14:xfrm>
            </p:contentPart>
          </mc:Choice>
          <mc:Fallback xmlns="">
            <p:pic>
              <p:nvPicPr>
                <p:cNvPr id="662" name="Freihand 661">
                  <a:extLst>
                    <a:ext uri="{FF2B5EF4-FFF2-40B4-BE49-F238E27FC236}">
                      <a16:creationId xmlns:a16="http://schemas.microsoft.com/office/drawing/2014/main" id="{077B1627-5583-F83C-F365-E34ED663B672}"/>
                    </a:ext>
                  </a:extLst>
                </p:cNvPr>
                <p:cNvPicPr/>
                <p:nvPr/>
              </p:nvPicPr>
              <p:blipFill>
                <a:blip r:embed="rId1002"/>
                <a:stretch>
                  <a:fillRect/>
                </a:stretch>
              </p:blipFill>
              <p:spPr>
                <a:xfrm>
                  <a:off x="6893413" y="4696107"/>
                  <a:ext cx="89640" cy="16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3">
            <p14:nvContentPartPr>
              <p14:cNvPr id="23" name="Freihand 22">
                <a:extLst>
                  <a:ext uri="{FF2B5EF4-FFF2-40B4-BE49-F238E27FC236}">
                    <a16:creationId xmlns:a16="http://schemas.microsoft.com/office/drawing/2014/main" id="{3B7614EC-4301-7579-CAE5-A4E386FE9856}"/>
                  </a:ext>
                </a:extLst>
              </p14:cNvPr>
              <p14:cNvContentPartPr/>
              <p14:nvPr/>
            </p14:nvContentPartPr>
            <p14:xfrm>
              <a:off x="6472702" y="2509102"/>
              <a:ext cx="800640" cy="737640"/>
            </p14:xfrm>
          </p:contentPart>
        </mc:Choice>
        <mc:Fallback>
          <p:pic>
            <p:nvPicPr>
              <p:cNvPr id="23" name="Freihand 22">
                <a:extLst>
                  <a:ext uri="{FF2B5EF4-FFF2-40B4-BE49-F238E27FC236}">
                    <a16:creationId xmlns:a16="http://schemas.microsoft.com/office/drawing/2014/main" id="{3B7614EC-4301-7579-CAE5-A4E386FE9856}"/>
                  </a:ext>
                </a:extLst>
              </p:cNvPr>
              <p:cNvPicPr/>
              <p:nvPr/>
            </p:nvPicPr>
            <p:blipFill>
              <a:blip r:embed="rId1004"/>
              <a:stretch>
                <a:fillRect/>
              </a:stretch>
            </p:blipFill>
            <p:spPr>
              <a:xfrm>
                <a:off x="6463702" y="2500102"/>
                <a:ext cx="818280" cy="7552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28" name="Freihand 27">
                <a:extLst>
                  <a:ext uri="{FF2B5EF4-FFF2-40B4-BE49-F238E27FC236}">
                    <a16:creationId xmlns:a16="http://schemas.microsoft.com/office/drawing/2014/main" id="{C87ED1B9-1B25-78FC-E05E-73286B57568D}"/>
                  </a:ext>
                </a:extLst>
              </p14:cNvPr>
              <p14:cNvContentPartPr/>
              <p14:nvPr/>
            </p14:nvContentPartPr>
            <p14:xfrm>
              <a:off x="6943942" y="2976742"/>
              <a:ext cx="21600" cy="6480"/>
            </p14:xfrm>
          </p:contentPart>
        </mc:Choice>
        <mc:Fallback>
          <p:pic>
            <p:nvPicPr>
              <p:cNvPr id="28" name="Freihand 27">
                <a:extLst>
                  <a:ext uri="{FF2B5EF4-FFF2-40B4-BE49-F238E27FC236}">
                    <a16:creationId xmlns:a16="http://schemas.microsoft.com/office/drawing/2014/main" id="{C87ED1B9-1B25-78FC-E05E-73286B57568D}"/>
                  </a:ext>
                </a:extLst>
              </p:cNvPr>
              <p:cNvPicPr/>
              <p:nvPr/>
            </p:nvPicPr>
            <p:blipFill>
              <a:blip r:embed="rId1006"/>
              <a:stretch>
                <a:fillRect/>
              </a:stretch>
            </p:blipFill>
            <p:spPr>
              <a:xfrm>
                <a:off x="6935302" y="2967742"/>
                <a:ext cx="39240" cy="24120"/>
              </a:xfrm>
              <a:prstGeom prst="rect">
                <a:avLst/>
              </a:prstGeom>
            </p:spPr>
          </p:pic>
        </mc:Fallback>
      </mc:AlternateContent>
      <p:grpSp>
        <p:nvGrpSpPr>
          <p:cNvPr id="60" name="Gruppieren 59">
            <a:extLst>
              <a:ext uri="{FF2B5EF4-FFF2-40B4-BE49-F238E27FC236}">
                <a16:creationId xmlns:a16="http://schemas.microsoft.com/office/drawing/2014/main" id="{1D54DF57-53CE-C8BB-F2D4-B92273C2E050}"/>
              </a:ext>
            </a:extLst>
          </p:cNvPr>
          <p:cNvGrpSpPr/>
          <p:nvPr/>
        </p:nvGrpSpPr>
        <p:grpSpPr>
          <a:xfrm>
            <a:off x="8757982" y="3293902"/>
            <a:ext cx="3002040" cy="1029600"/>
            <a:chOff x="8757982" y="3293902"/>
            <a:chExt cx="3002040" cy="1029600"/>
          </a:xfrm>
        </p:grpSpPr>
        <mc:AlternateContent xmlns:mc="http://schemas.openxmlformats.org/markup-compatibility/2006">
          <mc:Choice xmlns:p14="http://schemas.microsoft.com/office/powerpoint/2010/main" Requires="p14">
            <p:contentPart p14:bwMode="auto" r:id="rId1007">
              <p14:nvContentPartPr>
                <p14:cNvPr id="31" name="Freihand 30">
                  <a:extLst>
                    <a:ext uri="{FF2B5EF4-FFF2-40B4-BE49-F238E27FC236}">
                      <a16:creationId xmlns:a16="http://schemas.microsoft.com/office/drawing/2014/main" id="{0D41CE29-06AC-A0F4-EE28-95458C7D723D}"/>
                    </a:ext>
                  </a:extLst>
                </p14:cNvPr>
                <p14:cNvContentPartPr/>
                <p14:nvPr/>
              </p14:nvContentPartPr>
              <p14:xfrm>
                <a:off x="8757982" y="3293902"/>
                <a:ext cx="3002040" cy="681840"/>
              </p14:xfrm>
            </p:contentPart>
          </mc:Choice>
          <mc:Fallback>
            <p:pic>
              <p:nvPicPr>
                <p:cNvPr id="31" name="Freihand 30">
                  <a:extLst>
                    <a:ext uri="{FF2B5EF4-FFF2-40B4-BE49-F238E27FC236}">
                      <a16:creationId xmlns:a16="http://schemas.microsoft.com/office/drawing/2014/main" id="{0D41CE29-06AC-A0F4-EE28-95458C7D723D}"/>
                    </a:ext>
                  </a:extLst>
                </p:cNvPr>
                <p:cNvPicPr/>
                <p:nvPr/>
              </p:nvPicPr>
              <p:blipFill>
                <a:blip r:embed="rId1008"/>
                <a:stretch>
                  <a:fillRect/>
                </a:stretch>
              </p:blipFill>
              <p:spPr>
                <a:xfrm>
                  <a:off x="8748982" y="3284902"/>
                  <a:ext cx="301968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3" name="Freihand 52">
                  <a:extLst>
                    <a:ext uri="{FF2B5EF4-FFF2-40B4-BE49-F238E27FC236}">
                      <a16:creationId xmlns:a16="http://schemas.microsoft.com/office/drawing/2014/main" id="{C0CD847B-4C0B-64A7-07BA-CCC1B595C2BB}"/>
                    </a:ext>
                  </a:extLst>
                </p14:cNvPr>
                <p14:cNvContentPartPr/>
                <p14:nvPr/>
              </p14:nvContentPartPr>
              <p14:xfrm>
                <a:off x="8983702" y="3827422"/>
                <a:ext cx="1601280" cy="496080"/>
              </p14:xfrm>
            </p:contentPart>
          </mc:Choice>
          <mc:Fallback>
            <p:pic>
              <p:nvPicPr>
                <p:cNvPr id="53" name="Freihand 52">
                  <a:extLst>
                    <a:ext uri="{FF2B5EF4-FFF2-40B4-BE49-F238E27FC236}">
                      <a16:creationId xmlns:a16="http://schemas.microsoft.com/office/drawing/2014/main" id="{C0CD847B-4C0B-64A7-07BA-CCC1B595C2BB}"/>
                    </a:ext>
                  </a:extLst>
                </p:cNvPr>
                <p:cNvPicPr/>
                <p:nvPr/>
              </p:nvPicPr>
              <p:blipFill>
                <a:blip r:embed="rId1010"/>
                <a:stretch>
                  <a:fillRect/>
                </a:stretch>
              </p:blipFill>
              <p:spPr>
                <a:xfrm>
                  <a:off x="8975062" y="3818782"/>
                  <a:ext cx="1618920" cy="51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1">
            <p14:nvContentPartPr>
              <p14:cNvPr id="449" name="Freihand 448">
                <a:extLst>
                  <a:ext uri="{FF2B5EF4-FFF2-40B4-BE49-F238E27FC236}">
                    <a16:creationId xmlns:a16="http://schemas.microsoft.com/office/drawing/2014/main" id="{836A25D5-09A2-4FAC-3BE4-63EDCDCB8B8C}"/>
                  </a:ext>
                </a:extLst>
              </p14:cNvPr>
              <p14:cNvContentPartPr/>
              <p14:nvPr/>
            </p14:nvContentPartPr>
            <p14:xfrm>
              <a:off x="10869742" y="2859742"/>
              <a:ext cx="1223640" cy="570600"/>
            </p14:xfrm>
          </p:contentPart>
        </mc:Choice>
        <mc:Fallback>
          <p:pic>
            <p:nvPicPr>
              <p:cNvPr id="449" name="Freihand 448">
                <a:extLst>
                  <a:ext uri="{FF2B5EF4-FFF2-40B4-BE49-F238E27FC236}">
                    <a16:creationId xmlns:a16="http://schemas.microsoft.com/office/drawing/2014/main" id="{836A25D5-09A2-4FAC-3BE4-63EDCDCB8B8C}"/>
                  </a:ext>
                </a:extLst>
              </p:cNvPr>
              <p:cNvPicPr/>
              <p:nvPr/>
            </p:nvPicPr>
            <p:blipFill>
              <a:blip r:embed="rId1012"/>
              <a:stretch>
                <a:fillRect/>
              </a:stretch>
            </p:blipFill>
            <p:spPr>
              <a:xfrm>
                <a:off x="10861102" y="2850742"/>
                <a:ext cx="1241280" cy="588240"/>
              </a:xfrm>
              <a:prstGeom prst="rect">
                <a:avLst/>
              </a:prstGeom>
            </p:spPr>
          </p:pic>
        </mc:Fallback>
      </mc:AlternateContent>
      <p:grpSp>
        <p:nvGrpSpPr>
          <p:cNvPr id="462" name="Gruppieren 461">
            <a:extLst>
              <a:ext uri="{FF2B5EF4-FFF2-40B4-BE49-F238E27FC236}">
                <a16:creationId xmlns:a16="http://schemas.microsoft.com/office/drawing/2014/main" id="{C35A19EA-3055-DC0A-8D12-8B0E47108EA7}"/>
              </a:ext>
            </a:extLst>
          </p:cNvPr>
          <p:cNvGrpSpPr/>
          <p:nvPr/>
        </p:nvGrpSpPr>
        <p:grpSpPr>
          <a:xfrm>
            <a:off x="-239498" y="1612342"/>
            <a:ext cx="2848320" cy="2089080"/>
            <a:chOff x="-239498" y="1612342"/>
            <a:chExt cx="2848320" cy="2089080"/>
          </a:xfrm>
        </p:grpSpPr>
        <mc:AlternateContent xmlns:mc="http://schemas.openxmlformats.org/markup-compatibility/2006">
          <mc:Choice xmlns:p14="http://schemas.microsoft.com/office/powerpoint/2010/main" Requires="p14">
            <p:contentPart p14:bwMode="auto" r:id="rId1013">
              <p14:nvContentPartPr>
                <p14:cNvPr id="454" name="Freihand 453">
                  <a:extLst>
                    <a:ext uri="{FF2B5EF4-FFF2-40B4-BE49-F238E27FC236}">
                      <a16:creationId xmlns:a16="http://schemas.microsoft.com/office/drawing/2014/main" id="{777F70D8-69A9-E421-EAA6-2E40DAFE983F}"/>
                    </a:ext>
                  </a:extLst>
                </p14:cNvPr>
                <p14:cNvContentPartPr/>
                <p14:nvPr/>
              </p14:nvContentPartPr>
              <p14:xfrm>
                <a:off x="1929502" y="1621702"/>
                <a:ext cx="215640" cy="28800"/>
              </p14:xfrm>
            </p:contentPart>
          </mc:Choice>
          <mc:Fallback>
            <p:pic>
              <p:nvPicPr>
                <p:cNvPr id="454" name="Freihand 453">
                  <a:extLst>
                    <a:ext uri="{FF2B5EF4-FFF2-40B4-BE49-F238E27FC236}">
                      <a16:creationId xmlns:a16="http://schemas.microsoft.com/office/drawing/2014/main" id="{777F70D8-69A9-E421-EAA6-2E40DAFE983F}"/>
                    </a:ext>
                  </a:extLst>
                </p:cNvPr>
                <p:cNvPicPr/>
                <p:nvPr/>
              </p:nvPicPr>
              <p:blipFill>
                <a:blip r:embed="rId1014"/>
                <a:stretch>
                  <a:fillRect/>
                </a:stretch>
              </p:blipFill>
              <p:spPr>
                <a:xfrm>
                  <a:off x="1920862" y="1613062"/>
                  <a:ext cx="233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459" name="Freihand 458">
                  <a:extLst>
                    <a:ext uri="{FF2B5EF4-FFF2-40B4-BE49-F238E27FC236}">
                      <a16:creationId xmlns:a16="http://schemas.microsoft.com/office/drawing/2014/main" id="{1343FB9C-204E-2DAC-4E47-EDBAC7BF203A}"/>
                    </a:ext>
                  </a:extLst>
                </p14:cNvPr>
                <p14:cNvContentPartPr/>
                <p14:nvPr/>
              </p14:nvContentPartPr>
              <p14:xfrm>
                <a:off x="-239498" y="1612342"/>
                <a:ext cx="2848320" cy="2089080"/>
              </p14:xfrm>
            </p:contentPart>
          </mc:Choice>
          <mc:Fallback>
            <p:pic>
              <p:nvPicPr>
                <p:cNvPr id="459" name="Freihand 458">
                  <a:extLst>
                    <a:ext uri="{FF2B5EF4-FFF2-40B4-BE49-F238E27FC236}">
                      <a16:creationId xmlns:a16="http://schemas.microsoft.com/office/drawing/2014/main" id="{1343FB9C-204E-2DAC-4E47-EDBAC7BF203A}"/>
                    </a:ext>
                  </a:extLst>
                </p:cNvPr>
                <p:cNvPicPr/>
                <p:nvPr/>
              </p:nvPicPr>
              <p:blipFill>
                <a:blip r:embed="rId1016"/>
                <a:stretch>
                  <a:fillRect/>
                </a:stretch>
              </p:blipFill>
              <p:spPr>
                <a:xfrm>
                  <a:off x="-248138" y="1603702"/>
                  <a:ext cx="2865960" cy="210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7">
            <p14:nvContentPartPr>
              <p14:cNvPr id="464" name="Freihand 463">
                <a:extLst>
                  <a:ext uri="{FF2B5EF4-FFF2-40B4-BE49-F238E27FC236}">
                    <a16:creationId xmlns:a16="http://schemas.microsoft.com/office/drawing/2014/main" id="{1B8E7C8B-9BF3-97AF-503E-34CDC56D332E}"/>
                  </a:ext>
                </a:extLst>
              </p14:cNvPr>
              <p14:cNvContentPartPr/>
              <p14:nvPr/>
            </p14:nvContentPartPr>
            <p14:xfrm>
              <a:off x="3319462" y="2419102"/>
              <a:ext cx="67680" cy="710280"/>
            </p14:xfrm>
          </p:contentPart>
        </mc:Choice>
        <mc:Fallback>
          <p:pic>
            <p:nvPicPr>
              <p:cNvPr id="464" name="Freihand 463">
                <a:extLst>
                  <a:ext uri="{FF2B5EF4-FFF2-40B4-BE49-F238E27FC236}">
                    <a16:creationId xmlns:a16="http://schemas.microsoft.com/office/drawing/2014/main" id="{1B8E7C8B-9BF3-97AF-503E-34CDC56D332E}"/>
                  </a:ext>
                </a:extLst>
              </p:cNvPr>
              <p:cNvPicPr/>
              <p:nvPr/>
            </p:nvPicPr>
            <p:blipFill>
              <a:blip r:embed="rId1018"/>
              <a:stretch>
                <a:fillRect/>
              </a:stretch>
            </p:blipFill>
            <p:spPr>
              <a:xfrm>
                <a:off x="3310822" y="2410102"/>
                <a:ext cx="85320" cy="7279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466" name="Freihand 465">
                <a:extLst>
                  <a:ext uri="{FF2B5EF4-FFF2-40B4-BE49-F238E27FC236}">
                    <a16:creationId xmlns:a16="http://schemas.microsoft.com/office/drawing/2014/main" id="{A754BA3D-F1B9-FC4D-6115-7BFAB55873A4}"/>
                  </a:ext>
                </a:extLst>
              </p14:cNvPr>
              <p14:cNvContentPartPr/>
              <p14:nvPr/>
            </p14:nvContentPartPr>
            <p14:xfrm>
              <a:off x="1371142" y="2311102"/>
              <a:ext cx="349200" cy="973800"/>
            </p14:xfrm>
          </p:contentPart>
        </mc:Choice>
        <mc:Fallback>
          <p:pic>
            <p:nvPicPr>
              <p:cNvPr id="466" name="Freihand 465">
                <a:extLst>
                  <a:ext uri="{FF2B5EF4-FFF2-40B4-BE49-F238E27FC236}">
                    <a16:creationId xmlns:a16="http://schemas.microsoft.com/office/drawing/2014/main" id="{A754BA3D-F1B9-FC4D-6115-7BFAB55873A4}"/>
                  </a:ext>
                </a:extLst>
              </p:cNvPr>
              <p:cNvPicPr/>
              <p:nvPr/>
            </p:nvPicPr>
            <p:blipFill>
              <a:blip r:embed="rId1020"/>
              <a:stretch>
                <a:fillRect/>
              </a:stretch>
            </p:blipFill>
            <p:spPr>
              <a:xfrm>
                <a:off x="1362502" y="2302102"/>
                <a:ext cx="366840" cy="991440"/>
              </a:xfrm>
              <a:prstGeom prst="rect">
                <a:avLst/>
              </a:prstGeom>
            </p:spPr>
          </p:pic>
        </mc:Fallback>
      </mc:AlternateContent>
      <p:grpSp>
        <p:nvGrpSpPr>
          <p:cNvPr id="494" name="Gruppieren 493">
            <a:extLst>
              <a:ext uri="{FF2B5EF4-FFF2-40B4-BE49-F238E27FC236}">
                <a16:creationId xmlns:a16="http://schemas.microsoft.com/office/drawing/2014/main" id="{8C8032DC-64BD-EAFD-57D9-8218BB9A0F5E}"/>
              </a:ext>
            </a:extLst>
          </p:cNvPr>
          <p:cNvGrpSpPr/>
          <p:nvPr/>
        </p:nvGrpSpPr>
        <p:grpSpPr>
          <a:xfrm>
            <a:off x="1363222" y="2345662"/>
            <a:ext cx="358560" cy="826920"/>
            <a:chOff x="1363222" y="2345662"/>
            <a:chExt cx="358560" cy="826920"/>
          </a:xfrm>
        </p:grpSpPr>
        <mc:AlternateContent xmlns:mc="http://schemas.openxmlformats.org/markup-compatibility/2006">
          <mc:Choice xmlns:p14="http://schemas.microsoft.com/office/powerpoint/2010/main" Requires="p14">
            <p:contentPart p14:bwMode="auto" r:id="rId1021">
              <p14:nvContentPartPr>
                <p14:cNvPr id="470" name="Freihand 469">
                  <a:extLst>
                    <a:ext uri="{FF2B5EF4-FFF2-40B4-BE49-F238E27FC236}">
                      <a16:creationId xmlns:a16="http://schemas.microsoft.com/office/drawing/2014/main" id="{A365B6D2-907A-3698-4D86-320066E29DE5}"/>
                    </a:ext>
                  </a:extLst>
                </p14:cNvPr>
                <p14:cNvContentPartPr/>
                <p14:nvPr/>
              </p14:nvContentPartPr>
              <p14:xfrm>
                <a:off x="1375102" y="2345662"/>
                <a:ext cx="103680" cy="349560"/>
              </p14:xfrm>
            </p:contentPart>
          </mc:Choice>
          <mc:Fallback>
            <p:pic>
              <p:nvPicPr>
                <p:cNvPr id="470" name="Freihand 469">
                  <a:extLst>
                    <a:ext uri="{FF2B5EF4-FFF2-40B4-BE49-F238E27FC236}">
                      <a16:creationId xmlns:a16="http://schemas.microsoft.com/office/drawing/2014/main" id="{A365B6D2-907A-3698-4D86-320066E29DE5}"/>
                    </a:ext>
                  </a:extLst>
                </p:cNvPr>
                <p:cNvPicPr/>
                <p:nvPr/>
              </p:nvPicPr>
              <p:blipFill>
                <a:blip r:embed="rId1022"/>
                <a:stretch>
                  <a:fillRect/>
                </a:stretch>
              </p:blipFill>
              <p:spPr>
                <a:xfrm>
                  <a:off x="1366102" y="2336662"/>
                  <a:ext cx="12132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479" name="Freihand 478">
                  <a:extLst>
                    <a:ext uri="{FF2B5EF4-FFF2-40B4-BE49-F238E27FC236}">
                      <a16:creationId xmlns:a16="http://schemas.microsoft.com/office/drawing/2014/main" id="{6C5F465B-D8EA-D4A9-FB6E-853B0FC8E0A7}"/>
                    </a:ext>
                  </a:extLst>
                </p14:cNvPr>
                <p14:cNvContentPartPr/>
                <p14:nvPr/>
              </p14:nvContentPartPr>
              <p14:xfrm>
                <a:off x="1610902" y="2378782"/>
                <a:ext cx="110880" cy="345600"/>
              </p14:xfrm>
            </p:contentPart>
          </mc:Choice>
          <mc:Fallback>
            <p:pic>
              <p:nvPicPr>
                <p:cNvPr id="479" name="Freihand 478">
                  <a:extLst>
                    <a:ext uri="{FF2B5EF4-FFF2-40B4-BE49-F238E27FC236}">
                      <a16:creationId xmlns:a16="http://schemas.microsoft.com/office/drawing/2014/main" id="{6C5F465B-D8EA-D4A9-FB6E-853B0FC8E0A7}"/>
                    </a:ext>
                  </a:extLst>
                </p:cNvPr>
                <p:cNvPicPr/>
                <p:nvPr/>
              </p:nvPicPr>
              <p:blipFill>
                <a:blip r:embed="rId1024"/>
                <a:stretch>
                  <a:fillRect/>
                </a:stretch>
              </p:blipFill>
              <p:spPr>
                <a:xfrm>
                  <a:off x="1601902" y="2369782"/>
                  <a:ext cx="1285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490" name="Freihand 489">
                  <a:extLst>
                    <a:ext uri="{FF2B5EF4-FFF2-40B4-BE49-F238E27FC236}">
                      <a16:creationId xmlns:a16="http://schemas.microsoft.com/office/drawing/2014/main" id="{73877191-6FBD-EF83-6EC0-BA5FEAD3D3B5}"/>
                    </a:ext>
                  </a:extLst>
                </p14:cNvPr>
                <p14:cNvContentPartPr/>
                <p14:nvPr/>
              </p14:nvContentPartPr>
              <p14:xfrm>
                <a:off x="1363222" y="2725102"/>
                <a:ext cx="357120" cy="447480"/>
              </p14:xfrm>
            </p:contentPart>
          </mc:Choice>
          <mc:Fallback>
            <p:pic>
              <p:nvPicPr>
                <p:cNvPr id="490" name="Freihand 489">
                  <a:extLst>
                    <a:ext uri="{FF2B5EF4-FFF2-40B4-BE49-F238E27FC236}">
                      <a16:creationId xmlns:a16="http://schemas.microsoft.com/office/drawing/2014/main" id="{73877191-6FBD-EF83-6EC0-BA5FEAD3D3B5}"/>
                    </a:ext>
                  </a:extLst>
                </p:cNvPr>
                <p:cNvPicPr/>
                <p:nvPr/>
              </p:nvPicPr>
              <p:blipFill>
                <a:blip r:embed="rId1026"/>
                <a:stretch>
                  <a:fillRect/>
                </a:stretch>
              </p:blipFill>
              <p:spPr>
                <a:xfrm>
                  <a:off x="1354222" y="2716462"/>
                  <a:ext cx="374760" cy="465120"/>
                </a:xfrm>
                <a:prstGeom prst="rect">
                  <a:avLst/>
                </a:prstGeom>
              </p:spPr>
            </p:pic>
          </mc:Fallback>
        </mc:AlternateContent>
      </p:grpSp>
      <p:grpSp>
        <p:nvGrpSpPr>
          <p:cNvPr id="91" name="Gruppieren 90">
            <a:extLst>
              <a:ext uri="{FF2B5EF4-FFF2-40B4-BE49-F238E27FC236}">
                <a16:creationId xmlns:a16="http://schemas.microsoft.com/office/drawing/2014/main" id="{C11ED6CE-8693-5A5D-D561-51EEB81A0A23}"/>
              </a:ext>
            </a:extLst>
          </p:cNvPr>
          <p:cNvGrpSpPr/>
          <p:nvPr/>
        </p:nvGrpSpPr>
        <p:grpSpPr>
          <a:xfrm>
            <a:off x="10824022" y="2881342"/>
            <a:ext cx="1308240" cy="525240"/>
            <a:chOff x="10824022" y="2881342"/>
            <a:chExt cx="1308240" cy="525240"/>
          </a:xfrm>
        </p:grpSpPr>
        <mc:AlternateContent xmlns:mc="http://schemas.openxmlformats.org/markup-compatibility/2006">
          <mc:Choice xmlns:p14="http://schemas.microsoft.com/office/powerpoint/2010/main" Requires="p14">
            <p:contentPart p14:bwMode="auto" r:id="rId1027">
              <p14:nvContentPartPr>
                <p14:cNvPr id="498" name="Freihand 497">
                  <a:extLst>
                    <a:ext uri="{FF2B5EF4-FFF2-40B4-BE49-F238E27FC236}">
                      <a16:creationId xmlns:a16="http://schemas.microsoft.com/office/drawing/2014/main" id="{7BA3A0A4-2348-F8E7-E6AA-D12A051E5613}"/>
                    </a:ext>
                  </a:extLst>
                </p14:cNvPr>
                <p14:cNvContentPartPr/>
                <p14:nvPr/>
              </p14:nvContentPartPr>
              <p14:xfrm>
                <a:off x="10857502" y="3036142"/>
                <a:ext cx="347760" cy="354600"/>
              </p14:xfrm>
            </p:contentPart>
          </mc:Choice>
          <mc:Fallback>
            <p:pic>
              <p:nvPicPr>
                <p:cNvPr id="498" name="Freihand 497">
                  <a:extLst>
                    <a:ext uri="{FF2B5EF4-FFF2-40B4-BE49-F238E27FC236}">
                      <a16:creationId xmlns:a16="http://schemas.microsoft.com/office/drawing/2014/main" id="{7BA3A0A4-2348-F8E7-E6AA-D12A051E5613}"/>
                    </a:ext>
                  </a:extLst>
                </p:cNvPr>
                <p:cNvPicPr/>
                <p:nvPr/>
              </p:nvPicPr>
              <p:blipFill>
                <a:blip r:embed="rId1028"/>
                <a:stretch>
                  <a:fillRect/>
                </a:stretch>
              </p:blipFill>
              <p:spPr>
                <a:xfrm>
                  <a:off x="10848502" y="3027142"/>
                  <a:ext cx="3654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506" name="Freihand 505">
                  <a:extLst>
                    <a:ext uri="{FF2B5EF4-FFF2-40B4-BE49-F238E27FC236}">
                      <a16:creationId xmlns:a16="http://schemas.microsoft.com/office/drawing/2014/main" id="{168B266C-8A6F-C60A-ECA0-215E0B981510}"/>
                    </a:ext>
                  </a:extLst>
                </p14:cNvPr>
                <p14:cNvContentPartPr/>
                <p14:nvPr/>
              </p14:nvContentPartPr>
              <p14:xfrm>
                <a:off x="11194102" y="2943622"/>
                <a:ext cx="466920" cy="462960"/>
              </p14:xfrm>
            </p:contentPart>
          </mc:Choice>
          <mc:Fallback>
            <p:pic>
              <p:nvPicPr>
                <p:cNvPr id="506" name="Freihand 505">
                  <a:extLst>
                    <a:ext uri="{FF2B5EF4-FFF2-40B4-BE49-F238E27FC236}">
                      <a16:creationId xmlns:a16="http://schemas.microsoft.com/office/drawing/2014/main" id="{168B266C-8A6F-C60A-ECA0-215E0B981510}"/>
                    </a:ext>
                  </a:extLst>
                </p:cNvPr>
                <p:cNvPicPr/>
                <p:nvPr/>
              </p:nvPicPr>
              <p:blipFill>
                <a:blip r:embed="rId1030"/>
                <a:stretch>
                  <a:fillRect/>
                </a:stretch>
              </p:blipFill>
              <p:spPr>
                <a:xfrm>
                  <a:off x="11185462" y="2934982"/>
                  <a:ext cx="48456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90" name="Freihand 89">
                  <a:extLst>
                    <a:ext uri="{FF2B5EF4-FFF2-40B4-BE49-F238E27FC236}">
                      <a16:creationId xmlns:a16="http://schemas.microsoft.com/office/drawing/2014/main" id="{E0DD5348-F40C-9B09-8A4A-61FB25DAEF60}"/>
                    </a:ext>
                  </a:extLst>
                </p14:cNvPr>
                <p14:cNvContentPartPr/>
                <p14:nvPr/>
              </p14:nvContentPartPr>
              <p14:xfrm>
                <a:off x="10824022" y="2881342"/>
                <a:ext cx="1308240" cy="516240"/>
              </p14:xfrm>
            </p:contentPart>
          </mc:Choice>
          <mc:Fallback>
            <p:pic>
              <p:nvPicPr>
                <p:cNvPr id="90" name="Freihand 89">
                  <a:extLst>
                    <a:ext uri="{FF2B5EF4-FFF2-40B4-BE49-F238E27FC236}">
                      <a16:creationId xmlns:a16="http://schemas.microsoft.com/office/drawing/2014/main" id="{E0DD5348-F40C-9B09-8A4A-61FB25DAEF60}"/>
                    </a:ext>
                  </a:extLst>
                </p:cNvPr>
                <p:cNvPicPr/>
                <p:nvPr/>
              </p:nvPicPr>
              <p:blipFill>
                <a:blip r:embed="rId1032"/>
                <a:stretch>
                  <a:fillRect/>
                </a:stretch>
              </p:blipFill>
              <p:spPr>
                <a:xfrm>
                  <a:off x="10815382" y="2872702"/>
                  <a:ext cx="1325880" cy="533880"/>
                </a:xfrm>
                <a:prstGeom prst="rect">
                  <a:avLst/>
                </a:prstGeom>
              </p:spPr>
            </p:pic>
          </mc:Fallback>
        </mc:AlternateContent>
      </p:grpSp>
    </p:spTree>
    <p:extLst>
      <p:ext uri="{BB962C8B-B14F-4D97-AF65-F5344CB8AC3E}">
        <p14:creationId xmlns:p14="http://schemas.microsoft.com/office/powerpoint/2010/main" val="278514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45"/>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sp>
        <p:nvSpPr>
          <p:cNvPr id="24" name="TextBox 50"/>
          <p:cNvSpPr txBox="1"/>
          <p:nvPr/>
        </p:nvSpPr>
        <p:spPr>
          <a:xfrm>
            <a:off x="4351874" y="4206236"/>
            <a:ext cx="59926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W-D</a:t>
            </a: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545898" y="5169772"/>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cxnSp>
        <p:nvCxnSpPr>
          <p:cNvPr id="49" name="Straight Connector 32"/>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10" name="TextBox 50"/>
          <p:cNvSpPr txBox="1"/>
          <p:nvPr/>
        </p:nvSpPr>
        <p:spPr>
          <a:xfrm>
            <a:off x="4472474" y="975438"/>
            <a:ext cx="588046"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W-A</a:t>
            </a:r>
          </a:p>
        </p:txBody>
      </p:sp>
      <p:cxnSp>
        <p:nvCxnSpPr>
          <p:cNvPr id="77" name="Straight Connector 64"/>
          <p:cNvCxnSpPr>
            <a:stCxn id="85"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73">
                <a:extLst>
                  <a:ext uri="{FF2B5EF4-FFF2-40B4-BE49-F238E27FC236}">
                    <a16:creationId xmlns:a16="http://schemas.microsoft.com/office/drawing/2014/main" id="{AD4EC967-1C20-47C0-939B-AB9655458832}"/>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84" name="TextBox 73">
                <a:extLst>
                  <a:ext uri="{FF2B5EF4-FFF2-40B4-BE49-F238E27FC236}">
                    <a16:creationId xmlns:a16="http://schemas.microsoft.com/office/drawing/2014/main" id="{AD4EC967-1C20-47C0-939B-AB9655458832}"/>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5" name="TextBox 71"/>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85" name="TextBox 71"/>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5"/>
                <a:stretch>
                  <a:fillRect/>
                </a:stretch>
              </a:blipFill>
            </p:spPr>
            <p:txBody>
              <a:bodyPr/>
              <a:lstStyle/>
              <a:p>
                <a:r>
                  <a:rPr lang="de-DE">
                    <a:noFill/>
                  </a:rPr>
                  <a:t> </a:t>
                </a:r>
              </a:p>
            </p:txBody>
          </p:sp>
        </mc:Fallback>
      </mc:AlternateContent>
      <p:sp>
        <p:nvSpPr>
          <p:cNvPr id="86" name="Flowchart: Connector 2"/>
          <p:cNvSpPr/>
          <p:nvPr/>
        </p:nvSpPr>
        <p:spPr>
          <a:xfrm>
            <a:off x="3545023" y="2581108"/>
            <a:ext cx="165888" cy="165888"/>
          </a:xfrm>
          <a:prstGeom prst="flowChartConnector">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7" name="TextBox 29"/>
          <p:cNvSpPr txBox="1"/>
          <p:nvPr/>
        </p:nvSpPr>
        <p:spPr>
          <a:xfrm>
            <a:off x="1266630" y="2718742"/>
            <a:ext cx="534122" cy="215444"/>
          </a:xfrm>
          <a:prstGeom prst="rect">
            <a:avLst/>
          </a:prstGeom>
          <a:noFill/>
        </p:spPr>
        <p:txBody>
          <a:bodyPr wrap="none" rtlCol="0">
            <a:spAutoFit/>
          </a:bodyPr>
          <a:lstStyle/>
          <a:p>
            <a:pPr algn="ctr"/>
            <a:r>
              <a:rPr lang="en-US" sz="800" dirty="0" err="1">
                <a:solidFill>
                  <a:srgbClr val="00B050"/>
                </a:solidFill>
                <a:latin typeface="Arial" panose="020B0604020202020204" pitchFamily="34" charset="0"/>
                <a:cs typeface="Arial" panose="020B0604020202020204" pitchFamily="34" charset="0"/>
              </a:rPr>
              <a:t>Importe</a:t>
            </a:r>
            <a:endParaRPr lang="en-US" sz="800" dirty="0">
              <a:solidFill>
                <a:srgbClr val="00B050"/>
              </a:solidFill>
              <a:latin typeface="Arial" panose="020B0604020202020204" pitchFamily="34" charset="0"/>
              <a:cs typeface="Arial" panose="020B0604020202020204" pitchFamily="34" charset="0"/>
            </a:endParaRPr>
          </a:p>
        </p:txBody>
      </p:sp>
      <p:sp>
        <p:nvSpPr>
          <p:cNvPr id="108" name="TextBox 29"/>
          <p:cNvSpPr txBox="1"/>
          <p:nvPr/>
        </p:nvSpPr>
        <p:spPr>
          <a:xfrm>
            <a:off x="6574729" y="2356731"/>
            <a:ext cx="540534" cy="215444"/>
          </a:xfrm>
          <a:prstGeom prst="rect">
            <a:avLst/>
          </a:prstGeom>
          <a:noFill/>
        </p:spPr>
        <p:txBody>
          <a:bodyPr wrap="none" rtlCol="0">
            <a:spAutoFit/>
          </a:bodyPr>
          <a:lstStyle/>
          <a:p>
            <a:pPr algn="ctr"/>
            <a:r>
              <a:rPr lang="en-US" sz="800" dirty="0" err="1">
                <a:solidFill>
                  <a:srgbClr val="FFC000"/>
                </a:solidFill>
                <a:latin typeface="Arial" panose="020B0604020202020204" pitchFamily="34" charset="0"/>
                <a:cs typeface="Arial" panose="020B0604020202020204" pitchFamily="34" charset="0"/>
              </a:rPr>
              <a:t>Exporte</a:t>
            </a:r>
            <a:endParaRPr lang="en-US" sz="800" dirty="0">
              <a:solidFill>
                <a:srgbClr val="FFC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5" name="TextBox 71"/>
              <p:cNvSpPr txBox="1"/>
              <p:nvPr/>
            </p:nvSpPr>
            <p:spPr>
              <a:xfrm>
                <a:off x="2857657" y="23878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5" name="TextBox 71"/>
              <p:cNvSpPr txBox="1">
                <a:spLocks noRot="1" noChangeAspect="1" noMove="1" noResize="1" noEditPoints="1" noAdjustHandles="1" noChangeArrowheads="1" noChangeShapeType="1" noTextEdit="1"/>
              </p:cNvSpPr>
              <p:nvPr/>
            </p:nvSpPr>
            <p:spPr>
              <a:xfrm>
                <a:off x="2857657" y="2387831"/>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6" name="TextBox 71"/>
              <p:cNvSpPr txBox="1"/>
              <p:nvPr/>
            </p:nvSpPr>
            <p:spPr>
              <a:xfrm>
                <a:off x="5397538" y="2393189"/>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6" name="TextBox 71"/>
              <p:cNvSpPr txBox="1">
                <a:spLocks noRot="1" noChangeAspect="1" noMove="1" noResize="1" noEditPoints="1" noAdjustHandles="1" noChangeArrowheads="1" noChangeShapeType="1" noTextEdit="1"/>
              </p:cNvSpPr>
              <p:nvPr/>
            </p:nvSpPr>
            <p:spPr>
              <a:xfrm>
                <a:off x="5397538" y="2393189"/>
                <a:ext cx="529591" cy="276999"/>
              </a:xfrm>
              <a:prstGeom prst="rect">
                <a:avLst/>
              </a:prstGeom>
              <a:blipFill>
                <a:blip r:embed="rId5"/>
                <a:stretch>
                  <a:fillRect/>
                </a:stretch>
              </a:blipFill>
            </p:spPr>
            <p:txBody>
              <a:bodyPr/>
              <a:lstStyle/>
              <a:p>
                <a:r>
                  <a:rPr lang="de-DE">
                    <a:noFill/>
                  </a:rPr>
                  <a:t> </a:t>
                </a:r>
              </a:p>
            </p:txBody>
          </p:sp>
        </mc:Fallback>
      </mc:AlternateContent>
      <p:cxnSp>
        <p:nvCxnSpPr>
          <p:cNvPr id="52" name="Straight Connector 64"/>
          <p:cNvCxnSpPr/>
          <p:nvPr/>
        </p:nvCxnSpPr>
        <p:spPr>
          <a:xfrm>
            <a:off x="3386841" y="2355665"/>
            <a:ext cx="3689" cy="574481"/>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2762139" y="2315642"/>
            <a:ext cx="248786" cy="369332"/>
          </a:xfrm>
          <a:prstGeom prst="rect">
            <a:avLst/>
          </a:prstGeom>
          <a:ln>
            <a:noFill/>
          </a:ln>
        </p:spPr>
        <p:txBody>
          <a:bodyPr wrap="none">
            <a:spAutoFit/>
          </a:bodyPr>
          <a:lstStyle/>
          <a:p>
            <a:r>
              <a:rPr lang="en-US" dirty="0">
                <a:latin typeface="Arial" panose="020B0604020202020204" pitchFamily="34" charset="0"/>
                <a:cs typeface="Arial" panose="020B0604020202020204" pitchFamily="34" charset="0"/>
              </a:rPr>
              <a:t>t</a:t>
            </a:r>
            <a:endParaRPr lang="de-DE" dirty="0"/>
          </a:p>
        </p:txBody>
      </p:sp>
      <p:cxnSp>
        <p:nvCxnSpPr>
          <p:cNvPr id="58" name="Straight Connector 64"/>
          <p:cNvCxnSpPr>
            <a:endCxn id="26" idx="0"/>
          </p:cNvCxnSpPr>
          <p:nvPr/>
        </p:nvCxnSpPr>
        <p:spPr>
          <a:xfrm>
            <a:off x="3388867" y="2956368"/>
            <a:ext cx="11753" cy="15986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3143562" y="4554997"/>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26" name="Rechteck 25"/>
              <p:cNvSpPr>
                <a:spLocks noRot="1" noChangeAspect="1" noMove="1" noResize="1" noEditPoints="1" noAdjustHandles="1" noChangeArrowheads="1" noChangeShapeType="1" noTextEdit="1"/>
              </p:cNvSpPr>
              <p:nvPr/>
            </p:nvSpPr>
            <p:spPr>
              <a:xfrm>
                <a:off x="3143562" y="4554997"/>
                <a:ext cx="514115" cy="341504"/>
              </a:xfrm>
              <a:prstGeom prst="rect">
                <a:avLst/>
              </a:prstGeom>
              <a:blipFill>
                <a:blip r:embed="rId7"/>
                <a:stretch>
                  <a:fillRect/>
                </a:stretch>
              </a:blipFill>
            </p:spPr>
            <p:txBody>
              <a:bodyPr/>
              <a:lstStyle/>
              <a:p>
                <a:r>
                  <a:rPr lang="de-DE">
                    <a:noFill/>
                  </a:rPr>
                  <a:t> </a:t>
                </a:r>
              </a:p>
            </p:txBody>
          </p:sp>
        </mc:Fallback>
      </mc:AlternateContent>
      <p:cxnSp>
        <p:nvCxnSpPr>
          <p:cNvPr id="29" name="Gerade Verbindung mit Pfeil 28"/>
          <p:cNvCxnSpPr/>
          <p:nvPr/>
        </p:nvCxnSpPr>
        <p:spPr>
          <a:xfrm flipH="1">
            <a:off x="3403711" y="4466256"/>
            <a:ext cx="1935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Connector 64"/>
          <p:cNvCxnSpPr/>
          <p:nvPr/>
        </p:nvCxnSpPr>
        <p:spPr>
          <a:xfrm>
            <a:off x="3224169" y="2925298"/>
            <a:ext cx="3738941" cy="146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4"/>
          <p:cNvCxnSpPr/>
          <p:nvPr/>
        </p:nvCxnSpPr>
        <p:spPr>
          <a:xfrm flipV="1">
            <a:off x="409425" y="2355665"/>
            <a:ext cx="2977416" cy="1290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hteck 37"/>
              <p:cNvSpPr/>
              <p:nvPr/>
            </p:nvSpPr>
            <p:spPr>
              <a:xfrm>
                <a:off x="-12297" y="2172203"/>
                <a:ext cx="494686"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38" name="Rechteck 37"/>
              <p:cNvSpPr>
                <a:spLocks noRot="1" noChangeAspect="1" noMove="1" noResize="1" noEditPoints="1" noAdjustHandles="1" noChangeArrowheads="1" noChangeShapeType="1" noTextEdit="1"/>
              </p:cNvSpPr>
              <p:nvPr/>
            </p:nvSpPr>
            <p:spPr>
              <a:xfrm>
                <a:off x="-12297" y="2172203"/>
                <a:ext cx="494686" cy="341504"/>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5330035" y="2923638"/>
                <a:ext cx="51321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r>
                            <a:rPr lang="de-DE" sz="1600" i="1" dirty="0">
                              <a:latin typeface="Cambria Math" panose="02040503050406030204" pitchFamily="18" charset="0"/>
                              <a:cs typeface="Arial" panose="020B0604020202020204" pitchFamily="34" charset="0"/>
                            </a:rPr>
                            <m:t>∗</m:t>
                          </m:r>
                        </m:sup>
                      </m:sSubSup>
                    </m:oMath>
                  </m:oMathPara>
                </a14:m>
                <a:endParaRPr lang="de-DE" sz="1600" dirty="0"/>
              </a:p>
            </p:txBody>
          </p:sp>
        </mc:Choice>
        <mc:Fallback xmlns="">
          <p:sp>
            <p:nvSpPr>
              <p:cNvPr id="39" name="Rechteck 38"/>
              <p:cNvSpPr>
                <a:spLocks noRot="1" noChangeAspect="1" noMove="1" noResize="1" noEditPoints="1" noAdjustHandles="1" noChangeArrowheads="1" noChangeShapeType="1" noTextEdit="1"/>
              </p:cNvSpPr>
              <p:nvPr/>
            </p:nvSpPr>
            <p:spPr>
              <a:xfrm>
                <a:off x="5330035" y="2923638"/>
                <a:ext cx="513217" cy="341504"/>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Rechteck 47"/>
              <p:cNvSpPr/>
              <p:nvPr/>
            </p:nvSpPr>
            <p:spPr>
              <a:xfrm>
                <a:off x="6577857" y="2061335"/>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48" name="Rechteck 47"/>
              <p:cNvSpPr>
                <a:spLocks noRot="1" noChangeAspect="1" noMove="1" noResize="1" noEditPoints="1" noAdjustHandles="1" noChangeArrowheads="1" noChangeShapeType="1" noTextEdit="1"/>
              </p:cNvSpPr>
              <p:nvPr/>
            </p:nvSpPr>
            <p:spPr>
              <a:xfrm>
                <a:off x="6577857" y="2061335"/>
                <a:ext cx="514115" cy="341504"/>
              </a:xfrm>
              <a:prstGeom prst="rect">
                <a:avLst/>
              </a:prstGeom>
              <a:blipFill>
                <a:blip r:embed="rId10"/>
                <a:stretch>
                  <a:fillRect/>
                </a:stretch>
              </a:blipFill>
            </p:spPr>
            <p:txBody>
              <a:bodyPr/>
              <a:lstStyle/>
              <a:p>
                <a:r>
                  <a:rPr lang="de-DE">
                    <a:noFill/>
                  </a:rPr>
                  <a:t> </a:t>
                </a:r>
              </a:p>
            </p:txBody>
          </p:sp>
        </mc:Fallback>
      </mc:AlternateContent>
      <p:cxnSp>
        <p:nvCxnSpPr>
          <p:cNvPr id="81" name="Straight Connector 77"/>
          <p:cNvCxnSpPr/>
          <p:nvPr/>
        </p:nvCxnSpPr>
        <p:spPr>
          <a:xfrm flipH="1">
            <a:off x="1437721" y="2366912"/>
            <a:ext cx="178972" cy="580"/>
          </a:xfrm>
          <a:prstGeom prst="line">
            <a:avLst/>
          </a:prstGeom>
          <a:ln w="50800">
            <a:solidFill>
              <a:srgbClr val="00B05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Rechteck 81"/>
              <p:cNvSpPr/>
              <p:nvPr/>
            </p:nvSpPr>
            <p:spPr>
              <a:xfrm>
                <a:off x="1287406" y="2873096"/>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82" name="Rechteck 81"/>
              <p:cNvSpPr>
                <a:spLocks noRot="1" noChangeAspect="1" noMove="1" noResize="1" noEditPoints="1" noAdjustHandles="1" noChangeArrowheads="1" noChangeShapeType="1" noTextEdit="1"/>
              </p:cNvSpPr>
              <p:nvPr/>
            </p:nvSpPr>
            <p:spPr>
              <a:xfrm>
                <a:off x="1287406" y="2873096"/>
                <a:ext cx="514115" cy="341504"/>
              </a:xfrm>
              <a:prstGeom prst="rect">
                <a:avLst/>
              </a:prstGeom>
              <a:blipFill>
                <a:blip r:embed="rId11"/>
                <a:stretch>
                  <a:fillRect/>
                </a:stretch>
              </a:blipFill>
            </p:spPr>
            <p:txBody>
              <a:bodyPr/>
              <a:lstStyle/>
              <a:p>
                <a:r>
                  <a:rPr lang="de-DE">
                    <a:noFill/>
                  </a:rPr>
                  <a:t> </a:t>
                </a:r>
              </a:p>
            </p:txBody>
          </p:sp>
        </mc:Fallback>
      </mc:AlternateContent>
      <p:cxnSp>
        <p:nvCxnSpPr>
          <p:cNvPr id="114" name="Straight Connector 77"/>
          <p:cNvCxnSpPr/>
          <p:nvPr/>
        </p:nvCxnSpPr>
        <p:spPr>
          <a:xfrm flipH="1">
            <a:off x="6796601" y="2923638"/>
            <a:ext cx="178972" cy="580"/>
          </a:xfrm>
          <a:prstGeom prst="line">
            <a:avLst/>
          </a:prstGeom>
          <a:ln w="508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2" name="Geschweifte Klammer links 21"/>
          <p:cNvSpPr/>
          <p:nvPr/>
        </p:nvSpPr>
        <p:spPr>
          <a:xfrm>
            <a:off x="2839148" y="2368105"/>
            <a:ext cx="341683" cy="572902"/>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Rechteck 61">
            <a:extLst>
              <a:ext uri="{FF2B5EF4-FFF2-40B4-BE49-F238E27FC236}">
                <a16:creationId xmlns:a16="http://schemas.microsoft.com/office/drawing/2014/main" id="{9A596FB1-A51A-4A8A-B2CA-69F579D86FC9}"/>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3" name="TextBox 27">
            <a:extLst>
              <a:ext uri="{FF2B5EF4-FFF2-40B4-BE49-F238E27FC236}">
                <a16:creationId xmlns:a16="http://schemas.microsoft.com/office/drawing/2014/main" id="{0CDBCAC4-A619-4F7C-8EFD-25284AC09B67}"/>
              </a:ext>
            </a:extLst>
          </p:cNvPr>
          <p:cNvSpPr txBox="1"/>
          <p:nvPr/>
        </p:nvSpPr>
        <p:spPr>
          <a:xfrm>
            <a:off x="13540" y="5104796"/>
            <a:ext cx="832782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Der Preisanstieg in Land A ist damit geringer als der Zoll t ebenso, wie die Preisreduktion in Land B</a:t>
            </a:r>
            <a:endParaRPr lang="en-US" sz="1400" baseline="30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5" name="Rechteck 64">
                <a:extLst>
                  <a:ext uri="{FF2B5EF4-FFF2-40B4-BE49-F238E27FC236}">
                    <a16:creationId xmlns:a16="http://schemas.microsoft.com/office/drawing/2014/main" id="{55D98994-D21D-4938-9938-0D81B51E279A}"/>
                  </a:ext>
                </a:extLst>
              </p:cNvPr>
              <p:cNvSpPr/>
              <p:nvPr/>
            </p:nvSpPr>
            <p:spPr>
              <a:xfrm>
                <a:off x="12574" y="5459218"/>
                <a:ext cx="4146648"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Das </a:t>
                </a:r>
                <a:r>
                  <a:rPr lang="en-US" sz="1400" dirty="0" err="1">
                    <a:latin typeface="Arial" panose="020B0604020202020204" pitchFamily="34" charset="0"/>
                    <a:cs typeface="Arial" panose="020B0604020202020204" pitchFamily="34" charset="0"/>
                  </a:rPr>
                  <a:t>Welthandelsvolumen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sinkt</a:t>
                </a:r>
                <a:r>
                  <a:rPr lang="en-US" sz="1400" dirty="0">
                    <a:latin typeface="Arial" panose="020B0604020202020204" pitchFamily="34" charset="0"/>
                    <a:cs typeface="Arial" panose="020B0604020202020204" pitchFamily="34" charset="0"/>
                  </a:rPr>
                  <a: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panose="02040503050406030204" pitchFamily="18" charset="0"/>
                            <a:cs typeface="Arial" panose="020B0604020202020204" pitchFamily="34" charset="0"/>
                          </a:rPr>
                          <m:t>𝑋</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5" name="Rechteck 64">
                <a:extLst>
                  <a:ext uri="{FF2B5EF4-FFF2-40B4-BE49-F238E27FC236}">
                    <a16:creationId xmlns:a16="http://schemas.microsoft.com/office/drawing/2014/main" id="{55D98994-D21D-4938-9938-0D81B51E279A}"/>
                  </a:ext>
                </a:extLst>
              </p:cNvPr>
              <p:cNvSpPr>
                <a:spLocks noRot="1" noChangeAspect="1" noMove="1" noResize="1" noEditPoints="1" noAdjustHandles="1" noChangeArrowheads="1" noChangeShapeType="1" noTextEdit="1"/>
              </p:cNvSpPr>
              <p:nvPr/>
            </p:nvSpPr>
            <p:spPr>
              <a:xfrm>
                <a:off x="12574" y="5459218"/>
                <a:ext cx="4146648" cy="310278"/>
              </a:xfrm>
              <a:prstGeom prst="rect">
                <a:avLst/>
              </a:prstGeom>
              <a:blipFill>
                <a:blip r:embed="rId14"/>
                <a:stretch>
                  <a:fillRect l="-147" t="-2000" b="-22000"/>
                </a:stretch>
              </a:blipFill>
            </p:spPr>
            <p:txBody>
              <a:bodyPr/>
              <a:lstStyle/>
              <a:p>
                <a:r>
                  <a:rPr lang="de-DE">
                    <a:noFill/>
                  </a:rPr>
                  <a:t> </a:t>
                </a:r>
              </a:p>
            </p:txBody>
          </p:sp>
        </mc:Fallback>
      </mc:AlternateContent>
      <p:sp>
        <p:nvSpPr>
          <p:cNvPr id="66" name="Rechteck 65">
            <a:extLst>
              <a:ext uri="{FF2B5EF4-FFF2-40B4-BE49-F238E27FC236}">
                <a16:creationId xmlns:a16="http://schemas.microsoft.com/office/drawing/2014/main" id="{2F497C56-C3EC-4228-9119-A456BC47B06C}"/>
              </a:ext>
            </a:extLst>
          </p:cNvPr>
          <p:cNvSpPr/>
          <p:nvPr/>
        </p:nvSpPr>
        <p:spPr>
          <a:xfrm>
            <a:off x="13491" y="5831091"/>
            <a:ext cx="11794087"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steigen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Heimische</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gewinnen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verlieren</a:t>
            </a:r>
            <a:endParaRPr lang="en-US" sz="1400" dirty="0">
              <a:latin typeface="Arial" panose="020B0604020202020204" pitchFamily="34" charset="0"/>
              <a:cs typeface="Arial" panose="020B0604020202020204" pitchFamily="34" charset="0"/>
            </a:endParaRPr>
          </a:p>
        </p:txBody>
      </p:sp>
      <p:sp>
        <p:nvSpPr>
          <p:cNvPr id="68" name="Rechteck 67">
            <a:extLst>
              <a:ext uri="{FF2B5EF4-FFF2-40B4-BE49-F238E27FC236}">
                <a16:creationId xmlns:a16="http://schemas.microsoft.com/office/drawing/2014/main" id="{280E591A-640D-48A7-9085-989E210A133B}"/>
              </a:ext>
            </a:extLst>
          </p:cNvPr>
          <p:cNvSpPr/>
          <p:nvPr/>
        </p:nvSpPr>
        <p:spPr>
          <a:xfrm>
            <a:off x="8202" y="6189347"/>
            <a:ext cx="1019119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verlieren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gewinnen</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Rechteck 68">
                <a:extLst>
                  <a:ext uri="{FF2B5EF4-FFF2-40B4-BE49-F238E27FC236}">
                    <a16:creationId xmlns:a16="http://schemas.microsoft.com/office/drawing/2014/main" id="{85F5FB8A-7B34-4EC5-9EE2-0EE8AE3551B2}"/>
                  </a:ext>
                </a:extLst>
              </p:cNvPr>
              <p:cNvSpPr/>
              <p:nvPr/>
            </p:nvSpPr>
            <p:spPr>
              <a:xfrm>
                <a:off x="23961" y="6541642"/>
                <a:ext cx="3481209"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Land A hat </a:t>
                </a:r>
                <a:r>
                  <a:rPr lang="en-US" sz="1400" dirty="0" err="1">
                    <a:latin typeface="Arial" panose="020B0604020202020204" pitchFamily="34" charset="0"/>
                    <a:cs typeface="Arial" panose="020B0604020202020204" pitchFamily="34" charset="0"/>
                    <a:sym typeface="Wingdings" panose="05000000000000000000" pitchFamily="2" charset="2"/>
                  </a:rPr>
                  <a:t>Zolleinnnahmen</a:t>
                </a:r>
                <a:r>
                  <a:rPr lang="en-US" sz="1400" dirty="0">
                    <a:latin typeface="Arial" panose="020B0604020202020204" pitchFamily="34" charset="0"/>
                    <a:cs typeface="Arial" panose="020B0604020202020204" pitchFamily="34" charset="0"/>
                    <a:sym typeface="Wingdings" panose="05000000000000000000" pitchFamily="2" charset="2"/>
                  </a:rPr>
                  <a:t> von </a:t>
                </a:r>
                <a14:m>
                  <m:oMath xmlns:m="http://schemas.openxmlformats.org/officeDocument/2006/math">
                    <m:r>
                      <a:rPr lang="de-DE" sz="1400" i="1">
                        <a:latin typeface="Cambria Math"/>
                        <a:cs typeface="Arial" panose="020B0604020202020204" pitchFamily="34" charset="0"/>
                      </a:rPr>
                      <m:t>𝑡</m:t>
                    </m:r>
                    <m:r>
                      <a:rPr lang="de-DE" sz="1400" i="1">
                        <a:latin typeface="Cambria Math"/>
                        <a:ea typeface="Cambria Math"/>
                        <a:cs typeface="Arial" panose="020B0604020202020204" pitchFamily="34" charset="0"/>
                      </a:rPr>
                      <m:t>∙</m:t>
                    </m:r>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9" name="Rechteck 68">
                <a:extLst>
                  <a:ext uri="{FF2B5EF4-FFF2-40B4-BE49-F238E27FC236}">
                    <a16:creationId xmlns:a16="http://schemas.microsoft.com/office/drawing/2014/main" id="{85F5FB8A-7B34-4EC5-9EE2-0EE8AE3551B2}"/>
                  </a:ext>
                </a:extLst>
              </p:cNvPr>
              <p:cNvSpPr>
                <a:spLocks noRot="1" noChangeAspect="1" noMove="1" noResize="1" noEditPoints="1" noAdjustHandles="1" noChangeArrowheads="1" noChangeShapeType="1" noTextEdit="1"/>
              </p:cNvSpPr>
              <p:nvPr/>
            </p:nvSpPr>
            <p:spPr>
              <a:xfrm>
                <a:off x="23961" y="6541642"/>
                <a:ext cx="3481209" cy="310278"/>
              </a:xfrm>
              <a:prstGeom prst="rect">
                <a:avLst/>
              </a:prstGeom>
              <a:blipFill>
                <a:blip r:embed="rId15"/>
                <a:stretch>
                  <a:fillRect l="-350" t="-1961" b="-21569"/>
                </a:stretch>
              </a:blipFill>
            </p:spPr>
            <p:txBody>
              <a:bodyPr/>
              <a:lstStyle/>
              <a:p>
                <a:r>
                  <a:rPr lang="de-DE">
                    <a:noFill/>
                  </a:rPr>
                  <a:t> </a:t>
                </a:r>
              </a:p>
            </p:txBody>
          </p:sp>
        </mc:Fallback>
      </mc:AlternateContent>
    </p:spTree>
    <p:extLst>
      <p:ext uri="{BB962C8B-B14F-4D97-AF65-F5344CB8AC3E}">
        <p14:creationId xmlns:p14="http://schemas.microsoft.com/office/powerpoint/2010/main" val="19988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23" grpId="0"/>
      <p:bldP spid="26" grpId="0"/>
      <p:bldP spid="38" grpId="0"/>
      <p:bldP spid="39" grpId="0"/>
      <p:bldP spid="48" grpId="0"/>
      <p:bldP spid="82" grpId="0"/>
      <p:bldP spid="22" grpId="0" animBg="1"/>
      <p:bldP spid="63" grpId="0"/>
      <p:bldP spid="65" grpId="0"/>
      <p:bldP spid="66"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 (1743 – 1794) Sieger – Paradoxon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 y="1609782"/>
            <a:ext cx="8969432" cy="4243473"/>
          </a:xfrm>
          <a:prstGeom prst="rect">
            <a:avLst/>
          </a:prstGeom>
        </p:spPr>
        <p:txBody>
          <a:bodyPr wrap="square">
            <a:noAutofit/>
          </a:bodyPr>
          <a:lstStyle/>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Paarweise Abstimmung</a:t>
            </a:r>
            <a:r>
              <a:rPr lang="de-DE"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Zwei Alternativen werden gegeneinander zur Abstimmung gestellt.</a:t>
            </a:r>
          </a:p>
          <a:p>
            <a:pPr marL="800100" lvl="1"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Mehrheitsentscheidung</a:t>
            </a:r>
            <a:r>
              <a:rPr lang="de-DE"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Alternative mit der Mehrheit der Stimmen, gewinnt die Abstimmung</a:t>
            </a:r>
          </a:p>
          <a:p>
            <a:pPr marL="800100" lvl="1"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Agenda-Setting</a:t>
            </a:r>
            <a:r>
              <a:rPr lang="de-DE" sz="22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 Alternative, die eine paarweise Abstimmung gegen eine andere Alternative verloren hat, wird aus der Abstimmung entfernt</a:t>
            </a:r>
          </a:p>
          <a:p>
            <a:pPr marL="1257300" lvl="2"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Der Sieger tritt gegen eine weitere Alternative an.</a:t>
            </a:r>
          </a:p>
          <a:p>
            <a:pPr marL="1714500" lvl="3"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Dieser Prozess wird fortgesetzt, bis nur noch eine Alternative übrig bleibt.</a:t>
            </a:r>
          </a:p>
        </p:txBody>
      </p:sp>
      <p:sp>
        <p:nvSpPr>
          <p:cNvPr id="2" name="Rechteck 1"/>
          <p:cNvSpPr/>
          <p:nvPr/>
        </p:nvSpPr>
        <p:spPr>
          <a:xfrm>
            <a:off x="0" y="5922472"/>
            <a:ext cx="8689605" cy="830997"/>
          </a:xfrm>
          <a:prstGeom prst="rect">
            <a:avLst/>
          </a:prstGeom>
        </p:spPr>
        <p:txBody>
          <a:bodyPr wrap="square">
            <a:spAutoFit/>
          </a:bodyPr>
          <a:lstStyle/>
          <a:p>
            <a:pPr algn="ctr"/>
            <a:r>
              <a:rPr lang="de-DE" sz="2400" b="1" dirty="0">
                <a:latin typeface="Times New Roman" panose="02020603050405020304" pitchFamily="18" charset="0"/>
                <a:cs typeface="Times New Roman" panose="02020603050405020304" pitchFamily="18" charset="0"/>
              </a:rPr>
              <a:t>Es stellt sich die Frage, ob diese Art der Abstimmung unabhängig von der Reihenfolge zu einem eindeutigen Ergebnis führt</a:t>
            </a:r>
          </a:p>
        </p:txBody>
      </p:sp>
      <p:sp>
        <p:nvSpPr>
          <p:cNvPr id="7" name="Rechteck 6">
            <a:extLst>
              <a:ext uri="{FF2B5EF4-FFF2-40B4-BE49-F238E27FC236}">
                <a16:creationId xmlns:a16="http://schemas.microsoft.com/office/drawing/2014/main" id="{3DD61C9D-2458-47B1-BCED-8D96F855CB0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EBE46342-5852-2039-3430-0853E0DD6F09}"/>
              </a:ext>
            </a:extLst>
          </p:cNvPr>
          <p:cNvGrpSpPr/>
          <p:nvPr/>
        </p:nvGrpSpPr>
        <p:grpSpPr>
          <a:xfrm>
            <a:off x="9249382" y="312742"/>
            <a:ext cx="2531160" cy="655200"/>
            <a:chOff x="9249382" y="312742"/>
            <a:chExt cx="2531160" cy="655200"/>
          </a:xfrm>
        </p:grpSpPr>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AED859A1-71C7-DCD4-40B6-E5F1B617E1C6}"/>
                    </a:ext>
                  </a:extLst>
                </p14:cNvPr>
                <p14:cNvContentPartPr/>
                <p14:nvPr/>
              </p14:nvContentPartPr>
              <p14:xfrm>
                <a:off x="9350182" y="468982"/>
                <a:ext cx="278640" cy="246240"/>
              </p14:xfrm>
            </p:contentPart>
          </mc:Choice>
          <mc:Fallback>
            <p:pic>
              <p:nvPicPr>
                <p:cNvPr id="4" name="Freihand 3">
                  <a:extLst>
                    <a:ext uri="{FF2B5EF4-FFF2-40B4-BE49-F238E27FC236}">
                      <a16:creationId xmlns:a16="http://schemas.microsoft.com/office/drawing/2014/main" id="{AED859A1-71C7-DCD4-40B6-E5F1B617E1C6}"/>
                    </a:ext>
                  </a:extLst>
                </p:cNvPr>
                <p:cNvPicPr/>
                <p:nvPr/>
              </p:nvPicPr>
              <p:blipFill>
                <a:blip r:embed="rId4"/>
                <a:stretch>
                  <a:fillRect/>
                </a:stretch>
              </p:blipFill>
              <p:spPr>
                <a:xfrm>
                  <a:off x="9341542" y="459982"/>
                  <a:ext cx="2962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3782645-AF15-D5E6-62C3-3C5811FDBA0C}"/>
                    </a:ext>
                  </a:extLst>
                </p14:cNvPr>
                <p14:cNvContentPartPr/>
                <p14:nvPr/>
              </p14:nvContentPartPr>
              <p14:xfrm>
                <a:off x="9637102" y="546742"/>
                <a:ext cx="140040" cy="143280"/>
              </p14:xfrm>
            </p:contentPart>
          </mc:Choice>
          <mc:Fallback>
            <p:pic>
              <p:nvPicPr>
                <p:cNvPr id="5" name="Freihand 4">
                  <a:extLst>
                    <a:ext uri="{FF2B5EF4-FFF2-40B4-BE49-F238E27FC236}">
                      <a16:creationId xmlns:a16="http://schemas.microsoft.com/office/drawing/2014/main" id="{93782645-AF15-D5E6-62C3-3C5811FDBA0C}"/>
                    </a:ext>
                  </a:extLst>
                </p:cNvPr>
                <p:cNvPicPr/>
                <p:nvPr/>
              </p:nvPicPr>
              <p:blipFill>
                <a:blip r:embed="rId6"/>
                <a:stretch>
                  <a:fillRect/>
                </a:stretch>
              </p:blipFill>
              <p:spPr>
                <a:xfrm>
                  <a:off x="9628462" y="538102"/>
                  <a:ext cx="157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DA720250-DB09-50D1-DDEA-55730604CC3C}"/>
                    </a:ext>
                  </a:extLst>
                </p14:cNvPr>
                <p14:cNvContentPartPr/>
                <p14:nvPr/>
              </p14:nvContentPartPr>
              <p14:xfrm>
                <a:off x="9779302" y="434422"/>
                <a:ext cx="135360" cy="241200"/>
              </p14:xfrm>
            </p:contentPart>
          </mc:Choice>
          <mc:Fallback>
            <p:pic>
              <p:nvPicPr>
                <p:cNvPr id="8" name="Freihand 7">
                  <a:extLst>
                    <a:ext uri="{FF2B5EF4-FFF2-40B4-BE49-F238E27FC236}">
                      <a16:creationId xmlns:a16="http://schemas.microsoft.com/office/drawing/2014/main" id="{DA720250-DB09-50D1-DDEA-55730604CC3C}"/>
                    </a:ext>
                  </a:extLst>
                </p:cNvPr>
                <p:cNvPicPr/>
                <p:nvPr/>
              </p:nvPicPr>
              <p:blipFill>
                <a:blip r:embed="rId8"/>
                <a:stretch>
                  <a:fillRect/>
                </a:stretch>
              </p:blipFill>
              <p:spPr>
                <a:xfrm>
                  <a:off x="9770302" y="425782"/>
                  <a:ext cx="1530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6374B4E-3FF5-C416-EF75-3D659A050DB4}"/>
                    </a:ext>
                  </a:extLst>
                </p14:cNvPr>
                <p14:cNvContentPartPr/>
                <p14:nvPr/>
              </p14:nvContentPartPr>
              <p14:xfrm>
                <a:off x="9986302" y="391222"/>
                <a:ext cx="18720" cy="305640"/>
              </p14:xfrm>
            </p:contentPart>
          </mc:Choice>
          <mc:Fallback>
            <p:pic>
              <p:nvPicPr>
                <p:cNvPr id="9" name="Freihand 8">
                  <a:extLst>
                    <a:ext uri="{FF2B5EF4-FFF2-40B4-BE49-F238E27FC236}">
                      <a16:creationId xmlns:a16="http://schemas.microsoft.com/office/drawing/2014/main" id="{96374B4E-3FF5-C416-EF75-3D659A050DB4}"/>
                    </a:ext>
                  </a:extLst>
                </p:cNvPr>
                <p:cNvPicPr/>
                <p:nvPr/>
              </p:nvPicPr>
              <p:blipFill>
                <a:blip r:embed="rId10"/>
                <a:stretch>
                  <a:fillRect/>
                </a:stretch>
              </p:blipFill>
              <p:spPr>
                <a:xfrm>
                  <a:off x="9977302" y="382582"/>
                  <a:ext cx="363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870598F6-F770-10A9-0E85-D65AAB28D09E}"/>
                    </a:ext>
                  </a:extLst>
                </p14:cNvPr>
                <p14:cNvContentPartPr/>
                <p14:nvPr/>
              </p14:nvContentPartPr>
              <p14:xfrm>
                <a:off x="10093222" y="526222"/>
                <a:ext cx="243000" cy="120240"/>
              </p14:xfrm>
            </p:contentPart>
          </mc:Choice>
          <mc:Fallback>
            <p:pic>
              <p:nvPicPr>
                <p:cNvPr id="10" name="Freihand 9">
                  <a:extLst>
                    <a:ext uri="{FF2B5EF4-FFF2-40B4-BE49-F238E27FC236}">
                      <a16:creationId xmlns:a16="http://schemas.microsoft.com/office/drawing/2014/main" id="{870598F6-F770-10A9-0E85-D65AAB28D09E}"/>
                    </a:ext>
                  </a:extLst>
                </p:cNvPr>
                <p:cNvPicPr/>
                <p:nvPr/>
              </p:nvPicPr>
              <p:blipFill>
                <a:blip r:embed="rId12"/>
                <a:stretch>
                  <a:fillRect/>
                </a:stretch>
              </p:blipFill>
              <p:spPr>
                <a:xfrm>
                  <a:off x="10084222" y="517582"/>
                  <a:ext cx="260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6AAA4E3-39FA-BD66-DBFF-DB4D96A8A453}"/>
                    </a:ext>
                  </a:extLst>
                </p14:cNvPr>
                <p14:cNvContentPartPr/>
                <p14:nvPr/>
              </p14:nvContentPartPr>
              <p14:xfrm>
                <a:off x="10325782" y="411742"/>
                <a:ext cx="117720" cy="231840"/>
              </p14:xfrm>
            </p:contentPart>
          </mc:Choice>
          <mc:Fallback>
            <p:pic>
              <p:nvPicPr>
                <p:cNvPr id="11" name="Freihand 10">
                  <a:extLst>
                    <a:ext uri="{FF2B5EF4-FFF2-40B4-BE49-F238E27FC236}">
                      <a16:creationId xmlns:a16="http://schemas.microsoft.com/office/drawing/2014/main" id="{B6AAA4E3-39FA-BD66-DBFF-DB4D96A8A453}"/>
                    </a:ext>
                  </a:extLst>
                </p:cNvPr>
                <p:cNvPicPr/>
                <p:nvPr/>
              </p:nvPicPr>
              <p:blipFill>
                <a:blip r:embed="rId14"/>
                <a:stretch>
                  <a:fillRect/>
                </a:stretch>
              </p:blipFill>
              <p:spPr>
                <a:xfrm>
                  <a:off x="10316782" y="403102"/>
                  <a:ext cx="1353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714F5B9-E3C8-28EF-19D1-8922A42920B0}"/>
                    </a:ext>
                  </a:extLst>
                </p14:cNvPr>
                <p14:cNvContentPartPr/>
                <p14:nvPr/>
              </p14:nvContentPartPr>
              <p14:xfrm>
                <a:off x="10434142" y="504622"/>
                <a:ext cx="108000" cy="132120"/>
              </p14:xfrm>
            </p:contentPart>
          </mc:Choice>
          <mc:Fallback>
            <p:pic>
              <p:nvPicPr>
                <p:cNvPr id="12" name="Freihand 11">
                  <a:extLst>
                    <a:ext uri="{FF2B5EF4-FFF2-40B4-BE49-F238E27FC236}">
                      <a16:creationId xmlns:a16="http://schemas.microsoft.com/office/drawing/2014/main" id="{B714F5B9-E3C8-28EF-19D1-8922A42920B0}"/>
                    </a:ext>
                  </a:extLst>
                </p:cNvPr>
                <p:cNvPicPr/>
                <p:nvPr/>
              </p:nvPicPr>
              <p:blipFill>
                <a:blip r:embed="rId16"/>
                <a:stretch>
                  <a:fillRect/>
                </a:stretch>
              </p:blipFill>
              <p:spPr>
                <a:xfrm>
                  <a:off x="10425142" y="495982"/>
                  <a:ext cx="125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A01FFB5-B2E1-B39C-F0FC-AD9CF0323858}"/>
                    </a:ext>
                  </a:extLst>
                </p14:cNvPr>
                <p14:cNvContentPartPr/>
                <p14:nvPr/>
              </p14:nvContentPartPr>
              <p14:xfrm>
                <a:off x="10557982" y="344782"/>
                <a:ext cx="223200" cy="266400"/>
              </p14:xfrm>
            </p:contentPart>
          </mc:Choice>
          <mc:Fallback>
            <p:pic>
              <p:nvPicPr>
                <p:cNvPr id="13" name="Freihand 12">
                  <a:extLst>
                    <a:ext uri="{FF2B5EF4-FFF2-40B4-BE49-F238E27FC236}">
                      <a16:creationId xmlns:a16="http://schemas.microsoft.com/office/drawing/2014/main" id="{0A01FFB5-B2E1-B39C-F0FC-AD9CF0323858}"/>
                    </a:ext>
                  </a:extLst>
                </p:cNvPr>
                <p:cNvPicPr/>
                <p:nvPr/>
              </p:nvPicPr>
              <p:blipFill>
                <a:blip r:embed="rId18"/>
                <a:stretch>
                  <a:fillRect/>
                </a:stretch>
              </p:blipFill>
              <p:spPr>
                <a:xfrm>
                  <a:off x="10549342" y="335782"/>
                  <a:ext cx="2408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ED332CA2-4C4E-54B8-8915-FA662347552E}"/>
                    </a:ext>
                  </a:extLst>
                </p14:cNvPr>
                <p14:cNvContentPartPr/>
                <p14:nvPr/>
              </p14:nvContentPartPr>
              <p14:xfrm>
                <a:off x="10809622" y="455662"/>
                <a:ext cx="218160" cy="91080"/>
              </p14:xfrm>
            </p:contentPart>
          </mc:Choice>
          <mc:Fallback>
            <p:pic>
              <p:nvPicPr>
                <p:cNvPr id="14" name="Freihand 13">
                  <a:extLst>
                    <a:ext uri="{FF2B5EF4-FFF2-40B4-BE49-F238E27FC236}">
                      <a16:creationId xmlns:a16="http://schemas.microsoft.com/office/drawing/2014/main" id="{ED332CA2-4C4E-54B8-8915-FA662347552E}"/>
                    </a:ext>
                  </a:extLst>
                </p:cNvPr>
                <p:cNvPicPr/>
                <p:nvPr/>
              </p:nvPicPr>
              <p:blipFill>
                <a:blip r:embed="rId20"/>
                <a:stretch>
                  <a:fillRect/>
                </a:stretch>
              </p:blipFill>
              <p:spPr>
                <a:xfrm>
                  <a:off x="10800622" y="447022"/>
                  <a:ext cx="235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166F242-4BF0-7A27-4E44-57294FF9635B}"/>
                    </a:ext>
                  </a:extLst>
                </p14:cNvPr>
                <p14:cNvContentPartPr/>
                <p14:nvPr/>
              </p14:nvContentPartPr>
              <p14:xfrm>
                <a:off x="10966582" y="348382"/>
                <a:ext cx="36360" cy="14760"/>
              </p14:xfrm>
            </p:contentPart>
          </mc:Choice>
          <mc:Fallback>
            <p:pic>
              <p:nvPicPr>
                <p:cNvPr id="15" name="Freihand 14">
                  <a:extLst>
                    <a:ext uri="{FF2B5EF4-FFF2-40B4-BE49-F238E27FC236}">
                      <a16:creationId xmlns:a16="http://schemas.microsoft.com/office/drawing/2014/main" id="{5166F242-4BF0-7A27-4E44-57294FF9635B}"/>
                    </a:ext>
                  </a:extLst>
                </p:cNvPr>
                <p:cNvPicPr/>
                <p:nvPr/>
              </p:nvPicPr>
              <p:blipFill>
                <a:blip r:embed="rId22"/>
                <a:stretch>
                  <a:fillRect/>
                </a:stretch>
              </p:blipFill>
              <p:spPr>
                <a:xfrm>
                  <a:off x="10957942" y="339382"/>
                  <a:ext cx="54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60C2AB5-C5D5-8473-AD8F-AECE2A1EED3A}"/>
                    </a:ext>
                  </a:extLst>
                </p14:cNvPr>
                <p14:cNvContentPartPr/>
                <p14:nvPr/>
              </p14:nvContentPartPr>
              <p14:xfrm>
                <a:off x="11068462" y="312742"/>
                <a:ext cx="712080" cy="351720"/>
              </p14:xfrm>
            </p:contentPart>
          </mc:Choice>
          <mc:Fallback>
            <p:pic>
              <p:nvPicPr>
                <p:cNvPr id="16" name="Freihand 15">
                  <a:extLst>
                    <a:ext uri="{FF2B5EF4-FFF2-40B4-BE49-F238E27FC236}">
                      <a16:creationId xmlns:a16="http://schemas.microsoft.com/office/drawing/2014/main" id="{560C2AB5-C5D5-8473-AD8F-AECE2A1EED3A}"/>
                    </a:ext>
                  </a:extLst>
                </p:cNvPr>
                <p:cNvPicPr/>
                <p:nvPr/>
              </p:nvPicPr>
              <p:blipFill>
                <a:blip r:embed="rId24"/>
                <a:stretch>
                  <a:fillRect/>
                </a:stretch>
              </p:blipFill>
              <p:spPr>
                <a:xfrm>
                  <a:off x="11059822" y="304102"/>
                  <a:ext cx="72972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2DFFCE73-41FF-1141-F943-942979A484FE}"/>
                    </a:ext>
                  </a:extLst>
                </p14:cNvPr>
                <p14:cNvContentPartPr/>
                <p14:nvPr/>
              </p14:nvContentPartPr>
              <p14:xfrm>
                <a:off x="9249382" y="801982"/>
                <a:ext cx="2517120" cy="165960"/>
              </p14:xfrm>
            </p:contentPart>
          </mc:Choice>
          <mc:Fallback>
            <p:pic>
              <p:nvPicPr>
                <p:cNvPr id="18" name="Freihand 17">
                  <a:extLst>
                    <a:ext uri="{FF2B5EF4-FFF2-40B4-BE49-F238E27FC236}">
                      <a16:creationId xmlns:a16="http://schemas.microsoft.com/office/drawing/2014/main" id="{2DFFCE73-41FF-1141-F943-942979A484FE}"/>
                    </a:ext>
                  </a:extLst>
                </p:cNvPr>
                <p:cNvPicPr/>
                <p:nvPr/>
              </p:nvPicPr>
              <p:blipFill>
                <a:blip r:embed="rId26"/>
                <a:stretch>
                  <a:fillRect/>
                </a:stretch>
              </p:blipFill>
              <p:spPr>
                <a:xfrm>
                  <a:off x="9240742" y="792982"/>
                  <a:ext cx="2534760" cy="18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BB655765-24C4-BBF5-85A8-57E940A5F869}"/>
                  </a:ext>
                </a:extLst>
              </p14:cNvPr>
              <p14:cNvContentPartPr/>
              <p14:nvPr/>
            </p14:nvContentPartPr>
            <p14:xfrm>
              <a:off x="1798822" y="743662"/>
              <a:ext cx="4854960" cy="63720"/>
            </p14:xfrm>
          </p:contentPart>
        </mc:Choice>
        <mc:Fallback>
          <p:pic>
            <p:nvPicPr>
              <p:cNvPr id="20" name="Freihand 19">
                <a:extLst>
                  <a:ext uri="{FF2B5EF4-FFF2-40B4-BE49-F238E27FC236}">
                    <a16:creationId xmlns:a16="http://schemas.microsoft.com/office/drawing/2014/main" id="{BB655765-24C4-BBF5-85A8-57E940A5F869}"/>
                  </a:ext>
                </a:extLst>
              </p:cNvPr>
              <p:cNvPicPr/>
              <p:nvPr/>
            </p:nvPicPr>
            <p:blipFill>
              <a:blip r:embed="rId28"/>
              <a:stretch>
                <a:fillRect/>
              </a:stretch>
            </p:blipFill>
            <p:spPr>
              <a:xfrm>
                <a:off x="1790182" y="734662"/>
                <a:ext cx="4872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2C39DDFD-EFBF-79D4-5D00-24FC38CB4EFB}"/>
                  </a:ext>
                </a:extLst>
              </p14:cNvPr>
              <p14:cNvContentPartPr/>
              <p14:nvPr/>
            </p14:nvContentPartPr>
            <p14:xfrm>
              <a:off x="304822" y="1965862"/>
              <a:ext cx="3097080" cy="107640"/>
            </p14:xfrm>
          </p:contentPart>
        </mc:Choice>
        <mc:Fallback>
          <p:pic>
            <p:nvPicPr>
              <p:cNvPr id="21" name="Freihand 20">
                <a:extLst>
                  <a:ext uri="{FF2B5EF4-FFF2-40B4-BE49-F238E27FC236}">
                    <a16:creationId xmlns:a16="http://schemas.microsoft.com/office/drawing/2014/main" id="{2C39DDFD-EFBF-79D4-5D00-24FC38CB4EFB}"/>
                  </a:ext>
                </a:extLst>
              </p:cNvPr>
              <p:cNvPicPr/>
              <p:nvPr/>
            </p:nvPicPr>
            <p:blipFill>
              <a:blip r:embed="rId30"/>
              <a:stretch>
                <a:fillRect/>
              </a:stretch>
            </p:blipFill>
            <p:spPr>
              <a:xfrm>
                <a:off x="296182" y="1957222"/>
                <a:ext cx="3114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953CF8C-B4EB-76E8-4403-0E66F33532EB}"/>
                  </a:ext>
                </a:extLst>
              </p14:cNvPr>
              <p14:cNvContentPartPr/>
              <p14:nvPr/>
            </p14:nvContentPartPr>
            <p14:xfrm>
              <a:off x="225262" y="2519902"/>
              <a:ext cx="3164040" cy="560520"/>
            </p14:xfrm>
          </p:contentPart>
        </mc:Choice>
        <mc:Fallback>
          <p:pic>
            <p:nvPicPr>
              <p:cNvPr id="22" name="Freihand 21">
                <a:extLst>
                  <a:ext uri="{FF2B5EF4-FFF2-40B4-BE49-F238E27FC236}">
                    <a16:creationId xmlns:a16="http://schemas.microsoft.com/office/drawing/2014/main" id="{C953CF8C-B4EB-76E8-4403-0E66F33532EB}"/>
                  </a:ext>
                </a:extLst>
              </p:cNvPr>
              <p:cNvPicPr/>
              <p:nvPr/>
            </p:nvPicPr>
            <p:blipFill>
              <a:blip r:embed="rId32"/>
              <a:stretch>
                <a:fillRect/>
              </a:stretch>
            </p:blipFill>
            <p:spPr>
              <a:xfrm>
                <a:off x="216262" y="2510902"/>
                <a:ext cx="318168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EE6C9AD-DD2A-C5AF-9FEE-5CF76DA62CA5}"/>
                  </a:ext>
                </a:extLst>
              </p14:cNvPr>
              <p14:cNvContentPartPr/>
              <p14:nvPr/>
            </p14:nvContentPartPr>
            <p14:xfrm>
              <a:off x="1452862" y="5326462"/>
              <a:ext cx="5377320" cy="72360"/>
            </p14:xfrm>
          </p:contentPart>
        </mc:Choice>
        <mc:Fallback>
          <p:pic>
            <p:nvPicPr>
              <p:cNvPr id="23" name="Freihand 22">
                <a:extLst>
                  <a:ext uri="{FF2B5EF4-FFF2-40B4-BE49-F238E27FC236}">
                    <a16:creationId xmlns:a16="http://schemas.microsoft.com/office/drawing/2014/main" id="{DEE6C9AD-DD2A-C5AF-9FEE-5CF76DA62CA5}"/>
                  </a:ext>
                </a:extLst>
              </p:cNvPr>
              <p:cNvPicPr/>
              <p:nvPr/>
            </p:nvPicPr>
            <p:blipFill>
              <a:blip r:embed="rId34"/>
              <a:stretch>
                <a:fillRect/>
              </a:stretch>
            </p:blipFill>
            <p:spPr>
              <a:xfrm>
                <a:off x="1444222" y="5317462"/>
                <a:ext cx="5394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8DCBC2C-AC75-9982-0131-17B9F812C11A}"/>
                  </a:ext>
                </a:extLst>
              </p14:cNvPr>
              <p14:cNvContentPartPr/>
              <p14:nvPr/>
            </p14:nvContentPartPr>
            <p14:xfrm>
              <a:off x="3290302" y="6663862"/>
              <a:ext cx="3981960" cy="55440"/>
            </p14:xfrm>
          </p:contentPart>
        </mc:Choice>
        <mc:Fallback>
          <p:pic>
            <p:nvPicPr>
              <p:cNvPr id="24" name="Freihand 23">
                <a:extLst>
                  <a:ext uri="{FF2B5EF4-FFF2-40B4-BE49-F238E27FC236}">
                    <a16:creationId xmlns:a16="http://schemas.microsoft.com/office/drawing/2014/main" id="{38DCBC2C-AC75-9982-0131-17B9F812C11A}"/>
                  </a:ext>
                </a:extLst>
              </p:cNvPr>
              <p:cNvPicPr/>
              <p:nvPr/>
            </p:nvPicPr>
            <p:blipFill>
              <a:blip r:embed="rId36"/>
              <a:stretch>
                <a:fillRect/>
              </a:stretch>
            </p:blipFill>
            <p:spPr>
              <a:xfrm>
                <a:off x="3281662" y="6654862"/>
                <a:ext cx="3999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64A41B52-2127-44DF-873C-7F66A4B7825D}"/>
                  </a:ext>
                </a:extLst>
              </p14:cNvPr>
              <p14:cNvContentPartPr/>
              <p14:nvPr/>
            </p14:nvContentPartPr>
            <p14:xfrm>
              <a:off x="6996502" y="6298822"/>
              <a:ext cx="1691280" cy="120600"/>
            </p14:xfrm>
          </p:contentPart>
        </mc:Choice>
        <mc:Fallback>
          <p:pic>
            <p:nvPicPr>
              <p:cNvPr id="25" name="Freihand 24">
                <a:extLst>
                  <a:ext uri="{FF2B5EF4-FFF2-40B4-BE49-F238E27FC236}">
                    <a16:creationId xmlns:a16="http://schemas.microsoft.com/office/drawing/2014/main" id="{64A41B52-2127-44DF-873C-7F66A4B7825D}"/>
                  </a:ext>
                </a:extLst>
              </p:cNvPr>
              <p:cNvPicPr/>
              <p:nvPr/>
            </p:nvPicPr>
            <p:blipFill>
              <a:blip r:embed="rId38"/>
              <a:stretch>
                <a:fillRect/>
              </a:stretch>
            </p:blipFill>
            <p:spPr>
              <a:xfrm>
                <a:off x="6987862" y="6289822"/>
                <a:ext cx="1708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22C32736-AA86-8989-BD47-3D86F2E7B20B}"/>
                  </a:ext>
                </a:extLst>
              </p14:cNvPr>
              <p14:cNvContentPartPr/>
              <p14:nvPr/>
            </p14:nvContentPartPr>
            <p14:xfrm>
              <a:off x="583102" y="6645502"/>
              <a:ext cx="2536560" cy="106200"/>
            </p14:xfrm>
          </p:contentPart>
        </mc:Choice>
        <mc:Fallback>
          <p:pic>
            <p:nvPicPr>
              <p:cNvPr id="26" name="Freihand 25">
                <a:extLst>
                  <a:ext uri="{FF2B5EF4-FFF2-40B4-BE49-F238E27FC236}">
                    <a16:creationId xmlns:a16="http://schemas.microsoft.com/office/drawing/2014/main" id="{22C32736-AA86-8989-BD47-3D86F2E7B20B}"/>
                  </a:ext>
                </a:extLst>
              </p:cNvPr>
              <p:cNvPicPr/>
              <p:nvPr/>
            </p:nvPicPr>
            <p:blipFill>
              <a:blip r:embed="rId40"/>
              <a:stretch>
                <a:fillRect/>
              </a:stretch>
            </p:blipFill>
            <p:spPr>
              <a:xfrm>
                <a:off x="574102" y="6636862"/>
                <a:ext cx="2554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482ACA6C-9D4B-4EB9-2031-5B28B2A2E3F2}"/>
                  </a:ext>
                </a:extLst>
              </p14:cNvPr>
              <p14:cNvContentPartPr/>
              <p14:nvPr/>
            </p14:nvContentPartPr>
            <p14:xfrm>
              <a:off x="484822" y="6376942"/>
              <a:ext cx="2870640" cy="461160"/>
            </p14:xfrm>
          </p:contentPart>
        </mc:Choice>
        <mc:Fallback>
          <p:pic>
            <p:nvPicPr>
              <p:cNvPr id="27" name="Freihand 26">
                <a:extLst>
                  <a:ext uri="{FF2B5EF4-FFF2-40B4-BE49-F238E27FC236}">
                    <a16:creationId xmlns:a16="http://schemas.microsoft.com/office/drawing/2014/main" id="{482ACA6C-9D4B-4EB9-2031-5B28B2A2E3F2}"/>
                  </a:ext>
                </a:extLst>
              </p:cNvPr>
              <p:cNvPicPr/>
              <p:nvPr/>
            </p:nvPicPr>
            <p:blipFill>
              <a:blip r:embed="rId42"/>
              <a:stretch>
                <a:fillRect/>
              </a:stretch>
            </p:blipFill>
            <p:spPr>
              <a:xfrm>
                <a:off x="475822" y="6367942"/>
                <a:ext cx="288828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C109835-38C1-2F8C-795F-4C10412E0EC9}"/>
                  </a:ext>
                </a:extLst>
              </p14:cNvPr>
              <p14:cNvContentPartPr/>
              <p14:nvPr/>
            </p14:nvContentPartPr>
            <p14:xfrm>
              <a:off x="6846382" y="5922262"/>
              <a:ext cx="1672200" cy="514440"/>
            </p14:xfrm>
          </p:contentPart>
        </mc:Choice>
        <mc:Fallback>
          <p:pic>
            <p:nvPicPr>
              <p:cNvPr id="28" name="Freihand 27">
                <a:extLst>
                  <a:ext uri="{FF2B5EF4-FFF2-40B4-BE49-F238E27FC236}">
                    <a16:creationId xmlns:a16="http://schemas.microsoft.com/office/drawing/2014/main" id="{0C109835-38C1-2F8C-795F-4C10412E0EC9}"/>
                  </a:ext>
                </a:extLst>
              </p:cNvPr>
              <p:cNvPicPr/>
              <p:nvPr/>
            </p:nvPicPr>
            <p:blipFill>
              <a:blip r:embed="rId44"/>
              <a:stretch>
                <a:fillRect/>
              </a:stretch>
            </p:blipFill>
            <p:spPr>
              <a:xfrm>
                <a:off x="6837742" y="5913262"/>
                <a:ext cx="1689840" cy="532080"/>
              </a:xfrm>
              <a:prstGeom prst="rect">
                <a:avLst/>
              </a:prstGeom>
            </p:spPr>
          </p:pic>
        </mc:Fallback>
      </mc:AlternateContent>
    </p:spTree>
    <p:extLst>
      <p:ext uri="{BB962C8B-B14F-4D97-AF65-F5344CB8AC3E}">
        <p14:creationId xmlns:p14="http://schemas.microsoft.com/office/powerpoint/2010/main" val="29992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Condorcet-Sieger</a:t>
            </a:r>
            <a:endParaRPr lang="de-DE"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91440" y="865871"/>
            <a:ext cx="10526751" cy="3510733"/>
          </a:xfrm>
          <a:prstGeom prst="rect">
            <a:avLst/>
          </a:prstGeom>
        </p:spPr>
        <p:txBody>
          <a:bodyPr wrap="square">
            <a:noAutofit/>
          </a:bodyPr>
          <a:lstStyle/>
          <a:p>
            <a:r>
              <a:rPr lang="de-DE" sz="3200" u="sng" dirty="0">
                <a:latin typeface="Times New Roman" panose="02020603050405020304" pitchFamily="18" charset="0"/>
                <a:cs typeface="Times New Roman" panose="02020603050405020304" pitchFamily="18" charset="0"/>
              </a:rPr>
              <a:t>Definition</a:t>
            </a:r>
            <a:r>
              <a:rPr lang="de-DE" sz="3200" dirty="0">
                <a:latin typeface="Times New Roman" panose="02020603050405020304" pitchFamily="18" charset="0"/>
                <a:cs typeface="Times New Roman" panose="02020603050405020304" pitchFamily="18" charset="0"/>
              </a:rPr>
              <a:t>:</a:t>
            </a:r>
          </a:p>
          <a:p>
            <a:endParaRPr lang="de-DE" sz="3200" dirty="0">
              <a:latin typeface="Times New Roman" panose="02020603050405020304" pitchFamily="18" charset="0"/>
              <a:cs typeface="Times New Roman" panose="02020603050405020304" pitchFamily="18" charset="0"/>
            </a:endParaRPr>
          </a:p>
          <a:p>
            <a:endParaRPr lang="de-DE" sz="3200" dirty="0">
              <a:latin typeface="Times New Roman" panose="02020603050405020304" pitchFamily="18" charset="0"/>
              <a:cs typeface="Times New Roman" panose="02020603050405020304" pitchFamily="18" charset="0"/>
            </a:endParaRPr>
          </a:p>
          <a:p>
            <a:r>
              <a:rPr lang="de-DE" sz="3200" dirty="0">
                <a:latin typeface="Times New Roman" panose="02020603050405020304" pitchFamily="18" charset="0"/>
                <a:cs typeface="Times New Roman" panose="02020603050405020304" pitchFamily="18" charset="0"/>
              </a:rPr>
              <a:t>Eine Alternative, die jede andere mögliche Alternative in einer paarweisen Abstimmung besiegt, heißt </a:t>
            </a:r>
            <a:r>
              <a:rPr lang="de-DE" sz="3200" b="1" dirty="0">
                <a:latin typeface="Times New Roman" panose="02020603050405020304" pitchFamily="18" charset="0"/>
                <a:cs typeface="Times New Roman" panose="02020603050405020304" pitchFamily="18" charset="0"/>
              </a:rPr>
              <a:t>Condorcet-Sieger</a:t>
            </a:r>
            <a:r>
              <a:rPr lang="de-DE" sz="3200" dirty="0">
                <a:latin typeface="Times New Roman" panose="02020603050405020304" pitchFamily="18" charset="0"/>
                <a:cs typeface="Times New Roman" panose="02020603050405020304" pitchFamily="18" charset="0"/>
              </a:rPr>
              <a:t>.</a:t>
            </a:r>
          </a:p>
        </p:txBody>
      </p:sp>
      <p:sp>
        <p:nvSpPr>
          <p:cNvPr id="4" name="Rechteck 3"/>
          <p:cNvSpPr/>
          <p:nvPr/>
        </p:nvSpPr>
        <p:spPr>
          <a:xfrm>
            <a:off x="603681" y="3832464"/>
            <a:ext cx="9502268" cy="830997"/>
          </a:xfrm>
          <a:prstGeom prst="rect">
            <a:avLst/>
          </a:prstGeom>
        </p:spPr>
        <p:txBody>
          <a:bodyPr wrap="square">
            <a:spAutoFit/>
          </a:bodyPr>
          <a:lstStyle/>
          <a:p>
            <a:pPr algn="ctr"/>
            <a:r>
              <a:rPr lang="de-DE" sz="2400" b="1" dirty="0">
                <a:latin typeface="Times New Roman" panose="02020603050405020304" pitchFamily="18" charset="0"/>
                <a:cs typeface="Times New Roman" panose="02020603050405020304" pitchFamily="18" charset="0"/>
              </a:rPr>
              <a:t>In diesem Fall ist die aufgrund der Definition auch der Sieger jeder Abstimmungsreihenfolge der Condorcet-Sieger </a:t>
            </a:r>
          </a:p>
        </p:txBody>
      </p:sp>
      <p:sp>
        <p:nvSpPr>
          <p:cNvPr id="5" name="Rechteck 4">
            <a:extLst>
              <a:ext uri="{FF2B5EF4-FFF2-40B4-BE49-F238E27FC236}">
                <a16:creationId xmlns:a16="http://schemas.microsoft.com/office/drawing/2014/main" id="{4A09EA60-1056-4E7A-97AE-A9EF8AAEBE8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509E1F1-E17D-F8CA-7269-DFD5E8F7FE94}"/>
                  </a:ext>
                </a:extLst>
              </p14:cNvPr>
              <p14:cNvContentPartPr/>
              <p14:nvPr/>
            </p14:nvContentPartPr>
            <p14:xfrm>
              <a:off x="3783862" y="802342"/>
              <a:ext cx="2941560" cy="101520"/>
            </p14:xfrm>
          </p:contentPart>
        </mc:Choice>
        <mc:Fallback>
          <p:pic>
            <p:nvPicPr>
              <p:cNvPr id="2" name="Freihand 1">
                <a:extLst>
                  <a:ext uri="{FF2B5EF4-FFF2-40B4-BE49-F238E27FC236}">
                    <a16:creationId xmlns:a16="http://schemas.microsoft.com/office/drawing/2014/main" id="{0509E1F1-E17D-F8CA-7269-DFD5E8F7FE94}"/>
                  </a:ext>
                </a:extLst>
              </p:cNvPr>
              <p:cNvPicPr/>
              <p:nvPr/>
            </p:nvPicPr>
            <p:blipFill>
              <a:blip r:embed="rId4"/>
              <a:stretch>
                <a:fillRect/>
              </a:stretch>
            </p:blipFill>
            <p:spPr>
              <a:xfrm>
                <a:off x="3775222" y="793702"/>
                <a:ext cx="2959200" cy="119160"/>
              </a:xfrm>
              <a:prstGeom prst="rect">
                <a:avLst/>
              </a:prstGeom>
            </p:spPr>
          </p:pic>
        </mc:Fallback>
      </mc:AlternateContent>
    </p:spTree>
    <p:extLst>
      <p:ext uri="{BB962C8B-B14F-4D97-AF65-F5344CB8AC3E}">
        <p14:creationId xmlns:p14="http://schemas.microsoft.com/office/powerpoint/2010/main" val="112751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82374" y="1523092"/>
            <a:ext cx="11363092" cy="3811816"/>
          </a:xfrm>
          <a:prstGeom prst="rect">
            <a:avLst/>
          </a:prstGeom>
        </p:spPr>
        <p:txBody>
          <a:bodyPr wrap="square">
            <a:noAutofit/>
          </a:bodyPr>
          <a:lstStyle/>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3 Wähler (W1, W2, W3)</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Gesamtbudget von 90 Euro</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Entscheidung über die Verteilung des Budgets zum privaten Konsum</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Betrachtung von 3 Alternativen der Aufteilung (A,B,C)</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9B034751-9210-4E71-BCDE-1BD13AE5F63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7F9BBAB-10ED-3E8B-7268-4DDE8C0EA20A}"/>
                  </a:ext>
                </a:extLst>
              </p14:cNvPr>
              <p14:cNvContentPartPr/>
              <p14:nvPr/>
            </p14:nvContentPartPr>
            <p14:xfrm>
              <a:off x="733582" y="2086102"/>
              <a:ext cx="3643200" cy="142920"/>
            </p14:xfrm>
          </p:contentPart>
        </mc:Choice>
        <mc:Fallback>
          <p:pic>
            <p:nvPicPr>
              <p:cNvPr id="2" name="Freihand 1">
                <a:extLst>
                  <a:ext uri="{FF2B5EF4-FFF2-40B4-BE49-F238E27FC236}">
                    <a16:creationId xmlns:a16="http://schemas.microsoft.com/office/drawing/2014/main" id="{E7F9BBAB-10ED-3E8B-7268-4DDE8C0EA20A}"/>
                  </a:ext>
                </a:extLst>
              </p:cNvPr>
              <p:cNvPicPr/>
              <p:nvPr/>
            </p:nvPicPr>
            <p:blipFill>
              <a:blip r:embed="rId4"/>
              <a:stretch>
                <a:fillRect/>
              </a:stretch>
            </p:blipFill>
            <p:spPr>
              <a:xfrm>
                <a:off x="724942" y="2077462"/>
                <a:ext cx="3660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38D2452-9830-7CD2-768D-40B5BD55E9AB}"/>
                  </a:ext>
                </a:extLst>
              </p14:cNvPr>
              <p14:cNvContentPartPr/>
              <p14:nvPr/>
            </p14:nvContentPartPr>
            <p14:xfrm>
              <a:off x="821422" y="2826982"/>
              <a:ext cx="3709080" cy="163440"/>
            </p14:xfrm>
          </p:contentPart>
        </mc:Choice>
        <mc:Fallback>
          <p:pic>
            <p:nvPicPr>
              <p:cNvPr id="5" name="Freihand 4">
                <a:extLst>
                  <a:ext uri="{FF2B5EF4-FFF2-40B4-BE49-F238E27FC236}">
                    <a16:creationId xmlns:a16="http://schemas.microsoft.com/office/drawing/2014/main" id="{938D2452-9830-7CD2-768D-40B5BD55E9AB}"/>
                  </a:ext>
                </a:extLst>
              </p:cNvPr>
              <p:cNvPicPr/>
              <p:nvPr/>
            </p:nvPicPr>
            <p:blipFill>
              <a:blip r:embed="rId6"/>
              <a:stretch>
                <a:fillRect/>
              </a:stretch>
            </p:blipFill>
            <p:spPr>
              <a:xfrm>
                <a:off x="812422" y="2818342"/>
                <a:ext cx="3726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E78B1F6-B57D-2261-FC67-BF337E38BE51}"/>
                  </a:ext>
                </a:extLst>
              </p14:cNvPr>
              <p14:cNvContentPartPr/>
              <p14:nvPr/>
            </p14:nvContentPartPr>
            <p14:xfrm>
              <a:off x="7333102" y="4637062"/>
              <a:ext cx="1328040" cy="83520"/>
            </p14:xfrm>
          </p:contentPart>
        </mc:Choice>
        <mc:Fallback>
          <p:pic>
            <p:nvPicPr>
              <p:cNvPr id="7" name="Freihand 6">
                <a:extLst>
                  <a:ext uri="{FF2B5EF4-FFF2-40B4-BE49-F238E27FC236}">
                    <a16:creationId xmlns:a16="http://schemas.microsoft.com/office/drawing/2014/main" id="{2E78B1F6-B57D-2261-FC67-BF337E38BE51}"/>
                  </a:ext>
                </a:extLst>
              </p:cNvPr>
              <p:cNvPicPr/>
              <p:nvPr/>
            </p:nvPicPr>
            <p:blipFill>
              <a:blip r:embed="rId8"/>
              <a:stretch>
                <a:fillRect/>
              </a:stretch>
            </p:blipFill>
            <p:spPr>
              <a:xfrm>
                <a:off x="7324102" y="4628422"/>
                <a:ext cx="1345680" cy="101160"/>
              </a:xfrm>
              <a:prstGeom prst="rect">
                <a:avLst/>
              </a:prstGeom>
            </p:spPr>
          </p:pic>
        </mc:Fallback>
      </mc:AlternateContent>
    </p:spTree>
    <p:extLst>
      <p:ext uri="{BB962C8B-B14F-4D97-AF65-F5344CB8AC3E}">
        <p14:creationId xmlns:p14="http://schemas.microsoft.com/office/powerpoint/2010/main" val="61539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14058" y="14289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Zyklische Mehrheiten</a:t>
            </a:r>
            <a:endParaRPr lang="de-DE"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0880" y="3536717"/>
            <a:ext cx="8638725" cy="1106404"/>
          </a:xfrm>
          <a:prstGeom prst="rect">
            <a:avLst/>
          </a:prstGeom>
        </p:spPr>
        <p:txBody>
          <a:bodyPr wrap="square">
            <a:noAutofit/>
          </a:bodyPr>
          <a:lstStyle/>
          <a:p>
            <a:pPr algn="ctr"/>
            <a:r>
              <a:rPr lang="de-DE" sz="2800" dirty="0">
                <a:latin typeface="Times New Roman" panose="02020603050405020304" pitchFamily="18" charset="0"/>
                <a:cs typeface="Times New Roman" panose="02020603050405020304" pitchFamily="18" charset="0"/>
              </a:rPr>
              <a:t>Bestimmen Sie das Ergebnis bei allen möglichen paarweisen Abstimmungsreihenfolgen</a:t>
            </a:r>
          </a:p>
        </p:txBody>
      </p:sp>
      <p:graphicFrame>
        <p:nvGraphicFramePr>
          <p:cNvPr id="2" name="Tabelle 1">
            <a:extLst>
              <a:ext uri="{FF2B5EF4-FFF2-40B4-BE49-F238E27FC236}">
                <a16:creationId xmlns:a16="http://schemas.microsoft.com/office/drawing/2014/main" id="{DC8189F1-559B-4768-98F2-4AA3DBC1F8BC}"/>
              </a:ext>
            </a:extLst>
          </p:cNvPr>
          <p:cNvGraphicFramePr>
            <a:graphicFrameLocks noGrp="1"/>
          </p:cNvGraphicFramePr>
          <p:nvPr/>
        </p:nvGraphicFramePr>
        <p:xfrm>
          <a:off x="1669046" y="1221469"/>
          <a:ext cx="8562076" cy="2129884"/>
        </p:xfrm>
        <a:graphic>
          <a:graphicData uri="http://schemas.openxmlformats.org/drawingml/2006/table">
            <a:tbl>
              <a:tblPr firstRow="1" bandRow="1">
                <a:tableStyleId>{5940675A-B579-460E-94D1-54222C63F5DA}</a:tableStyleId>
              </a:tblPr>
              <a:tblGrid>
                <a:gridCol w="2140519">
                  <a:extLst>
                    <a:ext uri="{9D8B030D-6E8A-4147-A177-3AD203B41FA5}">
                      <a16:colId xmlns:a16="http://schemas.microsoft.com/office/drawing/2014/main" val="3297518732"/>
                    </a:ext>
                  </a:extLst>
                </a:gridCol>
                <a:gridCol w="2140519">
                  <a:extLst>
                    <a:ext uri="{9D8B030D-6E8A-4147-A177-3AD203B41FA5}">
                      <a16:colId xmlns:a16="http://schemas.microsoft.com/office/drawing/2014/main" val="4210091242"/>
                    </a:ext>
                  </a:extLst>
                </a:gridCol>
                <a:gridCol w="2140519">
                  <a:extLst>
                    <a:ext uri="{9D8B030D-6E8A-4147-A177-3AD203B41FA5}">
                      <a16:colId xmlns:a16="http://schemas.microsoft.com/office/drawing/2014/main" val="4218465620"/>
                    </a:ext>
                  </a:extLst>
                </a:gridCol>
                <a:gridCol w="2140519">
                  <a:extLst>
                    <a:ext uri="{9D8B030D-6E8A-4147-A177-3AD203B41FA5}">
                      <a16:colId xmlns:a16="http://schemas.microsoft.com/office/drawing/2014/main" val="1137896706"/>
                    </a:ext>
                  </a:extLst>
                </a:gridCol>
              </a:tblGrid>
              <a:tr h="532471">
                <a:tc>
                  <a:txBody>
                    <a:bodyPr/>
                    <a:lstStyle/>
                    <a:p>
                      <a:pPr algn="ctr"/>
                      <a:endParaRPr lang="de-DE" sz="2800" dirty="0"/>
                    </a:p>
                  </a:txBody>
                  <a:tcPr/>
                </a:tc>
                <a:tc>
                  <a:txBody>
                    <a:bodyPr/>
                    <a:lstStyle/>
                    <a:p>
                      <a:pPr algn="ctr"/>
                      <a:r>
                        <a:rPr lang="de-DE" sz="2800" dirty="0"/>
                        <a:t>A</a:t>
                      </a:r>
                    </a:p>
                  </a:txBody>
                  <a:tcPr/>
                </a:tc>
                <a:tc>
                  <a:txBody>
                    <a:bodyPr/>
                    <a:lstStyle/>
                    <a:p>
                      <a:pPr algn="ctr"/>
                      <a:r>
                        <a:rPr lang="de-DE" sz="2800" dirty="0"/>
                        <a:t>B</a:t>
                      </a:r>
                    </a:p>
                  </a:txBody>
                  <a:tcPr/>
                </a:tc>
                <a:tc>
                  <a:txBody>
                    <a:bodyPr/>
                    <a:lstStyle/>
                    <a:p>
                      <a:pPr algn="ctr"/>
                      <a:r>
                        <a:rPr lang="de-DE" sz="2800" dirty="0"/>
                        <a:t>C</a:t>
                      </a:r>
                    </a:p>
                  </a:txBody>
                  <a:tcPr/>
                </a:tc>
                <a:extLst>
                  <a:ext uri="{0D108BD9-81ED-4DB2-BD59-A6C34878D82A}">
                    <a16:rowId xmlns:a16="http://schemas.microsoft.com/office/drawing/2014/main" val="3188199454"/>
                  </a:ext>
                </a:extLst>
              </a:tr>
              <a:tr h="532471">
                <a:tc>
                  <a:txBody>
                    <a:bodyPr/>
                    <a:lstStyle/>
                    <a:p>
                      <a:pPr algn="ctr"/>
                      <a:r>
                        <a:rPr lang="de-DE" sz="2800" dirty="0"/>
                        <a:t>W1</a:t>
                      </a:r>
                    </a:p>
                  </a:txBody>
                  <a:tcPr/>
                </a:tc>
                <a:tc>
                  <a:txBody>
                    <a:bodyPr/>
                    <a:lstStyle/>
                    <a:p>
                      <a:pPr algn="ctr"/>
                      <a:r>
                        <a:rPr lang="de-DE" sz="2800" dirty="0"/>
                        <a:t>30</a:t>
                      </a:r>
                    </a:p>
                  </a:txBody>
                  <a:tcPr/>
                </a:tc>
                <a:tc>
                  <a:txBody>
                    <a:bodyPr/>
                    <a:lstStyle/>
                    <a:p>
                      <a:pPr algn="ctr"/>
                      <a:r>
                        <a:rPr lang="de-DE" sz="2800" dirty="0"/>
                        <a:t>10</a:t>
                      </a:r>
                    </a:p>
                  </a:txBody>
                  <a:tcPr/>
                </a:tc>
                <a:tc>
                  <a:txBody>
                    <a:bodyPr/>
                    <a:lstStyle/>
                    <a:p>
                      <a:pPr algn="ctr"/>
                      <a:r>
                        <a:rPr lang="de-DE" sz="2800" dirty="0"/>
                        <a:t>20</a:t>
                      </a:r>
                    </a:p>
                  </a:txBody>
                  <a:tcPr/>
                </a:tc>
                <a:extLst>
                  <a:ext uri="{0D108BD9-81ED-4DB2-BD59-A6C34878D82A}">
                    <a16:rowId xmlns:a16="http://schemas.microsoft.com/office/drawing/2014/main" val="1477813478"/>
                  </a:ext>
                </a:extLst>
              </a:tr>
              <a:tr h="532471">
                <a:tc>
                  <a:txBody>
                    <a:bodyPr/>
                    <a:lstStyle/>
                    <a:p>
                      <a:pPr algn="ctr"/>
                      <a:r>
                        <a:rPr lang="de-DE" sz="2800" dirty="0"/>
                        <a:t>W2</a:t>
                      </a:r>
                    </a:p>
                  </a:txBody>
                  <a:tcPr/>
                </a:tc>
                <a:tc>
                  <a:txBody>
                    <a:bodyPr/>
                    <a:lstStyle/>
                    <a:p>
                      <a:pPr algn="ctr"/>
                      <a:r>
                        <a:rPr lang="de-DE" sz="2800" dirty="0"/>
                        <a:t>30</a:t>
                      </a:r>
                    </a:p>
                  </a:txBody>
                  <a:tcPr/>
                </a:tc>
                <a:tc>
                  <a:txBody>
                    <a:bodyPr/>
                    <a:lstStyle/>
                    <a:p>
                      <a:pPr algn="ctr"/>
                      <a:r>
                        <a:rPr lang="de-DE" sz="2800" dirty="0"/>
                        <a:t>40</a:t>
                      </a:r>
                    </a:p>
                  </a:txBody>
                  <a:tcPr/>
                </a:tc>
                <a:tc>
                  <a:txBody>
                    <a:bodyPr/>
                    <a:lstStyle/>
                    <a:p>
                      <a:pPr algn="ctr"/>
                      <a:r>
                        <a:rPr lang="de-DE" sz="2800" dirty="0"/>
                        <a:t>20</a:t>
                      </a:r>
                    </a:p>
                  </a:txBody>
                  <a:tcPr/>
                </a:tc>
                <a:extLst>
                  <a:ext uri="{0D108BD9-81ED-4DB2-BD59-A6C34878D82A}">
                    <a16:rowId xmlns:a16="http://schemas.microsoft.com/office/drawing/2014/main" val="3038458745"/>
                  </a:ext>
                </a:extLst>
              </a:tr>
              <a:tr h="532471">
                <a:tc>
                  <a:txBody>
                    <a:bodyPr/>
                    <a:lstStyle/>
                    <a:p>
                      <a:pPr algn="ctr"/>
                      <a:r>
                        <a:rPr lang="de-DE" sz="2800" dirty="0"/>
                        <a:t>W3</a:t>
                      </a:r>
                    </a:p>
                  </a:txBody>
                  <a:tcPr/>
                </a:tc>
                <a:tc>
                  <a:txBody>
                    <a:bodyPr/>
                    <a:lstStyle/>
                    <a:p>
                      <a:pPr algn="ctr"/>
                      <a:r>
                        <a:rPr lang="de-DE" sz="2800" dirty="0"/>
                        <a:t>30</a:t>
                      </a:r>
                    </a:p>
                  </a:txBody>
                  <a:tcPr/>
                </a:tc>
                <a:tc>
                  <a:txBody>
                    <a:bodyPr/>
                    <a:lstStyle/>
                    <a:p>
                      <a:pPr algn="ctr"/>
                      <a:r>
                        <a:rPr lang="de-DE" sz="2800" dirty="0"/>
                        <a:t>40</a:t>
                      </a:r>
                    </a:p>
                  </a:txBody>
                  <a:tcPr/>
                </a:tc>
                <a:tc>
                  <a:txBody>
                    <a:bodyPr/>
                    <a:lstStyle/>
                    <a:p>
                      <a:pPr algn="ctr"/>
                      <a:r>
                        <a:rPr lang="de-DE" sz="2800" dirty="0"/>
                        <a:t>50</a:t>
                      </a:r>
                    </a:p>
                  </a:txBody>
                  <a:tcPr/>
                </a:tc>
                <a:extLst>
                  <a:ext uri="{0D108BD9-81ED-4DB2-BD59-A6C34878D82A}">
                    <a16:rowId xmlns:a16="http://schemas.microsoft.com/office/drawing/2014/main" val="2476542522"/>
                  </a:ext>
                </a:extLst>
              </a:tr>
            </a:tbl>
          </a:graphicData>
        </a:graphic>
      </p:graphicFrame>
      <p:sp>
        <p:nvSpPr>
          <p:cNvPr id="5" name="Rechteck 4">
            <a:extLst>
              <a:ext uri="{FF2B5EF4-FFF2-40B4-BE49-F238E27FC236}">
                <a16:creationId xmlns:a16="http://schemas.microsoft.com/office/drawing/2014/main" id="{2C636B3E-A9E9-4DE2-9522-D9BC400568F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5C9D136C-72FE-5AC9-1BEC-E777C291919D}"/>
                  </a:ext>
                </a:extLst>
              </p14:cNvPr>
              <p14:cNvContentPartPr/>
              <p14:nvPr/>
            </p14:nvContentPartPr>
            <p14:xfrm>
              <a:off x="4704742" y="1639702"/>
              <a:ext cx="361440" cy="29880"/>
            </p14:xfrm>
          </p:contentPart>
        </mc:Choice>
        <mc:Fallback>
          <p:pic>
            <p:nvPicPr>
              <p:cNvPr id="4" name="Freihand 3">
                <a:extLst>
                  <a:ext uri="{FF2B5EF4-FFF2-40B4-BE49-F238E27FC236}">
                    <a16:creationId xmlns:a16="http://schemas.microsoft.com/office/drawing/2014/main" id="{5C9D136C-72FE-5AC9-1BEC-E777C291919D}"/>
                  </a:ext>
                </a:extLst>
              </p:cNvPr>
              <p:cNvPicPr/>
              <p:nvPr/>
            </p:nvPicPr>
            <p:blipFill>
              <a:blip r:embed="rId4"/>
              <a:stretch>
                <a:fillRect/>
              </a:stretch>
            </p:blipFill>
            <p:spPr>
              <a:xfrm>
                <a:off x="4695742" y="1631062"/>
                <a:ext cx="379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45FAB912-46F3-E624-3AB5-70453C70C0B4}"/>
                  </a:ext>
                </a:extLst>
              </p14:cNvPr>
              <p14:cNvContentPartPr/>
              <p14:nvPr/>
            </p14:nvContentPartPr>
            <p14:xfrm>
              <a:off x="6831262" y="1664182"/>
              <a:ext cx="444240" cy="49320"/>
            </p14:xfrm>
          </p:contentPart>
        </mc:Choice>
        <mc:Fallback>
          <p:pic>
            <p:nvPicPr>
              <p:cNvPr id="7" name="Freihand 6">
                <a:extLst>
                  <a:ext uri="{FF2B5EF4-FFF2-40B4-BE49-F238E27FC236}">
                    <a16:creationId xmlns:a16="http://schemas.microsoft.com/office/drawing/2014/main" id="{45FAB912-46F3-E624-3AB5-70453C70C0B4}"/>
                  </a:ext>
                </a:extLst>
              </p:cNvPr>
              <p:cNvPicPr/>
              <p:nvPr/>
            </p:nvPicPr>
            <p:blipFill>
              <a:blip r:embed="rId6"/>
              <a:stretch>
                <a:fillRect/>
              </a:stretch>
            </p:blipFill>
            <p:spPr>
              <a:xfrm>
                <a:off x="6822622" y="1655542"/>
                <a:ext cx="461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96C886F-84DC-7916-B88A-11CD14035EAF}"/>
                  </a:ext>
                </a:extLst>
              </p14:cNvPr>
              <p14:cNvContentPartPr/>
              <p14:nvPr/>
            </p14:nvContentPartPr>
            <p14:xfrm>
              <a:off x="8963542" y="1621342"/>
              <a:ext cx="494640" cy="35280"/>
            </p14:xfrm>
          </p:contentPart>
        </mc:Choice>
        <mc:Fallback>
          <p:pic>
            <p:nvPicPr>
              <p:cNvPr id="8" name="Freihand 7">
                <a:extLst>
                  <a:ext uri="{FF2B5EF4-FFF2-40B4-BE49-F238E27FC236}">
                    <a16:creationId xmlns:a16="http://schemas.microsoft.com/office/drawing/2014/main" id="{096C886F-84DC-7916-B88A-11CD14035EAF}"/>
                  </a:ext>
                </a:extLst>
              </p:cNvPr>
              <p:cNvPicPr/>
              <p:nvPr/>
            </p:nvPicPr>
            <p:blipFill>
              <a:blip r:embed="rId8"/>
              <a:stretch>
                <a:fillRect/>
              </a:stretch>
            </p:blipFill>
            <p:spPr>
              <a:xfrm>
                <a:off x="8954542" y="1612342"/>
                <a:ext cx="512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7A67EE5C-8833-2605-DA14-43972FE76ED2}"/>
                  </a:ext>
                </a:extLst>
              </p14:cNvPr>
              <p14:cNvContentPartPr/>
              <p14:nvPr/>
            </p14:nvContentPartPr>
            <p14:xfrm>
              <a:off x="8951662" y="3237382"/>
              <a:ext cx="569880" cy="30960"/>
            </p14:xfrm>
          </p:contentPart>
        </mc:Choice>
        <mc:Fallback>
          <p:pic>
            <p:nvPicPr>
              <p:cNvPr id="9" name="Freihand 8">
                <a:extLst>
                  <a:ext uri="{FF2B5EF4-FFF2-40B4-BE49-F238E27FC236}">
                    <a16:creationId xmlns:a16="http://schemas.microsoft.com/office/drawing/2014/main" id="{7A67EE5C-8833-2605-DA14-43972FE76ED2}"/>
                  </a:ext>
                </a:extLst>
              </p:cNvPr>
              <p:cNvPicPr/>
              <p:nvPr/>
            </p:nvPicPr>
            <p:blipFill>
              <a:blip r:embed="rId10"/>
              <a:stretch>
                <a:fillRect/>
              </a:stretch>
            </p:blipFill>
            <p:spPr>
              <a:xfrm>
                <a:off x="8943022" y="3228742"/>
                <a:ext cx="587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1A67CAC-7014-9A22-07D1-404DADC82E23}"/>
                  </a:ext>
                </a:extLst>
              </p14:cNvPr>
              <p14:cNvContentPartPr/>
              <p14:nvPr/>
            </p14:nvContentPartPr>
            <p14:xfrm>
              <a:off x="9122662" y="460342"/>
              <a:ext cx="19440" cy="18000"/>
            </p14:xfrm>
          </p:contentPart>
        </mc:Choice>
        <mc:Fallback>
          <p:pic>
            <p:nvPicPr>
              <p:cNvPr id="10" name="Freihand 9">
                <a:extLst>
                  <a:ext uri="{FF2B5EF4-FFF2-40B4-BE49-F238E27FC236}">
                    <a16:creationId xmlns:a16="http://schemas.microsoft.com/office/drawing/2014/main" id="{C1A67CAC-7014-9A22-07D1-404DADC82E23}"/>
                  </a:ext>
                </a:extLst>
              </p:cNvPr>
              <p:cNvPicPr/>
              <p:nvPr/>
            </p:nvPicPr>
            <p:blipFill>
              <a:blip r:embed="rId12"/>
              <a:stretch>
                <a:fillRect/>
              </a:stretch>
            </p:blipFill>
            <p:spPr>
              <a:xfrm>
                <a:off x="9113662" y="451342"/>
                <a:ext cx="37080" cy="35640"/>
              </a:xfrm>
              <a:prstGeom prst="rect">
                <a:avLst/>
              </a:prstGeom>
            </p:spPr>
          </p:pic>
        </mc:Fallback>
      </mc:AlternateContent>
      <p:grpSp>
        <p:nvGrpSpPr>
          <p:cNvPr id="39" name="Gruppieren 38">
            <a:extLst>
              <a:ext uri="{FF2B5EF4-FFF2-40B4-BE49-F238E27FC236}">
                <a16:creationId xmlns:a16="http://schemas.microsoft.com/office/drawing/2014/main" id="{EE148A54-02D2-1551-A7DF-3BF5B541658C}"/>
              </a:ext>
            </a:extLst>
          </p:cNvPr>
          <p:cNvGrpSpPr/>
          <p:nvPr/>
        </p:nvGrpSpPr>
        <p:grpSpPr>
          <a:xfrm>
            <a:off x="8352262" y="94582"/>
            <a:ext cx="3098160" cy="627120"/>
            <a:chOff x="8352262" y="94582"/>
            <a:chExt cx="3098160" cy="627120"/>
          </a:xfrm>
        </p:grpSpPr>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85FB86F7-146C-A403-AD56-119F78F880AF}"/>
                    </a:ext>
                  </a:extLst>
                </p14:cNvPr>
                <p14:cNvContentPartPr/>
                <p14:nvPr/>
              </p14:nvContentPartPr>
              <p14:xfrm>
                <a:off x="10099702" y="94582"/>
                <a:ext cx="126360" cy="241560"/>
              </p14:xfrm>
            </p:contentPart>
          </mc:Choice>
          <mc:Fallback>
            <p:pic>
              <p:nvPicPr>
                <p:cNvPr id="20" name="Freihand 19">
                  <a:extLst>
                    <a:ext uri="{FF2B5EF4-FFF2-40B4-BE49-F238E27FC236}">
                      <a16:creationId xmlns:a16="http://schemas.microsoft.com/office/drawing/2014/main" id="{85FB86F7-146C-A403-AD56-119F78F880AF}"/>
                    </a:ext>
                  </a:extLst>
                </p:cNvPr>
                <p:cNvPicPr/>
                <p:nvPr/>
              </p:nvPicPr>
              <p:blipFill>
                <a:blip r:embed="rId14"/>
                <a:stretch>
                  <a:fillRect/>
                </a:stretch>
              </p:blipFill>
              <p:spPr>
                <a:xfrm>
                  <a:off x="10090702" y="85582"/>
                  <a:ext cx="144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Freihand 20">
                  <a:extLst>
                    <a:ext uri="{FF2B5EF4-FFF2-40B4-BE49-F238E27FC236}">
                      <a16:creationId xmlns:a16="http://schemas.microsoft.com/office/drawing/2014/main" id="{CFBEA177-3F48-D40D-E976-27EDBBE880DF}"/>
                    </a:ext>
                  </a:extLst>
                </p14:cNvPr>
                <p14:cNvContentPartPr/>
                <p14:nvPr/>
              </p14:nvContentPartPr>
              <p14:xfrm>
                <a:off x="10248022" y="213022"/>
                <a:ext cx="103320" cy="90720"/>
              </p14:xfrm>
            </p:contentPart>
          </mc:Choice>
          <mc:Fallback>
            <p:pic>
              <p:nvPicPr>
                <p:cNvPr id="21" name="Freihand 20">
                  <a:extLst>
                    <a:ext uri="{FF2B5EF4-FFF2-40B4-BE49-F238E27FC236}">
                      <a16:creationId xmlns:a16="http://schemas.microsoft.com/office/drawing/2014/main" id="{CFBEA177-3F48-D40D-E976-27EDBBE880DF}"/>
                    </a:ext>
                  </a:extLst>
                </p:cNvPr>
                <p:cNvPicPr/>
                <p:nvPr/>
              </p:nvPicPr>
              <p:blipFill>
                <a:blip r:embed="rId16"/>
                <a:stretch>
                  <a:fillRect/>
                </a:stretch>
              </p:blipFill>
              <p:spPr>
                <a:xfrm>
                  <a:off x="10239022" y="204022"/>
                  <a:ext cx="120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EAD6E7D6-F126-8757-FF6E-9705481D29C4}"/>
                    </a:ext>
                  </a:extLst>
                </p14:cNvPr>
                <p14:cNvContentPartPr/>
                <p14:nvPr/>
              </p14:nvContentPartPr>
              <p14:xfrm>
                <a:off x="10410742" y="216982"/>
                <a:ext cx="144720" cy="101520"/>
              </p14:xfrm>
            </p:contentPart>
          </mc:Choice>
          <mc:Fallback>
            <p:pic>
              <p:nvPicPr>
                <p:cNvPr id="22" name="Freihand 21">
                  <a:extLst>
                    <a:ext uri="{FF2B5EF4-FFF2-40B4-BE49-F238E27FC236}">
                      <a16:creationId xmlns:a16="http://schemas.microsoft.com/office/drawing/2014/main" id="{EAD6E7D6-F126-8757-FF6E-9705481D29C4}"/>
                    </a:ext>
                  </a:extLst>
                </p:cNvPr>
                <p:cNvPicPr/>
                <p:nvPr/>
              </p:nvPicPr>
              <p:blipFill>
                <a:blip r:embed="rId18"/>
                <a:stretch>
                  <a:fillRect/>
                </a:stretch>
              </p:blipFill>
              <p:spPr>
                <a:xfrm>
                  <a:off x="10402102" y="207982"/>
                  <a:ext cx="162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D92FC0BF-445A-FEC5-4C1E-10D8893C2030}"/>
                    </a:ext>
                  </a:extLst>
                </p14:cNvPr>
                <p14:cNvContentPartPr/>
                <p14:nvPr/>
              </p14:nvContentPartPr>
              <p14:xfrm>
                <a:off x="10582822" y="214102"/>
                <a:ext cx="205920" cy="75600"/>
              </p14:xfrm>
            </p:contentPart>
          </mc:Choice>
          <mc:Fallback>
            <p:pic>
              <p:nvPicPr>
                <p:cNvPr id="24" name="Freihand 23">
                  <a:extLst>
                    <a:ext uri="{FF2B5EF4-FFF2-40B4-BE49-F238E27FC236}">
                      <a16:creationId xmlns:a16="http://schemas.microsoft.com/office/drawing/2014/main" id="{D92FC0BF-445A-FEC5-4C1E-10D8893C2030}"/>
                    </a:ext>
                  </a:extLst>
                </p:cNvPr>
                <p:cNvPicPr/>
                <p:nvPr/>
              </p:nvPicPr>
              <p:blipFill>
                <a:blip r:embed="rId20"/>
                <a:stretch>
                  <a:fillRect/>
                </a:stretch>
              </p:blipFill>
              <p:spPr>
                <a:xfrm>
                  <a:off x="10573822" y="205462"/>
                  <a:ext cx="223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3AD89134-A25A-9DB9-DAC6-9F3063CF7FCF}"/>
                    </a:ext>
                  </a:extLst>
                </p14:cNvPr>
                <p14:cNvContentPartPr/>
                <p14:nvPr/>
              </p14:nvContentPartPr>
              <p14:xfrm>
                <a:off x="10820062" y="188182"/>
                <a:ext cx="257400" cy="107280"/>
              </p14:xfrm>
            </p:contentPart>
          </mc:Choice>
          <mc:Fallback>
            <p:pic>
              <p:nvPicPr>
                <p:cNvPr id="26" name="Freihand 25">
                  <a:extLst>
                    <a:ext uri="{FF2B5EF4-FFF2-40B4-BE49-F238E27FC236}">
                      <a16:creationId xmlns:a16="http://schemas.microsoft.com/office/drawing/2014/main" id="{3AD89134-A25A-9DB9-DAC6-9F3063CF7FCF}"/>
                    </a:ext>
                  </a:extLst>
                </p:cNvPr>
                <p:cNvPicPr/>
                <p:nvPr/>
              </p:nvPicPr>
              <p:blipFill>
                <a:blip r:embed="rId22"/>
                <a:stretch>
                  <a:fillRect/>
                </a:stretch>
              </p:blipFill>
              <p:spPr>
                <a:xfrm>
                  <a:off x="10811422" y="179542"/>
                  <a:ext cx="275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E5D73067-36FF-C4D4-53EE-C0F8CD41C624}"/>
                    </a:ext>
                  </a:extLst>
                </p14:cNvPr>
                <p14:cNvContentPartPr/>
                <p14:nvPr/>
              </p14:nvContentPartPr>
              <p14:xfrm>
                <a:off x="11098342" y="180982"/>
                <a:ext cx="352080" cy="295560"/>
              </p14:xfrm>
            </p:contentPart>
          </mc:Choice>
          <mc:Fallback>
            <p:pic>
              <p:nvPicPr>
                <p:cNvPr id="28" name="Freihand 27">
                  <a:extLst>
                    <a:ext uri="{FF2B5EF4-FFF2-40B4-BE49-F238E27FC236}">
                      <a16:creationId xmlns:a16="http://schemas.microsoft.com/office/drawing/2014/main" id="{E5D73067-36FF-C4D4-53EE-C0F8CD41C624}"/>
                    </a:ext>
                  </a:extLst>
                </p:cNvPr>
                <p:cNvPicPr/>
                <p:nvPr/>
              </p:nvPicPr>
              <p:blipFill>
                <a:blip r:embed="rId24"/>
                <a:stretch>
                  <a:fillRect/>
                </a:stretch>
              </p:blipFill>
              <p:spPr>
                <a:xfrm>
                  <a:off x="11089342" y="172342"/>
                  <a:ext cx="3697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709B7F30-02F5-1458-A9CA-080956ED6118}"/>
                    </a:ext>
                  </a:extLst>
                </p14:cNvPr>
                <p14:cNvContentPartPr/>
                <p14:nvPr/>
              </p14:nvContentPartPr>
              <p14:xfrm>
                <a:off x="8448022" y="199342"/>
                <a:ext cx="215640" cy="183960"/>
              </p14:xfrm>
            </p:contentPart>
          </mc:Choice>
          <mc:Fallback>
            <p:pic>
              <p:nvPicPr>
                <p:cNvPr id="11" name="Freihand 10">
                  <a:extLst>
                    <a:ext uri="{FF2B5EF4-FFF2-40B4-BE49-F238E27FC236}">
                      <a16:creationId xmlns:a16="http://schemas.microsoft.com/office/drawing/2014/main" id="{709B7F30-02F5-1458-A9CA-080956ED6118}"/>
                    </a:ext>
                  </a:extLst>
                </p:cNvPr>
                <p:cNvPicPr/>
                <p:nvPr/>
              </p:nvPicPr>
              <p:blipFill>
                <a:blip r:embed="rId26"/>
                <a:stretch>
                  <a:fillRect/>
                </a:stretch>
              </p:blipFill>
              <p:spPr>
                <a:xfrm>
                  <a:off x="8439382" y="190342"/>
                  <a:ext cx="233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1795C6B5-A9EA-0151-DC38-10AC6DD6C386}"/>
                    </a:ext>
                  </a:extLst>
                </p14:cNvPr>
                <p14:cNvContentPartPr/>
                <p14:nvPr/>
              </p14:nvContentPartPr>
              <p14:xfrm>
                <a:off x="8650342" y="293662"/>
                <a:ext cx="77400" cy="130320"/>
              </p14:xfrm>
            </p:contentPart>
          </mc:Choice>
          <mc:Fallback>
            <p:pic>
              <p:nvPicPr>
                <p:cNvPr id="12" name="Freihand 11">
                  <a:extLst>
                    <a:ext uri="{FF2B5EF4-FFF2-40B4-BE49-F238E27FC236}">
                      <a16:creationId xmlns:a16="http://schemas.microsoft.com/office/drawing/2014/main" id="{1795C6B5-A9EA-0151-DC38-10AC6DD6C386}"/>
                    </a:ext>
                  </a:extLst>
                </p:cNvPr>
                <p:cNvPicPr/>
                <p:nvPr/>
              </p:nvPicPr>
              <p:blipFill>
                <a:blip r:embed="rId28"/>
                <a:stretch>
                  <a:fillRect/>
                </a:stretch>
              </p:blipFill>
              <p:spPr>
                <a:xfrm>
                  <a:off x="8641702" y="285022"/>
                  <a:ext cx="95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196E2C93-E673-6059-5486-426FDCD5C285}"/>
                    </a:ext>
                  </a:extLst>
                </p14:cNvPr>
                <p14:cNvContentPartPr/>
                <p14:nvPr/>
              </p14:nvContentPartPr>
              <p14:xfrm>
                <a:off x="8779222" y="324982"/>
                <a:ext cx="14400" cy="105120"/>
              </p14:xfrm>
            </p:contentPart>
          </mc:Choice>
          <mc:Fallback>
            <p:pic>
              <p:nvPicPr>
                <p:cNvPr id="13" name="Freihand 12">
                  <a:extLst>
                    <a:ext uri="{FF2B5EF4-FFF2-40B4-BE49-F238E27FC236}">
                      <a16:creationId xmlns:a16="http://schemas.microsoft.com/office/drawing/2014/main" id="{196E2C93-E673-6059-5486-426FDCD5C285}"/>
                    </a:ext>
                  </a:extLst>
                </p:cNvPr>
                <p:cNvPicPr/>
                <p:nvPr/>
              </p:nvPicPr>
              <p:blipFill>
                <a:blip r:embed="rId30"/>
                <a:stretch>
                  <a:fillRect/>
                </a:stretch>
              </p:blipFill>
              <p:spPr>
                <a:xfrm>
                  <a:off x="8770582" y="316342"/>
                  <a:ext cx="32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327E3F98-E381-03F5-A9A8-F486BFA0A3C4}"/>
                    </a:ext>
                  </a:extLst>
                </p14:cNvPr>
                <p14:cNvContentPartPr/>
                <p14:nvPr/>
              </p14:nvContentPartPr>
              <p14:xfrm>
                <a:off x="8967862" y="167662"/>
                <a:ext cx="207000" cy="134640"/>
              </p14:xfrm>
            </p:contentPart>
          </mc:Choice>
          <mc:Fallback>
            <p:pic>
              <p:nvPicPr>
                <p:cNvPr id="14" name="Freihand 13">
                  <a:extLst>
                    <a:ext uri="{FF2B5EF4-FFF2-40B4-BE49-F238E27FC236}">
                      <a16:creationId xmlns:a16="http://schemas.microsoft.com/office/drawing/2014/main" id="{327E3F98-E381-03F5-A9A8-F486BFA0A3C4}"/>
                    </a:ext>
                  </a:extLst>
                </p:cNvPr>
                <p:cNvPicPr/>
                <p:nvPr/>
              </p:nvPicPr>
              <p:blipFill>
                <a:blip r:embed="rId32"/>
                <a:stretch>
                  <a:fillRect/>
                </a:stretch>
              </p:blipFill>
              <p:spPr>
                <a:xfrm>
                  <a:off x="8958862" y="158662"/>
                  <a:ext cx="224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DC547940-497C-7999-62DC-50C3735CE2F8}"/>
                    </a:ext>
                  </a:extLst>
                </p14:cNvPr>
                <p14:cNvContentPartPr/>
                <p14:nvPr/>
              </p14:nvContentPartPr>
              <p14:xfrm>
                <a:off x="9179182" y="310582"/>
                <a:ext cx="72000" cy="162000"/>
              </p14:xfrm>
            </p:contentPart>
          </mc:Choice>
          <mc:Fallback>
            <p:pic>
              <p:nvPicPr>
                <p:cNvPr id="15" name="Freihand 14">
                  <a:extLst>
                    <a:ext uri="{FF2B5EF4-FFF2-40B4-BE49-F238E27FC236}">
                      <a16:creationId xmlns:a16="http://schemas.microsoft.com/office/drawing/2014/main" id="{DC547940-497C-7999-62DC-50C3735CE2F8}"/>
                    </a:ext>
                  </a:extLst>
                </p:cNvPr>
                <p:cNvPicPr/>
                <p:nvPr/>
              </p:nvPicPr>
              <p:blipFill>
                <a:blip r:embed="rId34"/>
                <a:stretch>
                  <a:fillRect/>
                </a:stretch>
              </p:blipFill>
              <p:spPr>
                <a:xfrm>
                  <a:off x="9170542" y="301582"/>
                  <a:ext cx="89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 name="Freihand 15">
                  <a:extLst>
                    <a:ext uri="{FF2B5EF4-FFF2-40B4-BE49-F238E27FC236}">
                      <a16:creationId xmlns:a16="http://schemas.microsoft.com/office/drawing/2014/main" id="{75823525-CBD5-89C4-DED1-9BD163D4E4D6}"/>
                    </a:ext>
                  </a:extLst>
                </p14:cNvPr>
                <p14:cNvContentPartPr/>
                <p14:nvPr/>
              </p14:nvContentPartPr>
              <p14:xfrm>
                <a:off x="9362422" y="319582"/>
                <a:ext cx="8280" cy="121680"/>
              </p14:xfrm>
            </p:contentPart>
          </mc:Choice>
          <mc:Fallback>
            <p:pic>
              <p:nvPicPr>
                <p:cNvPr id="16" name="Freihand 15">
                  <a:extLst>
                    <a:ext uri="{FF2B5EF4-FFF2-40B4-BE49-F238E27FC236}">
                      <a16:creationId xmlns:a16="http://schemas.microsoft.com/office/drawing/2014/main" id="{75823525-CBD5-89C4-DED1-9BD163D4E4D6}"/>
                    </a:ext>
                  </a:extLst>
                </p:cNvPr>
                <p:cNvPicPr/>
                <p:nvPr/>
              </p:nvPicPr>
              <p:blipFill>
                <a:blip r:embed="rId36"/>
                <a:stretch>
                  <a:fillRect/>
                </a:stretch>
              </p:blipFill>
              <p:spPr>
                <a:xfrm>
                  <a:off x="9353782" y="310582"/>
                  <a:ext cx="25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EA17E510-333B-1DD0-0CFE-592B16FC4168}"/>
                    </a:ext>
                  </a:extLst>
                </p14:cNvPr>
                <p14:cNvContentPartPr/>
                <p14:nvPr/>
              </p14:nvContentPartPr>
              <p14:xfrm>
                <a:off x="9501742" y="117982"/>
                <a:ext cx="191520" cy="171000"/>
              </p14:xfrm>
            </p:contentPart>
          </mc:Choice>
          <mc:Fallback>
            <p:pic>
              <p:nvPicPr>
                <p:cNvPr id="17" name="Freihand 16">
                  <a:extLst>
                    <a:ext uri="{FF2B5EF4-FFF2-40B4-BE49-F238E27FC236}">
                      <a16:creationId xmlns:a16="http://schemas.microsoft.com/office/drawing/2014/main" id="{EA17E510-333B-1DD0-0CFE-592B16FC4168}"/>
                    </a:ext>
                  </a:extLst>
                </p:cNvPr>
                <p:cNvPicPr/>
                <p:nvPr/>
              </p:nvPicPr>
              <p:blipFill>
                <a:blip r:embed="rId38"/>
                <a:stretch>
                  <a:fillRect/>
                </a:stretch>
              </p:blipFill>
              <p:spPr>
                <a:xfrm>
                  <a:off x="9492742" y="109342"/>
                  <a:ext cx="209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69CA1A2B-7F84-B184-50F1-D5952EAA4D2B}"/>
                    </a:ext>
                  </a:extLst>
                </p14:cNvPr>
                <p14:cNvContentPartPr/>
                <p14:nvPr/>
              </p14:nvContentPartPr>
              <p14:xfrm>
                <a:off x="9696142" y="255142"/>
                <a:ext cx="147240" cy="196560"/>
              </p14:xfrm>
            </p:contentPart>
          </mc:Choice>
          <mc:Fallback>
            <p:pic>
              <p:nvPicPr>
                <p:cNvPr id="18" name="Freihand 17">
                  <a:extLst>
                    <a:ext uri="{FF2B5EF4-FFF2-40B4-BE49-F238E27FC236}">
                      <a16:creationId xmlns:a16="http://schemas.microsoft.com/office/drawing/2014/main" id="{69CA1A2B-7F84-B184-50F1-D5952EAA4D2B}"/>
                    </a:ext>
                  </a:extLst>
                </p:cNvPr>
                <p:cNvPicPr/>
                <p:nvPr/>
              </p:nvPicPr>
              <p:blipFill>
                <a:blip r:embed="rId40"/>
                <a:stretch>
                  <a:fillRect/>
                </a:stretch>
              </p:blipFill>
              <p:spPr>
                <a:xfrm>
                  <a:off x="9687502" y="246502"/>
                  <a:ext cx="164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889989D7-3AAD-411C-77FE-632ED720126F}"/>
                    </a:ext>
                  </a:extLst>
                </p14:cNvPr>
                <p14:cNvContentPartPr/>
                <p14:nvPr/>
              </p14:nvContentPartPr>
              <p14:xfrm>
                <a:off x="8352262" y="645022"/>
                <a:ext cx="310320" cy="76680"/>
              </p14:xfrm>
            </p:contentPart>
          </mc:Choice>
          <mc:Fallback>
            <p:pic>
              <p:nvPicPr>
                <p:cNvPr id="30" name="Freihand 29">
                  <a:extLst>
                    <a:ext uri="{FF2B5EF4-FFF2-40B4-BE49-F238E27FC236}">
                      <a16:creationId xmlns:a16="http://schemas.microsoft.com/office/drawing/2014/main" id="{889989D7-3AAD-411C-77FE-632ED720126F}"/>
                    </a:ext>
                  </a:extLst>
                </p:cNvPr>
                <p:cNvPicPr/>
                <p:nvPr/>
              </p:nvPicPr>
              <p:blipFill>
                <a:blip r:embed="rId42"/>
                <a:stretch>
                  <a:fillRect/>
                </a:stretch>
              </p:blipFill>
              <p:spPr>
                <a:xfrm>
                  <a:off x="8343622" y="636382"/>
                  <a:ext cx="327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81236222-E474-8CCB-A119-02F5F6EC8A9C}"/>
                    </a:ext>
                  </a:extLst>
                </p14:cNvPr>
                <p14:cNvContentPartPr/>
                <p14:nvPr/>
              </p14:nvContentPartPr>
              <p14:xfrm>
                <a:off x="8702542" y="605422"/>
                <a:ext cx="269640" cy="114840"/>
              </p14:xfrm>
            </p:contentPart>
          </mc:Choice>
          <mc:Fallback>
            <p:pic>
              <p:nvPicPr>
                <p:cNvPr id="31" name="Freihand 30">
                  <a:extLst>
                    <a:ext uri="{FF2B5EF4-FFF2-40B4-BE49-F238E27FC236}">
                      <a16:creationId xmlns:a16="http://schemas.microsoft.com/office/drawing/2014/main" id="{81236222-E474-8CCB-A119-02F5F6EC8A9C}"/>
                    </a:ext>
                  </a:extLst>
                </p:cNvPr>
                <p:cNvPicPr/>
                <p:nvPr/>
              </p:nvPicPr>
              <p:blipFill>
                <a:blip r:embed="rId44"/>
                <a:stretch>
                  <a:fillRect/>
                </a:stretch>
              </p:blipFill>
              <p:spPr>
                <a:xfrm>
                  <a:off x="8693902" y="596422"/>
                  <a:ext cx="287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4ECDE4D9-8DC6-1717-2410-66578B52832A}"/>
                    </a:ext>
                  </a:extLst>
                </p14:cNvPr>
                <p14:cNvContentPartPr/>
                <p14:nvPr/>
              </p14:nvContentPartPr>
              <p14:xfrm>
                <a:off x="8658982" y="528022"/>
                <a:ext cx="20520" cy="12600"/>
              </p14:xfrm>
            </p:contentPart>
          </mc:Choice>
          <mc:Fallback>
            <p:pic>
              <p:nvPicPr>
                <p:cNvPr id="32" name="Freihand 31">
                  <a:extLst>
                    <a:ext uri="{FF2B5EF4-FFF2-40B4-BE49-F238E27FC236}">
                      <a16:creationId xmlns:a16="http://schemas.microsoft.com/office/drawing/2014/main" id="{4ECDE4D9-8DC6-1717-2410-66578B52832A}"/>
                    </a:ext>
                  </a:extLst>
                </p:cNvPr>
                <p:cNvPicPr/>
                <p:nvPr/>
              </p:nvPicPr>
              <p:blipFill>
                <a:blip r:embed="rId46"/>
                <a:stretch>
                  <a:fillRect/>
                </a:stretch>
              </p:blipFill>
              <p:spPr>
                <a:xfrm>
                  <a:off x="8650342" y="519022"/>
                  <a:ext cx="38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81C74CE1-778E-D681-191C-1E14BA04D6DD}"/>
                    </a:ext>
                  </a:extLst>
                </p14:cNvPr>
                <p14:cNvContentPartPr/>
                <p14:nvPr/>
              </p14:nvContentPartPr>
              <p14:xfrm>
                <a:off x="9275662" y="564022"/>
                <a:ext cx="318960" cy="155160"/>
              </p14:xfrm>
            </p:contentPart>
          </mc:Choice>
          <mc:Fallback>
            <p:pic>
              <p:nvPicPr>
                <p:cNvPr id="33" name="Freihand 32">
                  <a:extLst>
                    <a:ext uri="{FF2B5EF4-FFF2-40B4-BE49-F238E27FC236}">
                      <a16:creationId xmlns:a16="http://schemas.microsoft.com/office/drawing/2014/main" id="{81C74CE1-778E-D681-191C-1E14BA04D6DD}"/>
                    </a:ext>
                  </a:extLst>
                </p:cNvPr>
                <p:cNvPicPr/>
                <p:nvPr/>
              </p:nvPicPr>
              <p:blipFill>
                <a:blip r:embed="rId48"/>
                <a:stretch>
                  <a:fillRect/>
                </a:stretch>
              </p:blipFill>
              <p:spPr>
                <a:xfrm>
                  <a:off x="9267022" y="555382"/>
                  <a:ext cx="336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A8577BD3-F69B-90B1-5C3E-A0DD8D21EF3A}"/>
                    </a:ext>
                  </a:extLst>
                </p14:cNvPr>
                <p14:cNvContentPartPr/>
                <p14:nvPr/>
              </p14:nvContentPartPr>
              <p14:xfrm>
                <a:off x="9500662" y="482302"/>
                <a:ext cx="6480" cy="2520"/>
              </p14:xfrm>
            </p:contentPart>
          </mc:Choice>
          <mc:Fallback>
            <p:pic>
              <p:nvPicPr>
                <p:cNvPr id="34" name="Freihand 33">
                  <a:extLst>
                    <a:ext uri="{FF2B5EF4-FFF2-40B4-BE49-F238E27FC236}">
                      <a16:creationId xmlns:a16="http://schemas.microsoft.com/office/drawing/2014/main" id="{A8577BD3-F69B-90B1-5C3E-A0DD8D21EF3A}"/>
                    </a:ext>
                  </a:extLst>
                </p:cNvPr>
                <p:cNvPicPr/>
                <p:nvPr/>
              </p:nvPicPr>
              <p:blipFill>
                <a:blip r:embed="rId50"/>
                <a:stretch>
                  <a:fillRect/>
                </a:stretch>
              </p:blipFill>
              <p:spPr>
                <a:xfrm>
                  <a:off x="9492022" y="473662"/>
                  <a:ext cx="24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4724266F-C183-82AB-5B08-110A0002BCB3}"/>
                    </a:ext>
                  </a:extLst>
                </p14:cNvPr>
                <p14:cNvContentPartPr/>
                <p14:nvPr/>
              </p14:nvContentPartPr>
              <p14:xfrm>
                <a:off x="9701542" y="504622"/>
                <a:ext cx="118440" cy="194040"/>
              </p14:xfrm>
            </p:contentPart>
          </mc:Choice>
          <mc:Fallback>
            <p:pic>
              <p:nvPicPr>
                <p:cNvPr id="35" name="Freihand 34">
                  <a:extLst>
                    <a:ext uri="{FF2B5EF4-FFF2-40B4-BE49-F238E27FC236}">
                      <a16:creationId xmlns:a16="http://schemas.microsoft.com/office/drawing/2014/main" id="{4724266F-C183-82AB-5B08-110A0002BCB3}"/>
                    </a:ext>
                  </a:extLst>
                </p:cNvPr>
                <p:cNvPicPr/>
                <p:nvPr/>
              </p:nvPicPr>
              <p:blipFill>
                <a:blip r:embed="rId52"/>
                <a:stretch>
                  <a:fillRect/>
                </a:stretch>
              </p:blipFill>
              <p:spPr>
                <a:xfrm>
                  <a:off x="9692902" y="495982"/>
                  <a:ext cx="136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FD4537C9-3846-BC0B-B62D-0546C9753C8B}"/>
                    </a:ext>
                  </a:extLst>
                </p14:cNvPr>
                <p14:cNvContentPartPr/>
                <p14:nvPr/>
              </p14:nvContentPartPr>
              <p14:xfrm>
                <a:off x="9837982" y="495982"/>
                <a:ext cx="434880" cy="207360"/>
              </p14:xfrm>
            </p:contentPart>
          </mc:Choice>
          <mc:Fallback>
            <p:pic>
              <p:nvPicPr>
                <p:cNvPr id="37" name="Freihand 36">
                  <a:extLst>
                    <a:ext uri="{FF2B5EF4-FFF2-40B4-BE49-F238E27FC236}">
                      <a16:creationId xmlns:a16="http://schemas.microsoft.com/office/drawing/2014/main" id="{FD4537C9-3846-BC0B-B62D-0546C9753C8B}"/>
                    </a:ext>
                  </a:extLst>
                </p:cNvPr>
                <p:cNvPicPr/>
                <p:nvPr/>
              </p:nvPicPr>
              <p:blipFill>
                <a:blip r:embed="rId54"/>
                <a:stretch>
                  <a:fillRect/>
                </a:stretch>
              </p:blipFill>
              <p:spPr>
                <a:xfrm>
                  <a:off x="9829342" y="486982"/>
                  <a:ext cx="452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6B53017D-CFF9-CFCA-D495-B058606E0551}"/>
                    </a:ext>
                  </a:extLst>
                </p14:cNvPr>
                <p14:cNvContentPartPr/>
                <p14:nvPr/>
              </p14:nvContentPartPr>
              <p14:xfrm>
                <a:off x="9817102" y="454222"/>
                <a:ext cx="70920" cy="27360"/>
              </p14:xfrm>
            </p:contentPart>
          </mc:Choice>
          <mc:Fallback>
            <p:pic>
              <p:nvPicPr>
                <p:cNvPr id="38" name="Freihand 37">
                  <a:extLst>
                    <a:ext uri="{FF2B5EF4-FFF2-40B4-BE49-F238E27FC236}">
                      <a16:creationId xmlns:a16="http://schemas.microsoft.com/office/drawing/2014/main" id="{6B53017D-CFF9-CFCA-D495-B058606E0551}"/>
                    </a:ext>
                  </a:extLst>
                </p:cNvPr>
                <p:cNvPicPr/>
                <p:nvPr/>
              </p:nvPicPr>
              <p:blipFill>
                <a:blip r:embed="rId56"/>
                <a:stretch>
                  <a:fillRect/>
                </a:stretch>
              </p:blipFill>
              <p:spPr>
                <a:xfrm>
                  <a:off x="9808102" y="445222"/>
                  <a:ext cx="88560" cy="45000"/>
                </a:xfrm>
                <a:prstGeom prst="rect">
                  <a:avLst/>
                </a:prstGeom>
              </p:spPr>
            </p:pic>
          </mc:Fallback>
        </mc:AlternateContent>
      </p:grpSp>
      <p:grpSp>
        <p:nvGrpSpPr>
          <p:cNvPr id="47" name="Gruppieren 46">
            <a:extLst>
              <a:ext uri="{FF2B5EF4-FFF2-40B4-BE49-F238E27FC236}">
                <a16:creationId xmlns:a16="http://schemas.microsoft.com/office/drawing/2014/main" id="{815B53BA-5421-DEE5-D648-9B5962292327}"/>
              </a:ext>
            </a:extLst>
          </p:cNvPr>
          <p:cNvGrpSpPr/>
          <p:nvPr/>
        </p:nvGrpSpPr>
        <p:grpSpPr>
          <a:xfrm>
            <a:off x="10537102" y="439102"/>
            <a:ext cx="1033920" cy="368640"/>
            <a:chOff x="10537102" y="439102"/>
            <a:chExt cx="1033920" cy="368640"/>
          </a:xfrm>
        </p:grpSpPr>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30B9439B-123F-75A5-115F-5A45A22DED81}"/>
                    </a:ext>
                  </a:extLst>
                </p14:cNvPr>
                <p14:cNvContentPartPr/>
                <p14:nvPr/>
              </p14:nvContentPartPr>
              <p14:xfrm>
                <a:off x="10537102" y="484462"/>
                <a:ext cx="235080" cy="190800"/>
              </p14:xfrm>
            </p:contentPart>
          </mc:Choice>
          <mc:Fallback>
            <p:pic>
              <p:nvPicPr>
                <p:cNvPr id="40" name="Freihand 39">
                  <a:extLst>
                    <a:ext uri="{FF2B5EF4-FFF2-40B4-BE49-F238E27FC236}">
                      <a16:creationId xmlns:a16="http://schemas.microsoft.com/office/drawing/2014/main" id="{30B9439B-123F-75A5-115F-5A45A22DED81}"/>
                    </a:ext>
                  </a:extLst>
                </p:cNvPr>
                <p:cNvPicPr/>
                <p:nvPr/>
              </p:nvPicPr>
              <p:blipFill>
                <a:blip r:embed="rId58"/>
                <a:stretch>
                  <a:fillRect/>
                </a:stretch>
              </p:blipFill>
              <p:spPr>
                <a:xfrm>
                  <a:off x="10528462" y="475462"/>
                  <a:ext cx="252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5AEF44F7-BCFB-D6F4-801A-7AAA17E83A64}"/>
                    </a:ext>
                  </a:extLst>
                </p14:cNvPr>
                <p14:cNvContentPartPr/>
                <p14:nvPr/>
              </p14:nvContentPartPr>
              <p14:xfrm>
                <a:off x="10786942" y="528022"/>
                <a:ext cx="81360" cy="129960"/>
              </p14:xfrm>
            </p:contentPart>
          </mc:Choice>
          <mc:Fallback>
            <p:pic>
              <p:nvPicPr>
                <p:cNvPr id="41" name="Freihand 40">
                  <a:extLst>
                    <a:ext uri="{FF2B5EF4-FFF2-40B4-BE49-F238E27FC236}">
                      <a16:creationId xmlns:a16="http://schemas.microsoft.com/office/drawing/2014/main" id="{5AEF44F7-BCFB-D6F4-801A-7AAA17E83A64}"/>
                    </a:ext>
                  </a:extLst>
                </p:cNvPr>
                <p:cNvPicPr/>
                <p:nvPr/>
              </p:nvPicPr>
              <p:blipFill>
                <a:blip r:embed="rId60"/>
                <a:stretch>
                  <a:fillRect/>
                </a:stretch>
              </p:blipFill>
              <p:spPr>
                <a:xfrm>
                  <a:off x="10778302" y="519022"/>
                  <a:ext cx="99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29D6A41E-2177-C9D3-8138-32BE13A2B825}"/>
                    </a:ext>
                  </a:extLst>
                </p14:cNvPr>
                <p14:cNvContentPartPr/>
                <p14:nvPr/>
              </p14:nvContentPartPr>
              <p14:xfrm>
                <a:off x="10954702" y="513982"/>
                <a:ext cx="73080" cy="150480"/>
              </p14:xfrm>
            </p:contentPart>
          </mc:Choice>
          <mc:Fallback>
            <p:pic>
              <p:nvPicPr>
                <p:cNvPr id="42" name="Freihand 41">
                  <a:extLst>
                    <a:ext uri="{FF2B5EF4-FFF2-40B4-BE49-F238E27FC236}">
                      <a16:creationId xmlns:a16="http://schemas.microsoft.com/office/drawing/2014/main" id="{29D6A41E-2177-C9D3-8138-32BE13A2B825}"/>
                    </a:ext>
                  </a:extLst>
                </p:cNvPr>
                <p:cNvPicPr/>
                <p:nvPr/>
              </p:nvPicPr>
              <p:blipFill>
                <a:blip r:embed="rId62"/>
                <a:stretch>
                  <a:fillRect/>
                </a:stretch>
              </p:blipFill>
              <p:spPr>
                <a:xfrm>
                  <a:off x="10945702" y="505342"/>
                  <a:ext cx="90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184E8CF4-FFC6-7115-6353-E58E7D445E96}"/>
                    </a:ext>
                  </a:extLst>
                </p14:cNvPr>
                <p14:cNvContentPartPr/>
                <p14:nvPr/>
              </p14:nvContentPartPr>
              <p14:xfrm>
                <a:off x="10949662" y="571222"/>
                <a:ext cx="69480" cy="44280"/>
              </p14:xfrm>
            </p:contentPart>
          </mc:Choice>
          <mc:Fallback>
            <p:pic>
              <p:nvPicPr>
                <p:cNvPr id="43" name="Freihand 42">
                  <a:extLst>
                    <a:ext uri="{FF2B5EF4-FFF2-40B4-BE49-F238E27FC236}">
                      <a16:creationId xmlns:a16="http://schemas.microsoft.com/office/drawing/2014/main" id="{184E8CF4-FFC6-7115-6353-E58E7D445E96}"/>
                    </a:ext>
                  </a:extLst>
                </p:cNvPr>
                <p:cNvPicPr/>
                <p:nvPr/>
              </p:nvPicPr>
              <p:blipFill>
                <a:blip r:embed="rId64"/>
                <a:stretch>
                  <a:fillRect/>
                </a:stretch>
              </p:blipFill>
              <p:spPr>
                <a:xfrm>
                  <a:off x="10940662" y="562222"/>
                  <a:ext cx="87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7FEE91D2-3538-0431-2A99-05AEF43842A4}"/>
                    </a:ext>
                  </a:extLst>
                </p14:cNvPr>
                <p14:cNvContentPartPr/>
                <p14:nvPr/>
              </p14:nvContentPartPr>
              <p14:xfrm>
                <a:off x="11028502" y="529822"/>
                <a:ext cx="144720" cy="120240"/>
              </p14:xfrm>
            </p:contentPart>
          </mc:Choice>
          <mc:Fallback>
            <p:pic>
              <p:nvPicPr>
                <p:cNvPr id="44" name="Freihand 43">
                  <a:extLst>
                    <a:ext uri="{FF2B5EF4-FFF2-40B4-BE49-F238E27FC236}">
                      <a16:creationId xmlns:a16="http://schemas.microsoft.com/office/drawing/2014/main" id="{7FEE91D2-3538-0431-2A99-05AEF43842A4}"/>
                    </a:ext>
                  </a:extLst>
                </p:cNvPr>
                <p:cNvPicPr/>
                <p:nvPr/>
              </p:nvPicPr>
              <p:blipFill>
                <a:blip r:embed="rId66"/>
                <a:stretch>
                  <a:fillRect/>
                </a:stretch>
              </p:blipFill>
              <p:spPr>
                <a:xfrm>
                  <a:off x="11019862" y="521182"/>
                  <a:ext cx="162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74C37F1D-247F-AC98-C994-17D6B1BDEE32}"/>
                    </a:ext>
                  </a:extLst>
                </p14:cNvPr>
                <p14:cNvContentPartPr/>
                <p14:nvPr/>
              </p14:nvContentPartPr>
              <p14:xfrm>
                <a:off x="11141542" y="439822"/>
                <a:ext cx="107640" cy="209520"/>
              </p14:xfrm>
            </p:contentPart>
          </mc:Choice>
          <mc:Fallback>
            <p:pic>
              <p:nvPicPr>
                <p:cNvPr id="45" name="Freihand 44">
                  <a:extLst>
                    <a:ext uri="{FF2B5EF4-FFF2-40B4-BE49-F238E27FC236}">
                      <a16:creationId xmlns:a16="http://schemas.microsoft.com/office/drawing/2014/main" id="{74C37F1D-247F-AC98-C994-17D6B1BDEE32}"/>
                    </a:ext>
                  </a:extLst>
                </p:cNvPr>
                <p:cNvPicPr/>
                <p:nvPr/>
              </p:nvPicPr>
              <p:blipFill>
                <a:blip r:embed="rId68"/>
                <a:stretch>
                  <a:fillRect/>
                </a:stretch>
              </p:blipFill>
              <p:spPr>
                <a:xfrm>
                  <a:off x="11132902" y="430822"/>
                  <a:ext cx="125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E27F2C9E-A618-064B-06CF-1A4093E499F9}"/>
                    </a:ext>
                  </a:extLst>
                </p14:cNvPr>
                <p14:cNvContentPartPr/>
                <p14:nvPr/>
              </p14:nvContentPartPr>
              <p14:xfrm>
                <a:off x="11274382" y="439102"/>
                <a:ext cx="296640" cy="368640"/>
              </p14:xfrm>
            </p:contentPart>
          </mc:Choice>
          <mc:Fallback>
            <p:pic>
              <p:nvPicPr>
                <p:cNvPr id="46" name="Freihand 45">
                  <a:extLst>
                    <a:ext uri="{FF2B5EF4-FFF2-40B4-BE49-F238E27FC236}">
                      <a16:creationId xmlns:a16="http://schemas.microsoft.com/office/drawing/2014/main" id="{E27F2C9E-A618-064B-06CF-1A4093E499F9}"/>
                    </a:ext>
                  </a:extLst>
                </p:cNvPr>
                <p:cNvPicPr/>
                <p:nvPr/>
              </p:nvPicPr>
              <p:blipFill>
                <a:blip r:embed="rId70"/>
                <a:stretch>
                  <a:fillRect/>
                </a:stretch>
              </p:blipFill>
              <p:spPr>
                <a:xfrm>
                  <a:off x="11265382" y="430462"/>
                  <a:ext cx="314280" cy="386280"/>
                </a:xfrm>
                <a:prstGeom prst="rect">
                  <a:avLst/>
                </a:prstGeom>
              </p:spPr>
            </p:pic>
          </mc:Fallback>
        </mc:AlternateContent>
      </p:grpSp>
      <p:grpSp>
        <p:nvGrpSpPr>
          <p:cNvPr id="59" name="Gruppieren 58">
            <a:extLst>
              <a:ext uri="{FF2B5EF4-FFF2-40B4-BE49-F238E27FC236}">
                <a16:creationId xmlns:a16="http://schemas.microsoft.com/office/drawing/2014/main" id="{1F3C5C44-6F3F-B8EC-C907-844D790B549A}"/>
              </a:ext>
            </a:extLst>
          </p:cNvPr>
          <p:cNvGrpSpPr/>
          <p:nvPr/>
        </p:nvGrpSpPr>
        <p:grpSpPr>
          <a:xfrm>
            <a:off x="10314982" y="853102"/>
            <a:ext cx="1605960" cy="246960"/>
            <a:chOff x="10314982" y="853102"/>
            <a:chExt cx="1605960" cy="246960"/>
          </a:xfrm>
        </p:grpSpPr>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6083ECBE-E7C6-B922-B90E-DB5EE225F957}"/>
                    </a:ext>
                  </a:extLst>
                </p14:cNvPr>
                <p14:cNvContentPartPr/>
                <p14:nvPr/>
              </p14:nvContentPartPr>
              <p14:xfrm>
                <a:off x="10314982" y="976222"/>
                <a:ext cx="165240" cy="123840"/>
              </p14:xfrm>
            </p:contentPart>
          </mc:Choice>
          <mc:Fallback>
            <p:pic>
              <p:nvPicPr>
                <p:cNvPr id="48" name="Freihand 47">
                  <a:extLst>
                    <a:ext uri="{FF2B5EF4-FFF2-40B4-BE49-F238E27FC236}">
                      <a16:creationId xmlns:a16="http://schemas.microsoft.com/office/drawing/2014/main" id="{6083ECBE-E7C6-B922-B90E-DB5EE225F957}"/>
                    </a:ext>
                  </a:extLst>
                </p:cNvPr>
                <p:cNvPicPr/>
                <p:nvPr/>
              </p:nvPicPr>
              <p:blipFill>
                <a:blip r:embed="rId72"/>
                <a:stretch>
                  <a:fillRect/>
                </a:stretch>
              </p:blipFill>
              <p:spPr>
                <a:xfrm>
                  <a:off x="10306342" y="967582"/>
                  <a:ext cx="182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12AFEA6C-BA56-1967-D094-911A658CE2F9}"/>
                    </a:ext>
                  </a:extLst>
                </p14:cNvPr>
                <p14:cNvContentPartPr/>
                <p14:nvPr/>
              </p14:nvContentPartPr>
              <p14:xfrm>
                <a:off x="10554742" y="965422"/>
                <a:ext cx="111240" cy="102240"/>
              </p14:xfrm>
            </p:contentPart>
          </mc:Choice>
          <mc:Fallback>
            <p:pic>
              <p:nvPicPr>
                <p:cNvPr id="49" name="Freihand 48">
                  <a:extLst>
                    <a:ext uri="{FF2B5EF4-FFF2-40B4-BE49-F238E27FC236}">
                      <a16:creationId xmlns:a16="http://schemas.microsoft.com/office/drawing/2014/main" id="{12AFEA6C-BA56-1967-D094-911A658CE2F9}"/>
                    </a:ext>
                  </a:extLst>
                </p:cNvPr>
                <p:cNvPicPr/>
                <p:nvPr/>
              </p:nvPicPr>
              <p:blipFill>
                <a:blip r:embed="rId74"/>
                <a:stretch>
                  <a:fillRect/>
                </a:stretch>
              </p:blipFill>
              <p:spPr>
                <a:xfrm>
                  <a:off x="10546102" y="956782"/>
                  <a:ext cx="128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67741C75-C668-29D5-C8C9-43551B9A6803}"/>
                    </a:ext>
                  </a:extLst>
                </p14:cNvPr>
                <p14:cNvContentPartPr/>
                <p14:nvPr/>
              </p14:nvContentPartPr>
              <p14:xfrm>
                <a:off x="10651942" y="876502"/>
                <a:ext cx="156960" cy="160920"/>
              </p14:xfrm>
            </p:contentPart>
          </mc:Choice>
          <mc:Fallback>
            <p:pic>
              <p:nvPicPr>
                <p:cNvPr id="50" name="Freihand 49">
                  <a:extLst>
                    <a:ext uri="{FF2B5EF4-FFF2-40B4-BE49-F238E27FC236}">
                      <a16:creationId xmlns:a16="http://schemas.microsoft.com/office/drawing/2014/main" id="{67741C75-C668-29D5-C8C9-43551B9A6803}"/>
                    </a:ext>
                  </a:extLst>
                </p:cNvPr>
                <p:cNvPicPr/>
                <p:nvPr/>
              </p:nvPicPr>
              <p:blipFill>
                <a:blip r:embed="rId76"/>
                <a:stretch>
                  <a:fillRect/>
                </a:stretch>
              </p:blipFill>
              <p:spPr>
                <a:xfrm>
                  <a:off x="10643302" y="867862"/>
                  <a:ext cx="174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666F3406-1C06-1FF4-103D-C245649F7E91}"/>
                    </a:ext>
                  </a:extLst>
                </p14:cNvPr>
                <p14:cNvContentPartPr/>
                <p14:nvPr/>
              </p14:nvContentPartPr>
              <p14:xfrm>
                <a:off x="10957222" y="956782"/>
                <a:ext cx="16200" cy="90000"/>
              </p14:xfrm>
            </p:contentPart>
          </mc:Choice>
          <mc:Fallback>
            <p:pic>
              <p:nvPicPr>
                <p:cNvPr id="51" name="Freihand 50">
                  <a:extLst>
                    <a:ext uri="{FF2B5EF4-FFF2-40B4-BE49-F238E27FC236}">
                      <a16:creationId xmlns:a16="http://schemas.microsoft.com/office/drawing/2014/main" id="{666F3406-1C06-1FF4-103D-C245649F7E91}"/>
                    </a:ext>
                  </a:extLst>
                </p:cNvPr>
                <p:cNvPicPr/>
                <p:nvPr/>
              </p:nvPicPr>
              <p:blipFill>
                <a:blip r:embed="rId78"/>
                <a:stretch>
                  <a:fillRect/>
                </a:stretch>
              </p:blipFill>
              <p:spPr>
                <a:xfrm>
                  <a:off x="10948582" y="947782"/>
                  <a:ext cx="33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28592317-0A4A-1324-0FB4-43B352DA2F99}"/>
                    </a:ext>
                  </a:extLst>
                </p14:cNvPr>
                <p14:cNvContentPartPr/>
                <p14:nvPr/>
              </p14:nvContentPartPr>
              <p14:xfrm>
                <a:off x="10983142" y="909622"/>
                <a:ext cx="13320" cy="15840"/>
              </p14:xfrm>
            </p:contentPart>
          </mc:Choice>
          <mc:Fallback>
            <p:pic>
              <p:nvPicPr>
                <p:cNvPr id="52" name="Freihand 51">
                  <a:extLst>
                    <a:ext uri="{FF2B5EF4-FFF2-40B4-BE49-F238E27FC236}">
                      <a16:creationId xmlns:a16="http://schemas.microsoft.com/office/drawing/2014/main" id="{28592317-0A4A-1324-0FB4-43B352DA2F99}"/>
                    </a:ext>
                  </a:extLst>
                </p:cNvPr>
                <p:cNvPicPr/>
                <p:nvPr/>
              </p:nvPicPr>
              <p:blipFill>
                <a:blip r:embed="rId80"/>
                <a:stretch>
                  <a:fillRect/>
                </a:stretch>
              </p:blipFill>
              <p:spPr>
                <a:xfrm>
                  <a:off x="10974502" y="900982"/>
                  <a:ext cx="30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2E0B8B5A-AB1C-5A7E-95B2-012FBBB16666}"/>
                    </a:ext>
                  </a:extLst>
                </p14:cNvPr>
                <p14:cNvContentPartPr/>
                <p14:nvPr/>
              </p14:nvContentPartPr>
              <p14:xfrm>
                <a:off x="11006182" y="967582"/>
                <a:ext cx="110880" cy="113760"/>
              </p14:xfrm>
            </p:contentPart>
          </mc:Choice>
          <mc:Fallback>
            <p:pic>
              <p:nvPicPr>
                <p:cNvPr id="53" name="Freihand 52">
                  <a:extLst>
                    <a:ext uri="{FF2B5EF4-FFF2-40B4-BE49-F238E27FC236}">
                      <a16:creationId xmlns:a16="http://schemas.microsoft.com/office/drawing/2014/main" id="{2E0B8B5A-AB1C-5A7E-95B2-012FBBB16666}"/>
                    </a:ext>
                  </a:extLst>
                </p:cNvPr>
                <p:cNvPicPr/>
                <p:nvPr/>
              </p:nvPicPr>
              <p:blipFill>
                <a:blip r:embed="rId82"/>
                <a:stretch>
                  <a:fillRect/>
                </a:stretch>
              </p:blipFill>
              <p:spPr>
                <a:xfrm>
                  <a:off x="10997542" y="958582"/>
                  <a:ext cx="128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647EC284-26DF-0308-BA01-1437F2639880}"/>
                    </a:ext>
                  </a:extLst>
                </p14:cNvPr>
                <p14:cNvContentPartPr/>
                <p14:nvPr/>
              </p14:nvContentPartPr>
              <p14:xfrm>
                <a:off x="11111302" y="856702"/>
                <a:ext cx="73440" cy="187920"/>
              </p14:xfrm>
            </p:contentPart>
          </mc:Choice>
          <mc:Fallback>
            <p:pic>
              <p:nvPicPr>
                <p:cNvPr id="54" name="Freihand 53">
                  <a:extLst>
                    <a:ext uri="{FF2B5EF4-FFF2-40B4-BE49-F238E27FC236}">
                      <a16:creationId xmlns:a16="http://schemas.microsoft.com/office/drawing/2014/main" id="{647EC284-26DF-0308-BA01-1437F2639880}"/>
                    </a:ext>
                  </a:extLst>
                </p:cNvPr>
                <p:cNvPicPr/>
                <p:nvPr/>
              </p:nvPicPr>
              <p:blipFill>
                <a:blip r:embed="rId84"/>
                <a:stretch>
                  <a:fillRect/>
                </a:stretch>
              </p:blipFill>
              <p:spPr>
                <a:xfrm>
                  <a:off x="11102302" y="847702"/>
                  <a:ext cx="91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0BDB6D9B-3F2F-58ED-3950-C3C2C483D1EF}"/>
                    </a:ext>
                  </a:extLst>
                </p14:cNvPr>
                <p14:cNvContentPartPr/>
                <p14:nvPr/>
              </p14:nvContentPartPr>
              <p14:xfrm>
                <a:off x="11266462" y="913582"/>
                <a:ext cx="328680" cy="77040"/>
              </p14:xfrm>
            </p:contentPart>
          </mc:Choice>
          <mc:Fallback>
            <p:pic>
              <p:nvPicPr>
                <p:cNvPr id="56" name="Freihand 55">
                  <a:extLst>
                    <a:ext uri="{FF2B5EF4-FFF2-40B4-BE49-F238E27FC236}">
                      <a16:creationId xmlns:a16="http://schemas.microsoft.com/office/drawing/2014/main" id="{0BDB6D9B-3F2F-58ED-3950-C3C2C483D1EF}"/>
                    </a:ext>
                  </a:extLst>
                </p:cNvPr>
                <p:cNvPicPr/>
                <p:nvPr/>
              </p:nvPicPr>
              <p:blipFill>
                <a:blip r:embed="rId86"/>
                <a:stretch>
                  <a:fillRect/>
                </a:stretch>
              </p:blipFill>
              <p:spPr>
                <a:xfrm>
                  <a:off x="11257462" y="904582"/>
                  <a:ext cx="346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BA6CB409-31F4-CDB2-69B7-65F964A97980}"/>
                    </a:ext>
                  </a:extLst>
                </p14:cNvPr>
                <p14:cNvContentPartPr/>
                <p14:nvPr/>
              </p14:nvContentPartPr>
              <p14:xfrm>
                <a:off x="11595502" y="853102"/>
                <a:ext cx="325440" cy="147600"/>
              </p14:xfrm>
            </p:contentPart>
          </mc:Choice>
          <mc:Fallback>
            <p:pic>
              <p:nvPicPr>
                <p:cNvPr id="57" name="Freihand 56">
                  <a:extLst>
                    <a:ext uri="{FF2B5EF4-FFF2-40B4-BE49-F238E27FC236}">
                      <a16:creationId xmlns:a16="http://schemas.microsoft.com/office/drawing/2014/main" id="{BA6CB409-31F4-CDB2-69B7-65F964A97980}"/>
                    </a:ext>
                  </a:extLst>
                </p:cNvPr>
                <p:cNvPicPr/>
                <p:nvPr/>
              </p:nvPicPr>
              <p:blipFill>
                <a:blip r:embed="rId88"/>
                <a:stretch>
                  <a:fillRect/>
                </a:stretch>
              </p:blipFill>
              <p:spPr>
                <a:xfrm>
                  <a:off x="11586862" y="844102"/>
                  <a:ext cx="343080" cy="16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268E64B2-CEF1-7089-4059-E0ECB7994071}"/>
                  </a:ext>
                </a:extLst>
              </p14:cNvPr>
              <p14:cNvContentPartPr/>
              <p14:nvPr/>
            </p14:nvContentPartPr>
            <p14:xfrm>
              <a:off x="11261782" y="744022"/>
              <a:ext cx="5040" cy="6480"/>
            </p14:xfrm>
          </p:contentPart>
        </mc:Choice>
        <mc:Fallback>
          <p:pic>
            <p:nvPicPr>
              <p:cNvPr id="58" name="Freihand 57">
                <a:extLst>
                  <a:ext uri="{FF2B5EF4-FFF2-40B4-BE49-F238E27FC236}">
                    <a16:creationId xmlns:a16="http://schemas.microsoft.com/office/drawing/2014/main" id="{268E64B2-CEF1-7089-4059-E0ECB7994071}"/>
                  </a:ext>
                </a:extLst>
              </p:cNvPr>
              <p:cNvPicPr/>
              <p:nvPr/>
            </p:nvPicPr>
            <p:blipFill>
              <a:blip r:embed="rId50"/>
              <a:stretch>
                <a:fillRect/>
              </a:stretch>
            </p:blipFill>
            <p:spPr>
              <a:xfrm>
                <a:off x="11252782" y="735382"/>
                <a:ext cx="22680" cy="24120"/>
              </a:xfrm>
              <a:prstGeom prst="rect">
                <a:avLst/>
              </a:prstGeom>
            </p:spPr>
          </p:pic>
        </mc:Fallback>
      </mc:AlternateContent>
      <p:grpSp>
        <p:nvGrpSpPr>
          <p:cNvPr id="67" name="Gruppieren 66">
            <a:extLst>
              <a:ext uri="{FF2B5EF4-FFF2-40B4-BE49-F238E27FC236}">
                <a16:creationId xmlns:a16="http://schemas.microsoft.com/office/drawing/2014/main" id="{8AE4E5EA-2831-4CAF-DBA1-117BF0258E23}"/>
              </a:ext>
            </a:extLst>
          </p:cNvPr>
          <p:cNvGrpSpPr/>
          <p:nvPr/>
        </p:nvGrpSpPr>
        <p:grpSpPr>
          <a:xfrm>
            <a:off x="10768222" y="1280062"/>
            <a:ext cx="698760" cy="205200"/>
            <a:chOff x="10768222" y="1280062"/>
            <a:chExt cx="698760" cy="205200"/>
          </a:xfrm>
        </p:grpSpPr>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112B9E4C-C158-6F02-1D66-42EE812E2597}"/>
                    </a:ext>
                  </a:extLst>
                </p14:cNvPr>
                <p14:cNvContentPartPr/>
                <p14:nvPr/>
              </p14:nvContentPartPr>
              <p14:xfrm>
                <a:off x="10768222" y="1280062"/>
                <a:ext cx="92880" cy="200880"/>
              </p14:xfrm>
            </p:contentPart>
          </mc:Choice>
          <mc:Fallback>
            <p:pic>
              <p:nvPicPr>
                <p:cNvPr id="60" name="Freihand 59">
                  <a:extLst>
                    <a:ext uri="{FF2B5EF4-FFF2-40B4-BE49-F238E27FC236}">
                      <a16:creationId xmlns:a16="http://schemas.microsoft.com/office/drawing/2014/main" id="{112B9E4C-C158-6F02-1D66-42EE812E2597}"/>
                    </a:ext>
                  </a:extLst>
                </p:cNvPr>
                <p:cNvPicPr/>
                <p:nvPr/>
              </p:nvPicPr>
              <p:blipFill>
                <a:blip r:embed="rId91"/>
                <a:stretch>
                  <a:fillRect/>
                </a:stretch>
              </p:blipFill>
              <p:spPr>
                <a:xfrm>
                  <a:off x="10759222" y="1271422"/>
                  <a:ext cx="110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6B21919A-AD85-61DB-8881-28E292247EE6}"/>
                    </a:ext>
                  </a:extLst>
                </p14:cNvPr>
                <p14:cNvContentPartPr/>
                <p14:nvPr/>
              </p14:nvContentPartPr>
              <p14:xfrm>
                <a:off x="10928782" y="1368982"/>
                <a:ext cx="73080" cy="108360"/>
              </p14:xfrm>
            </p:contentPart>
          </mc:Choice>
          <mc:Fallback>
            <p:pic>
              <p:nvPicPr>
                <p:cNvPr id="61" name="Freihand 60">
                  <a:extLst>
                    <a:ext uri="{FF2B5EF4-FFF2-40B4-BE49-F238E27FC236}">
                      <a16:creationId xmlns:a16="http://schemas.microsoft.com/office/drawing/2014/main" id="{6B21919A-AD85-61DB-8881-28E292247EE6}"/>
                    </a:ext>
                  </a:extLst>
                </p:cNvPr>
                <p:cNvPicPr/>
                <p:nvPr/>
              </p:nvPicPr>
              <p:blipFill>
                <a:blip r:embed="rId93"/>
                <a:stretch>
                  <a:fillRect/>
                </a:stretch>
              </p:blipFill>
              <p:spPr>
                <a:xfrm>
                  <a:off x="10919782" y="1359982"/>
                  <a:ext cx="90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42D1A4F2-6163-D232-3958-99ADFDCCBEB2}"/>
                    </a:ext>
                  </a:extLst>
                </p14:cNvPr>
                <p14:cNvContentPartPr/>
                <p14:nvPr/>
              </p14:nvContentPartPr>
              <p14:xfrm>
                <a:off x="11019142" y="1357102"/>
                <a:ext cx="113760" cy="128160"/>
              </p14:xfrm>
            </p:contentPart>
          </mc:Choice>
          <mc:Fallback>
            <p:pic>
              <p:nvPicPr>
                <p:cNvPr id="62" name="Freihand 61">
                  <a:extLst>
                    <a:ext uri="{FF2B5EF4-FFF2-40B4-BE49-F238E27FC236}">
                      <a16:creationId xmlns:a16="http://schemas.microsoft.com/office/drawing/2014/main" id="{42D1A4F2-6163-D232-3958-99ADFDCCBEB2}"/>
                    </a:ext>
                  </a:extLst>
                </p:cNvPr>
                <p:cNvPicPr/>
                <p:nvPr/>
              </p:nvPicPr>
              <p:blipFill>
                <a:blip r:embed="rId95"/>
                <a:stretch>
                  <a:fillRect/>
                </a:stretch>
              </p:blipFill>
              <p:spPr>
                <a:xfrm>
                  <a:off x="11010502" y="1348102"/>
                  <a:ext cx="131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4EE2535C-DBCE-C0DA-480E-E3B35187DC6D}"/>
                    </a:ext>
                  </a:extLst>
                </p14:cNvPr>
                <p14:cNvContentPartPr/>
                <p14:nvPr/>
              </p14:nvContentPartPr>
              <p14:xfrm>
                <a:off x="11138662" y="1346302"/>
                <a:ext cx="107640" cy="127440"/>
              </p14:xfrm>
            </p:contentPart>
          </mc:Choice>
          <mc:Fallback>
            <p:pic>
              <p:nvPicPr>
                <p:cNvPr id="63" name="Freihand 62">
                  <a:extLst>
                    <a:ext uri="{FF2B5EF4-FFF2-40B4-BE49-F238E27FC236}">
                      <a16:creationId xmlns:a16="http://schemas.microsoft.com/office/drawing/2014/main" id="{4EE2535C-DBCE-C0DA-480E-E3B35187DC6D}"/>
                    </a:ext>
                  </a:extLst>
                </p:cNvPr>
                <p:cNvPicPr/>
                <p:nvPr/>
              </p:nvPicPr>
              <p:blipFill>
                <a:blip r:embed="rId97"/>
                <a:stretch>
                  <a:fillRect/>
                </a:stretch>
              </p:blipFill>
              <p:spPr>
                <a:xfrm>
                  <a:off x="11129662" y="1337662"/>
                  <a:ext cx="125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5ED66EC4-A502-D112-F95B-D6BEFBE672DD}"/>
                    </a:ext>
                  </a:extLst>
                </p14:cNvPr>
                <p14:cNvContentPartPr/>
                <p14:nvPr/>
              </p14:nvContentPartPr>
              <p14:xfrm>
                <a:off x="11268982" y="1314262"/>
                <a:ext cx="198000" cy="112320"/>
              </p14:xfrm>
            </p:contentPart>
          </mc:Choice>
          <mc:Fallback>
            <p:pic>
              <p:nvPicPr>
                <p:cNvPr id="64" name="Freihand 63">
                  <a:extLst>
                    <a:ext uri="{FF2B5EF4-FFF2-40B4-BE49-F238E27FC236}">
                      <a16:creationId xmlns:a16="http://schemas.microsoft.com/office/drawing/2014/main" id="{5ED66EC4-A502-D112-F95B-D6BEFBE672DD}"/>
                    </a:ext>
                  </a:extLst>
                </p:cNvPr>
                <p:cNvPicPr/>
                <p:nvPr/>
              </p:nvPicPr>
              <p:blipFill>
                <a:blip r:embed="rId99"/>
                <a:stretch>
                  <a:fillRect/>
                </a:stretch>
              </p:blipFill>
              <p:spPr>
                <a:xfrm>
                  <a:off x="11260342" y="1305262"/>
                  <a:ext cx="21564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EC744CDB-AFDE-E7A7-B760-A9287FD30B71}"/>
                  </a:ext>
                </a:extLst>
              </p14:cNvPr>
              <p14:cNvContentPartPr/>
              <p14:nvPr/>
            </p14:nvContentPartPr>
            <p14:xfrm>
              <a:off x="10155502" y="810622"/>
              <a:ext cx="122400" cy="84600"/>
            </p14:xfrm>
          </p:contentPart>
        </mc:Choice>
        <mc:Fallback>
          <p:pic>
            <p:nvPicPr>
              <p:cNvPr id="65" name="Freihand 64">
                <a:extLst>
                  <a:ext uri="{FF2B5EF4-FFF2-40B4-BE49-F238E27FC236}">
                    <a16:creationId xmlns:a16="http://schemas.microsoft.com/office/drawing/2014/main" id="{EC744CDB-AFDE-E7A7-B760-A9287FD30B71}"/>
                  </a:ext>
                </a:extLst>
              </p:cNvPr>
              <p:cNvPicPr/>
              <p:nvPr/>
            </p:nvPicPr>
            <p:blipFill>
              <a:blip r:embed="rId101"/>
              <a:stretch>
                <a:fillRect/>
              </a:stretch>
            </p:blipFill>
            <p:spPr>
              <a:xfrm>
                <a:off x="10146862" y="801622"/>
                <a:ext cx="140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34098C7D-39CC-404D-8916-4A595CBA95AE}"/>
                  </a:ext>
                </a:extLst>
              </p14:cNvPr>
              <p14:cNvContentPartPr/>
              <p14:nvPr/>
            </p14:nvContentPartPr>
            <p14:xfrm>
              <a:off x="11576422" y="1084582"/>
              <a:ext cx="111240" cy="93600"/>
            </p14:xfrm>
          </p:contentPart>
        </mc:Choice>
        <mc:Fallback>
          <p:pic>
            <p:nvPicPr>
              <p:cNvPr id="66" name="Freihand 65">
                <a:extLst>
                  <a:ext uri="{FF2B5EF4-FFF2-40B4-BE49-F238E27FC236}">
                    <a16:creationId xmlns:a16="http://schemas.microsoft.com/office/drawing/2014/main" id="{34098C7D-39CC-404D-8916-4A595CBA95AE}"/>
                  </a:ext>
                </a:extLst>
              </p:cNvPr>
              <p:cNvPicPr/>
              <p:nvPr/>
            </p:nvPicPr>
            <p:blipFill>
              <a:blip r:embed="rId103"/>
              <a:stretch>
                <a:fillRect/>
              </a:stretch>
            </p:blipFill>
            <p:spPr>
              <a:xfrm>
                <a:off x="11567422" y="1075582"/>
                <a:ext cx="128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Freihand 76">
                <a:extLst>
                  <a:ext uri="{FF2B5EF4-FFF2-40B4-BE49-F238E27FC236}">
                    <a16:creationId xmlns:a16="http://schemas.microsoft.com/office/drawing/2014/main" id="{D7A5FE26-F46C-64AA-3DB6-C37A34B59B45}"/>
                  </a:ext>
                </a:extLst>
              </p14:cNvPr>
              <p14:cNvContentPartPr/>
              <p14:nvPr/>
            </p14:nvContentPartPr>
            <p14:xfrm>
              <a:off x="6893902" y="2727982"/>
              <a:ext cx="236160" cy="20880"/>
            </p14:xfrm>
          </p:contentPart>
        </mc:Choice>
        <mc:Fallback>
          <p:pic>
            <p:nvPicPr>
              <p:cNvPr id="77" name="Freihand 76">
                <a:extLst>
                  <a:ext uri="{FF2B5EF4-FFF2-40B4-BE49-F238E27FC236}">
                    <a16:creationId xmlns:a16="http://schemas.microsoft.com/office/drawing/2014/main" id="{D7A5FE26-F46C-64AA-3DB6-C37A34B59B45}"/>
                  </a:ext>
                </a:extLst>
              </p:cNvPr>
              <p:cNvPicPr/>
              <p:nvPr/>
            </p:nvPicPr>
            <p:blipFill>
              <a:blip r:embed="rId105"/>
              <a:stretch>
                <a:fillRect/>
              </a:stretch>
            </p:blipFill>
            <p:spPr>
              <a:xfrm>
                <a:off x="6885262" y="2718982"/>
                <a:ext cx="253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Freihand 77">
                <a:extLst>
                  <a:ext uri="{FF2B5EF4-FFF2-40B4-BE49-F238E27FC236}">
                    <a16:creationId xmlns:a16="http://schemas.microsoft.com/office/drawing/2014/main" id="{21353EBC-ACC6-F580-2B2B-81D6B7FDF7AF}"/>
                  </a:ext>
                </a:extLst>
              </p14:cNvPr>
              <p14:cNvContentPartPr/>
              <p14:nvPr/>
            </p14:nvContentPartPr>
            <p14:xfrm>
              <a:off x="6898582" y="3240982"/>
              <a:ext cx="209160" cy="50760"/>
            </p14:xfrm>
          </p:contentPart>
        </mc:Choice>
        <mc:Fallback>
          <p:pic>
            <p:nvPicPr>
              <p:cNvPr id="78" name="Freihand 77">
                <a:extLst>
                  <a:ext uri="{FF2B5EF4-FFF2-40B4-BE49-F238E27FC236}">
                    <a16:creationId xmlns:a16="http://schemas.microsoft.com/office/drawing/2014/main" id="{21353EBC-ACC6-F580-2B2B-81D6B7FDF7AF}"/>
                  </a:ext>
                </a:extLst>
              </p:cNvPr>
              <p:cNvPicPr/>
              <p:nvPr/>
            </p:nvPicPr>
            <p:blipFill>
              <a:blip r:embed="rId107"/>
              <a:stretch>
                <a:fillRect/>
              </a:stretch>
            </p:blipFill>
            <p:spPr>
              <a:xfrm>
                <a:off x="6889942" y="3231982"/>
                <a:ext cx="226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9" name="Freihand 88">
                <a:extLst>
                  <a:ext uri="{FF2B5EF4-FFF2-40B4-BE49-F238E27FC236}">
                    <a16:creationId xmlns:a16="http://schemas.microsoft.com/office/drawing/2014/main" id="{AEF9668F-3BAF-3A5A-0B62-C5BAF1A96AB8}"/>
                  </a:ext>
                </a:extLst>
              </p14:cNvPr>
              <p14:cNvContentPartPr/>
              <p14:nvPr/>
            </p14:nvContentPartPr>
            <p14:xfrm>
              <a:off x="4705822" y="2134702"/>
              <a:ext cx="289800" cy="55440"/>
            </p14:xfrm>
          </p:contentPart>
        </mc:Choice>
        <mc:Fallback>
          <p:pic>
            <p:nvPicPr>
              <p:cNvPr id="89" name="Freihand 88">
                <a:extLst>
                  <a:ext uri="{FF2B5EF4-FFF2-40B4-BE49-F238E27FC236}">
                    <a16:creationId xmlns:a16="http://schemas.microsoft.com/office/drawing/2014/main" id="{AEF9668F-3BAF-3A5A-0B62-C5BAF1A96AB8}"/>
                  </a:ext>
                </a:extLst>
              </p:cNvPr>
              <p:cNvPicPr/>
              <p:nvPr/>
            </p:nvPicPr>
            <p:blipFill>
              <a:blip r:embed="rId109"/>
              <a:stretch>
                <a:fillRect/>
              </a:stretch>
            </p:blipFill>
            <p:spPr>
              <a:xfrm>
                <a:off x="4696822" y="2125702"/>
                <a:ext cx="307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Freihand 89">
                <a:extLst>
                  <a:ext uri="{FF2B5EF4-FFF2-40B4-BE49-F238E27FC236}">
                    <a16:creationId xmlns:a16="http://schemas.microsoft.com/office/drawing/2014/main" id="{E5C5A059-12C6-A4F2-4697-BF755A08E8D1}"/>
                  </a:ext>
                </a:extLst>
              </p14:cNvPr>
              <p14:cNvContentPartPr/>
              <p14:nvPr/>
            </p14:nvContentPartPr>
            <p14:xfrm>
              <a:off x="6883102" y="2242342"/>
              <a:ext cx="254160" cy="27000"/>
            </p14:xfrm>
          </p:contentPart>
        </mc:Choice>
        <mc:Fallback>
          <p:pic>
            <p:nvPicPr>
              <p:cNvPr id="90" name="Freihand 89">
                <a:extLst>
                  <a:ext uri="{FF2B5EF4-FFF2-40B4-BE49-F238E27FC236}">
                    <a16:creationId xmlns:a16="http://schemas.microsoft.com/office/drawing/2014/main" id="{E5C5A059-12C6-A4F2-4697-BF755A08E8D1}"/>
                  </a:ext>
                </a:extLst>
              </p:cNvPr>
              <p:cNvPicPr/>
              <p:nvPr/>
            </p:nvPicPr>
            <p:blipFill>
              <a:blip r:embed="rId111"/>
              <a:stretch>
                <a:fillRect/>
              </a:stretch>
            </p:blipFill>
            <p:spPr>
              <a:xfrm>
                <a:off x="6874462" y="2233702"/>
                <a:ext cx="271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4" name="Freihand 113">
                <a:extLst>
                  <a:ext uri="{FF2B5EF4-FFF2-40B4-BE49-F238E27FC236}">
                    <a16:creationId xmlns:a16="http://schemas.microsoft.com/office/drawing/2014/main" id="{E2943C02-6878-9C4F-4786-AD33E050C1BE}"/>
                  </a:ext>
                </a:extLst>
              </p14:cNvPr>
              <p14:cNvContentPartPr/>
              <p14:nvPr/>
            </p14:nvContentPartPr>
            <p14:xfrm>
              <a:off x="3888622" y="4859542"/>
              <a:ext cx="177480" cy="57240"/>
            </p14:xfrm>
          </p:contentPart>
        </mc:Choice>
        <mc:Fallback>
          <p:pic>
            <p:nvPicPr>
              <p:cNvPr id="114" name="Freihand 113">
                <a:extLst>
                  <a:ext uri="{FF2B5EF4-FFF2-40B4-BE49-F238E27FC236}">
                    <a16:creationId xmlns:a16="http://schemas.microsoft.com/office/drawing/2014/main" id="{E2943C02-6878-9C4F-4786-AD33E050C1BE}"/>
                  </a:ext>
                </a:extLst>
              </p:cNvPr>
              <p:cNvPicPr/>
              <p:nvPr/>
            </p:nvPicPr>
            <p:blipFill>
              <a:blip r:embed="rId113"/>
              <a:stretch>
                <a:fillRect/>
              </a:stretch>
            </p:blipFill>
            <p:spPr>
              <a:xfrm>
                <a:off x="3879622" y="4850542"/>
                <a:ext cx="195120" cy="74880"/>
              </a:xfrm>
              <a:prstGeom prst="rect">
                <a:avLst/>
              </a:prstGeom>
            </p:spPr>
          </p:pic>
        </mc:Fallback>
      </mc:AlternateContent>
      <p:grpSp>
        <p:nvGrpSpPr>
          <p:cNvPr id="117" name="Gruppieren 116">
            <a:extLst>
              <a:ext uri="{FF2B5EF4-FFF2-40B4-BE49-F238E27FC236}">
                <a16:creationId xmlns:a16="http://schemas.microsoft.com/office/drawing/2014/main" id="{D0FF035A-E0B5-D62F-B410-F352B35F3FF6}"/>
              </a:ext>
            </a:extLst>
          </p:cNvPr>
          <p:cNvGrpSpPr/>
          <p:nvPr/>
        </p:nvGrpSpPr>
        <p:grpSpPr>
          <a:xfrm>
            <a:off x="1559422" y="4450222"/>
            <a:ext cx="1826280" cy="1504800"/>
            <a:chOff x="1559422" y="4450222"/>
            <a:chExt cx="1826280" cy="1504800"/>
          </a:xfrm>
        </p:grpSpPr>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DD1DAFF8-BCF8-228D-76F8-F26166088D4D}"/>
                    </a:ext>
                  </a:extLst>
                </p14:cNvPr>
                <p14:cNvContentPartPr/>
                <p14:nvPr/>
              </p14:nvContentPartPr>
              <p14:xfrm>
                <a:off x="1559422" y="4605742"/>
                <a:ext cx="222120" cy="263880"/>
              </p14:xfrm>
            </p:contentPart>
          </mc:Choice>
          <mc:Fallback>
            <p:pic>
              <p:nvPicPr>
                <p:cNvPr id="68" name="Freihand 67">
                  <a:extLst>
                    <a:ext uri="{FF2B5EF4-FFF2-40B4-BE49-F238E27FC236}">
                      <a16:creationId xmlns:a16="http://schemas.microsoft.com/office/drawing/2014/main" id="{DD1DAFF8-BCF8-228D-76F8-F26166088D4D}"/>
                    </a:ext>
                  </a:extLst>
                </p:cNvPr>
                <p:cNvPicPr/>
                <p:nvPr/>
              </p:nvPicPr>
              <p:blipFill>
                <a:blip r:embed="rId115"/>
                <a:stretch>
                  <a:fillRect/>
                </a:stretch>
              </p:blipFill>
              <p:spPr>
                <a:xfrm>
                  <a:off x="1550782" y="4597102"/>
                  <a:ext cx="2397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B52385DA-8B6D-9A58-C8C6-444DEA6E11BF}"/>
                    </a:ext>
                  </a:extLst>
                </p14:cNvPr>
                <p14:cNvContentPartPr/>
                <p14:nvPr/>
              </p14:nvContentPartPr>
              <p14:xfrm>
                <a:off x="1667062" y="4704742"/>
                <a:ext cx="138240" cy="43200"/>
              </p14:xfrm>
            </p:contentPart>
          </mc:Choice>
          <mc:Fallback>
            <p:pic>
              <p:nvPicPr>
                <p:cNvPr id="69" name="Freihand 68">
                  <a:extLst>
                    <a:ext uri="{FF2B5EF4-FFF2-40B4-BE49-F238E27FC236}">
                      <a16:creationId xmlns:a16="http://schemas.microsoft.com/office/drawing/2014/main" id="{B52385DA-8B6D-9A58-C8C6-444DEA6E11BF}"/>
                    </a:ext>
                  </a:extLst>
                </p:cNvPr>
                <p:cNvPicPr/>
                <p:nvPr/>
              </p:nvPicPr>
              <p:blipFill>
                <a:blip r:embed="rId117"/>
                <a:stretch>
                  <a:fillRect/>
                </a:stretch>
              </p:blipFill>
              <p:spPr>
                <a:xfrm>
                  <a:off x="1658062" y="4695742"/>
                  <a:ext cx="155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068186EC-E70D-3025-B006-6DFCC250E98E}"/>
                    </a:ext>
                  </a:extLst>
                </p14:cNvPr>
                <p14:cNvContentPartPr/>
                <p14:nvPr/>
              </p14:nvContentPartPr>
              <p14:xfrm>
                <a:off x="1965862" y="4559302"/>
                <a:ext cx="21960" cy="963000"/>
              </p14:xfrm>
            </p:contentPart>
          </mc:Choice>
          <mc:Fallback>
            <p:pic>
              <p:nvPicPr>
                <p:cNvPr id="71" name="Freihand 70">
                  <a:extLst>
                    <a:ext uri="{FF2B5EF4-FFF2-40B4-BE49-F238E27FC236}">
                      <a16:creationId xmlns:a16="http://schemas.microsoft.com/office/drawing/2014/main" id="{068186EC-E70D-3025-B006-6DFCC250E98E}"/>
                    </a:ext>
                  </a:extLst>
                </p:cNvPr>
                <p:cNvPicPr/>
                <p:nvPr/>
              </p:nvPicPr>
              <p:blipFill>
                <a:blip r:embed="rId119"/>
                <a:stretch>
                  <a:fillRect/>
                </a:stretch>
              </p:blipFill>
              <p:spPr>
                <a:xfrm>
                  <a:off x="1956862" y="4550662"/>
                  <a:ext cx="39600" cy="980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EAE186BC-2DBA-9D7B-3C13-0269FC710F56}"/>
                    </a:ext>
                  </a:extLst>
                </p14:cNvPr>
                <p14:cNvContentPartPr/>
                <p14:nvPr/>
              </p14:nvContentPartPr>
              <p14:xfrm>
                <a:off x="1559782" y="4916782"/>
                <a:ext cx="789480" cy="33480"/>
              </p14:xfrm>
            </p:contentPart>
          </mc:Choice>
          <mc:Fallback>
            <p:pic>
              <p:nvPicPr>
                <p:cNvPr id="72" name="Freihand 71">
                  <a:extLst>
                    <a:ext uri="{FF2B5EF4-FFF2-40B4-BE49-F238E27FC236}">
                      <a16:creationId xmlns:a16="http://schemas.microsoft.com/office/drawing/2014/main" id="{EAE186BC-2DBA-9D7B-3C13-0269FC710F56}"/>
                    </a:ext>
                  </a:extLst>
                </p:cNvPr>
                <p:cNvPicPr/>
                <p:nvPr/>
              </p:nvPicPr>
              <p:blipFill>
                <a:blip r:embed="rId121"/>
                <a:stretch>
                  <a:fillRect/>
                </a:stretch>
              </p:blipFill>
              <p:spPr>
                <a:xfrm>
                  <a:off x="1550782" y="4908142"/>
                  <a:ext cx="807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41D5C795-B946-3F17-6A6D-30FF46C00DF2}"/>
                    </a:ext>
                  </a:extLst>
                </p14:cNvPr>
                <p14:cNvContentPartPr/>
                <p14:nvPr/>
              </p14:nvContentPartPr>
              <p14:xfrm>
                <a:off x="2131822" y="4617262"/>
                <a:ext cx="12600" cy="153360"/>
              </p14:xfrm>
            </p:contentPart>
          </mc:Choice>
          <mc:Fallback>
            <p:pic>
              <p:nvPicPr>
                <p:cNvPr id="73" name="Freihand 72">
                  <a:extLst>
                    <a:ext uri="{FF2B5EF4-FFF2-40B4-BE49-F238E27FC236}">
                      <a16:creationId xmlns:a16="http://schemas.microsoft.com/office/drawing/2014/main" id="{41D5C795-B946-3F17-6A6D-30FF46C00DF2}"/>
                    </a:ext>
                  </a:extLst>
                </p:cNvPr>
                <p:cNvPicPr/>
                <p:nvPr/>
              </p:nvPicPr>
              <p:blipFill>
                <a:blip r:embed="rId123"/>
                <a:stretch>
                  <a:fillRect/>
                </a:stretch>
              </p:blipFill>
              <p:spPr>
                <a:xfrm>
                  <a:off x="2123182" y="4608622"/>
                  <a:ext cx="30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9A2E8AA0-F062-4D3E-5FCB-465823360200}"/>
                    </a:ext>
                  </a:extLst>
                </p14:cNvPr>
                <p14:cNvContentPartPr/>
                <p14:nvPr/>
              </p14:nvContentPartPr>
              <p14:xfrm>
                <a:off x="2071702" y="4579822"/>
                <a:ext cx="178920" cy="239040"/>
              </p14:xfrm>
            </p:contentPart>
          </mc:Choice>
          <mc:Fallback>
            <p:pic>
              <p:nvPicPr>
                <p:cNvPr id="74" name="Freihand 73">
                  <a:extLst>
                    <a:ext uri="{FF2B5EF4-FFF2-40B4-BE49-F238E27FC236}">
                      <a16:creationId xmlns:a16="http://schemas.microsoft.com/office/drawing/2014/main" id="{9A2E8AA0-F062-4D3E-5FCB-465823360200}"/>
                    </a:ext>
                  </a:extLst>
                </p:cNvPr>
                <p:cNvPicPr/>
                <p:nvPr/>
              </p:nvPicPr>
              <p:blipFill>
                <a:blip r:embed="rId125"/>
                <a:stretch>
                  <a:fillRect/>
                </a:stretch>
              </p:blipFill>
              <p:spPr>
                <a:xfrm>
                  <a:off x="2062702" y="4570822"/>
                  <a:ext cx="196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CE7FCE42-6A38-6A70-263E-8629B37968E1}"/>
                    </a:ext>
                  </a:extLst>
                </p14:cNvPr>
                <p14:cNvContentPartPr/>
                <p14:nvPr/>
              </p14:nvContentPartPr>
              <p14:xfrm>
                <a:off x="1966222" y="5493502"/>
                <a:ext cx="12960" cy="461520"/>
              </p14:xfrm>
            </p:contentPart>
          </mc:Choice>
          <mc:Fallback>
            <p:pic>
              <p:nvPicPr>
                <p:cNvPr id="75" name="Freihand 74">
                  <a:extLst>
                    <a:ext uri="{FF2B5EF4-FFF2-40B4-BE49-F238E27FC236}">
                      <a16:creationId xmlns:a16="http://schemas.microsoft.com/office/drawing/2014/main" id="{CE7FCE42-6A38-6A70-263E-8629B37968E1}"/>
                    </a:ext>
                  </a:extLst>
                </p:cNvPr>
                <p:cNvPicPr/>
                <p:nvPr/>
              </p:nvPicPr>
              <p:blipFill>
                <a:blip r:embed="rId127"/>
                <a:stretch>
                  <a:fillRect/>
                </a:stretch>
              </p:blipFill>
              <p:spPr>
                <a:xfrm>
                  <a:off x="1957582" y="5484502"/>
                  <a:ext cx="3060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D36A6C57-E8DE-E723-F9AB-A955F0028F04}"/>
                    </a:ext>
                  </a:extLst>
                </p14:cNvPr>
                <p14:cNvContentPartPr/>
                <p14:nvPr/>
              </p14:nvContentPartPr>
              <p14:xfrm>
                <a:off x="2045782" y="5023702"/>
                <a:ext cx="147960" cy="155160"/>
              </p14:xfrm>
            </p:contentPart>
          </mc:Choice>
          <mc:Fallback>
            <p:pic>
              <p:nvPicPr>
                <p:cNvPr id="81" name="Freihand 80">
                  <a:extLst>
                    <a:ext uri="{FF2B5EF4-FFF2-40B4-BE49-F238E27FC236}">
                      <a16:creationId xmlns:a16="http://schemas.microsoft.com/office/drawing/2014/main" id="{D36A6C57-E8DE-E723-F9AB-A955F0028F04}"/>
                    </a:ext>
                  </a:extLst>
                </p:cNvPr>
                <p:cNvPicPr/>
                <p:nvPr/>
              </p:nvPicPr>
              <p:blipFill>
                <a:blip r:embed="rId129"/>
                <a:stretch>
                  <a:fillRect/>
                </a:stretch>
              </p:blipFill>
              <p:spPr>
                <a:xfrm>
                  <a:off x="2036782" y="5014702"/>
                  <a:ext cx="165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83041A5B-9842-AB3C-4A9F-5EEE5F8CEBDB}"/>
                    </a:ext>
                  </a:extLst>
                </p14:cNvPr>
                <p14:cNvContentPartPr/>
                <p14:nvPr/>
              </p14:nvContentPartPr>
              <p14:xfrm>
                <a:off x="2248462" y="5009662"/>
                <a:ext cx="97920" cy="143280"/>
              </p14:xfrm>
            </p:contentPart>
          </mc:Choice>
          <mc:Fallback>
            <p:pic>
              <p:nvPicPr>
                <p:cNvPr id="82" name="Freihand 81">
                  <a:extLst>
                    <a:ext uri="{FF2B5EF4-FFF2-40B4-BE49-F238E27FC236}">
                      <a16:creationId xmlns:a16="http://schemas.microsoft.com/office/drawing/2014/main" id="{83041A5B-9842-AB3C-4A9F-5EEE5F8CEBDB}"/>
                    </a:ext>
                  </a:extLst>
                </p:cNvPr>
                <p:cNvPicPr/>
                <p:nvPr/>
              </p:nvPicPr>
              <p:blipFill>
                <a:blip r:embed="rId131"/>
                <a:stretch>
                  <a:fillRect/>
                </a:stretch>
              </p:blipFill>
              <p:spPr>
                <a:xfrm>
                  <a:off x="2239822" y="5000662"/>
                  <a:ext cx="115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18EB5B3D-B7CC-3EE5-FAAE-094B5AE6B6FE}"/>
                    </a:ext>
                  </a:extLst>
                </p14:cNvPr>
                <p14:cNvContentPartPr/>
                <p14:nvPr/>
              </p14:nvContentPartPr>
              <p14:xfrm>
                <a:off x="2061622" y="5262742"/>
                <a:ext cx="125640" cy="127800"/>
              </p14:xfrm>
            </p:contentPart>
          </mc:Choice>
          <mc:Fallback>
            <p:pic>
              <p:nvPicPr>
                <p:cNvPr id="83" name="Freihand 82">
                  <a:extLst>
                    <a:ext uri="{FF2B5EF4-FFF2-40B4-BE49-F238E27FC236}">
                      <a16:creationId xmlns:a16="http://schemas.microsoft.com/office/drawing/2014/main" id="{18EB5B3D-B7CC-3EE5-FAAE-094B5AE6B6FE}"/>
                    </a:ext>
                  </a:extLst>
                </p:cNvPr>
                <p:cNvPicPr/>
                <p:nvPr/>
              </p:nvPicPr>
              <p:blipFill>
                <a:blip r:embed="rId133"/>
                <a:stretch>
                  <a:fillRect/>
                </a:stretch>
              </p:blipFill>
              <p:spPr>
                <a:xfrm>
                  <a:off x="2052982" y="5254102"/>
                  <a:ext cx="143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1704DC25-5713-5A6F-696A-49E64B23D7B2}"/>
                    </a:ext>
                  </a:extLst>
                </p14:cNvPr>
                <p14:cNvContentPartPr/>
                <p14:nvPr/>
              </p14:nvContentPartPr>
              <p14:xfrm>
                <a:off x="2260342" y="5211622"/>
                <a:ext cx="88200" cy="157320"/>
              </p14:xfrm>
            </p:contentPart>
          </mc:Choice>
          <mc:Fallback>
            <p:pic>
              <p:nvPicPr>
                <p:cNvPr id="84" name="Freihand 83">
                  <a:extLst>
                    <a:ext uri="{FF2B5EF4-FFF2-40B4-BE49-F238E27FC236}">
                      <a16:creationId xmlns:a16="http://schemas.microsoft.com/office/drawing/2014/main" id="{1704DC25-5713-5A6F-696A-49E64B23D7B2}"/>
                    </a:ext>
                  </a:extLst>
                </p:cNvPr>
                <p:cNvPicPr/>
                <p:nvPr/>
              </p:nvPicPr>
              <p:blipFill>
                <a:blip r:embed="rId135"/>
                <a:stretch>
                  <a:fillRect/>
                </a:stretch>
              </p:blipFill>
              <p:spPr>
                <a:xfrm>
                  <a:off x="2251702" y="5202622"/>
                  <a:ext cx="105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DAFAF377-D8DB-5239-042F-5F0D129A063E}"/>
                    </a:ext>
                  </a:extLst>
                </p14:cNvPr>
                <p14:cNvContentPartPr/>
                <p14:nvPr/>
              </p14:nvContentPartPr>
              <p14:xfrm>
                <a:off x="1578862" y="5008942"/>
                <a:ext cx="145440" cy="142560"/>
              </p14:xfrm>
            </p:contentPart>
          </mc:Choice>
          <mc:Fallback>
            <p:pic>
              <p:nvPicPr>
                <p:cNvPr id="86" name="Freihand 85">
                  <a:extLst>
                    <a:ext uri="{FF2B5EF4-FFF2-40B4-BE49-F238E27FC236}">
                      <a16:creationId xmlns:a16="http://schemas.microsoft.com/office/drawing/2014/main" id="{DAFAF377-D8DB-5239-042F-5F0D129A063E}"/>
                    </a:ext>
                  </a:extLst>
                </p:cNvPr>
                <p:cNvPicPr/>
                <p:nvPr/>
              </p:nvPicPr>
              <p:blipFill>
                <a:blip r:embed="rId137"/>
                <a:stretch>
                  <a:fillRect/>
                </a:stretch>
              </p:blipFill>
              <p:spPr>
                <a:xfrm>
                  <a:off x="1569862" y="5000302"/>
                  <a:ext cx="163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A0F93CBE-3197-4228-D227-56A1F7CF12FE}"/>
                    </a:ext>
                  </a:extLst>
                </p14:cNvPr>
                <p14:cNvContentPartPr/>
                <p14:nvPr/>
              </p14:nvContentPartPr>
              <p14:xfrm>
                <a:off x="1763542" y="5000302"/>
                <a:ext cx="78480" cy="133560"/>
              </p14:xfrm>
            </p:contentPart>
          </mc:Choice>
          <mc:Fallback>
            <p:pic>
              <p:nvPicPr>
                <p:cNvPr id="87" name="Freihand 86">
                  <a:extLst>
                    <a:ext uri="{FF2B5EF4-FFF2-40B4-BE49-F238E27FC236}">
                      <a16:creationId xmlns:a16="http://schemas.microsoft.com/office/drawing/2014/main" id="{A0F93CBE-3197-4228-D227-56A1F7CF12FE}"/>
                    </a:ext>
                  </a:extLst>
                </p:cNvPr>
                <p:cNvPicPr/>
                <p:nvPr/>
              </p:nvPicPr>
              <p:blipFill>
                <a:blip r:embed="rId139"/>
                <a:stretch>
                  <a:fillRect/>
                </a:stretch>
              </p:blipFill>
              <p:spPr>
                <a:xfrm>
                  <a:off x="1754902" y="4991662"/>
                  <a:ext cx="96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Freihand 90">
                  <a:extLst>
                    <a:ext uri="{FF2B5EF4-FFF2-40B4-BE49-F238E27FC236}">
                      <a16:creationId xmlns:a16="http://schemas.microsoft.com/office/drawing/2014/main" id="{4C9DA9A2-8BC5-41FA-B3D1-C1B8B81300EF}"/>
                    </a:ext>
                  </a:extLst>
                </p14:cNvPr>
                <p14:cNvContentPartPr/>
                <p14:nvPr/>
              </p14:nvContentPartPr>
              <p14:xfrm>
                <a:off x="2447902" y="4675582"/>
                <a:ext cx="95760" cy="7200"/>
              </p14:xfrm>
            </p:contentPart>
          </mc:Choice>
          <mc:Fallback>
            <p:pic>
              <p:nvPicPr>
                <p:cNvPr id="91" name="Freihand 90">
                  <a:extLst>
                    <a:ext uri="{FF2B5EF4-FFF2-40B4-BE49-F238E27FC236}">
                      <a16:creationId xmlns:a16="http://schemas.microsoft.com/office/drawing/2014/main" id="{4C9DA9A2-8BC5-41FA-B3D1-C1B8B81300EF}"/>
                    </a:ext>
                  </a:extLst>
                </p:cNvPr>
                <p:cNvPicPr/>
                <p:nvPr/>
              </p:nvPicPr>
              <p:blipFill>
                <a:blip r:embed="rId141"/>
                <a:stretch>
                  <a:fillRect/>
                </a:stretch>
              </p:blipFill>
              <p:spPr>
                <a:xfrm>
                  <a:off x="2438902" y="4666942"/>
                  <a:ext cx="113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96C3C859-19FC-6B06-4568-C2542CAE9533}"/>
                    </a:ext>
                  </a:extLst>
                </p14:cNvPr>
                <p14:cNvContentPartPr/>
                <p14:nvPr/>
              </p14:nvContentPartPr>
              <p14:xfrm>
                <a:off x="2523502" y="4625182"/>
                <a:ext cx="75600" cy="134280"/>
              </p14:xfrm>
            </p:contentPart>
          </mc:Choice>
          <mc:Fallback>
            <p:pic>
              <p:nvPicPr>
                <p:cNvPr id="92" name="Freihand 91">
                  <a:extLst>
                    <a:ext uri="{FF2B5EF4-FFF2-40B4-BE49-F238E27FC236}">
                      <a16:creationId xmlns:a16="http://schemas.microsoft.com/office/drawing/2014/main" id="{96C3C859-19FC-6B06-4568-C2542CAE9533}"/>
                    </a:ext>
                  </a:extLst>
                </p:cNvPr>
                <p:cNvPicPr/>
                <p:nvPr/>
              </p:nvPicPr>
              <p:blipFill>
                <a:blip r:embed="rId143"/>
                <a:stretch>
                  <a:fillRect/>
                </a:stretch>
              </p:blipFill>
              <p:spPr>
                <a:xfrm>
                  <a:off x="2514862" y="4616542"/>
                  <a:ext cx="93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5" name="Freihand 94">
                  <a:extLst>
                    <a:ext uri="{FF2B5EF4-FFF2-40B4-BE49-F238E27FC236}">
                      <a16:creationId xmlns:a16="http://schemas.microsoft.com/office/drawing/2014/main" id="{EE479D9D-0777-262E-67E2-5A6A6F65A6AE}"/>
                    </a:ext>
                  </a:extLst>
                </p14:cNvPr>
                <p14:cNvContentPartPr/>
                <p14:nvPr/>
              </p14:nvContentPartPr>
              <p14:xfrm>
                <a:off x="2825902" y="4588822"/>
                <a:ext cx="400680" cy="246600"/>
              </p14:xfrm>
            </p:contentPart>
          </mc:Choice>
          <mc:Fallback>
            <p:pic>
              <p:nvPicPr>
                <p:cNvPr id="95" name="Freihand 94">
                  <a:extLst>
                    <a:ext uri="{FF2B5EF4-FFF2-40B4-BE49-F238E27FC236}">
                      <a16:creationId xmlns:a16="http://schemas.microsoft.com/office/drawing/2014/main" id="{EE479D9D-0777-262E-67E2-5A6A6F65A6AE}"/>
                    </a:ext>
                  </a:extLst>
                </p:cNvPr>
                <p:cNvPicPr/>
                <p:nvPr/>
              </p:nvPicPr>
              <p:blipFill>
                <a:blip r:embed="rId145"/>
                <a:stretch>
                  <a:fillRect/>
                </a:stretch>
              </p:blipFill>
              <p:spPr>
                <a:xfrm>
                  <a:off x="2816902" y="4579822"/>
                  <a:ext cx="4183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6" name="Freihand 95">
                  <a:extLst>
                    <a:ext uri="{FF2B5EF4-FFF2-40B4-BE49-F238E27FC236}">
                      <a16:creationId xmlns:a16="http://schemas.microsoft.com/office/drawing/2014/main" id="{0DE07B87-5745-3A3B-5EAE-07BC31C227E5}"/>
                    </a:ext>
                  </a:extLst>
                </p14:cNvPr>
                <p14:cNvContentPartPr/>
                <p14:nvPr/>
              </p14:nvContentPartPr>
              <p14:xfrm>
                <a:off x="3236662" y="4547062"/>
                <a:ext cx="91080" cy="90000"/>
              </p14:xfrm>
            </p:contentPart>
          </mc:Choice>
          <mc:Fallback>
            <p:pic>
              <p:nvPicPr>
                <p:cNvPr id="96" name="Freihand 95">
                  <a:extLst>
                    <a:ext uri="{FF2B5EF4-FFF2-40B4-BE49-F238E27FC236}">
                      <a16:creationId xmlns:a16="http://schemas.microsoft.com/office/drawing/2014/main" id="{0DE07B87-5745-3A3B-5EAE-07BC31C227E5}"/>
                    </a:ext>
                  </a:extLst>
                </p:cNvPr>
                <p:cNvPicPr/>
                <p:nvPr/>
              </p:nvPicPr>
              <p:blipFill>
                <a:blip r:embed="rId147"/>
                <a:stretch>
                  <a:fillRect/>
                </a:stretch>
              </p:blipFill>
              <p:spPr>
                <a:xfrm>
                  <a:off x="3228022" y="4538422"/>
                  <a:ext cx="108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B224CB62-9D6F-73EE-88C0-09B576F41A82}"/>
                    </a:ext>
                  </a:extLst>
                </p14:cNvPr>
                <p14:cNvContentPartPr/>
                <p14:nvPr/>
              </p14:nvContentPartPr>
              <p14:xfrm>
                <a:off x="3318022" y="4450222"/>
                <a:ext cx="67680" cy="191520"/>
              </p14:xfrm>
            </p:contentPart>
          </mc:Choice>
          <mc:Fallback>
            <p:pic>
              <p:nvPicPr>
                <p:cNvPr id="97" name="Freihand 96">
                  <a:extLst>
                    <a:ext uri="{FF2B5EF4-FFF2-40B4-BE49-F238E27FC236}">
                      <a16:creationId xmlns:a16="http://schemas.microsoft.com/office/drawing/2014/main" id="{B224CB62-9D6F-73EE-88C0-09B576F41A82}"/>
                    </a:ext>
                  </a:extLst>
                </p:cNvPr>
                <p:cNvPicPr/>
                <p:nvPr/>
              </p:nvPicPr>
              <p:blipFill>
                <a:blip r:embed="rId149"/>
                <a:stretch>
                  <a:fillRect/>
                </a:stretch>
              </p:blipFill>
              <p:spPr>
                <a:xfrm>
                  <a:off x="3309382" y="4441582"/>
                  <a:ext cx="85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B03FB1D5-227C-0E0C-68F5-6578CD0A3191}"/>
                    </a:ext>
                  </a:extLst>
                </p14:cNvPr>
                <p14:cNvContentPartPr/>
                <p14:nvPr/>
              </p14:nvContentPartPr>
              <p14:xfrm>
                <a:off x="3099862" y="4454902"/>
                <a:ext cx="13680" cy="22680"/>
              </p14:xfrm>
            </p:contentPart>
          </mc:Choice>
          <mc:Fallback>
            <p:pic>
              <p:nvPicPr>
                <p:cNvPr id="98" name="Freihand 97">
                  <a:extLst>
                    <a:ext uri="{FF2B5EF4-FFF2-40B4-BE49-F238E27FC236}">
                      <a16:creationId xmlns:a16="http://schemas.microsoft.com/office/drawing/2014/main" id="{B03FB1D5-227C-0E0C-68F5-6578CD0A3191}"/>
                    </a:ext>
                  </a:extLst>
                </p:cNvPr>
                <p:cNvPicPr/>
                <p:nvPr/>
              </p:nvPicPr>
              <p:blipFill>
                <a:blip r:embed="rId151"/>
                <a:stretch>
                  <a:fillRect/>
                </a:stretch>
              </p:blipFill>
              <p:spPr>
                <a:xfrm>
                  <a:off x="3091222" y="4445902"/>
                  <a:ext cx="31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8" name="Freihand 107">
                  <a:extLst>
                    <a:ext uri="{FF2B5EF4-FFF2-40B4-BE49-F238E27FC236}">
                      <a16:creationId xmlns:a16="http://schemas.microsoft.com/office/drawing/2014/main" id="{7DCCD537-52B7-D56C-E6BB-69B90AD8EA05}"/>
                    </a:ext>
                  </a:extLst>
                </p14:cNvPr>
                <p14:cNvContentPartPr/>
                <p14:nvPr/>
              </p14:nvContentPartPr>
              <p14:xfrm>
                <a:off x="2692702" y="4557142"/>
                <a:ext cx="29880" cy="186480"/>
              </p14:xfrm>
            </p:contentPart>
          </mc:Choice>
          <mc:Fallback>
            <p:pic>
              <p:nvPicPr>
                <p:cNvPr id="108" name="Freihand 107">
                  <a:extLst>
                    <a:ext uri="{FF2B5EF4-FFF2-40B4-BE49-F238E27FC236}">
                      <a16:creationId xmlns:a16="http://schemas.microsoft.com/office/drawing/2014/main" id="{7DCCD537-52B7-D56C-E6BB-69B90AD8EA05}"/>
                    </a:ext>
                  </a:extLst>
                </p:cNvPr>
                <p:cNvPicPr/>
                <p:nvPr/>
              </p:nvPicPr>
              <p:blipFill>
                <a:blip r:embed="rId153"/>
                <a:stretch>
                  <a:fillRect/>
                </a:stretch>
              </p:blipFill>
              <p:spPr>
                <a:xfrm>
                  <a:off x="2684062" y="4548502"/>
                  <a:ext cx="47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9" name="Freihand 108">
                  <a:extLst>
                    <a:ext uri="{FF2B5EF4-FFF2-40B4-BE49-F238E27FC236}">
                      <a16:creationId xmlns:a16="http://schemas.microsoft.com/office/drawing/2014/main" id="{F6F3C7C3-DD81-0896-5A1C-1E5CBFDB8954}"/>
                    </a:ext>
                  </a:extLst>
                </p14:cNvPr>
                <p14:cNvContentPartPr/>
                <p14:nvPr/>
              </p14:nvContentPartPr>
              <p14:xfrm>
                <a:off x="2676862" y="4568662"/>
                <a:ext cx="126000" cy="262440"/>
              </p14:xfrm>
            </p:contentPart>
          </mc:Choice>
          <mc:Fallback>
            <p:pic>
              <p:nvPicPr>
                <p:cNvPr id="109" name="Freihand 108">
                  <a:extLst>
                    <a:ext uri="{FF2B5EF4-FFF2-40B4-BE49-F238E27FC236}">
                      <a16:creationId xmlns:a16="http://schemas.microsoft.com/office/drawing/2014/main" id="{F6F3C7C3-DD81-0896-5A1C-1E5CBFDB8954}"/>
                    </a:ext>
                  </a:extLst>
                </p:cNvPr>
                <p:cNvPicPr/>
                <p:nvPr/>
              </p:nvPicPr>
              <p:blipFill>
                <a:blip r:embed="rId155"/>
                <a:stretch>
                  <a:fillRect/>
                </a:stretch>
              </p:blipFill>
              <p:spPr>
                <a:xfrm>
                  <a:off x="2667862" y="4559662"/>
                  <a:ext cx="1436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6" name="Freihand 115">
                  <a:extLst>
                    <a:ext uri="{FF2B5EF4-FFF2-40B4-BE49-F238E27FC236}">
                      <a16:creationId xmlns:a16="http://schemas.microsoft.com/office/drawing/2014/main" id="{23C6CF79-D415-0039-13FE-959F31F25BAD}"/>
                    </a:ext>
                  </a:extLst>
                </p14:cNvPr>
                <p14:cNvContentPartPr/>
                <p14:nvPr/>
              </p14:nvContentPartPr>
              <p14:xfrm>
                <a:off x="2094022" y="4849102"/>
                <a:ext cx="193320" cy="48960"/>
              </p14:xfrm>
            </p:contentPart>
          </mc:Choice>
          <mc:Fallback>
            <p:pic>
              <p:nvPicPr>
                <p:cNvPr id="116" name="Freihand 115">
                  <a:extLst>
                    <a:ext uri="{FF2B5EF4-FFF2-40B4-BE49-F238E27FC236}">
                      <a16:creationId xmlns:a16="http://schemas.microsoft.com/office/drawing/2014/main" id="{23C6CF79-D415-0039-13FE-959F31F25BAD}"/>
                    </a:ext>
                  </a:extLst>
                </p:cNvPr>
                <p:cNvPicPr/>
                <p:nvPr/>
              </p:nvPicPr>
              <p:blipFill>
                <a:blip r:embed="rId157"/>
                <a:stretch>
                  <a:fillRect/>
                </a:stretch>
              </p:blipFill>
              <p:spPr>
                <a:xfrm>
                  <a:off x="2085382" y="4840102"/>
                  <a:ext cx="21096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18" name="Freihand 117">
                <a:extLst>
                  <a:ext uri="{FF2B5EF4-FFF2-40B4-BE49-F238E27FC236}">
                    <a16:creationId xmlns:a16="http://schemas.microsoft.com/office/drawing/2014/main" id="{A5162F3D-A119-64BF-9F42-5467AA09EF6A}"/>
                  </a:ext>
                </a:extLst>
              </p14:cNvPr>
              <p14:cNvContentPartPr/>
              <p14:nvPr/>
            </p14:nvContentPartPr>
            <p14:xfrm>
              <a:off x="6873742" y="2283742"/>
              <a:ext cx="328680" cy="59760"/>
            </p14:xfrm>
          </p:contentPart>
        </mc:Choice>
        <mc:Fallback>
          <p:pic>
            <p:nvPicPr>
              <p:cNvPr id="118" name="Freihand 117">
                <a:extLst>
                  <a:ext uri="{FF2B5EF4-FFF2-40B4-BE49-F238E27FC236}">
                    <a16:creationId xmlns:a16="http://schemas.microsoft.com/office/drawing/2014/main" id="{A5162F3D-A119-64BF-9F42-5467AA09EF6A}"/>
                  </a:ext>
                </a:extLst>
              </p:cNvPr>
              <p:cNvPicPr/>
              <p:nvPr/>
            </p:nvPicPr>
            <p:blipFill>
              <a:blip r:embed="rId159"/>
              <a:stretch>
                <a:fillRect/>
              </a:stretch>
            </p:blipFill>
            <p:spPr>
              <a:xfrm>
                <a:off x="6865102" y="2274742"/>
                <a:ext cx="346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Freihand 118">
                <a:extLst>
                  <a:ext uri="{FF2B5EF4-FFF2-40B4-BE49-F238E27FC236}">
                    <a16:creationId xmlns:a16="http://schemas.microsoft.com/office/drawing/2014/main" id="{6905A436-F0E5-F4A2-FA54-538971C3C02E}"/>
                  </a:ext>
                </a:extLst>
              </p14:cNvPr>
              <p14:cNvContentPartPr/>
              <p14:nvPr/>
            </p14:nvContentPartPr>
            <p14:xfrm>
              <a:off x="8951302" y="2223982"/>
              <a:ext cx="405720" cy="54720"/>
            </p14:xfrm>
          </p:contentPart>
        </mc:Choice>
        <mc:Fallback>
          <p:pic>
            <p:nvPicPr>
              <p:cNvPr id="119" name="Freihand 118">
                <a:extLst>
                  <a:ext uri="{FF2B5EF4-FFF2-40B4-BE49-F238E27FC236}">
                    <a16:creationId xmlns:a16="http://schemas.microsoft.com/office/drawing/2014/main" id="{6905A436-F0E5-F4A2-FA54-538971C3C02E}"/>
                  </a:ext>
                </a:extLst>
              </p:cNvPr>
              <p:cNvPicPr/>
              <p:nvPr/>
            </p:nvPicPr>
            <p:blipFill>
              <a:blip r:embed="rId161"/>
              <a:stretch>
                <a:fillRect/>
              </a:stretch>
            </p:blipFill>
            <p:spPr>
              <a:xfrm>
                <a:off x="8942302" y="2215342"/>
                <a:ext cx="423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Freihand 119">
                <a:extLst>
                  <a:ext uri="{FF2B5EF4-FFF2-40B4-BE49-F238E27FC236}">
                    <a16:creationId xmlns:a16="http://schemas.microsoft.com/office/drawing/2014/main" id="{358F7C6D-14DA-3B30-11E8-A1B0CE92EAB7}"/>
                  </a:ext>
                </a:extLst>
              </p14:cNvPr>
              <p14:cNvContentPartPr/>
              <p14:nvPr/>
            </p14:nvContentPartPr>
            <p14:xfrm>
              <a:off x="6879142" y="3276622"/>
              <a:ext cx="234360" cy="67320"/>
            </p14:xfrm>
          </p:contentPart>
        </mc:Choice>
        <mc:Fallback>
          <p:pic>
            <p:nvPicPr>
              <p:cNvPr id="120" name="Freihand 119">
                <a:extLst>
                  <a:ext uri="{FF2B5EF4-FFF2-40B4-BE49-F238E27FC236}">
                    <a16:creationId xmlns:a16="http://schemas.microsoft.com/office/drawing/2014/main" id="{358F7C6D-14DA-3B30-11E8-A1B0CE92EAB7}"/>
                  </a:ext>
                </a:extLst>
              </p:cNvPr>
              <p:cNvPicPr/>
              <p:nvPr/>
            </p:nvPicPr>
            <p:blipFill>
              <a:blip r:embed="rId163"/>
              <a:stretch>
                <a:fillRect/>
              </a:stretch>
            </p:blipFill>
            <p:spPr>
              <a:xfrm>
                <a:off x="6870142" y="3267622"/>
                <a:ext cx="252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Freihand 120">
                <a:extLst>
                  <a:ext uri="{FF2B5EF4-FFF2-40B4-BE49-F238E27FC236}">
                    <a16:creationId xmlns:a16="http://schemas.microsoft.com/office/drawing/2014/main" id="{E4B67A01-7D75-3C63-2330-95EC2A6D774E}"/>
                  </a:ext>
                </a:extLst>
              </p14:cNvPr>
              <p14:cNvContentPartPr/>
              <p14:nvPr/>
            </p14:nvContentPartPr>
            <p14:xfrm>
              <a:off x="8967142" y="3224782"/>
              <a:ext cx="341640" cy="66960"/>
            </p14:xfrm>
          </p:contentPart>
        </mc:Choice>
        <mc:Fallback>
          <p:pic>
            <p:nvPicPr>
              <p:cNvPr id="121" name="Freihand 120">
                <a:extLst>
                  <a:ext uri="{FF2B5EF4-FFF2-40B4-BE49-F238E27FC236}">
                    <a16:creationId xmlns:a16="http://schemas.microsoft.com/office/drawing/2014/main" id="{E4B67A01-7D75-3C63-2330-95EC2A6D774E}"/>
                  </a:ext>
                </a:extLst>
              </p:cNvPr>
              <p:cNvPicPr/>
              <p:nvPr/>
            </p:nvPicPr>
            <p:blipFill>
              <a:blip r:embed="rId165"/>
              <a:stretch>
                <a:fillRect/>
              </a:stretch>
            </p:blipFill>
            <p:spPr>
              <a:xfrm>
                <a:off x="8958502" y="3216142"/>
                <a:ext cx="359280" cy="84600"/>
              </a:xfrm>
              <a:prstGeom prst="rect">
                <a:avLst/>
              </a:prstGeom>
            </p:spPr>
          </p:pic>
        </mc:Fallback>
      </mc:AlternateContent>
      <p:grpSp>
        <p:nvGrpSpPr>
          <p:cNvPr id="129" name="Gruppieren 128">
            <a:extLst>
              <a:ext uri="{FF2B5EF4-FFF2-40B4-BE49-F238E27FC236}">
                <a16:creationId xmlns:a16="http://schemas.microsoft.com/office/drawing/2014/main" id="{7CE75C48-0277-38CD-B208-833DE2B33967}"/>
              </a:ext>
            </a:extLst>
          </p:cNvPr>
          <p:cNvGrpSpPr/>
          <p:nvPr/>
        </p:nvGrpSpPr>
        <p:grpSpPr>
          <a:xfrm>
            <a:off x="3828142" y="4564702"/>
            <a:ext cx="658440" cy="1270080"/>
            <a:chOff x="3828142" y="4564702"/>
            <a:chExt cx="658440" cy="1270080"/>
          </a:xfrm>
        </p:grpSpPr>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BBFB9E9E-2CC2-939B-E1AE-691906113502}"/>
                    </a:ext>
                  </a:extLst>
                </p14:cNvPr>
                <p14:cNvContentPartPr/>
                <p14:nvPr/>
              </p14:nvContentPartPr>
              <p14:xfrm>
                <a:off x="3828142" y="4857742"/>
                <a:ext cx="658080" cy="61920"/>
              </p14:xfrm>
            </p:contentPart>
          </mc:Choice>
          <mc:Fallback>
            <p:pic>
              <p:nvPicPr>
                <p:cNvPr id="100" name="Freihand 99">
                  <a:extLst>
                    <a:ext uri="{FF2B5EF4-FFF2-40B4-BE49-F238E27FC236}">
                      <a16:creationId xmlns:a16="http://schemas.microsoft.com/office/drawing/2014/main" id="{BBFB9E9E-2CC2-939B-E1AE-691906113502}"/>
                    </a:ext>
                  </a:extLst>
                </p:cNvPr>
                <p:cNvPicPr/>
                <p:nvPr/>
              </p:nvPicPr>
              <p:blipFill>
                <a:blip r:embed="rId167"/>
                <a:stretch>
                  <a:fillRect/>
                </a:stretch>
              </p:blipFill>
              <p:spPr>
                <a:xfrm>
                  <a:off x="3819502" y="4849102"/>
                  <a:ext cx="675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C1E5F2AA-4B2B-5BEB-E632-5BBE429CB337}"/>
                    </a:ext>
                  </a:extLst>
                </p14:cNvPr>
                <p14:cNvContentPartPr/>
                <p14:nvPr/>
              </p14:nvContentPartPr>
              <p14:xfrm>
                <a:off x="4128742" y="4606102"/>
                <a:ext cx="17280" cy="904320"/>
              </p14:xfrm>
            </p:contentPart>
          </mc:Choice>
          <mc:Fallback>
            <p:pic>
              <p:nvPicPr>
                <p:cNvPr id="103" name="Freihand 102">
                  <a:extLst>
                    <a:ext uri="{FF2B5EF4-FFF2-40B4-BE49-F238E27FC236}">
                      <a16:creationId xmlns:a16="http://schemas.microsoft.com/office/drawing/2014/main" id="{C1E5F2AA-4B2B-5BEB-E632-5BBE429CB337}"/>
                    </a:ext>
                  </a:extLst>
                </p:cNvPr>
                <p:cNvPicPr/>
                <p:nvPr/>
              </p:nvPicPr>
              <p:blipFill>
                <a:blip r:embed="rId169"/>
                <a:stretch>
                  <a:fillRect/>
                </a:stretch>
              </p:blipFill>
              <p:spPr>
                <a:xfrm>
                  <a:off x="4120102" y="4597102"/>
                  <a:ext cx="3492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203DC00D-EF9C-0496-0FD7-BDDECFC55D97}"/>
                    </a:ext>
                  </a:extLst>
                </p14:cNvPr>
                <p14:cNvContentPartPr/>
                <p14:nvPr/>
              </p14:nvContentPartPr>
              <p14:xfrm>
                <a:off x="4293262" y="4596742"/>
                <a:ext cx="112680" cy="178560"/>
              </p14:xfrm>
            </p:contentPart>
          </mc:Choice>
          <mc:Fallback>
            <p:pic>
              <p:nvPicPr>
                <p:cNvPr id="105" name="Freihand 104">
                  <a:extLst>
                    <a:ext uri="{FF2B5EF4-FFF2-40B4-BE49-F238E27FC236}">
                      <a16:creationId xmlns:a16="http://schemas.microsoft.com/office/drawing/2014/main" id="{203DC00D-EF9C-0496-0FD7-BDDECFC55D97}"/>
                    </a:ext>
                  </a:extLst>
                </p:cNvPr>
                <p:cNvPicPr/>
                <p:nvPr/>
              </p:nvPicPr>
              <p:blipFill>
                <a:blip r:embed="rId171"/>
                <a:stretch>
                  <a:fillRect/>
                </a:stretch>
              </p:blipFill>
              <p:spPr>
                <a:xfrm>
                  <a:off x="4284622" y="4588102"/>
                  <a:ext cx="130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09621C20-CC5B-9AB9-9C4F-F4EF59B8E942}"/>
                    </a:ext>
                  </a:extLst>
                </p14:cNvPr>
                <p14:cNvContentPartPr/>
                <p14:nvPr/>
              </p14:nvContentPartPr>
              <p14:xfrm>
                <a:off x="4149622" y="5493502"/>
                <a:ext cx="12240" cy="341280"/>
              </p14:xfrm>
            </p:contentPart>
          </mc:Choice>
          <mc:Fallback>
            <p:pic>
              <p:nvPicPr>
                <p:cNvPr id="106" name="Freihand 105">
                  <a:extLst>
                    <a:ext uri="{FF2B5EF4-FFF2-40B4-BE49-F238E27FC236}">
                      <a16:creationId xmlns:a16="http://schemas.microsoft.com/office/drawing/2014/main" id="{09621C20-CC5B-9AB9-9C4F-F4EF59B8E942}"/>
                    </a:ext>
                  </a:extLst>
                </p:cNvPr>
                <p:cNvPicPr/>
                <p:nvPr/>
              </p:nvPicPr>
              <p:blipFill>
                <a:blip r:embed="rId173"/>
                <a:stretch>
                  <a:fillRect/>
                </a:stretch>
              </p:blipFill>
              <p:spPr>
                <a:xfrm>
                  <a:off x="4140622" y="5484502"/>
                  <a:ext cx="2988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1" name="Freihand 110">
                  <a:extLst>
                    <a:ext uri="{FF2B5EF4-FFF2-40B4-BE49-F238E27FC236}">
                      <a16:creationId xmlns:a16="http://schemas.microsoft.com/office/drawing/2014/main" id="{3818B131-63E0-225C-80E3-03E33D11FA02}"/>
                    </a:ext>
                  </a:extLst>
                </p14:cNvPr>
                <p14:cNvContentPartPr/>
                <p14:nvPr/>
              </p14:nvContentPartPr>
              <p14:xfrm>
                <a:off x="3965302" y="4630942"/>
                <a:ext cx="17280" cy="196200"/>
              </p14:xfrm>
            </p:contentPart>
          </mc:Choice>
          <mc:Fallback>
            <p:pic>
              <p:nvPicPr>
                <p:cNvPr id="111" name="Freihand 110">
                  <a:extLst>
                    <a:ext uri="{FF2B5EF4-FFF2-40B4-BE49-F238E27FC236}">
                      <a16:creationId xmlns:a16="http://schemas.microsoft.com/office/drawing/2014/main" id="{3818B131-63E0-225C-80E3-03E33D11FA02}"/>
                    </a:ext>
                  </a:extLst>
                </p:cNvPr>
                <p:cNvPicPr/>
                <p:nvPr/>
              </p:nvPicPr>
              <p:blipFill>
                <a:blip r:embed="rId175"/>
                <a:stretch>
                  <a:fillRect/>
                </a:stretch>
              </p:blipFill>
              <p:spPr>
                <a:xfrm>
                  <a:off x="3956302" y="4621942"/>
                  <a:ext cx="349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Freihand 111">
                  <a:extLst>
                    <a:ext uri="{FF2B5EF4-FFF2-40B4-BE49-F238E27FC236}">
                      <a16:creationId xmlns:a16="http://schemas.microsoft.com/office/drawing/2014/main" id="{B5B79739-0B52-8020-8590-0128CEE75B93}"/>
                    </a:ext>
                  </a:extLst>
                </p14:cNvPr>
                <p14:cNvContentPartPr/>
                <p14:nvPr/>
              </p14:nvContentPartPr>
              <p14:xfrm>
                <a:off x="3910942" y="4564702"/>
                <a:ext cx="166680" cy="301320"/>
              </p14:xfrm>
            </p:contentPart>
          </mc:Choice>
          <mc:Fallback>
            <p:pic>
              <p:nvPicPr>
                <p:cNvPr id="112" name="Freihand 111">
                  <a:extLst>
                    <a:ext uri="{FF2B5EF4-FFF2-40B4-BE49-F238E27FC236}">
                      <a16:creationId xmlns:a16="http://schemas.microsoft.com/office/drawing/2014/main" id="{B5B79739-0B52-8020-8590-0128CEE75B93}"/>
                    </a:ext>
                  </a:extLst>
                </p:cNvPr>
                <p:cNvPicPr/>
                <p:nvPr/>
              </p:nvPicPr>
              <p:blipFill>
                <a:blip r:embed="rId177"/>
                <a:stretch>
                  <a:fillRect/>
                </a:stretch>
              </p:blipFill>
              <p:spPr>
                <a:xfrm>
                  <a:off x="3902302" y="4555702"/>
                  <a:ext cx="1843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F722DD05-E2D2-BE04-25C0-89EE1A131B33}"/>
                    </a:ext>
                  </a:extLst>
                </p14:cNvPr>
                <p14:cNvContentPartPr/>
                <p14:nvPr/>
              </p14:nvContentPartPr>
              <p14:xfrm>
                <a:off x="4228462" y="4985542"/>
                <a:ext cx="140760" cy="153360"/>
              </p14:xfrm>
            </p:contentPart>
          </mc:Choice>
          <mc:Fallback>
            <p:pic>
              <p:nvPicPr>
                <p:cNvPr id="122" name="Freihand 121">
                  <a:extLst>
                    <a:ext uri="{FF2B5EF4-FFF2-40B4-BE49-F238E27FC236}">
                      <a16:creationId xmlns:a16="http://schemas.microsoft.com/office/drawing/2014/main" id="{F722DD05-E2D2-BE04-25C0-89EE1A131B33}"/>
                    </a:ext>
                  </a:extLst>
                </p:cNvPr>
                <p:cNvPicPr/>
                <p:nvPr/>
              </p:nvPicPr>
              <p:blipFill>
                <a:blip r:embed="rId179"/>
                <a:stretch>
                  <a:fillRect/>
                </a:stretch>
              </p:blipFill>
              <p:spPr>
                <a:xfrm>
                  <a:off x="4219822" y="4976542"/>
                  <a:ext cx="158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CA4AD6AA-8FD8-1995-02BA-057246EF1AE8}"/>
                    </a:ext>
                  </a:extLst>
                </p14:cNvPr>
                <p14:cNvContentPartPr/>
                <p14:nvPr/>
              </p14:nvContentPartPr>
              <p14:xfrm>
                <a:off x="4413142" y="4969702"/>
                <a:ext cx="31680" cy="120240"/>
              </p14:xfrm>
            </p:contentPart>
          </mc:Choice>
          <mc:Fallback>
            <p:pic>
              <p:nvPicPr>
                <p:cNvPr id="123" name="Freihand 122">
                  <a:extLst>
                    <a:ext uri="{FF2B5EF4-FFF2-40B4-BE49-F238E27FC236}">
                      <a16:creationId xmlns:a16="http://schemas.microsoft.com/office/drawing/2014/main" id="{CA4AD6AA-8FD8-1995-02BA-057246EF1AE8}"/>
                    </a:ext>
                  </a:extLst>
                </p:cNvPr>
                <p:cNvPicPr/>
                <p:nvPr/>
              </p:nvPicPr>
              <p:blipFill>
                <a:blip r:embed="rId181"/>
                <a:stretch>
                  <a:fillRect/>
                </a:stretch>
              </p:blipFill>
              <p:spPr>
                <a:xfrm>
                  <a:off x="4404142" y="4960702"/>
                  <a:ext cx="49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2548AAE4-42F8-97AD-9150-99FF0C48853F}"/>
                    </a:ext>
                  </a:extLst>
                </p14:cNvPr>
                <p14:cNvContentPartPr/>
                <p14:nvPr/>
              </p14:nvContentPartPr>
              <p14:xfrm>
                <a:off x="4243222" y="5222422"/>
                <a:ext cx="138600" cy="157680"/>
              </p14:xfrm>
            </p:contentPart>
          </mc:Choice>
          <mc:Fallback>
            <p:pic>
              <p:nvPicPr>
                <p:cNvPr id="124" name="Freihand 123">
                  <a:extLst>
                    <a:ext uri="{FF2B5EF4-FFF2-40B4-BE49-F238E27FC236}">
                      <a16:creationId xmlns:a16="http://schemas.microsoft.com/office/drawing/2014/main" id="{2548AAE4-42F8-97AD-9150-99FF0C48853F}"/>
                    </a:ext>
                  </a:extLst>
                </p:cNvPr>
                <p:cNvPicPr/>
                <p:nvPr/>
              </p:nvPicPr>
              <p:blipFill>
                <a:blip r:embed="rId183"/>
                <a:stretch>
                  <a:fillRect/>
                </a:stretch>
              </p:blipFill>
              <p:spPr>
                <a:xfrm>
                  <a:off x="4234582" y="5213782"/>
                  <a:ext cx="1562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93637FB6-6909-FA80-13A1-7502F2583C95}"/>
                    </a:ext>
                  </a:extLst>
                </p14:cNvPr>
                <p14:cNvContentPartPr/>
                <p14:nvPr/>
              </p14:nvContentPartPr>
              <p14:xfrm>
                <a:off x="4422502" y="5218462"/>
                <a:ext cx="64080" cy="139680"/>
              </p14:xfrm>
            </p:contentPart>
          </mc:Choice>
          <mc:Fallback>
            <p:pic>
              <p:nvPicPr>
                <p:cNvPr id="125" name="Freihand 124">
                  <a:extLst>
                    <a:ext uri="{FF2B5EF4-FFF2-40B4-BE49-F238E27FC236}">
                      <a16:creationId xmlns:a16="http://schemas.microsoft.com/office/drawing/2014/main" id="{93637FB6-6909-FA80-13A1-7502F2583C95}"/>
                    </a:ext>
                  </a:extLst>
                </p:cNvPr>
                <p:cNvPicPr/>
                <p:nvPr/>
              </p:nvPicPr>
              <p:blipFill>
                <a:blip r:embed="rId185"/>
                <a:stretch>
                  <a:fillRect/>
                </a:stretch>
              </p:blipFill>
              <p:spPr>
                <a:xfrm>
                  <a:off x="4413502" y="5209822"/>
                  <a:ext cx="81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7" name="Freihand 126">
                  <a:extLst>
                    <a:ext uri="{FF2B5EF4-FFF2-40B4-BE49-F238E27FC236}">
                      <a16:creationId xmlns:a16="http://schemas.microsoft.com/office/drawing/2014/main" id="{28202E8D-BBE9-7A9F-EDBC-24FE5E2028CB}"/>
                    </a:ext>
                  </a:extLst>
                </p14:cNvPr>
                <p14:cNvContentPartPr/>
                <p14:nvPr/>
              </p14:nvContentPartPr>
              <p14:xfrm>
                <a:off x="3843622" y="4985182"/>
                <a:ext cx="124920" cy="150840"/>
              </p14:xfrm>
            </p:contentPart>
          </mc:Choice>
          <mc:Fallback>
            <p:pic>
              <p:nvPicPr>
                <p:cNvPr id="127" name="Freihand 126">
                  <a:extLst>
                    <a:ext uri="{FF2B5EF4-FFF2-40B4-BE49-F238E27FC236}">
                      <a16:creationId xmlns:a16="http://schemas.microsoft.com/office/drawing/2014/main" id="{28202E8D-BBE9-7A9F-EDBC-24FE5E2028CB}"/>
                    </a:ext>
                  </a:extLst>
                </p:cNvPr>
                <p:cNvPicPr/>
                <p:nvPr/>
              </p:nvPicPr>
              <p:blipFill>
                <a:blip r:embed="rId187"/>
                <a:stretch>
                  <a:fillRect/>
                </a:stretch>
              </p:blipFill>
              <p:spPr>
                <a:xfrm>
                  <a:off x="3834622" y="4976182"/>
                  <a:ext cx="142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8" name="Freihand 127">
                  <a:extLst>
                    <a:ext uri="{FF2B5EF4-FFF2-40B4-BE49-F238E27FC236}">
                      <a16:creationId xmlns:a16="http://schemas.microsoft.com/office/drawing/2014/main" id="{E79E265D-E75E-B040-D0CF-215E5935FE70}"/>
                    </a:ext>
                  </a:extLst>
                </p14:cNvPr>
                <p14:cNvContentPartPr/>
                <p14:nvPr/>
              </p14:nvContentPartPr>
              <p14:xfrm>
                <a:off x="4011022" y="4944862"/>
                <a:ext cx="92160" cy="169920"/>
              </p14:xfrm>
            </p:contentPart>
          </mc:Choice>
          <mc:Fallback>
            <p:pic>
              <p:nvPicPr>
                <p:cNvPr id="128" name="Freihand 127">
                  <a:extLst>
                    <a:ext uri="{FF2B5EF4-FFF2-40B4-BE49-F238E27FC236}">
                      <a16:creationId xmlns:a16="http://schemas.microsoft.com/office/drawing/2014/main" id="{E79E265D-E75E-B040-D0CF-215E5935FE70}"/>
                    </a:ext>
                  </a:extLst>
                </p:cNvPr>
                <p:cNvPicPr/>
                <p:nvPr/>
              </p:nvPicPr>
              <p:blipFill>
                <a:blip r:embed="rId189"/>
                <a:stretch>
                  <a:fillRect/>
                </a:stretch>
              </p:blipFill>
              <p:spPr>
                <a:xfrm>
                  <a:off x="4002382" y="4935862"/>
                  <a:ext cx="10980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30" name="Freihand 129">
                <a:extLst>
                  <a:ext uri="{FF2B5EF4-FFF2-40B4-BE49-F238E27FC236}">
                    <a16:creationId xmlns:a16="http://schemas.microsoft.com/office/drawing/2014/main" id="{2261C6A2-D487-F140-EA77-F56FF16788BD}"/>
                  </a:ext>
                </a:extLst>
              </p14:cNvPr>
              <p14:cNvContentPartPr/>
              <p14:nvPr/>
            </p14:nvContentPartPr>
            <p14:xfrm>
              <a:off x="6829822" y="2743102"/>
              <a:ext cx="321480" cy="59760"/>
            </p14:xfrm>
          </p:contentPart>
        </mc:Choice>
        <mc:Fallback>
          <p:pic>
            <p:nvPicPr>
              <p:cNvPr id="130" name="Freihand 129">
                <a:extLst>
                  <a:ext uri="{FF2B5EF4-FFF2-40B4-BE49-F238E27FC236}">
                    <a16:creationId xmlns:a16="http://schemas.microsoft.com/office/drawing/2014/main" id="{2261C6A2-D487-F140-EA77-F56FF16788BD}"/>
                  </a:ext>
                </a:extLst>
              </p:cNvPr>
              <p:cNvPicPr/>
              <p:nvPr/>
            </p:nvPicPr>
            <p:blipFill>
              <a:blip r:embed="rId191"/>
              <a:stretch>
                <a:fillRect/>
              </a:stretch>
            </p:blipFill>
            <p:spPr>
              <a:xfrm>
                <a:off x="6820822" y="2734102"/>
                <a:ext cx="339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1" name="Freihand 130">
                <a:extLst>
                  <a:ext uri="{FF2B5EF4-FFF2-40B4-BE49-F238E27FC236}">
                    <a16:creationId xmlns:a16="http://schemas.microsoft.com/office/drawing/2014/main" id="{5661915A-5F55-1769-169A-26623D467422}"/>
                  </a:ext>
                </a:extLst>
              </p14:cNvPr>
              <p14:cNvContentPartPr/>
              <p14:nvPr/>
            </p14:nvContentPartPr>
            <p14:xfrm>
              <a:off x="9013582" y="2704222"/>
              <a:ext cx="354600" cy="72720"/>
            </p14:xfrm>
          </p:contentPart>
        </mc:Choice>
        <mc:Fallback>
          <p:pic>
            <p:nvPicPr>
              <p:cNvPr id="131" name="Freihand 130">
                <a:extLst>
                  <a:ext uri="{FF2B5EF4-FFF2-40B4-BE49-F238E27FC236}">
                    <a16:creationId xmlns:a16="http://schemas.microsoft.com/office/drawing/2014/main" id="{5661915A-5F55-1769-169A-26623D467422}"/>
                  </a:ext>
                </a:extLst>
              </p:cNvPr>
              <p:cNvPicPr/>
              <p:nvPr/>
            </p:nvPicPr>
            <p:blipFill>
              <a:blip r:embed="rId193"/>
              <a:stretch>
                <a:fillRect/>
              </a:stretch>
            </p:blipFill>
            <p:spPr>
              <a:xfrm>
                <a:off x="9004942" y="2695222"/>
                <a:ext cx="372240" cy="90360"/>
              </a:xfrm>
              <a:prstGeom prst="rect">
                <a:avLst/>
              </a:prstGeom>
            </p:spPr>
          </p:pic>
        </mc:Fallback>
      </mc:AlternateContent>
      <p:grpSp>
        <p:nvGrpSpPr>
          <p:cNvPr id="139" name="Gruppieren 138">
            <a:extLst>
              <a:ext uri="{FF2B5EF4-FFF2-40B4-BE49-F238E27FC236}">
                <a16:creationId xmlns:a16="http://schemas.microsoft.com/office/drawing/2014/main" id="{F6B80120-FBC1-72DF-36E8-521C130421CC}"/>
              </a:ext>
            </a:extLst>
          </p:cNvPr>
          <p:cNvGrpSpPr/>
          <p:nvPr/>
        </p:nvGrpSpPr>
        <p:grpSpPr>
          <a:xfrm>
            <a:off x="4612942" y="4436902"/>
            <a:ext cx="1019880" cy="431280"/>
            <a:chOff x="4612942" y="4436902"/>
            <a:chExt cx="1019880" cy="431280"/>
          </a:xfrm>
        </p:grpSpPr>
        <mc:AlternateContent xmlns:mc="http://schemas.openxmlformats.org/markup-compatibility/2006">
          <mc:Choice xmlns:p14="http://schemas.microsoft.com/office/powerpoint/2010/main" Requires="p14">
            <p:contentPart p14:bwMode="auto" r:id="rId194">
              <p14:nvContentPartPr>
                <p14:cNvPr id="132" name="Freihand 131">
                  <a:extLst>
                    <a:ext uri="{FF2B5EF4-FFF2-40B4-BE49-F238E27FC236}">
                      <a16:creationId xmlns:a16="http://schemas.microsoft.com/office/drawing/2014/main" id="{350483A5-5149-0114-0D9A-18F2AF13B215}"/>
                    </a:ext>
                  </a:extLst>
                </p14:cNvPr>
                <p14:cNvContentPartPr/>
                <p14:nvPr/>
              </p14:nvContentPartPr>
              <p14:xfrm>
                <a:off x="4612942" y="4637062"/>
                <a:ext cx="81720" cy="33480"/>
              </p14:xfrm>
            </p:contentPart>
          </mc:Choice>
          <mc:Fallback>
            <p:pic>
              <p:nvPicPr>
                <p:cNvPr id="132" name="Freihand 131">
                  <a:extLst>
                    <a:ext uri="{FF2B5EF4-FFF2-40B4-BE49-F238E27FC236}">
                      <a16:creationId xmlns:a16="http://schemas.microsoft.com/office/drawing/2014/main" id="{350483A5-5149-0114-0D9A-18F2AF13B215}"/>
                    </a:ext>
                  </a:extLst>
                </p:cNvPr>
                <p:cNvPicPr/>
                <p:nvPr/>
              </p:nvPicPr>
              <p:blipFill>
                <a:blip r:embed="rId195"/>
                <a:stretch>
                  <a:fillRect/>
                </a:stretch>
              </p:blipFill>
              <p:spPr>
                <a:xfrm>
                  <a:off x="4603942" y="4628062"/>
                  <a:ext cx="99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3" name="Freihand 132">
                  <a:extLst>
                    <a:ext uri="{FF2B5EF4-FFF2-40B4-BE49-F238E27FC236}">
                      <a16:creationId xmlns:a16="http://schemas.microsoft.com/office/drawing/2014/main" id="{5919B025-3D34-519F-E9F5-6FC961A897C9}"/>
                    </a:ext>
                  </a:extLst>
                </p14:cNvPr>
                <p14:cNvContentPartPr/>
                <p14:nvPr/>
              </p14:nvContentPartPr>
              <p14:xfrm>
                <a:off x="4669462" y="4586302"/>
                <a:ext cx="81360" cy="167760"/>
              </p14:xfrm>
            </p:contentPart>
          </mc:Choice>
          <mc:Fallback>
            <p:pic>
              <p:nvPicPr>
                <p:cNvPr id="133" name="Freihand 132">
                  <a:extLst>
                    <a:ext uri="{FF2B5EF4-FFF2-40B4-BE49-F238E27FC236}">
                      <a16:creationId xmlns:a16="http://schemas.microsoft.com/office/drawing/2014/main" id="{5919B025-3D34-519F-E9F5-6FC961A897C9}"/>
                    </a:ext>
                  </a:extLst>
                </p:cNvPr>
                <p:cNvPicPr/>
                <p:nvPr/>
              </p:nvPicPr>
              <p:blipFill>
                <a:blip r:embed="rId197"/>
                <a:stretch>
                  <a:fillRect/>
                </a:stretch>
              </p:blipFill>
              <p:spPr>
                <a:xfrm>
                  <a:off x="4660822" y="4577662"/>
                  <a:ext cx="99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Freihand 134">
                  <a:extLst>
                    <a:ext uri="{FF2B5EF4-FFF2-40B4-BE49-F238E27FC236}">
                      <a16:creationId xmlns:a16="http://schemas.microsoft.com/office/drawing/2014/main" id="{80FCC362-CCA2-1793-827B-8816C7B2BC8D}"/>
                    </a:ext>
                  </a:extLst>
                </p14:cNvPr>
                <p14:cNvContentPartPr/>
                <p14:nvPr/>
              </p14:nvContentPartPr>
              <p14:xfrm>
                <a:off x="4855582" y="4544542"/>
                <a:ext cx="91080" cy="162000"/>
              </p14:xfrm>
            </p:contentPart>
          </mc:Choice>
          <mc:Fallback>
            <p:pic>
              <p:nvPicPr>
                <p:cNvPr id="135" name="Freihand 134">
                  <a:extLst>
                    <a:ext uri="{FF2B5EF4-FFF2-40B4-BE49-F238E27FC236}">
                      <a16:creationId xmlns:a16="http://schemas.microsoft.com/office/drawing/2014/main" id="{80FCC362-CCA2-1793-827B-8816C7B2BC8D}"/>
                    </a:ext>
                  </a:extLst>
                </p:cNvPr>
                <p:cNvPicPr/>
                <p:nvPr/>
              </p:nvPicPr>
              <p:blipFill>
                <a:blip r:embed="rId199"/>
                <a:stretch>
                  <a:fillRect/>
                </a:stretch>
              </p:blipFill>
              <p:spPr>
                <a:xfrm>
                  <a:off x="4846582" y="4535902"/>
                  <a:ext cx="108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Freihand 135">
                  <a:extLst>
                    <a:ext uri="{FF2B5EF4-FFF2-40B4-BE49-F238E27FC236}">
                      <a16:creationId xmlns:a16="http://schemas.microsoft.com/office/drawing/2014/main" id="{F375311E-8376-501A-B765-EEB6FEBA3F25}"/>
                    </a:ext>
                  </a:extLst>
                </p14:cNvPr>
                <p14:cNvContentPartPr/>
                <p14:nvPr/>
              </p14:nvContentPartPr>
              <p14:xfrm>
                <a:off x="5033422" y="4601062"/>
                <a:ext cx="87120" cy="267120"/>
              </p14:xfrm>
            </p:contentPart>
          </mc:Choice>
          <mc:Fallback>
            <p:pic>
              <p:nvPicPr>
                <p:cNvPr id="136" name="Freihand 135">
                  <a:extLst>
                    <a:ext uri="{FF2B5EF4-FFF2-40B4-BE49-F238E27FC236}">
                      <a16:creationId xmlns:a16="http://schemas.microsoft.com/office/drawing/2014/main" id="{F375311E-8376-501A-B765-EEB6FEBA3F25}"/>
                    </a:ext>
                  </a:extLst>
                </p:cNvPr>
                <p:cNvPicPr/>
                <p:nvPr/>
              </p:nvPicPr>
              <p:blipFill>
                <a:blip r:embed="rId201"/>
                <a:stretch>
                  <a:fillRect/>
                </a:stretch>
              </p:blipFill>
              <p:spPr>
                <a:xfrm>
                  <a:off x="5024422" y="4592062"/>
                  <a:ext cx="1047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783CBB27-EE6B-8DD9-950C-A230E2A42564}"/>
                    </a:ext>
                  </a:extLst>
                </p14:cNvPr>
                <p14:cNvContentPartPr/>
                <p14:nvPr/>
              </p14:nvContentPartPr>
              <p14:xfrm>
                <a:off x="5130982" y="4436902"/>
                <a:ext cx="501840" cy="250560"/>
              </p14:xfrm>
            </p:contentPart>
          </mc:Choice>
          <mc:Fallback>
            <p:pic>
              <p:nvPicPr>
                <p:cNvPr id="137" name="Freihand 136">
                  <a:extLst>
                    <a:ext uri="{FF2B5EF4-FFF2-40B4-BE49-F238E27FC236}">
                      <a16:creationId xmlns:a16="http://schemas.microsoft.com/office/drawing/2014/main" id="{783CBB27-EE6B-8DD9-950C-A230E2A42564}"/>
                    </a:ext>
                  </a:extLst>
                </p:cNvPr>
                <p:cNvPicPr/>
                <p:nvPr/>
              </p:nvPicPr>
              <p:blipFill>
                <a:blip r:embed="rId203"/>
                <a:stretch>
                  <a:fillRect/>
                </a:stretch>
              </p:blipFill>
              <p:spPr>
                <a:xfrm>
                  <a:off x="5122342" y="4427902"/>
                  <a:ext cx="519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9AAD4DA3-1C04-F2B5-3BE6-86C7DC79730F}"/>
                    </a:ext>
                  </a:extLst>
                </p14:cNvPr>
                <p14:cNvContentPartPr/>
                <p14:nvPr/>
              </p14:nvContentPartPr>
              <p14:xfrm>
                <a:off x="5339422" y="4472902"/>
                <a:ext cx="10800" cy="26280"/>
              </p14:xfrm>
            </p:contentPart>
          </mc:Choice>
          <mc:Fallback>
            <p:pic>
              <p:nvPicPr>
                <p:cNvPr id="138" name="Freihand 137">
                  <a:extLst>
                    <a:ext uri="{FF2B5EF4-FFF2-40B4-BE49-F238E27FC236}">
                      <a16:creationId xmlns:a16="http://schemas.microsoft.com/office/drawing/2014/main" id="{9AAD4DA3-1C04-F2B5-3BE6-86C7DC79730F}"/>
                    </a:ext>
                  </a:extLst>
                </p:cNvPr>
                <p:cNvPicPr/>
                <p:nvPr/>
              </p:nvPicPr>
              <p:blipFill>
                <a:blip r:embed="rId205"/>
                <a:stretch>
                  <a:fillRect/>
                </a:stretch>
              </p:blipFill>
              <p:spPr>
                <a:xfrm>
                  <a:off x="5330422" y="4464262"/>
                  <a:ext cx="28440" cy="43920"/>
                </a:xfrm>
                <a:prstGeom prst="rect">
                  <a:avLst/>
                </a:prstGeom>
              </p:spPr>
            </p:pic>
          </mc:Fallback>
        </mc:AlternateContent>
      </p:grpSp>
      <p:grpSp>
        <p:nvGrpSpPr>
          <p:cNvPr id="151" name="Gruppieren 150">
            <a:extLst>
              <a:ext uri="{FF2B5EF4-FFF2-40B4-BE49-F238E27FC236}">
                <a16:creationId xmlns:a16="http://schemas.microsoft.com/office/drawing/2014/main" id="{F84944BD-6731-9850-B2B7-000F24E1AF30}"/>
              </a:ext>
            </a:extLst>
          </p:cNvPr>
          <p:cNvGrpSpPr/>
          <p:nvPr/>
        </p:nvGrpSpPr>
        <p:grpSpPr>
          <a:xfrm>
            <a:off x="4626982" y="1818622"/>
            <a:ext cx="482400" cy="1011240"/>
            <a:chOff x="4626982" y="1818622"/>
            <a:chExt cx="482400" cy="1011240"/>
          </a:xfrm>
        </p:grpSpPr>
        <mc:AlternateContent xmlns:mc="http://schemas.openxmlformats.org/markup-compatibility/2006">
          <mc:Choice xmlns:p14="http://schemas.microsoft.com/office/powerpoint/2010/main" Requires="p14">
            <p:contentPart p14:bwMode="auto" r:id="rId206">
              <p14:nvContentPartPr>
                <p14:cNvPr id="146" name="Freihand 145">
                  <a:extLst>
                    <a:ext uri="{FF2B5EF4-FFF2-40B4-BE49-F238E27FC236}">
                      <a16:creationId xmlns:a16="http://schemas.microsoft.com/office/drawing/2014/main" id="{BD8C4C72-E01F-F7C3-D982-7E9C2B99A155}"/>
                    </a:ext>
                  </a:extLst>
                </p14:cNvPr>
                <p14:cNvContentPartPr/>
                <p14:nvPr/>
              </p14:nvContentPartPr>
              <p14:xfrm>
                <a:off x="4674502" y="1818622"/>
                <a:ext cx="427680" cy="424080"/>
              </p14:xfrm>
            </p:contentPart>
          </mc:Choice>
          <mc:Fallback>
            <p:pic>
              <p:nvPicPr>
                <p:cNvPr id="146" name="Freihand 145">
                  <a:extLst>
                    <a:ext uri="{FF2B5EF4-FFF2-40B4-BE49-F238E27FC236}">
                      <a16:creationId xmlns:a16="http://schemas.microsoft.com/office/drawing/2014/main" id="{BD8C4C72-E01F-F7C3-D982-7E9C2B99A155}"/>
                    </a:ext>
                  </a:extLst>
                </p:cNvPr>
                <p:cNvPicPr/>
                <p:nvPr/>
              </p:nvPicPr>
              <p:blipFill>
                <a:blip r:embed="rId207"/>
                <a:stretch>
                  <a:fillRect/>
                </a:stretch>
              </p:blipFill>
              <p:spPr>
                <a:xfrm>
                  <a:off x="4665862" y="1809622"/>
                  <a:ext cx="44532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7" name="Freihand 146">
                  <a:extLst>
                    <a:ext uri="{FF2B5EF4-FFF2-40B4-BE49-F238E27FC236}">
                      <a16:creationId xmlns:a16="http://schemas.microsoft.com/office/drawing/2014/main" id="{BA3461F4-0257-57D7-388B-46A5C74EF90D}"/>
                    </a:ext>
                  </a:extLst>
                </p14:cNvPr>
                <p14:cNvContentPartPr/>
                <p14:nvPr/>
              </p14:nvContentPartPr>
              <p14:xfrm>
                <a:off x="4626982" y="2331262"/>
                <a:ext cx="482400" cy="498600"/>
              </p14:xfrm>
            </p:contentPart>
          </mc:Choice>
          <mc:Fallback>
            <p:pic>
              <p:nvPicPr>
                <p:cNvPr id="147" name="Freihand 146">
                  <a:extLst>
                    <a:ext uri="{FF2B5EF4-FFF2-40B4-BE49-F238E27FC236}">
                      <a16:creationId xmlns:a16="http://schemas.microsoft.com/office/drawing/2014/main" id="{BA3461F4-0257-57D7-388B-46A5C74EF90D}"/>
                    </a:ext>
                  </a:extLst>
                </p:cNvPr>
                <p:cNvPicPr/>
                <p:nvPr/>
              </p:nvPicPr>
              <p:blipFill>
                <a:blip r:embed="rId209"/>
                <a:stretch>
                  <a:fillRect/>
                </a:stretch>
              </p:blipFill>
              <p:spPr>
                <a:xfrm>
                  <a:off x="4617982" y="2322262"/>
                  <a:ext cx="500040" cy="516240"/>
                </a:xfrm>
                <a:prstGeom prst="rect">
                  <a:avLst/>
                </a:prstGeom>
              </p:spPr>
            </p:pic>
          </mc:Fallback>
        </mc:AlternateContent>
      </p:grpSp>
      <p:grpSp>
        <p:nvGrpSpPr>
          <p:cNvPr id="150" name="Gruppieren 149">
            <a:extLst>
              <a:ext uri="{FF2B5EF4-FFF2-40B4-BE49-F238E27FC236}">
                <a16:creationId xmlns:a16="http://schemas.microsoft.com/office/drawing/2014/main" id="{A8AFABDB-AEF4-07DC-BCE5-EA2453451E09}"/>
              </a:ext>
            </a:extLst>
          </p:cNvPr>
          <p:cNvGrpSpPr/>
          <p:nvPr/>
        </p:nvGrpSpPr>
        <p:grpSpPr>
          <a:xfrm>
            <a:off x="8909182" y="1821502"/>
            <a:ext cx="492480" cy="1018800"/>
            <a:chOff x="8909182" y="1821502"/>
            <a:chExt cx="492480" cy="1018800"/>
          </a:xfrm>
        </p:grpSpPr>
        <mc:AlternateContent xmlns:mc="http://schemas.openxmlformats.org/markup-compatibility/2006">
          <mc:Choice xmlns:p14="http://schemas.microsoft.com/office/powerpoint/2010/main" Requires="p14">
            <p:contentPart p14:bwMode="auto" r:id="rId210">
              <p14:nvContentPartPr>
                <p14:cNvPr id="148" name="Freihand 147">
                  <a:extLst>
                    <a:ext uri="{FF2B5EF4-FFF2-40B4-BE49-F238E27FC236}">
                      <a16:creationId xmlns:a16="http://schemas.microsoft.com/office/drawing/2014/main" id="{79FF0EF5-028E-580C-C0A9-548383C3DC23}"/>
                    </a:ext>
                  </a:extLst>
                </p14:cNvPr>
                <p14:cNvContentPartPr/>
                <p14:nvPr/>
              </p14:nvContentPartPr>
              <p14:xfrm>
                <a:off x="8909182" y="1821502"/>
                <a:ext cx="492480" cy="439920"/>
              </p14:xfrm>
            </p:contentPart>
          </mc:Choice>
          <mc:Fallback>
            <p:pic>
              <p:nvPicPr>
                <p:cNvPr id="148" name="Freihand 147">
                  <a:extLst>
                    <a:ext uri="{FF2B5EF4-FFF2-40B4-BE49-F238E27FC236}">
                      <a16:creationId xmlns:a16="http://schemas.microsoft.com/office/drawing/2014/main" id="{79FF0EF5-028E-580C-C0A9-548383C3DC23}"/>
                    </a:ext>
                  </a:extLst>
                </p:cNvPr>
                <p:cNvPicPr/>
                <p:nvPr/>
              </p:nvPicPr>
              <p:blipFill>
                <a:blip r:embed="rId211"/>
                <a:stretch>
                  <a:fillRect/>
                </a:stretch>
              </p:blipFill>
              <p:spPr>
                <a:xfrm>
                  <a:off x="8900542" y="1812862"/>
                  <a:ext cx="51012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9" name="Freihand 148">
                  <a:extLst>
                    <a:ext uri="{FF2B5EF4-FFF2-40B4-BE49-F238E27FC236}">
                      <a16:creationId xmlns:a16="http://schemas.microsoft.com/office/drawing/2014/main" id="{32E61BD9-5418-D76C-2D73-048068D500C3}"/>
                    </a:ext>
                  </a:extLst>
                </p14:cNvPr>
                <p14:cNvContentPartPr/>
                <p14:nvPr/>
              </p14:nvContentPartPr>
              <p14:xfrm>
                <a:off x="8921782" y="2343142"/>
                <a:ext cx="460080" cy="497160"/>
              </p14:xfrm>
            </p:contentPart>
          </mc:Choice>
          <mc:Fallback>
            <p:pic>
              <p:nvPicPr>
                <p:cNvPr id="149" name="Freihand 148">
                  <a:extLst>
                    <a:ext uri="{FF2B5EF4-FFF2-40B4-BE49-F238E27FC236}">
                      <a16:creationId xmlns:a16="http://schemas.microsoft.com/office/drawing/2014/main" id="{32E61BD9-5418-D76C-2D73-048068D500C3}"/>
                    </a:ext>
                  </a:extLst>
                </p:cNvPr>
                <p:cNvPicPr/>
                <p:nvPr/>
              </p:nvPicPr>
              <p:blipFill>
                <a:blip r:embed="rId213"/>
                <a:stretch>
                  <a:fillRect/>
                </a:stretch>
              </p:blipFill>
              <p:spPr>
                <a:xfrm>
                  <a:off x="8912782" y="2334502"/>
                  <a:ext cx="477720" cy="514800"/>
                </a:xfrm>
                <a:prstGeom prst="rect">
                  <a:avLst/>
                </a:prstGeom>
              </p:spPr>
            </p:pic>
          </mc:Fallback>
        </mc:AlternateContent>
      </p:grpSp>
      <p:grpSp>
        <p:nvGrpSpPr>
          <p:cNvPr id="161" name="Gruppieren 160">
            <a:extLst>
              <a:ext uri="{FF2B5EF4-FFF2-40B4-BE49-F238E27FC236}">
                <a16:creationId xmlns:a16="http://schemas.microsoft.com/office/drawing/2014/main" id="{204BD25A-4B14-BC4A-821D-A2878FBF4F7C}"/>
              </a:ext>
            </a:extLst>
          </p:cNvPr>
          <p:cNvGrpSpPr/>
          <p:nvPr/>
        </p:nvGrpSpPr>
        <p:grpSpPr>
          <a:xfrm>
            <a:off x="4645702" y="2736262"/>
            <a:ext cx="535320" cy="634320"/>
            <a:chOff x="4645702" y="2736262"/>
            <a:chExt cx="535320" cy="634320"/>
          </a:xfrm>
        </p:grpSpPr>
        <mc:AlternateContent xmlns:mc="http://schemas.openxmlformats.org/markup-compatibility/2006">
          <mc:Choice xmlns:p14="http://schemas.microsoft.com/office/powerpoint/2010/main" Requires="p14">
            <p:contentPart p14:bwMode="auto" r:id="rId214">
              <p14:nvContentPartPr>
                <p14:cNvPr id="79" name="Freihand 78">
                  <a:extLst>
                    <a:ext uri="{FF2B5EF4-FFF2-40B4-BE49-F238E27FC236}">
                      <a16:creationId xmlns:a16="http://schemas.microsoft.com/office/drawing/2014/main" id="{4268D6C3-DCBA-4CF2-81EA-112CB4FA729F}"/>
                    </a:ext>
                  </a:extLst>
                </p14:cNvPr>
                <p14:cNvContentPartPr/>
                <p14:nvPr/>
              </p14:nvContentPartPr>
              <p14:xfrm>
                <a:off x="4673782" y="2736262"/>
                <a:ext cx="195840" cy="34560"/>
              </p14:xfrm>
            </p:contentPart>
          </mc:Choice>
          <mc:Fallback>
            <p:pic>
              <p:nvPicPr>
                <p:cNvPr id="79" name="Freihand 78">
                  <a:extLst>
                    <a:ext uri="{FF2B5EF4-FFF2-40B4-BE49-F238E27FC236}">
                      <a16:creationId xmlns:a16="http://schemas.microsoft.com/office/drawing/2014/main" id="{4268D6C3-DCBA-4CF2-81EA-112CB4FA729F}"/>
                    </a:ext>
                  </a:extLst>
                </p:cNvPr>
                <p:cNvPicPr/>
                <p:nvPr/>
              </p:nvPicPr>
              <p:blipFill>
                <a:blip r:embed="rId215"/>
                <a:stretch>
                  <a:fillRect/>
                </a:stretch>
              </p:blipFill>
              <p:spPr>
                <a:xfrm>
                  <a:off x="4664782" y="2727262"/>
                  <a:ext cx="213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0" name="Freihand 79">
                  <a:extLst>
                    <a:ext uri="{FF2B5EF4-FFF2-40B4-BE49-F238E27FC236}">
                      <a16:creationId xmlns:a16="http://schemas.microsoft.com/office/drawing/2014/main" id="{169EA392-3033-8095-1A2D-A12DAD7CC1BC}"/>
                    </a:ext>
                  </a:extLst>
                </p14:cNvPr>
                <p14:cNvContentPartPr/>
                <p14:nvPr/>
              </p14:nvContentPartPr>
              <p14:xfrm>
                <a:off x="4767022" y="3224782"/>
                <a:ext cx="282240" cy="22680"/>
              </p14:xfrm>
            </p:contentPart>
          </mc:Choice>
          <mc:Fallback>
            <p:pic>
              <p:nvPicPr>
                <p:cNvPr id="80" name="Freihand 79">
                  <a:extLst>
                    <a:ext uri="{FF2B5EF4-FFF2-40B4-BE49-F238E27FC236}">
                      <a16:creationId xmlns:a16="http://schemas.microsoft.com/office/drawing/2014/main" id="{169EA392-3033-8095-1A2D-A12DAD7CC1BC}"/>
                    </a:ext>
                  </a:extLst>
                </p:cNvPr>
                <p:cNvPicPr/>
                <p:nvPr/>
              </p:nvPicPr>
              <p:blipFill>
                <a:blip r:embed="rId217"/>
                <a:stretch>
                  <a:fillRect/>
                </a:stretch>
              </p:blipFill>
              <p:spPr>
                <a:xfrm>
                  <a:off x="4758382" y="3216142"/>
                  <a:ext cx="299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7" name="Freihand 156">
                  <a:extLst>
                    <a:ext uri="{FF2B5EF4-FFF2-40B4-BE49-F238E27FC236}">
                      <a16:creationId xmlns:a16="http://schemas.microsoft.com/office/drawing/2014/main" id="{A9DC48FF-5CDA-DB5F-5E3B-69EC52A4617E}"/>
                    </a:ext>
                  </a:extLst>
                </p14:cNvPr>
                <p14:cNvContentPartPr/>
                <p14:nvPr/>
              </p14:nvContentPartPr>
              <p14:xfrm>
                <a:off x="4645702" y="2846062"/>
                <a:ext cx="535320" cy="524520"/>
              </p14:xfrm>
            </p:contentPart>
          </mc:Choice>
          <mc:Fallback>
            <p:pic>
              <p:nvPicPr>
                <p:cNvPr id="157" name="Freihand 156">
                  <a:extLst>
                    <a:ext uri="{FF2B5EF4-FFF2-40B4-BE49-F238E27FC236}">
                      <a16:creationId xmlns:a16="http://schemas.microsoft.com/office/drawing/2014/main" id="{A9DC48FF-5CDA-DB5F-5E3B-69EC52A4617E}"/>
                    </a:ext>
                  </a:extLst>
                </p:cNvPr>
                <p:cNvPicPr/>
                <p:nvPr/>
              </p:nvPicPr>
              <p:blipFill>
                <a:blip r:embed="rId219"/>
                <a:stretch>
                  <a:fillRect/>
                </a:stretch>
              </p:blipFill>
              <p:spPr>
                <a:xfrm>
                  <a:off x="4637062" y="2837422"/>
                  <a:ext cx="552960" cy="54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0">
            <p14:nvContentPartPr>
              <p14:cNvPr id="158" name="Freihand 157">
                <a:extLst>
                  <a:ext uri="{FF2B5EF4-FFF2-40B4-BE49-F238E27FC236}">
                    <a16:creationId xmlns:a16="http://schemas.microsoft.com/office/drawing/2014/main" id="{7745D82E-BED0-8173-9760-99A2D603EA92}"/>
                  </a:ext>
                </a:extLst>
              </p14:cNvPr>
              <p14:cNvContentPartPr/>
              <p14:nvPr/>
            </p14:nvContentPartPr>
            <p14:xfrm>
              <a:off x="8922502" y="2823742"/>
              <a:ext cx="416880" cy="539280"/>
            </p14:xfrm>
          </p:contentPart>
        </mc:Choice>
        <mc:Fallback>
          <p:pic>
            <p:nvPicPr>
              <p:cNvPr id="158" name="Freihand 157">
                <a:extLst>
                  <a:ext uri="{FF2B5EF4-FFF2-40B4-BE49-F238E27FC236}">
                    <a16:creationId xmlns:a16="http://schemas.microsoft.com/office/drawing/2014/main" id="{7745D82E-BED0-8173-9760-99A2D603EA92}"/>
                  </a:ext>
                </a:extLst>
              </p:cNvPr>
              <p:cNvPicPr/>
              <p:nvPr/>
            </p:nvPicPr>
            <p:blipFill>
              <a:blip r:embed="rId221"/>
              <a:stretch>
                <a:fillRect/>
              </a:stretch>
            </p:blipFill>
            <p:spPr>
              <a:xfrm>
                <a:off x="8913862" y="2815102"/>
                <a:ext cx="43452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9" name="Freihand 158">
                <a:extLst>
                  <a:ext uri="{FF2B5EF4-FFF2-40B4-BE49-F238E27FC236}">
                    <a16:creationId xmlns:a16="http://schemas.microsoft.com/office/drawing/2014/main" id="{4979A27A-F651-130A-37A1-B79CAD8D4C48}"/>
                  </a:ext>
                </a:extLst>
              </p14:cNvPr>
              <p14:cNvContentPartPr/>
              <p14:nvPr/>
            </p14:nvContentPartPr>
            <p14:xfrm>
              <a:off x="6829462" y="4912102"/>
              <a:ext cx="13320" cy="93240"/>
            </p14:xfrm>
          </p:contentPart>
        </mc:Choice>
        <mc:Fallback>
          <p:pic>
            <p:nvPicPr>
              <p:cNvPr id="159" name="Freihand 158">
                <a:extLst>
                  <a:ext uri="{FF2B5EF4-FFF2-40B4-BE49-F238E27FC236}">
                    <a16:creationId xmlns:a16="http://schemas.microsoft.com/office/drawing/2014/main" id="{4979A27A-F651-130A-37A1-B79CAD8D4C48}"/>
                  </a:ext>
                </a:extLst>
              </p:cNvPr>
              <p:cNvPicPr/>
              <p:nvPr/>
            </p:nvPicPr>
            <p:blipFill>
              <a:blip r:embed="rId223"/>
              <a:stretch>
                <a:fillRect/>
              </a:stretch>
            </p:blipFill>
            <p:spPr>
              <a:xfrm>
                <a:off x="6820822" y="4903462"/>
                <a:ext cx="30960" cy="110880"/>
              </a:xfrm>
              <a:prstGeom prst="rect">
                <a:avLst/>
              </a:prstGeom>
            </p:spPr>
          </p:pic>
        </mc:Fallback>
      </mc:AlternateContent>
      <p:grpSp>
        <p:nvGrpSpPr>
          <p:cNvPr id="199" name="Gruppieren 198">
            <a:extLst>
              <a:ext uri="{FF2B5EF4-FFF2-40B4-BE49-F238E27FC236}">
                <a16:creationId xmlns:a16="http://schemas.microsoft.com/office/drawing/2014/main" id="{46B8DCAC-0240-F77C-6E9D-1B25FFACF010}"/>
              </a:ext>
            </a:extLst>
          </p:cNvPr>
          <p:cNvGrpSpPr/>
          <p:nvPr/>
        </p:nvGrpSpPr>
        <p:grpSpPr>
          <a:xfrm>
            <a:off x="1893502" y="5696182"/>
            <a:ext cx="3734640" cy="980640"/>
            <a:chOff x="1893502" y="5696182"/>
            <a:chExt cx="3734640" cy="980640"/>
          </a:xfrm>
        </p:grpSpPr>
        <mc:AlternateContent xmlns:mc="http://schemas.openxmlformats.org/markup-compatibility/2006">
          <mc:Choice xmlns:p14="http://schemas.microsoft.com/office/powerpoint/2010/main" Requires="p14">
            <p:contentPart p14:bwMode="auto" r:id="rId224">
              <p14:nvContentPartPr>
                <p14:cNvPr id="179" name="Freihand 178">
                  <a:extLst>
                    <a:ext uri="{FF2B5EF4-FFF2-40B4-BE49-F238E27FC236}">
                      <a16:creationId xmlns:a16="http://schemas.microsoft.com/office/drawing/2014/main" id="{10273C63-8CFC-DFDD-5598-842EE60FAC31}"/>
                    </a:ext>
                  </a:extLst>
                </p14:cNvPr>
                <p14:cNvContentPartPr/>
                <p14:nvPr/>
              </p14:nvContentPartPr>
              <p14:xfrm>
                <a:off x="1893502" y="6156262"/>
                <a:ext cx="210240" cy="25200"/>
              </p14:xfrm>
            </p:contentPart>
          </mc:Choice>
          <mc:Fallback>
            <p:pic>
              <p:nvPicPr>
                <p:cNvPr id="179" name="Freihand 178">
                  <a:extLst>
                    <a:ext uri="{FF2B5EF4-FFF2-40B4-BE49-F238E27FC236}">
                      <a16:creationId xmlns:a16="http://schemas.microsoft.com/office/drawing/2014/main" id="{10273C63-8CFC-DFDD-5598-842EE60FAC31}"/>
                    </a:ext>
                  </a:extLst>
                </p:cNvPr>
                <p:cNvPicPr/>
                <p:nvPr/>
              </p:nvPicPr>
              <p:blipFill>
                <a:blip r:embed="rId225"/>
                <a:stretch>
                  <a:fillRect/>
                </a:stretch>
              </p:blipFill>
              <p:spPr>
                <a:xfrm>
                  <a:off x="1884502" y="6147262"/>
                  <a:ext cx="227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0" name="Freihand 179">
                  <a:extLst>
                    <a:ext uri="{FF2B5EF4-FFF2-40B4-BE49-F238E27FC236}">
                      <a16:creationId xmlns:a16="http://schemas.microsoft.com/office/drawing/2014/main" id="{F154F733-BB08-3F55-9104-6AD7522D8B39}"/>
                    </a:ext>
                  </a:extLst>
                </p14:cNvPr>
                <p14:cNvContentPartPr/>
                <p14:nvPr/>
              </p14:nvContentPartPr>
              <p14:xfrm>
                <a:off x="1939942" y="6224662"/>
                <a:ext cx="201960" cy="16920"/>
              </p14:xfrm>
            </p:contentPart>
          </mc:Choice>
          <mc:Fallback>
            <p:pic>
              <p:nvPicPr>
                <p:cNvPr id="180" name="Freihand 179">
                  <a:extLst>
                    <a:ext uri="{FF2B5EF4-FFF2-40B4-BE49-F238E27FC236}">
                      <a16:creationId xmlns:a16="http://schemas.microsoft.com/office/drawing/2014/main" id="{F154F733-BB08-3F55-9104-6AD7522D8B39}"/>
                    </a:ext>
                  </a:extLst>
                </p:cNvPr>
                <p:cNvPicPr/>
                <p:nvPr/>
              </p:nvPicPr>
              <p:blipFill>
                <a:blip r:embed="rId227"/>
                <a:stretch>
                  <a:fillRect/>
                </a:stretch>
              </p:blipFill>
              <p:spPr>
                <a:xfrm>
                  <a:off x="1931302" y="6215662"/>
                  <a:ext cx="219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1" name="Freihand 180">
                  <a:extLst>
                    <a:ext uri="{FF2B5EF4-FFF2-40B4-BE49-F238E27FC236}">
                      <a16:creationId xmlns:a16="http://schemas.microsoft.com/office/drawing/2014/main" id="{30407B87-FFB5-FC28-13FE-1C59FDF8D905}"/>
                    </a:ext>
                  </a:extLst>
                </p14:cNvPr>
                <p14:cNvContentPartPr/>
                <p14:nvPr/>
              </p14:nvContentPartPr>
              <p14:xfrm>
                <a:off x="2109862" y="6090022"/>
                <a:ext cx="95400" cy="195480"/>
              </p14:xfrm>
            </p:contentPart>
          </mc:Choice>
          <mc:Fallback>
            <p:pic>
              <p:nvPicPr>
                <p:cNvPr id="181" name="Freihand 180">
                  <a:extLst>
                    <a:ext uri="{FF2B5EF4-FFF2-40B4-BE49-F238E27FC236}">
                      <a16:creationId xmlns:a16="http://schemas.microsoft.com/office/drawing/2014/main" id="{30407B87-FFB5-FC28-13FE-1C59FDF8D905}"/>
                    </a:ext>
                  </a:extLst>
                </p:cNvPr>
                <p:cNvPicPr/>
                <p:nvPr/>
              </p:nvPicPr>
              <p:blipFill>
                <a:blip r:embed="rId229"/>
                <a:stretch>
                  <a:fillRect/>
                </a:stretch>
              </p:blipFill>
              <p:spPr>
                <a:xfrm>
                  <a:off x="2100862" y="6081022"/>
                  <a:ext cx="113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3" name="Freihand 182">
                  <a:extLst>
                    <a:ext uri="{FF2B5EF4-FFF2-40B4-BE49-F238E27FC236}">
                      <a16:creationId xmlns:a16="http://schemas.microsoft.com/office/drawing/2014/main" id="{C6B970E3-6BB0-E08F-E893-BE47A5765957}"/>
                    </a:ext>
                  </a:extLst>
                </p14:cNvPr>
                <p14:cNvContentPartPr/>
                <p14:nvPr/>
              </p14:nvContentPartPr>
              <p14:xfrm>
                <a:off x="2886022" y="5989582"/>
                <a:ext cx="142560" cy="281520"/>
              </p14:xfrm>
            </p:contentPart>
          </mc:Choice>
          <mc:Fallback>
            <p:pic>
              <p:nvPicPr>
                <p:cNvPr id="183" name="Freihand 182">
                  <a:extLst>
                    <a:ext uri="{FF2B5EF4-FFF2-40B4-BE49-F238E27FC236}">
                      <a16:creationId xmlns:a16="http://schemas.microsoft.com/office/drawing/2014/main" id="{C6B970E3-6BB0-E08F-E893-BE47A5765957}"/>
                    </a:ext>
                  </a:extLst>
                </p:cNvPr>
                <p:cNvPicPr/>
                <p:nvPr/>
              </p:nvPicPr>
              <p:blipFill>
                <a:blip r:embed="rId231"/>
                <a:stretch>
                  <a:fillRect/>
                </a:stretch>
              </p:blipFill>
              <p:spPr>
                <a:xfrm>
                  <a:off x="2877022" y="5980582"/>
                  <a:ext cx="1602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4" name="Freihand 183">
                  <a:extLst>
                    <a:ext uri="{FF2B5EF4-FFF2-40B4-BE49-F238E27FC236}">
                      <a16:creationId xmlns:a16="http://schemas.microsoft.com/office/drawing/2014/main" id="{08489509-56BD-E84B-CD4C-55A34B4633BC}"/>
                    </a:ext>
                  </a:extLst>
                </p14:cNvPr>
                <p14:cNvContentPartPr/>
                <p14:nvPr/>
              </p14:nvContentPartPr>
              <p14:xfrm>
                <a:off x="3020302" y="5993542"/>
                <a:ext cx="62280" cy="225000"/>
              </p14:xfrm>
            </p:contentPart>
          </mc:Choice>
          <mc:Fallback>
            <p:pic>
              <p:nvPicPr>
                <p:cNvPr id="184" name="Freihand 183">
                  <a:extLst>
                    <a:ext uri="{FF2B5EF4-FFF2-40B4-BE49-F238E27FC236}">
                      <a16:creationId xmlns:a16="http://schemas.microsoft.com/office/drawing/2014/main" id="{08489509-56BD-E84B-CD4C-55A34B4633BC}"/>
                    </a:ext>
                  </a:extLst>
                </p:cNvPr>
                <p:cNvPicPr/>
                <p:nvPr/>
              </p:nvPicPr>
              <p:blipFill>
                <a:blip r:embed="rId233"/>
                <a:stretch>
                  <a:fillRect/>
                </a:stretch>
              </p:blipFill>
              <p:spPr>
                <a:xfrm>
                  <a:off x="3011662" y="5984902"/>
                  <a:ext cx="79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5" name="Freihand 184">
                  <a:extLst>
                    <a:ext uri="{FF2B5EF4-FFF2-40B4-BE49-F238E27FC236}">
                      <a16:creationId xmlns:a16="http://schemas.microsoft.com/office/drawing/2014/main" id="{EAEDD6E9-7A4A-18C7-C336-2FCBE9A0D52E}"/>
                    </a:ext>
                  </a:extLst>
                </p14:cNvPr>
                <p14:cNvContentPartPr/>
                <p14:nvPr/>
              </p14:nvContentPartPr>
              <p14:xfrm>
                <a:off x="2935702" y="6101902"/>
                <a:ext cx="126360" cy="40680"/>
              </p14:xfrm>
            </p:contentPart>
          </mc:Choice>
          <mc:Fallback>
            <p:pic>
              <p:nvPicPr>
                <p:cNvPr id="185" name="Freihand 184">
                  <a:extLst>
                    <a:ext uri="{FF2B5EF4-FFF2-40B4-BE49-F238E27FC236}">
                      <a16:creationId xmlns:a16="http://schemas.microsoft.com/office/drawing/2014/main" id="{EAEDD6E9-7A4A-18C7-C336-2FCBE9A0D52E}"/>
                    </a:ext>
                  </a:extLst>
                </p:cNvPr>
                <p:cNvPicPr/>
                <p:nvPr/>
              </p:nvPicPr>
              <p:blipFill>
                <a:blip r:embed="rId235"/>
                <a:stretch>
                  <a:fillRect/>
                </a:stretch>
              </p:blipFill>
              <p:spPr>
                <a:xfrm>
                  <a:off x="2927062" y="6092902"/>
                  <a:ext cx="144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6" name="Freihand 185">
                  <a:extLst>
                    <a:ext uri="{FF2B5EF4-FFF2-40B4-BE49-F238E27FC236}">
                      <a16:creationId xmlns:a16="http://schemas.microsoft.com/office/drawing/2014/main" id="{1D2ECB3F-63C7-5C29-6350-81EF29E247B2}"/>
                    </a:ext>
                  </a:extLst>
                </p14:cNvPr>
                <p14:cNvContentPartPr/>
                <p14:nvPr/>
              </p14:nvContentPartPr>
              <p14:xfrm>
                <a:off x="3302182" y="5899942"/>
                <a:ext cx="221760" cy="396360"/>
              </p14:xfrm>
            </p:contentPart>
          </mc:Choice>
          <mc:Fallback>
            <p:pic>
              <p:nvPicPr>
                <p:cNvPr id="186" name="Freihand 185">
                  <a:extLst>
                    <a:ext uri="{FF2B5EF4-FFF2-40B4-BE49-F238E27FC236}">
                      <a16:creationId xmlns:a16="http://schemas.microsoft.com/office/drawing/2014/main" id="{1D2ECB3F-63C7-5C29-6350-81EF29E247B2}"/>
                    </a:ext>
                  </a:extLst>
                </p:cNvPr>
                <p:cNvPicPr/>
                <p:nvPr/>
              </p:nvPicPr>
              <p:blipFill>
                <a:blip r:embed="rId237"/>
                <a:stretch>
                  <a:fillRect/>
                </a:stretch>
              </p:blipFill>
              <p:spPr>
                <a:xfrm>
                  <a:off x="3293182" y="5890942"/>
                  <a:ext cx="23940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7" name="Freihand 186">
                  <a:extLst>
                    <a:ext uri="{FF2B5EF4-FFF2-40B4-BE49-F238E27FC236}">
                      <a16:creationId xmlns:a16="http://schemas.microsoft.com/office/drawing/2014/main" id="{87F855D0-A7D9-D88B-BCEC-F5C2201634FF}"/>
                    </a:ext>
                  </a:extLst>
                </p14:cNvPr>
                <p14:cNvContentPartPr/>
                <p14:nvPr/>
              </p14:nvContentPartPr>
              <p14:xfrm>
                <a:off x="3768742" y="5946022"/>
                <a:ext cx="14040" cy="206280"/>
              </p14:xfrm>
            </p:contentPart>
          </mc:Choice>
          <mc:Fallback>
            <p:pic>
              <p:nvPicPr>
                <p:cNvPr id="187" name="Freihand 186">
                  <a:extLst>
                    <a:ext uri="{FF2B5EF4-FFF2-40B4-BE49-F238E27FC236}">
                      <a16:creationId xmlns:a16="http://schemas.microsoft.com/office/drawing/2014/main" id="{87F855D0-A7D9-D88B-BCEC-F5C2201634FF}"/>
                    </a:ext>
                  </a:extLst>
                </p:cNvPr>
                <p:cNvPicPr/>
                <p:nvPr/>
              </p:nvPicPr>
              <p:blipFill>
                <a:blip r:embed="rId239"/>
                <a:stretch>
                  <a:fillRect/>
                </a:stretch>
              </p:blipFill>
              <p:spPr>
                <a:xfrm>
                  <a:off x="3759742" y="5937382"/>
                  <a:ext cx="31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8" name="Freihand 187">
                  <a:extLst>
                    <a:ext uri="{FF2B5EF4-FFF2-40B4-BE49-F238E27FC236}">
                      <a16:creationId xmlns:a16="http://schemas.microsoft.com/office/drawing/2014/main" id="{96C673EC-0226-A0F5-B6B3-53D652102CD9}"/>
                    </a:ext>
                  </a:extLst>
                </p14:cNvPr>
                <p14:cNvContentPartPr/>
                <p14:nvPr/>
              </p14:nvContentPartPr>
              <p14:xfrm>
                <a:off x="3730942" y="5870062"/>
                <a:ext cx="199080" cy="338040"/>
              </p14:xfrm>
            </p:contentPart>
          </mc:Choice>
          <mc:Fallback>
            <p:pic>
              <p:nvPicPr>
                <p:cNvPr id="188" name="Freihand 187">
                  <a:extLst>
                    <a:ext uri="{FF2B5EF4-FFF2-40B4-BE49-F238E27FC236}">
                      <a16:creationId xmlns:a16="http://schemas.microsoft.com/office/drawing/2014/main" id="{96C673EC-0226-A0F5-B6B3-53D652102CD9}"/>
                    </a:ext>
                  </a:extLst>
                </p:cNvPr>
                <p:cNvPicPr/>
                <p:nvPr/>
              </p:nvPicPr>
              <p:blipFill>
                <a:blip r:embed="rId241"/>
                <a:stretch>
                  <a:fillRect/>
                </a:stretch>
              </p:blipFill>
              <p:spPr>
                <a:xfrm>
                  <a:off x="3722302" y="5861422"/>
                  <a:ext cx="2167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1" name="Freihand 190">
                  <a:extLst>
                    <a:ext uri="{FF2B5EF4-FFF2-40B4-BE49-F238E27FC236}">
                      <a16:creationId xmlns:a16="http://schemas.microsoft.com/office/drawing/2014/main" id="{123B4A11-3C9D-CD59-1F0B-1FCCAAC4264A}"/>
                    </a:ext>
                  </a:extLst>
                </p14:cNvPr>
                <p14:cNvContentPartPr/>
                <p14:nvPr/>
              </p14:nvContentPartPr>
              <p14:xfrm>
                <a:off x="4125502" y="5776102"/>
                <a:ext cx="227880" cy="451800"/>
              </p14:xfrm>
            </p:contentPart>
          </mc:Choice>
          <mc:Fallback>
            <p:pic>
              <p:nvPicPr>
                <p:cNvPr id="191" name="Freihand 190">
                  <a:extLst>
                    <a:ext uri="{FF2B5EF4-FFF2-40B4-BE49-F238E27FC236}">
                      <a16:creationId xmlns:a16="http://schemas.microsoft.com/office/drawing/2014/main" id="{123B4A11-3C9D-CD59-1F0B-1FCCAAC4264A}"/>
                    </a:ext>
                  </a:extLst>
                </p:cNvPr>
                <p:cNvPicPr/>
                <p:nvPr/>
              </p:nvPicPr>
              <p:blipFill>
                <a:blip r:embed="rId243"/>
                <a:stretch>
                  <a:fillRect/>
                </a:stretch>
              </p:blipFill>
              <p:spPr>
                <a:xfrm>
                  <a:off x="4116862" y="5767462"/>
                  <a:ext cx="24552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2" name="Freihand 191">
                  <a:extLst>
                    <a:ext uri="{FF2B5EF4-FFF2-40B4-BE49-F238E27FC236}">
                      <a16:creationId xmlns:a16="http://schemas.microsoft.com/office/drawing/2014/main" id="{4B8653DC-39D5-C3FC-52C9-2821D25222F2}"/>
                    </a:ext>
                  </a:extLst>
                </p14:cNvPr>
                <p14:cNvContentPartPr/>
                <p14:nvPr/>
              </p14:nvContentPartPr>
              <p14:xfrm>
                <a:off x="4563982" y="5834422"/>
                <a:ext cx="116280" cy="227160"/>
              </p14:xfrm>
            </p:contentPart>
          </mc:Choice>
          <mc:Fallback>
            <p:pic>
              <p:nvPicPr>
                <p:cNvPr id="192" name="Freihand 191">
                  <a:extLst>
                    <a:ext uri="{FF2B5EF4-FFF2-40B4-BE49-F238E27FC236}">
                      <a16:creationId xmlns:a16="http://schemas.microsoft.com/office/drawing/2014/main" id="{4B8653DC-39D5-C3FC-52C9-2821D25222F2}"/>
                    </a:ext>
                  </a:extLst>
                </p:cNvPr>
                <p:cNvPicPr/>
                <p:nvPr/>
              </p:nvPicPr>
              <p:blipFill>
                <a:blip r:embed="rId245"/>
                <a:stretch>
                  <a:fillRect/>
                </a:stretch>
              </p:blipFill>
              <p:spPr>
                <a:xfrm>
                  <a:off x="4554982" y="5825422"/>
                  <a:ext cx="133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3" name="Freihand 192">
                  <a:extLst>
                    <a:ext uri="{FF2B5EF4-FFF2-40B4-BE49-F238E27FC236}">
                      <a16:creationId xmlns:a16="http://schemas.microsoft.com/office/drawing/2014/main" id="{96DAB7B1-E74D-F811-72B0-23892F0C5276}"/>
                    </a:ext>
                  </a:extLst>
                </p14:cNvPr>
                <p14:cNvContentPartPr/>
                <p14:nvPr/>
              </p14:nvContentPartPr>
              <p14:xfrm>
                <a:off x="4846582" y="5696182"/>
                <a:ext cx="231120" cy="413640"/>
              </p14:xfrm>
            </p:contentPart>
          </mc:Choice>
          <mc:Fallback>
            <p:pic>
              <p:nvPicPr>
                <p:cNvPr id="193" name="Freihand 192">
                  <a:extLst>
                    <a:ext uri="{FF2B5EF4-FFF2-40B4-BE49-F238E27FC236}">
                      <a16:creationId xmlns:a16="http://schemas.microsoft.com/office/drawing/2014/main" id="{96DAB7B1-E74D-F811-72B0-23892F0C5276}"/>
                    </a:ext>
                  </a:extLst>
                </p:cNvPr>
                <p:cNvPicPr/>
                <p:nvPr/>
              </p:nvPicPr>
              <p:blipFill>
                <a:blip r:embed="rId247"/>
                <a:stretch>
                  <a:fillRect/>
                </a:stretch>
              </p:blipFill>
              <p:spPr>
                <a:xfrm>
                  <a:off x="4837582" y="5687542"/>
                  <a:ext cx="24876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94" name="Freihand 193">
                  <a:extLst>
                    <a:ext uri="{FF2B5EF4-FFF2-40B4-BE49-F238E27FC236}">
                      <a16:creationId xmlns:a16="http://schemas.microsoft.com/office/drawing/2014/main" id="{51402158-7234-7AF0-807D-67C246CA1460}"/>
                    </a:ext>
                  </a:extLst>
                </p14:cNvPr>
                <p14:cNvContentPartPr/>
                <p14:nvPr/>
              </p14:nvContentPartPr>
              <p14:xfrm>
                <a:off x="5262742" y="5738302"/>
                <a:ext cx="83160" cy="274680"/>
              </p14:xfrm>
            </p:contentPart>
          </mc:Choice>
          <mc:Fallback>
            <p:pic>
              <p:nvPicPr>
                <p:cNvPr id="194" name="Freihand 193">
                  <a:extLst>
                    <a:ext uri="{FF2B5EF4-FFF2-40B4-BE49-F238E27FC236}">
                      <a16:creationId xmlns:a16="http://schemas.microsoft.com/office/drawing/2014/main" id="{51402158-7234-7AF0-807D-67C246CA1460}"/>
                    </a:ext>
                  </a:extLst>
                </p:cNvPr>
                <p:cNvPicPr/>
                <p:nvPr/>
              </p:nvPicPr>
              <p:blipFill>
                <a:blip r:embed="rId249"/>
                <a:stretch>
                  <a:fillRect/>
                </a:stretch>
              </p:blipFill>
              <p:spPr>
                <a:xfrm>
                  <a:off x="5254102" y="5729302"/>
                  <a:ext cx="1008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5" name="Freihand 194">
                  <a:extLst>
                    <a:ext uri="{FF2B5EF4-FFF2-40B4-BE49-F238E27FC236}">
                      <a16:creationId xmlns:a16="http://schemas.microsoft.com/office/drawing/2014/main" id="{E9816AB3-6792-F23A-61BE-C2D500AF7004}"/>
                    </a:ext>
                  </a:extLst>
                </p14:cNvPr>
                <p14:cNvContentPartPr/>
                <p14:nvPr/>
              </p14:nvContentPartPr>
              <p14:xfrm>
                <a:off x="5294782" y="5753782"/>
                <a:ext cx="107640" cy="234000"/>
              </p14:xfrm>
            </p:contentPart>
          </mc:Choice>
          <mc:Fallback>
            <p:pic>
              <p:nvPicPr>
                <p:cNvPr id="195" name="Freihand 194">
                  <a:extLst>
                    <a:ext uri="{FF2B5EF4-FFF2-40B4-BE49-F238E27FC236}">
                      <a16:creationId xmlns:a16="http://schemas.microsoft.com/office/drawing/2014/main" id="{E9816AB3-6792-F23A-61BE-C2D500AF7004}"/>
                    </a:ext>
                  </a:extLst>
                </p:cNvPr>
                <p:cNvPicPr/>
                <p:nvPr/>
              </p:nvPicPr>
              <p:blipFill>
                <a:blip r:embed="rId251"/>
                <a:stretch>
                  <a:fillRect/>
                </a:stretch>
              </p:blipFill>
              <p:spPr>
                <a:xfrm>
                  <a:off x="5286142" y="5744782"/>
                  <a:ext cx="1252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7" name="Freihand 196">
                  <a:extLst>
                    <a:ext uri="{FF2B5EF4-FFF2-40B4-BE49-F238E27FC236}">
                      <a16:creationId xmlns:a16="http://schemas.microsoft.com/office/drawing/2014/main" id="{A802C9F0-9039-B2CB-F343-8FB6AABCDD02}"/>
                    </a:ext>
                  </a:extLst>
                </p14:cNvPr>
                <p14:cNvContentPartPr/>
                <p14:nvPr/>
              </p14:nvContentPartPr>
              <p14:xfrm>
                <a:off x="2381302" y="5820022"/>
                <a:ext cx="3246840" cy="856800"/>
              </p14:xfrm>
            </p:contentPart>
          </mc:Choice>
          <mc:Fallback>
            <p:pic>
              <p:nvPicPr>
                <p:cNvPr id="197" name="Freihand 196">
                  <a:extLst>
                    <a:ext uri="{FF2B5EF4-FFF2-40B4-BE49-F238E27FC236}">
                      <a16:creationId xmlns:a16="http://schemas.microsoft.com/office/drawing/2014/main" id="{A802C9F0-9039-B2CB-F343-8FB6AABCDD02}"/>
                    </a:ext>
                  </a:extLst>
                </p:cNvPr>
                <p:cNvPicPr/>
                <p:nvPr/>
              </p:nvPicPr>
              <p:blipFill>
                <a:blip r:embed="rId253"/>
                <a:stretch>
                  <a:fillRect/>
                </a:stretch>
              </p:blipFill>
              <p:spPr>
                <a:xfrm>
                  <a:off x="2372662" y="5811022"/>
                  <a:ext cx="3264480" cy="874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8" name="Freihand 197">
                  <a:extLst>
                    <a:ext uri="{FF2B5EF4-FFF2-40B4-BE49-F238E27FC236}">
                      <a16:creationId xmlns:a16="http://schemas.microsoft.com/office/drawing/2014/main" id="{8511A595-CC9D-6E96-98D3-1310A7688327}"/>
                    </a:ext>
                  </a:extLst>
                </p14:cNvPr>
                <p14:cNvContentPartPr/>
                <p14:nvPr/>
              </p14:nvContentPartPr>
              <p14:xfrm>
                <a:off x="2598022" y="6146182"/>
                <a:ext cx="248400" cy="308880"/>
              </p14:xfrm>
            </p:contentPart>
          </mc:Choice>
          <mc:Fallback>
            <p:pic>
              <p:nvPicPr>
                <p:cNvPr id="198" name="Freihand 197">
                  <a:extLst>
                    <a:ext uri="{FF2B5EF4-FFF2-40B4-BE49-F238E27FC236}">
                      <a16:creationId xmlns:a16="http://schemas.microsoft.com/office/drawing/2014/main" id="{8511A595-CC9D-6E96-98D3-1310A7688327}"/>
                    </a:ext>
                  </a:extLst>
                </p:cNvPr>
                <p:cNvPicPr/>
                <p:nvPr/>
              </p:nvPicPr>
              <p:blipFill>
                <a:blip r:embed="rId255"/>
                <a:stretch>
                  <a:fillRect/>
                </a:stretch>
              </p:blipFill>
              <p:spPr>
                <a:xfrm>
                  <a:off x="2589022" y="6137182"/>
                  <a:ext cx="266040" cy="326520"/>
                </a:xfrm>
                <a:prstGeom prst="rect">
                  <a:avLst/>
                </a:prstGeom>
              </p:spPr>
            </p:pic>
          </mc:Fallback>
        </mc:AlternateContent>
      </p:grpSp>
      <p:grpSp>
        <p:nvGrpSpPr>
          <p:cNvPr id="252" name="Gruppieren 251">
            <a:extLst>
              <a:ext uri="{FF2B5EF4-FFF2-40B4-BE49-F238E27FC236}">
                <a16:creationId xmlns:a16="http://schemas.microsoft.com/office/drawing/2014/main" id="{F306CA20-D7ED-134D-67C9-D6E9AA71CA53}"/>
              </a:ext>
            </a:extLst>
          </p:cNvPr>
          <p:cNvGrpSpPr/>
          <p:nvPr/>
        </p:nvGrpSpPr>
        <p:grpSpPr>
          <a:xfrm>
            <a:off x="6044662" y="4360942"/>
            <a:ext cx="2610720" cy="2485080"/>
            <a:chOff x="6044662" y="4360942"/>
            <a:chExt cx="2610720" cy="2485080"/>
          </a:xfrm>
        </p:grpSpPr>
        <mc:AlternateContent xmlns:mc="http://schemas.openxmlformats.org/markup-compatibility/2006">
          <mc:Choice xmlns:p14="http://schemas.microsoft.com/office/powerpoint/2010/main" Requires="p14">
            <p:contentPart p14:bwMode="auto" r:id="rId256">
              <p14:nvContentPartPr>
                <p14:cNvPr id="140" name="Freihand 139">
                  <a:extLst>
                    <a:ext uri="{FF2B5EF4-FFF2-40B4-BE49-F238E27FC236}">
                      <a16:creationId xmlns:a16="http://schemas.microsoft.com/office/drawing/2014/main" id="{2DAFCFDC-88D9-C295-081A-D9805BDF2956}"/>
                    </a:ext>
                  </a:extLst>
                </p14:cNvPr>
                <p14:cNvContentPartPr/>
                <p14:nvPr/>
              </p14:nvContentPartPr>
              <p14:xfrm>
                <a:off x="6439582" y="4565422"/>
                <a:ext cx="102240" cy="203040"/>
              </p14:xfrm>
            </p:contentPart>
          </mc:Choice>
          <mc:Fallback>
            <p:pic>
              <p:nvPicPr>
                <p:cNvPr id="140" name="Freihand 139">
                  <a:extLst>
                    <a:ext uri="{FF2B5EF4-FFF2-40B4-BE49-F238E27FC236}">
                      <a16:creationId xmlns:a16="http://schemas.microsoft.com/office/drawing/2014/main" id="{2DAFCFDC-88D9-C295-081A-D9805BDF2956}"/>
                    </a:ext>
                  </a:extLst>
                </p:cNvPr>
                <p:cNvPicPr/>
                <p:nvPr/>
              </p:nvPicPr>
              <p:blipFill>
                <a:blip r:embed="rId257"/>
                <a:stretch>
                  <a:fillRect/>
                </a:stretch>
              </p:blipFill>
              <p:spPr>
                <a:xfrm>
                  <a:off x="6430942" y="4556422"/>
                  <a:ext cx="119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1" name="Freihand 140">
                  <a:extLst>
                    <a:ext uri="{FF2B5EF4-FFF2-40B4-BE49-F238E27FC236}">
                      <a16:creationId xmlns:a16="http://schemas.microsoft.com/office/drawing/2014/main" id="{0BB76272-FFBE-8E5E-3A2C-851D9408B890}"/>
                    </a:ext>
                  </a:extLst>
                </p14:cNvPr>
                <p14:cNvContentPartPr/>
                <p14:nvPr/>
              </p14:nvContentPartPr>
              <p14:xfrm>
                <a:off x="6852502" y="4516462"/>
                <a:ext cx="175680" cy="213840"/>
              </p14:xfrm>
            </p:contentPart>
          </mc:Choice>
          <mc:Fallback>
            <p:pic>
              <p:nvPicPr>
                <p:cNvPr id="141" name="Freihand 140">
                  <a:extLst>
                    <a:ext uri="{FF2B5EF4-FFF2-40B4-BE49-F238E27FC236}">
                      <a16:creationId xmlns:a16="http://schemas.microsoft.com/office/drawing/2014/main" id="{0BB76272-FFBE-8E5E-3A2C-851D9408B890}"/>
                    </a:ext>
                  </a:extLst>
                </p:cNvPr>
                <p:cNvPicPr/>
                <p:nvPr/>
              </p:nvPicPr>
              <p:blipFill>
                <a:blip r:embed="rId259"/>
                <a:stretch>
                  <a:fillRect/>
                </a:stretch>
              </p:blipFill>
              <p:spPr>
                <a:xfrm>
                  <a:off x="6843502" y="4507462"/>
                  <a:ext cx="193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2" name="Freihand 141">
                  <a:extLst>
                    <a:ext uri="{FF2B5EF4-FFF2-40B4-BE49-F238E27FC236}">
                      <a16:creationId xmlns:a16="http://schemas.microsoft.com/office/drawing/2014/main" id="{483E79E3-3412-7EB9-1E2A-64F70CF293C1}"/>
                    </a:ext>
                  </a:extLst>
                </p14:cNvPr>
                <p14:cNvContentPartPr/>
                <p14:nvPr/>
              </p14:nvContentPartPr>
              <p14:xfrm>
                <a:off x="6920182" y="4626262"/>
                <a:ext cx="70560" cy="11880"/>
              </p14:xfrm>
            </p:contentPart>
          </mc:Choice>
          <mc:Fallback>
            <p:pic>
              <p:nvPicPr>
                <p:cNvPr id="142" name="Freihand 141">
                  <a:extLst>
                    <a:ext uri="{FF2B5EF4-FFF2-40B4-BE49-F238E27FC236}">
                      <a16:creationId xmlns:a16="http://schemas.microsoft.com/office/drawing/2014/main" id="{483E79E3-3412-7EB9-1E2A-64F70CF293C1}"/>
                    </a:ext>
                  </a:extLst>
                </p:cNvPr>
                <p:cNvPicPr/>
                <p:nvPr/>
              </p:nvPicPr>
              <p:blipFill>
                <a:blip r:embed="rId261"/>
                <a:stretch>
                  <a:fillRect/>
                </a:stretch>
              </p:blipFill>
              <p:spPr>
                <a:xfrm>
                  <a:off x="6911542" y="4617262"/>
                  <a:ext cx="88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3" name="Freihand 142">
                  <a:extLst>
                    <a:ext uri="{FF2B5EF4-FFF2-40B4-BE49-F238E27FC236}">
                      <a16:creationId xmlns:a16="http://schemas.microsoft.com/office/drawing/2014/main" id="{B8CFAA5D-4E50-8365-E4E1-267D3EF655E9}"/>
                    </a:ext>
                  </a:extLst>
                </p14:cNvPr>
                <p14:cNvContentPartPr/>
                <p14:nvPr/>
              </p14:nvContentPartPr>
              <p14:xfrm>
                <a:off x="6646222" y="4546342"/>
                <a:ext cx="52920" cy="1128240"/>
              </p14:xfrm>
            </p:contentPart>
          </mc:Choice>
          <mc:Fallback>
            <p:pic>
              <p:nvPicPr>
                <p:cNvPr id="143" name="Freihand 142">
                  <a:extLst>
                    <a:ext uri="{FF2B5EF4-FFF2-40B4-BE49-F238E27FC236}">
                      <a16:creationId xmlns:a16="http://schemas.microsoft.com/office/drawing/2014/main" id="{B8CFAA5D-4E50-8365-E4E1-267D3EF655E9}"/>
                    </a:ext>
                  </a:extLst>
                </p:cNvPr>
                <p:cNvPicPr/>
                <p:nvPr/>
              </p:nvPicPr>
              <p:blipFill>
                <a:blip r:embed="rId263"/>
                <a:stretch>
                  <a:fillRect/>
                </a:stretch>
              </p:blipFill>
              <p:spPr>
                <a:xfrm>
                  <a:off x="6637582" y="4537342"/>
                  <a:ext cx="70560" cy="1145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4" name="Freihand 143">
                  <a:extLst>
                    <a:ext uri="{FF2B5EF4-FFF2-40B4-BE49-F238E27FC236}">
                      <a16:creationId xmlns:a16="http://schemas.microsoft.com/office/drawing/2014/main" id="{53DA960D-CB35-F5CA-C98A-69E3A7D1DEB3}"/>
                    </a:ext>
                  </a:extLst>
                </p14:cNvPr>
                <p14:cNvContentPartPr/>
                <p14:nvPr/>
              </p14:nvContentPartPr>
              <p14:xfrm>
                <a:off x="6340222" y="4801222"/>
                <a:ext cx="810000" cy="74520"/>
              </p14:xfrm>
            </p:contentPart>
          </mc:Choice>
          <mc:Fallback>
            <p:pic>
              <p:nvPicPr>
                <p:cNvPr id="144" name="Freihand 143">
                  <a:extLst>
                    <a:ext uri="{FF2B5EF4-FFF2-40B4-BE49-F238E27FC236}">
                      <a16:creationId xmlns:a16="http://schemas.microsoft.com/office/drawing/2014/main" id="{53DA960D-CB35-F5CA-C98A-69E3A7D1DEB3}"/>
                    </a:ext>
                  </a:extLst>
                </p:cNvPr>
                <p:cNvPicPr/>
                <p:nvPr/>
              </p:nvPicPr>
              <p:blipFill>
                <a:blip r:embed="rId265"/>
                <a:stretch>
                  <a:fillRect/>
                </a:stretch>
              </p:blipFill>
              <p:spPr>
                <a:xfrm>
                  <a:off x="6331582" y="4792222"/>
                  <a:ext cx="827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2" name="Freihand 161">
                  <a:extLst>
                    <a:ext uri="{FF2B5EF4-FFF2-40B4-BE49-F238E27FC236}">
                      <a16:creationId xmlns:a16="http://schemas.microsoft.com/office/drawing/2014/main" id="{D84EA241-FAF7-F4CE-994D-B891D100D430}"/>
                    </a:ext>
                  </a:extLst>
                </p14:cNvPr>
                <p14:cNvContentPartPr/>
                <p14:nvPr/>
              </p14:nvContentPartPr>
              <p14:xfrm>
                <a:off x="6834502" y="4907062"/>
                <a:ext cx="133200" cy="194760"/>
              </p14:xfrm>
            </p:contentPart>
          </mc:Choice>
          <mc:Fallback>
            <p:pic>
              <p:nvPicPr>
                <p:cNvPr id="162" name="Freihand 161">
                  <a:extLst>
                    <a:ext uri="{FF2B5EF4-FFF2-40B4-BE49-F238E27FC236}">
                      <a16:creationId xmlns:a16="http://schemas.microsoft.com/office/drawing/2014/main" id="{D84EA241-FAF7-F4CE-994D-B891D100D430}"/>
                    </a:ext>
                  </a:extLst>
                </p:cNvPr>
                <p:cNvPicPr/>
                <p:nvPr/>
              </p:nvPicPr>
              <p:blipFill>
                <a:blip r:embed="rId267"/>
                <a:stretch>
                  <a:fillRect/>
                </a:stretch>
              </p:blipFill>
              <p:spPr>
                <a:xfrm>
                  <a:off x="6825862" y="4898062"/>
                  <a:ext cx="1508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3" name="Freihand 162">
                  <a:extLst>
                    <a:ext uri="{FF2B5EF4-FFF2-40B4-BE49-F238E27FC236}">
                      <a16:creationId xmlns:a16="http://schemas.microsoft.com/office/drawing/2014/main" id="{3E06ADED-0BCC-8451-5028-CCFB1FD16696}"/>
                    </a:ext>
                  </a:extLst>
                </p14:cNvPr>
                <p14:cNvContentPartPr/>
                <p14:nvPr/>
              </p14:nvContentPartPr>
              <p14:xfrm>
                <a:off x="7009462" y="4890502"/>
                <a:ext cx="86040" cy="167400"/>
              </p14:xfrm>
            </p:contentPart>
          </mc:Choice>
          <mc:Fallback>
            <p:pic>
              <p:nvPicPr>
                <p:cNvPr id="163" name="Freihand 162">
                  <a:extLst>
                    <a:ext uri="{FF2B5EF4-FFF2-40B4-BE49-F238E27FC236}">
                      <a16:creationId xmlns:a16="http://schemas.microsoft.com/office/drawing/2014/main" id="{3E06ADED-0BCC-8451-5028-CCFB1FD16696}"/>
                    </a:ext>
                  </a:extLst>
                </p:cNvPr>
                <p:cNvPicPr/>
                <p:nvPr/>
              </p:nvPicPr>
              <p:blipFill>
                <a:blip r:embed="rId269"/>
                <a:stretch>
                  <a:fillRect/>
                </a:stretch>
              </p:blipFill>
              <p:spPr>
                <a:xfrm>
                  <a:off x="7000822" y="4881502"/>
                  <a:ext cx="103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4" name="Freihand 163">
                  <a:extLst>
                    <a:ext uri="{FF2B5EF4-FFF2-40B4-BE49-F238E27FC236}">
                      <a16:creationId xmlns:a16="http://schemas.microsoft.com/office/drawing/2014/main" id="{1ED8B2CA-51D2-40AD-46AB-6F14601FA6DE}"/>
                    </a:ext>
                  </a:extLst>
                </p14:cNvPr>
                <p14:cNvContentPartPr/>
                <p14:nvPr/>
              </p14:nvContentPartPr>
              <p14:xfrm>
                <a:off x="6843862" y="5222782"/>
                <a:ext cx="128880" cy="167040"/>
              </p14:xfrm>
            </p:contentPart>
          </mc:Choice>
          <mc:Fallback>
            <p:pic>
              <p:nvPicPr>
                <p:cNvPr id="164" name="Freihand 163">
                  <a:extLst>
                    <a:ext uri="{FF2B5EF4-FFF2-40B4-BE49-F238E27FC236}">
                      <a16:creationId xmlns:a16="http://schemas.microsoft.com/office/drawing/2014/main" id="{1ED8B2CA-51D2-40AD-46AB-6F14601FA6DE}"/>
                    </a:ext>
                  </a:extLst>
                </p:cNvPr>
                <p:cNvPicPr/>
                <p:nvPr/>
              </p:nvPicPr>
              <p:blipFill>
                <a:blip r:embed="rId271"/>
                <a:stretch>
                  <a:fillRect/>
                </a:stretch>
              </p:blipFill>
              <p:spPr>
                <a:xfrm>
                  <a:off x="6834862" y="5213782"/>
                  <a:ext cx="146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5" name="Freihand 164">
                  <a:extLst>
                    <a:ext uri="{FF2B5EF4-FFF2-40B4-BE49-F238E27FC236}">
                      <a16:creationId xmlns:a16="http://schemas.microsoft.com/office/drawing/2014/main" id="{0D58846D-E5AC-C442-B247-77AEBAE6DF25}"/>
                    </a:ext>
                  </a:extLst>
                </p14:cNvPr>
                <p14:cNvContentPartPr/>
                <p14:nvPr/>
              </p14:nvContentPartPr>
              <p14:xfrm>
                <a:off x="7038262" y="5184982"/>
                <a:ext cx="92520" cy="231120"/>
              </p14:xfrm>
            </p:contentPart>
          </mc:Choice>
          <mc:Fallback>
            <p:pic>
              <p:nvPicPr>
                <p:cNvPr id="165" name="Freihand 164">
                  <a:extLst>
                    <a:ext uri="{FF2B5EF4-FFF2-40B4-BE49-F238E27FC236}">
                      <a16:creationId xmlns:a16="http://schemas.microsoft.com/office/drawing/2014/main" id="{0D58846D-E5AC-C442-B247-77AEBAE6DF25}"/>
                    </a:ext>
                  </a:extLst>
                </p:cNvPr>
                <p:cNvPicPr/>
                <p:nvPr/>
              </p:nvPicPr>
              <p:blipFill>
                <a:blip r:embed="rId273"/>
                <a:stretch>
                  <a:fillRect/>
                </a:stretch>
              </p:blipFill>
              <p:spPr>
                <a:xfrm>
                  <a:off x="7029262" y="5176342"/>
                  <a:ext cx="1101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 name="Freihand 166">
                  <a:extLst>
                    <a:ext uri="{FF2B5EF4-FFF2-40B4-BE49-F238E27FC236}">
                      <a16:creationId xmlns:a16="http://schemas.microsoft.com/office/drawing/2014/main" id="{86F5037D-D856-C44D-38A8-87118FAD220F}"/>
                    </a:ext>
                  </a:extLst>
                </p14:cNvPr>
                <p14:cNvContentPartPr/>
                <p14:nvPr/>
              </p14:nvContentPartPr>
              <p14:xfrm>
                <a:off x="6288022" y="4950622"/>
                <a:ext cx="167040" cy="209520"/>
              </p14:xfrm>
            </p:contentPart>
          </mc:Choice>
          <mc:Fallback>
            <p:pic>
              <p:nvPicPr>
                <p:cNvPr id="167" name="Freihand 166">
                  <a:extLst>
                    <a:ext uri="{FF2B5EF4-FFF2-40B4-BE49-F238E27FC236}">
                      <a16:creationId xmlns:a16="http://schemas.microsoft.com/office/drawing/2014/main" id="{86F5037D-D856-C44D-38A8-87118FAD220F}"/>
                    </a:ext>
                  </a:extLst>
                </p:cNvPr>
                <p:cNvPicPr/>
                <p:nvPr/>
              </p:nvPicPr>
              <p:blipFill>
                <a:blip r:embed="rId275"/>
                <a:stretch>
                  <a:fillRect/>
                </a:stretch>
              </p:blipFill>
              <p:spPr>
                <a:xfrm>
                  <a:off x="6279022" y="4941622"/>
                  <a:ext cx="1846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8" name="Freihand 167">
                  <a:extLst>
                    <a:ext uri="{FF2B5EF4-FFF2-40B4-BE49-F238E27FC236}">
                      <a16:creationId xmlns:a16="http://schemas.microsoft.com/office/drawing/2014/main" id="{18C0785B-6C14-2C20-30D2-64272C39203D}"/>
                    </a:ext>
                  </a:extLst>
                </p14:cNvPr>
                <p14:cNvContentPartPr/>
                <p14:nvPr/>
              </p14:nvContentPartPr>
              <p14:xfrm>
                <a:off x="6489622" y="4918222"/>
                <a:ext cx="105480" cy="230760"/>
              </p14:xfrm>
            </p:contentPart>
          </mc:Choice>
          <mc:Fallback>
            <p:pic>
              <p:nvPicPr>
                <p:cNvPr id="168" name="Freihand 167">
                  <a:extLst>
                    <a:ext uri="{FF2B5EF4-FFF2-40B4-BE49-F238E27FC236}">
                      <a16:creationId xmlns:a16="http://schemas.microsoft.com/office/drawing/2014/main" id="{18C0785B-6C14-2C20-30D2-64272C39203D}"/>
                    </a:ext>
                  </a:extLst>
                </p:cNvPr>
                <p:cNvPicPr/>
                <p:nvPr/>
              </p:nvPicPr>
              <p:blipFill>
                <a:blip r:embed="rId277"/>
                <a:stretch>
                  <a:fillRect/>
                </a:stretch>
              </p:blipFill>
              <p:spPr>
                <a:xfrm>
                  <a:off x="6480982" y="4909222"/>
                  <a:ext cx="1231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Freihand 169">
                  <a:extLst>
                    <a:ext uri="{FF2B5EF4-FFF2-40B4-BE49-F238E27FC236}">
                      <a16:creationId xmlns:a16="http://schemas.microsoft.com/office/drawing/2014/main" id="{EB3988B8-5DF3-9FC9-419F-74B021A8FE7B}"/>
                    </a:ext>
                  </a:extLst>
                </p14:cNvPr>
                <p14:cNvContentPartPr/>
                <p14:nvPr/>
              </p14:nvContentPartPr>
              <p14:xfrm>
                <a:off x="7185142" y="4617982"/>
                <a:ext cx="167400" cy="21600"/>
              </p14:xfrm>
            </p:contentPart>
          </mc:Choice>
          <mc:Fallback>
            <p:pic>
              <p:nvPicPr>
                <p:cNvPr id="170" name="Freihand 169">
                  <a:extLst>
                    <a:ext uri="{FF2B5EF4-FFF2-40B4-BE49-F238E27FC236}">
                      <a16:creationId xmlns:a16="http://schemas.microsoft.com/office/drawing/2014/main" id="{EB3988B8-5DF3-9FC9-419F-74B021A8FE7B}"/>
                    </a:ext>
                  </a:extLst>
                </p:cNvPr>
                <p:cNvPicPr/>
                <p:nvPr/>
              </p:nvPicPr>
              <p:blipFill>
                <a:blip r:embed="rId279"/>
                <a:stretch>
                  <a:fillRect/>
                </a:stretch>
              </p:blipFill>
              <p:spPr>
                <a:xfrm>
                  <a:off x="7176142" y="4608982"/>
                  <a:ext cx="185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31FF15A6-E026-EE49-059A-9724EA19CBDD}"/>
                    </a:ext>
                  </a:extLst>
                </p14:cNvPr>
                <p14:cNvContentPartPr/>
                <p14:nvPr/>
              </p14:nvContentPartPr>
              <p14:xfrm>
                <a:off x="7319062" y="4560382"/>
                <a:ext cx="113400" cy="140040"/>
              </p14:xfrm>
            </p:contentPart>
          </mc:Choice>
          <mc:Fallback>
            <p:pic>
              <p:nvPicPr>
                <p:cNvPr id="171" name="Freihand 170">
                  <a:extLst>
                    <a:ext uri="{FF2B5EF4-FFF2-40B4-BE49-F238E27FC236}">
                      <a16:creationId xmlns:a16="http://schemas.microsoft.com/office/drawing/2014/main" id="{31FF15A6-E026-EE49-059A-9724EA19CBDD}"/>
                    </a:ext>
                  </a:extLst>
                </p:cNvPr>
                <p:cNvPicPr/>
                <p:nvPr/>
              </p:nvPicPr>
              <p:blipFill>
                <a:blip r:embed="rId281"/>
                <a:stretch>
                  <a:fillRect/>
                </a:stretch>
              </p:blipFill>
              <p:spPr>
                <a:xfrm>
                  <a:off x="7310422" y="4551742"/>
                  <a:ext cx="131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3" name="Freihand 172">
                  <a:extLst>
                    <a:ext uri="{FF2B5EF4-FFF2-40B4-BE49-F238E27FC236}">
                      <a16:creationId xmlns:a16="http://schemas.microsoft.com/office/drawing/2014/main" id="{0FE67242-20CB-E09B-88B4-E39BC19BC15F}"/>
                    </a:ext>
                  </a:extLst>
                </p14:cNvPr>
                <p14:cNvContentPartPr/>
                <p14:nvPr/>
              </p14:nvContentPartPr>
              <p14:xfrm>
                <a:off x="7541542" y="4466062"/>
                <a:ext cx="86760" cy="196560"/>
              </p14:xfrm>
            </p:contentPart>
          </mc:Choice>
          <mc:Fallback>
            <p:pic>
              <p:nvPicPr>
                <p:cNvPr id="173" name="Freihand 172">
                  <a:extLst>
                    <a:ext uri="{FF2B5EF4-FFF2-40B4-BE49-F238E27FC236}">
                      <a16:creationId xmlns:a16="http://schemas.microsoft.com/office/drawing/2014/main" id="{0FE67242-20CB-E09B-88B4-E39BC19BC15F}"/>
                    </a:ext>
                  </a:extLst>
                </p:cNvPr>
                <p:cNvPicPr/>
                <p:nvPr/>
              </p:nvPicPr>
              <p:blipFill>
                <a:blip r:embed="rId283"/>
                <a:stretch>
                  <a:fillRect/>
                </a:stretch>
              </p:blipFill>
              <p:spPr>
                <a:xfrm>
                  <a:off x="7532542" y="4457422"/>
                  <a:ext cx="104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 name="Freihand 173">
                  <a:extLst>
                    <a:ext uri="{FF2B5EF4-FFF2-40B4-BE49-F238E27FC236}">
                      <a16:creationId xmlns:a16="http://schemas.microsoft.com/office/drawing/2014/main" id="{CCEB2A97-F577-2826-45AA-F107DEF7A9E3}"/>
                    </a:ext>
                  </a:extLst>
                </p14:cNvPr>
                <p14:cNvContentPartPr/>
                <p14:nvPr/>
              </p14:nvContentPartPr>
              <p14:xfrm>
                <a:off x="7580062" y="4433302"/>
                <a:ext cx="77760" cy="210600"/>
              </p14:xfrm>
            </p:contentPart>
          </mc:Choice>
          <mc:Fallback>
            <p:pic>
              <p:nvPicPr>
                <p:cNvPr id="174" name="Freihand 173">
                  <a:extLst>
                    <a:ext uri="{FF2B5EF4-FFF2-40B4-BE49-F238E27FC236}">
                      <a16:creationId xmlns:a16="http://schemas.microsoft.com/office/drawing/2014/main" id="{CCEB2A97-F577-2826-45AA-F107DEF7A9E3}"/>
                    </a:ext>
                  </a:extLst>
                </p:cNvPr>
                <p:cNvPicPr/>
                <p:nvPr/>
              </p:nvPicPr>
              <p:blipFill>
                <a:blip r:embed="rId285"/>
                <a:stretch>
                  <a:fillRect/>
                </a:stretch>
              </p:blipFill>
              <p:spPr>
                <a:xfrm>
                  <a:off x="7571422" y="4424302"/>
                  <a:ext cx="954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5" name="Freihand 174">
                  <a:extLst>
                    <a:ext uri="{FF2B5EF4-FFF2-40B4-BE49-F238E27FC236}">
                      <a16:creationId xmlns:a16="http://schemas.microsoft.com/office/drawing/2014/main" id="{4B7B8099-8A3C-C87F-C29C-FE308A6080DD}"/>
                    </a:ext>
                  </a:extLst>
                </p14:cNvPr>
                <p14:cNvContentPartPr/>
                <p14:nvPr/>
              </p14:nvContentPartPr>
              <p14:xfrm>
                <a:off x="7711462" y="4496302"/>
                <a:ext cx="109800" cy="330120"/>
              </p14:xfrm>
            </p:contentPart>
          </mc:Choice>
          <mc:Fallback>
            <p:pic>
              <p:nvPicPr>
                <p:cNvPr id="175" name="Freihand 174">
                  <a:extLst>
                    <a:ext uri="{FF2B5EF4-FFF2-40B4-BE49-F238E27FC236}">
                      <a16:creationId xmlns:a16="http://schemas.microsoft.com/office/drawing/2014/main" id="{4B7B8099-8A3C-C87F-C29C-FE308A6080DD}"/>
                    </a:ext>
                  </a:extLst>
                </p:cNvPr>
                <p:cNvPicPr/>
                <p:nvPr/>
              </p:nvPicPr>
              <p:blipFill>
                <a:blip r:embed="rId287"/>
                <a:stretch>
                  <a:fillRect/>
                </a:stretch>
              </p:blipFill>
              <p:spPr>
                <a:xfrm>
                  <a:off x="7702462" y="4487302"/>
                  <a:ext cx="1274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6" name="Freihand 175">
                  <a:extLst>
                    <a:ext uri="{FF2B5EF4-FFF2-40B4-BE49-F238E27FC236}">
                      <a16:creationId xmlns:a16="http://schemas.microsoft.com/office/drawing/2014/main" id="{69307A5F-AAB5-09EE-D1B9-84FF47955B55}"/>
                    </a:ext>
                  </a:extLst>
                </p14:cNvPr>
                <p14:cNvContentPartPr/>
                <p14:nvPr/>
              </p14:nvContentPartPr>
              <p14:xfrm>
                <a:off x="7845382" y="4401982"/>
                <a:ext cx="523440" cy="217800"/>
              </p14:xfrm>
            </p:contentPart>
          </mc:Choice>
          <mc:Fallback>
            <p:pic>
              <p:nvPicPr>
                <p:cNvPr id="176" name="Freihand 175">
                  <a:extLst>
                    <a:ext uri="{FF2B5EF4-FFF2-40B4-BE49-F238E27FC236}">
                      <a16:creationId xmlns:a16="http://schemas.microsoft.com/office/drawing/2014/main" id="{69307A5F-AAB5-09EE-D1B9-84FF47955B55}"/>
                    </a:ext>
                  </a:extLst>
                </p:cNvPr>
                <p:cNvPicPr/>
                <p:nvPr/>
              </p:nvPicPr>
              <p:blipFill>
                <a:blip r:embed="rId289"/>
                <a:stretch>
                  <a:fillRect/>
                </a:stretch>
              </p:blipFill>
              <p:spPr>
                <a:xfrm>
                  <a:off x="7836382" y="4393342"/>
                  <a:ext cx="541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7" name="Freihand 176">
                  <a:extLst>
                    <a:ext uri="{FF2B5EF4-FFF2-40B4-BE49-F238E27FC236}">
                      <a16:creationId xmlns:a16="http://schemas.microsoft.com/office/drawing/2014/main" id="{C21A013B-529C-D161-1806-D23ACEEDAD68}"/>
                    </a:ext>
                  </a:extLst>
                </p14:cNvPr>
                <p14:cNvContentPartPr/>
                <p14:nvPr/>
              </p14:nvContentPartPr>
              <p14:xfrm>
                <a:off x="8115742" y="4360942"/>
                <a:ext cx="1440" cy="11160"/>
              </p14:xfrm>
            </p:contentPart>
          </mc:Choice>
          <mc:Fallback>
            <p:pic>
              <p:nvPicPr>
                <p:cNvPr id="177" name="Freihand 176">
                  <a:extLst>
                    <a:ext uri="{FF2B5EF4-FFF2-40B4-BE49-F238E27FC236}">
                      <a16:creationId xmlns:a16="http://schemas.microsoft.com/office/drawing/2014/main" id="{C21A013B-529C-D161-1806-D23ACEEDAD68}"/>
                    </a:ext>
                  </a:extLst>
                </p:cNvPr>
                <p:cNvPicPr/>
                <p:nvPr/>
              </p:nvPicPr>
              <p:blipFill>
                <a:blip r:embed="rId291"/>
                <a:stretch>
                  <a:fillRect/>
                </a:stretch>
              </p:blipFill>
              <p:spPr>
                <a:xfrm>
                  <a:off x="8107102" y="4352302"/>
                  <a:ext cx="19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0" name="Freihand 199">
                  <a:extLst>
                    <a:ext uri="{FF2B5EF4-FFF2-40B4-BE49-F238E27FC236}">
                      <a16:creationId xmlns:a16="http://schemas.microsoft.com/office/drawing/2014/main" id="{738260F9-15E9-0DBF-FD53-4FA882BFDDA0}"/>
                    </a:ext>
                  </a:extLst>
                </p14:cNvPr>
                <p14:cNvContentPartPr/>
                <p14:nvPr/>
              </p14:nvContentPartPr>
              <p14:xfrm>
                <a:off x="6044662" y="5824702"/>
                <a:ext cx="203760" cy="168120"/>
              </p14:xfrm>
            </p:contentPart>
          </mc:Choice>
          <mc:Fallback>
            <p:pic>
              <p:nvPicPr>
                <p:cNvPr id="200" name="Freihand 199">
                  <a:extLst>
                    <a:ext uri="{FF2B5EF4-FFF2-40B4-BE49-F238E27FC236}">
                      <a16:creationId xmlns:a16="http://schemas.microsoft.com/office/drawing/2014/main" id="{738260F9-15E9-0DBF-FD53-4FA882BFDDA0}"/>
                    </a:ext>
                  </a:extLst>
                </p:cNvPr>
                <p:cNvPicPr/>
                <p:nvPr/>
              </p:nvPicPr>
              <p:blipFill>
                <a:blip r:embed="rId293"/>
                <a:stretch>
                  <a:fillRect/>
                </a:stretch>
              </p:blipFill>
              <p:spPr>
                <a:xfrm>
                  <a:off x="6035662" y="5815702"/>
                  <a:ext cx="221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1" name="Freihand 200">
                  <a:extLst>
                    <a:ext uri="{FF2B5EF4-FFF2-40B4-BE49-F238E27FC236}">
                      <a16:creationId xmlns:a16="http://schemas.microsoft.com/office/drawing/2014/main" id="{EFFFB4E9-FABE-7D87-B858-6DC134D81F0D}"/>
                    </a:ext>
                  </a:extLst>
                </p14:cNvPr>
                <p14:cNvContentPartPr/>
                <p14:nvPr/>
              </p14:nvContentPartPr>
              <p14:xfrm>
                <a:off x="6282982" y="5806342"/>
                <a:ext cx="164520" cy="300600"/>
              </p14:xfrm>
            </p:contentPart>
          </mc:Choice>
          <mc:Fallback>
            <p:pic>
              <p:nvPicPr>
                <p:cNvPr id="201" name="Freihand 200">
                  <a:extLst>
                    <a:ext uri="{FF2B5EF4-FFF2-40B4-BE49-F238E27FC236}">
                      <a16:creationId xmlns:a16="http://schemas.microsoft.com/office/drawing/2014/main" id="{EFFFB4E9-FABE-7D87-B858-6DC134D81F0D}"/>
                    </a:ext>
                  </a:extLst>
                </p:cNvPr>
                <p:cNvPicPr/>
                <p:nvPr/>
              </p:nvPicPr>
              <p:blipFill>
                <a:blip r:embed="rId295"/>
                <a:stretch>
                  <a:fillRect/>
                </a:stretch>
              </p:blipFill>
              <p:spPr>
                <a:xfrm>
                  <a:off x="6274342" y="5797702"/>
                  <a:ext cx="1821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2" name="Freihand 201">
                  <a:extLst>
                    <a:ext uri="{FF2B5EF4-FFF2-40B4-BE49-F238E27FC236}">
                      <a16:creationId xmlns:a16="http://schemas.microsoft.com/office/drawing/2014/main" id="{D21D57F2-E70F-10D2-B92C-47BC596A9F8D}"/>
                    </a:ext>
                  </a:extLst>
                </p14:cNvPr>
                <p14:cNvContentPartPr/>
                <p14:nvPr/>
              </p14:nvContentPartPr>
              <p14:xfrm>
                <a:off x="6427342" y="5736142"/>
                <a:ext cx="95400" cy="206280"/>
              </p14:xfrm>
            </p:contentPart>
          </mc:Choice>
          <mc:Fallback>
            <p:pic>
              <p:nvPicPr>
                <p:cNvPr id="202" name="Freihand 201">
                  <a:extLst>
                    <a:ext uri="{FF2B5EF4-FFF2-40B4-BE49-F238E27FC236}">
                      <a16:creationId xmlns:a16="http://schemas.microsoft.com/office/drawing/2014/main" id="{D21D57F2-E70F-10D2-B92C-47BC596A9F8D}"/>
                    </a:ext>
                  </a:extLst>
                </p:cNvPr>
                <p:cNvPicPr/>
                <p:nvPr/>
              </p:nvPicPr>
              <p:blipFill>
                <a:blip r:embed="rId297"/>
                <a:stretch>
                  <a:fillRect/>
                </a:stretch>
              </p:blipFill>
              <p:spPr>
                <a:xfrm>
                  <a:off x="6418702" y="5727142"/>
                  <a:ext cx="113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3" name="Freihand 202">
                  <a:extLst>
                    <a:ext uri="{FF2B5EF4-FFF2-40B4-BE49-F238E27FC236}">
                      <a16:creationId xmlns:a16="http://schemas.microsoft.com/office/drawing/2014/main" id="{434A7005-B3DB-E2DF-F1F3-F80B11B6266F}"/>
                    </a:ext>
                  </a:extLst>
                </p14:cNvPr>
                <p14:cNvContentPartPr/>
                <p14:nvPr/>
              </p14:nvContentPartPr>
              <p14:xfrm>
                <a:off x="6585022" y="5803462"/>
                <a:ext cx="210240" cy="110160"/>
              </p14:xfrm>
            </p:contentPart>
          </mc:Choice>
          <mc:Fallback>
            <p:pic>
              <p:nvPicPr>
                <p:cNvPr id="203" name="Freihand 202">
                  <a:extLst>
                    <a:ext uri="{FF2B5EF4-FFF2-40B4-BE49-F238E27FC236}">
                      <a16:creationId xmlns:a16="http://schemas.microsoft.com/office/drawing/2014/main" id="{434A7005-B3DB-E2DF-F1F3-F80B11B6266F}"/>
                    </a:ext>
                  </a:extLst>
                </p:cNvPr>
                <p:cNvPicPr/>
                <p:nvPr/>
              </p:nvPicPr>
              <p:blipFill>
                <a:blip r:embed="rId299"/>
                <a:stretch>
                  <a:fillRect/>
                </a:stretch>
              </p:blipFill>
              <p:spPr>
                <a:xfrm>
                  <a:off x="6576022" y="5794822"/>
                  <a:ext cx="227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4" name="Freihand 203">
                  <a:extLst>
                    <a:ext uri="{FF2B5EF4-FFF2-40B4-BE49-F238E27FC236}">
                      <a16:creationId xmlns:a16="http://schemas.microsoft.com/office/drawing/2014/main" id="{695C1EB9-74CE-0EF5-4C8E-CE90109A0CEB}"/>
                    </a:ext>
                  </a:extLst>
                </p14:cNvPr>
                <p14:cNvContentPartPr/>
                <p14:nvPr/>
              </p14:nvContentPartPr>
              <p14:xfrm>
                <a:off x="6965182" y="5764222"/>
                <a:ext cx="173880" cy="160560"/>
              </p14:xfrm>
            </p:contentPart>
          </mc:Choice>
          <mc:Fallback>
            <p:pic>
              <p:nvPicPr>
                <p:cNvPr id="204" name="Freihand 203">
                  <a:extLst>
                    <a:ext uri="{FF2B5EF4-FFF2-40B4-BE49-F238E27FC236}">
                      <a16:creationId xmlns:a16="http://schemas.microsoft.com/office/drawing/2014/main" id="{695C1EB9-74CE-0EF5-4C8E-CE90109A0CEB}"/>
                    </a:ext>
                  </a:extLst>
                </p:cNvPr>
                <p:cNvPicPr/>
                <p:nvPr/>
              </p:nvPicPr>
              <p:blipFill>
                <a:blip r:embed="rId301"/>
                <a:stretch>
                  <a:fillRect/>
                </a:stretch>
              </p:blipFill>
              <p:spPr>
                <a:xfrm>
                  <a:off x="6956182" y="5755222"/>
                  <a:ext cx="191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5" name="Freihand 204">
                  <a:extLst>
                    <a:ext uri="{FF2B5EF4-FFF2-40B4-BE49-F238E27FC236}">
                      <a16:creationId xmlns:a16="http://schemas.microsoft.com/office/drawing/2014/main" id="{56AC0A86-ACCD-2EB5-BCCE-97C4677DDC09}"/>
                    </a:ext>
                  </a:extLst>
                </p14:cNvPr>
                <p14:cNvContentPartPr/>
                <p14:nvPr/>
              </p14:nvContentPartPr>
              <p14:xfrm>
                <a:off x="7104862" y="5721022"/>
                <a:ext cx="57960" cy="185040"/>
              </p14:xfrm>
            </p:contentPart>
          </mc:Choice>
          <mc:Fallback>
            <p:pic>
              <p:nvPicPr>
                <p:cNvPr id="205" name="Freihand 204">
                  <a:extLst>
                    <a:ext uri="{FF2B5EF4-FFF2-40B4-BE49-F238E27FC236}">
                      <a16:creationId xmlns:a16="http://schemas.microsoft.com/office/drawing/2014/main" id="{56AC0A86-ACCD-2EB5-BCCE-97C4677DDC09}"/>
                    </a:ext>
                  </a:extLst>
                </p:cNvPr>
                <p:cNvPicPr/>
                <p:nvPr/>
              </p:nvPicPr>
              <p:blipFill>
                <a:blip r:embed="rId303"/>
                <a:stretch>
                  <a:fillRect/>
                </a:stretch>
              </p:blipFill>
              <p:spPr>
                <a:xfrm>
                  <a:off x="7096222" y="5712382"/>
                  <a:ext cx="75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6" name="Freihand 205">
                  <a:extLst>
                    <a:ext uri="{FF2B5EF4-FFF2-40B4-BE49-F238E27FC236}">
                      <a16:creationId xmlns:a16="http://schemas.microsoft.com/office/drawing/2014/main" id="{A120C246-B3B0-BCD8-19D8-5E45D2E731E5}"/>
                    </a:ext>
                  </a:extLst>
                </p14:cNvPr>
                <p14:cNvContentPartPr/>
                <p14:nvPr/>
              </p14:nvContentPartPr>
              <p14:xfrm>
                <a:off x="7089022" y="5656582"/>
                <a:ext cx="9720" cy="28080"/>
              </p14:xfrm>
            </p:contentPart>
          </mc:Choice>
          <mc:Fallback>
            <p:pic>
              <p:nvPicPr>
                <p:cNvPr id="206" name="Freihand 205">
                  <a:extLst>
                    <a:ext uri="{FF2B5EF4-FFF2-40B4-BE49-F238E27FC236}">
                      <a16:creationId xmlns:a16="http://schemas.microsoft.com/office/drawing/2014/main" id="{A120C246-B3B0-BCD8-19D8-5E45D2E731E5}"/>
                    </a:ext>
                  </a:extLst>
                </p:cNvPr>
                <p:cNvPicPr/>
                <p:nvPr/>
              </p:nvPicPr>
              <p:blipFill>
                <a:blip r:embed="rId305"/>
                <a:stretch>
                  <a:fillRect/>
                </a:stretch>
              </p:blipFill>
              <p:spPr>
                <a:xfrm>
                  <a:off x="7080022" y="5647582"/>
                  <a:ext cx="27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7" name="Freihand 206">
                  <a:extLst>
                    <a:ext uri="{FF2B5EF4-FFF2-40B4-BE49-F238E27FC236}">
                      <a16:creationId xmlns:a16="http://schemas.microsoft.com/office/drawing/2014/main" id="{7988C989-60FA-5FB5-70FF-76A4110E8D70}"/>
                    </a:ext>
                  </a:extLst>
                </p14:cNvPr>
                <p14:cNvContentPartPr/>
                <p14:nvPr/>
              </p14:nvContentPartPr>
              <p14:xfrm>
                <a:off x="7192702" y="5596102"/>
                <a:ext cx="123120" cy="237240"/>
              </p14:xfrm>
            </p:contentPart>
          </mc:Choice>
          <mc:Fallback>
            <p:pic>
              <p:nvPicPr>
                <p:cNvPr id="207" name="Freihand 206">
                  <a:extLst>
                    <a:ext uri="{FF2B5EF4-FFF2-40B4-BE49-F238E27FC236}">
                      <a16:creationId xmlns:a16="http://schemas.microsoft.com/office/drawing/2014/main" id="{7988C989-60FA-5FB5-70FF-76A4110E8D70}"/>
                    </a:ext>
                  </a:extLst>
                </p:cNvPr>
                <p:cNvPicPr/>
                <p:nvPr/>
              </p:nvPicPr>
              <p:blipFill>
                <a:blip r:embed="rId307"/>
                <a:stretch>
                  <a:fillRect/>
                </a:stretch>
              </p:blipFill>
              <p:spPr>
                <a:xfrm>
                  <a:off x="7184062" y="5587462"/>
                  <a:ext cx="1407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8" name="Freihand 207">
                  <a:extLst>
                    <a:ext uri="{FF2B5EF4-FFF2-40B4-BE49-F238E27FC236}">
                      <a16:creationId xmlns:a16="http://schemas.microsoft.com/office/drawing/2014/main" id="{A06826C9-E4C2-F526-0726-289A19243974}"/>
                    </a:ext>
                  </a:extLst>
                </p14:cNvPr>
                <p14:cNvContentPartPr/>
                <p14:nvPr/>
              </p14:nvContentPartPr>
              <p14:xfrm>
                <a:off x="7411942" y="5665582"/>
                <a:ext cx="147240" cy="203040"/>
              </p14:xfrm>
            </p:contentPart>
          </mc:Choice>
          <mc:Fallback>
            <p:pic>
              <p:nvPicPr>
                <p:cNvPr id="208" name="Freihand 207">
                  <a:extLst>
                    <a:ext uri="{FF2B5EF4-FFF2-40B4-BE49-F238E27FC236}">
                      <a16:creationId xmlns:a16="http://schemas.microsoft.com/office/drawing/2014/main" id="{A06826C9-E4C2-F526-0726-289A19243974}"/>
                    </a:ext>
                  </a:extLst>
                </p:cNvPr>
                <p:cNvPicPr/>
                <p:nvPr/>
              </p:nvPicPr>
              <p:blipFill>
                <a:blip r:embed="rId309"/>
                <a:stretch>
                  <a:fillRect/>
                </a:stretch>
              </p:blipFill>
              <p:spPr>
                <a:xfrm>
                  <a:off x="7403302" y="5656582"/>
                  <a:ext cx="164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9" name="Freihand 208">
                  <a:extLst>
                    <a:ext uri="{FF2B5EF4-FFF2-40B4-BE49-F238E27FC236}">
                      <a16:creationId xmlns:a16="http://schemas.microsoft.com/office/drawing/2014/main" id="{CD4B6AC7-667F-741E-8873-8786B4EAF402}"/>
                    </a:ext>
                  </a:extLst>
                </p14:cNvPr>
                <p14:cNvContentPartPr/>
                <p14:nvPr/>
              </p14:nvContentPartPr>
              <p14:xfrm>
                <a:off x="7431022" y="5715262"/>
                <a:ext cx="93600" cy="51840"/>
              </p14:xfrm>
            </p:contentPart>
          </mc:Choice>
          <mc:Fallback>
            <p:pic>
              <p:nvPicPr>
                <p:cNvPr id="209" name="Freihand 208">
                  <a:extLst>
                    <a:ext uri="{FF2B5EF4-FFF2-40B4-BE49-F238E27FC236}">
                      <a16:creationId xmlns:a16="http://schemas.microsoft.com/office/drawing/2014/main" id="{CD4B6AC7-667F-741E-8873-8786B4EAF402}"/>
                    </a:ext>
                  </a:extLst>
                </p:cNvPr>
                <p:cNvPicPr/>
                <p:nvPr/>
              </p:nvPicPr>
              <p:blipFill>
                <a:blip r:embed="rId311"/>
                <a:stretch>
                  <a:fillRect/>
                </a:stretch>
              </p:blipFill>
              <p:spPr>
                <a:xfrm>
                  <a:off x="7422382" y="5706622"/>
                  <a:ext cx="111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0" name="Freihand 209">
                  <a:extLst>
                    <a:ext uri="{FF2B5EF4-FFF2-40B4-BE49-F238E27FC236}">
                      <a16:creationId xmlns:a16="http://schemas.microsoft.com/office/drawing/2014/main" id="{543C2C67-F1E4-BA31-70AF-07724F8F6878}"/>
                    </a:ext>
                  </a:extLst>
                </p14:cNvPr>
                <p14:cNvContentPartPr/>
                <p14:nvPr/>
              </p14:nvContentPartPr>
              <p14:xfrm>
                <a:off x="7567462" y="5653342"/>
                <a:ext cx="149400" cy="353520"/>
              </p14:xfrm>
            </p:contentPart>
          </mc:Choice>
          <mc:Fallback>
            <p:pic>
              <p:nvPicPr>
                <p:cNvPr id="210" name="Freihand 209">
                  <a:extLst>
                    <a:ext uri="{FF2B5EF4-FFF2-40B4-BE49-F238E27FC236}">
                      <a16:creationId xmlns:a16="http://schemas.microsoft.com/office/drawing/2014/main" id="{543C2C67-F1E4-BA31-70AF-07724F8F6878}"/>
                    </a:ext>
                  </a:extLst>
                </p:cNvPr>
                <p:cNvPicPr/>
                <p:nvPr/>
              </p:nvPicPr>
              <p:blipFill>
                <a:blip r:embed="rId313"/>
                <a:stretch>
                  <a:fillRect/>
                </a:stretch>
              </p:blipFill>
              <p:spPr>
                <a:xfrm>
                  <a:off x="7558822" y="5644702"/>
                  <a:ext cx="16704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 name="Freihand 210">
                  <a:extLst>
                    <a:ext uri="{FF2B5EF4-FFF2-40B4-BE49-F238E27FC236}">
                      <a16:creationId xmlns:a16="http://schemas.microsoft.com/office/drawing/2014/main" id="{A72C8D0C-DDB2-2E62-B964-8DC2DB67D1A6}"/>
                    </a:ext>
                  </a:extLst>
                </p14:cNvPr>
                <p14:cNvContentPartPr/>
                <p14:nvPr/>
              </p14:nvContentPartPr>
              <p14:xfrm>
                <a:off x="7641622" y="5505742"/>
                <a:ext cx="134640" cy="259920"/>
              </p14:xfrm>
            </p:contentPart>
          </mc:Choice>
          <mc:Fallback>
            <p:pic>
              <p:nvPicPr>
                <p:cNvPr id="211" name="Freihand 210">
                  <a:extLst>
                    <a:ext uri="{FF2B5EF4-FFF2-40B4-BE49-F238E27FC236}">
                      <a16:creationId xmlns:a16="http://schemas.microsoft.com/office/drawing/2014/main" id="{A72C8D0C-DDB2-2E62-B964-8DC2DB67D1A6}"/>
                    </a:ext>
                  </a:extLst>
                </p:cNvPr>
                <p:cNvPicPr/>
                <p:nvPr/>
              </p:nvPicPr>
              <p:blipFill>
                <a:blip r:embed="rId315"/>
                <a:stretch>
                  <a:fillRect/>
                </a:stretch>
              </p:blipFill>
              <p:spPr>
                <a:xfrm>
                  <a:off x="7632982" y="5496742"/>
                  <a:ext cx="1522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2" name="Freihand 211">
                  <a:extLst>
                    <a:ext uri="{FF2B5EF4-FFF2-40B4-BE49-F238E27FC236}">
                      <a16:creationId xmlns:a16="http://schemas.microsoft.com/office/drawing/2014/main" id="{BA129713-2C37-7461-E4D4-D2D53A96F040}"/>
                    </a:ext>
                  </a:extLst>
                </p14:cNvPr>
                <p14:cNvContentPartPr/>
                <p14:nvPr/>
              </p14:nvContentPartPr>
              <p14:xfrm>
                <a:off x="7800022" y="5462182"/>
                <a:ext cx="142920" cy="264960"/>
              </p14:xfrm>
            </p:contentPart>
          </mc:Choice>
          <mc:Fallback>
            <p:pic>
              <p:nvPicPr>
                <p:cNvPr id="212" name="Freihand 211">
                  <a:extLst>
                    <a:ext uri="{FF2B5EF4-FFF2-40B4-BE49-F238E27FC236}">
                      <a16:creationId xmlns:a16="http://schemas.microsoft.com/office/drawing/2014/main" id="{BA129713-2C37-7461-E4D4-D2D53A96F040}"/>
                    </a:ext>
                  </a:extLst>
                </p:cNvPr>
                <p:cNvPicPr/>
                <p:nvPr/>
              </p:nvPicPr>
              <p:blipFill>
                <a:blip r:embed="rId317"/>
                <a:stretch>
                  <a:fillRect/>
                </a:stretch>
              </p:blipFill>
              <p:spPr>
                <a:xfrm>
                  <a:off x="7791382" y="5453542"/>
                  <a:ext cx="1605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3" name="Freihand 212">
                  <a:extLst>
                    <a:ext uri="{FF2B5EF4-FFF2-40B4-BE49-F238E27FC236}">
                      <a16:creationId xmlns:a16="http://schemas.microsoft.com/office/drawing/2014/main" id="{C33E70BA-1671-DC6C-9E31-7C5B6AAABB1C}"/>
                    </a:ext>
                  </a:extLst>
                </p14:cNvPr>
                <p14:cNvContentPartPr/>
                <p14:nvPr/>
              </p14:nvContentPartPr>
              <p14:xfrm>
                <a:off x="7909462" y="5493502"/>
                <a:ext cx="23040" cy="38520"/>
              </p14:xfrm>
            </p:contentPart>
          </mc:Choice>
          <mc:Fallback>
            <p:pic>
              <p:nvPicPr>
                <p:cNvPr id="213" name="Freihand 212">
                  <a:extLst>
                    <a:ext uri="{FF2B5EF4-FFF2-40B4-BE49-F238E27FC236}">
                      <a16:creationId xmlns:a16="http://schemas.microsoft.com/office/drawing/2014/main" id="{C33E70BA-1671-DC6C-9E31-7C5B6AAABB1C}"/>
                    </a:ext>
                  </a:extLst>
                </p:cNvPr>
                <p:cNvPicPr/>
                <p:nvPr/>
              </p:nvPicPr>
              <p:blipFill>
                <a:blip r:embed="rId319"/>
                <a:stretch>
                  <a:fillRect/>
                </a:stretch>
              </p:blipFill>
              <p:spPr>
                <a:xfrm>
                  <a:off x="7900462" y="5484502"/>
                  <a:ext cx="40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4" name="Freihand 213">
                  <a:extLst>
                    <a:ext uri="{FF2B5EF4-FFF2-40B4-BE49-F238E27FC236}">
                      <a16:creationId xmlns:a16="http://schemas.microsoft.com/office/drawing/2014/main" id="{44E43A82-D475-4A0F-0F0C-C60C3AC4175E}"/>
                    </a:ext>
                  </a:extLst>
                </p14:cNvPr>
                <p14:cNvContentPartPr/>
                <p14:nvPr/>
              </p14:nvContentPartPr>
              <p14:xfrm>
                <a:off x="7947262" y="5551462"/>
                <a:ext cx="99360" cy="159120"/>
              </p14:xfrm>
            </p:contentPart>
          </mc:Choice>
          <mc:Fallback>
            <p:pic>
              <p:nvPicPr>
                <p:cNvPr id="214" name="Freihand 213">
                  <a:extLst>
                    <a:ext uri="{FF2B5EF4-FFF2-40B4-BE49-F238E27FC236}">
                      <a16:creationId xmlns:a16="http://schemas.microsoft.com/office/drawing/2014/main" id="{44E43A82-D475-4A0F-0F0C-C60C3AC4175E}"/>
                    </a:ext>
                  </a:extLst>
                </p:cNvPr>
                <p:cNvPicPr/>
                <p:nvPr/>
              </p:nvPicPr>
              <p:blipFill>
                <a:blip r:embed="rId321"/>
                <a:stretch>
                  <a:fillRect/>
                </a:stretch>
              </p:blipFill>
              <p:spPr>
                <a:xfrm>
                  <a:off x="7938622" y="5542462"/>
                  <a:ext cx="117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5" name="Freihand 214">
                  <a:extLst>
                    <a:ext uri="{FF2B5EF4-FFF2-40B4-BE49-F238E27FC236}">
                      <a16:creationId xmlns:a16="http://schemas.microsoft.com/office/drawing/2014/main" id="{09D30FFF-F211-9793-3B62-7DB9BD283CCD}"/>
                    </a:ext>
                  </a:extLst>
                </p14:cNvPr>
                <p14:cNvContentPartPr/>
                <p14:nvPr/>
              </p14:nvContentPartPr>
              <p14:xfrm>
                <a:off x="8076142" y="5404942"/>
                <a:ext cx="230040" cy="264960"/>
              </p14:xfrm>
            </p:contentPart>
          </mc:Choice>
          <mc:Fallback>
            <p:pic>
              <p:nvPicPr>
                <p:cNvPr id="215" name="Freihand 214">
                  <a:extLst>
                    <a:ext uri="{FF2B5EF4-FFF2-40B4-BE49-F238E27FC236}">
                      <a16:creationId xmlns:a16="http://schemas.microsoft.com/office/drawing/2014/main" id="{09D30FFF-F211-9793-3B62-7DB9BD283CCD}"/>
                    </a:ext>
                  </a:extLst>
                </p:cNvPr>
                <p:cNvPicPr/>
                <p:nvPr/>
              </p:nvPicPr>
              <p:blipFill>
                <a:blip r:embed="rId323"/>
                <a:stretch>
                  <a:fillRect/>
                </a:stretch>
              </p:blipFill>
              <p:spPr>
                <a:xfrm>
                  <a:off x="8067142" y="5395942"/>
                  <a:ext cx="2476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7" name="Freihand 216">
                  <a:extLst>
                    <a:ext uri="{FF2B5EF4-FFF2-40B4-BE49-F238E27FC236}">
                      <a16:creationId xmlns:a16="http://schemas.microsoft.com/office/drawing/2014/main" id="{8B4AB81B-F1D5-7780-AD33-F62BDED146EA}"/>
                    </a:ext>
                  </a:extLst>
                </p14:cNvPr>
                <p14:cNvContentPartPr/>
                <p14:nvPr/>
              </p14:nvContentPartPr>
              <p14:xfrm>
                <a:off x="6476302" y="6228262"/>
                <a:ext cx="156240" cy="313920"/>
              </p14:xfrm>
            </p:contentPart>
          </mc:Choice>
          <mc:Fallback>
            <p:pic>
              <p:nvPicPr>
                <p:cNvPr id="217" name="Freihand 216">
                  <a:extLst>
                    <a:ext uri="{FF2B5EF4-FFF2-40B4-BE49-F238E27FC236}">
                      <a16:creationId xmlns:a16="http://schemas.microsoft.com/office/drawing/2014/main" id="{8B4AB81B-F1D5-7780-AD33-F62BDED146EA}"/>
                    </a:ext>
                  </a:extLst>
                </p:cNvPr>
                <p:cNvPicPr/>
                <p:nvPr/>
              </p:nvPicPr>
              <p:blipFill>
                <a:blip r:embed="rId325"/>
                <a:stretch>
                  <a:fillRect/>
                </a:stretch>
              </p:blipFill>
              <p:spPr>
                <a:xfrm>
                  <a:off x="6467662" y="6219262"/>
                  <a:ext cx="1738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8" name="Freihand 217">
                  <a:extLst>
                    <a:ext uri="{FF2B5EF4-FFF2-40B4-BE49-F238E27FC236}">
                      <a16:creationId xmlns:a16="http://schemas.microsoft.com/office/drawing/2014/main" id="{4D1E2AA1-0E99-4B92-1144-28D731383EDF}"/>
                    </a:ext>
                  </a:extLst>
                </p14:cNvPr>
                <p14:cNvContentPartPr/>
                <p14:nvPr/>
              </p14:nvContentPartPr>
              <p14:xfrm>
                <a:off x="6671062" y="6292342"/>
                <a:ext cx="103680" cy="176760"/>
              </p14:xfrm>
            </p:contentPart>
          </mc:Choice>
          <mc:Fallback>
            <p:pic>
              <p:nvPicPr>
                <p:cNvPr id="218" name="Freihand 217">
                  <a:extLst>
                    <a:ext uri="{FF2B5EF4-FFF2-40B4-BE49-F238E27FC236}">
                      <a16:creationId xmlns:a16="http://schemas.microsoft.com/office/drawing/2014/main" id="{4D1E2AA1-0E99-4B92-1144-28D731383EDF}"/>
                    </a:ext>
                  </a:extLst>
                </p:cNvPr>
                <p:cNvPicPr/>
                <p:nvPr/>
              </p:nvPicPr>
              <p:blipFill>
                <a:blip r:embed="rId327"/>
                <a:stretch>
                  <a:fillRect/>
                </a:stretch>
              </p:blipFill>
              <p:spPr>
                <a:xfrm>
                  <a:off x="6662062" y="6283342"/>
                  <a:ext cx="121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9" name="Freihand 218">
                  <a:extLst>
                    <a:ext uri="{FF2B5EF4-FFF2-40B4-BE49-F238E27FC236}">
                      <a16:creationId xmlns:a16="http://schemas.microsoft.com/office/drawing/2014/main" id="{F4D1F482-79FC-377E-AA8E-23D1D2407706}"/>
                    </a:ext>
                  </a:extLst>
                </p14:cNvPr>
                <p14:cNvContentPartPr/>
                <p14:nvPr/>
              </p14:nvContentPartPr>
              <p14:xfrm>
                <a:off x="6745582" y="6145822"/>
                <a:ext cx="128520" cy="230400"/>
              </p14:xfrm>
            </p:contentPart>
          </mc:Choice>
          <mc:Fallback>
            <p:pic>
              <p:nvPicPr>
                <p:cNvPr id="219" name="Freihand 218">
                  <a:extLst>
                    <a:ext uri="{FF2B5EF4-FFF2-40B4-BE49-F238E27FC236}">
                      <a16:creationId xmlns:a16="http://schemas.microsoft.com/office/drawing/2014/main" id="{F4D1F482-79FC-377E-AA8E-23D1D2407706}"/>
                    </a:ext>
                  </a:extLst>
                </p:cNvPr>
                <p:cNvPicPr/>
                <p:nvPr/>
              </p:nvPicPr>
              <p:blipFill>
                <a:blip r:embed="rId329"/>
                <a:stretch>
                  <a:fillRect/>
                </a:stretch>
              </p:blipFill>
              <p:spPr>
                <a:xfrm>
                  <a:off x="6736942" y="6136822"/>
                  <a:ext cx="1461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0" name="Freihand 219">
                  <a:extLst>
                    <a:ext uri="{FF2B5EF4-FFF2-40B4-BE49-F238E27FC236}">
                      <a16:creationId xmlns:a16="http://schemas.microsoft.com/office/drawing/2014/main" id="{3BA86558-46CA-5885-9F1E-B12E0E513B12}"/>
                    </a:ext>
                  </a:extLst>
                </p14:cNvPr>
                <p14:cNvContentPartPr/>
                <p14:nvPr/>
              </p14:nvContentPartPr>
              <p14:xfrm>
                <a:off x="6893902" y="6245182"/>
                <a:ext cx="48960" cy="131040"/>
              </p14:xfrm>
            </p:contentPart>
          </mc:Choice>
          <mc:Fallback>
            <p:pic>
              <p:nvPicPr>
                <p:cNvPr id="220" name="Freihand 219">
                  <a:extLst>
                    <a:ext uri="{FF2B5EF4-FFF2-40B4-BE49-F238E27FC236}">
                      <a16:creationId xmlns:a16="http://schemas.microsoft.com/office/drawing/2014/main" id="{3BA86558-46CA-5885-9F1E-B12E0E513B12}"/>
                    </a:ext>
                  </a:extLst>
                </p:cNvPr>
                <p:cNvPicPr/>
                <p:nvPr/>
              </p:nvPicPr>
              <p:blipFill>
                <a:blip r:embed="rId331"/>
                <a:stretch>
                  <a:fillRect/>
                </a:stretch>
              </p:blipFill>
              <p:spPr>
                <a:xfrm>
                  <a:off x="6884902" y="6236542"/>
                  <a:ext cx="66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1" name="Freihand 220">
                  <a:extLst>
                    <a:ext uri="{FF2B5EF4-FFF2-40B4-BE49-F238E27FC236}">
                      <a16:creationId xmlns:a16="http://schemas.microsoft.com/office/drawing/2014/main" id="{C24DF27F-9BD7-EBE6-D2F7-3F84F0FD241A}"/>
                    </a:ext>
                  </a:extLst>
                </p14:cNvPr>
                <p14:cNvContentPartPr/>
                <p14:nvPr/>
              </p14:nvContentPartPr>
              <p14:xfrm>
                <a:off x="6957262" y="6119182"/>
                <a:ext cx="151560" cy="198360"/>
              </p14:xfrm>
            </p:contentPart>
          </mc:Choice>
          <mc:Fallback>
            <p:pic>
              <p:nvPicPr>
                <p:cNvPr id="221" name="Freihand 220">
                  <a:extLst>
                    <a:ext uri="{FF2B5EF4-FFF2-40B4-BE49-F238E27FC236}">
                      <a16:creationId xmlns:a16="http://schemas.microsoft.com/office/drawing/2014/main" id="{C24DF27F-9BD7-EBE6-D2F7-3F84F0FD241A}"/>
                    </a:ext>
                  </a:extLst>
                </p:cNvPr>
                <p:cNvPicPr/>
                <p:nvPr/>
              </p:nvPicPr>
              <p:blipFill>
                <a:blip r:embed="rId333"/>
                <a:stretch>
                  <a:fillRect/>
                </a:stretch>
              </p:blipFill>
              <p:spPr>
                <a:xfrm>
                  <a:off x="6948262" y="6110182"/>
                  <a:ext cx="169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2" name="Freihand 221">
                  <a:extLst>
                    <a:ext uri="{FF2B5EF4-FFF2-40B4-BE49-F238E27FC236}">
                      <a16:creationId xmlns:a16="http://schemas.microsoft.com/office/drawing/2014/main" id="{435C0E4D-5FEF-AD88-6EA3-DFAD4CA7A94A}"/>
                    </a:ext>
                  </a:extLst>
                </p14:cNvPr>
                <p14:cNvContentPartPr/>
                <p14:nvPr/>
              </p14:nvContentPartPr>
              <p14:xfrm>
                <a:off x="7116742" y="6032062"/>
                <a:ext cx="319680" cy="284040"/>
              </p14:xfrm>
            </p:contentPart>
          </mc:Choice>
          <mc:Fallback>
            <p:pic>
              <p:nvPicPr>
                <p:cNvPr id="222" name="Freihand 221">
                  <a:extLst>
                    <a:ext uri="{FF2B5EF4-FFF2-40B4-BE49-F238E27FC236}">
                      <a16:creationId xmlns:a16="http://schemas.microsoft.com/office/drawing/2014/main" id="{435C0E4D-5FEF-AD88-6EA3-DFAD4CA7A94A}"/>
                    </a:ext>
                  </a:extLst>
                </p:cNvPr>
                <p:cNvPicPr/>
                <p:nvPr/>
              </p:nvPicPr>
              <p:blipFill>
                <a:blip r:embed="rId335"/>
                <a:stretch>
                  <a:fillRect/>
                </a:stretch>
              </p:blipFill>
              <p:spPr>
                <a:xfrm>
                  <a:off x="7108102" y="6023062"/>
                  <a:ext cx="3373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3" name="Freihand 222">
                  <a:extLst>
                    <a:ext uri="{FF2B5EF4-FFF2-40B4-BE49-F238E27FC236}">
                      <a16:creationId xmlns:a16="http://schemas.microsoft.com/office/drawing/2014/main" id="{6609EFE4-166C-E427-43C3-81A0CA8636C5}"/>
                    </a:ext>
                  </a:extLst>
                </p14:cNvPr>
                <p14:cNvContentPartPr/>
                <p14:nvPr/>
              </p14:nvContentPartPr>
              <p14:xfrm>
                <a:off x="7172182" y="6034222"/>
                <a:ext cx="6480" cy="12600"/>
              </p14:xfrm>
            </p:contentPart>
          </mc:Choice>
          <mc:Fallback>
            <p:pic>
              <p:nvPicPr>
                <p:cNvPr id="223" name="Freihand 222">
                  <a:extLst>
                    <a:ext uri="{FF2B5EF4-FFF2-40B4-BE49-F238E27FC236}">
                      <a16:creationId xmlns:a16="http://schemas.microsoft.com/office/drawing/2014/main" id="{6609EFE4-166C-E427-43C3-81A0CA8636C5}"/>
                    </a:ext>
                  </a:extLst>
                </p:cNvPr>
                <p:cNvPicPr/>
                <p:nvPr/>
              </p:nvPicPr>
              <p:blipFill>
                <a:blip r:embed="rId337"/>
                <a:stretch>
                  <a:fillRect/>
                </a:stretch>
              </p:blipFill>
              <p:spPr>
                <a:xfrm>
                  <a:off x="7163182" y="6025582"/>
                  <a:ext cx="24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4" name="Freihand 223">
                  <a:extLst>
                    <a:ext uri="{FF2B5EF4-FFF2-40B4-BE49-F238E27FC236}">
                      <a16:creationId xmlns:a16="http://schemas.microsoft.com/office/drawing/2014/main" id="{606CF15B-C13C-FDAB-5C0D-C310D8C7F230}"/>
                    </a:ext>
                  </a:extLst>
                </p14:cNvPr>
                <p14:cNvContentPartPr/>
                <p14:nvPr/>
              </p14:nvContentPartPr>
              <p14:xfrm>
                <a:off x="7550182" y="6174982"/>
                <a:ext cx="36360" cy="112680"/>
              </p14:xfrm>
            </p:contentPart>
          </mc:Choice>
          <mc:Fallback>
            <p:pic>
              <p:nvPicPr>
                <p:cNvPr id="224" name="Freihand 223">
                  <a:extLst>
                    <a:ext uri="{FF2B5EF4-FFF2-40B4-BE49-F238E27FC236}">
                      <a16:creationId xmlns:a16="http://schemas.microsoft.com/office/drawing/2014/main" id="{606CF15B-C13C-FDAB-5C0D-C310D8C7F230}"/>
                    </a:ext>
                  </a:extLst>
                </p:cNvPr>
                <p:cNvPicPr/>
                <p:nvPr/>
              </p:nvPicPr>
              <p:blipFill>
                <a:blip r:embed="rId339"/>
                <a:stretch>
                  <a:fillRect/>
                </a:stretch>
              </p:blipFill>
              <p:spPr>
                <a:xfrm>
                  <a:off x="7541542" y="6166342"/>
                  <a:ext cx="54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5" name="Freihand 224">
                  <a:extLst>
                    <a:ext uri="{FF2B5EF4-FFF2-40B4-BE49-F238E27FC236}">
                      <a16:creationId xmlns:a16="http://schemas.microsoft.com/office/drawing/2014/main" id="{E71B1EA6-DB2C-6FB2-2D72-B5BE5428DA14}"/>
                    </a:ext>
                  </a:extLst>
                </p14:cNvPr>
                <p14:cNvContentPartPr/>
                <p14:nvPr/>
              </p14:nvContentPartPr>
              <p14:xfrm>
                <a:off x="7687342" y="5948902"/>
                <a:ext cx="140400" cy="212040"/>
              </p14:xfrm>
            </p:contentPart>
          </mc:Choice>
          <mc:Fallback>
            <p:pic>
              <p:nvPicPr>
                <p:cNvPr id="225" name="Freihand 224">
                  <a:extLst>
                    <a:ext uri="{FF2B5EF4-FFF2-40B4-BE49-F238E27FC236}">
                      <a16:creationId xmlns:a16="http://schemas.microsoft.com/office/drawing/2014/main" id="{E71B1EA6-DB2C-6FB2-2D72-B5BE5428DA14}"/>
                    </a:ext>
                  </a:extLst>
                </p:cNvPr>
                <p:cNvPicPr/>
                <p:nvPr/>
              </p:nvPicPr>
              <p:blipFill>
                <a:blip r:embed="rId341"/>
                <a:stretch>
                  <a:fillRect/>
                </a:stretch>
              </p:blipFill>
              <p:spPr>
                <a:xfrm>
                  <a:off x="7678702" y="5939902"/>
                  <a:ext cx="158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6" name="Freihand 225">
                  <a:extLst>
                    <a:ext uri="{FF2B5EF4-FFF2-40B4-BE49-F238E27FC236}">
                      <a16:creationId xmlns:a16="http://schemas.microsoft.com/office/drawing/2014/main" id="{C8EC938E-EE50-6601-C189-0C35EB800B20}"/>
                    </a:ext>
                  </a:extLst>
                </p14:cNvPr>
                <p14:cNvContentPartPr/>
                <p14:nvPr/>
              </p14:nvContentPartPr>
              <p14:xfrm>
                <a:off x="7831342" y="5999302"/>
                <a:ext cx="70920" cy="122760"/>
              </p14:xfrm>
            </p:contentPart>
          </mc:Choice>
          <mc:Fallback>
            <p:pic>
              <p:nvPicPr>
                <p:cNvPr id="226" name="Freihand 225">
                  <a:extLst>
                    <a:ext uri="{FF2B5EF4-FFF2-40B4-BE49-F238E27FC236}">
                      <a16:creationId xmlns:a16="http://schemas.microsoft.com/office/drawing/2014/main" id="{C8EC938E-EE50-6601-C189-0C35EB800B20}"/>
                    </a:ext>
                  </a:extLst>
                </p:cNvPr>
                <p:cNvPicPr/>
                <p:nvPr/>
              </p:nvPicPr>
              <p:blipFill>
                <a:blip r:embed="rId343"/>
                <a:stretch>
                  <a:fillRect/>
                </a:stretch>
              </p:blipFill>
              <p:spPr>
                <a:xfrm>
                  <a:off x="7822342" y="5990302"/>
                  <a:ext cx="88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7" name="Freihand 226">
                  <a:extLst>
                    <a:ext uri="{FF2B5EF4-FFF2-40B4-BE49-F238E27FC236}">
                      <a16:creationId xmlns:a16="http://schemas.microsoft.com/office/drawing/2014/main" id="{D5BBBDA5-FA03-F0B9-499C-D69010D61DBA}"/>
                    </a:ext>
                  </a:extLst>
                </p14:cNvPr>
                <p14:cNvContentPartPr/>
                <p14:nvPr/>
              </p14:nvContentPartPr>
              <p14:xfrm>
                <a:off x="7931782" y="5957542"/>
                <a:ext cx="106560" cy="159120"/>
              </p14:xfrm>
            </p:contentPart>
          </mc:Choice>
          <mc:Fallback>
            <p:pic>
              <p:nvPicPr>
                <p:cNvPr id="227" name="Freihand 226">
                  <a:extLst>
                    <a:ext uri="{FF2B5EF4-FFF2-40B4-BE49-F238E27FC236}">
                      <a16:creationId xmlns:a16="http://schemas.microsoft.com/office/drawing/2014/main" id="{D5BBBDA5-FA03-F0B9-499C-D69010D61DBA}"/>
                    </a:ext>
                  </a:extLst>
                </p:cNvPr>
                <p:cNvPicPr/>
                <p:nvPr/>
              </p:nvPicPr>
              <p:blipFill>
                <a:blip r:embed="rId345"/>
                <a:stretch>
                  <a:fillRect/>
                </a:stretch>
              </p:blipFill>
              <p:spPr>
                <a:xfrm>
                  <a:off x="7922782" y="5948902"/>
                  <a:ext cx="124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8" name="Freihand 227">
                  <a:extLst>
                    <a:ext uri="{FF2B5EF4-FFF2-40B4-BE49-F238E27FC236}">
                      <a16:creationId xmlns:a16="http://schemas.microsoft.com/office/drawing/2014/main" id="{6450B8E8-A7E6-E557-B9FA-717C547181F6}"/>
                    </a:ext>
                  </a:extLst>
                </p14:cNvPr>
                <p14:cNvContentPartPr/>
                <p14:nvPr/>
              </p14:nvContentPartPr>
              <p14:xfrm>
                <a:off x="8067862" y="5821822"/>
                <a:ext cx="160560" cy="263880"/>
              </p14:xfrm>
            </p:contentPart>
          </mc:Choice>
          <mc:Fallback>
            <p:pic>
              <p:nvPicPr>
                <p:cNvPr id="228" name="Freihand 227">
                  <a:extLst>
                    <a:ext uri="{FF2B5EF4-FFF2-40B4-BE49-F238E27FC236}">
                      <a16:creationId xmlns:a16="http://schemas.microsoft.com/office/drawing/2014/main" id="{6450B8E8-A7E6-E557-B9FA-717C547181F6}"/>
                    </a:ext>
                  </a:extLst>
                </p:cNvPr>
                <p:cNvPicPr/>
                <p:nvPr/>
              </p:nvPicPr>
              <p:blipFill>
                <a:blip r:embed="rId347"/>
                <a:stretch>
                  <a:fillRect/>
                </a:stretch>
              </p:blipFill>
              <p:spPr>
                <a:xfrm>
                  <a:off x="8059222" y="5813182"/>
                  <a:ext cx="178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9" name="Freihand 228">
                  <a:extLst>
                    <a:ext uri="{FF2B5EF4-FFF2-40B4-BE49-F238E27FC236}">
                      <a16:creationId xmlns:a16="http://schemas.microsoft.com/office/drawing/2014/main" id="{946FB5B7-85CE-0851-753B-311487E84B2B}"/>
                    </a:ext>
                  </a:extLst>
                </p14:cNvPr>
                <p14:cNvContentPartPr/>
                <p14:nvPr/>
              </p14:nvContentPartPr>
              <p14:xfrm>
                <a:off x="8097742" y="5912542"/>
                <a:ext cx="98280" cy="65520"/>
              </p14:xfrm>
            </p:contentPart>
          </mc:Choice>
          <mc:Fallback>
            <p:pic>
              <p:nvPicPr>
                <p:cNvPr id="229" name="Freihand 228">
                  <a:extLst>
                    <a:ext uri="{FF2B5EF4-FFF2-40B4-BE49-F238E27FC236}">
                      <a16:creationId xmlns:a16="http://schemas.microsoft.com/office/drawing/2014/main" id="{946FB5B7-85CE-0851-753B-311487E84B2B}"/>
                    </a:ext>
                  </a:extLst>
                </p:cNvPr>
                <p:cNvPicPr/>
                <p:nvPr/>
              </p:nvPicPr>
              <p:blipFill>
                <a:blip r:embed="rId349"/>
                <a:stretch>
                  <a:fillRect/>
                </a:stretch>
              </p:blipFill>
              <p:spPr>
                <a:xfrm>
                  <a:off x="8089102" y="5903542"/>
                  <a:ext cx="115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0" name="Freihand 229">
                  <a:extLst>
                    <a:ext uri="{FF2B5EF4-FFF2-40B4-BE49-F238E27FC236}">
                      <a16:creationId xmlns:a16="http://schemas.microsoft.com/office/drawing/2014/main" id="{74BC00C5-C81A-BB3C-BEF9-35E2D2C6C14E}"/>
                    </a:ext>
                  </a:extLst>
                </p14:cNvPr>
                <p14:cNvContentPartPr/>
                <p14:nvPr/>
              </p14:nvContentPartPr>
              <p14:xfrm>
                <a:off x="8128702" y="5867902"/>
                <a:ext cx="246600" cy="275760"/>
              </p14:xfrm>
            </p:contentPart>
          </mc:Choice>
          <mc:Fallback>
            <p:pic>
              <p:nvPicPr>
                <p:cNvPr id="230" name="Freihand 229">
                  <a:extLst>
                    <a:ext uri="{FF2B5EF4-FFF2-40B4-BE49-F238E27FC236}">
                      <a16:creationId xmlns:a16="http://schemas.microsoft.com/office/drawing/2014/main" id="{74BC00C5-C81A-BB3C-BEF9-35E2D2C6C14E}"/>
                    </a:ext>
                  </a:extLst>
                </p:cNvPr>
                <p:cNvPicPr/>
                <p:nvPr/>
              </p:nvPicPr>
              <p:blipFill>
                <a:blip r:embed="rId351"/>
                <a:stretch>
                  <a:fillRect/>
                </a:stretch>
              </p:blipFill>
              <p:spPr>
                <a:xfrm>
                  <a:off x="8119702" y="5859262"/>
                  <a:ext cx="2642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1" name="Freihand 230">
                  <a:extLst>
                    <a:ext uri="{FF2B5EF4-FFF2-40B4-BE49-F238E27FC236}">
                      <a16:creationId xmlns:a16="http://schemas.microsoft.com/office/drawing/2014/main" id="{C383DD33-C4CC-1DF8-DE74-C1C8BC194244}"/>
                    </a:ext>
                  </a:extLst>
                </p14:cNvPr>
                <p14:cNvContentPartPr/>
                <p14:nvPr/>
              </p14:nvContentPartPr>
              <p14:xfrm>
                <a:off x="8350462" y="5758822"/>
                <a:ext cx="108000" cy="219600"/>
              </p14:xfrm>
            </p:contentPart>
          </mc:Choice>
          <mc:Fallback>
            <p:pic>
              <p:nvPicPr>
                <p:cNvPr id="231" name="Freihand 230">
                  <a:extLst>
                    <a:ext uri="{FF2B5EF4-FFF2-40B4-BE49-F238E27FC236}">
                      <a16:creationId xmlns:a16="http://schemas.microsoft.com/office/drawing/2014/main" id="{C383DD33-C4CC-1DF8-DE74-C1C8BC194244}"/>
                    </a:ext>
                  </a:extLst>
                </p:cNvPr>
                <p:cNvPicPr/>
                <p:nvPr/>
              </p:nvPicPr>
              <p:blipFill>
                <a:blip r:embed="rId353"/>
                <a:stretch>
                  <a:fillRect/>
                </a:stretch>
              </p:blipFill>
              <p:spPr>
                <a:xfrm>
                  <a:off x="8341462" y="5750182"/>
                  <a:ext cx="1256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2" name="Freihand 231">
                  <a:extLst>
                    <a:ext uri="{FF2B5EF4-FFF2-40B4-BE49-F238E27FC236}">
                      <a16:creationId xmlns:a16="http://schemas.microsoft.com/office/drawing/2014/main" id="{6EDF750C-036A-DBCC-51B7-DD98CE232737}"/>
                    </a:ext>
                  </a:extLst>
                </p14:cNvPr>
                <p14:cNvContentPartPr/>
                <p14:nvPr/>
              </p14:nvContentPartPr>
              <p14:xfrm>
                <a:off x="8451622" y="5787262"/>
                <a:ext cx="123840" cy="125280"/>
              </p14:xfrm>
            </p:contentPart>
          </mc:Choice>
          <mc:Fallback>
            <p:pic>
              <p:nvPicPr>
                <p:cNvPr id="232" name="Freihand 231">
                  <a:extLst>
                    <a:ext uri="{FF2B5EF4-FFF2-40B4-BE49-F238E27FC236}">
                      <a16:creationId xmlns:a16="http://schemas.microsoft.com/office/drawing/2014/main" id="{6EDF750C-036A-DBCC-51B7-DD98CE232737}"/>
                    </a:ext>
                  </a:extLst>
                </p:cNvPr>
                <p:cNvPicPr/>
                <p:nvPr/>
              </p:nvPicPr>
              <p:blipFill>
                <a:blip r:embed="rId355"/>
                <a:stretch>
                  <a:fillRect/>
                </a:stretch>
              </p:blipFill>
              <p:spPr>
                <a:xfrm>
                  <a:off x="8442982" y="5778622"/>
                  <a:ext cx="141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3" name="Freihand 232">
                  <a:extLst>
                    <a:ext uri="{FF2B5EF4-FFF2-40B4-BE49-F238E27FC236}">
                      <a16:creationId xmlns:a16="http://schemas.microsoft.com/office/drawing/2014/main" id="{AC504E7B-9622-9BE7-2B47-07C6D5548369}"/>
                    </a:ext>
                  </a:extLst>
                </p14:cNvPr>
                <p14:cNvContentPartPr/>
                <p14:nvPr/>
              </p14:nvContentPartPr>
              <p14:xfrm>
                <a:off x="8537302" y="5719942"/>
                <a:ext cx="13320" cy="49320"/>
              </p14:xfrm>
            </p:contentPart>
          </mc:Choice>
          <mc:Fallback>
            <p:pic>
              <p:nvPicPr>
                <p:cNvPr id="233" name="Freihand 232">
                  <a:extLst>
                    <a:ext uri="{FF2B5EF4-FFF2-40B4-BE49-F238E27FC236}">
                      <a16:creationId xmlns:a16="http://schemas.microsoft.com/office/drawing/2014/main" id="{AC504E7B-9622-9BE7-2B47-07C6D5548369}"/>
                    </a:ext>
                  </a:extLst>
                </p:cNvPr>
                <p:cNvPicPr/>
                <p:nvPr/>
              </p:nvPicPr>
              <p:blipFill>
                <a:blip r:embed="rId357"/>
                <a:stretch>
                  <a:fillRect/>
                </a:stretch>
              </p:blipFill>
              <p:spPr>
                <a:xfrm>
                  <a:off x="8528662" y="5711302"/>
                  <a:ext cx="30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4" name="Freihand 233">
                  <a:extLst>
                    <a:ext uri="{FF2B5EF4-FFF2-40B4-BE49-F238E27FC236}">
                      <a16:creationId xmlns:a16="http://schemas.microsoft.com/office/drawing/2014/main" id="{E439D108-98EE-4D88-39B1-FBEA17A51A63}"/>
                    </a:ext>
                  </a:extLst>
                </p14:cNvPr>
                <p14:cNvContentPartPr/>
                <p14:nvPr/>
              </p14:nvContentPartPr>
              <p14:xfrm>
                <a:off x="8585902" y="5739742"/>
                <a:ext cx="69480" cy="131400"/>
              </p14:xfrm>
            </p:contentPart>
          </mc:Choice>
          <mc:Fallback>
            <p:pic>
              <p:nvPicPr>
                <p:cNvPr id="234" name="Freihand 233">
                  <a:extLst>
                    <a:ext uri="{FF2B5EF4-FFF2-40B4-BE49-F238E27FC236}">
                      <a16:creationId xmlns:a16="http://schemas.microsoft.com/office/drawing/2014/main" id="{E439D108-98EE-4D88-39B1-FBEA17A51A63}"/>
                    </a:ext>
                  </a:extLst>
                </p:cNvPr>
                <p:cNvPicPr/>
                <p:nvPr/>
              </p:nvPicPr>
              <p:blipFill>
                <a:blip r:embed="rId359"/>
                <a:stretch>
                  <a:fillRect/>
                </a:stretch>
              </p:blipFill>
              <p:spPr>
                <a:xfrm>
                  <a:off x="8576902" y="5730742"/>
                  <a:ext cx="87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5" name="Freihand 234">
                  <a:extLst>
                    <a:ext uri="{FF2B5EF4-FFF2-40B4-BE49-F238E27FC236}">
                      <a16:creationId xmlns:a16="http://schemas.microsoft.com/office/drawing/2014/main" id="{FB10FC14-C614-DDDB-ED13-2A98941E0697}"/>
                    </a:ext>
                  </a:extLst>
                </p14:cNvPr>
                <p14:cNvContentPartPr/>
                <p14:nvPr/>
              </p14:nvContentPartPr>
              <p14:xfrm>
                <a:off x="6268582" y="6626422"/>
                <a:ext cx="127800" cy="137880"/>
              </p14:xfrm>
            </p:contentPart>
          </mc:Choice>
          <mc:Fallback>
            <p:pic>
              <p:nvPicPr>
                <p:cNvPr id="235" name="Freihand 234">
                  <a:extLst>
                    <a:ext uri="{FF2B5EF4-FFF2-40B4-BE49-F238E27FC236}">
                      <a16:creationId xmlns:a16="http://schemas.microsoft.com/office/drawing/2014/main" id="{FB10FC14-C614-DDDB-ED13-2A98941E0697}"/>
                    </a:ext>
                  </a:extLst>
                </p:cNvPr>
                <p:cNvPicPr/>
                <p:nvPr/>
              </p:nvPicPr>
              <p:blipFill>
                <a:blip r:embed="rId361"/>
                <a:stretch>
                  <a:fillRect/>
                </a:stretch>
              </p:blipFill>
              <p:spPr>
                <a:xfrm>
                  <a:off x="6259942" y="6617782"/>
                  <a:ext cx="145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6" name="Freihand 235">
                  <a:extLst>
                    <a:ext uri="{FF2B5EF4-FFF2-40B4-BE49-F238E27FC236}">
                      <a16:creationId xmlns:a16="http://schemas.microsoft.com/office/drawing/2014/main" id="{E3DE4CEC-B675-D3FD-37DA-389D3259399C}"/>
                    </a:ext>
                  </a:extLst>
                </p14:cNvPr>
                <p14:cNvContentPartPr/>
                <p14:nvPr/>
              </p14:nvContentPartPr>
              <p14:xfrm>
                <a:off x="6454702" y="6493942"/>
                <a:ext cx="346680" cy="352080"/>
              </p14:xfrm>
            </p:contentPart>
          </mc:Choice>
          <mc:Fallback>
            <p:pic>
              <p:nvPicPr>
                <p:cNvPr id="236" name="Freihand 235">
                  <a:extLst>
                    <a:ext uri="{FF2B5EF4-FFF2-40B4-BE49-F238E27FC236}">
                      <a16:creationId xmlns:a16="http://schemas.microsoft.com/office/drawing/2014/main" id="{E3DE4CEC-B675-D3FD-37DA-389D3259399C}"/>
                    </a:ext>
                  </a:extLst>
                </p:cNvPr>
                <p:cNvPicPr/>
                <p:nvPr/>
              </p:nvPicPr>
              <p:blipFill>
                <a:blip r:embed="rId363"/>
                <a:stretch>
                  <a:fillRect/>
                </a:stretch>
              </p:blipFill>
              <p:spPr>
                <a:xfrm>
                  <a:off x="6445702" y="6485302"/>
                  <a:ext cx="36432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7" name="Freihand 236">
                  <a:extLst>
                    <a:ext uri="{FF2B5EF4-FFF2-40B4-BE49-F238E27FC236}">
                      <a16:creationId xmlns:a16="http://schemas.microsoft.com/office/drawing/2014/main" id="{DC84422D-740D-ADE0-641E-4D7FFAEB457E}"/>
                    </a:ext>
                  </a:extLst>
                </p14:cNvPr>
                <p14:cNvContentPartPr/>
                <p14:nvPr/>
              </p14:nvContentPartPr>
              <p14:xfrm>
                <a:off x="6486742" y="6528502"/>
                <a:ext cx="30240" cy="44640"/>
              </p14:xfrm>
            </p:contentPart>
          </mc:Choice>
          <mc:Fallback>
            <p:pic>
              <p:nvPicPr>
                <p:cNvPr id="237" name="Freihand 236">
                  <a:extLst>
                    <a:ext uri="{FF2B5EF4-FFF2-40B4-BE49-F238E27FC236}">
                      <a16:creationId xmlns:a16="http://schemas.microsoft.com/office/drawing/2014/main" id="{DC84422D-740D-ADE0-641E-4D7FFAEB457E}"/>
                    </a:ext>
                  </a:extLst>
                </p:cNvPr>
                <p:cNvPicPr/>
                <p:nvPr/>
              </p:nvPicPr>
              <p:blipFill>
                <a:blip r:embed="rId365"/>
                <a:stretch>
                  <a:fillRect/>
                </a:stretch>
              </p:blipFill>
              <p:spPr>
                <a:xfrm>
                  <a:off x="6478102" y="6519862"/>
                  <a:ext cx="47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8" name="Freihand 237">
                  <a:extLst>
                    <a:ext uri="{FF2B5EF4-FFF2-40B4-BE49-F238E27FC236}">
                      <a16:creationId xmlns:a16="http://schemas.microsoft.com/office/drawing/2014/main" id="{E93D198D-9FAA-F065-621F-A5F50D08CC6C}"/>
                    </a:ext>
                  </a:extLst>
                </p14:cNvPr>
                <p14:cNvContentPartPr/>
                <p14:nvPr/>
              </p14:nvContentPartPr>
              <p14:xfrm>
                <a:off x="6950062" y="6541102"/>
                <a:ext cx="125640" cy="138960"/>
              </p14:xfrm>
            </p:contentPart>
          </mc:Choice>
          <mc:Fallback>
            <p:pic>
              <p:nvPicPr>
                <p:cNvPr id="238" name="Freihand 237">
                  <a:extLst>
                    <a:ext uri="{FF2B5EF4-FFF2-40B4-BE49-F238E27FC236}">
                      <a16:creationId xmlns:a16="http://schemas.microsoft.com/office/drawing/2014/main" id="{E93D198D-9FAA-F065-621F-A5F50D08CC6C}"/>
                    </a:ext>
                  </a:extLst>
                </p:cNvPr>
                <p:cNvPicPr/>
                <p:nvPr/>
              </p:nvPicPr>
              <p:blipFill>
                <a:blip r:embed="rId367"/>
                <a:stretch>
                  <a:fillRect/>
                </a:stretch>
              </p:blipFill>
              <p:spPr>
                <a:xfrm>
                  <a:off x="6941422" y="6532462"/>
                  <a:ext cx="143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9" name="Freihand 238">
                  <a:extLst>
                    <a:ext uri="{FF2B5EF4-FFF2-40B4-BE49-F238E27FC236}">
                      <a16:creationId xmlns:a16="http://schemas.microsoft.com/office/drawing/2014/main" id="{8E36DB53-E2C7-38A5-AC53-8E735906A125}"/>
                    </a:ext>
                  </a:extLst>
                </p14:cNvPr>
                <p14:cNvContentPartPr/>
                <p14:nvPr/>
              </p14:nvContentPartPr>
              <p14:xfrm>
                <a:off x="7113862" y="6541822"/>
                <a:ext cx="116640" cy="87120"/>
              </p14:xfrm>
            </p:contentPart>
          </mc:Choice>
          <mc:Fallback>
            <p:pic>
              <p:nvPicPr>
                <p:cNvPr id="239" name="Freihand 238">
                  <a:extLst>
                    <a:ext uri="{FF2B5EF4-FFF2-40B4-BE49-F238E27FC236}">
                      <a16:creationId xmlns:a16="http://schemas.microsoft.com/office/drawing/2014/main" id="{8E36DB53-E2C7-38A5-AC53-8E735906A125}"/>
                    </a:ext>
                  </a:extLst>
                </p:cNvPr>
                <p:cNvPicPr/>
                <p:nvPr/>
              </p:nvPicPr>
              <p:blipFill>
                <a:blip r:embed="rId369"/>
                <a:stretch>
                  <a:fillRect/>
                </a:stretch>
              </p:blipFill>
              <p:spPr>
                <a:xfrm>
                  <a:off x="7105222" y="6533182"/>
                  <a:ext cx="134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0" name="Freihand 239">
                  <a:extLst>
                    <a:ext uri="{FF2B5EF4-FFF2-40B4-BE49-F238E27FC236}">
                      <a16:creationId xmlns:a16="http://schemas.microsoft.com/office/drawing/2014/main" id="{B664A163-1CF0-E163-CE6C-596824DDDCE2}"/>
                    </a:ext>
                  </a:extLst>
                </p14:cNvPr>
                <p14:cNvContentPartPr/>
                <p14:nvPr/>
              </p14:nvContentPartPr>
              <p14:xfrm>
                <a:off x="7352182" y="6398182"/>
                <a:ext cx="195480" cy="194400"/>
              </p14:xfrm>
            </p:contentPart>
          </mc:Choice>
          <mc:Fallback>
            <p:pic>
              <p:nvPicPr>
                <p:cNvPr id="240" name="Freihand 239">
                  <a:extLst>
                    <a:ext uri="{FF2B5EF4-FFF2-40B4-BE49-F238E27FC236}">
                      <a16:creationId xmlns:a16="http://schemas.microsoft.com/office/drawing/2014/main" id="{B664A163-1CF0-E163-CE6C-596824DDDCE2}"/>
                    </a:ext>
                  </a:extLst>
                </p:cNvPr>
                <p:cNvPicPr/>
                <p:nvPr/>
              </p:nvPicPr>
              <p:blipFill>
                <a:blip r:embed="rId371"/>
                <a:stretch>
                  <a:fillRect/>
                </a:stretch>
              </p:blipFill>
              <p:spPr>
                <a:xfrm>
                  <a:off x="7343542" y="6389542"/>
                  <a:ext cx="213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1" name="Freihand 240">
                  <a:extLst>
                    <a:ext uri="{FF2B5EF4-FFF2-40B4-BE49-F238E27FC236}">
                      <a16:creationId xmlns:a16="http://schemas.microsoft.com/office/drawing/2014/main" id="{391DB8E6-475D-487C-8EBA-53EF00927519}"/>
                    </a:ext>
                  </a:extLst>
                </p14:cNvPr>
                <p14:cNvContentPartPr/>
                <p14:nvPr/>
              </p14:nvContentPartPr>
              <p14:xfrm>
                <a:off x="7643782" y="6335902"/>
                <a:ext cx="164880" cy="248400"/>
              </p14:xfrm>
            </p:contentPart>
          </mc:Choice>
          <mc:Fallback>
            <p:pic>
              <p:nvPicPr>
                <p:cNvPr id="241" name="Freihand 240">
                  <a:extLst>
                    <a:ext uri="{FF2B5EF4-FFF2-40B4-BE49-F238E27FC236}">
                      <a16:creationId xmlns:a16="http://schemas.microsoft.com/office/drawing/2014/main" id="{391DB8E6-475D-487C-8EBA-53EF00927519}"/>
                    </a:ext>
                  </a:extLst>
                </p:cNvPr>
                <p:cNvPicPr/>
                <p:nvPr/>
              </p:nvPicPr>
              <p:blipFill>
                <a:blip r:embed="rId373"/>
                <a:stretch>
                  <a:fillRect/>
                </a:stretch>
              </p:blipFill>
              <p:spPr>
                <a:xfrm>
                  <a:off x="7635142" y="6327262"/>
                  <a:ext cx="1825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2" name="Freihand 241">
                  <a:extLst>
                    <a:ext uri="{FF2B5EF4-FFF2-40B4-BE49-F238E27FC236}">
                      <a16:creationId xmlns:a16="http://schemas.microsoft.com/office/drawing/2014/main" id="{C95E7E91-01A2-924A-3D9C-031820FABD65}"/>
                    </a:ext>
                  </a:extLst>
                </p14:cNvPr>
                <p14:cNvContentPartPr/>
                <p14:nvPr/>
              </p14:nvContentPartPr>
              <p14:xfrm>
                <a:off x="7803262" y="6351382"/>
                <a:ext cx="166320" cy="158040"/>
              </p14:xfrm>
            </p:contentPart>
          </mc:Choice>
          <mc:Fallback>
            <p:pic>
              <p:nvPicPr>
                <p:cNvPr id="242" name="Freihand 241">
                  <a:extLst>
                    <a:ext uri="{FF2B5EF4-FFF2-40B4-BE49-F238E27FC236}">
                      <a16:creationId xmlns:a16="http://schemas.microsoft.com/office/drawing/2014/main" id="{C95E7E91-01A2-924A-3D9C-031820FABD65}"/>
                    </a:ext>
                  </a:extLst>
                </p:cNvPr>
                <p:cNvPicPr/>
                <p:nvPr/>
              </p:nvPicPr>
              <p:blipFill>
                <a:blip r:embed="rId375"/>
                <a:stretch>
                  <a:fillRect/>
                </a:stretch>
              </p:blipFill>
              <p:spPr>
                <a:xfrm>
                  <a:off x="7794262" y="6342742"/>
                  <a:ext cx="183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3" name="Freihand 242">
                  <a:extLst>
                    <a:ext uri="{FF2B5EF4-FFF2-40B4-BE49-F238E27FC236}">
                      <a16:creationId xmlns:a16="http://schemas.microsoft.com/office/drawing/2014/main" id="{BA6CC814-777D-059E-F516-43D4825CCAC9}"/>
                    </a:ext>
                  </a:extLst>
                </p14:cNvPr>
                <p14:cNvContentPartPr/>
                <p14:nvPr/>
              </p14:nvContentPartPr>
              <p14:xfrm>
                <a:off x="7891462" y="6228262"/>
                <a:ext cx="14400" cy="21960"/>
              </p14:xfrm>
            </p:contentPart>
          </mc:Choice>
          <mc:Fallback>
            <p:pic>
              <p:nvPicPr>
                <p:cNvPr id="243" name="Freihand 242">
                  <a:extLst>
                    <a:ext uri="{FF2B5EF4-FFF2-40B4-BE49-F238E27FC236}">
                      <a16:creationId xmlns:a16="http://schemas.microsoft.com/office/drawing/2014/main" id="{BA6CC814-777D-059E-F516-43D4825CCAC9}"/>
                    </a:ext>
                  </a:extLst>
                </p:cNvPr>
                <p:cNvPicPr/>
                <p:nvPr/>
              </p:nvPicPr>
              <p:blipFill>
                <a:blip r:embed="rId377"/>
                <a:stretch>
                  <a:fillRect/>
                </a:stretch>
              </p:blipFill>
              <p:spPr>
                <a:xfrm>
                  <a:off x="7882462" y="6219262"/>
                  <a:ext cx="32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4" name="Freihand 243">
                  <a:extLst>
                    <a:ext uri="{FF2B5EF4-FFF2-40B4-BE49-F238E27FC236}">
                      <a16:creationId xmlns:a16="http://schemas.microsoft.com/office/drawing/2014/main" id="{7FB635FA-9978-1A25-C549-2DBFC31738A0}"/>
                    </a:ext>
                  </a:extLst>
                </p14:cNvPr>
                <p14:cNvContentPartPr/>
                <p14:nvPr/>
              </p14:nvContentPartPr>
              <p14:xfrm>
                <a:off x="7958062" y="6221422"/>
                <a:ext cx="95400" cy="205560"/>
              </p14:xfrm>
            </p:contentPart>
          </mc:Choice>
          <mc:Fallback>
            <p:pic>
              <p:nvPicPr>
                <p:cNvPr id="244" name="Freihand 243">
                  <a:extLst>
                    <a:ext uri="{FF2B5EF4-FFF2-40B4-BE49-F238E27FC236}">
                      <a16:creationId xmlns:a16="http://schemas.microsoft.com/office/drawing/2014/main" id="{7FB635FA-9978-1A25-C549-2DBFC31738A0}"/>
                    </a:ext>
                  </a:extLst>
                </p:cNvPr>
                <p:cNvPicPr/>
                <p:nvPr/>
              </p:nvPicPr>
              <p:blipFill>
                <a:blip r:embed="rId379"/>
                <a:stretch>
                  <a:fillRect/>
                </a:stretch>
              </p:blipFill>
              <p:spPr>
                <a:xfrm>
                  <a:off x="7949062" y="6212782"/>
                  <a:ext cx="113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5" name="Freihand 244">
                  <a:extLst>
                    <a:ext uri="{FF2B5EF4-FFF2-40B4-BE49-F238E27FC236}">
                      <a16:creationId xmlns:a16="http://schemas.microsoft.com/office/drawing/2014/main" id="{E45716F7-E1C5-331B-007C-2668ACD2B7F9}"/>
                    </a:ext>
                  </a:extLst>
                </p14:cNvPr>
                <p14:cNvContentPartPr/>
                <p14:nvPr/>
              </p14:nvContentPartPr>
              <p14:xfrm>
                <a:off x="8062102" y="6285502"/>
                <a:ext cx="195480" cy="125280"/>
              </p14:xfrm>
            </p:contentPart>
          </mc:Choice>
          <mc:Fallback>
            <p:pic>
              <p:nvPicPr>
                <p:cNvPr id="245" name="Freihand 244">
                  <a:extLst>
                    <a:ext uri="{FF2B5EF4-FFF2-40B4-BE49-F238E27FC236}">
                      <a16:creationId xmlns:a16="http://schemas.microsoft.com/office/drawing/2014/main" id="{E45716F7-E1C5-331B-007C-2668ACD2B7F9}"/>
                    </a:ext>
                  </a:extLst>
                </p:cNvPr>
                <p:cNvPicPr/>
                <p:nvPr/>
              </p:nvPicPr>
              <p:blipFill>
                <a:blip r:embed="rId381"/>
                <a:stretch>
                  <a:fillRect/>
                </a:stretch>
              </p:blipFill>
              <p:spPr>
                <a:xfrm>
                  <a:off x="8053462" y="6276502"/>
                  <a:ext cx="213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6" name="Freihand 245">
                  <a:extLst>
                    <a:ext uri="{FF2B5EF4-FFF2-40B4-BE49-F238E27FC236}">
                      <a16:creationId xmlns:a16="http://schemas.microsoft.com/office/drawing/2014/main" id="{16FDB472-867E-C7FB-38BB-AAEFCAA6E04C}"/>
                    </a:ext>
                  </a:extLst>
                </p14:cNvPr>
                <p14:cNvContentPartPr/>
                <p14:nvPr/>
              </p14:nvContentPartPr>
              <p14:xfrm>
                <a:off x="8289262" y="6074182"/>
                <a:ext cx="365760" cy="354960"/>
              </p14:xfrm>
            </p:contentPart>
          </mc:Choice>
          <mc:Fallback>
            <p:pic>
              <p:nvPicPr>
                <p:cNvPr id="246" name="Freihand 245">
                  <a:extLst>
                    <a:ext uri="{FF2B5EF4-FFF2-40B4-BE49-F238E27FC236}">
                      <a16:creationId xmlns:a16="http://schemas.microsoft.com/office/drawing/2014/main" id="{16FDB472-867E-C7FB-38BB-AAEFCAA6E04C}"/>
                    </a:ext>
                  </a:extLst>
                </p:cNvPr>
                <p:cNvPicPr/>
                <p:nvPr/>
              </p:nvPicPr>
              <p:blipFill>
                <a:blip r:embed="rId383"/>
                <a:stretch>
                  <a:fillRect/>
                </a:stretch>
              </p:blipFill>
              <p:spPr>
                <a:xfrm>
                  <a:off x="8280262" y="6065542"/>
                  <a:ext cx="38340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7" name="Freihand 246">
                  <a:extLst>
                    <a:ext uri="{FF2B5EF4-FFF2-40B4-BE49-F238E27FC236}">
                      <a16:creationId xmlns:a16="http://schemas.microsoft.com/office/drawing/2014/main" id="{CC2E74E7-07AB-B794-8CAC-862CFB94620D}"/>
                    </a:ext>
                  </a:extLst>
                </p14:cNvPr>
                <p14:cNvContentPartPr/>
                <p14:nvPr/>
              </p14:nvContentPartPr>
              <p14:xfrm>
                <a:off x="7865542" y="6583582"/>
                <a:ext cx="83160" cy="122760"/>
              </p14:xfrm>
            </p:contentPart>
          </mc:Choice>
          <mc:Fallback>
            <p:pic>
              <p:nvPicPr>
                <p:cNvPr id="247" name="Freihand 246">
                  <a:extLst>
                    <a:ext uri="{FF2B5EF4-FFF2-40B4-BE49-F238E27FC236}">
                      <a16:creationId xmlns:a16="http://schemas.microsoft.com/office/drawing/2014/main" id="{CC2E74E7-07AB-B794-8CAC-862CFB94620D}"/>
                    </a:ext>
                  </a:extLst>
                </p:cNvPr>
                <p:cNvPicPr/>
                <p:nvPr/>
              </p:nvPicPr>
              <p:blipFill>
                <a:blip r:embed="rId385"/>
                <a:stretch>
                  <a:fillRect/>
                </a:stretch>
              </p:blipFill>
              <p:spPr>
                <a:xfrm>
                  <a:off x="7856902" y="6574942"/>
                  <a:ext cx="100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8" name="Freihand 247">
                  <a:extLst>
                    <a:ext uri="{FF2B5EF4-FFF2-40B4-BE49-F238E27FC236}">
                      <a16:creationId xmlns:a16="http://schemas.microsoft.com/office/drawing/2014/main" id="{884F997A-CB26-2B1E-B5C1-637EC07F2BAD}"/>
                    </a:ext>
                  </a:extLst>
                </p14:cNvPr>
                <p14:cNvContentPartPr/>
                <p14:nvPr/>
              </p14:nvContentPartPr>
              <p14:xfrm>
                <a:off x="7942942" y="6493942"/>
                <a:ext cx="108000" cy="205200"/>
              </p14:xfrm>
            </p:contentPart>
          </mc:Choice>
          <mc:Fallback>
            <p:pic>
              <p:nvPicPr>
                <p:cNvPr id="248" name="Freihand 247">
                  <a:extLst>
                    <a:ext uri="{FF2B5EF4-FFF2-40B4-BE49-F238E27FC236}">
                      <a16:creationId xmlns:a16="http://schemas.microsoft.com/office/drawing/2014/main" id="{884F997A-CB26-2B1E-B5C1-637EC07F2BAD}"/>
                    </a:ext>
                  </a:extLst>
                </p:cNvPr>
                <p:cNvPicPr/>
                <p:nvPr/>
              </p:nvPicPr>
              <p:blipFill>
                <a:blip r:embed="rId387"/>
                <a:stretch>
                  <a:fillRect/>
                </a:stretch>
              </p:blipFill>
              <p:spPr>
                <a:xfrm>
                  <a:off x="7934302" y="6485302"/>
                  <a:ext cx="125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9" name="Freihand 248">
                  <a:extLst>
                    <a:ext uri="{FF2B5EF4-FFF2-40B4-BE49-F238E27FC236}">
                      <a16:creationId xmlns:a16="http://schemas.microsoft.com/office/drawing/2014/main" id="{B6BD11A1-564C-91BC-E84D-9080CE5DBB0F}"/>
                    </a:ext>
                  </a:extLst>
                </p14:cNvPr>
                <p14:cNvContentPartPr/>
                <p14:nvPr/>
              </p14:nvContentPartPr>
              <p14:xfrm>
                <a:off x="8162902" y="6384502"/>
                <a:ext cx="54000" cy="175320"/>
              </p14:xfrm>
            </p:contentPart>
          </mc:Choice>
          <mc:Fallback>
            <p:pic>
              <p:nvPicPr>
                <p:cNvPr id="249" name="Freihand 248">
                  <a:extLst>
                    <a:ext uri="{FF2B5EF4-FFF2-40B4-BE49-F238E27FC236}">
                      <a16:creationId xmlns:a16="http://schemas.microsoft.com/office/drawing/2014/main" id="{B6BD11A1-564C-91BC-E84D-9080CE5DBB0F}"/>
                    </a:ext>
                  </a:extLst>
                </p:cNvPr>
                <p:cNvPicPr/>
                <p:nvPr/>
              </p:nvPicPr>
              <p:blipFill>
                <a:blip r:embed="rId389"/>
                <a:stretch>
                  <a:fillRect/>
                </a:stretch>
              </p:blipFill>
              <p:spPr>
                <a:xfrm>
                  <a:off x="8153902" y="6375862"/>
                  <a:ext cx="71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0" name="Freihand 249">
                  <a:extLst>
                    <a:ext uri="{FF2B5EF4-FFF2-40B4-BE49-F238E27FC236}">
                      <a16:creationId xmlns:a16="http://schemas.microsoft.com/office/drawing/2014/main" id="{58E7A62E-CFF7-41A1-C905-C0121A04F5A3}"/>
                    </a:ext>
                  </a:extLst>
                </p14:cNvPr>
                <p14:cNvContentPartPr/>
                <p14:nvPr/>
              </p14:nvContentPartPr>
              <p14:xfrm>
                <a:off x="8240302" y="6628582"/>
                <a:ext cx="3960" cy="16920"/>
              </p14:xfrm>
            </p:contentPart>
          </mc:Choice>
          <mc:Fallback>
            <p:pic>
              <p:nvPicPr>
                <p:cNvPr id="250" name="Freihand 249">
                  <a:extLst>
                    <a:ext uri="{FF2B5EF4-FFF2-40B4-BE49-F238E27FC236}">
                      <a16:creationId xmlns:a16="http://schemas.microsoft.com/office/drawing/2014/main" id="{58E7A62E-CFF7-41A1-C905-C0121A04F5A3}"/>
                    </a:ext>
                  </a:extLst>
                </p:cNvPr>
                <p:cNvPicPr/>
                <p:nvPr/>
              </p:nvPicPr>
              <p:blipFill>
                <a:blip r:embed="rId391"/>
                <a:stretch>
                  <a:fillRect/>
                </a:stretch>
              </p:blipFill>
              <p:spPr>
                <a:xfrm>
                  <a:off x="8231302" y="6619942"/>
                  <a:ext cx="21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1" name="Freihand 250">
                  <a:extLst>
                    <a:ext uri="{FF2B5EF4-FFF2-40B4-BE49-F238E27FC236}">
                      <a16:creationId xmlns:a16="http://schemas.microsoft.com/office/drawing/2014/main" id="{8A170D29-358B-C26C-85DB-CAD5946FBD15}"/>
                    </a:ext>
                  </a:extLst>
                </p14:cNvPr>
                <p14:cNvContentPartPr/>
                <p14:nvPr/>
              </p14:nvContentPartPr>
              <p14:xfrm>
                <a:off x="7880662" y="6660982"/>
                <a:ext cx="529560" cy="152280"/>
              </p14:xfrm>
            </p:contentPart>
          </mc:Choice>
          <mc:Fallback>
            <p:pic>
              <p:nvPicPr>
                <p:cNvPr id="251" name="Freihand 250">
                  <a:extLst>
                    <a:ext uri="{FF2B5EF4-FFF2-40B4-BE49-F238E27FC236}">
                      <a16:creationId xmlns:a16="http://schemas.microsoft.com/office/drawing/2014/main" id="{8A170D29-358B-C26C-85DB-CAD5946FBD15}"/>
                    </a:ext>
                  </a:extLst>
                </p:cNvPr>
                <p:cNvPicPr/>
                <p:nvPr/>
              </p:nvPicPr>
              <p:blipFill>
                <a:blip r:embed="rId393"/>
                <a:stretch>
                  <a:fillRect/>
                </a:stretch>
              </p:blipFill>
              <p:spPr>
                <a:xfrm>
                  <a:off x="7871662" y="6652342"/>
                  <a:ext cx="54720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4">
            <p14:nvContentPartPr>
              <p14:cNvPr id="253" name="Freihand 252">
                <a:extLst>
                  <a:ext uri="{FF2B5EF4-FFF2-40B4-BE49-F238E27FC236}">
                    <a16:creationId xmlns:a16="http://schemas.microsoft.com/office/drawing/2014/main" id="{650453C6-A3A6-5153-443D-0DBFCEFE93FC}"/>
                  </a:ext>
                </a:extLst>
              </p14:cNvPr>
              <p14:cNvContentPartPr/>
              <p14:nvPr/>
            </p14:nvContentPartPr>
            <p14:xfrm>
              <a:off x="750502" y="3501622"/>
              <a:ext cx="10017000" cy="103320"/>
            </p14:xfrm>
          </p:contentPart>
        </mc:Choice>
        <mc:Fallback>
          <p:pic>
            <p:nvPicPr>
              <p:cNvPr id="253" name="Freihand 252">
                <a:extLst>
                  <a:ext uri="{FF2B5EF4-FFF2-40B4-BE49-F238E27FC236}">
                    <a16:creationId xmlns:a16="http://schemas.microsoft.com/office/drawing/2014/main" id="{650453C6-A3A6-5153-443D-0DBFCEFE93FC}"/>
                  </a:ext>
                </a:extLst>
              </p:cNvPr>
              <p:cNvPicPr/>
              <p:nvPr/>
            </p:nvPicPr>
            <p:blipFill>
              <a:blip r:embed="rId395"/>
              <a:stretch>
                <a:fillRect/>
              </a:stretch>
            </p:blipFill>
            <p:spPr>
              <a:xfrm>
                <a:off x="741862" y="3492622"/>
                <a:ext cx="10034640" cy="120960"/>
              </a:xfrm>
              <a:prstGeom prst="rect">
                <a:avLst/>
              </a:prstGeom>
            </p:spPr>
          </p:pic>
        </mc:Fallback>
      </mc:AlternateContent>
    </p:spTree>
    <p:extLst>
      <p:ext uri="{BB962C8B-B14F-4D97-AF65-F5344CB8AC3E}">
        <p14:creationId xmlns:p14="http://schemas.microsoft.com/office/powerpoint/2010/main" val="329271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Condorcet-Paradoxon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041941" y="4203728"/>
            <a:ext cx="7647664" cy="992889"/>
          </a:xfrm>
          <a:prstGeom prst="rect">
            <a:avLst/>
          </a:prstGeom>
        </p:spPr>
        <p:txBody>
          <a:bodyPr wrap="square">
            <a:noAutofit/>
          </a:bodyPr>
          <a:lstStyle/>
          <a:p>
            <a:pPr lvl="2"/>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Über die das Agenda-Setting kann das Ergebnis manipuliert werden</a:t>
            </a:r>
          </a:p>
        </p:txBody>
      </p:sp>
      <p:sp>
        <p:nvSpPr>
          <p:cNvPr id="4" name="Rechteck 3"/>
          <p:cNvSpPr/>
          <p:nvPr/>
        </p:nvSpPr>
        <p:spPr>
          <a:xfrm>
            <a:off x="110227" y="996317"/>
            <a:ext cx="12081773" cy="323461"/>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In dem Beispiel tritt also ein grundsätzliches Problem für das Ergebnis der Abstimmung auf:</a:t>
            </a:r>
            <a:endParaRPr lang="de-DE" sz="1400" b="1" dirty="0">
              <a:latin typeface="Times New Roman" panose="02020603050405020304" pitchFamily="18" charset="0"/>
              <a:cs typeface="Times New Roman" panose="02020603050405020304" pitchFamily="18" charset="0"/>
            </a:endParaRPr>
          </a:p>
        </p:txBody>
      </p:sp>
      <p:sp>
        <p:nvSpPr>
          <p:cNvPr id="5" name="Rechteck 4"/>
          <p:cNvSpPr/>
          <p:nvPr/>
        </p:nvSpPr>
        <p:spPr>
          <a:xfrm>
            <a:off x="8054" y="1849282"/>
            <a:ext cx="11363092" cy="587293"/>
          </a:xfrm>
          <a:prstGeom prst="rect">
            <a:avLst/>
          </a:prstGeom>
        </p:spPr>
        <p:txBody>
          <a:bodyPr wrap="square">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 Abstimmungen verlaufen zyklisch</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p:txBody>
      </p:sp>
      <p:sp>
        <p:nvSpPr>
          <p:cNvPr id="7" name="Rechteck 6"/>
          <p:cNvSpPr/>
          <p:nvPr/>
        </p:nvSpPr>
        <p:spPr>
          <a:xfrm>
            <a:off x="353594" y="2402304"/>
            <a:ext cx="11363092" cy="1184116"/>
          </a:xfrm>
          <a:prstGeom prst="rect">
            <a:avLst/>
          </a:prstGeom>
        </p:spPr>
        <p:txBody>
          <a:bodyPr wrap="square">
            <a:noAutofit/>
          </a:bodyPr>
          <a:lstStyle/>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gibt keinen Condorcet-Sieger</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p:txBody>
      </p:sp>
      <p:sp>
        <p:nvSpPr>
          <p:cNvPr id="8" name="Rechteck 7"/>
          <p:cNvSpPr/>
          <p:nvPr/>
        </p:nvSpPr>
        <p:spPr>
          <a:xfrm>
            <a:off x="676646" y="3053883"/>
            <a:ext cx="10777689" cy="1479789"/>
          </a:xfrm>
          <a:prstGeom prst="rect">
            <a:avLst/>
          </a:prstGeom>
        </p:spPr>
        <p:txBody>
          <a:bodyPr wrap="square">
            <a:noAutofit/>
          </a:bodyPr>
          <a:lstStyle/>
          <a:p>
            <a:pPr lvl="1"/>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Je nach Agenda wird jede Mehrheitsentscheidung durch eine andere Mehrheitsentscheidung ersetzt</a:t>
            </a:r>
          </a:p>
        </p:txBody>
      </p:sp>
      <p:sp>
        <p:nvSpPr>
          <p:cNvPr id="9" name="Rechteck 8">
            <a:extLst>
              <a:ext uri="{FF2B5EF4-FFF2-40B4-BE49-F238E27FC236}">
                <a16:creationId xmlns:a16="http://schemas.microsoft.com/office/drawing/2014/main" id="{DBCC1C36-21E1-4065-8619-C56AFAFB9E1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ACB5D4C-40A6-F8E0-D2F2-30F9A559DB37}"/>
                  </a:ext>
                </a:extLst>
              </p14:cNvPr>
              <p14:cNvContentPartPr/>
              <p14:nvPr/>
            </p14:nvContentPartPr>
            <p14:xfrm>
              <a:off x="2858302" y="4824982"/>
              <a:ext cx="4703040" cy="280080"/>
            </p14:xfrm>
          </p:contentPart>
        </mc:Choice>
        <mc:Fallback>
          <p:pic>
            <p:nvPicPr>
              <p:cNvPr id="2" name="Freihand 1">
                <a:extLst>
                  <a:ext uri="{FF2B5EF4-FFF2-40B4-BE49-F238E27FC236}">
                    <a16:creationId xmlns:a16="http://schemas.microsoft.com/office/drawing/2014/main" id="{AACB5D4C-40A6-F8E0-D2F2-30F9A559DB37}"/>
                  </a:ext>
                </a:extLst>
              </p:cNvPr>
              <p:cNvPicPr/>
              <p:nvPr/>
            </p:nvPicPr>
            <p:blipFill>
              <a:blip r:embed="rId4"/>
              <a:stretch>
                <a:fillRect/>
              </a:stretch>
            </p:blipFill>
            <p:spPr>
              <a:xfrm>
                <a:off x="2849662" y="4815982"/>
                <a:ext cx="47206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27EC8E38-7C39-C92E-5022-BB170D182E62}"/>
                  </a:ext>
                </a:extLst>
              </p14:cNvPr>
              <p14:cNvContentPartPr/>
              <p14:nvPr/>
            </p14:nvContentPartPr>
            <p14:xfrm>
              <a:off x="2829142" y="5429062"/>
              <a:ext cx="3520800" cy="68400"/>
            </p14:xfrm>
          </p:contentPart>
        </mc:Choice>
        <mc:Fallback>
          <p:pic>
            <p:nvPicPr>
              <p:cNvPr id="10" name="Freihand 9">
                <a:extLst>
                  <a:ext uri="{FF2B5EF4-FFF2-40B4-BE49-F238E27FC236}">
                    <a16:creationId xmlns:a16="http://schemas.microsoft.com/office/drawing/2014/main" id="{27EC8E38-7C39-C92E-5022-BB170D182E62}"/>
                  </a:ext>
                </a:extLst>
              </p:cNvPr>
              <p:cNvPicPr/>
              <p:nvPr/>
            </p:nvPicPr>
            <p:blipFill>
              <a:blip r:embed="rId6"/>
              <a:stretch>
                <a:fillRect/>
              </a:stretch>
            </p:blipFill>
            <p:spPr>
              <a:xfrm>
                <a:off x="2820142" y="5420062"/>
                <a:ext cx="3538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6B974B76-1A49-390F-2993-9CC85C231E9D}"/>
                  </a:ext>
                </a:extLst>
              </p14:cNvPr>
              <p14:cNvContentPartPr/>
              <p14:nvPr/>
            </p14:nvContentPartPr>
            <p14:xfrm>
              <a:off x="4593862" y="3876382"/>
              <a:ext cx="3372840" cy="75600"/>
            </p14:xfrm>
          </p:contentPart>
        </mc:Choice>
        <mc:Fallback>
          <p:pic>
            <p:nvPicPr>
              <p:cNvPr id="11" name="Freihand 10">
                <a:extLst>
                  <a:ext uri="{FF2B5EF4-FFF2-40B4-BE49-F238E27FC236}">
                    <a16:creationId xmlns:a16="http://schemas.microsoft.com/office/drawing/2014/main" id="{6B974B76-1A49-390F-2993-9CC85C231E9D}"/>
                  </a:ext>
                </a:extLst>
              </p:cNvPr>
              <p:cNvPicPr/>
              <p:nvPr/>
            </p:nvPicPr>
            <p:blipFill>
              <a:blip r:embed="rId8"/>
              <a:stretch>
                <a:fillRect/>
              </a:stretch>
            </p:blipFill>
            <p:spPr>
              <a:xfrm>
                <a:off x="4585222" y="3867382"/>
                <a:ext cx="3390480" cy="93240"/>
              </a:xfrm>
              <a:prstGeom prst="rect">
                <a:avLst/>
              </a:prstGeom>
            </p:spPr>
          </p:pic>
        </mc:Fallback>
      </mc:AlternateContent>
    </p:spTree>
    <p:extLst>
      <p:ext uri="{BB962C8B-B14F-4D97-AF65-F5344CB8AC3E}">
        <p14:creationId xmlns:p14="http://schemas.microsoft.com/office/powerpoint/2010/main" val="10912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923792" y="-53762"/>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Präferenzen</a:t>
            </a:r>
            <a:endParaRPr sz="290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hteck 2"/>
              <p:cNvSpPr/>
              <p:nvPr/>
            </p:nvSpPr>
            <p:spPr>
              <a:xfrm>
                <a:off x="18436" y="1340047"/>
                <a:ext cx="8260451" cy="4502257"/>
              </a:xfrm>
              <a:prstGeom prst="rect">
                <a:avLst/>
              </a:prstGeom>
            </p:spPr>
            <p:txBody>
              <a:bodyPr wrap="square">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Eindimensionale Politikentscheidung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aus [</a:t>
                </a:r>
                <a14:m>
                  <m:oMath xmlns:m="http://schemas.openxmlformats.org/officeDocument/2006/math">
                    <m:bar>
                      <m:barPr>
                        <m:ctrlPr>
                          <a:rPr lang="de-DE" sz="2400" b="0" i="1" smtClean="0">
                            <a:latin typeface="Cambria Math" panose="02040503050406030204" pitchFamily="18" charset="0"/>
                            <a:cs typeface="Times New Roman" panose="02020603050405020304" pitchFamily="18" charset="0"/>
                          </a:rPr>
                        </m:ctrlPr>
                      </m:barPr>
                      <m:e>
                        <m:r>
                          <a:rPr lang="de-DE" sz="2400" b="0" i="1" smtClean="0">
                            <a:latin typeface="Cambria Math" panose="02040503050406030204" pitchFamily="18" charset="0"/>
                            <a:cs typeface="Times New Roman" panose="02020603050405020304" pitchFamily="18" charset="0"/>
                          </a:rPr>
                          <m:t>𝑥</m:t>
                        </m:r>
                      </m:e>
                    </m:bar>
                    <m:r>
                      <a:rPr lang="de-DE" sz="2400" b="0" i="1" smtClean="0">
                        <a:latin typeface="Cambria Math" panose="02040503050406030204" pitchFamily="18" charset="0"/>
                        <a:cs typeface="Times New Roman" panose="02020603050405020304" pitchFamily="18" charset="0"/>
                      </a:rPr>
                      <m:t>,</m:t>
                    </m:r>
                    <m:bar>
                      <m:barPr>
                        <m:pos m:val="top"/>
                        <m:ctrlPr>
                          <a:rPr lang="de-DE" sz="2400" b="0" i="1" smtClean="0">
                            <a:latin typeface="Cambria Math" panose="02040503050406030204" pitchFamily="18" charset="0"/>
                            <a:cs typeface="Times New Roman" panose="02020603050405020304" pitchFamily="18" charset="0"/>
                          </a:rPr>
                        </m:ctrlPr>
                      </m:barPr>
                      <m:e>
                        <m:r>
                          <a:rPr lang="de-DE" sz="2400" b="0" i="1" smtClean="0">
                            <a:latin typeface="Cambria Math" panose="02040503050406030204" pitchFamily="18" charset="0"/>
                            <a:cs typeface="Times New Roman" panose="02020603050405020304" pitchFamily="18" charset="0"/>
                          </a:rPr>
                          <m:t>𝑥</m:t>
                        </m:r>
                      </m:e>
                    </m:bar>
                  </m:oMath>
                </a14:m>
                <a:r>
                  <a:rPr lang="de-DE"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 Wähler bildet Präferenzen über die möglichen Alternativen von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z.B. Bildungsausgaben, Ausgaben für Kinderbetreuung, Verteidigungshaushalt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𝑢</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Nutzen des Wählers, abhängig von der Höhe </a:t>
                </a:r>
                <a14:m>
                  <m:oMath xmlns:m="http://schemas.openxmlformats.org/officeDocument/2006/math">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 </m:t>
                    </m:r>
                  </m:oMath>
                </a14:m>
                <a:r>
                  <a:rPr lang="de-DE" sz="2400" dirty="0">
                    <a:latin typeface="Times New Roman" panose="02020603050405020304" pitchFamily="18" charset="0"/>
                    <a:cs typeface="Times New Roman" panose="02020603050405020304" pitchFamily="18" charset="0"/>
                  </a:rPr>
                  <a:t>und monoton steigend in </a:t>
                </a:r>
                <a:r>
                  <a:rPr lang="de-DE" sz="2400" dirty="0">
                    <a:cs typeface="Times New Roman" panose="02020603050405020304" pitchFamily="18" charset="0"/>
                  </a:rPr>
                  <a:t>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endParaRPr lang="de-DE" sz="2400" i="1" dirty="0">
                  <a:latin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endParaRPr lang="de-DE" sz="2400" i="1" dirty="0">
                  <a:latin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p>
                      <m:sSupPr>
                        <m:ctrlPr>
                          <a:rPr lang="de-DE" sz="2400" i="1" dirty="0" smtClean="0">
                            <a:latin typeface="Cambria Math" panose="02040503050406030204" pitchFamily="18" charset="0"/>
                            <a:cs typeface="Times New Roman" panose="02020603050405020304" pitchFamily="18" charset="0"/>
                          </a:rPr>
                        </m:ctrlPr>
                      </m:sSupPr>
                      <m:e>
                        <m:r>
                          <a:rPr lang="de-DE" sz="2400" b="0" i="1" dirty="0" smtClean="0">
                            <a:latin typeface="Cambria Math" panose="02040503050406030204" pitchFamily="18" charset="0"/>
                            <a:cs typeface="Times New Roman" panose="02020603050405020304" pitchFamily="18" charset="0"/>
                          </a:rPr>
                          <m:t>𝑥</m:t>
                        </m:r>
                      </m:e>
                      <m:sup>
                        <m:r>
                          <a:rPr lang="de-DE" sz="2400" b="0" i="1" dirty="0" smtClean="0">
                            <a:latin typeface="Cambria Math" panose="02040503050406030204" pitchFamily="18" charset="0"/>
                            <a:cs typeface="Times New Roman" panose="02020603050405020304" pitchFamily="18" charset="0"/>
                          </a:rPr>
                          <m:t>∗</m:t>
                        </m:r>
                      </m:sup>
                    </m:sSup>
                  </m:oMath>
                </a14:m>
                <a:r>
                  <a:rPr lang="de-DE" sz="2400" dirty="0">
                    <a:latin typeface="Times New Roman" panose="02020603050405020304" pitchFamily="18" charset="0"/>
                    <a:cs typeface="Times New Roman" panose="02020603050405020304" pitchFamily="18" charset="0"/>
                  </a:rPr>
                  <a:t>: Die meistgeschätzte Alternative des Wähler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de-DE" sz="2400" i="1">
                        <a:latin typeface="Cambria Math" panose="02040503050406030204" pitchFamily="18" charset="0"/>
                        <a:cs typeface="Times New Roman" panose="02020603050405020304" pitchFamily="18" charset="0"/>
                      </a:rPr>
                      <m:t>𝑢</m:t>
                    </m:r>
                    <m:r>
                      <a:rPr lang="de-DE" sz="2400" i="1">
                        <a:latin typeface="Cambria Math" panose="02040503050406030204" pitchFamily="18" charset="0"/>
                        <a:cs typeface="Times New Roman" panose="02020603050405020304" pitchFamily="18" charset="0"/>
                      </a:rPr>
                      <m:t>(</m:t>
                    </m:r>
                    <m:sSup>
                      <m:sSupPr>
                        <m:ctrlPr>
                          <a:rPr lang="de-DE" sz="2400" i="1" dirty="0">
                            <a:latin typeface="Cambria Math" panose="02040503050406030204" pitchFamily="18" charset="0"/>
                            <a:cs typeface="Times New Roman" panose="02020603050405020304" pitchFamily="18" charset="0"/>
                          </a:rPr>
                        </m:ctrlPr>
                      </m:sSupPr>
                      <m:e>
                        <m:r>
                          <a:rPr lang="de-DE" sz="2400" i="1" dirty="0">
                            <a:latin typeface="Cambria Math" panose="02040503050406030204" pitchFamily="18" charset="0"/>
                            <a:cs typeface="Times New Roman" panose="02020603050405020304" pitchFamily="18" charset="0"/>
                          </a:rPr>
                          <m:t>𝑥</m:t>
                        </m:r>
                      </m:e>
                      <m:sup>
                        <m:r>
                          <a:rPr lang="de-DE" sz="2400" i="1" dirty="0">
                            <a:latin typeface="Cambria Math" panose="02040503050406030204" pitchFamily="18" charset="0"/>
                            <a:cs typeface="Times New Roman" panose="02020603050405020304" pitchFamily="18" charset="0"/>
                          </a:rPr>
                          <m:t>∗</m:t>
                        </m:r>
                      </m:sup>
                    </m:sSup>
                    <m:r>
                      <a:rPr lang="de-DE" sz="2400" i="1" smtClean="0">
                        <a:latin typeface="Cambria Math" panose="02040503050406030204" pitchFamily="18" charset="0"/>
                        <a:cs typeface="Times New Roman" panose="02020603050405020304" pitchFamily="18" charset="0"/>
                      </a:rPr>
                      <m:t>)</m:t>
                    </m:r>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𝑢</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alle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aus [</a:t>
                </a:r>
                <a14:m>
                  <m:oMath xmlns:m="http://schemas.openxmlformats.org/officeDocument/2006/math">
                    <m:bar>
                      <m:barPr>
                        <m:ctrlPr>
                          <a:rPr lang="de-DE" sz="2400" i="1">
                            <a:latin typeface="Cambria Math" panose="02040503050406030204" pitchFamily="18" charset="0"/>
                            <a:cs typeface="Times New Roman" panose="02020603050405020304" pitchFamily="18" charset="0"/>
                          </a:rPr>
                        </m:ctrlPr>
                      </m:barPr>
                      <m:e>
                        <m:r>
                          <a:rPr lang="de-DE" sz="2400" i="1">
                            <a:latin typeface="Cambria Math" panose="02040503050406030204" pitchFamily="18" charset="0"/>
                            <a:cs typeface="Times New Roman" panose="02020603050405020304" pitchFamily="18" charset="0"/>
                          </a:rPr>
                          <m:t>𝑥</m:t>
                        </m:r>
                      </m:e>
                    </m:bar>
                    <m:r>
                      <a:rPr lang="de-DE" sz="2400" i="1">
                        <a:latin typeface="Cambria Math" panose="02040503050406030204" pitchFamily="18" charset="0"/>
                        <a:cs typeface="Times New Roman" panose="02020603050405020304" pitchFamily="18" charset="0"/>
                      </a:rPr>
                      <m:t>,</m:t>
                    </m:r>
                    <m:bar>
                      <m:barPr>
                        <m:pos m:val="top"/>
                        <m:ctrlPr>
                          <a:rPr lang="de-DE" sz="2400" i="1">
                            <a:latin typeface="Cambria Math" panose="02040503050406030204" pitchFamily="18" charset="0"/>
                            <a:cs typeface="Times New Roman" panose="02020603050405020304" pitchFamily="18" charset="0"/>
                          </a:rPr>
                        </m:ctrlPr>
                      </m:barPr>
                      <m:e>
                        <m:r>
                          <a:rPr lang="de-DE" sz="2400" i="1">
                            <a:latin typeface="Cambria Math" panose="02040503050406030204" pitchFamily="18" charset="0"/>
                            <a:cs typeface="Times New Roman" panose="02020603050405020304" pitchFamily="18" charset="0"/>
                          </a:rPr>
                          <m:t>𝑥</m:t>
                        </m:r>
                      </m:e>
                    </m:bar>
                  </m:oMath>
                </a14:m>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p>
            </p:txBody>
          </p:sp>
        </mc:Choice>
        <mc:Fallback xmlns="">
          <p:sp>
            <p:nvSpPr>
              <p:cNvPr id="3" name="Rechteck 2"/>
              <p:cNvSpPr>
                <a:spLocks noRot="1" noChangeAspect="1" noMove="1" noResize="1" noEditPoints="1" noAdjustHandles="1" noChangeArrowheads="1" noChangeShapeType="1" noTextEdit="1"/>
              </p:cNvSpPr>
              <p:nvPr/>
            </p:nvSpPr>
            <p:spPr>
              <a:xfrm>
                <a:off x="18436" y="1340047"/>
                <a:ext cx="8260451" cy="4502257"/>
              </a:xfrm>
              <a:prstGeom prst="rect">
                <a:avLst/>
              </a:prstGeom>
              <a:blipFill>
                <a:blip r:embed="rId3"/>
                <a:stretch>
                  <a:fillRect l="-959" t="-1084" r="-1550" b="-3117"/>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0E987A2E-643C-485C-A140-7E154EB272C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C672D0E-1475-5301-734D-6C09201741B2}"/>
                  </a:ext>
                </a:extLst>
              </p14:cNvPr>
              <p14:cNvContentPartPr/>
              <p14:nvPr/>
            </p14:nvContentPartPr>
            <p14:xfrm>
              <a:off x="4562902" y="664069"/>
              <a:ext cx="2381040" cy="116280"/>
            </p14:xfrm>
          </p:contentPart>
        </mc:Choice>
        <mc:Fallback>
          <p:pic>
            <p:nvPicPr>
              <p:cNvPr id="2" name="Freihand 1">
                <a:extLst>
                  <a:ext uri="{FF2B5EF4-FFF2-40B4-BE49-F238E27FC236}">
                    <a16:creationId xmlns:a16="http://schemas.microsoft.com/office/drawing/2014/main" id="{4C672D0E-1475-5301-734D-6C09201741B2}"/>
                  </a:ext>
                </a:extLst>
              </p:cNvPr>
              <p:cNvPicPr/>
              <p:nvPr/>
            </p:nvPicPr>
            <p:blipFill>
              <a:blip r:embed="rId5"/>
              <a:stretch>
                <a:fillRect/>
              </a:stretch>
            </p:blipFill>
            <p:spPr>
              <a:xfrm>
                <a:off x="4553902" y="655069"/>
                <a:ext cx="2398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1386C9A-6AD9-5902-162E-0ED899740B31}"/>
                  </a:ext>
                </a:extLst>
              </p14:cNvPr>
              <p14:cNvContentPartPr/>
              <p14:nvPr/>
            </p14:nvContentPartPr>
            <p14:xfrm>
              <a:off x="376462" y="1825069"/>
              <a:ext cx="6313680" cy="74160"/>
            </p14:xfrm>
          </p:contentPart>
        </mc:Choice>
        <mc:Fallback>
          <p:pic>
            <p:nvPicPr>
              <p:cNvPr id="4" name="Freihand 3">
                <a:extLst>
                  <a:ext uri="{FF2B5EF4-FFF2-40B4-BE49-F238E27FC236}">
                    <a16:creationId xmlns:a16="http://schemas.microsoft.com/office/drawing/2014/main" id="{31386C9A-6AD9-5902-162E-0ED899740B31}"/>
                  </a:ext>
                </a:extLst>
              </p:cNvPr>
              <p:cNvPicPr/>
              <p:nvPr/>
            </p:nvPicPr>
            <p:blipFill>
              <a:blip r:embed="rId7"/>
              <a:stretch>
                <a:fillRect/>
              </a:stretch>
            </p:blipFill>
            <p:spPr>
              <a:xfrm>
                <a:off x="367462" y="1816069"/>
                <a:ext cx="6331320" cy="91800"/>
              </a:xfrm>
              <a:prstGeom prst="rect">
                <a:avLst/>
              </a:prstGeom>
            </p:spPr>
          </p:pic>
        </mc:Fallback>
      </mc:AlternateContent>
      <p:grpSp>
        <p:nvGrpSpPr>
          <p:cNvPr id="8" name="Gruppieren 7">
            <a:extLst>
              <a:ext uri="{FF2B5EF4-FFF2-40B4-BE49-F238E27FC236}">
                <a16:creationId xmlns:a16="http://schemas.microsoft.com/office/drawing/2014/main" id="{44AF2DD9-5278-8C61-4D63-5C9E09414D22}"/>
              </a:ext>
            </a:extLst>
          </p:cNvPr>
          <p:cNvGrpSpPr/>
          <p:nvPr/>
        </p:nvGrpSpPr>
        <p:grpSpPr>
          <a:xfrm>
            <a:off x="1944262" y="2870869"/>
            <a:ext cx="6106320" cy="129240"/>
            <a:chOff x="1944262" y="2870869"/>
            <a:chExt cx="6106320" cy="12924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1589DB5-AF54-5CCD-FF4E-D83AE0D93FBA}"/>
                    </a:ext>
                  </a:extLst>
                </p14:cNvPr>
                <p14:cNvContentPartPr/>
                <p14:nvPr/>
              </p14:nvContentPartPr>
              <p14:xfrm>
                <a:off x="1944262" y="2870869"/>
                <a:ext cx="2073600" cy="71640"/>
              </p14:xfrm>
            </p:contentPart>
          </mc:Choice>
          <mc:Fallback>
            <p:pic>
              <p:nvPicPr>
                <p:cNvPr id="5" name="Freihand 4">
                  <a:extLst>
                    <a:ext uri="{FF2B5EF4-FFF2-40B4-BE49-F238E27FC236}">
                      <a16:creationId xmlns:a16="http://schemas.microsoft.com/office/drawing/2014/main" id="{71589DB5-AF54-5CCD-FF4E-D83AE0D93FBA}"/>
                    </a:ext>
                  </a:extLst>
                </p:cNvPr>
                <p:cNvPicPr/>
                <p:nvPr/>
              </p:nvPicPr>
              <p:blipFill>
                <a:blip r:embed="rId9"/>
                <a:stretch>
                  <a:fillRect/>
                </a:stretch>
              </p:blipFill>
              <p:spPr>
                <a:xfrm>
                  <a:off x="1935262" y="2861869"/>
                  <a:ext cx="2091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F7BBF877-9C2A-A165-32F2-4156C5E67582}"/>
                    </a:ext>
                  </a:extLst>
                </p14:cNvPr>
                <p14:cNvContentPartPr/>
                <p14:nvPr/>
              </p14:nvContentPartPr>
              <p14:xfrm>
                <a:off x="5965822" y="2918749"/>
                <a:ext cx="2084760" cy="81360"/>
              </p14:xfrm>
            </p:contentPart>
          </mc:Choice>
          <mc:Fallback>
            <p:pic>
              <p:nvPicPr>
                <p:cNvPr id="7" name="Freihand 6">
                  <a:extLst>
                    <a:ext uri="{FF2B5EF4-FFF2-40B4-BE49-F238E27FC236}">
                      <a16:creationId xmlns:a16="http://schemas.microsoft.com/office/drawing/2014/main" id="{F7BBF877-9C2A-A165-32F2-4156C5E67582}"/>
                    </a:ext>
                  </a:extLst>
                </p:cNvPr>
                <p:cNvPicPr/>
                <p:nvPr/>
              </p:nvPicPr>
              <p:blipFill>
                <a:blip r:embed="rId11"/>
                <a:stretch>
                  <a:fillRect/>
                </a:stretch>
              </p:blipFill>
              <p:spPr>
                <a:xfrm>
                  <a:off x="5956822" y="2910109"/>
                  <a:ext cx="210240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EBAE0647-2528-FA65-2052-35585D9BA892}"/>
                  </a:ext>
                </a:extLst>
              </p14:cNvPr>
              <p14:cNvContentPartPr/>
              <p14:nvPr/>
            </p14:nvContentPartPr>
            <p14:xfrm>
              <a:off x="555022" y="3211429"/>
              <a:ext cx="2693880" cy="81360"/>
            </p14:xfrm>
          </p:contentPart>
        </mc:Choice>
        <mc:Fallback>
          <p:pic>
            <p:nvPicPr>
              <p:cNvPr id="9" name="Freihand 8">
                <a:extLst>
                  <a:ext uri="{FF2B5EF4-FFF2-40B4-BE49-F238E27FC236}">
                    <a16:creationId xmlns:a16="http://schemas.microsoft.com/office/drawing/2014/main" id="{EBAE0647-2528-FA65-2052-35585D9BA892}"/>
                  </a:ext>
                </a:extLst>
              </p:cNvPr>
              <p:cNvPicPr/>
              <p:nvPr/>
            </p:nvPicPr>
            <p:blipFill>
              <a:blip r:embed="rId13"/>
              <a:stretch>
                <a:fillRect/>
              </a:stretch>
            </p:blipFill>
            <p:spPr>
              <a:xfrm>
                <a:off x="546382" y="3202429"/>
                <a:ext cx="2711520" cy="99000"/>
              </a:xfrm>
              <a:prstGeom prst="rect">
                <a:avLst/>
              </a:prstGeom>
            </p:spPr>
          </p:pic>
        </mc:Fallback>
      </mc:AlternateContent>
      <p:grpSp>
        <p:nvGrpSpPr>
          <p:cNvPr id="14" name="Gruppieren 13">
            <a:extLst>
              <a:ext uri="{FF2B5EF4-FFF2-40B4-BE49-F238E27FC236}">
                <a16:creationId xmlns:a16="http://schemas.microsoft.com/office/drawing/2014/main" id="{F0BB27DD-1099-78FC-8E25-760B807402D6}"/>
              </a:ext>
            </a:extLst>
          </p:cNvPr>
          <p:cNvGrpSpPr/>
          <p:nvPr/>
        </p:nvGrpSpPr>
        <p:grpSpPr>
          <a:xfrm>
            <a:off x="227782" y="2781229"/>
            <a:ext cx="2873160" cy="627840"/>
            <a:chOff x="227782" y="2781229"/>
            <a:chExt cx="2873160" cy="62784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1193196D-D2D9-5242-BECB-D93848634437}"/>
                    </a:ext>
                  </a:extLst>
                </p14:cNvPr>
                <p14:cNvContentPartPr/>
                <p14:nvPr/>
              </p14:nvContentPartPr>
              <p14:xfrm>
                <a:off x="319222" y="2781229"/>
                <a:ext cx="2773440" cy="189000"/>
              </p14:xfrm>
            </p:contentPart>
          </mc:Choice>
          <mc:Fallback>
            <p:pic>
              <p:nvPicPr>
                <p:cNvPr id="10" name="Freihand 9">
                  <a:extLst>
                    <a:ext uri="{FF2B5EF4-FFF2-40B4-BE49-F238E27FC236}">
                      <a16:creationId xmlns:a16="http://schemas.microsoft.com/office/drawing/2014/main" id="{1193196D-D2D9-5242-BECB-D93848634437}"/>
                    </a:ext>
                  </a:extLst>
                </p:cNvPr>
                <p:cNvPicPr/>
                <p:nvPr/>
              </p:nvPicPr>
              <p:blipFill>
                <a:blip r:embed="rId15"/>
                <a:stretch>
                  <a:fillRect/>
                </a:stretch>
              </p:blipFill>
              <p:spPr>
                <a:xfrm>
                  <a:off x="310582" y="2772229"/>
                  <a:ext cx="2791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657FD2DE-1222-C115-74B9-F8F94C3C8D45}"/>
                    </a:ext>
                  </a:extLst>
                </p14:cNvPr>
                <p14:cNvContentPartPr/>
                <p14:nvPr/>
              </p14:nvContentPartPr>
              <p14:xfrm>
                <a:off x="227782" y="3144829"/>
                <a:ext cx="231480" cy="127440"/>
              </p14:xfrm>
            </p:contentPart>
          </mc:Choice>
          <mc:Fallback>
            <p:pic>
              <p:nvPicPr>
                <p:cNvPr id="12" name="Freihand 11">
                  <a:extLst>
                    <a:ext uri="{FF2B5EF4-FFF2-40B4-BE49-F238E27FC236}">
                      <a16:creationId xmlns:a16="http://schemas.microsoft.com/office/drawing/2014/main" id="{657FD2DE-1222-C115-74B9-F8F94C3C8D45}"/>
                    </a:ext>
                  </a:extLst>
                </p:cNvPr>
                <p:cNvPicPr/>
                <p:nvPr/>
              </p:nvPicPr>
              <p:blipFill>
                <a:blip r:embed="rId17"/>
                <a:stretch>
                  <a:fillRect/>
                </a:stretch>
              </p:blipFill>
              <p:spPr>
                <a:xfrm>
                  <a:off x="219142" y="3135829"/>
                  <a:ext cx="249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D9D3B91-6A48-058B-D48D-2088BD4023A7}"/>
                    </a:ext>
                  </a:extLst>
                </p14:cNvPr>
                <p14:cNvContentPartPr/>
                <p14:nvPr/>
              </p14:nvContentPartPr>
              <p14:xfrm>
                <a:off x="798022" y="2916589"/>
                <a:ext cx="2302920" cy="492480"/>
              </p14:xfrm>
            </p:contentPart>
          </mc:Choice>
          <mc:Fallback>
            <p:pic>
              <p:nvPicPr>
                <p:cNvPr id="13" name="Freihand 12">
                  <a:extLst>
                    <a:ext uri="{FF2B5EF4-FFF2-40B4-BE49-F238E27FC236}">
                      <a16:creationId xmlns:a16="http://schemas.microsoft.com/office/drawing/2014/main" id="{DD9D3B91-6A48-058B-D48D-2088BD4023A7}"/>
                    </a:ext>
                  </a:extLst>
                </p:cNvPr>
                <p:cNvPicPr/>
                <p:nvPr/>
              </p:nvPicPr>
              <p:blipFill>
                <a:blip r:embed="rId19"/>
                <a:stretch>
                  <a:fillRect/>
                </a:stretch>
              </p:blipFill>
              <p:spPr>
                <a:xfrm>
                  <a:off x="789382" y="2907949"/>
                  <a:ext cx="2320560" cy="51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0EED8169-156B-407E-6CAE-5443CB1612E3}"/>
                  </a:ext>
                </a:extLst>
              </p14:cNvPr>
              <p14:cNvContentPartPr/>
              <p14:nvPr/>
            </p14:nvContentPartPr>
            <p14:xfrm>
              <a:off x="1282222" y="3929989"/>
              <a:ext cx="6192360" cy="129240"/>
            </p14:xfrm>
          </p:contentPart>
        </mc:Choice>
        <mc:Fallback>
          <p:pic>
            <p:nvPicPr>
              <p:cNvPr id="15" name="Freihand 14">
                <a:extLst>
                  <a:ext uri="{FF2B5EF4-FFF2-40B4-BE49-F238E27FC236}">
                    <a16:creationId xmlns:a16="http://schemas.microsoft.com/office/drawing/2014/main" id="{0EED8169-156B-407E-6CAE-5443CB1612E3}"/>
                  </a:ext>
                </a:extLst>
              </p:cNvPr>
              <p:cNvPicPr/>
              <p:nvPr/>
            </p:nvPicPr>
            <p:blipFill>
              <a:blip r:embed="rId21"/>
              <a:stretch>
                <a:fillRect/>
              </a:stretch>
            </p:blipFill>
            <p:spPr>
              <a:xfrm>
                <a:off x="1273582" y="3920989"/>
                <a:ext cx="6210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F881AE46-58B7-B8C2-A64C-6C731E8F665E}"/>
                  </a:ext>
                </a:extLst>
              </p14:cNvPr>
              <p14:cNvContentPartPr/>
              <p14:nvPr/>
            </p14:nvContentPartPr>
            <p14:xfrm>
              <a:off x="343702" y="4177309"/>
              <a:ext cx="3141000" cy="240120"/>
            </p14:xfrm>
          </p:contentPart>
        </mc:Choice>
        <mc:Fallback>
          <p:pic>
            <p:nvPicPr>
              <p:cNvPr id="16" name="Freihand 15">
                <a:extLst>
                  <a:ext uri="{FF2B5EF4-FFF2-40B4-BE49-F238E27FC236}">
                    <a16:creationId xmlns:a16="http://schemas.microsoft.com/office/drawing/2014/main" id="{F881AE46-58B7-B8C2-A64C-6C731E8F665E}"/>
                  </a:ext>
                </a:extLst>
              </p:cNvPr>
              <p:cNvPicPr/>
              <p:nvPr/>
            </p:nvPicPr>
            <p:blipFill>
              <a:blip r:embed="rId23"/>
              <a:stretch>
                <a:fillRect/>
              </a:stretch>
            </p:blipFill>
            <p:spPr>
              <a:xfrm>
                <a:off x="334702" y="4168309"/>
                <a:ext cx="31586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A7C5F4CD-F673-F2BA-D671-155633269BAB}"/>
                  </a:ext>
                </a:extLst>
              </p14:cNvPr>
              <p14:cNvContentPartPr/>
              <p14:nvPr/>
            </p14:nvContentPartPr>
            <p14:xfrm>
              <a:off x="285382" y="5062909"/>
              <a:ext cx="561960" cy="43200"/>
            </p14:xfrm>
          </p:contentPart>
        </mc:Choice>
        <mc:Fallback>
          <p:pic>
            <p:nvPicPr>
              <p:cNvPr id="17" name="Freihand 16">
                <a:extLst>
                  <a:ext uri="{FF2B5EF4-FFF2-40B4-BE49-F238E27FC236}">
                    <a16:creationId xmlns:a16="http://schemas.microsoft.com/office/drawing/2014/main" id="{A7C5F4CD-F673-F2BA-D671-155633269BAB}"/>
                  </a:ext>
                </a:extLst>
              </p:cNvPr>
              <p:cNvPicPr/>
              <p:nvPr/>
            </p:nvPicPr>
            <p:blipFill>
              <a:blip r:embed="rId25"/>
              <a:stretch>
                <a:fillRect/>
              </a:stretch>
            </p:blipFill>
            <p:spPr>
              <a:xfrm>
                <a:off x="276382" y="5054269"/>
                <a:ext cx="579600" cy="60840"/>
              </a:xfrm>
              <a:prstGeom prst="rect">
                <a:avLst/>
              </a:prstGeom>
            </p:spPr>
          </p:pic>
        </mc:Fallback>
      </mc:AlternateContent>
    </p:spTree>
    <p:extLst>
      <p:ext uri="{BB962C8B-B14F-4D97-AF65-F5344CB8AC3E}">
        <p14:creationId xmlns:p14="http://schemas.microsoft.com/office/powerpoint/2010/main" val="408985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Instrumente</a:t>
            </a:r>
            <a:r>
              <a:rPr lang="en-US" sz="3991" dirty="0">
                <a:solidFill>
                  <a:sysClr val="windowText" lastClr="000000"/>
                </a:solidFill>
              </a:rPr>
              <a:t> der </a:t>
            </a:r>
            <a:r>
              <a:rPr lang="en-US" sz="3991" dirty="0" err="1">
                <a:solidFill>
                  <a:sysClr val="windowText" lastClr="000000"/>
                </a:solidFill>
              </a:rPr>
              <a:t>Handelspolitik</a:t>
            </a:r>
            <a:endParaRPr lang="en-US" sz="3991" dirty="0">
              <a:solidFill>
                <a:sysClr val="windowText" lastClr="000000"/>
              </a:solidFill>
            </a:endParaRPr>
          </a:p>
        </p:txBody>
      </p:sp>
      <p:sp>
        <p:nvSpPr>
          <p:cNvPr id="6" name="Content Placeholder 2"/>
          <p:cNvSpPr txBox="1">
            <a:spLocks/>
          </p:cNvSpPr>
          <p:nvPr/>
        </p:nvSpPr>
        <p:spPr>
          <a:xfrm>
            <a:off x="1938720" y="1451881"/>
            <a:ext cx="746496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8" name="Textfeld 7"/>
          <p:cNvSpPr txBox="1"/>
          <p:nvPr/>
        </p:nvSpPr>
        <p:spPr>
          <a:xfrm>
            <a:off x="2459986" y="2144415"/>
            <a:ext cx="6596726" cy="2325958"/>
          </a:xfrm>
          <a:prstGeom prst="rect">
            <a:avLst/>
          </a:prstGeom>
          <a:noFill/>
        </p:spPr>
        <p:txBody>
          <a:bodyPr wrap="square" rtlCol="0">
            <a:spAutoFit/>
          </a:bodyPr>
          <a:lstStyle/>
          <a:p>
            <a:r>
              <a:rPr lang="de-DE" sz="2903" dirty="0"/>
              <a:t>Zölle und Quoten</a:t>
            </a:r>
          </a:p>
          <a:p>
            <a:endParaRPr lang="de-DE" sz="2903" dirty="0"/>
          </a:p>
          <a:p>
            <a:pPr marL="414726" indent="-414726">
              <a:buFont typeface="Arial" panose="020B0604020202020204" pitchFamily="34" charset="0"/>
              <a:buChar char="•"/>
            </a:pPr>
            <a:r>
              <a:rPr lang="de-DE" sz="2903" dirty="0"/>
              <a:t>Kleines Land</a:t>
            </a:r>
          </a:p>
          <a:p>
            <a:pPr marL="414726" indent="-414726">
              <a:buFont typeface="Arial" panose="020B0604020202020204" pitchFamily="34" charset="0"/>
              <a:buChar char="•"/>
            </a:pPr>
            <a:endParaRPr lang="de-DE" sz="2903" dirty="0"/>
          </a:p>
          <a:p>
            <a:pPr marL="414726" indent="-414726">
              <a:buFont typeface="Arial" panose="020B0604020202020204" pitchFamily="34" charset="0"/>
              <a:buChar char="•"/>
            </a:pPr>
            <a:r>
              <a:rPr lang="de-DE" sz="2903" dirty="0"/>
              <a:t>Allgemeines Handelsmodell</a:t>
            </a:r>
          </a:p>
        </p:txBody>
      </p:sp>
      <p:sp>
        <p:nvSpPr>
          <p:cNvPr id="10" name="Rechteck 9">
            <a:extLst>
              <a:ext uri="{FF2B5EF4-FFF2-40B4-BE49-F238E27FC236}">
                <a16:creationId xmlns:a16="http://schemas.microsoft.com/office/drawing/2014/main" id="{1FED0A9A-508B-44A1-BAF2-72BA9AA4A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8D7B5F0-8ACE-87A8-7115-567377CADC5B}"/>
                  </a:ext>
                </a:extLst>
              </p14:cNvPr>
              <p14:cNvContentPartPr/>
              <p14:nvPr/>
            </p14:nvContentPartPr>
            <p14:xfrm>
              <a:off x="2604502" y="2689822"/>
              <a:ext cx="2998800" cy="167040"/>
            </p14:xfrm>
          </p:contentPart>
        </mc:Choice>
        <mc:Fallback xmlns="">
          <p:pic>
            <p:nvPicPr>
              <p:cNvPr id="2" name="Freihand 1">
                <a:extLst>
                  <a:ext uri="{FF2B5EF4-FFF2-40B4-BE49-F238E27FC236}">
                    <a16:creationId xmlns:a16="http://schemas.microsoft.com/office/drawing/2014/main" id="{F8D7B5F0-8ACE-87A8-7115-567377CADC5B}"/>
                  </a:ext>
                </a:extLst>
              </p:cNvPr>
              <p:cNvPicPr/>
              <p:nvPr/>
            </p:nvPicPr>
            <p:blipFill>
              <a:blip r:embed="rId4"/>
              <a:stretch>
                <a:fillRect/>
              </a:stretch>
            </p:blipFill>
            <p:spPr>
              <a:xfrm>
                <a:off x="2595862" y="2680822"/>
                <a:ext cx="3016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44A43E9-C028-C02D-2D81-2EEF4410B92C}"/>
                  </a:ext>
                </a:extLst>
              </p14:cNvPr>
              <p14:cNvContentPartPr/>
              <p14:nvPr/>
            </p14:nvContentPartPr>
            <p14:xfrm>
              <a:off x="2222182" y="2821942"/>
              <a:ext cx="3079440" cy="1006560"/>
            </p14:xfrm>
          </p:contentPart>
        </mc:Choice>
        <mc:Fallback xmlns="">
          <p:pic>
            <p:nvPicPr>
              <p:cNvPr id="3" name="Freihand 2">
                <a:extLst>
                  <a:ext uri="{FF2B5EF4-FFF2-40B4-BE49-F238E27FC236}">
                    <a16:creationId xmlns:a16="http://schemas.microsoft.com/office/drawing/2014/main" id="{C44A43E9-C028-C02D-2D81-2EEF4410B92C}"/>
                  </a:ext>
                </a:extLst>
              </p:cNvPr>
              <p:cNvPicPr/>
              <p:nvPr/>
            </p:nvPicPr>
            <p:blipFill>
              <a:blip r:embed="rId6"/>
              <a:stretch>
                <a:fillRect/>
              </a:stretch>
            </p:blipFill>
            <p:spPr>
              <a:xfrm>
                <a:off x="2213182" y="2812942"/>
                <a:ext cx="3097080" cy="102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37364CF-426A-8F6C-E75A-FA880430C52C}"/>
                  </a:ext>
                </a:extLst>
              </p14:cNvPr>
              <p14:cNvContentPartPr/>
              <p14:nvPr/>
            </p14:nvContentPartPr>
            <p14:xfrm>
              <a:off x="2697382" y="4468222"/>
              <a:ext cx="4865040" cy="106920"/>
            </p14:xfrm>
          </p:contentPart>
        </mc:Choice>
        <mc:Fallback xmlns="">
          <p:pic>
            <p:nvPicPr>
              <p:cNvPr id="5" name="Freihand 4">
                <a:extLst>
                  <a:ext uri="{FF2B5EF4-FFF2-40B4-BE49-F238E27FC236}">
                    <a16:creationId xmlns:a16="http://schemas.microsoft.com/office/drawing/2014/main" id="{837364CF-426A-8F6C-E75A-FA880430C52C}"/>
                  </a:ext>
                </a:extLst>
              </p:cNvPr>
              <p:cNvPicPr/>
              <p:nvPr/>
            </p:nvPicPr>
            <p:blipFill>
              <a:blip r:embed="rId8"/>
              <a:stretch>
                <a:fillRect/>
              </a:stretch>
            </p:blipFill>
            <p:spPr>
              <a:xfrm>
                <a:off x="2688742" y="4459582"/>
                <a:ext cx="4882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2CA3D1B-7D78-0EA4-2BF8-28FED65CEC99}"/>
                  </a:ext>
                </a:extLst>
              </p14:cNvPr>
              <p14:cNvContentPartPr/>
              <p14:nvPr/>
            </p14:nvContentPartPr>
            <p14:xfrm>
              <a:off x="2742742" y="3490822"/>
              <a:ext cx="2435760" cy="110520"/>
            </p14:xfrm>
          </p:contentPart>
        </mc:Choice>
        <mc:Fallback xmlns="">
          <p:pic>
            <p:nvPicPr>
              <p:cNvPr id="7" name="Freihand 6">
                <a:extLst>
                  <a:ext uri="{FF2B5EF4-FFF2-40B4-BE49-F238E27FC236}">
                    <a16:creationId xmlns:a16="http://schemas.microsoft.com/office/drawing/2014/main" id="{62CA3D1B-7D78-0EA4-2BF8-28FED65CEC99}"/>
                  </a:ext>
                </a:extLst>
              </p:cNvPr>
              <p:cNvPicPr/>
              <p:nvPr/>
            </p:nvPicPr>
            <p:blipFill>
              <a:blip r:embed="rId10"/>
              <a:stretch>
                <a:fillRect/>
              </a:stretch>
            </p:blipFill>
            <p:spPr>
              <a:xfrm>
                <a:off x="2734102" y="3481822"/>
                <a:ext cx="2453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D43DE64-3BFA-91A2-52F1-9F0C3E9A39EC}"/>
                  </a:ext>
                </a:extLst>
              </p14:cNvPr>
              <p14:cNvContentPartPr/>
              <p14:nvPr/>
            </p14:nvContentPartPr>
            <p14:xfrm>
              <a:off x="5136022" y="3105262"/>
              <a:ext cx="522360" cy="152640"/>
            </p14:xfrm>
          </p:contentPart>
        </mc:Choice>
        <mc:Fallback xmlns="">
          <p:pic>
            <p:nvPicPr>
              <p:cNvPr id="9" name="Freihand 8">
                <a:extLst>
                  <a:ext uri="{FF2B5EF4-FFF2-40B4-BE49-F238E27FC236}">
                    <a16:creationId xmlns:a16="http://schemas.microsoft.com/office/drawing/2014/main" id="{BD43DE64-3BFA-91A2-52F1-9F0C3E9A39EC}"/>
                  </a:ext>
                </a:extLst>
              </p:cNvPr>
              <p:cNvPicPr/>
              <p:nvPr/>
            </p:nvPicPr>
            <p:blipFill>
              <a:blip r:embed="rId12"/>
              <a:stretch>
                <a:fillRect/>
              </a:stretch>
            </p:blipFill>
            <p:spPr>
              <a:xfrm>
                <a:off x="5127022" y="3096262"/>
                <a:ext cx="540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8CD7B065-7D81-7B64-EBC5-16414A664885}"/>
                  </a:ext>
                </a:extLst>
              </p14:cNvPr>
              <p14:cNvContentPartPr/>
              <p14:nvPr/>
            </p14:nvContentPartPr>
            <p14:xfrm>
              <a:off x="5064382" y="3070342"/>
              <a:ext cx="287640" cy="242640"/>
            </p14:xfrm>
          </p:contentPart>
        </mc:Choice>
        <mc:Fallback xmlns="">
          <p:pic>
            <p:nvPicPr>
              <p:cNvPr id="11" name="Freihand 10">
                <a:extLst>
                  <a:ext uri="{FF2B5EF4-FFF2-40B4-BE49-F238E27FC236}">
                    <a16:creationId xmlns:a16="http://schemas.microsoft.com/office/drawing/2014/main" id="{8CD7B065-7D81-7B64-EBC5-16414A664885}"/>
                  </a:ext>
                </a:extLst>
              </p:cNvPr>
              <p:cNvPicPr/>
              <p:nvPr/>
            </p:nvPicPr>
            <p:blipFill>
              <a:blip r:embed="rId14"/>
              <a:stretch>
                <a:fillRect/>
              </a:stretch>
            </p:blipFill>
            <p:spPr>
              <a:xfrm>
                <a:off x="5055382" y="3061702"/>
                <a:ext cx="305280" cy="260280"/>
              </a:xfrm>
              <a:prstGeom prst="rect">
                <a:avLst/>
              </a:prstGeom>
            </p:spPr>
          </p:pic>
        </mc:Fallback>
      </mc:AlternateContent>
      <p:grpSp>
        <p:nvGrpSpPr>
          <p:cNvPr id="83" name="Gruppieren 82">
            <a:extLst>
              <a:ext uri="{FF2B5EF4-FFF2-40B4-BE49-F238E27FC236}">
                <a16:creationId xmlns:a16="http://schemas.microsoft.com/office/drawing/2014/main" id="{6401C727-E57D-1865-C3A3-F30851EBE094}"/>
              </a:ext>
            </a:extLst>
          </p:cNvPr>
          <p:cNvGrpSpPr/>
          <p:nvPr/>
        </p:nvGrpSpPr>
        <p:grpSpPr>
          <a:xfrm>
            <a:off x="5926942" y="1957222"/>
            <a:ext cx="5881320" cy="2132640"/>
            <a:chOff x="5926942" y="1957222"/>
            <a:chExt cx="5881320" cy="213264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164E882-14FE-E7B5-A01C-64FCF45AA34F}"/>
                    </a:ext>
                  </a:extLst>
                </p14:cNvPr>
                <p14:cNvContentPartPr/>
                <p14:nvPr/>
              </p14:nvContentPartPr>
              <p14:xfrm>
                <a:off x="5926942" y="2907262"/>
                <a:ext cx="312480" cy="228600"/>
              </p14:xfrm>
            </p:contentPart>
          </mc:Choice>
          <mc:Fallback xmlns="">
            <p:pic>
              <p:nvPicPr>
                <p:cNvPr id="12" name="Freihand 11">
                  <a:extLst>
                    <a:ext uri="{FF2B5EF4-FFF2-40B4-BE49-F238E27FC236}">
                      <a16:creationId xmlns:a16="http://schemas.microsoft.com/office/drawing/2014/main" id="{6164E882-14FE-E7B5-A01C-64FCF45AA34F}"/>
                    </a:ext>
                  </a:extLst>
                </p:cNvPr>
                <p:cNvPicPr/>
                <p:nvPr/>
              </p:nvPicPr>
              <p:blipFill>
                <a:blip r:embed="rId16"/>
                <a:stretch>
                  <a:fillRect/>
                </a:stretch>
              </p:blipFill>
              <p:spPr>
                <a:xfrm>
                  <a:off x="5918302" y="2898262"/>
                  <a:ext cx="3301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845E9A9-9477-CF6C-E6FA-4E46DB552404}"/>
                    </a:ext>
                  </a:extLst>
                </p14:cNvPr>
                <p14:cNvContentPartPr/>
                <p14:nvPr/>
              </p14:nvContentPartPr>
              <p14:xfrm>
                <a:off x="6276502" y="3018862"/>
                <a:ext cx="106560" cy="74880"/>
              </p14:xfrm>
            </p:contentPart>
          </mc:Choice>
          <mc:Fallback xmlns="">
            <p:pic>
              <p:nvPicPr>
                <p:cNvPr id="13" name="Freihand 12">
                  <a:extLst>
                    <a:ext uri="{FF2B5EF4-FFF2-40B4-BE49-F238E27FC236}">
                      <a16:creationId xmlns:a16="http://schemas.microsoft.com/office/drawing/2014/main" id="{A845E9A9-9477-CF6C-E6FA-4E46DB552404}"/>
                    </a:ext>
                  </a:extLst>
                </p:cNvPr>
                <p:cNvPicPr/>
                <p:nvPr/>
              </p:nvPicPr>
              <p:blipFill>
                <a:blip r:embed="rId18"/>
                <a:stretch>
                  <a:fillRect/>
                </a:stretch>
              </p:blipFill>
              <p:spPr>
                <a:xfrm>
                  <a:off x="6267502" y="3010222"/>
                  <a:ext cx="124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A10EF08-4054-D5FD-306D-D9DA4E283C95}"/>
                    </a:ext>
                  </a:extLst>
                </p14:cNvPr>
                <p14:cNvContentPartPr/>
                <p14:nvPr/>
              </p14:nvContentPartPr>
              <p14:xfrm>
                <a:off x="6470902" y="2998342"/>
                <a:ext cx="135360" cy="83520"/>
              </p14:xfrm>
            </p:contentPart>
          </mc:Choice>
          <mc:Fallback xmlns="">
            <p:pic>
              <p:nvPicPr>
                <p:cNvPr id="14" name="Freihand 13">
                  <a:extLst>
                    <a:ext uri="{FF2B5EF4-FFF2-40B4-BE49-F238E27FC236}">
                      <a16:creationId xmlns:a16="http://schemas.microsoft.com/office/drawing/2014/main" id="{CA10EF08-4054-D5FD-306D-D9DA4E283C95}"/>
                    </a:ext>
                  </a:extLst>
                </p:cNvPr>
                <p:cNvPicPr/>
                <p:nvPr/>
              </p:nvPicPr>
              <p:blipFill>
                <a:blip r:embed="rId20"/>
                <a:stretch>
                  <a:fillRect/>
                </a:stretch>
              </p:blipFill>
              <p:spPr>
                <a:xfrm>
                  <a:off x="6461902" y="2989342"/>
                  <a:ext cx="153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D7CB19A-8DD6-2925-34DB-71D098EDB8F5}"/>
                    </a:ext>
                  </a:extLst>
                </p14:cNvPr>
                <p14:cNvContentPartPr/>
                <p14:nvPr/>
              </p14:nvContentPartPr>
              <p14:xfrm>
                <a:off x="6630022" y="2886742"/>
                <a:ext cx="389520" cy="145080"/>
              </p14:xfrm>
            </p:contentPart>
          </mc:Choice>
          <mc:Fallback xmlns="">
            <p:pic>
              <p:nvPicPr>
                <p:cNvPr id="15" name="Freihand 14">
                  <a:extLst>
                    <a:ext uri="{FF2B5EF4-FFF2-40B4-BE49-F238E27FC236}">
                      <a16:creationId xmlns:a16="http://schemas.microsoft.com/office/drawing/2014/main" id="{6D7CB19A-8DD6-2925-34DB-71D098EDB8F5}"/>
                    </a:ext>
                  </a:extLst>
                </p:cNvPr>
                <p:cNvPicPr/>
                <p:nvPr/>
              </p:nvPicPr>
              <p:blipFill>
                <a:blip r:embed="rId22"/>
                <a:stretch>
                  <a:fillRect/>
                </a:stretch>
              </p:blipFill>
              <p:spPr>
                <a:xfrm>
                  <a:off x="6621382" y="2878102"/>
                  <a:ext cx="407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F83D7BC-849E-972F-9AFA-6589277C173D}"/>
                    </a:ext>
                  </a:extLst>
                </p14:cNvPr>
                <p14:cNvContentPartPr/>
                <p14:nvPr/>
              </p14:nvContentPartPr>
              <p14:xfrm>
                <a:off x="7083982" y="2930662"/>
                <a:ext cx="93960" cy="104760"/>
              </p14:xfrm>
            </p:contentPart>
          </mc:Choice>
          <mc:Fallback xmlns="">
            <p:pic>
              <p:nvPicPr>
                <p:cNvPr id="16" name="Freihand 15">
                  <a:extLst>
                    <a:ext uri="{FF2B5EF4-FFF2-40B4-BE49-F238E27FC236}">
                      <a16:creationId xmlns:a16="http://schemas.microsoft.com/office/drawing/2014/main" id="{9F83D7BC-849E-972F-9AFA-6589277C173D}"/>
                    </a:ext>
                  </a:extLst>
                </p:cNvPr>
                <p:cNvPicPr/>
                <p:nvPr/>
              </p:nvPicPr>
              <p:blipFill>
                <a:blip r:embed="rId24"/>
                <a:stretch>
                  <a:fillRect/>
                </a:stretch>
              </p:blipFill>
              <p:spPr>
                <a:xfrm>
                  <a:off x="7074982" y="2921662"/>
                  <a:ext cx="111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85B7D03-8E8F-5495-3C7B-15F66259841A}"/>
                    </a:ext>
                  </a:extLst>
                </p14:cNvPr>
                <p14:cNvContentPartPr/>
                <p14:nvPr/>
              </p14:nvContentPartPr>
              <p14:xfrm>
                <a:off x="7404742" y="2772622"/>
                <a:ext cx="163440" cy="175680"/>
              </p14:xfrm>
            </p:contentPart>
          </mc:Choice>
          <mc:Fallback xmlns="">
            <p:pic>
              <p:nvPicPr>
                <p:cNvPr id="18" name="Freihand 17">
                  <a:extLst>
                    <a:ext uri="{FF2B5EF4-FFF2-40B4-BE49-F238E27FC236}">
                      <a16:creationId xmlns:a16="http://schemas.microsoft.com/office/drawing/2014/main" id="{385B7D03-8E8F-5495-3C7B-15F66259841A}"/>
                    </a:ext>
                  </a:extLst>
                </p:cNvPr>
                <p:cNvPicPr/>
                <p:nvPr/>
              </p:nvPicPr>
              <p:blipFill>
                <a:blip r:embed="rId26"/>
                <a:stretch>
                  <a:fillRect/>
                </a:stretch>
              </p:blipFill>
              <p:spPr>
                <a:xfrm>
                  <a:off x="7396102" y="2763622"/>
                  <a:ext cx="181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3C7892F5-E548-B7CC-9DEB-70F48392CD95}"/>
                    </a:ext>
                  </a:extLst>
                </p14:cNvPr>
                <p14:cNvContentPartPr/>
                <p14:nvPr/>
              </p14:nvContentPartPr>
              <p14:xfrm>
                <a:off x="7592662" y="2655262"/>
                <a:ext cx="329040" cy="270720"/>
              </p14:xfrm>
            </p:contentPart>
          </mc:Choice>
          <mc:Fallback xmlns="">
            <p:pic>
              <p:nvPicPr>
                <p:cNvPr id="19" name="Freihand 18">
                  <a:extLst>
                    <a:ext uri="{FF2B5EF4-FFF2-40B4-BE49-F238E27FC236}">
                      <a16:creationId xmlns:a16="http://schemas.microsoft.com/office/drawing/2014/main" id="{3C7892F5-E548-B7CC-9DEB-70F48392CD95}"/>
                    </a:ext>
                  </a:extLst>
                </p:cNvPr>
                <p:cNvPicPr/>
                <p:nvPr/>
              </p:nvPicPr>
              <p:blipFill>
                <a:blip r:embed="rId28"/>
                <a:stretch>
                  <a:fillRect/>
                </a:stretch>
              </p:blipFill>
              <p:spPr>
                <a:xfrm>
                  <a:off x="7584022" y="2646262"/>
                  <a:ext cx="3466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DB11DC0D-1EB5-9D70-AEAA-403BEE1EF663}"/>
                    </a:ext>
                  </a:extLst>
                </p14:cNvPr>
                <p14:cNvContentPartPr/>
                <p14:nvPr/>
              </p14:nvContentPartPr>
              <p14:xfrm>
                <a:off x="8230222" y="2706742"/>
                <a:ext cx="175320" cy="92520"/>
              </p14:xfrm>
            </p:contentPart>
          </mc:Choice>
          <mc:Fallback xmlns="">
            <p:pic>
              <p:nvPicPr>
                <p:cNvPr id="21" name="Freihand 20">
                  <a:extLst>
                    <a:ext uri="{FF2B5EF4-FFF2-40B4-BE49-F238E27FC236}">
                      <a16:creationId xmlns:a16="http://schemas.microsoft.com/office/drawing/2014/main" id="{DB11DC0D-1EB5-9D70-AEAA-403BEE1EF663}"/>
                    </a:ext>
                  </a:extLst>
                </p:cNvPr>
                <p:cNvPicPr/>
                <p:nvPr/>
              </p:nvPicPr>
              <p:blipFill>
                <a:blip r:embed="rId30"/>
                <a:stretch>
                  <a:fillRect/>
                </a:stretch>
              </p:blipFill>
              <p:spPr>
                <a:xfrm>
                  <a:off x="8221222" y="2697742"/>
                  <a:ext cx="192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2DE6D85-AC30-4AA5-C725-8DFB338B5025}"/>
                    </a:ext>
                  </a:extLst>
                </p14:cNvPr>
                <p14:cNvContentPartPr/>
                <p14:nvPr/>
              </p14:nvContentPartPr>
              <p14:xfrm>
                <a:off x="8470342" y="2478862"/>
                <a:ext cx="250200" cy="286920"/>
              </p14:xfrm>
            </p:contentPart>
          </mc:Choice>
          <mc:Fallback xmlns="">
            <p:pic>
              <p:nvPicPr>
                <p:cNvPr id="22" name="Freihand 21">
                  <a:extLst>
                    <a:ext uri="{FF2B5EF4-FFF2-40B4-BE49-F238E27FC236}">
                      <a16:creationId xmlns:a16="http://schemas.microsoft.com/office/drawing/2014/main" id="{82DE6D85-AC30-4AA5-C725-8DFB338B5025}"/>
                    </a:ext>
                  </a:extLst>
                </p:cNvPr>
                <p:cNvPicPr/>
                <p:nvPr/>
              </p:nvPicPr>
              <p:blipFill>
                <a:blip r:embed="rId32"/>
                <a:stretch>
                  <a:fillRect/>
                </a:stretch>
              </p:blipFill>
              <p:spPr>
                <a:xfrm>
                  <a:off x="8461342" y="2469862"/>
                  <a:ext cx="267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70D91D65-2527-3651-EEAC-DE7E89727E33}"/>
                    </a:ext>
                  </a:extLst>
                </p14:cNvPr>
                <p14:cNvContentPartPr/>
                <p14:nvPr/>
              </p14:nvContentPartPr>
              <p14:xfrm>
                <a:off x="8920702" y="2479942"/>
                <a:ext cx="117000" cy="105480"/>
              </p14:xfrm>
            </p:contentPart>
          </mc:Choice>
          <mc:Fallback xmlns="">
            <p:pic>
              <p:nvPicPr>
                <p:cNvPr id="23" name="Freihand 22">
                  <a:extLst>
                    <a:ext uri="{FF2B5EF4-FFF2-40B4-BE49-F238E27FC236}">
                      <a16:creationId xmlns:a16="http://schemas.microsoft.com/office/drawing/2014/main" id="{70D91D65-2527-3651-EEAC-DE7E89727E33}"/>
                    </a:ext>
                  </a:extLst>
                </p:cNvPr>
                <p:cNvPicPr/>
                <p:nvPr/>
              </p:nvPicPr>
              <p:blipFill>
                <a:blip r:embed="rId34"/>
                <a:stretch>
                  <a:fillRect/>
                </a:stretch>
              </p:blipFill>
              <p:spPr>
                <a:xfrm>
                  <a:off x="8912062" y="2470942"/>
                  <a:ext cx="134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7DCA8CC-252E-67C0-3228-F20D23A0EC28}"/>
                    </a:ext>
                  </a:extLst>
                </p14:cNvPr>
                <p14:cNvContentPartPr/>
                <p14:nvPr/>
              </p14:nvContentPartPr>
              <p14:xfrm>
                <a:off x="9041662" y="2367262"/>
                <a:ext cx="300600" cy="164880"/>
              </p14:xfrm>
            </p:contentPart>
          </mc:Choice>
          <mc:Fallback xmlns="">
            <p:pic>
              <p:nvPicPr>
                <p:cNvPr id="24" name="Freihand 23">
                  <a:extLst>
                    <a:ext uri="{FF2B5EF4-FFF2-40B4-BE49-F238E27FC236}">
                      <a16:creationId xmlns:a16="http://schemas.microsoft.com/office/drawing/2014/main" id="{37DCA8CC-252E-67C0-3228-F20D23A0EC28}"/>
                    </a:ext>
                  </a:extLst>
                </p:cNvPr>
                <p:cNvPicPr/>
                <p:nvPr/>
              </p:nvPicPr>
              <p:blipFill>
                <a:blip r:embed="rId36"/>
                <a:stretch>
                  <a:fillRect/>
                </a:stretch>
              </p:blipFill>
              <p:spPr>
                <a:xfrm>
                  <a:off x="9032662" y="2358622"/>
                  <a:ext cx="318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23218B6-609C-64B9-1FBF-C830E39A31E5}"/>
                    </a:ext>
                  </a:extLst>
                </p14:cNvPr>
                <p14:cNvContentPartPr/>
                <p14:nvPr/>
              </p14:nvContentPartPr>
              <p14:xfrm>
                <a:off x="9555382" y="2259982"/>
                <a:ext cx="530280" cy="130320"/>
              </p14:xfrm>
            </p:contentPart>
          </mc:Choice>
          <mc:Fallback xmlns="">
            <p:pic>
              <p:nvPicPr>
                <p:cNvPr id="25" name="Freihand 24">
                  <a:extLst>
                    <a:ext uri="{FF2B5EF4-FFF2-40B4-BE49-F238E27FC236}">
                      <a16:creationId xmlns:a16="http://schemas.microsoft.com/office/drawing/2014/main" id="{723218B6-609C-64B9-1FBF-C830E39A31E5}"/>
                    </a:ext>
                  </a:extLst>
                </p:cNvPr>
                <p:cNvPicPr/>
                <p:nvPr/>
              </p:nvPicPr>
              <p:blipFill>
                <a:blip r:embed="rId38"/>
                <a:stretch>
                  <a:fillRect/>
                </a:stretch>
              </p:blipFill>
              <p:spPr>
                <a:xfrm>
                  <a:off x="9546742" y="2250982"/>
                  <a:ext cx="547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E8178476-19F8-ED48-B435-31942643A541}"/>
                    </a:ext>
                  </a:extLst>
                </p14:cNvPr>
                <p14:cNvContentPartPr/>
                <p14:nvPr/>
              </p14:nvContentPartPr>
              <p14:xfrm>
                <a:off x="10065862" y="2169262"/>
                <a:ext cx="39600" cy="10080"/>
              </p14:xfrm>
            </p:contentPart>
          </mc:Choice>
          <mc:Fallback xmlns="">
            <p:pic>
              <p:nvPicPr>
                <p:cNvPr id="26" name="Freihand 25">
                  <a:extLst>
                    <a:ext uri="{FF2B5EF4-FFF2-40B4-BE49-F238E27FC236}">
                      <a16:creationId xmlns:a16="http://schemas.microsoft.com/office/drawing/2014/main" id="{E8178476-19F8-ED48-B435-31942643A541}"/>
                    </a:ext>
                  </a:extLst>
                </p:cNvPr>
                <p:cNvPicPr/>
                <p:nvPr/>
              </p:nvPicPr>
              <p:blipFill>
                <a:blip r:embed="rId40"/>
                <a:stretch>
                  <a:fillRect/>
                </a:stretch>
              </p:blipFill>
              <p:spPr>
                <a:xfrm>
                  <a:off x="10056862" y="2160262"/>
                  <a:ext cx="57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1BDAA730-4E64-0FFA-1783-9ACC1DC0D5AE}"/>
                    </a:ext>
                  </a:extLst>
                </p14:cNvPr>
                <p14:cNvContentPartPr/>
                <p14:nvPr/>
              </p14:nvContentPartPr>
              <p14:xfrm>
                <a:off x="10134982" y="2132542"/>
                <a:ext cx="223560" cy="248400"/>
              </p14:xfrm>
            </p:contentPart>
          </mc:Choice>
          <mc:Fallback xmlns="">
            <p:pic>
              <p:nvPicPr>
                <p:cNvPr id="27" name="Freihand 26">
                  <a:extLst>
                    <a:ext uri="{FF2B5EF4-FFF2-40B4-BE49-F238E27FC236}">
                      <a16:creationId xmlns:a16="http://schemas.microsoft.com/office/drawing/2014/main" id="{1BDAA730-4E64-0FFA-1783-9ACC1DC0D5AE}"/>
                    </a:ext>
                  </a:extLst>
                </p:cNvPr>
                <p:cNvPicPr/>
                <p:nvPr/>
              </p:nvPicPr>
              <p:blipFill>
                <a:blip r:embed="rId42"/>
                <a:stretch>
                  <a:fillRect/>
                </a:stretch>
              </p:blipFill>
              <p:spPr>
                <a:xfrm>
                  <a:off x="10126342" y="2123902"/>
                  <a:ext cx="2412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E3A000A8-EF44-076F-BF03-BCCFE441AC1F}"/>
                    </a:ext>
                  </a:extLst>
                </p14:cNvPr>
                <p14:cNvContentPartPr/>
                <p14:nvPr/>
              </p14:nvContentPartPr>
              <p14:xfrm>
                <a:off x="10490302" y="1957222"/>
                <a:ext cx="196560" cy="206640"/>
              </p14:xfrm>
            </p:contentPart>
          </mc:Choice>
          <mc:Fallback xmlns="">
            <p:pic>
              <p:nvPicPr>
                <p:cNvPr id="28" name="Freihand 27">
                  <a:extLst>
                    <a:ext uri="{FF2B5EF4-FFF2-40B4-BE49-F238E27FC236}">
                      <a16:creationId xmlns:a16="http://schemas.microsoft.com/office/drawing/2014/main" id="{E3A000A8-EF44-076F-BF03-BCCFE441AC1F}"/>
                    </a:ext>
                  </a:extLst>
                </p:cNvPr>
                <p:cNvPicPr/>
                <p:nvPr/>
              </p:nvPicPr>
              <p:blipFill>
                <a:blip r:embed="rId44"/>
                <a:stretch>
                  <a:fillRect/>
                </a:stretch>
              </p:blipFill>
              <p:spPr>
                <a:xfrm>
                  <a:off x="10481662" y="1948222"/>
                  <a:ext cx="214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985DC2F1-9363-DC6E-FC8E-8532011A3123}"/>
                    </a:ext>
                  </a:extLst>
                </p14:cNvPr>
                <p14:cNvContentPartPr/>
                <p14:nvPr/>
              </p14:nvContentPartPr>
              <p14:xfrm>
                <a:off x="10602982" y="2154142"/>
                <a:ext cx="96480" cy="16920"/>
              </p14:xfrm>
            </p:contentPart>
          </mc:Choice>
          <mc:Fallback xmlns="">
            <p:pic>
              <p:nvPicPr>
                <p:cNvPr id="29" name="Freihand 28">
                  <a:extLst>
                    <a:ext uri="{FF2B5EF4-FFF2-40B4-BE49-F238E27FC236}">
                      <a16:creationId xmlns:a16="http://schemas.microsoft.com/office/drawing/2014/main" id="{985DC2F1-9363-DC6E-FC8E-8532011A3123}"/>
                    </a:ext>
                  </a:extLst>
                </p:cNvPr>
                <p:cNvPicPr/>
                <p:nvPr/>
              </p:nvPicPr>
              <p:blipFill>
                <a:blip r:embed="rId46"/>
                <a:stretch>
                  <a:fillRect/>
                </a:stretch>
              </p:blipFill>
              <p:spPr>
                <a:xfrm>
                  <a:off x="10593982" y="2145502"/>
                  <a:ext cx="11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A33D0EDF-153A-DE11-E19E-9EF1181E3F1A}"/>
                    </a:ext>
                  </a:extLst>
                </p14:cNvPr>
                <p14:cNvContentPartPr/>
                <p14:nvPr/>
              </p14:nvContentPartPr>
              <p14:xfrm>
                <a:off x="10707022" y="2044702"/>
                <a:ext cx="322920" cy="85320"/>
              </p14:xfrm>
            </p:contentPart>
          </mc:Choice>
          <mc:Fallback xmlns="">
            <p:pic>
              <p:nvPicPr>
                <p:cNvPr id="30" name="Freihand 29">
                  <a:extLst>
                    <a:ext uri="{FF2B5EF4-FFF2-40B4-BE49-F238E27FC236}">
                      <a16:creationId xmlns:a16="http://schemas.microsoft.com/office/drawing/2014/main" id="{A33D0EDF-153A-DE11-E19E-9EF1181E3F1A}"/>
                    </a:ext>
                  </a:extLst>
                </p:cNvPr>
                <p:cNvPicPr/>
                <p:nvPr/>
              </p:nvPicPr>
              <p:blipFill>
                <a:blip r:embed="rId48"/>
                <a:stretch>
                  <a:fillRect/>
                </a:stretch>
              </p:blipFill>
              <p:spPr>
                <a:xfrm>
                  <a:off x="10698022" y="2036062"/>
                  <a:ext cx="340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4505439-80E0-C257-77B3-90E271B2C9DB}"/>
                    </a:ext>
                  </a:extLst>
                </p14:cNvPr>
                <p14:cNvContentPartPr/>
                <p14:nvPr/>
              </p14:nvContentPartPr>
              <p14:xfrm>
                <a:off x="11084662" y="1998622"/>
                <a:ext cx="270000" cy="85680"/>
              </p14:xfrm>
            </p:contentPart>
          </mc:Choice>
          <mc:Fallback xmlns="">
            <p:pic>
              <p:nvPicPr>
                <p:cNvPr id="31" name="Freihand 30">
                  <a:extLst>
                    <a:ext uri="{FF2B5EF4-FFF2-40B4-BE49-F238E27FC236}">
                      <a16:creationId xmlns:a16="http://schemas.microsoft.com/office/drawing/2014/main" id="{14505439-80E0-C257-77B3-90E271B2C9DB}"/>
                    </a:ext>
                  </a:extLst>
                </p:cNvPr>
                <p:cNvPicPr/>
                <p:nvPr/>
              </p:nvPicPr>
              <p:blipFill>
                <a:blip r:embed="rId50"/>
                <a:stretch>
                  <a:fillRect/>
                </a:stretch>
              </p:blipFill>
              <p:spPr>
                <a:xfrm>
                  <a:off x="11076022" y="1989982"/>
                  <a:ext cx="287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8DE0494F-DD23-5BA2-4A3B-DC453BBB4256}"/>
                    </a:ext>
                  </a:extLst>
                </p14:cNvPr>
                <p14:cNvContentPartPr/>
                <p14:nvPr/>
              </p14:nvContentPartPr>
              <p14:xfrm>
                <a:off x="7360822" y="3154222"/>
                <a:ext cx="43200" cy="144720"/>
              </p14:xfrm>
            </p:contentPart>
          </mc:Choice>
          <mc:Fallback xmlns="">
            <p:pic>
              <p:nvPicPr>
                <p:cNvPr id="32" name="Freihand 31">
                  <a:extLst>
                    <a:ext uri="{FF2B5EF4-FFF2-40B4-BE49-F238E27FC236}">
                      <a16:creationId xmlns:a16="http://schemas.microsoft.com/office/drawing/2014/main" id="{8DE0494F-DD23-5BA2-4A3B-DC453BBB4256}"/>
                    </a:ext>
                  </a:extLst>
                </p:cNvPr>
                <p:cNvPicPr/>
                <p:nvPr/>
              </p:nvPicPr>
              <p:blipFill>
                <a:blip r:embed="rId52"/>
                <a:stretch>
                  <a:fillRect/>
                </a:stretch>
              </p:blipFill>
              <p:spPr>
                <a:xfrm>
                  <a:off x="7352182" y="3145222"/>
                  <a:ext cx="60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A771B381-8BC0-E333-4E7F-A9B6B577C30B}"/>
                    </a:ext>
                  </a:extLst>
                </p14:cNvPr>
                <p14:cNvContentPartPr/>
                <p14:nvPr/>
              </p14:nvContentPartPr>
              <p14:xfrm>
                <a:off x="7367662" y="3089782"/>
                <a:ext cx="159840" cy="130320"/>
              </p14:xfrm>
            </p:contentPart>
          </mc:Choice>
          <mc:Fallback xmlns="">
            <p:pic>
              <p:nvPicPr>
                <p:cNvPr id="33" name="Freihand 32">
                  <a:extLst>
                    <a:ext uri="{FF2B5EF4-FFF2-40B4-BE49-F238E27FC236}">
                      <a16:creationId xmlns:a16="http://schemas.microsoft.com/office/drawing/2014/main" id="{A771B381-8BC0-E333-4E7F-A9B6B577C30B}"/>
                    </a:ext>
                  </a:extLst>
                </p:cNvPr>
                <p:cNvPicPr/>
                <p:nvPr/>
              </p:nvPicPr>
              <p:blipFill>
                <a:blip r:embed="rId54"/>
                <a:stretch>
                  <a:fillRect/>
                </a:stretch>
              </p:blipFill>
              <p:spPr>
                <a:xfrm>
                  <a:off x="7358662" y="3080782"/>
                  <a:ext cx="177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C838B33-4627-9631-ABFA-CEB3865EB9E9}"/>
                    </a:ext>
                  </a:extLst>
                </p14:cNvPr>
                <p14:cNvContentPartPr/>
                <p14:nvPr/>
              </p14:nvContentPartPr>
              <p14:xfrm>
                <a:off x="7409782" y="3161782"/>
                <a:ext cx="387000" cy="166320"/>
              </p14:xfrm>
            </p:contentPart>
          </mc:Choice>
          <mc:Fallback xmlns="">
            <p:pic>
              <p:nvPicPr>
                <p:cNvPr id="34" name="Freihand 33">
                  <a:extLst>
                    <a:ext uri="{FF2B5EF4-FFF2-40B4-BE49-F238E27FC236}">
                      <a16:creationId xmlns:a16="http://schemas.microsoft.com/office/drawing/2014/main" id="{EC838B33-4627-9631-ABFA-CEB3865EB9E9}"/>
                    </a:ext>
                  </a:extLst>
                </p:cNvPr>
                <p:cNvPicPr/>
                <p:nvPr/>
              </p:nvPicPr>
              <p:blipFill>
                <a:blip r:embed="rId56"/>
                <a:stretch>
                  <a:fillRect/>
                </a:stretch>
              </p:blipFill>
              <p:spPr>
                <a:xfrm>
                  <a:off x="7401142" y="3153142"/>
                  <a:ext cx="404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3A87FE84-8F4A-20C2-08D8-E2D0FD34AC39}"/>
                    </a:ext>
                  </a:extLst>
                </p14:cNvPr>
                <p14:cNvContentPartPr/>
                <p14:nvPr/>
              </p14:nvContentPartPr>
              <p14:xfrm>
                <a:off x="7667542" y="2999422"/>
                <a:ext cx="30960" cy="21600"/>
              </p14:xfrm>
            </p:contentPart>
          </mc:Choice>
          <mc:Fallback xmlns="">
            <p:pic>
              <p:nvPicPr>
                <p:cNvPr id="35" name="Freihand 34">
                  <a:extLst>
                    <a:ext uri="{FF2B5EF4-FFF2-40B4-BE49-F238E27FC236}">
                      <a16:creationId xmlns:a16="http://schemas.microsoft.com/office/drawing/2014/main" id="{3A87FE84-8F4A-20C2-08D8-E2D0FD34AC39}"/>
                    </a:ext>
                  </a:extLst>
                </p:cNvPr>
                <p:cNvPicPr/>
                <p:nvPr/>
              </p:nvPicPr>
              <p:blipFill>
                <a:blip r:embed="rId58"/>
                <a:stretch>
                  <a:fillRect/>
                </a:stretch>
              </p:blipFill>
              <p:spPr>
                <a:xfrm>
                  <a:off x="7658542" y="2990422"/>
                  <a:ext cx="48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907B2BA9-9340-6302-1267-AF94B98CD31A}"/>
                    </a:ext>
                  </a:extLst>
                </p14:cNvPr>
                <p14:cNvContentPartPr/>
                <p14:nvPr/>
              </p14:nvContentPartPr>
              <p14:xfrm>
                <a:off x="7842862" y="2947222"/>
                <a:ext cx="289800" cy="351360"/>
              </p14:xfrm>
            </p:contentPart>
          </mc:Choice>
          <mc:Fallback xmlns="">
            <p:pic>
              <p:nvPicPr>
                <p:cNvPr id="36" name="Freihand 35">
                  <a:extLst>
                    <a:ext uri="{FF2B5EF4-FFF2-40B4-BE49-F238E27FC236}">
                      <a16:creationId xmlns:a16="http://schemas.microsoft.com/office/drawing/2014/main" id="{907B2BA9-9340-6302-1267-AF94B98CD31A}"/>
                    </a:ext>
                  </a:extLst>
                </p:cNvPr>
                <p:cNvPicPr/>
                <p:nvPr/>
              </p:nvPicPr>
              <p:blipFill>
                <a:blip r:embed="rId60"/>
                <a:stretch>
                  <a:fillRect/>
                </a:stretch>
              </p:blipFill>
              <p:spPr>
                <a:xfrm>
                  <a:off x="7833862" y="2938222"/>
                  <a:ext cx="307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741F340-6545-6D72-21D2-A11F6CA39781}"/>
                    </a:ext>
                  </a:extLst>
                </p14:cNvPr>
                <p14:cNvContentPartPr/>
                <p14:nvPr/>
              </p14:nvContentPartPr>
              <p14:xfrm>
                <a:off x="8147422" y="2974942"/>
                <a:ext cx="126360" cy="294120"/>
              </p14:xfrm>
            </p:contentPart>
          </mc:Choice>
          <mc:Fallback xmlns="">
            <p:pic>
              <p:nvPicPr>
                <p:cNvPr id="37" name="Freihand 36">
                  <a:extLst>
                    <a:ext uri="{FF2B5EF4-FFF2-40B4-BE49-F238E27FC236}">
                      <a16:creationId xmlns:a16="http://schemas.microsoft.com/office/drawing/2014/main" id="{E741F340-6545-6D72-21D2-A11F6CA39781}"/>
                    </a:ext>
                  </a:extLst>
                </p:cNvPr>
                <p:cNvPicPr/>
                <p:nvPr/>
              </p:nvPicPr>
              <p:blipFill>
                <a:blip r:embed="rId62"/>
                <a:stretch>
                  <a:fillRect/>
                </a:stretch>
              </p:blipFill>
              <p:spPr>
                <a:xfrm>
                  <a:off x="8138782" y="2966302"/>
                  <a:ext cx="1440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F739B1DC-08AE-5FFA-A392-0A17D0011358}"/>
                    </a:ext>
                  </a:extLst>
                </p14:cNvPr>
                <p14:cNvContentPartPr/>
                <p14:nvPr/>
              </p14:nvContentPartPr>
              <p14:xfrm>
                <a:off x="8479702" y="2800702"/>
                <a:ext cx="426240" cy="410760"/>
              </p14:xfrm>
            </p:contentPart>
          </mc:Choice>
          <mc:Fallback xmlns="">
            <p:pic>
              <p:nvPicPr>
                <p:cNvPr id="38" name="Freihand 37">
                  <a:extLst>
                    <a:ext uri="{FF2B5EF4-FFF2-40B4-BE49-F238E27FC236}">
                      <a16:creationId xmlns:a16="http://schemas.microsoft.com/office/drawing/2014/main" id="{F739B1DC-08AE-5FFA-A392-0A17D0011358}"/>
                    </a:ext>
                  </a:extLst>
                </p:cNvPr>
                <p:cNvPicPr/>
                <p:nvPr/>
              </p:nvPicPr>
              <p:blipFill>
                <a:blip r:embed="rId64"/>
                <a:stretch>
                  <a:fillRect/>
                </a:stretch>
              </p:blipFill>
              <p:spPr>
                <a:xfrm>
                  <a:off x="8471062" y="2792062"/>
                  <a:ext cx="4438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13CAD62E-F2E9-9CA4-500E-EA1810A44C3F}"/>
                    </a:ext>
                  </a:extLst>
                </p14:cNvPr>
                <p14:cNvContentPartPr/>
                <p14:nvPr/>
              </p14:nvContentPartPr>
              <p14:xfrm>
                <a:off x="9132022" y="2723302"/>
                <a:ext cx="230400" cy="174960"/>
              </p14:xfrm>
            </p:contentPart>
          </mc:Choice>
          <mc:Fallback xmlns="">
            <p:pic>
              <p:nvPicPr>
                <p:cNvPr id="39" name="Freihand 38">
                  <a:extLst>
                    <a:ext uri="{FF2B5EF4-FFF2-40B4-BE49-F238E27FC236}">
                      <a16:creationId xmlns:a16="http://schemas.microsoft.com/office/drawing/2014/main" id="{13CAD62E-F2E9-9CA4-500E-EA1810A44C3F}"/>
                    </a:ext>
                  </a:extLst>
                </p:cNvPr>
                <p:cNvPicPr/>
                <p:nvPr/>
              </p:nvPicPr>
              <p:blipFill>
                <a:blip r:embed="rId66"/>
                <a:stretch>
                  <a:fillRect/>
                </a:stretch>
              </p:blipFill>
              <p:spPr>
                <a:xfrm>
                  <a:off x="9123382" y="2714302"/>
                  <a:ext cx="248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B703C8A0-9AA2-F77F-0C90-3241B53E3BFD}"/>
                    </a:ext>
                  </a:extLst>
                </p14:cNvPr>
                <p14:cNvContentPartPr/>
                <p14:nvPr/>
              </p14:nvContentPartPr>
              <p14:xfrm>
                <a:off x="9385462" y="2742382"/>
                <a:ext cx="137520" cy="254520"/>
              </p14:xfrm>
            </p:contentPart>
          </mc:Choice>
          <mc:Fallback xmlns="">
            <p:pic>
              <p:nvPicPr>
                <p:cNvPr id="40" name="Freihand 39">
                  <a:extLst>
                    <a:ext uri="{FF2B5EF4-FFF2-40B4-BE49-F238E27FC236}">
                      <a16:creationId xmlns:a16="http://schemas.microsoft.com/office/drawing/2014/main" id="{B703C8A0-9AA2-F77F-0C90-3241B53E3BFD}"/>
                    </a:ext>
                  </a:extLst>
                </p:cNvPr>
                <p:cNvPicPr/>
                <p:nvPr/>
              </p:nvPicPr>
              <p:blipFill>
                <a:blip r:embed="rId68"/>
                <a:stretch>
                  <a:fillRect/>
                </a:stretch>
              </p:blipFill>
              <p:spPr>
                <a:xfrm>
                  <a:off x="9376462" y="2733382"/>
                  <a:ext cx="155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23C0EB7D-3B31-C57F-76CD-649357DE1354}"/>
                    </a:ext>
                  </a:extLst>
                </p14:cNvPr>
                <p14:cNvContentPartPr/>
                <p14:nvPr/>
              </p14:nvContentPartPr>
              <p14:xfrm>
                <a:off x="9591382" y="2631862"/>
                <a:ext cx="64080" cy="152280"/>
              </p14:xfrm>
            </p:contentPart>
          </mc:Choice>
          <mc:Fallback xmlns="">
            <p:pic>
              <p:nvPicPr>
                <p:cNvPr id="41" name="Freihand 40">
                  <a:extLst>
                    <a:ext uri="{FF2B5EF4-FFF2-40B4-BE49-F238E27FC236}">
                      <a16:creationId xmlns:a16="http://schemas.microsoft.com/office/drawing/2014/main" id="{23C0EB7D-3B31-C57F-76CD-649357DE1354}"/>
                    </a:ext>
                  </a:extLst>
                </p:cNvPr>
                <p:cNvPicPr/>
                <p:nvPr/>
              </p:nvPicPr>
              <p:blipFill>
                <a:blip r:embed="rId70"/>
                <a:stretch>
                  <a:fillRect/>
                </a:stretch>
              </p:blipFill>
              <p:spPr>
                <a:xfrm>
                  <a:off x="9582742" y="2623222"/>
                  <a:ext cx="81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8A9E3EB9-65AC-6479-671B-9C2937368517}"/>
                    </a:ext>
                  </a:extLst>
                </p14:cNvPr>
                <p14:cNvContentPartPr/>
                <p14:nvPr/>
              </p14:nvContentPartPr>
              <p14:xfrm>
                <a:off x="9680302" y="2564182"/>
                <a:ext cx="203400" cy="218160"/>
              </p14:xfrm>
            </p:contentPart>
          </mc:Choice>
          <mc:Fallback xmlns="">
            <p:pic>
              <p:nvPicPr>
                <p:cNvPr id="42" name="Freihand 41">
                  <a:extLst>
                    <a:ext uri="{FF2B5EF4-FFF2-40B4-BE49-F238E27FC236}">
                      <a16:creationId xmlns:a16="http://schemas.microsoft.com/office/drawing/2014/main" id="{8A9E3EB9-65AC-6479-671B-9C2937368517}"/>
                    </a:ext>
                  </a:extLst>
                </p:cNvPr>
                <p:cNvPicPr/>
                <p:nvPr/>
              </p:nvPicPr>
              <p:blipFill>
                <a:blip r:embed="rId72"/>
                <a:stretch>
                  <a:fillRect/>
                </a:stretch>
              </p:blipFill>
              <p:spPr>
                <a:xfrm>
                  <a:off x="9671302" y="2555182"/>
                  <a:ext cx="221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5038D272-7514-F5D4-D384-4CA6A979AD28}"/>
                    </a:ext>
                  </a:extLst>
                </p14:cNvPr>
                <p14:cNvContentPartPr/>
                <p14:nvPr/>
              </p14:nvContentPartPr>
              <p14:xfrm>
                <a:off x="10091422" y="2574622"/>
                <a:ext cx="250200" cy="99360"/>
              </p14:xfrm>
            </p:contentPart>
          </mc:Choice>
          <mc:Fallback xmlns="">
            <p:pic>
              <p:nvPicPr>
                <p:cNvPr id="43" name="Freihand 42">
                  <a:extLst>
                    <a:ext uri="{FF2B5EF4-FFF2-40B4-BE49-F238E27FC236}">
                      <a16:creationId xmlns:a16="http://schemas.microsoft.com/office/drawing/2014/main" id="{5038D272-7514-F5D4-D384-4CA6A979AD28}"/>
                    </a:ext>
                  </a:extLst>
                </p:cNvPr>
                <p:cNvPicPr/>
                <p:nvPr/>
              </p:nvPicPr>
              <p:blipFill>
                <a:blip r:embed="rId74"/>
                <a:stretch>
                  <a:fillRect/>
                </a:stretch>
              </p:blipFill>
              <p:spPr>
                <a:xfrm>
                  <a:off x="10082422" y="2565982"/>
                  <a:ext cx="267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DEECB06-6CB3-C3C9-86F6-6CCB4660AD7A}"/>
                    </a:ext>
                  </a:extLst>
                </p14:cNvPr>
                <p14:cNvContentPartPr/>
                <p14:nvPr/>
              </p14:nvContentPartPr>
              <p14:xfrm>
                <a:off x="10386982" y="2466262"/>
                <a:ext cx="147960" cy="137880"/>
              </p14:xfrm>
            </p:contentPart>
          </mc:Choice>
          <mc:Fallback xmlns="">
            <p:pic>
              <p:nvPicPr>
                <p:cNvPr id="44" name="Freihand 43">
                  <a:extLst>
                    <a:ext uri="{FF2B5EF4-FFF2-40B4-BE49-F238E27FC236}">
                      <a16:creationId xmlns:a16="http://schemas.microsoft.com/office/drawing/2014/main" id="{ADEECB06-6CB3-C3C9-86F6-6CCB4660AD7A}"/>
                    </a:ext>
                  </a:extLst>
                </p:cNvPr>
                <p:cNvPicPr/>
                <p:nvPr/>
              </p:nvPicPr>
              <p:blipFill>
                <a:blip r:embed="rId76"/>
                <a:stretch>
                  <a:fillRect/>
                </a:stretch>
              </p:blipFill>
              <p:spPr>
                <a:xfrm>
                  <a:off x="10377982" y="2457622"/>
                  <a:ext cx="165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4BDDECAB-4B4D-4A8E-DFD4-20750AE4D44B}"/>
                    </a:ext>
                  </a:extLst>
                </p14:cNvPr>
                <p14:cNvContentPartPr/>
                <p14:nvPr/>
              </p14:nvContentPartPr>
              <p14:xfrm>
                <a:off x="10686862" y="2409022"/>
                <a:ext cx="36000" cy="158400"/>
              </p14:xfrm>
            </p:contentPart>
          </mc:Choice>
          <mc:Fallback xmlns="">
            <p:pic>
              <p:nvPicPr>
                <p:cNvPr id="45" name="Freihand 44">
                  <a:extLst>
                    <a:ext uri="{FF2B5EF4-FFF2-40B4-BE49-F238E27FC236}">
                      <a16:creationId xmlns:a16="http://schemas.microsoft.com/office/drawing/2014/main" id="{4BDDECAB-4B4D-4A8E-DFD4-20750AE4D44B}"/>
                    </a:ext>
                  </a:extLst>
                </p:cNvPr>
                <p:cNvPicPr/>
                <p:nvPr/>
              </p:nvPicPr>
              <p:blipFill>
                <a:blip r:embed="rId78"/>
                <a:stretch>
                  <a:fillRect/>
                </a:stretch>
              </p:blipFill>
              <p:spPr>
                <a:xfrm>
                  <a:off x="10678222" y="2400382"/>
                  <a:ext cx="53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78DE3631-3DE4-CC0D-C34D-585A18D2AB33}"/>
                    </a:ext>
                  </a:extLst>
                </p14:cNvPr>
                <p14:cNvContentPartPr/>
                <p14:nvPr/>
              </p14:nvContentPartPr>
              <p14:xfrm>
                <a:off x="10697302" y="2352502"/>
                <a:ext cx="111240" cy="194040"/>
              </p14:xfrm>
            </p:contentPart>
          </mc:Choice>
          <mc:Fallback xmlns="">
            <p:pic>
              <p:nvPicPr>
                <p:cNvPr id="46" name="Freihand 45">
                  <a:extLst>
                    <a:ext uri="{FF2B5EF4-FFF2-40B4-BE49-F238E27FC236}">
                      <a16:creationId xmlns:a16="http://schemas.microsoft.com/office/drawing/2014/main" id="{78DE3631-3DE4-CC0D-C34D-585A18D2AB33}"/>
                    </a:ext>
                  </a:extLst>
                </p:cNvPr>
                <p:cNvPicPr/>
                <p:nvPr/>
              </p:nvPicPr>
              <p:blipFill>
                <a:blip r:embed="rId80"/>
                <a:stretch>
                  <a:fillRect/>
                </a:stretch>
              </p:blipFill>
              <p:spPr>
                <a:xfrm>
                  <a:off x="10688302" y="2343502"/>
                  <a:ext cx="128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FDACE6C9-479D-818F-5544-9DD5704DCB89}"/>
                    </a:ext>
                  </a:extLst>
                </p14:cNvPr>
                <p14:cNvContentPartPr/>
                <p14:nvPr/>
              </p14:nvContentPartPr>
              <p14:xfrm>
                <a:off x="10876582" y="2284822"/>
                <a:ext cx="318960" cy="238320"/>
              </p14:xfrm>
            </p:contentPart>
          </mc:Choice>
          <mc:Fallback xmlns="">
            <p:pic>
              <p:nvPicPr>
                <p:cNvPr id="47" name="Freihand 46">
                  <a:extLst>
                    <a:ext uri="{FF2B5EF4-FFF2-40B4-BE49-F238E27FC236}">
                      <a16:creationId xmlns:a16="http://schemas.microsoft.com/office/drawing/2014/main" id="{FDACE6C9-479D-818F-5544-9DD5704DCB89}"/>
                    </a:ext>
                  </a:extLst>
                </p:cNvPr>
                <p:cNvPicPr/>
                <p:nvPr/>
              </p:nvPicPr>
              <p:blipFill>
                <a:blip r:embed="rId82"/>
                <a:stretch>
                  <a:fillRect/>
                </a:stretch>
              </p:blipFill>
              <p:spPr>
                <a:xfrm>
                  <a:off x="10867942" y="2276182"/>
                  <a:ext cx="336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FA40BED1-8E7B-9CD3-E534-628AA4F43916}"/>
                    </a:ext>
                  </a:extLst>
                </p14:cNvPr>
                <p14:cNvContentPartPr/>
                <p14:nvPr/>
              </p14:nvContentPartPr>
              <p14:xfrm>
                <a:off x="11220382" y="2221822"/>
                <a:ext cx="523440" cy="337680"/>
              </p14:xfrm>
            </p:contentPart>
          </mc:Choice>
          <mc:Fallback xmlns="">
            <p:pic>
              <p:nvPicPr>
                <p:cNvPr id="48" name="Freihand 47">
                  <a:extLst>
                    <a:ext uri="{FF2B5EF4-FFF2-40B4-BE49-F238E27FC236}">
                      <a16:creationId xmlns:a16="http://schemas.microsoft.com/office/drawing/2014/main" id="{FA40BED1-8E7B-9CD3-E534-628AA4F43916}"/>
                    </a:ext>
                  </a:extLst>
                </p:cNvPr>
                <p:cNvPicPr/>
                <p:nvPr/>
              </p:nvPicPr>
              <p:blipFill>
                <a:blip r:embed="rId84"/>
                <a:stretch>
                  <a:fillRect/>
                </a:stretch>
              </p:blipFill>
              <p:spPr>
                <a:xfrm>
                  <a:off x="11211742" y="2213182"/>
                  <a:ext cx="5410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750748A-F63A-C5E5-6167-CC66807E6172}"/>
                    </a:ext>
                  </a:extLst>
                </p14:cNvPr>
                <p14:cNvContentPartPr/>
                <p14:nvPr/>
              </p14:nvContentPartPr>
              <p14:xfrm>
                <a:off x="8475742" y="3329542"/>
                <a:ext cx="343800" cy="142200"/>
              </p14:xfrm>
            </p:contentPart>
          </mc:Choice>
          <mc:Fallback xmlns="">
            <p:pic>
              <p:nvPicPr>
                <p:cNvPr id="49" name="Freihand 48">
                  <a:extLst>
                    <a:ext uri="{FF2B5EF4-FFF2-40B4-BE49-F238E27FC236}">
                      <a16:creationId xmlns:a16="http://schemas.microsoft.com/office/drawing/2014/main" id="{1750748A-F63A-C5E5-6167-CC66807E6172}"/>
                    </a:ext>
                  </a:extLst>
                </p:cNvPr>
                <p:cNvPicPr/>
                <p:nvPr/>
              </p:nvPicPr>
              <p:blipFill>
                <a:blip r:embed="rId86"/>
                <a:stretch>
                  <a:fillRect/>
                </a:stretch>
              </p:blipFill>
              <p:spPr>
                <a:xfrm>
                  <a:off x="8467102" y="3320902"/>
                  <a:ext cx="361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0D31F69E-408F-61D9-4E1D-496A89D79DB4}"/>
                    </a:ext>
                  </a:extLst>
                </p14:cNvPr>
                <p14:cNvContentPartPr/>
                <p14:nvPr/>
              </p14:nvContentPartPr>
              <p14:xfrm>
                <a:off x="9060022" y="3102382"/>
                <a:ext cx="262800" cy="247320"/>
              </p14:xfrm>
            </p:contentPart>
          </mc:Choice>
          <mc:Fallback xmlns="">
            <p:pic>
              <p:nvPicPr>
                <p:cNvPr id="50" name="Freihand 49">
                  <a:extLst>
                    <a:ext uri="{FF2B5EF4-FFF2-40B4-BE49-F238E27FC236}">
                      <a16:creationId xmlns:a16="http://schemas.microsoft.com/office/drawing/2014/main" id="{0D31F69E-408F-61D9-4E1D-496A89D79DB4}"/>
                    </a:ext>
                  </a:extLst>
                </p:cNvPr>
                <p:cNvPicPr/>
                <p:nvPr/>
              </p:nvPicPr>
              <p:blipFill>
                <a:blip r:embed="rId88"/>
                <a:stretch>
                  <a:fillRect/>
                </a:stretch>
              </p:blipFill>
              <p:spPr>
                <a:xfrm>
                  <a:off x="9051022" y="3093382"/>
                  <a:ext cx="280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30A2FD67-D833-5C41-7CC8-BD0466D45251}"/>
                    </a:ext>
                  </a:extLst>
                </p14:cNvPr>
                <p14:cNvContentPartPr/>
                <p14:nvPr/>
              </p14:nvContentPartPr>
              <p14:xfrm>
                <a:off x="9343342" y="3007342"/>
                <a:ext cx="322920" cy="263880"/>
              </p14:xfrm>
            </p:contentPart>
          </mc:Choice>
          <mc:Fallback xmlns="">
            <p:pic>
              <p:nvPicPr>
                <p:cNvPr id="51" name="Freihand 50">
                  <a:extLst>
                    <a:ext uri="{FF2B5EF4-FFF2-40B4-BE49-F238E27FC236}">
                      <a16:creationId xmlns:a16="http://schemas.microsoft.com/office/drawing/2014/main" id="{30A2FD67-D833-5C41-7CC8-BD0466D45251}"/>
                    </a:ext>
                  </a:extLst>
                </p:cNvPr>
                <p:cNvPicPr/>
                <p:nvPr/>
              </p:nvPicPr>
              <p:blipFill>
                <a:blip r:embed="rId90"/>
                <a:stretch>
                  <a:fillRect/>
                </a:stretch>
              </p:blipFill>
              <p:spPr>
                <a:xfrm>
                  <a:off x="9334702" y="2998342"/>
                  <a:ext cx="340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3903D13D-AE4A-73C4-DF31-80E887B63219}"/>
                    </a:ext>
                  </a:extLst>
                </p14:cNvPr>
                <p14:cNvContentPartPr/>
                <p14:nvPr/>
              </p14:nvContentPartPr>
              <p14:xfrm>
                <a:off x="9727102" y="3088342"/>
                <a:ext cx="272160" cy="92520"/>
              </p14:xfrm>
            </p:contentPart>
          </mc:Choice>
          <mc:Fallback xmlns="">
            <p:pic>
              <p:nvPicPr>
                <p:cNvPr id="52" name="Freihand 51">
                  <a:extLst>
                    <a:ext uri="{FF2B5EF4-FFF2-40B4-BE49-F238E27FC236}">
                      <a16:creationId xmlns:a16="http://schemas.microsoft.com/office/drawing/2014/main" id="{3903D13D-AE4A-73C4-DF31-80E887B63219}"/>
                    </a:ext>
                  </a:extLst>
                </p:cNvPr>
                <p:cNvPicPr/>
                <p:nvPr/>
              </p:nvPicPr>
              <p:blipFill>
                <a:blip r:embed="rId92"/>
                <a:stretch>
                  <a:fillRect/>
                </a:stretch>
              </p:blipFill>
              <p:spPr>
                <a:xfrm>
                  <a:off x="9718102" y="3079342"/>
                  <a:ext cx="289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46D31891-26C4-5946-8E27-8A5969944511}"/>
                    </a:ext>
                  </a:extLst>
                </p14:cNvPr>
                <p14:cNvContentPartPr/>
                <p14:nvPr/>
              </p14:nvContentPartPr>
              <p14:xfrm>
                <a:off x="10029502" y="2992222"/>
                <a:ext cx="136800" cy="126360"/>
              </p14:xfrm>
            </p:contentPart>
          </mc:Choice>
          <mc:Fallback xmlns="">
            <p:pic>
              <p:nvPicPr>
                <p:cNvPr id="53" name="Freihand 52">
                  <a:extLst>
                    <a:ext uri="{FF2B5EF4-FFF2-40B4-BE49-F238E27FC236}">
                      <a16:creationId xmlns:a16="http://schemas.microsoft.com/office/drawing/2014/main" id="{46D31891-26C4-5946-8E27-8A5969944511}"/>
                    </a:ext>
                  </a:extLst>
                </p:cNvPr>
                <p:cNvPicPr/>
                <p:nvPr/>
              </p:nvPicPr>
              <p:blipFill>
                <a:blip r:embed="rId94"/>
                <a:stretch>
                  <a:fillRect/>
                </a:stretch>
              </p:blipFill>
              <p:spPr>
                <a:xfrm>
                  <a:off x="10020502" y="2983582"/>
                  <a:ext cx="154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2E390B0F-2A2E-74E9-1E17-32866F3841A2}"/>
                    </a:ext>
                  </a:extLst>
                </p14:cNvPr>
                <p14:cNvContentPartPr/>
                <p14:nvPr/>
              </p14:nvContentPartPr>
              <p14:xfrm>
                <a:off x="10225702" y="2784862"/>
                <a:ext cx="258840" cy="234000"/>
              </p14:xfrm>
            </p:contentPart>
          </mc:Choice>
          <mc:Fallback xmlns="">
            <p:pic>
              <p:nvPicPr>
                <p:cNvPr id="54" name="Freihand 53">
                  <a:extLst>
                    <a:ext uri="{FF2B5EF4-FFF2-40B4-BE49-F238E27FC236}">
                      <a16:creationId xmlns:a16="http://schemas.microsoft.com/office/drawing/2014/main" id="{2E390B0F-2A2E-74E9-1E17-32866F3841A2}"/>
                    </a:ext>
                  </a:extLst>
                </p:cNvPr>
                <p:cNvPicPr/>
                <p:nvPr/>
              </p:nvPicPr>
              <p:blipFill>
                <a:blip r:embed="rId96"/>
                <a:stretch>
                  <a:fillRect/>
                </a:stretch>
              </p:blipFill>
              <p:spPr>
                <a:xfrm>
                  <a:off x="10216702" y="2776222"/>
                  <a:ext cx="276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DDE27828-6BDA-3BC2-6C7C-1290F81EB7B8}"/>
                    </a:ext>
                  </a:extLst>
                </p14:cNvPr>
                <p14:cNvContentPartPr/>
                <p14:nvPr/>
              </p14:nvContentPartPr>
              <p14:xfrm>
                <a:off x="10641502" y="2840302"/>
                <a:ext cx="184680" cy="128880"/>
              </p14:xfrm>
            </p:contentPart>
          </mc:Choice>
          <mc:Fallback xmlns="">
            <p:pic>
              <p:nvPicPr>
                <p:cNvPr id="55" name="Freihand 54">
                  <a:extLst>
                    <a:ext uri="{FF2B5EF4-FFF2-40B4-BE49-F238E27FC236}">
                      <a16:creationId xmlns:a16="http://schemas.microsoft.com/office/drawing/2014/main" id="{DDE27828-6BDA-3BC2-6C7C-1290F81EB7B8}"/>
                    </a:ext>
                  </a:extLst>
                </p:cNvPr>
                <p:cNvPicPr/>
                <p:nvPr/>
              </p:nvPicPr>
              <p:blipFill>
                <a:blip r:embed="rId98"/>
                <a:stretch>
                  <a:fillRect/>
                </a:stretch>
              </p:blipFill>
              <p:spPr>
                <a:xfrm>
                  <a:off x="10632502" y="2831302"/>
                  <a:ext cx="202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DFCFC1A6-8AA1-0153-1098-FC239077AF24}"/>
                    </a:ext>
                  </a:extLst>
                </p14:cNvPr>
                <p14:cNvContentPartPr/>
                <p14:nvPr/>
              </p14:nvContentPartPr>
              <p14:xfrm>
                <a:off x="10843462" y="2740942"/>
                <a:ext cx="206280" cy="151200"/>
              </p14:xfrm>
            </p:contentPart>
          </mc:Choice>
          <mc:Fallback xmlns="">
            <p:pic>
              <p:nvPicPr>
                <p:cNvPr id="56" name="Freihand 55">
                  <a:extLst>
                    <a:ext uri="{FF2B5EF4-FFF2-40B4-BE49-F238E27FC236}">
                      <a16:creationId xmlns:a16="http://schemas.microsoft.com/office/drawing/2014/main" id="{DFCFC1A6-8AA1-0153-1098-FC239077AF24}"/>
                    </a:ext>
                  </a:extLst>
                </p:cNvPr>
                <p:cNvPicPr/>
                <p:nvPr/>
              </p:nvPicPr>
              <p:blipFill>
                <a:blip r:embed="rId100"/>
                <a:stretch>
                  <a:fillRect/>
                </a:stretch>
              </p:blipFill>
              <p:spPr>
                <a:xfrm>
                  <a:off x="10834462" y="2732302"/>
                  <a:ext cx="223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C3E1C44E-C4BB-3D4C-425B-259D58D9033D}"/>
                    </a:ext>
                  </a:extLst>
                </p14:cNvPr>
                <p14:cNvContentPartPr/>
                <p14:nvPr/>
              </p14:nvContentPartPr>
              <p14:xfrm>
                <a:off x="9497062" y="3402982"/>
                <a:ext cx="348480" cy="170640"/>
              </p14:xfrm>
            </p:contentPart>
          </mc:Choice>
          <mc:Fallback xmlns="">
            <p:pic>
              <p:nvPicPr>
                <p:cNvPr id="57" name="Freihand 56">
                  <a:extLst>
                    <a:ext uri="{FF2B5EF4-FFF2-40B4-BE49-F238E27FC236}">
                      <a16:creationId xmlns:a16="http://schemas.microsoft.com/office/drawing/2014/main" id="{C3E1C44E-C4BB-3D4C-425B-259D58D9033D}"/>
                    </a:ext>
                  </a:extLst>
                </p:cNvPr>
                <p:cNvPicPr/>
                <p:nvPr/>
              </p:nvPicPr>
              <p:blipFill>
                <a:blip r:embed="rId102"/>
                <a:stretch>
                  <a:fillRect/>
                </a:stretch>
              </p:blipFill>
              <p:spPr>
                <a:xfrm>
                  <a:off x="9488422" y="3393982"/>
                  <a:ext cx="366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E4A1669F-ACF1-C21D-8277-641D5748DBA1}"/>
                    </a:ext>
                  </a:extLst>
                </p14:cNvPr>
                <p14:cNvContentPartPr/>
                <p14:nvPr/>
              </p14:nvContentPartPr>
              <p14:xfrm>
                <a:off x="9889102" y="3313342"/>
                <a:ext cx="139680" cy="347760"/>
              </p14:xfrm>
            </p:contentPart>
          </mc:Choice>
          <mc:Fallback xmlns="">
            <p:pic>
              <p:nvPicPr>
                <p:cNvPr id="58" name="Freihand 57">
                  <a:extLst>
                    <a:ext uri="{FF2B5EF4-FFF2-40B4-BE49-F238E27FC236}">
                      <a16:creationId xmlns:a16="http://schemas.microsoft.com/office/drawing/2014/main" id="{E4A1669F-ACF1-C21D-8277-641D5748DBA1}"/>
                    </a:ext>
                  </a:extLst>
                </p:cNvPr>
                <p:cNvPicPr/>
                <p:nvPr/>
              </p:nvPicPr>
              <p:blipFill>
                <a:blip r:embed="rId104"/>
                <a:stretch>
                  <a:fillRect/>
                </a:stretch>
              </p:blipFill>
              <p:spPr>
                <a:xfrm>
                  <a:off x="9880462" y="3304342"/>
                  <a:ext cx="1573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CD735FF6-C1EB-C4E3-A82C-50CF3F93982A}"/>
                    </a:ext>
                  </a:extLst>
                </p14:cNvPr>
                <p14:cNvContentPartPr/>
                <p14:nvPr/>
              </p14:nvContentPartPr>
              <p14:xfrm>
                <a:off x="10189702" y="3210742"/>
                <a:ext cx="169560" cy="201600"/>
              </p14:xfrm>
            </p:contentPart>
          </mc:Choice>
          <mc:Fallback xmlns="">
            <p:pic>
              <p:nvPicPr>
                <p:cNvPr id="59" name="Freihand 58">
                  <a:extLst>
                    <a:ext uri="{FF2B5EF4-FFF2-40B4-BE49-F238E27FC236}">
                      <a16:creationId xmlns:a16="http://schemas.microsoft.com/office/drawing/2014/main" id="{CD735FF6-C1EB-C4E3-A82C-50CF3F93982A}"/>
                    </a:ext>
                  </a:extLst>
                </p:cNvPr>
                <p:cNvPicPr/>
                <p:nvPr/>
              </p:nvPicPr>
              <p:blipFill>
                <a:blip r:embed="rId106"/>
                <a:stretch>
                  <a:fillRect/>
                </a:stretch>
              </p:blipFill>
              <p:spPr>
                <a:xfrm>
                  <a:off x="10181062" y="3201742"/>
                  <a:ext cx="187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2306D1C5-AEA9-AEB6-A646-689CED7CF26A}"/>
                    </a:ext>
                  </a:extLst>
                </p14:cNvPr>
                <p14:cNvContentPartPr/>
                <p14:nvPr/>
              </p14:nvContentPartPr>
              <p14:xfrm>
                <a:off x="10379062" y="3074302"/>
                <a:ext cx="577440" cy="286920"/>
              </p14:xfrm>
            </p:contentPart>
          </mc:Choice>
          <mc:Fallback xmlns="">
            <p:pic>
              <p:nvPicPr>
                <p:cNvPr id="60" name="Freihand 59">
                  <a:extLst>
                    <a:ext uri="{FF2B5EF4-FFF2-40B4-BE49-F238E27FC236}">
                      <a16:creationId xmlns:a16="http://schemas.microsoft.com/office/drawing/2014/main" id="{2306D1C5-AEA9-AEB6-A646-689CED7CF26A}"/>
                    </a:ext>
                  </a:extLst>
                </p:cNvPr>
                <p:cNvPicPr/>
                <p:nvPr/>
              </p:nvPicPr>
              <p:blipFill>
                <a:blip r:embed="rId108"/>
                <a:stretch>
                  <a:fillRect/>
                </a:stretch>
              </p:blipFill>
              <p:spPr>
                <a:xfrm>
                  <a:off x="10370422" y="3065662"/>
                  <a:ext cx="595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7A617081-5BC6-5BC2-46F0-424A34B44B54}"/>
                    </a:ext>
                  </a:extLst>
                </p14:cNvPr>
                <p14:cNvContentPartPr/>
                <p14:nvPr/>
              </p14:nvContentPartPr>
              <p14:xfrm>
                <a:off x="10777942" y="3093382"/>
                <a:ext cx="10800" cy="7560"/>
              </p14:xfrm>
            </p:contentPart>
          </mc:Choice>
          <mc:Fallback xmlns="">
            <p:pic>
              <p:nvPicPr>
                <p:cNvPr id="61" name="Freihand 60">
                  <a:extLst>
                    <a:ext uri="{FF2B5EF4-FFF2-40B4-BE49-F238E27FC236}">
                      <a16:creationId xmlns:a16="http://schemas.microsoft.com/office/drawing/2014/main" id="{7A617081-5BC6-5BC2-46F0-424A34B44B54}"/>
                    </a:ext>
                  </a:extLst>
                </p:cNvPr>
                <p:cNvPicPr/>
                <p:nvPr/>
              </p:nvPicPr>
              <p:blipFill>
                <a:blip r:embed="rId110"/>
                <a:stretch>
                  <a:fillRect/>
                </a:stretch>
              </p:blipFill>
              <p:spPr>
                <a:xfrm>
                  <a:off x="10768942" y="3084382"/>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93FF8F42-ED8E-149C-86CF-DE25F91CB9A0}"/>
                    </a:ext>
                  </a:extLst>
                </p14:cNvPr>
                <p14:cNvContentPartPr/>
                <p14:nvPr/>
              </p14:nvContentPartPr>
              <p14:xfrm>
                <a:off x="11193382" y="3014902"/>
                <a:ext cx="432000" cy="190800"/>
              </p14:xfrm>
            </p:contentPart>
          </mc:Choice>
          <mc:Fallback xmlns="">
            <p:pic>
              <p:nvPicPr>
                <p:cNvPr id="62" name="Freihand 61">
                  <a:extLst>
                    <a:ext uri="{FF2B5EF4-FFF2-40B4-BE49-F238E27FC236}">
                      <a16:creationId xmlns:a16="http://schemas.microsoft.com/office/drawing/2014/main" id="{93FF8F42-ED8E-149C-86CF-DE25F91CB9A0}"/>
                    </a:ext>
                  </a:extLst>
                </p:cNvPr>
                <p:cNvPicPr/>
                <p:nvPr/>
              </p:nvPicPr>
              <p:blipFill>
                <a:blip r:embed="rId112"/>
                <a:stretch>
                  <a:fillRect/>
                </a:stretch>
              </p:blipFill>
              <p:spPr>
                <a:xfrm>
                  <a:off x="11184742" y="3005902"/>
                  <a:ext cx="449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2CF820CD-A8A6-6944-9E02-44548608C347}"/>
                    </a:ext>
                  </a:extLst>
                </p14:cNvPr>
                <p14:cNvContentPartPr/>
                <p14:nvPr/>
              </p14:nvContentPartPr>
              <p14:xfrm>
                <a:off x="11567782" y="2947222"/>
                <a:ext cx="21600" cy="5040"/>
              </p14:xfrm>
            </p:contentPart>
          </mc:Choice>
          <mc:Fallback xmlns="">
            <p:pic>
              <p:nvPicPr>
                <p:cNvPr id="63" name="Freihand 62">
                  <a:extLst>
                    <a:ext uri="{FF2B5EF4-FFF2-40B4-BE49-F238E27FC236}">
                      <a16:creationId xmlns:a16="http://schemas.microsoft.com/office/drawing/2014/main" id="{2CF820CD-A8A6-6944-9E02-44548608C347}"/>
                    </a:ext>
                  </a:extLst>
                </p:cNvPr>
                <p:cNvPicPr/>
                <p:nvPr/>
              </p:nvPicPr>
              <p:blipFill>
                <a:blip r:embed="rId114"/>
                <a:stretch>
                  <a:fillRect/>
                </a:stretch>
              </p:blipFill>
              <p:spPr>
                <a:xfrm>
                  <a:off x="11558782" y="2938582"/>
                  <a:ext cx="39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CF4FDCDD-D856-A912-3092-03F9E6247F86}"/>
                    </a:ext>
                  </a:extLst>
                </p14:cNvPr>
                <p14:cNvContentPartPr/>
                <p14:nvPr/>
              </p14:nvContentPartPr>
              <p14:xfrm>
                <a:off x="8188102" y="3778462"/>
                <a:ext cx="276480" cy="206640"/>
              </p14:xfrm>
            </p:contentPart>
          </mc:Choice>
          <mc:Fallback xmlns="">
            <p:pic>
              <p:nvPicPr>
                <p:cNvPr id="64" name="Freihand 63">
                  <a:extLst>
                    <a:ext uri="{FF2B5EF4-FFF2-40B4-BE49-F238E27FC236}">
                      <a16:creationId xmlns:a16="http://schemas.microsoft.com/office/drawing/2014/main" id="{CF4FDCDD-D856-A912-3092-03F9E6247F86}"/>
                    </a:ext>
                  </a:extLst>
                </p:cNvPr>
                <p:cNvPicPr/>
                <p:nvPr/>
              </p:nvPicPr>
              <p:blipFill>
                <a:blip r:embed="rId116"/>
                <a:stretch>
                  <a:fillRect/>
                </a:stretch>
              </p:blipFill>
              <p:spPr>
                <a:xfrm>
                  <a:off x="8179462" y="3769462"/>
                  <a:ext cx="294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70DC1D0C-7DA1-220B-4A4D-C3D5B02293B5}"/>
                    </a:ext>
                  </a:extLst>
                </p14:cNvPr>
                <p14:cNvContentPartPr/>
                <p14:nvPr/>
              </p14:nvContentPartPr>
              <p14:xfrm>
                <a:off x="8496622" y="3736342"/>
                <a:ext cx="275040" cy="234360"/>
              </p14:xfrm>
            </p:contentPart>
          </mc:Choice>
          <mc:Fallback xmlns="">
            <p:pic>
              <p:nvPicPr>
                <p:cNvPr id="65" name="Freihand 64">
                  <a:extLst>
                    <a:ext uri="{FF2B5EF4-FFF2-40B4-BE49-F238E27FC236}">
                      <a16:creationId xmlns:a16="http://schemas.microsoft.com/office/drawing/2014/main" id="{70DC1D0C-7DA1-220B-4A4D-C3D5B02293B5}"/>
                    </a:ext>
                  </a:extLst>
                </p:cNvPr>
                <p:cNvPicPr/>
                <p:nvPr/>
              </p:nvPicPr>
              <p:blipFill>
                <a:blip r:embed="rId118"/>
                <a:stretch>
                  <a:fillRect/>
                </a:stretch>
              </p:blipFill>
              <p:spPr>
                <a:xfrm>
                  <a:off x="8487622" y="3727702"/>
                  <a:ext cx="292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8FD73804-6958-850E-0DD7-4D8F9FC2560B}"/>
                    </a:ext>
                  </a:extLst>
                </p14:cNvPr>
                <p14:cNvContentPartPr/>
                <p14:nvPr/>
              </p14:nvContentPartPr>
              <p14:xfrm>
                <a:off x="8818462" y="3734182"/>
                <a:ext cx="379440" cy="188280"/>
              </p14:xfrm>
            </p:contentPart>
          </mc:Choice>
          <mc:Fallback xmlns="">
            <p:pic>
              <p:nvPicPr>
                <p:cNvPr id="66" name="Freihand 65">
                  <a:extLst>
                    <a:ext uri="{FF2B5EF4-FFF2-40B4-BE49-F238E27FC236}">
                      <a16:creationId xmlns:a16="http://schemas.microsoft.com/office/drawing/2014/main" id="{8FD73804-6958-850E-0DD7-4D8F9FC2560B}"/>
                    </a:ext>
                  </a:extLst>
                </p:cNvPr>
                <p:cNvPicPr/>
                <p:nvPr/>
              </p:nvPicPr>
              <p:blipFill>
                <a:blip r:embed="rId120"/>
                <a:stretch>
                  <a:fillRect/>
                </a:stretch>
              </p:blipFill>
              <p:spPr>
                <a:xfrm>
                  <a:off x="8809822" y="3725182"/>
                  <a:ext cx="397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4240924A-2551-132E-1621-1B7C29FA6F3B}"/>
                    </a:ext>
                  </a:extLst>
                </p14:cNvPr>
                <p14:cNvContentPartPr/>
                <p14:nvPr/>
              </p14:nvContentPartPr>
              <p14:xfrm>
                <a:off x="9213382" y="3710422"/>
                <a:ext cx="158760" cy="193320"/>
              </p14:xfrm>
            </p:contentPart>
          </mc:Choice>
          <mc:Fallback xmlns="">
            <p:pic>
              <p:nvPicPr>
                <p:cNvPr id="67" name="Freihand 66">
                  <a:extLst>
                    <a:ext uri="{FF2B5EF4-FFF2-40B4-BE49-F238E27FC236}">
                      <a16:creationId xmlns:a16="http://schemas.microsoft.com/office/drawing/2014/main" id="{4240924A-2551-132E-1621-1B7C29FA6F3B}"/>
                    </a:ext>
                  </a:extLst>
                </p:cNvPr>
                <p:cNvPicPr/>
                <p:nvPr/>
              </p:nvPicPr>
              <p:blipFill>
                <a:blip r:embed="rId122"/>
                <a:stretch>
                  <a:fillRect/>
                </a:stretch>
              </p:blipFill>
              <p:spPr>
                <a:xfrm>
                  <a:off x="9204382" y="3701782"/>
                  <a:ext cx="176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8" name="Freihand 67">
                  <a:extLst>
                    <a:ext uri="{FF2B5EF4-FFF2-40B4-BE49-F238E27FC236}">
                      <a16:creationId xmlns:a16="http://schemas.microsoft.com/office/drawing/2014/main" id="{FA39ED3D-7CFD-0153-3EEF-794C756D64CB}"/>
                    </a:ext>
                  </a:extLst>
                </p14:cNvPr>
                <p14:cNvContentPartPr/>
                <p14:nvPr/>
              </p14:nvContentPartPr>
              <p14:xfrm>
                <a:off x="9489502" y="3757582"/>
                <a:ext cx="128160" cy="166680"/>
              </p14:xfrm>
            </p:contentPart>
          </mc:Choice>
          <mc:Fallback xmlns="">
            <p:pic>
              <p:nvPicPr>
                <p:cNvPr id="68" name="Freihand 67">
                  <a:extLst>
                    <a:ext uri="{FF2B5EF4-FFF2-40B4-BE49-F238E27FC236}">
                      <a16:creationId xmlns:a16="http://schemas.microsoft.com/office/drawing/2014/main" id="{FA39ED3D-7CFD-0153-3EEF-794C756D64CB}"/>
                    </a:ext>
                  </a:extLst>
                </p:cNvPr>
                <p:cNvPicPr/>
                <p:nvPr/>
              </p:nvPicPr>
              <p:blipFill>
                <a:blip r:embed="rId124"/>
                <a:stretch>
                  <a:fillRect/>
                </a:stretch>
              </p:blipFill>
              <p:spPr>
                <a:xfrm>
                  <a:off x="9480502" y="3748942"/>
                  <a:ext cx="145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 name="Freihand 68">
                  <a:extLst>
                    <a:ext uri="{FF2B5EF4-FFF2-40B4-BE49-F238E27FC236}">
                      <a16:creationId xmlns:a16="http://schemas.microsoft.com/office/drawing/2014/main" id="{C8541E90-99D7-AFFE-394F-9D81D4B5463F}"/>
                    </a:ext>
                  </a:extLst>
                </p14:cNvPr>
                <p14:cNvContentPartPr/>
                <p14:nvPr/>
              </p14:nvContentPartPr>
              <p14:xfrm>
                <a:off x="9637822" y="3721582"/>
                <a:ext cx="248760" cy="120240"/>
              </p14:xfrm>
            </p:contentPart>
          </mc:Choice>
          <mc:Fallback xmlns="">
            <p:pic>
              <p:nvPicPr>
                <p:cNvPr id="69" name="Freihand 68">
                  <a:extLst>
                    <a:ext uri="{FF2B5EF4-FFF2-40B4-BE49-F238E27FC236}">
                      <a16:creationId xmlns:a16="http://schemas.microsoft.com/office/drawing/2014/main" id="{C8541E90-99D7-AFFE-394F-9D81D4B5463F}"/>
                    </a:ext>
                  </a:extLst>
                </p:cNvPr>
                <p:cNvPicPr/>
                <p:nvPr/>
              </p:nvPicPr>
              <p:blipFill>
                <a:blip r:embed="rId126"/>
                <a:stretch>
                  <a:fillRect/>
                </a:stretch>
              </p:blipFill>
              <p:spPr>
                <a:xfrm>
                  <a:off x="9628822" y="3712582"/>
                  <a:ext cx="266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Freihand 69">
                  <a:extLst>
                    <a:ext uri="{FF2B5EF4-FFF2-40B4-BE49-F238E27FC236}">
                      <a16:creationId xmlns:a16="http://schemas.microsoft.com/office/drawing/2014/main" id="{FCF53229-DC8D-6B57-CB70-EFD7217020D6}"/>
                    </a:ext>
                  </a:extLst>
                </p14:cNvPr>
                <p14:cNvContentPartPr/>
                <p14:nvPr/>
              </p14:nvContentPartPr>
              <p14:xfrm>
                <a:off x="9895942" y="3659302"/>
                <a:ext cx="155160" cy="148320"/>
              </p14:xfrm>
            </p:contentPart>
          </mc:Choice>
          <mc:Fallback xmlns="">
            <p:pic>
              <p:nvPicPr>
                <p:cNvPr id="70" name="Freihand 69">
                  <a:extLst>
                    <a:ext uri="{FF2B5EF4-FFF2-40B4-BE49-F238E27FC236}">
                      <a16:creationId xmlns:a16="http://schemas.microsoft.com/office/drawing/2014/main" id="{FCF53229-DC8D-6B57-CB70-EFD7217020D6}"/>
                    </a:ext>
                  </a:extLst>
                </p:cNvPr>
                <p:cNvPicPr/>
                <p:nvPr/>
              </p:nvPicPr>
              <p:blipFill>
                <a:blip r:embed="rId128"/>
                <a:stretch>
                  <a:fillRect/>
                </a:stretch>
              </p:blipFill>
              <p:spPr>
                <a:xfrm>
                  <a:off x="9887302" y="3650302"/>
                  <a:ext cx="172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4EADCC04-6E8A-BB17-6293-3AF2B1C43A5B}"/>
                    </a:ext>
                  </a:extLst>
                </p14:cNvPr>
                <p14:cNvContentPartPr/>
                <p14:nvPr/>
              </p14:nvContentPartPr>
              <p14:xfrm>
                <a:off x="10254502" y="3530422"/>
                <a:ext cx="280440" cy="212040"/>
              </p14:xfrm>
            </p:contentPart>
          </mc:Choice>
          <mc:Fallback xmlns="">
            <p:pic>
              <p:nvPicPr>
                <p:cNvPr id="72" name="Freihand 71">
                  <a:extLst>
                    <a:ext uri="{FF2B5EF4-FFF2-40B4-BE49-F238E27FC236}">
                      <a16:creationId xmlns:a16="http://schemas.microsoft.com/office/drawing/2014/main" id="{4EADCC04-6E8A-BB17-6293-3AF2B1C43A5B}"/>
                    </a:ext>
                  </a:extLst>
                </p:cNvPr>
                <p:cNvPicPr/>
                <p:nvPr/>
              </p:nvPicPr>
              <p:blipFill>
                <a:blip r:embed="rId130"/>
                <a:stretch>
                  <a:fillRect/>
                </a:stretch>
              </p:blipFill>
              <p:spPr>
                <a:xfrm>
                  <a:off x="10245862" y="3521782"/>
                  <a:ext cx="298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BCF5B35F-B773-ECFD-A045-FBDF264A7758}"/>
                    </a:ext>
                  </a:extLst>
                </p14:cNvPr>
                <p14:cNvContentPartPr/>
                <p14:nvPr/>
              </p14:nvContentPartPr>
              <p14:xfrm>
                <a:off x="10569862" y="3592342"/>
                <a:ext cx="83160" cy="118440"/>
              </p14:xfrm>
            </p:contentPart>
          </mc:Choice>
          <mc:Fallback xmlns="">
            <p:pic>
              <p:nvPicPr>
                <p:cNvPr id="73" name="Freihand 72">
                  <a:extLst>
                    <a:ext uri="{FF2B5EF4-FFF2-40B4-BE49-F238E27FC236}">
                      <a16:creationId xmlns:a16="http://schemas.microsoft.com/office/drawing/2014/main" id="{BCF5B35F-B773-ECFD-A045-FBDF264A7758}"/>
                    </a:ext>
                  </a:extLst>
                </p:cNvPr>
                <p:cNvPicPr/>
                <p:nvPr/>
              </p:nvPicPr>
              <p:blipFill>
                <a:blip r:embed="rId132"/>
                <a:stretch>
                  <a:fillRect/>
                </a:stretch>
              </p:blipFill>
              <p:spPr>
                <a:xfrm>
                  <a:off x="10560862" y="3583342"/>
                  <a:ext cx="100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4" name="Freihand 73">
                  <a:extLst>
                    <a:ext uri="{FF2B5EF4-FFF2-40B4-BE49-F238E27FC236}">
                      <a16:creationId xmlns:a16="http://schemas.microsoft.com/office/drawing/2014/main" id="{F976A86C-4A2A-5956-6CA0-8EEC860CC651}"/>
                    </a:ext>
                  </a:extLst>
                </p14:cNvPr>
                <p14:cNvContentPartPr/>
                <p14:nvPr/>
              </p14:nvContentPartPr>
              <p14:xfrm>
                <a:off x="10794862" y="3558502"/>
                <a:ext cx="185400" cy="234360"/>
              </p14:xfrm>
            </p:contentPart>
          </mc:Choice>
          <mc:Fallback xmlns="">
            <p:pic>
              <p:nvPicPr>
                <p:cNvPr id="74" name="Freihand 73">
                  <a:extLst>
                    <a:ext uri="{FF2B5EF4-FFF2-40B4-BE49-F238E27FC236}">
                      <a16:creationId xmlns:a16="http://schemas.microsoft.com/office/drawing/2014/main" id="{F976A86C-4A2A-5956-6CA0-8EEC860CC651}"/>
                    </a:ext>
                  </a:extLst>
                </p:cNvPr>
                <p:cNvPicPr/>
                <p:nvPr/>
              </p:nvPicPr>
              <p:blipFill>
                <a:blip r:embed="rId134"/>
                <a:stretch>
                  <a:fillRect/>
                </a:stretch>
              </p:blipFill>
              <p:spPr>
                <a:xfrm>
                  <a:off x="10785862" y="3549862"/>
                  <a:ext cx="203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5" name="Freihand 74">
                  <a:extLst>
                    <a:ext uri="{FF2B5EF4-FFF2-40B4-BE49-F238E27FC236}">
                      <a16:creationId xmlns:a16="http://schemas.microsoft.com/office/drawing/2014/main" id="{0A81E664-1A2E-8773-21C4-A801BCDC20D9}"/>
                    </a:ext>
                  </a:extLst>
                </p14:cNvPr>
                <p14:cNvContentPartPr/>
                <p14:nvPr/>
              </p14:nvContentPartPr>
              <p14:xfrm>
                <a:off x="11019502" y="3492982"/>
                <a:ext cx="205920" cy="231120"/>
              </p14:xfrm>
            </p:contentPart>
          </mc:Choice>
          <mc:Fallback xmlns="">
            <p:pic>
              <p:nvPicPr>
                <p:cNvPr id="75" name="Freihand 74">
                  <a:extLst>
                    <a:ext uri="{FF2B5EF4-FFF2-40B4-BE49-F238E27FC236}">
                      <a16:creationId xmlns:a16="http://schemas.microsoft.com/office/drawing/2014/main" id="{0A81E664-1A2E-8773-21C4-A801BCDC20D9}"/>
                    </a:ext>
                  </a:extLst>
                </p:cNvPr>
                <p:cNvPicPr/>
                <p:nvPr/>
              </p:nvPicPr>
              <p:blipFill>
                <a:blip r:embed="rId136"/>
                <a:stretch>
                  <a:fillRect/>
                </a:stretch>
              </p:blipFill>
              <p:spPr>
                <a:xfrm>
                  <a:off x="11010862" y="3484342"/>
                  <a:ext cx="223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6" name="Freihand 75">
                  <a:extLst>
                    <a:ext uri="{FF2B5EF4-FFF2-40B4-BE49-F238E27FC236}">
                      <a16:creationId xmlns:a16="http://schemas.microsoft.com/office/drawing/2014/main" id="{0B17768F-4ABF-A0BF-2AAD-C18C42523B04}"/>
                    </a:ext>
                  </a:extLst>
                </p14:cNvPr>
                <p14:cNvContentPartPr/>
                <p14:nvPr/>
              </p14:nvContentPartPr>
              <p14:xfrm>
                <a:off x="11241622" y="3397942"/>
                <a:ext cx="104040" cy="183600"/>
              </p14:xfrm>
            </p:contentPart>
          </mc:Choice>
          <mc:Fallback xmlns="">
            <p:pic>
              <p:nvPicPr>
                <p:cNvPr id="76" name="Freihand 75">
                  <a:extLst>
                    <a:ext uri="{FF2B5EF4-FFF2-40B4-BE49-F238E27FC236}">
                      <a16:creationId xmlns:a16="http://schemas.microsoft.com/office/drawing/2014/main" id="{0B17768F-4ABF-A0BF-2AAD-C18C42523B04}"/>
                    </a:ext>
                  </a:extLst>
                </p:cNvPr>
                <p:cNvPicPr/>
                <p:nvPr/>
              </p:nvPicPr>
              <p:blipFill>
                <a:blip r:embed="rId138"/>
                <a:stretch>
                  <a:fillRect/>
                </a:stretch>
              </p:blipFill>
              <p:spPr>
                <a:xfrm>
                  <a:off x="11232982" y="3388942"/>
                  <a:ext cx="121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843D15FF-7B68-429B-4C44-1E689DC74A18}"/>
                    </a:ext>
                  </a:extLst>
                </p14:cNvPr>
                <p14:cNvContentPartPr/>
                <p14:nvPr/>
              </p14:nvContentPartPr>
              <p14:xfrm>
                <a:off x="11360062" y="3455902"/>
                <a:ext cx="448200" cy="78120"/>
              </p14:xfrm>
            </p:contentPart>
          </mc:Choice>
          <mc:Fallback xmlns="">
            <p:pic>
              <p:nvPicPr>
                <p:cNvPr id="77" name="Freihand 76">
                  <a:extLst>
                    <a:ext uri="{FF2B5EF4-FFF2-40B4-BE49-F238E27FC236}">
                      <a16:creationId xmlns:a16="http://schemas.microsoft.com/office/drawing/2014/main" id="{843D15FF-7B68-429B-4C44-1E689DC74A18}"/>
                    </a:ext>
                  </a:extLst>
                </p:cNvPr>
                <p:cNvPicPr/>
                <p:nvPr/>
              </p:nvPicPr>
              <p:blipFill>
                <a:blip r:embed="rId140"/>
                <a:stretch>
                  <a:fillRect/>
                </a:stretch>
              </p:blipFill>
              <p:spPr>
                <a:xfrm>
                  <a:off x="11351062" y="3447262"/>
                  <a:ext cx="465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7BDE6077-3DC6-EC36-1086-63D01E8C2E36}"/>
                    </a:ext>
                  </a:extLst>
                </p14:cNvPr>
                <p14:cNvContentPartPr/>
                <p14:nvPr/>
              </p14:nvContentPartPr>
              <p14:xfrm>
                <a:off x="9991702" y="3978622"/>
                <a:ext cx="327600" cy="111240"/>
              </p14:xfrm>
            </p:contentPart>
          </mc:Choice>
          <mc:Fallback xmlns="">
            <p:pic>
              <p:nvPicPr>
                <p:cNvPr id="78" name="Freihand 77">
                  <a:extLst>
                    <a:ext uri="{FF2B5EF4-FFF2-40B4-BE49-F238E27FC236}">
                      <a16:creationId xmlns:a16="http://schemas.microsoft.com/office/drawing/2014/main" id="{7BDE6077-3DC6-EC36-1086-63D01E8C2E36}"/>
                    </a:ext>
                  </a:extLst>
                </p:cNvPr>
                <p:cNvPicPr/>
                <p:nvPr/>
              </p:nvPicPr>
              <p:blipFill>
                <a:blip r:embed="rId142"/>
                <a:stretch>
                  <a:fillRect/>
                </a:stretch>
              </p:blipFill>
              <p:spPr>
                <a:xfrm>
                  <a:off x="9982702" y="3969622"/>
                  <a:ext cx="345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57712B7A-FB02-F3B2-E8A0-DEABE923BE35}"/>
                    </a:ext>
                  </a:extLst>
                </p14:cNvPr>
                <p14:cNvContentPartPr/>
                <p14:nvPr/>
              </p14:nvContentPartPr>
              <p14:xfrm>
                <a:off x="10372942" y="3943702"/>
                <a:ext cx="117720" cy="102960"/>
              </p14:xfrm>
            </p:contentPart>
          </mc:Choice>
          <mc:Fallback xmlns="">
            <p:pic>
              <p:nvPicPr>
                <p:cNvPr id="79" name="Freihand 78">
                  <a:extLst>
                    <a:ext uri="{FF2B5EF4-FFF2-40B4-BE49-F238E27FC236}">
                      <a16:creationId xmlns:a16="http://schemas.microsoft.com/office/drawing/2014/main" id="{57712B7A-FB02-F3B2-E8A0-DEABE923BE35}"/>
                    </a:ext>
                  </a:extLst>
                </p:cNvPr>
                <p:cNvPicPr/>
                <p:nvPr/>
              </p:nvPicPr>
              <p:blipFill>
                <a:blip r:embed="rId144"/>
                <a:stretch>
                  <a:fillRect/>
                </a:stretch>
              </p:blipFill>
              <p:spPr>
                <a:xfrm>
                  <a:off x="10364302" y="3934702"/>
                  <a:ext cx="135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3EB67F58-8C27-FE3E-5EF9-9836A8937048}"/>
                    </a:ext>
                  </a:extLst>
                </p14:cNvPr>
                <p14:cNvContentPartPr/>
                <p14:nvPr/>
              </p14:nvContentPartPr>
              <p14:xfrm>
                <a:off x="10537822" y="3812662"/>
                <a:ext cx="519840" cy="225360"/>
              </p14:xfrm>
            </p:contentPart>
          </mc:Choice>
          <mc:Fallback xmlns="">
            <p:pic>
              <p:nvPicPr>
                <p:cNvPr id="80" name="Freihand 79">
                  <a:extLst>
                    <a:ext uri="{FF2B5EF4-FFF2-40B4-BE49-F238E27FC236}">
                      <a16:creationId xmlns:a16="http://schemas.microsoft.com/office/drawing/2014/main" id="{3EB67F58-8C27-FE3E-5EF9-9836A8937048}"/>
                    </a:ext>
                  </a:extLst>
                </p:cNvPr>
                <p:cNvPicPr/>
                <p:nvPr/>
              </p:nvPicPr>
              <p:blipFill>
                <a:blip r:embed="rId146"/>
                <a:stretch>
                  <a:fillRect/>
                </a:stretch>
              </p:blipFill>
              <p:spPr>
                <a:xfrm>
                  <a:off x="10529182" y="3803662"/>
                  <a:ext cx="537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 name="Freihand 80">
                  <a:extLst>
                    <a:ext uri="{FF2B5EF4-FFF2-40B4-BE49-F238E27FC236}">
                      <a16:creationId xmlns:a16="http://schemas.microsoft.com/office/drawing/2014/main" id="{D8239476-2C3D-FAD3-90B8-E84119F7B413}"/>
                    </a:ext>
                  </a:extLst>
                </p14:cNvPr>
                <p14:cNvContentPartPr/>
                <p14:nvPr/>
              </p14:nvContentPartPr>
              <p14:xfrm>
                <a:off x="11097262" y="3835342"/>
                <a:ext cx="339120" cy="146520"/>
              </p14:xfrm>
            </p:contentPart>
          </mc:Choice>
          <mc:Fallback xmlns="">
            <p:pic>
              <p:nvPicPr>
                <p:cNvPr id="81" name="Freihand 80">
                  <a:extLst>
                    <a:ext uri="{FF2B5EF4-FFF2-40B4-BE49-F238E27FC236}">
                      <a16:creationId xmlns:a16="http://schemas.microsoft.com/office/drawing/2014/main" id="{D8239476-2C3D-FAD3-90B8-E84119F7B413}"/>
                    </a:ext>
                  </a:extLst>
                </p:cNvPr>
                <p:cNvPicPr/>
                <p:nvPr/>
              </p:nvPicPr>
              <p:blipFill>
                <a:blip r:embed="rId148"/>
                <a:stretch>
                  <a:fillRect/>
                </a:stretch>
              </p:blipFill>
              <p:spPr>
                <a:xfrm>
                  <a:off x="11088262" y="3826702"/>
                  <a:ext cx="356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2" name="Freihand 81">
                  <a:extLst>
                    <a:ext uri="{FF2B5EF4-FFF2-40B4-BE49-F238E27FC236}">
                      <a16:creationId xmlns:a16="http://schemas.microsoft.com/office/drawing/2014/main" id="{6E6CF64E-EC23-F815-F2BC-F7C18FF73974}"/>
                    </a:ext>
                  </a:extLst>
                </p14:cNvPr>
                <p14:cNvContentPartPr/>
                <p14:nvPr/>
              </p14:nvContentPartPr>
              <p14:xfrm>
                <a:off x="11491462" y="3694222"/>
                <a:ext cx="69480" cy="339840"/>
              </p14:xfrm>
            </p:contentPart>
          </mc:Choice>
          <mc:Fallback xmlns="">
            <p:pic>
              <p:nvPicPr>
                <p:cNvPr id="82" name="Freihand 81">
                  <a:extLst>
                    <a:ext uri="{FF2B5EF4-FFF2-40B4-BE49-F238E27FC236}">
                      <a16:creationId xmlns:a16="http://schemas.microsoft.com/office/drawing/2014/main" id="{6E6CF64E-EC23-F815-F2BC-F7C18FF73974}"/>
                    </a:ext>
                  </a:extLst>
                </p:cNvPr>
                <p:cNvPicPr/>
                <p:nvPr/>
              </p:nvPicPr>
              <p:blipFill>
                <a:blip r:embed="rId150"/>
                <a:stretch>
                  <a:fillRect/>
                </a:stretch>
              </p:blipFill>
              <p:spPr>
                <a:xfrm>
                  <a:off x="11482462" y="3685582"/>
                  <a:ext cx="87120" cy="35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30FAE2C5-CBA4-6377-B1CE-83DA6B78CB1B}"/>
                  </a:ext>
                </a:extLst>
              </p14:cNvPr>
              <p14:cNvContentPartPr/>
              <p14:nvPr/>
            </p14:nvContentPartPr>
            <p14:xfrm>
              <a:off x="2589253" y="3711867"/>
              <a:ext cx="2495160" cy="179640"/>
            </p14:xfrm>
          </p:contentPart>
        </mc:Choice>
        <mc:Fallback xmlns="">
          <p:pic>
            <p:nvPicPr>
              <p:cNvPr id="84" name="Freihand 83">
                <a:extLst>
                  <a:ext uri="{FF2B5EF4-FFF2-40B4-BE49-F238E27FC236}">
                    <a16:creationId xmlns:a16="http://schemas.microsoft.com/office/drawing/2014/main" id="{30FAE2C5-CBA4-6377-B1CE-83DA6B78CB1B}"/>
                  </a:ext>
                </a:extLst>
              </p:cNvPr>
              <p:cNvPicPr/>
              <p:nvPr/>
            </p:nvPicPr>
            <p:blipFill>
              <a:blip r:embed="rId152"/>
              <a:stretch>
                <a:fillRect/>
              </a:stretch>
            </p:blipFill>
            <p:spPr>
              <a:xfrm>
                <a:off x="2580253" y="3702867"/>
                <a:ext cx="2512800" cy="197280"/>
              </a:xfrm>
              <a:prstGeom prst="rect">
                <a:avLst/>
              </a:prstGeom>
            </p:spPr>
          </p:pic>
        </mc:Fallback>
      </mc:AlternateContent>
      <p:grpSp>
        <p:nvGrpSpPr>
          <p:cNvPr id="86" name="Gruppieren 85">
            <a:extLst>
              <a:ext uri="{FF2B5EF4-FFF2-40B4-BE49-F238E27FC236}">
                <a16:creationId xmlns:a16="http://schemas.microsoft.com/office/drawing/2014/main" id="{FEAEBBF6-7AC0-F6BE-0188-9C295B2ED72B}"/>
              </a:ext>
            </a:extLst>
          </p:cNvPr>
          <p:cNvGrpSpPr/>
          <p:nvPr/>
        </p:nvGrpSpPr>
        <p:grpSpPr>
          <a:xfrm>
            <a:off x="1941253" y="1868307"/>
            <a:ext cx="4040280" cy="1059120"/>
            <a:chOff x="1941253" y="1868307"/>
            <a:chExt cx="4040280" cy="1059120"/>
          </a:xfrm>
        </p:grpSpPr>
        <mc:AlternateContent xmlns:mc="http://schemas.openxmlformats.org/markup-compatibility/2006" xmlns:p14="http://schemas.microsoft.com/office/powerpoint/2010/main">
          <mc:Choice Requires="p14">
            <p:contentPart p14:bwMode="auto" r:id="rId153">
              <p14:nvContentPartPr>
                <p14:cNvPr id="17" name="Freihand 16">
                  <a:extLst>
                    <a:ext uri="{FF2B5EF4-FFF2-40B4-BE49-F238E27FC236}">
                      <a16:creationId xmlns:a16="http://schemas.microsoft.com/office/drawing/2014/main" id="{8DDFC65C-A79E-6540-05A8-697E7AE336A7}"/>
                    </a:ext>
                  </a:extLst>
                </p14:cNvPr>
                <p14:cNvContentPartPr/>
                <p14:nvPr/>
              </p14:nvContentPartPr>
              <p14:xfrm>
                <a:off x="2642893" y="1964787"/>
                <a:ext cx="110880" cy="37800"/>
              </p14:xfrm>
            </p:contentPart>
          </mc:Choice>
          <mc:Fallback xmlns="">
            <p:pic>
              <p:nvPicPr>
                <p:cNvPr id="17" name="Freihand 16">
                  <a:extLst>
                    <a:ext uri="{FF2B5EF4-FFF2-40B4-BE49-F238E27FC236}">
                      <a16:creationId xmlns:a16="http://schemas.microsoft.com/office/drawing/2014/main" id="{8DDFC65C-A79E-6540-05A8-697E7AE336A7}"/>
                    </a:ext>
                  </a:extLst>
                </p:cNvPr>
                <p:cNvPicPr/>
                <p:nvPr/>
              </p:nvPicPr>
              <p:blipFill>
                <a:blip r:embed="rId154"/>
                <a:stretch>
                  <a:fillRect/>
                </a:stretch>
              </p:blipFill>
              <p:spPr>
                <a:xfrm>
                  <a:off x="2633893" y="1956147"/>
                  <a:ext cx="128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 name="Freihand 19">
                  <a:extLst>
                    <a:ext uri="{FF2B5EF4-FFF2-40B4-BE49-F238E27FC236}">
                      <a16:creationId xmlns:a16="http://schemas.microsoft.com/office/drawing/2014/main" id="{A8623416-C18D-DBF0-600F-9CCF11DB3AD4}"/>
                    </a:ext>
                  </a:extLst>
                </p14:cNvPr>
                <p14:cNvContentPartPr/>
                <p14:nvPr/>
              </p14:nvContentPartPr>
              <p14:xfrm>
                <a:off x="1945573" y="1868307"/>
                <a:ext cx="4035960" cy="1059120"/>
              </p14:xfrm>
            </p:contentPart>
          </mc:Choice>
          <mc:Fallback xmlns="">
            <p:pic>
              <p:nvPicPr>
                <p:cNvPr id="20" name="Freihand 19">
                  <a:extLst>
                    <a:ext uri="{FF2B5EF4-FFF2-40B4-BE49-F238E27FC236}">
                      <a16:creationId xmlns:a16="http://schemas.microsoft.com/office/drawing/2014/main" id="{A8623416-C18D-DBF0-600F-9CCF11DB3AD4}"/>
                    </a:ext>
                  </a:extLst>
                </p:cNvPr>
                <p:cNvPicPr/>
                <p:nvPr/>
              </p:nvPicPr>
              <p:blipFill>
                <a:blip r:embed="rId156"/>
                <a:stretch>
                  <a:fillRect/>
                </a:stretch>
              </p:blipFill>
              <p:spPr>
                <a:xfrm>
                  <a:off x="1936933" y="1859667"/>
                  <a:ext cx="4053600" cy="1076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5" name="Freihand 84">
                  <a:extLst>
                    <a:ext uri="{FF2B5EF4-FFF2-40B4-BE49-F238E27FC236}">
                      <a16:creationId xmlns:a16="http://schemas.microsoft.com/office/drawing/2014/main" id="{D8D6C813-07D1-D28D-3893-252C51458407}"/>
                    </a:ext>
                  </a:extLst>
                </p14:cNvPr>
                <p14:cNvContentPartPr/>
                <p14:nvPr/>
              </p14:nvContentPartPr>
              <p14:xfrm>
                <a:off x="1941253" y="2012667"/>
                <a:ext cx="3705480" cy="837000"/>
              </p14:xfrm>
            </p:contentPart>
          </mc:Choice>
          <mc:Fallback xmlns="">
            <p:pic>
              <p:nvPicPr>
                <p:cNvPr id="85" name="Freihand 84">
                  <a:extLst>
                    <a:ext uri="{FF2B5EF4-FFF2-40B4-BE49-F238E27FC236}">
                      <a16:creationId xmlns:a16="http://schemas.microsoft.com/office/drawing/2014/main" id="{D8D6C813-07D1-D28D-3893-252C51458407}"/>
                    </a:ext>
                  </a:extLst>
                </p:cNvPr>
                <p:cNvPicPr/>
                <p:nvPr/>
              </p:nvPicPr>
              <p:blipFill>
                <a:blip r:embed="rId158"/>
                <a:stretch>
                  <a:fillRect/>
                </a:stretch>
              </p:blipFill>
              <p:spPr>
                <a:xfrm>
                  <a:off x="1932253" y="2003667"/>
                  <a:ext cx="3723120" cy="854640"/>
                </a:xfrm>
                <a:prstGeom prst="rect">
                  <a:avLst/>
                </a:prstGeom>
              </p:spPr>
            </p:pic>
          </mc:Fallback>
        </mc:AlternateContent>
      </p:grpSp>
    </p:spTree>
    <p:extLst>
      <p:ext uri="{BB962C8B-B14F-4D97-AF65-F5344CB8AC3E}">
        <p14:creationId xmlns:p14="http://schemas.microsoft.com/office/powerpoint/2010/main" val="273914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35035" y="49777"/>
            <a:ext cx="9388485" cy="415637"/>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Eingipflige</a:t>
            </a:r>
            <a:r>
              <a:rPr lang="de-DE" sz="2903" b="1" dirty="0">
                <a:solidFill>
                  <a:srgbClr val="000000"/>
                </a:solidFill>
                <a:latin typeface="Times New Roman" panose="02020603050405020304" pitchFamily="18" charset="0"/>
                <a:cs typeface="Times New Roman" panose="02020603050405020304" pitchFamily="18" charset="0"/>
              </a:rPr>
              <a:t> Präferenzen und mehrgipflige Präferenzen</a:t>
            </a:r>
            <a:endParaRPr sz="2903" dirty="0">
              <a:latin typeface="Times New Roman" panose="02020603050405020304" pitchFamily="18" charset="0"/>
              <a:cs typeface="Times New Roman" panose="02020603050405020304" pitchFamily="18" charset="0"/>
            </a:endParaRPr>
          </a:p>
        </p:txBody>
      </p:sp>
      <p:sp>
        <p:nvSpPr>
          <p:cNvPr id="10" name="Rechteck 9"/>
          <p:cNvSpPr/>
          <p:nvPr/>
        </p:nvSpPr>
        <p:spPr>
          <a:xfrm>
            <a:off x="219041" y="1385582"/>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W1 ergibt sich folgende Grafik</a:t>
            </a:r>
          </a:p>
        </p:txBody>
      </p:sp>
      <p:graphicFrame>
        <p:nvGraphicFramePr>
          <p:cNvPr id="11" name="Diagramm 10"/>
          <p:cNvGraphicFramePr>
            <a:graphicFrameLocks/>
          </p:cNvGraphicFramePr>
          <p:nvPr/>
        </p:nvGraphicFramePr>
        <p:xfrm>
          <a:off x="642738" y="1817811"/>
          <a:ext cx="2302669" cy="1614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11"/>
          <p:cNvGraphicFramePr>
            <a:graphicFrameLocks/>
          </p:cNvGraphicFramePr>
          <p:nvPr/>
        </p:nvGraphicFramePr>
        <p:xfrm>
          <a:off x="4805918" y="1844960"/>
          <a:ext cx="2276475" cy="1614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m 12"/>
          <p:cNvGraphicFramePr>
            <a:graphicFrameLocks/>
          </p:cNvGraphicFramePr>
          <p:nvPr/>
        </p:nvGraphicFramePr>
        <p:xfrm>
          <a:off x="8573617" y="1913997"/>
          <a:ext cx="2286001" cy="1614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iagramm 13"/>
          <p:cNvGraphicFramePr>
            <a:graphicFrameLocks/>
          </p:cNvGraphicFramePr>
          <p:nvPr/>
        </p:nvGraphicFramePr>
        <p:xfrm>
          <a:off x="3274774" y="4238915"/>
          <a:ext cx="5338762" cy="16144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hteck 18"/>
          <p:cNvSpPr/>
          <p:nvPr/>
        </p:nvSpPr>
        <p:spPr>
          <a:xfrm>
            <a:off x="4330164" y="1390147"/>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W2 ergibt sich folgende Grafik</a:t>
            </a:r>
          </a:p>
        </p:txBody>
      </p:sp>
      <p:sp>
        <p:nvSpPr>
          <p:cNvPr id="20" name="Rechteck 19"/>
          <p:cNvSpPr/>
          <p:nvPr/>
        </p:nvSpPr>
        <p:spPr>
          <a:xfrm>
            <a:off x="8563625" y="1386048"/>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W3 ergibt sich folgende Grafik</a:t>
            </a:r>
          </a:p>
        </p:txBody>
      </p:sp>
      <p:sp>
        <p:nvSpPr>
          <p:cNvPr id="21" name="Rechteck 20"/>
          <p:cNvSpPr/>
          <p:nvPr/>
        </p:nvSpPr>
        <p:spPr>
          <a:xfrm>
            <a:off x="1258146" y="3508738"/>
            <a:ext cx="1196818"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Mehrgipflig</a:t>
            </a:r>
          </a:p>
        </p:txBody>
      </p:sp>
      <p:cxnSp>
        <p:nvCxnSpPr>
          <p:cNvPr id="4" name="Gerade Verbindung mit Pfeil 3"/>
          <p:cNvCxnSpPr/>
          <p:nvPr/>
        </p:nvCxnSpPr>
        <p:spPr>
          <a:xfrm flipH="1" flipV="1">
            <a:off x="1266532" y="2610789"/>
            <a:ext cx="105944" cy="699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hteck 24"/>
              <p:cNvSpPr/>
              <p:nvPr/>
            </p:nvSpPr>
            <p:spPr>
              <a:xfrm>
                <a:off x="1189205" y="3190955"/>
                <a:ext cx="4320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m:oMathPara>
                </a14:m>
                <a:endParaRPr lang="de-DE" sz="1600" dirty="0"/>
              </a:p>
            </p:txBody>
          </p:sp>
        </mc:Choice>
        <mc:Fallback xmlns="">
          <p:sp>
            <p:nvSpPr>
              <p:cNvPr id="25" name="Rechteck 24"/>
              <p:cNvSpPr>
                <a:spLocks noRot="1" noChangeAspect="1" noMove="1" noResize="1" noEditPoints="1" noAdjustHandles="1" noChangeArrowheads="1" noChangeShapeType="1" noTextEdit="1"/>
              </p:cNvSpPr>
              <p:nvPr/>
            </p:nvSpPr>
            <p:spPr>
              <a:xfrm>
                <a:off x="1189205" y="3190955"/>
                <a:ext cx="432041" cy="338554"/>
              </a:xfrm>
              <a:prstGeom prst="rect">
                <a:avLst/>
              </a:prstGeom>
              <a:blipFill>
                <a:blip r:embed="rId7"/>
                <a:stretch>
                  <a:fillRect/>
                </a:stretch>
              </a:blipFill>
            </p:spPr>
            <p:txBody>
              <a:bodyPr/>
              <a:lstStyle/>
              <a:p>
                <a:r>
                  <a:rPr lang="de-DE">
                    <a:noFill/>
                  </a:rPr>
                  <a:t> </a:t>
                </a:r>
              </a:p>
            </p:txBody>
          </p:sp>
        </mc:Fallback>
      </mc:AlternateContent>
      <p:cxnSp>
        <p:nvCxnSpPr>
          <p:cNvPr id="26" name="Gerade Verbindung mit Pfeil 25"/>
          <p:cNvCxnSpPr/>
          <p:nvPr/>
        </p:nvCxnSpPr>
        <p:spPr>
          <a:xfrm flipH="1" flipV="1">
            <a:off x="1908640" y="2839239"/>
            <a:ext cx="217538" cy="470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1926474" y="3247632"/>
            <a:ext cx="412292" cy="338554"/>
          </a:xfrm>
          <a:prstGeom prst="rect">
            <a:avLst/>
          </a:prstGeom>
        </p:spPr>
        <p:txBody>
          <a:bodyPr wrap="none">
            <a:spAutoFit/>
          </a:bodyPr>
          <a:lstStyle/>
          <a:p>
            <a:r>
              <a:rPr lang="de-DE" sz="1600" dirty="0"/>
              <a:t>Tal</a:t>
            </a:r>
          </a:p>
        </p:txBody>
      </p:sp>
      <p:cxnSp>
        <p:nvCxnSpPr>
          <p:cNvPr id="31" name="Gerade Verbindung mit Pfeil 30"/>
          <p:cNvCxnSpPr/>
          <p:nvPr/>
        </p:nvCxnSpPr>
        <p:spPr>
          <a:xfrm flipH="1" flipV="1">
            <a:off x="2538036" y="2743034"/>
            <a:ext cx="124306" cy="447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2380679" y="3190955"/>
            <a:ext cx="875111" cy="338554"/>
          </a:xfrm>
          <a:prstGeom prst="rect">
            <a:avLst/>
          </a:prstGeom>
        </p:spPr>
        <p:txBody>
          <a:bodyPr wrap="none">
            <a:spAutoFit/>
          </a:bodyPr>
          <a:lstStyle/>
          <a:p>
            <a:r>
              <a:rPr lang="de-DE" sz="1600" dirty="0"/>
              <a:t>2. Gipfel</a:t>
            </a:r>
          </a:p>
        </p:txBody>
      </p:sp>
      <p:cxnSp>
        <p:nvCxnSpPr>
          <p:cNvPr id="34" name="Gerade Verbindung mit Pfeil 33"/>
          <p:cNvCxnSpPr/>
          <p:nvPr/>
        </p:nvCxnSpPr>
        <p:spPr>
          <a:xfrm flipH="1" flipV="1">
            <a:off x="6065804" y="2559390"/>
            <a:ext cx="232666" cy="609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hteck 35"/>
              <p:cNvSpPr/>
              <p:nvPr/>
            </p:nvSpPr>
            <p:spPr>
              <a:xfrm>
                <a:off x="6065804" y="3203700"/>
                <a:ext cx="1989584" cy="338554"/>
              </a:xfrm>
              <a:prstGeom prst="rect">
                <a:avLst/>
              </a:prstGeom>
            </p:spPr>
            <p:txBody>
              <a:bodyPr wrap="none">
                <a:spAutoFit/>
              </a:bodyPr>
              <a:lstStyle/>
              <a:p>
                <a14:m>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a14:m>
                <a:r>
                  <a:rPr lang="de-DE" sz="1600" dirty="0"/>
                  <a:t> und einziger Gipfel</a:t>
                </a:r>
              </a:p>
            </p:txBody>
          </p:sp>
        </mc:Choice>
        <mc:Fallback xmlns="">
          <p:sp>
            <p:nvSpPr>
              <p:cNvPr id="36" name="Rechteck 35"/>
              <p:cNvSpPr>
                <a:spLocks noRot="1" noChangeAspect="1" noMove="1" noResize="1" noEditPoints="1" noAdjustHandles="1" noChangeArrowheads="1" noChangeShapeType="1" noTextEdit="1"/>
              </p:cNvSpPr>
              <p:nvPr/>
            </p:nvSpPr>
            <p:spPr>
              <a:xfrm>
                <a:off x="6065804" y="3203700"/>
                <a:ext cx="1989584" cy="338554"/>
              </a:xfrm>
              <a:prstGeom prst="rect">
                <a:avLst/>
              </a:prstGeom>
              <a:blipFill>
                <a:blip r:embed="rId8"/>
                <a:stretch>
                  <a:fillRect t="-5455" r="-920" b="-23636"/>
                </a:stretch>
              </a:blipFill>
            </p:spPr>
            <p:txBody>
              <a:bodyPr/>
              <a:lstStyle/>
              <a:p>
                <a:r>
                  <a:rPr lang="de-DE">
                    <a:noFill/>
                  </a:rPr>
                  <a:t> </a:t>
                </a:r>
              </a:p>
            </p:txBody>
          </p:sp>
        </mc:Fallback>
      </mc:AlternateContent>
      <p:sp>
        <p:nvSpPr>
          <p:cNvPr id="38" name="Rechteck 37"/>
          <p:cNvSpPr/>
          <p:nvPr/>
        </p:nvSpPr>
        <p:spPr>
          <a:xfrm>
            <a:off x="5748752" y="3459447"/>
            <a:ext cx="1196818" cy="355789"/>
          </a:xfrm>
          <a:prstGeom prst="rect">
            <a:avLst/>
          </a:prstGeom>
        </p:spPr>
        <p:txBody>
          <a:bodyPr wrap="square">
            <a:noAutofit/>
          </a:bodyPr>
          <a:lstStyle/>
          <a:p>
            <a:r>
              <a:rPr lang="de-DE" sz="1600" dirty="0" err="1">
                <a:latin typeface="Times New Roman" panose="02020603050405020304" pitchFamily="18" charset="0"/>
                <a:cs typeface="Times New Roman" panose="02020603050405020304" pitchFamily="18" charset="0"/>
              </a:rPr>
              <a:t>Eingipflig</a:t>
            </a:r>
            <a:endParaRPr lang="de-DE" sz="1600" dirty="0">
              <a:latin typeface="Times New Roman" panose="02020603050405020304" pitchFamily="18" charset="0"/>
              <a:cs typeface="Times New Roman" panose="02020603050405020304" pitchFamily="18" charset="0"/>
            </a:endParaRPr>
          </a:p>
        </p:txBody>
      </p:sp>
      <p:cxnSp>
        <p:nvCxnSpPr>
          <p:cNvPr id="45" name="Gerade Verbindung mit Pfeil 44"/>
          <p:cNvCxnSpPr/>
          <p:nvPr/>
        </p:nvCxnSpPr>
        <p:spPr>
          <a:xfrm flipV="1">
            <a:off x="10202465" y="2468307"/>
            <a:ext cx="215381" cy="623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hteck 45"/>
              <p:cNvSpPr/>
              <p:nvPr/>
            </p:nvSpPr>
            <p:spPr>
              <a:xfrm>
                <a:off x="10025756" y="3034423"/>
                <a:ext cx="1989584" cy="338554"/>
              </a:xfrm>
              <a:prstGeom prst="rect">
                <a:avLst/>
              </a:prstGeom>
            </p:spPr>
            <p:txBody>
              <a:bodyPr wrap="none">
                <a:spAutoFit/>
              </a:bodyPr>
              <a:lstStyle/>
              <a:p>
                <a14:m>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a14:m>
                <a:r>
                  <a:rPr lang="de-DE" sz="1600" dirty="0"/>
                  <a:t> und einziger Gipfel</a:t>
                </a:r>
              </a:p>
            </p:txBody>
          </p:sp>
        </mc:Choice>
        <mc:Fallback xmlns="">
          <p:sp>
            <p:nvSpPr>
              <p:cNvPr id="46" name="Rechteck 45"/>
              <p:cNvSpPr>
                <a:spLocks noRot="1" noChangeAspect="1" noMove="1" noResize="1" noEditPoints="1" noAdjustHandles="1" noChangeArrowheads="1" noChangeShapeType="1" noTextEdit="1"/>
              </p:cNvSpPr>
              <p:nvPr/>
            </p:nvSpPr>
            <p:spPr>
              <a:xfrm>
                <a:off x="10025756" y="3034423"/>
                <a:ext cx="1989584" cy="338554"/>
              </a:xfrm>
              <a:prstGeom prst="rect">
                <a:avLst/>
              </a:prstGeom>
              <a:blipFill>
                <a:blip r:embed="rId9"/>
                <a:stretch>
                  <a:fillRect t="-5455" r="-613" b="-23636"/>
                </a:stretch>
              </a:blipFill>
            </p:spPr>
            <p:txBody>
              <a:bodyPr/>
              <a:lstStyle/>
              <a:p>
                <a:r>
                  <a:rPr lang="de-DE">
                    <a:noFill/>
                  </a:rPr>
                  <a:t> </a:t>
                </a:r>
              </a:p>
            </p:txBody>
          </p:sp>
        </mc:Fallback>
      </mc:AlternateContent>
      <p:sp>
        <p:nvSpPr>
          <p:cNvPr id="47" name="Rechteck 46"/>
          <p:cNvSpPr/>
          <p:nvPr/>
        </p:nvSpPr>
        <p:spPr>
          <a:xfrm>
            <a:off x="9575355" y="3433254"/>
            <a:ext cx="1196818" cy="355789"/>
          </a:xfrm>
          <a:prstGeom prst="rect">
            <a:avLst/>
          </a:prstGeom>
        </p:spPr>
        <p:txBody>
          <a:bodyPr wrap="square">
            <a:noAutofit/>
          </a:bodyPr>
          <a:lstStyle/>
          <a:p>
            <a:r>
              <a:rPr lang="de-DE" sz="1600" dirty="0" err="1">
                <a:latin typeface="Times New Roman" panose="02020603050405020304" pitchFamily="18" charset="0"/>
                <a:cs typeface="Times New Roman" panose="02020603050405020304" pitchFamily="18" charset="0"/>
              </a:rPr>
              <a:t>Eingipflig</a:t>
            </a:r>
            <a:endParaRPr lang="de-DE" sz="1600"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1C8B0F69-DC19-415E-8EAB-89B7653440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0">
            <p14:nvContentPartPr>
              <p14:cNvPr id="2" name="Freihand 1">
                <a:extLst>
                  <a:ext uri="{FF2B5EF4-FFF2-40B4-BE49-F238E27FC236}">
                    <a16:creationId xmlns:a16="http://schemas.microsoft.com/office/drawing/2014/main" id="{14BCE688-87B8-D975-D30A-8B4AE822237F}"/>
                  </a:ext>
                </a:extLst>
              </p14:cNvPr>
              <p14:cNvContentPartPr/>
              <p14:nvPr/>
            </p14:nvContentPartPr>
            <p14:xfrm>
              <a:off x="1063342" y="3089356"/>
              <a:ext cx="1756080" cy="78480"/>
            </p14:xfrm>
          </p:contentPart>
        </mc:Choice>
        <mc:Fallback>
          <p:pic>
            <p:nvPicPr>
              <p:cNvPr id="2" name="Freihand 1">
                <a:extLst>
                  <a:ext uri="{FF2B5EF4-FFF2-40B4-BE49-F238E27FC236}">
                    <a16:creationId xmlns:a16="http://schemas.microsoft.com/office/drawing/2014/main" id="{14BCE688-87B8-D975-D30A-8B4AE822237F}"/>
                  </a:ext>
                </a:extLst>
              </p:cNvPr>
              <p:cNvPicPr/>
              <p:nvPr/>
            </p:nvPicPr>
            <p:blipFill>
              <a:blip r:embed="rId11"/>
              <a:stretch>
                <a:fillRect/>
              </a:stretch>
            </p:blipFill>
            <p:spPr>
              <a:xfrm>
                <a:off x="1054702" y="3080356"/>
                <a:ext cx="1773720" cy="96120"/>
              </a:xfrm>
              <a:prstGeom prst="rect">
                <a:avLst/>
              </a:prstGeom>
            </p:spPr>
          </p:pic>
        </mc:Fallback>
      </mc:AlternateContent>
      <p:graphicFrame>
        <p:nvGraphicFramePr>
          <p:cNvPr id="3" name="Tabelle 2">
            <a:extLst>
              <a:ext uri="{FF2B5EF4-FFF2-40B4-BE49-F238E27FC236}">
                <a16:creationId xmlns:a16="http://schemas.microsoft.com/office/drawing/2014/main" id="{74E8A5E6-2468-D580-8057-E46DDCC9EFE2}"/>
              </a:ext>
            </a:extLst>
          </p:cNvPr>
          <p:cNvGraphicFramePr>
            <a:graphicFrameLocks noGrp="1"/>
          </p:cNvGraphicFramePr>
          <p:nvPr>
            <p:extLst>
              <p:ext uri="{D42A27DB-BD31-4B8C-83A1-F6EECF244321}">
                <p14:modId xmlns:p14="http://schemas.microsoft.com/office/powerpoint/2010/main" val="2128677523"/>
              </p:ext>
            </p:extLst>
          </p:nvPr>
        </p:nvGraphicFramePr>
        <p:xfrm>
          <a:off x="83926" y="5467853"/>
          <a:ext cx="4721992" cy="1219200"/>
        </p:xfrm>
        <a:graphic>
          <a:graphicData uri="http://schemas.openxmlformats.org/drawingml/2006/table">
            <a:tbl>
              <a:tblPr firstRow="1" bandRow="1">
                <a:tableStyleId>{5940675A-B579-460E-94D1-54222C63F5DA}</a:tableStyleId>
              </a:tblPr>
              <a:tblGrid>
                <a:gridCol w="1180498">
                  <a:extLst>
                    <a:ext uri="{9D8B030D-6E8A-4147-A177-3AD203B41FA5}">
                      <a16:colId xmlns:a16="http://schemas.microsoft.com/office/drawing/2014/main" val="3297518732"/>
                    </a:ext>
                  </a:extLst>
                </a:gridCol>
                <a:gridCol w="1180498">
                  <a:extLst>
                    <a:ext uri="{9D8B030D-6E8A-4147-A177-3AD203B41FA5}">
                      <a16:colId xmlns:a16="http://schemas.microsoft.com/office/drawing/2014/main" val="4210091242"/>
                    </a:ext>
                  </a:extLst>
                </a:gridCol>
                <a:gridCol w="1180498">
                  <a:extLst>
                    <a:ext uri="{9D8B030D-6E8A-4147-A177-3AD203B41FA5}">
                      <a16:colId xmlns:a16="http://schemas.microsoft.com/office/drawing/2014/main" val="4218465620"/>
                    </a:ext>
                  </a:extLst>
                </a:gridCol>
                <a:gridCol w="1180498">
                  <a:extLst>
                    <a:ext uri="{9D8B030D-6E8A-4147-A177-3AD203B41FA5}">
                      <a16:colId xmlns:a16="http://schemas.microsoft.com/office/drawing/2014/main" val="1137896706"/>
                    </a:ext>
                  </a:extLst>
                </a:gridCol>
              </a:tblGrid>
              <a:tr h="274100">
                <a:tc>
                  <a:txBody>
                    <a:bodyPr/>
                    <a:lstStyle/>
                    <a:p>
                      <a:pPr algn="ctr"/>
                      <a:endParaRPr lang="de-DE" sz="1400" dirty="0"/>
                    </a:p>
                  </a:txBody>
                  <a:tcPr/>
                </a:tc>
                <a:tc>
                  <a:txBody>
                    <a:bodyPr/>
                    <a:lstStyle/>
                    <a:p>
                      <a:pPr algn="ctr"/>
                      <a:r>
                        <a:rPr lang="de-DE" sz="1400" dirty="0"/>
                        <a:t>A</a:t>
                      </a:r>
                    </a:p>
                  </a:txBody>
                  <a:tcPr/>
                </a:tc>
                <a:tc>
                  <a:txBody>
                    <a:bodyPr/>
                    <a:lstStyle/>
                    <a:p>
                      <a:pPr algn="ctr"/>
                      <a:r>
                        <a:rPr lang="de-DE" sz="1400" dirty="0"/>
                        <a:t>B</a:t>
                      </a:r>
                    </a:p>
                  </a:txBody>
                  <a:tcPr/>
                </a:tc>
                <a:tc>
                  <a:txBody>
                    <a:bodyPr/>
                    <a:lstStyle/>
                    <a:p>
                      <a:pPr algn="ctr"/>
                      <a:r>
                        <a:rPr lang="de-DE" sz="1400" dirty="0"/>
                        <a:t>C</a:t>
                      </a:r>
                    </a:p>
                  </a:txBody>
                  <a:tcPr/>
                </a:tc>
                <a:extLst>
                  <a:ext uri="{0D108BD9-81ED-4DB2-BD59-A6C34878D82A}">
                    <a16:rowId xmlns:a16="http://schemas.microsoft.com/office/drawing/2014/main" val="3188199454"/>
                  </a:ext>
                </a:extLst>
              </a:tr>
              <a:tr h="274100">
                <a:tc>
                  <a:txBody>
                    <a:bodyPr/>
                    <a:lstStyle/>
                    <a:p>
                      <a:pPr algn="ctr"/>
                      <a:r>
                        <a:rPr lang="de-DE" sz="1400" dirty="0"/>
                        <a:t>W1</a:t>
                      </a:r>
                    </a:p>
                  </a:txBody>
                  <a:tcPr/>
                </a:tc>
                <a:tc>
                  <a:txBody>
                    <a:bodyPr/>
                    <a:lstStyle/>
                    <a:p>
                      <a:pPr algn="ctr"/>
                      <a:r>
                        <a:rPr lang="de-DE" sz="1400" dirty="0"/>
                        <a:t>30</a:t>
                      </a:r>
                    </a:p>
                  </a:txBody>
                  <a:tcPr/>
                </a:tc>
                <a:tc>
                  <a:txBody>
                    <a:bodyPr/>
                    <a:lstStyle/>
                    <a:p>
                      <a:pPr algn="ctr"/>
                      <a:r>
                        <a:rPr lang="de-DE" sz="1400" dirty="0"/>
                        <a:t>10</a:t>
                      </a:r>
                    </a:p>
                  </a:txBody>
                  <a:tcPr/>
                </a:tc>
                <a:tc>
                  <a:txBody>
                    <a:bodyPr/>
                    <a:lstStyle/>
                    <a:p>
                      <a:pPr algn="ctr"/>
                      <a:r>
                        <a:rPr lang="de-DE" sz="1400" dirty="0"/>
                        <a:t>20</a:t>
                      </a:r>
                    </a:p>
                  </a:txBody>
                  <a:tcPr/>
                </a:tc>
                <a:extLst>
                  <a:ext uri="{0D108BD9-81ED-4DB2-BD59-A6C34878D82A}">
                    <a16:rowId xmlns:a16="http://schemas.microsoft.com/office/drawing/2014/main" val="1477813478"/>
                  </a:ext>
                </a:extLst>
              </a:tr>
              <a:tr h="274100">
                <a:tc>
                  <a:txBody>
                    <a:bodyPr/>
                    <a:lstStyle/>
                    <a:p>
                      <a:pPr algn="ctr"/>
                      <a:r>
                        <a:rPr lang="de-DE" sz="1400" dirty="0"/>
                        <a:t>W2</a:t>
                      </a:r>
                    </a:p>
                  </a:txBody>
                  <a:tcPr/>
                </a:tc>
                <a:tc>
                  <a:txBody>
                    <a:bodyPr/>
                    <a:lstStyle/>
                    <a:p>
                      <a:pPr algn="ctr"/>
                      <a:r>
                        <a:rPr lang="de-DE" sz="1400" dirty="0"/>
                        <a:t>30</a:t>
                      </a:r>
                    </a:p>
                  </a:txBody>
                  <a:tcPr/>
                </a:tc>
                <a:tc>
                  <a:txBody>
                    <a:bodyPr/>
                    <a:lstStyle/>
                    <a:p>
                      <a:pPr algn="ctr"/>
                      <a:r>
                        <a:rPr lang="de-DE" sz="1400" dirty="0"/>
                        <a:t>40</a:t>
                      </a:r>
                    </a:p>
                  </a:txBody>
                  <a:tcPr/>
                </a:tc>
                <a:tc>
                  <a:txBody>
                    <a:bodyPr/>
                    <a:lstStyle/>
                    <a:p>
                      <a:pPr algn="ctr"/>
                      <a:r>
                        <a:rPr lang="de-DE" sz="1400" dirty="0"/>
                        <a:t>20</a:t>
                      </a:r>
                    </a:p>
                  </a:txBody>
                  <a:tcPr/>
                </a:tc>
                <a:extLst>
                  <a:ext uri="{0D108BD9-81ED-4DB2-BD59-A6C34878D82A}">
                    <a16:rowId xmlns:a16="http://schemas.microsoft.com/office/drawing/2014/main" val="3038458745"/>
                  </a:ext>
                </a:extLst>
              </a:tr>
              <a:tr h="274100">
                <a:tc>
                  <a:txBody>
                    <a:bodyPr/>
                    <a:lstStyle/>
                    <a:p>
                      <a:pPr algn="ctr"/>
                      <a:r>
                        <a:rPr lang="de-DE" sz="1400" dirty="0"/>
                        <a:t>W3</a:t>
                      </a:r>
                    </a:p>
                  </a:txBody>
                  <a:tcPr/>
                </a:tc>
                <a:tc>
                  <a:txBody>
                    <a:bodyPr/>
                    <a:lstStyle/>
                    <a:p>
                      <a:pPr algn="ctr"/>
                      <a:r>
                        <a:rPr lang="de-DE" sz="1400" dirty="0"/>
                        <a:t>30</a:t>
                      </a:r>
                    </a:p>
                  </a:txBody>
                  <a:tcPr/>
                </a:tc>
                <a:tc>
                  <a:txBody>
                    <a:bodyPr/>
                    <a:lstStyle/>
                    <a:p>
                      <a:pPr algn="ctr"/>
                      <a:r>
                        <a:rPr lang="de-DE" sz="1400" dirty="0"/>
                        <a:t>40</a:t>
                      </a:r>
                    </a:p>
                  </a:txBody>
                  <a:tcPr/>
                </a:tc>
                <a:tc>
                  <a:txBody>
                    <a:bodyPr/>
                    <a:lstStyle/>
                    <a:p>
                      <a:pPr algn="ctr"/>
                      <a:r>
                        <a:rPr lang="de-DE" sz="1400" dirty="0"/>
                        <a:t>50</a:t>
                      </a:r>
                    </a:p>
                  </a:txBody>
                  <a:tcPr/>
                </a:tc>
                <a:extLst>
                  <a:ext uri="{0D108BD9-81ED-4DB2-BD59-A6C34878D82A}">
                    <a16:rowId xmlns:a16="http://schemas.microsoft.com/office/drawing/2014/main" val="2476542522"/>
                  </a:ext>
                </a:extLst>
              </a:tr>
            </a:tbl>
          </a:graphicData>
        </a:graphic>
      </p:graphicFrame>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F5DFC31A-13DD-EEF0-4C50-09CA2FCBD5D9}"/>
                  </a:ext>
                </a:extLst>
              </p14:cNvPr>
              <p14:cNvContentPartPr/>
              <p14:nvPr/>
            </p14:nvContentPartPr>
            <p14:xfrm>
              <a:off x="1754182" y="5997796"/>
              <a:ext cx="215280" cy="16200"/>
            </p14:xfrm>
          </p:contentPart>
        </mc:Choice>
        <mc:Fallback>
          <p:pic>
            <p:nvPicPr>
              <p:cNvPr id="5" name="Freihand 4">
                <a:extLst>
                  <a:ext uri="{FF2B5EF4-FFF2-40B4-BE49-F238E27FC236}">
                    <a16:creationId xmlns:a16="http://schemas.microsoft.com/office/drawing/2014/main" id="{F5DFC31A-13DD-EEF0-4C50-09CA2FCBD5D9}"/>
                  </a:ext>
                </a:extLst>
              </p:cNvPr>
              <p:cNvPicPr/>
              <p:nvPr/>
            </p:nvPicPr>
            <p:blipFill>
              <a:blip r:embed="rId13"/>
              <a:stretch>
                <a:fillRect/>
              </a:stretch>
            </p:blipFill>
            <p:spPr>
              <a:xfrm>
                <a:off x="1745542" y="5988796"/>
                <a:ext cx="232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FB0E7CB3-B317-BEE4-5101-9BE7FDDC2783}"/>
                  </a:ext>
                </a:extLst>
              </p14:cNvPr>
              <p14:cNvContentPartPr/>
              <p14:nvPr/>
            </p14:nvContentPartPr>
            <p14:xfrm>
              <a:off x="2996542" y="6017236"/>
              <a:ext cx="187920" cy="39960"/>
            </p14:xfrm>
          </p:contentPart>
        </mc:Choice>
        <mc:Fallback>
          <p:pic>
            <p:nvPicPr>
              <p:cNvPr id="7" name="Freihand 6">
                <a:extLst>
                  <a:ext uri="{FF2B5EF4-FFF2-40B4-BE49-F238E27FC236}">
                    <a16:creationId xmlns:a16="http://schemas.microsoft.com/office/drawing/2014/main" id="{FB0E7CB3-B317-BEE4-5101-9BE7FDDC2783}"/>
                  </a:ext>
                </a:extLst>
              </p:cNvPr>
              <p:cNvPicPr/>
              <p:nvPr/>
            </p:nvPicPr>
            <p:blipFill>
              <a:blip r:embed="rId15"/>
              <a:stretch>
                <a:fillRect/>
              </a:stretch>
            </p:blipFill>
            <p:spPr>
              <a:xfrm>
                <a:off x="2987902" y="6008236"/>
                <a:ext cx="205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763A5AC7-64A2-9E44-F6E1-3FB74BEBCBDF}"/>
                  </a:ext>
                </a:extLst>
              </p14:cNvPr>
              <p14:cNvContentPartPr/>
              <p14:nvPr/>
            </p14:nvContentPartPr>
            <p14:xfrm>
              <a:off x="4164382" y="6028396"/>
              <a:ext cx="155160" cy="32760"/>
            </p14:xfrm>
          </p:contentPart>
        </mc:Choice>
        <mc:Fallback>
          <p:pic>
            <p:nvPicPr>
              <p:cNvPr id="8" name="Freihand 7">
                <a:extLst>
                  <a:ext uri="{FF2B5EF4-FFF2-40B4-BE49-F238E27FC236}">
                    <a16:creationId xmlns:a16="http://schemas.microsoft.com/office/drawing/2014/main" id="{763A5AC7-64A2-9E44-F6E1-3FB74BEBCBDF}"/>
                  </a:ext>
                </a:extLst>
              </p:cNvPr>
              <p:cNvPicPr/>
              <p:nvPr/>
            </p:nvPicPr>
            <p:blipFill>
              <a:blip r:embed="rId17"/>
              <a:stretch>
                <a:fillRect/>
              </a:stretch>
            </p:blipFill>
            <p:spPr>
              <a:xfrm>
                <a:off x="4155742" y="6019756"/>
                <a:ext cx="1728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Freihand 36">
                <a:extLst>
                  <a:ext uri="{FF2B5EF4-FFF2-40B4-BE49-F238E27FC236}">
                    <a16:creationId xmlns:a16="http://schemas.microsoft.com/office/drawing/2014/main" id="{F4CA6568-23A2-07C2-3C51-76E45D572EC3}"/>
                  </a:ext>
                </a:extLst>
              </p14:cNvPr>
              <p14:cNvContentPartPr/>
              <p14:nvPr/>
            </p14:nvContentPartPr>
            <p14:xfrm>
              <a:off x="5758462" y="2171716"/>
              <a:ext cx="302760" cy="29520"/>
            </p14:xfrm>
          </p:contentPart>
        </mc:Choice>
        <mc:Fallback>
          <p:pic>
            <p:nvPicPr>
              <p:cNvPr id="37" name="Freihand 36">
                <a:extLst>
                  <a:ext uri="{FF2B5EF4-FFF2-40B4-BE49-F238E27FC236}">
                    <a16:creationId xmlns:a16="http://schemas.microsoft.com/office/drawing/2014/main" id="{F4CA6568-23A2-07C2-3C51-76E45D572EC3}"/>
                  </a:ext>
                </a:extLst>
              </p:cNvPr>
              <p:cNvPicPr/>
              <p:nvPr/>
            </p:nvPicPr>
            <p:blipFill>
              <a:blip r:embed="rId19"/>
              <a:stretch>
                <a:fillRect/>
              </a:stretch>
            </p:blipFill>
            <p:spPr>
              <a:xfrm>
                <a:off x="5749462" y="2162716"/>
                <a:ext cx="320400" cy="47160"/>
              </a:xfrm>
              <a:prstGeom prst="rect">
                <a:avLst/>
              </a:prstGeom>
            </p:spPr>
          </p:pic>
        </mc:Fallback>
      </mc:AlternateContent>
      <p:grpSp>
        <p:nvGrpSpPr>
          <p:cNvPr id="41" name="Gruppieren 40">
            <a:extLst>
              <a:ext uri="{FF2B5EF4-FFF2-40B4-BE49-F238E27FC236}">
                <a16:creationId xmlns:a16="http://schemas.microsoft.com/office/drawing/2014/main" id="{4907289D-C43C-5F5E-53B8-5F1CB9F69E74}"/>
              </a:ext>
            </a:extLst>
          </p:cNvPr>
          <p:cNvGrpSpPr/>
          <p:nvPr/>
        </p:nvGrpSpPr>
        <p:grpSpPr>
          <a:xfrm>
            <a:off x="1777222" y="6279316"/>
            <a:ext cx="237960" cy="54000"/>
            <a:chOff x="1777222" y="6279316"/>
            <a:chExt cx="237960" cy="54000"/>
          </a:xfrm>
        </p:grpSpPr>
        <mc:AlternateContent xmlns:mc="http://schemas.openxmlformats.org/markup-compatibility/2006">
          <mc:Choice xmlns:p14="http://schemas.microsoft.com/office/powerpoint/2010/main" Requires="p14">
            <p:contentPart p14:bwMode="auto" r:id="rId20">
              <p14:nvContentPartPr>
                <p14:cNvPr id="39" name="Freihand 38">
                  <a:extLst>
                    <a:ext uri="{FF2B5EF4-FFF2-40B4-BE49-F238E27FC236}">
                      <a16:creationId xmlns:a16="http://schemas.microsoft.com/office/drawing/2014/main" id="{0280E52A-1BA6-E8E9-E842-6014B0F508A6}"/>
                    </a:ext>
                  </a:extLst>
                </p14:cNvPr>
                <p14:cNvContentPartPr/>
                <p14:nvPr/>
              </p14:nvContentPartPr>
              <p14:xfrm>
                <a:off x="1803142" y="6279316"/>
                <a:ext cx="19440" cy="1800"/>
              </p14:xfrm>
            </p:contentPart>
          </mc:Choice>
          <mc:Fallback>
            <p:pic>
              <p:nvPicPr>
                <p:cNvPr id="39" name="Freihand 38">
                  <a:extLst>
                    <a:ext uri="{FF2B5EF4-FFF2-40B4-BE49-F238E27FC236}">
                      <a16:creationId xmlns:a16="http://schemas.microsoft.com/office/drawing/2014/main" id="{0280E52A-1BA6-E8E9-E842-6014B0F508A6}"/>
                    </a:ext>
                  </a:extLst>
                </p:cNvPr>
                <p:cNvPicPr/>
                <p:nvPr/>
              </p:nvPicPr>
              <p:blipFill>
                <a:blip r:embed="rId21"/>
                <a:stretch>
                  <a:fillRect/>
                </a:stretch>
              </p:blipFill>
              <p:spPr>
                <a:xfrm>
                  <a:off x="1794502" y="6270316"/>
                  <a:ext cx="37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0" name="Freihand 39">
                  <a:extLst>
                    <a:ext uri="{FF2B5EF4-FFF2-40B4-BE49-F238E27FC236}">
                      <a16:creationId xmlns:a16="http://schemas.microsoft.com/office/drawing/2014/main" id="{3FECAF32-0590-6814-BB6C-E736552CB06B}"/>
                    </a:ext>
                  </a:extLst>
                </p14:cNvPr>
                <p14:cNvContentPartPr/>
                <p14:nvPr/>
              </p14:nvContentPartPr>
              <p14:xfrm>
                <a:off x="1777222" y="6289036"/>
                <a:ext cx="237960" cy="44280"/>
              </p14:xfrm>
            </p:contentPart>
          </mc:Choice>
          <mc:Fallback>
            <p:pic>
              <p:nvPicPr>
                <p:cNvPr id="40" name="Freihand 39">
                  <a:extLst>
                    <a:ext uri="{FF2B5EF4-FFF2-40B4-BE49-F238E27FC236}">
                      <a16:creationId xmlns:a16="http://schemas.microsoft.com/office/drawing/2014/main" id="{3FECAF32-0590-6814-BB6C-E736552CB06B}"/>
                    </a:ext>
                  </a:extLst>
                </p:cNvPr>
                <p:cNvPicPr/>
                <p:nvPr/>
              </p:nvPicPr>
              <p:blipFill>
                <a:blip r:embed="rId23"/>
                <a:stretch>
                  <a:fillRect/>
                </a:stretch>
              </p:blipFill>
              <p:spPr>
                <a:xfrm>
                  <a:off x="1768582" y="6280396"/>
                  <a:ext cx="25560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42" name="Freihand 41">
                <a:extLst>
                  <a:ext uri="{FF2B5EF4-FFF2-40B4-BE49-F238E27FC236}">
                    <a16:creationId xmlns:a16="http://schemas.microsoft.com/office/drawing/2014/main" id="{295168AA-9EE9-8BE5-3298-A12EA8173FC4}"/>
                  </a:ext>
                </a:extLst>
              </p14:cNvPr>
              <p14:cNvContentPartPr/>
              <p14:nvPr/>
            </p14:nvContentPartPr>
            <p14:xfrm>
              <a:off x="2903662" y="6301276"/>
              <a:ext cx="243000" cy="70920"/>
            </p14:xfrm>
          </p:contentPart>
        </mc:Choice>
        <mc:Fallback>
          <p:pic>
            <p:nvPicPr>
              <p:cNvPr id="42" name="Freihand 41">
                <a:extLst>
                  <a:ext uri="{FF2B5EF4-FFF2-40B4-BE49-F238E27FC236}">
                    <a16:creationId xmlns:a16="http://schemas.microsoft.com/office/drawing/2014/main" id="{295168AA-9EE9-8BE5-3298-A12EA8173FC4}"/>
                  </a:ext>
                </a:extLst>
              </p:cNvPr>
              <p:cNvPicPr/>
              <p:nvPr/>
            </p:nvPicPr>
            <p:blipFill>
              <a:blip r:embed="rId25"/>
              <a:stretch>
                <a:fillRect/>
              </a:stretch>
            </p:blipFill>
            <p:spPr>
              <a:xfrm>
                <a:off x="2895022" y="6292636"/>
                <a:ext cx="260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Freihand 42">
                <a:extLst>
                  <a:ext uri="{FF2B5EF4-FFF2-40B4-BE49-F238E27FC236}">
                    <a16:creationId xmlns:a16="http://schemas.microsoft.com/office/drawing/2014/main" id="{7295A660-AD11-BAE9-DAB8-1CA81DDA7B74}"/>
                  </a:ext>
                </a:extLst>
              </p14:cNvPr>
              <p14:cNvContentPartPr/>
              <p14:nvPr/>
            </p14:nvContentPartPr>
            <p14:xfrm>
              <a:off x="4140262" y="6265276"/>
              <a:ext cx="199440" cy="120240"/>
            </p14:xfrm>
          </p:contentPart>
        </mc:Choice>
        <mc:Fallback>
          <p:pic>
            <p:nvPicPr>
              <p:cNvPr id="43" name="Freihand 42">
                <a:extLst>
                  <a:ext uri="{FF2B5EF4-FFF2-40B4-BE49-F238E27FC236}">
                    <a16:creationId xmlns:a16="http://schemas.microsoft.com/office/drawing/2014/main" id="{7295A660-AD11-BAE9-DAB8-1CA81DDA7B74}"/>
                  </a:ext>
                </a:extLst>
              </p:cNvPr>
              <p:cNvPicPr/>
              <p:nvPr/>
            </p:nvPicPr>
            <p:blipFill>
              <a:blip r:embed="rId27"/>
              <a:stretch>
                <a:fillRect/>
              </a:stretch>
            </p:blipFill>
            <p:spPr>
              <a:xfrm>
                <a:off x="4131262" y="6256276"/>
                <a:ext cx="217080" cy="137880"/>
              </a:xfrm>
              <a:prstGeom prst="rect">
                <a:avLst/>
              </a:prstGeom>
            </p:spPr>
          </p:pic>
        </mc:Fallback>
      </mc:AlternateContent>
      <p:grpSp>
        <p:nvGrpSpPr>
          <p:cNvPr id="49" name="Gruppieren 48">
            <a:extLst>
              <a:ext uri="{FF2B5EF4-FFF2-40B4-BE49-F238E27FC236}">
                <a16:creationId xmlns:a16="http://schemas.microsoft.com/office/drawing/2014/main" id="{D904E3D7-C0C7-C6C1-4B08-752D70379015}"/>
              </a:ext>
            </a:extLst>
          </p:cNvPr>
          <p:cNvGrpSpPr/>
          <p:nvPr/>
        </p:nvGrpSpPr>
        <p:grpSpPr>
          <a:xfrm>
            <a:off x="6003982" y="2373676"/>
            <a:ext cx="38520" cy="66600"/>
            <a:chOff x="6003982" y="2373676"/>
            <a:chExt cx="38520" cy="66600"/>
          </a:xfrm>
        </p:grpSpPr>
        <mc:AlternateContent xmlns:mc="http://schemas.openxmlformats.org/markup-compatibility/2006">
          <mc:Choice xmlns:p14="http://schemas.microsoft.com/office/powerpoint/2010/main" Requires="p14">
            <p:contentPart p14:bwMode="auto" r:id="rId28">
              <p14:nvContentPartPr>
                <p14:cNvPr id="44" name="Freihand 43">
                  <a:extLst>
                    <a:ext uri="{FF2B5EF4-FFF2-40B4-BE49-F238E27FC236}">
                      <a16:creationId xmlns:a16="http://schemas.microsoft.com/office/drawing/2014/main" id="{4070077D-EDD6-205C-AEA4-CF0577BEDD91}"/>
                    </a:ext>
                  </a:extLst>
                </p14:cNvPr>
                <p14:cNvContentPartPr/>
                <p14:nvPr/>
              </p14:nvContentPartPr>
              <p14:xfrm>
                <a:off x="6018742" y="2411476"/>
                <a:ext cx="2520" cy="3600"/>
              </p14:xfrm>
            </p:contentPart>
          </mc:Choice>
          <mc:Fallback>
            <p:pic>
              <p:nvPicPr>
                <p:cNvPr id="44" name="Freihand 43">
                  <a:extLst>
                    <a:ext uri="{FF2B5EF4-FFF2-40B4-BE49-F238E27FC236}">
                      <a16:creationId xmlns:a16="http://schemas.microsoft.com/office/drawing/2014/main" id="{4070077D-EDD6-205C-AEA4-CF0577BEDD91}"/>
                    </a:ext>
                  </a:extLst>
                </p:cNvPr>
                <p:cNvPicPr/>
                <p:nvPr/>
              </p:nvPicPr>
              <p:blipFill>
                <a:blip r:embed="rId29"/>
                <a:stretch>
                  <a:fillRect/>
                </a:stretch>
              </p:blipFill>
              <p:spPr>
                <a:xfrm>
                  <a:off x="6010102" y="2402836"/>
                  <a:ext cx="20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Freihand 47">
                  <a:extLst>
                    <a:ext uri="{FF2B5EF4-FFF2-40B4-BE49-F238E27FC236}">
                      <a16:creationId xmlns:a16="http://schemas.microsoft.com/office/drawing/2014/main" id="{9916BCCC-73D9-2BF0-985F-9ECD8631B4B4}"/>
                    </a:ext>
                  </a:extLst>
                </p14:cNvPr>
                <p14:cNvContentPartPr/>
                <p14:nvPr/>
              </p14:nvContentPartPr>
              <p14:xfrm>
                <a:off x="6003982" y="2373676"/>
                <a:ext cx="38520" cy="66600"/>
              </p14:xfrm>
            </p:contentPart>
          </mc:Choice>
          <mc:Fallback>
            <p:pic>
              <p:nvPicPr>
                <p:cNvPr id="48" name="Freihand 47">
                  <a:extLst>
                    <a:ext uri="{FF2B5EF4-FFF2-40B4-BE49-F238E27FC236}">
                      <a16:creationId xmlns:a16="http://schemas.microsoft.com/office/drawing/2014/main" id="{9916BCCC-73D9-2BF0-985F-9ECD8631B4B4}"/>
                    </a:ext>
                  </a:extLst>
                </p:cNvPr>
                <p:cNvPicPr/>
                <p:nvPr/>
              </p:nvPicPr>
              <p:blipFill>
                <a:blip r:embed="rId31"/>
                <a:stretch>
                  <a:fillRect/>
                </a:stretch>
              </p:blipFill>
              <p:spPr>
                <a:xfrm>
                  <a:off x="5994982" y="2365036"/>
                  <a:ext cx="5616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9F4BCE7A-22C0-47E6-536B-430A39F48516}"/>
                  </a:ext>
                </a:extLst>
              </p14:cNvPr>
              <p14:cNvContentPartPr/>
              <p14:nvPr/>
            </p14:nvContentPartPr>
            <p14:xfrm>
              <a:off x="1780102" y="6604756"/>
              <a:ext cx="221040" cy="34920"/>
            </p14:xfrm>
          </p:contentPart>
        </mc:Choice>
        <mc:Fallback>
          <p:pic>
            <p:nvPicPr>
              <p:cNvPr id="50" name="Freihand 49">
                <a:extLst>
                  <a:ext uri="{FF2B5EF4-FFF2-40B4-BE49-F238E27FC236}">
                    <a16:creationId xmlns:a16="http://schemas.microsoft.com/office/drawing/2014/main" id="{9F4BCE7A-22C0-47E6-536B-430A39F48516}"/>
                  </a:ext>
                </a:extLst>
              </p:cNvPr>
              <p:cNvPicPr/>
              <p:nvPr/>
            </p:nvPicPr>
            <p:blipFill>
              <a:blip r:embed="rId33"/>
              <a:stretch>
                <a:fillRect/>
              </a:stretch>
            </p:blipFill>
            <p:spPr>
              <a:xfrm>
                <a:off x="1771462" y="6596116"/>
                <a:ext cx="238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04E5580E-EFF3-7F21-EC99-1878E3C4C66C}"/>
                  </a:ext>
                </a:extLst>
              </p14:cNvPr>
              <p14:cNvContentPartPr/>
              <p14:nvPr/>
            </p14:nvContentPartPr>
            <p14:xfrm>
              <a:off x="2933182" y="6607636"/>
              <a:ext cx="261000" cy="23040"/>
            </p14:xfrm>
          </p:contentPart>
        </mc:Choice>
        <mc:Fallback>
          <p:pic>
            <p:nvPicPr>
              <p:cNvPr id="51" name="Freihand 50">
                <a:extLst>
                  <a:ext uri="{FF2B5EF4-FFF2-40B4-BE49-F238E27FC236}">
                    <a16:creationId xmlns:a16="http://schemas.microsoft.com/office/drawing/2014/main" id="{04E5580E-EFF3-7F21-EC99-1878E3C4C66C}"/>
                  </a:ext>
                </a:extLst>
              </p:cNvPr>
              <p:cNvPicPr/>
              <p:nvPr/>
            </p:nvPicPr>
            <p:blipFill>
              <a:blip r:embed="rId35"/>
              <a:stretch>
                <a:fillRect/>
              </a:stretch>
            </p:blipFill>
            <p:spPr>
              <a:xfrm>
                <a:off x="2924542" y="6598636"/>
                <a:ext cx="278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Freihand 51">
                <a:extLst>
                  <a:ext uri="{FF2B5EF4-FFF2-40B4-BE49-F238E27FC236}">
                    <a16:creationId xmlns:a16="http://schemas.microsoft.com/office/drawing/2014/main" id="{7BC02567-D5A2-94DF-42CE-0D8681627094}"/>
                  </a:ext>
                </a:extLst>
              </p14:cNvPr>
              <p14:cNvContentPartPr/>
              <p14:nvPr/>
            </p14:nvContentPartPr>
            <p14:xfrm>
              <a:off x="4119742" y="6616276"/>
              <a:ext cx="216360" cy="19440"/>
            </p14:xfrm>
          </p:contentPart>
        </mc:Choice>
        <mc:Fallback>
          <p:pic>
            <p:nvPicPr>
              <p:cNvPr id="52" name="Freihand 51">
                <a:extLst>
                  <a:ext uri="{FF2B5EF4-FFF2-40B4-BE49-F238E27FC236}">
                    <a16:creationId xmlns:a16="http://schemas.microsoft.com/office/drawing/2014/main" id="{7BC02567-D5A2-94DF-42CE-0D8681627094}"/>
                  </a:ext>
                </a:extLst>
              </p:cNvPr>
              <p:cNvPicPr/>
              <p:nvPr/>
            </p:nvPicPr>
            <p:blipFill>
              <a:blip r:embed="rId37"/>
              <a:stretch>
                <a:fillRect/>
              </a:stretch>
            </p:blipFill>
            <p:spPr>
              <a:xfrm>
                <a:off x="4111102" y="6607636"/>
                <a:ext cx="234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3" name="Freihand 52">
                <a:extLst>
                  <a:ext uri="{FF2B5EF4-FFF2-40B4-BE49-F238E27FC236}">
                    <a16:creationId xmlns:a16="http://schemas.microsoft.com/office/drawing/2014/main" id="{AD1BF5E0-3D59-5839-D09E-518B390E23C8}"/>
                  </a:ext>
                </a:extLst>
              </p14:cNvPr>
              <p14:cNvContentPartPr/>
              <p14:nvPr/>
            </p14:nvContentPartPr>
            <p14:xfrm>
              <a:off x="10316422" y="2253796"/>
              <a:ext cx="240480" cy="303480"/>
            </p14:xfrm>
          </p:contentPart>
        </mc:Choice>
        <mc:Fallback>
          <p:pic>
            <p:nvPicPr>
              <p:cNvPr id="53" name="Freihand 52">
                <a:extLst>
                  <a:ext uri="{FF2B5EF4-FFF2-40B4-BE49-F238E27FC236}">
                    <a16:creationId xmlns:a16="http://schemas.microsoft.com/office/drawing/2014/main" id="{AD1BF5E0-3D59-5839-D09E-518B390E23C8}"/>
                  </a:ext>
                </a:extLst>
              </p:cNvPr>
              <p:cNvPicPr/>
              <p:nvPr/>
            </p:nvPicPr>
            <p:blipFill>
              <a:blip r:embed="rId39"/>
              <a:stretch>
                <a:fillRect/>
              </a:stretch>
            </p:blipFill>
            <p:spPr>
              <a:xfrm>
                <a:off x="10307422" y="2244796"/>
                <a:ext cx="258120" cy="321120"/>
              </a:xfrm>
              <a:prstGeom prst="rect">
                <a:avLst/>
              </a:prstGeom>
            </p:spPr>
          </p:pic>
        </mc:Fallback>
      </mc:AlternateContent>
      <p:grpSp>
        <p:nvGrpSpPr>
          <p:cNvPr id="57" name="Gruppieren 56">
            <a:extLst>
              <a:ext uri="{FF2B5EF4-FFF2-40B4-BE49-F238E27FC236}">
                <a16:creationId xmlns:a16="http://schemas.microsoft.com/office/drawing/2014/main" id="{288E59F1-212B-0B8D-438F-03FE88A7A3EE}"/>
              </a:ext>
            </a:extLst>
          </p:cNvPr>
          <p:cNvGrpSpPr/>
          <p:nvPr/>
        </p:nvGrpSpPr>
        <p:grpSpPr>
          <a:xfrm>
            <a:off x="404182" y="1755196"/>
            <a:ext cx="3271320" cy="2351880"/>
            <a:chOff x="404182" y="1755196"/>
            <a:chExt cx="3271320" cy="2351880"/>
          </a:xfrm>
        </p:grpSpPr>
        <mc:AlternateContent xmlns:mc="http://schemas.openxmlformats.org/markup-compatibility/2006">
          <mc:Choice xmlns:p14="http://schemas.microsoft.com/office/powerpoint/2010/main" Requires="p14">
            <p:contentPart p14:bwMode="auto" r:id="rId40">
              <p14:nvContentPartPr>
                <p14:cNvPr id="17" name="Freihand 16">
                  <a:extLst>
                    <a:ext uri="{FF2B5EF4-FFF2-40B4-BE49-F238E27FC236}">
                      <a16:creationId xmlns:a16="http://schemas.microsoft.com/office/drawing/2014/main" id="{5F37113E-9AE3-EC37-310B-45FBC4E62AF3}"/>
                    </a:ext>
                  </a:extLst>
                </p14:cNvPr>
                <p14:cNvContentPartPr/>
                <p14:nvPr/>
              </p14:nvContentPartPr>
              <p14:xfrm>
                <a:off x="1278622" y="2520556"/>
                <a:ext cx="610560" cy="246240"/>
              </p14:xfrm>
            </p:contentPart>
          </mc:Choice>
          <mc:Fallback>
            <p:pic>
              <p:nvPicPr>
                <p:cNvPr id="17" name="Freihand 16">
                  <a:extLst>
                    <a:ext uri="{FF2B5EF4-FFF2-40B4-BE49-F238E27FC236}">
                      <a16:creationId xmlns:a16="http://schemas.microsoft.com/office/drawing/2014/main" id="{5F37113E-9AE3-EC37-310B-45FBC4E62AF3}"/>
                    </a:ext>
                  </a:extLst>
                </p:cNvPr>
                <p:cNvPicPr/>
                <p:nvPr/>
              </p:nvPicPr>
              <p:blipFill>
                <a:blip r:embed="rId41"/>
                <a:stretch>
                  <a:fillRect/>
                </a:stretch>
              </p:blipFill>
              <p:spPr>
                <a:xfrm>
                  <a:off x="1269982" y="2511916"/>
                  <a:ext cx="628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C05FD9FE-3174-768F-7EDA-05B8E7055525}"/>
                    </a:ext>
                  </a:extLst>
                </p14:cNvPr>
                <p14:cNvContentPartPr/>
                <p14:nvPr/>
              </p14:nvContentPartPr>
              <p14:xfrm>
                <a:off x="1937782" y="2590756"/>
                <a:ext cx="593640" cy="172800"/>
              </p14:xfrm>
            </p:contentPart>
          </mc:Choice>
          <mc:Fallback>
            <p:pic>
              <p:nvPicPr>
                <p:cNvPr id="22" name="Freihand 21">
                  <a:extLst>
                    <a:ext uri="{FF2B5EF4-FFF2-40B4-BE49-F238E27FC236}">
                      <a16:creationId xmlns:a16="http://schemas.microsoft.com/office/drawing/2014/main" id="{C05FD9FE-3174-768F-7EDA-05B8E7055525}"/>
                    </a:ext>
                  </a:extLst>
                </p:cNvPr>
                <p:cNvPicPr/>
                <p:nvPr/>
              </p:nvPicPr>
              <p:blipFill>
                <a:blip r:embed="rId43"/>
                <a:stretch>
                  <a:fillRect/>
                </a:stretch>
              </p:blipFill>
              <p:spPr>
                <a:xfrm>
                  <a:off x="1928782" y="2581756"/>
                  <a:ext cx="611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 name="Freihand 8">
                  <a:extLst>
                    <a:ext uri="{FF2B5EF4-FFF2-40B4-BE49-F238E27FC236}">
                      <a16:creationId xmlns:a16="http://schemas.microsoft.com/office/drawing/2014/main" id="{E5AB910E-C5E0-B0BC-AF3C-F6A511B8C8AB}"/>
                    </a:ext>
                  </a:extLst>
                </p14:cNvPr>
                <p14:cNvContentPartPr/>
                <p14:nvPr/>
              </p14:nvContentPartPr>
              <p14:xfrm>
                <a:off x="1273942" y="2499316"/>
                <a:ext cx="11880" cy="7560"/>
              </p14:xfrm>
            </p:contentPart>
          </mc:Choice>
          <mc:Fallback>
            <p:pic>
              <p:nvPicPr>
                <p:cNvPr id="9" name="Freihand 8">
                  <a:extLst>
                    <a:ext uri="{FF2B5EF4-FFF2-40B4-BE49-F238E27FC236}">
                      <a16:creationId xmlns:a16="http://schemas.microsoft.com/office/drawing/2014/main" id="{E5AB910E-C5E0-B0BC-AF3C-F6A511B8C8AB}"/>
                    </a:ext>
                  </a:extLst>
                </p:cNvPr>
                <p:cNvPicPr/>
                <p:nvPr/>
              </p:nvPicPr>
              <p:blipFill>
                <a:blip r:embed="rId45"/>
                <a:stretch>
                  <a:fillRect/>
                </a:stretch>
              </p:blipFill>
              <p:spPr>
                <a:xfrm>
                  <a:off x="1264942" y="2490316"/>
                  <a:ext cx="29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Freihand 14">
                  <a:extLst>
                    <a:ext uri="{FF2B5EF4-FFF2-40B4-BE49-F238E27FC236}">
                      <a16:creationId xmlns:a16="http://schemas.microsoft.com/office/drawing/2014/main" id="{ED99A17C-F296-8712-A281-B58B79E472CA}"/>
                    </a:ext>
                  </a:extLst>
                </p14:cNvPr>
                <p14:cNvContentPartPr/>
                <p14:nvPr/>
              </p14:nvContentPartPr>
              <p14:xfrm>
                <a:off x="1248382" y="2486716"/>
                <a:ext cx="23040" cy="65160"/>
              </p14:xfrm>
            </p:contentPart>
          </mc:Choice>
          <mc:Fallback>
            <p:pic>
              <p:nvPicPr>
                <p:cNvPr id="15" name="Freihand 14">
                  <a:extLst>
                    <a:ext uri="{FF2B5EF4-FFF2-40B4-BE49-F238E27FC236}">
                      <a16:creationId xmlns:a16="http://schemas.microsoft.com/office/drawing/2014/main" id="{ED99A17C-F296-8712-A281-B58B79E472CA}"/>
                    </a:ext>
                  </a:extLst>
                </p:cNvPr>
                <p:cNvPicPr/>
                <p:nvPr/>
              </p:nvPicPr>
              <p:blipFill>
                <a:blip r:embed="rId47"/>
                <a:stretch>
                  <a:fillRect/>
                </a:stretch>
              </p:blipFill>
              <p:spPr>
                <a:xfrm>
                  <a:off x="1239742" y="2478076"/>
                  <a:ext cx="40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Freihand 23">
                  <a:extLst>
                    <a:ext uri="{FF2B5EF4-FFF2-40B4-BE49-F238E27FC236}">
                      <a16:creationId xmlns:a16="http://schemas.microsoft.com/office/drawing/2014/main" id="{1C6EBFA4-CD82-DB76-2B03-23E832814F6E}"/>
                    </a:ext>
                  </a:extLst>
                </p14:cNvPr>
                <p14:cNvContentPartPr/>
                <p14:nvPr/>
              </p14:nvContentPartPr>
              <p14:xfrm>
                <a:off x="1190782" y="2393116"/>
                <a:ext cx="111600" cy="240840"/>
              </p14:xfrm>
            </p:contentPart>
          </mc:Choice>
          <mc:Fallback>
            <p:pic>
              <p:nvPicPr>
                <p:cNvPr id="24" name="Freihand 23">
                  <a:extLst>
                    <a:ext uri="{FF2B5EF4-FFF2-40B4-BE49-F238E27FC236}">
                      <a16:creationId xmlns:a16="http://schemas.microsoft.com/office/drawing/2014/main" id="{1C6EBFA4-CD82-DB76-2B03-23E832814F6E}"/>
                    </a:ext>
                  </a:extLst>
                </p:cNvPr>
                <p:cNvPicPr/>
                <p:nvPr/>
              </p:nvPicPr>
              <p:blipFill>
                <a:blip r:embed="rId49"/>
                <a:stretch>
                  <a:fillRect/>
                </a:stretch>
              </p:blipFill>
              <p:spPr>
                <a:xfrm>
                  <a:off x="1181782" y="2384116"/>
                  <a:ext cx="129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A7BDB2B6-9ABA-E5AA-7E72-966EE2440A8C}"/>
                    </a:ext>
                  </a:extLst>
                </p14:cNvPr>
                <p14:cNvContentPartPr/>
                <p14:nvPr/>
              </p14:nvContentPartPr>
              <p14:xfrm>
                <a:off x="1883062" y="2736556"/>
                <a:ext cx="33480" cy="26640"/>
              </p14:xfrm>
            </p:contentPart>
          </mc:Choice>
          <mc:Fallback>
            <p:pic>
              <p:nvPicPr>
                <p:cNvPr id="28" name="Freihand 27">
                  <a:extLst>
                    <a:ext uri="{FF2B5EF4-FFF2-40B4-BE49-F238E27FC236}">
                      <a16:creationId xmlns:a16="http://schemas.microsoft.com/office/drawing/2014/main" id="{A7BDB2B6-9ABA-E5AA-7E72-966EE2440A8C}"/>
                    </a:ext>
                  </a:extLst>
                </p:cNvPr>
                <p:cNvPicPr/>
                <p:nvPr/>
              </p:nvPicPr>
              <p:blipFill>
                <a:blip r:embed="rId51"/>
                <a:stretch>
                  <a:fillRect/>
                </a:stretch>
              </p:blipFill>
              <p:spPr>
                <a:xfrm>
                  <a:off x="1874422" y="2727916"/>
                  <a:ext cx="51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51E6E065-293F-347D-329A-A6B4D22AB494}"/>
                    </a:ext>
                  </a:extLst>
                </p14:cNvPr>
                <p14:cNvContentPartPr/>
                <p14:nvPr/>
              </p14:nvContentPartPr>
              <p14:xfrm>
                <a:off x="2475262" y="2492476"/>
                <a:ext cx="125640" cy="220320"/>
              </p14:xfrm>
            </p:contentPart>
          </mc:Choice>
          <mc:Fallback>
            <p:pic>
              <p:nvPicPr>
                <p:cNvPr id="32" name="Freihand 31">
                  <a:extLst>
                    <a:ext uri="{FF2B5EF4-FFF2-40B4-BE49-F238E27FC236}">
                      <a16:creationId xmlns:a16="http://schemas.microsoft.com/office/drawing/2014/main" id="{51E6E065-293F-347D-329A-A6B4D22AB494}"/>
                    </a:ext>
                  </a:extLst>
                </p:cNvPr>
                <p:cNvPicPr/>
                <p:nvPr/>
              </p:nvPicPr>
              <p:blipFill>
                <a:blip r:embed="rId53"/>
                <a:stretch>
                  <a:fillRect/>
                </a:stretch>
              </p:blipFill>
              <p:spPr>
                <a:xfrm>
                  <a:off x="2466262" y="2483476"/>
                  <a:ext cx="1432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 name="Freihand 53">
                  <a:extLst>
                    <a:ext uri="{FF2B5EF4-FFF2-40B4-BE49-F238E27FC236}">
                      <a16:creationId xmlns:a16="http://schemas.microsoft.com/office/drawing/2014/main" id="{ED6CDE98-3812-1FCF-CED4-E9A7A3BC30B4}"/>
                    </a:ext>
                  </a:extLst>
                </p14:cNvPr>
                <p14:cNvContentPartPr/>
                <p14:nvPr/>
              </p14:nvContentPartPr>
              <p14:xfrm>
                <a:off x="1758502" y="1801276"/>
                <a:ext cx="13680" cy="5040"/>
              </p14:xfrm>
            </p:contentPart>
          </mc:Choice>
          <mc:Fallback>
            <p:pic>
              <p:nvPicPr>
                <p:cNvPr id="54" name="Freihand 53">
                  <a:extLst>
                    <a:ext uri="{FF2B5EF4-FFF2-40B4-BE49-F238E27FC236}">
                      <a16:creationId xmlns:a16="http://schemas.microsoft.com/office/drawing/2014/main" id="{ED6CDE98-3812-1FCF-CED4-E9A7A3BC30B4}"/>
                    </a:ext>
                  </a:extLst>
                </p:cNvPr>
                <p:cNvPicPr/>
                <p:nvPr/>
              </p:nvPicPr>
              <p:blipFill>
                <a:blip r:embed="rId55"/>
                <a:stretch>
                  <a:fillRect/>
                </a:stretch>
              </p:blipFill>
              <p:spPr>
                <a:xfrm>
                  <a:off x="1749502" y="1792276"/>
                  <a:ext cx="31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5" name="Freihand 54">
                  <a:extLst>
                    <a:ext uri="{FF2B5EF4-FFF2-40B4-BE49-F238E27FC236}">
                      <a16:creationId xmlns:a16="http://schemas.microsoft.com/office/drawing/2014/main" id="{70060FBC-8F63-624C-558C-A07FD3B4D4FA}"/>
                    </a:ext>
                  </a:extLst>
                </p14:cNvPr>
                <p14:cNvContentPartPr/>
                <p14:nvPr/>
              </p14:nvContentPartPr>
              <p14:xfrm>
                <a:off x="404182" y="1804876"/>
                <a:ext cx="3271320" cy="2302200"/>
              </p14:xfrm>
            </p:contentPart>
          </mc:Choice>
          <mc:Fallback>
            <p:pic>
              <p:nvPicPr>
                <p:cNvPr id="55" name="Freihand 54">
                  <a:extLst>
                    <a:ext uri="{FF2B5EF4-FFF2-40B4-BE49-F238E27FC236}">
                      <a16:creationId xmlns:a16="http://schemas.microsoft.com/office/drawing/2014/main" id="{70060FBC-8F63-624C-558C-A07FD3B4D4FA}"/>
                    </a:ext>
                  </a:extLst>
                </p:cNvPr>
                <p:cNvPicPr/>
                <p:nvPr/>
              </p:nvPicPr>
              <p:blipFill>
                <a:blip r:embed="rId57"/>
                <a:stretch>
                  <a:fillRect/>
                </a:stretch>
              </p:blipFill>
              <p:spPr>
                <a:xfrm>
                  <a:off x="395182" y="1795876"/>
                  <a:ext cx="3288960" cy="2319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Freihand 55">
                  <a:extLst>
                    <a:ext uri="{FF2B5EF4-FFF2-40B4-BE49-F238E27FC236}">
                      <a16:creationId xmlns:a16="http://schemas.microsoft.com/office/drawing/2014/main" id="{1800D28D-CA48-FF8A-B9C0-A894BFDC88BD}"/>
                    </a:ext>
                  </a:extLst>
                </p14:cNvPr>
                <p14:cNvContentPartPr/>
                <p14:nvPr/>
              </p14:nvContentPartPr>
              <p14:xfrm>
                <a:off x="1577422" y="1755196"/>
                <a:ext cx="322920" cy="50760"/>
              </p14:xfrm>
            </p:contentPart>
          </mc:Choice>
          <mc:Fallback>
            <p:pic>
              <p:nvPicPr>
                <p:cNvPr id="56" name="Freihand 55">
                  <a:extLst>
                    <a:ext uri="{FF2B5EF4-FFF2-40B4-BE49-F238E27FC236}">
                      <a16:creationId xmlns:a16="http://schemas.microsoft.com/office/drawing/2014/main" id="{1800D28D-CA48-FF8A-B9C0-A894BFDC88BD}"/>
                    </a:ext>
                  </a:extLst>
                </p:cNvPr>
                <p:cNvPicPr/>
                <p:nvPr/>
              </p:nvPicPr>
              <p:blipFill>
                <a:blip r:embed="rId59"/>
                <a:stretch>
                  <a:fillRect/>
                </a:stretch>
              </p:blipFill>
              <p:spPr>
                <a:xfrm>
                  <a:off x="1568422" y="1746556"/>
                  <a:ext cx="340560" cy="68400"/>
                </a:xfrm>
                <a:prstGeom prst="rect">
                  <a:avLst/>
                </a:prstGeom>
              </p:spPr>
            </p:pic>
          </mc:Fallback>
        </mc:AlternateContent>
      </p:grpSp>
    </p:spTree>
    <p:extLst>
      <p:ext uri="{BB962C8B-B14F-4D97-AF65-F5344CB8AC3E}">
        <p14:creationId xmlns:p14="http://schemas.microsoft.com/office/powerpoint/2010/main" val="33569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Graphic spid="12" grpId="0">
        <p:bldAsOne/>
      </p:bldGraphic>
      <p:bldGraphic spid="13" grpId="0">
        <p:bldAsOne/>
      </p:bldGraphic>
      <p:bldGraphic spid="14" grpId="0">
        <p:bldAsOne/>
      </p:bldGraphic>
      <p:bldP spid="19" grpId="0"/>
      <p:bldP spid="20" grpId="0"/>
      <p:bldP spid="21" grpId="0"/>
      <p:bldP spid="25" grpId="0"/>
      <p:bldP spid="30" grpId="0"/>
      <p:bldP spid="33" grpId="0"/>
      <p:bldP spid="36" grpId="0"/>
      <p:bldP spid="38"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85881" y="0"/>
            <a:ext cx="7597213" cy="401875"/>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Eingipflige</a:t>
            </a:r>
            <a:r>
              <a:rPr lang="de-DE" sz="2903" b="1" dirty="0">
                <a:solidFill>
                  <a:srgbClr val="000000"/>
                </a:solidFill>
                <a:latin typeface="Times New Roman" panose="02020603050405020304" pitchFamily="18" charset="0"/>
                <a:cs typeface="Times New Roman" panose="02020603050405020304" pitchFamily="18" charset="0"/>
              </a:rPr>
              <a:t> Präferenzen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228509" y="361661"/>
            <a:ext cx="7895597" cy="440694"/>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Diskrete Präferenzen                  und                   stetige Präferenzen</a:t>
            </a:r>
          </a:p>
        </p:txBody>
      </p:sp>
      <p:pic>
        <p:nvPicPr>
          <p:cNvPr id="7" name="Grafik 6">
            <a:extLst>
              <a:ext uri="{FF2B5EF4-FFF2-40B4-BE49-F238E27FC236}">
                <a16:creationId xmlns:a16="http://schemas.microsoft.com/office/drawing/2014/main" id="{AA1FA568-D3D8-4C0A-A123-B3C21A79EA97}"/>
              </a:ext>
            </a:extLst>
          </p:cNvPr>
          <p:cNvPicPr>
            <a:picLocks noChangeAspect="1"/>
          </p:cNvPicPr>
          <p:nvPr/>
        </p:nvPicPr>
        <p:blipFill>
          <a:blip r:embed="rId3"/>
          <a:stretch>
            <a:fillRect/>
          </a:stretch>
        </p:blipFill>
        <p:spPr>
          <a:xfrm>
            <a:off x="15710" y="1307899"/>
            <a:ext cx="10921556" cy="3803192"/>
          </a:xfrm>
          <a:prstGeom prst="rect">
            <a:avLst/>
          </a:prstGeom>
        </p:spPr>
      </p:pic>
      <p:sp>
        <p:nvSpPr>
          <p:cNvPr id="5" name="Rechteck 4"/>
          <p:cNvSpPr/>
          <p:nvPr/>
        </p:nvSpPr>
        <p:spPr>
          <a:xfrm>
            <a:off x="3551587" y="649071"/>
            <a:ext cx="4545533" cy="440694"/>
          </a:xfrm>
          <a:prstGeom prst="rect">
            <a:avLst/>
          </a:prstGeom>
        </p:spPr>
        <p:txBody>
          <a:bodyPr wrap="square">
            <a:noAutofit/>
          </a:bodyPr>
          <a:lstStyle/>
          <a:p>
            <a:r>
              <a:rPr lang="de-DE" dirty="0">
                <a:latin typeface="Times New Roman" panose="02020603050405020304" pitchFamily="18" charset="0"/>
                <a:cs typeface="Times New Roman" panose="02020603050405020304" pitchFamily="18" charset="0"/>
              </a:rPr>
              <a:t>Alle drei Wähler haben </a:t>
            </a:r>
            <a:r>
              <a:rPr lang="de-DE" dirty="0" err="1">
                <a:latin typeface="Times New Roman" panose="02020603050405020304" pitchFamily="18" charset="0"/>
                <a:cs typeface="Times New Roman" panose="02020603050405020304" pitchFamily="18" charset="0"/>
              </a:rPr>
              <a:t>eingipflige</a:t>
            </a:r>
            <a:r>
              <a:rPr lang="de-DE" dirty="0">
                <a:latin typeface="Times New Roman" panose="02020603050405020304" pitchFamily="18" charset="0"/>
                <a:cs typeface="Times New Roman" panose="02020603050405020304" pitchFamily="18" charset="0"/>
              </a:rPr>
              <a:t> Präferenzen</a:t>
            </a:r>
          </a:p>
        </p:txBody>
      </p:sp>
      <p:sp>
        <p:nvSpPr>
          <p:cNvPr id="20" name="Rechteck 19">
            <a:extLst>
              <a:ext uri="{FF2B5EF4-FFF2-40B4-BE49-F238E27FC236}">
                <a16:creationId xmlns:a16="http://schemas.microsoft.com/office/drawing/2014/main" id="{D34EF548-54F6-41D9-945E-C0E0EC09C3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107359E0-CFD2-BCE6-49A3-F7408D045A5F}"/>
              </a:ext>
            </a:extLst>
          </p:cNvPr>
          <p:cNvGrpSpPr/>
          <p:nvPr/>
        </p:nvGrpSpPr>
        <p:grpSpPr>
          <a:xfrm>
            <a:off x="1514422" y="670156"/>
            <a:ext cx="496080" cy="712800"/>
            <a:chOff x="1514422" y="670156"/>
            <a:chExt cx="496080" cy="71280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F1911EF-CA83-7DAA-1BB4-B9F6B27ABEBC}"/>
                    </a:ext>
                  </a:extLst>
                </p14:cNvPr>
                <p14:cNvContentPartPr/>
                <p14:nvPr/>
              </p14:nvContentPartPr>
              <p14:xfrm>
                <a:off x="1843102" y="1011796"/>
                <a:ext cx="63000" cy="303480"/>
              </p14:xfrm>
            </p:contentPart>
          </mc:Choice>
          <mc:Fallback>
            <p:pic>
              <p:nvPicPr>
                <p:cNvPr id="2" name="Freihand 1">
                  <a:extLst>
                    <a:ext uri="{FF2B5EF4-FFF2-40B4-BE49-F238E27FC236}">
                      <a16:creationId xmlns:a16="http://schemas.microsoft.com/office/drawing/2014/main" id="{6F1911EF-CA83-7DAA-1BB4-B9F6B27ABEBC}"/>
                    </a:ext>
                  </a:extLst>
                </p:cNvPr>
                <p:cNvPicPr/>
                <p:nvPr/>
              </p:nvPicPr>
              <p:blipFill>
                <a:blip r:embed="rId5"/>
                <a:stretch>
                  <a:fillRect/>
                </a:stretch>
              </p:blipFill>
              <p:spPr>
                <a:xfrm>
                  <a:off x="1834102" y="1003156"/>
                  <a:ext cx="806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12725C4-469F-DA70-99A0-C43DD5B816B8}"/>
                    </a:ext>
                  </a:extLst>
                </p14:cNvPr>
                <p14:cNvContentPartPr/>
                <p14:nvPr/>
              </p14:nvContentPartPr>
              <p14:xfrm>
                <a:off x="1819342" y="1177756"/>
                <a:ext cx="127440" cy="205200"/>
              </p14:xfrm>
            </p:contentPart>
          </mc:Choice>
          <mc:Fallback>
            <p:pic>
              <p:nvPicPr>
                <p:cNvPr id="4" name="Freihand 3">
                  <a:extLst>
                    <a:ext uri="{FF2B5EF4-FFF2-40B4-BE49-F238E27FC236}">
                      <a16:creationId xmlns:a16="http://schemas.microsoft.com/office/drawing/2014/main" id="{F12725C4-469F-DA70-99A0-C43DD5B816B8}"/>
                    </a:ext>
                  </a:extLst>
                </p:cNvPr>
                <p:cNvPicPr/>
                <p:nvPr/>
              </p:nvPicPr>
              <p:blipFill>
                <a:blip r:embed="rId7"/>
                <a:stretch>
                  <a:fillRect/>
                </a:stretch>
              </p:blipFill>
              <p:spPr>
                <a:xfrm>
                  <a:off x="1810342" y="1169116"/>
                  <a:ext cx="145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2F30C312-3C21-0C1D-61DB-993BD4EE112B}"/>
                    </a:ext>
                  </a:extLst>
                </p14:cNvPr>
                <p14:cNvContentPartPr/>
                <p14:nvPr/>
              </p14:nvContentPartPr>
              <p14:xfrm>
                <a:off x="1514422" y="846556"/>
                <a:ext cx="78120" cy="166320"/>
              </p14:xfrm>
            </p:contentPart>
          </mc:Choice>
          <mc:Fallback>
            <p:pic>
              <p:nvPicPr>
                <p:cNvPr id="9" name="Freihand 8">
                  <a:extLst>
                    <a:ext uri="{FF2B5EF4-FFF2-40B4-BE49-F238E27FC236}">
                      <a16:creationId xmlns:a16="http://schemas.microsoft.com/office/drawing/2014/main" id="{2F30C312-3C21-0C1D-61DB-993BD4EE112B}"/>
                    </a:ext>
                  </a:extLst>
                </p:cNvPr>
                <p:cNvPicPr/>
                <p:nvPr/>
              </p:nvPicPr>
              <p:blipFill>
                <a:blip r:embed="rId9"/>
                <a:stretch>
                  <a:fillRect/>
                </a:stretch>
              </p:blipFill>
              <p:spPr>
                <a:xfrm>
                  <a:off x="1505422" y="837556"/>
                  <a:ext cx="95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FFCCFDF-FEF3-21AC-C82D-16DB1CA3638A}"/>
                    </a:ext>
                  </a:extLst>
                </p14:cNvPr>
                <p14:cNvContentPartPr/>
                <p14:nvPr/>
              </p14:nvContentPartPr>
              <p14:xfrm>
                <a:off x="1635022" y="960676"/>
                <a:ext cx="5400" cy="22680"/>
              </p14:xfrm>
            </p:contentPart>
          </mc:Choice>
          <mc:Fallback>
            <p:pic>
              <p:nvPicPr>
                <p:cNvPr id="10" name="Freihand 9">
                  <a:extLst>
                    <a:ext uri="{FF2B5EF4-FFF2-40B4-BE49-F238E27FC236}">
                      <a16:creationId xmlns:a16="http://schemas.microsoft.com/office/drawing/2014/main" id="{0FFCCFDF-FEF3-21AC-C82D-16DB1CA3638A}"/>
                    </a:ext>
                  </a:extLst>
                </p:cNvPr>
                <p:cNvPicPr/>
                <p:nvPr/>
              </p:nvPicPr>
              <p:blipFill>
                <a:blip r:embed="rId11"/>
                <a:stretch>
                  <a:fillRect/>
                </a:stretch>
              </p:blipFill>
              <p:spPr>
                <a:xfrm>
                  <a:off x="1626382" y="951676"/>
                  <a:ext cx="23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21021E38-909A-8210-18B6-005895DD22B4}"/>
                    </a:ext>
                  </a:extLst>
                </p14:cNvPr>
                <p14:cNvContentPartPr/>
                <p14:nvPr/>
              </p14:nvContentPartPr>
              <p14:xfrm>
                <a:off x="1659862" y="790036"/>
                <a:ext cx="119160" cy="155880"/>
              </p14:xfrm>
            </p:contentPart>
          </mc:Choice>
          <mc:Fallback>
            <p:pic>
              <p:nvPicPr>
                <p:cNvPr id="11" name="Freihand 10">
                  <a:extLst>
                    <a:ext uri="{FF2B5EF4-FFF2-40B4-BE49-F238E27FC236}">
                      <a16:creationId xmlns:a16="http://schemas.microsoft.com/office/drawing/2014/main" id="{21021E38-909A-8210-18B6-005895DD22B4}"/>
                    </a:ext>
                  </a:extLst>
                </p:cNvPr>
                <p:cNvPicPr/>
                <p:nvPr/>
              </p:nvPicPr>
              <p:blipFill>
                <a:blip r:embed="rId13"/>
                <a:stretch>
                  <a:fillRect/>
                </a:stretch>
              </p:blipFill>
              <p:spPr>
                <a:xfrm>
                  <a:off x="1650862" y="781036"/>
                  <a:ext cx="136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EEF8D58C-46E0-6969-E4B2-53CC25CD3EA6}"/>
                    </a:ext>
                  </a:extLst>
                </p14:cNvPr>
                <p14:cNvContentPartPr/>
                <p14:nvPr/>
              </p14:nvContentPartPr>
              <p14:xfrm>
                <a:off x="1802062" y="721636"/>
                <a:ext cx="72000" cy="186120"/>
              </p14:xfrm>
            </p:contentPart>
          </mc:Choice>
          <mc:Fallback>
            <p:pic>
              <p:nvPicPr>
                <p:cNvPr id="12" name="Freihand 11">
                  <a:extLst>
                    <a:ext uri="{FF2B5EF4-FFF2-40B4-BE49-F238E27FC236}">
                      <a16:creationId xmlns:a16="http://schemas.microsoft.com/office/drawing/2014/main" id="{EEF8D58C-46E0-6969-E4B2-53CC25CD3EA6}"/>
                    </a:ext>
                  </a:extLst>
                </p:cNvPr>
                <p:cNvPicPr/>
                <p:nvPr/>
              </p:nvPicPr>
              <p:blipFill>
                <a:blip r:embed="rId15"/>
                <a:stretch>
                  <a:fillRect/>
                </a:stretch>
              </p:blipFill>
              <p:spPr>
                <a:xfrm>
                  <a:off x="1793422" y="712996"/>
                  <a:ext cx="89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4F48E331-2B21-CC15-DE67-375D41E4E2FC}"/>
                    </a:ext>
                  </a:extLst>
                </p14:cNvPr>
                <p14:cNvContentPartPr/>
                <p14:nvPr/>
              </p14:nvContentPartPr>
              <p14:xfrm>
                <a:off x="1789822" y="670156"/>
                <a:ext cx="220680" cy="286560"/>
              </p14:xfrm>
            </p:contentPart>
          </mc:Choice>
          <mc:Fallback>
            <p:pic>
              <p:nvPicPr>
                <p:cNvPr id="14" name="Freihand 13">
                  <a:extLst>
                    <a:ext uri="{FF2B5EF4-FFF2-40B4-BE49-F238E27FC236}">
                      <a16:creationId xmlns:a16="http://schemas.microsoft.com/office/drawing/2014/main" id="{4F48E331-2B21-CC15-DE67-375D41E4E2FC}"/>
                    </a:ext>
                  </a:extLst>
                </p:cNvPr>
                <p:cNvPicPr/>
                <p:nvPr/>
              </p:nvPicPr>
              <p:blipFill>
                <a:blip r:embed="rId17"/>
                <a:stretch>
                  <a:fillRect/>
                </a:stretch>
              </p:blipFill>
              <p:spPr>
                <a:xfrm>
                  <a:off x="1781182" y="661516"/>
                  <a:ext cx="238320" cy="304200"/>
                </a:xfrm>
                <a:prstGeom prst="rect">
                  <a:avLst/>
                </a:prstGeom>
              </p:spPr>
            </p:pic>
          </mc:Fallback>
        </mc:AlternateContent>
      </p:grpSp>
      <p:grpSp>
        <p:nvGrpSpPr>
          <p:cNvPr id="24" name="Gruppieren 23">
            <a:extLst>
              <a:ext uri="{FF2B5EF4-FFF2-40B4-BE49-F238E27FC236}">
                <a16:creationId xmlns:a16="http://schemas.microsoft.com/office/drawing/2014/main" id="{FC081CAE-B03B-2B58-A5F0-BAB579E35004}"/>
              </a:ext>
            </a:extLst>
          </p:cNvPr>
          <p:cNvGrpSpPr/>
          <p:nvPr/>
        </p:nvGrpSpPr>
        <p:grpSpPr>
          <a:xfrm>
            <a:off x="2780902" y="2032396"/>
            <a:ext cx="125280" cy="145080"/>
            <a:chOff x="2780902" y="2032396"/>
            <a:chExt cx="125280" cy="145080"/>
          </a:xfrm>
        </p:grpSpPr>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1228B9AC-01DC-1CFE-D759-4435536DF95C}"/>
                    </a:ext>
                  </a:extLst>
                </p14:cNvPr>
                <p14:cNvContentPartPr/>
                <p14:nvPr/>
              </p14:nvContentPartPr>
              <p14:xfrm>
                <a:off x="2782702" y="2032396"/>
                <a:ext cx="85320" cy="123120"/>
              </p14:xfrm>
            </p:contentPart>
          </mc:Choice>
          <mc:Fallback>
            <p:pic>
              <p:nvPicPr>
                <p:cNvPr id="16" name="Freihand 15">
                  <a:extLst>
                    <a:ext uri="{FF2B5EF4-FFF2-40B4-BE49-F238E27FC236}">
                      <a16:creationId xmlns:a16="http://schemas.microsoft.com/office/drawing/2014/main" id="{1228B9AC-01DC-1CFE-D759-4435536DF95C}"/>
                    </a:ext>
                  </a:extLst>
                </p:cNvPr>
                <p:cNvPicPr/>
                <p:nvPr/>
              </p:nvPicPr>
              <p:blipFill>
                <a:blip r:embed="rId19"/>
                <a:stretch>
                  <a:fillRect/>
                </a:stretch>
              </p:blipFill>
              <p:spPr>
                <a:xfrm>
                  <a:off x="2773702" y="2023396"/>
                  <a:ext cx="102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78594A91-D263-DD78-94C9-B20989E8940A}"/>
                    </a:ext>
                  </a:extLst>
                </p14:cNvPr>
                <p14:cNvContentPartPr/>
                <p14:nvPr/>
              </p14:nvContentPartPr>
              <p14:xfrm>
                <a:off x="2780902" y="2075596"/>
                <a:ext cx="125280" cy="101880"/>
              </p14:xfrm>
            </p:contentPart>
          </mc:Choice>
          <mc:Fallback>
            <p:pic>
              <p:nvPicPr>
                <p:cNvPr id="17" name="Freihand 16">
                  <a:extLst>
                    <a:ext uri="{FF2B5EF4-FFF2-40B4-BE49-F238E27FC236}">
                      <a16:creationId xmlns:a16="http://schemas.microsoft.com/office/drawing/2014/main" id="{78594A91-D263-DD78-94C9-B20989E8940A}"/>
                    </a:ext>
                  </a:extLst>
                </p:cNvPr>
                <p:cNvPicPr/>
                <p:nvPr/>
              </p:nvPicPr>
              <p:blipFill>
                <a:blip r:embed="rId21"/>
                <a:stretch>
                  <a:fillRect/>
                </a:stretch>
              </p:blipFill>
              <p:spPr>
                <a:xfrm>
                  <a:off x="2772262" y="2066956"/>
                  <a:ext cx="142920" cy="119520"/>
                </a:xfrm>
                <a:prstGeom prst="rect">
                  <a:avLst/>
                </a:prstGeom>
              </p:spPr>
            </p:pic>
          </mc:Fallback>
        </mc:AlternateContent>
      </p:grpSp>
      <p:grpSp>
        <p:nvGrpSpPr>
          <p:cNvPr id="23" name="Gruppieren 22">
            <a:extLst>
              <a:ext uri="{FF2B5EF4-FFF2-40B4-BE49-F238E27FC236}">
                <a16:creationId xmlns:a16="http://schemas.microsoft.com/office/drawing/2014/main" id="{67190BCB-D572-F9E1-C65C-8A3DD3960B4D}"/>
              </a:ext>
            </a:extLst>
          </p:cNvPr>
          <p:cNvGrpSpPr/>
          <p:nvPr/>
        </p:nvGrpSpPr>
        <p:grpSpPr>
          <a:xfrm>
            <a:off x="2204902" y="1834396"/>
            <a:ext cx="378360" cy="312480"/>
            <a:chOff x="2204902" y="1834396"/>
            <a:chExt cx="378360" cy="312480"/>
          </a:xfrm>
        </p:grpSpPr>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69D476B3-70A8-D74F-2E7A-BF3AC5A507F1}"/>
                    </a:ext>
                  </a:extLst>
                </p14:cNvPr>
                <p14:cNvContentPartPr/>
                <p14:nvPr/>
              </p14:nvContentPartPr>
              <p14:xfrm>
                <a:off x="2204902" y="1907476"/>
                <a:ext cx="143640" cy="239400"/>
              </p14:xfrm>
            </p:contentPart>
          </mc:Choice>
          <mc:Fallback>
            <p:pic>
              <p:nvPicPr>
                <p:cNvPr id="18" name="Freihand 17">
                  <a:extLst>
                    <a:ext uri="{FF2B5EF4-FFF2-40B4-BE49-F238E27FC236}">
                      <a16:creationId xmlns:a16="http://schemas.microsoft.com/office/drawing/2014/main" id="{69D476B3-70A8-D74F-2E7A-BF3AC5A507F1}"/>
                    </a:ext>
                  </a:extLst>
                </p:cNvPr>
                <p:cNvPicPr/>
                <p:nvPr/>
              </p:nvPicPr>
              <p:blipFill>
                <a:blip r:embed="rId23"/>
                <a:stretch>
                  <a:fillRect/>
                </a:stretch>
              </p:blipFill>
              <p:spPr>
                <a:xfrm>
                  <a:off x="2195902" y="1898476"/>
                  <a:ext cx="1612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5927B003-54EC-56DB-C328-942159F3ACF9}"/>
                    </a:ext>
                  </a:extLst>
                </p14:cNvPr>
                <p14:cNvContentPartPr/>
                <p14:nvPr/>
              </p14:nvContentPartPr>
              <p14:xfrm>
                <a:off x="2356822" y="2026276"/>
                <a:ext cx="11160" cy="55080"/>
              </p14:xfrm>
            </p:contentPart>
          </mc:Choice>
          <mc:Fallback>
            <p:pic>
              <p:nvPicPr>
                <p:cNvPr id="19" name="Freihand 18">
                  <a:extLst>
                    <a:ext uri="{FF2B5EF4-FFF2-40B4-BE49-F238E27FC236}">
                      <a16:creationId xmlns:a16="http://schemas.microsoft.com/office/drawing/2014/main" id="{5927B003-54EC-56DB-C328-942159F3ACF9}"/>
                    </a:ext>
                  </a:extLst>
                </p:cNvPr>
                <p:cNvPicPr/>
                <p:nvPr/>
              </p:nvPicPr>
              <p:blipFill>
                <a:blip r:embed="rId25"/>
                <a:stretch>
                  <a:fillRect/>
                </a:stretch>
              </p:blipFill>
              <p:spPr>
                <a:xfrm>
                  <a:off x="2348182" y="2017276"/>
                  <a:ext cx="28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AA7A9863-6218-C169-E9E7-25EAA7EB7489}"/>
                    </a:ext>
                  </a:extLst>
                </p14:cNvPr>
                <p14:cNvContentPartPr/>
                <p14:nvPr/>
              </p14:nvContentPartPr>
              <p14:xfrm>
                <a:off x="2372302" y="1949236"/>
                <a:ext cx="58320" cy="186120"/>
              </p14:xfrm>
            </p:contentPart>
          </mc:Choice>
          <mc:Fallback>
            <p:pic>
              <p:nvPicPr>
                <p:cNvPr id="21" name="Freihand 20">
                  <a:extLst>
                    <a:ext uri="{FF2B5EF4-FFF2-40B4-BE49-F238E27FC236}">
                      <a16:creationId xmlns:a16="http://schemas.microsoft.com/office/drawing/2014/main" id="{AA7A9863-6218-C169-E9E7-25EAA7EB7489}"/>
                    </a:ext>
                  </a:extLst>
                </p:cNvPr>
                <p:cNvPicPr/>
                <p:nvPr/>
              </p:nvPicPr>
              <p:blipFill>
                <a:blip r:embed="rId27"/>
                <a:stretch>
                  <a:fillRect/>
                </a:stretch>
              </p:blipFill>
              <p:spPr>
                <a:xfrm>
                  <a:off x="2363662" y="1940596"/>
                  <a:ext cx="759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8478D096-2417-DB11-959C-6D7A8D26F9B8}"/>
                    </a:ext>
                  </a:extLst>
                </p14:cNvPr>
                <p14:cNvContentPartPr/>
                <p14:nvPr/>
              </p14:nvContentPartPr>
              <p14:xfrm>
                <a:off x="2434222" y="1834396"/>
                <a:ext cx="149040" cy="206640"/>
              </p14:xfrm>
            </p:contentPart>
          </mc:Choice>
          <mc:Fallback>
            <p:pic>
              <p:nvPicPr>
                <p:cNvPr id="22" name="Freihand 21">
                  <a:extLst>
                    <a:ext uri="{FF2B5EF4-FFF2-40B4-BE49-F238E27FC236}">
                      <a16:creationId xmlns:a16="http://schemas.microsoft.com/office/drawing/2014/main" id="{8478D096-2417-DB11-959C-6D7A8D26F9B8}"/>
                    </a:ext>
                  </a:extLst>
                </p:cNvPr>
                <p:cNvPicPr/>
                <p:nvPr/>
              </p:nvPicPr>
              <p:blipFill>
                <a:blip r:embed="rId29"/>
                <a:stretch>
                  <a:fillRect/>
                </a:stretch>
              </p:blipFill>
              <p:spPr>
                <a:xfrm>
                  <a:off x="2425582" y="1825756"/>
                  <a:ext cx="166680" cy="224280"/>
                </a:xfrm>
                <a:prstGeom prst="rect">
                  <a:avLst/>
                </a:prstGeom>
              </p:spPr>
            </p:pic>
          </mc:Fallback>
        </mc:AlternateContent>
      </p:grpSp>
      <p:grpSp>
        <p:nvGrpSpPr>
          <p:cNvPr id="31" name="Gruppieren 30">
            <a:extLst>
              <a:ext uri="{FF2B5EF4-FFF2-40B4-BE49-F238E27FC236}">
                <a16:creationId xmlns:a16="http://schemas.microsoft.com/office/drawing/2014/main" id="{CA00DEFC-92BF-1F1D-F214-AA136EFC713E}"/>
              </a:ext>
            </a:extLst>
          </p:cNvPr>
          <p:cNvGrpSpPr/>
          <p:nvPr/>
        </p:nvGrpSpPr>
        <p:grpSpPr>
          <a:xfrm>
            <a:off x="4259782" y="1688956"/>
            <a:ext cx="778680" cy="357120"/>
            <a:chOff x="4259782" y="1688956"/>
            <a:chExt cx="778680" cy="357120"/>
          </a:xfrm>
        </p:grpSpPr>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D1BFA707-528F-BB46-B147-B0D9329E577E}"/>
                    </a:ext>
                  </a:extLst>
                </p14:cNvPr>
                <p14:cNvContentPartPr/>
                <p14:nvPr/>
              </p14:nvContentPartPr>
              <p14:xfrm>
                <a:off x="4330702" y="1823956"/>
                <a:ext cx="117000" cy="141840"/>
              </p14:xfrm>
            </p:contentPart>
          </mc:Choice>
          <mc:Fallback>
            <p:pic>
              <p:nvPicPr>
                <p:cNvPr id="25" name="Freihand 24">
                  <a:extLst>
                    <a:ext uri="{FF2B5EF4-FFF2-40B4-BE49-F238E27FC236}">
                      <a16:creationId xmlns:a16="http://schemas.microsoft.com/office/drawing/2014/main" id="{D1BFA707-528F-BB46-B147-B0D9329E577E}"/>
                    </a:ext>
                  </a:extLst>
                </p:cNvPr>
                <p:cNvPicPr/>
                <p:nvPr/>
              </p:nvPicPr>
              <p:blipFill>
                <a:blip r:embed="rId31"/>
                <a:stretch>
                  <a:fillRect/>
                </a:stretch>
              </p:blipFill>
              <p:spPr>
                <a:xfrm>
                  <a:off x="4321702" y="1814956"/>
                  <a:ext cx="134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A9DDE659-E884-1D72-EA4E-08771F8F89B8}"/>
                    </a:ext>
                  </a:extLst>
                </p14:cNvPr>
                <p14:cNvContentPartPr/>
                <p14:nvPr/>
              </p14:nvContentPartPr>
              <p14:xfrm>
                <a:off x="4259782" y="1688956"/>
                <a:ext cx="144360" cy="260640"/>
              </p14:xfrm>
            </p:contentPart>
          </mc:Choice>
          <mc:Fallback>
            <p:pic>
              <p:nvPicPr>
                <p:cNvPr id="26" name="Freihand 25">
                  <a:extLst>
                    <a:ext uri="{FF2B5EF4-FFF2-40B4-BE49-F238E27FC236}">
                      <a16:creationId xmlns:a16="http://schemas.microsoft.com/office/drawing/2014/main" id="{A9DDE659-E884-1D72-EA4E-08771F8F89B8}"/>
                    </a:ext>
                  </a:extLst>
                </p:cNvPr>
                <p:cNvPicPr/>
                <p:nvPr/>
              </p:nvPicPr>
              <p:blipFill>
                <a:blip r:embed="rId33"/>
                <a:stretch>
                  <a:fillRect/>
                </a:stretch>
              </p:blipFill>
              <p:spPr>
                <a:xfrm>
                  <a:off x="4250782" y="1679956"/>
                  <a:ext cx="1620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2AD580A8-512C-38F1-0468-B0FB3FF11B22}"/>
                    </a:ext>
                  </a:extLst>
                </p14:cNvPr>
                <p14:cNvContentPartPr/>
                <p14:nvPr/>
              </p14:nvContentPartPr>
              <p14:xfrm>
                <a:off x="4565422" y="1823596"/>
                <a:ext cx="125640" cy="221760"/>
              </p14:xfrm>
            </p:contentPart>
          </mc:Choice>
          <mc:Fallback>
            <p:pic>
              <p:nvPicPr>
                <p:cNvPr id="27" name="Freihand 26">
                  <a:extLst>
                    <a:ext uri="{FF2B5EF4-FFF2-40B4-BE49-F238E27FC236}">
                      <a16:creationId xmlns:a16="http://schemas.microsoft.com/office/drawing/2014/main" id="{2AD580A8-512C-38F1-0468-B0FB3FF11B22}"/>
                    </a:ext>
                  </a:extLst>
                </p:cNvPr>
                <p:cNvPicPr/>
                <p:nvPr/>
              </p:nvPicPr>
              <p:blipFill>
                <a:blip r:embed="rId35"/>
                <a:stretch>
                  <a:fillRect/>
                </a:stretch>
              </p:blipFill>
              <p:spPr>
                <a:xfrm>
                  <a:off x="4556782" y="1814956"/>
                  <a:ext cx="1432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D9F5C474-E41A-9E25-E330-E4BB50714762}"/>
                    </a:ext>
                  </a:extLst>
                </p14:cNvPr>
                <p14:cNvContentPartPr/>
                <p14:nvPr/>
              </p14:nvContentPartPr>
              <p14:xfrm>
                <a:off x="4705102" y="1905316"/>
                <a:ext cx="14400" cy="89280"/>
              </p14:xfrm>
            </p:contentPart>
          </mc:Choice>
          <mc:Fallback>
            <p:pic>
              <p:nvPicPr>
                <p:cNvPr id="28" name="Freihand 27">
                  <a:extLst>
                    <a:ext uri="{FF2B5EF4-FFF2-40B4-BE49-F238E27FC236}">
                      <a16:creationId xmlns:a16="http://schemas.microsoft.com/office/drawing/2014/main" id="{D9F5C474-E41A-9E25-E330-E4BB50714762}"/>
                    </a:ext>
                  </a:extLst>
                </p:cNvPr>
                <p:cNvPicPr/>
                <p:nvPr/>
              </p:nvPicPr>
              <p:blipFill>
                <a:blip r:embed="rId37"/>
                <a:stretch>
                  <a:fillRect/>
                </a:stretch>
              </p:blipFill>
              <p:spPr>
                <a:xfrm>
                  <a:off x="4696462" y="1896676"/>
                  <a:ext cx="32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C32F1E66-C426-89BD-B649-80E5E533D346}"/>
                    </a:ext>
                  </a:extLst>
                </p14:cNvPr>
                <p14:cNvContentPartPr/>
                <p14:nvPr/>
              </p14:nvContentPartPr>
              <p14:xfrm>
                <a:off x="4764142" y="1840516"/>
                <a:ext cx="72000" cy="205560"/>
              </p14:xfrm>
            </p:contentPart>
          </mc:Choice>
          <mc:Fallback>
            <p:pic>
              <p:nvPicPr>
                <p:cNvPr id="29" name="Freihand 28">
                  <a:extLst>
                    <a:ext uri="{FF2B5EF4-FFF2-40B4-BE49-F238E27FC236}">
                      <a16:creationId xmlns:a16="http://schemas.microsoft.com/office/drawing/2014/main" id="{C32F1E66-C426-89BD-B649-80E5E533D346}"/>
                    </a:ext>
                  </a:extLst>
                </p:cNvPr>
                <p:cNvPicPr/>
                <p:nvPr/>
              </p:nvPicPr>
              <p:blipFill>
                <a:blip r:embed="rId39"/>
                <a:stretch>
                  <a:fillRect/>
                </a:stretch>
              </p:blipFill>
              <p:spPr>
                <a:xfrm>
                  <a:off x="4755142" y="1831516"/>
                  <a:ext cx="89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0C5664EE-F8E7-2355-2185-8EE25EAB2A38}"/>
                    </a:ext>
                  </a:extLst>
                </p14:cNvPr>
                <p14:cNvContentPartPr/>
                <p14:nvPr/>
              </p14:nvContentPartPr>
              <p14:xfrm>
                <a:off x="4860262" y="1705156"/>
                <a:ext cx="178200" cy="254160"/>
              </p14:xfrm>
            </p:contentPart>
          </mc:Choice>
          <mc:Fallback>
            <p:pic>
              <p:nvPicPr>
                <p:cNvPr id="30" name="Freihand 29">
                  <a:extLst>
                    <a:ext uri="{FF2B5EF4-FFF2-40B4-BE49-F238E27FC236}">
                      <a16:creationId xmlns:a16="http://schemas.microsoft.com/office/drawing/2014/main" id="{0C5664EE-F8E7-2355-2185-8EE25EAB2A38}"/>
                    </a:ext>
                  </a:extLst>
                </p:cNvPr>
                <p:cNvPicPr/>
                <p:nvPr/>
              </p:nvPicPr>
              <p:blipFill>
                <a:blip r:embed="rId41"/>
                <a:stretch>
                  <a:fillRect/>
                </a:stretch>
              </p:blipFill>
              <p:spPr>
                <a:xfrm>
                  <a:off x="4851622" y="1696516"/>
                  <a:ext cx="195840" cy="27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F9EC5A96-FFD3-FA84-B05B-21D3C112A781}"/>
                  </a:ext>
                </a:extLst>
              </p14:cNvPr>
              <p14:cNvContentPartPr/>
              <p14:nvPr/>
            </p14:nvContentPartPr>
            <p14:xfrm>
              <a:off x="9344062" y="1717396"/>
              <a:ext cx="42120" cy="90720"/>
            </p14:xfrm>
          </p:contentPart>
        </mc:Choice>
        <mc:Fallback>
          <p:pic>
            <p:nvPicPr>
              <p:cNvPr id="32" name="Freihand 31">
                <a:extLst>
                  <a:ext uri="{FF2B5EF4-FFF2-40B4-BE49-F238E27FC236}">
                    <a16:creationId xmlns:a16="http://schemas.microsoft.com/office/drawing/2014/main" id="{F9EC5A96-FFD3-FA84-B05B-21D3C112A781}"/>
                  </a:ext>
                </a:extLst>
              </p:cNvPr>
              <p:cNvPicPr/>
              <p:nvPr/>
            </p:nvPicPr>
            <p:blipFill>
              <a:blip r:embed="rId43"/>
              <a:stretch>
                <a:fillRect/>
              </a:stretch>
            </p:blipFill>
            <p:spPr>
              <a:xfrm>
                <a:off x="9335422" y="1708396"/>
                <a:ext cx="59760" cy="108360"/>
              </a:xfrm>
              <a:prstGeom prst="rect">
                <a:avLst/>
              </a:prstGeom>
            </p:spPr>
          </p:pic>
        </mc:Fallback>
      </mc:AlternateContent>
      <p:grpSp>
        <p:nvGrpSpPr>
          <p:cNvPr id="35" name="Gruppieren 34">
            <a:extLst>
              <a:ext uri="{FF2B5EF4-FFF2-40B4-BE49-F238E27FC236}">
                <a16:creationId xmlns:a16="http://schemas.microsoft.com/office/drawing/2014/main" id="{CE839675-A153-8E6E-6513-F14B8715C8E8}"/>
              </a:ext>
            </a:extLst>
          </p:cNvPr>
          <p:cNvGrpSpPr/>
          <p:nvPr/>
        </p:nvGrpSpPr>
        <p:grpSpPr>
          <a:xfrm>
            <a:off x="9277822" y="1366036"/>
            <a:ext cx="125640" cy="239040"/>
            <a:chOff x="9277822" y="1366036"/>
            <a:chExt cx="125640" cy="239040"/>
          </a:xfrm>
        </p:grpSpPr>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4E6DE480-5767-58DD-BB94-016DF62F356C}"/>
                    </a:ext>
                  </a:extLst>
                </p14:cNvPr>
                <p14:cNvContentPartPr/>
                <p14:nvPr/>
              </p14:nvContentPartPr>
              <p14:xfrm>
                <a:off x="9324262" y="1366036"/>
                <a:ext cx="17640" cy="212400"/>
              </p14:xfrm>
            </p:contentPart>
          </mc:Choice>
          <mc:Fallback>
            <p:pic>
              <p:nvPicPr>
                <p:cNvPr id="33" name="Freihand 32">
                  <a:extLst>
                    <a:ext uri="{FF2B5EF4-FFF2-40B4-BE49-F238E27FC236}">
                      <a16:creationId xmlns:a16="http://schemas.microsoft.com/office/drawing/2014/main" id="{4E6DE480-5767-58DD-BB94-016DF62F356C}"/>
                    </a:ext>
                  </a:extLst>
                </p:cNvPr>
                <p:cNvPicPr/>
                <p:nvPr/>
              </p:nvPicPr>
              <p:blipFill>
                <a:blip r:embed="rId45"/>
                <a:stretch>
                  <a:fillRect/>
                </a:stretch>
              </p:blipFill>
              <p:spPr>
                <a:xfrm>
                  <a:off x="9315262" y="1357396"/>
                  <a:ext cx="352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93D00AB2-D4C1-C8CF-6BB2-7A2761F637B4}"/>
                    </a:ext>
                  </a:extLst>
                </p14:cNvPr>
                <p14:cNvContentPartPr/>
                <p14:nvPr/>
              </p14:nvContentPartPr>
              <p14:xfrm>
                <a:off x="9277822" y="1495276"/>
                <a:ext cx="125640" cy="109800"/>
              </p14:xfrm>
            </p:contentPart>
          </mc:Choice>
          <mc:Fallback>
            <p:pic>
              <p:nvPicPr>
                <p:cNvPr id="34" name="Freihand 33">
                  <a:extLst>
                    <a:ext uri="{FF2B5EF4-FFF2-40B4-BE49-F238E27FC236}">
                      <a16:creationId xmlns:a16="http://schemas.microsoft.com/office/drawing/2014/main" id="{93D00AB2-D4C1-C8CF-6BB2-7A2761F637B4}"/>
                    </a:ext>
                  </a:extLst>
                </p:cNvPr>
                <p:cNvPicPr/>
                <p:nvPr/>
              </p:nvPicPr>
              <p:blipFill>
                <a:blip r:embed="rId47"/>
                <a:stretch>
                  <a:fillRect/>
                </a:stretch>
              </p:blipFill>
              <p:spPr>
                <a:xfrm>
                  <a:off x="9268822" y="1486276"/>
                  <a:ext cx="143280" cy="127440"/>
                </a:xfrm>
                <a:prstGeom prst="rect">
                  <a:avLst/>
                </a:prstGeom>
              </p:spPr>
            </p:pic>
          </mc:Fallback>
        </mc:AlternateContent>
      </p:grpSp>
      <p:grpSp>
        <p:nvGrpSpPr>
          <p:cNvPr id="40" name="Gruppieren 39">
            <a:extLst>
              <a:ext uri="{FF2B5EF4-FFF2-40B4-BE49-F238E27FC236}">
                <a16:creationId xmlns:a16="http://schemas.microsoft.com/office/drawing/2014/main" id="{60C9BAF7-8373-5D6B-57A4-F7D9799D53AC}"/>
              </a:ext>
            </a:extLst>
          </p:cNvPr>
          <p:cNvGrpSpPr/>
          <p:nvPr/>
        </p:nvGrpSpPr>
        <p:grpSpPr>
          <a:xfrm>
            <a:off x="9096742" y="956716"/>
            <a:ext cx="511200" cy="281160"/>
            <a:chOff x="9096742" y="956716"/>
            <a:chExt cx="511200" cy="281160"/>
          </a:xfrm>
        </p:grpSpPr>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68151F25-8075-5AA4-B904-96206DAC9F87}"/>
                    </a:ext>
                  </a:extLst>
                </p14:cNvPr>
                <p14:cNvContentPartPr/>
                <p14:nvPr/>
              </p14:nvContentPartPr>
              <p14:xfrm>
                <a:off x="9096742" y="1038436"/>
                <a:ext cx="117360" cy="196560"/>
              </p14:xfrm>
            </p:contentPart>
          </mc:Choice>
          <mc:Fallback>
            <p:pic>
              <p:nvPicPr>
                <p:cNvPr id="36" name="Freihand 35">
                  <a:extLst>
                    <a:ext uri="{FF2B5EF4-FFF2-40B4-BE49-F238E27FC236}">
                      <a16:creationId xmlns:a16="http://schemas.microsoft.com/office/drawing/2014/main" id="{68151F25-8075-5AA4-B904-96206DAC9F87}"/>
                    </a:ext>
                  </a:extLst>
                </p:cNvPr>
                <p:cNvPicPr/>
                <p:nvPr/>
              </p:nvPicPr>
              <p:blipFill>
                <a:blip r:embed="rId49"/>
                <a:stretch>
                  <a:fillRect/>
                </a:stretch>
              </p:blipFill>
              <p:spPr>
                <a:xfrm>
                  <a:off x="9088102" y="1029796"/>
                  <a:ext cx="135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77D31CD9-2D6B-6C0A-A81A-1AB70A9D318C}"/>
                    </a:ext>
                  </a:extLst>
                </p14:cNvPr>
                <p14:cNvContentPartPr/>
                <p14:nvPr/>
              </p14:nvContentPartPr>
              <p14:xfrm>
                <a:off x="9233902" y="1138156"/>
                <a:ext cx="12600" cy="63720"/>
              </p14:xfrm>
            </p:contentPart>
          </mc:Choice>
          <mc:Fallback>
            <p:pic>
              <p:nvPicPr>
                <p:cNvPr id="37" name="Freihand 36">
                  <a:extLst>
                    <a:ext uri="{FF2B5EF4-FFF2-40B4-BE49-F238E27FC236}">
                      <a16:creationId xmlns:a16="http://schemas.microsoft.com/office/drawing/2014/main" id="{77D31CD9-2D6B-6C0A-A81A-1AB70A9D318C}"/>
                    </a:ext>
                  </a:extLst>
                </p:cNvPr>
                <p:cNvPicPr/>
                <p:nvPr/>
              </p:nvPicPr>
              <p:blipFill>
                <a:blip r:embed="rId51"/>
                <a:stretch>
                  <a:fillRect/>
                </a:stretch>
              </p:blipFill>
              <p:spPr>
                <a:xfrm>
                  <a:off x="9225262" y="1129156"/>
                  <a:ext cx="30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BE01AA35-F7A3-D147-E986-54C4D548D8DE}"/>
                    </a:ext>
                  </a:extLst>
                </p14:cNvPr>
                <p14:cNvContentPartPr/>
                <p14:nvPr/>
              </p14:nvContentPartPr>
              <p14:xfrm>
                <a:off x="9297622" y="1093156"/>
                <a:ext cx="78840" cy="144720"/>
              </p14:xfrm>
            </p:contentPart>
          </mc:Choice>
          <mc:Fallback>
            <p:pic>
              <p:nvPicPr>
                <p:cNvPr id="38" name="Freihand 37">
                  <a:extLst>
                    <a:ext uri="{FF2B5EF4-FFF2-40B4-BE49-F238E27FC236}">
                      <a16:creationId xmlns:a16="http://schemas.microsoft.com/office/drawing/2014/main" id="{BE01AA35-F7A3-D147-E986-54C4D548D8DE}"/>
                    </a:ext>
                  </a:extLst>
                </p:cNvPr>
                <p:cNvPicPr/>
                <p:nvPr/>
              </p:nvPicPr>
              <p:blipFill>
                <a:blip r:embed="rId53"/>
                <a:stretch>
                  <a:fillRect/>
                </a:stretch>
              </p:blipFill>
              <p:spPr>
                <a:xfrm>
                  <a:off x="9288982" y="1084156"/>
                  <a:ext cx="96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45DD7DC7-3011-42D5-F516-06728E9FFA57}"/>
                    </a:ext>
                  </a:extLst>
                </p14:cNvPr>
                <p14:cNvContentPartPr/>
                <p14:nvPr/>
              </p14:nvContentPartPr>
              <p14:xfrm>
                <a:off x="9400582" y="956716"/>
                <a:ext cx="207360" cy="214920"/>
              </p14:xfrm>
            </p:contentPart>
          </mc:Choice>
          <mc:Fallback>
            <p:pic>
              <p:nvPicPr>
                <p:cNvPr id="39" name="Freihand 38">
                  <a:extLst>
                    <a:ext uri="{FF2B5EF4-FFF2-40B4-BE49-F238E27FC236}">
                      <a16:creationId xmlns:a16="http://schemas.microsoft.com/office/drawing/2014/main" id="{45DD7DC7-3011-42D5-F516-06728E9FFA57}"/>
                    </a:ext>
                  </a:extLst>
                </p:cNvPr>
                <p:cNvPicPr/>
                <p:nvPr/>
              </p:nvPicPr>
              <p:blipFill>
                <a:blip r:embed="rId55"/>
                <a:stretch>
                  <a:fillRect/>
                </a:stretch>
              </p:blipFill>
              <p:spPr>
                <a:xfrm>
                  <a:off x="9391942" y="947716"/>
                  <a:ext cx="225000" cy="232560"/>
                </a:xfrm>
                <a:prstGeom prst="rect">
                  <a:avLst/>
                </a:prstGeom>
              </p:spPr>
            </p:pic>
          </mc:Fallback>
        </mc:AlternateContent>
      </p:grpSp>
      <p:grpSp>
        <p:nvGrpSpPr>
          <p:cNvPr id="50" name="Gruppieren 49">
            <a:extLst>
              <a:ext uri="{FF2B5EF4-FFF2-40B4-BE49-F238E27FC236}">
                <a16:creationId xmlns:a16="http://schemas.microsoft.com/office/drawing/2014/main" id="{3B20E044-2DF4-4B86-7250-8311999E8754}"/>
              </a:ext>
            </a:extLst>
          </p:cNvPr>
          <p:cNvGrpSpPr/>
          <p:nvPr/>
        </p:nvGrpSpPr>
        <p:grpSpPr>
          <a:xfrm>
            <a:off x="6258142" y="1223836"/>
            <a:ext cx="939960" cy="748080"/>
            <a:chOff x="6258142" y="1223836"/>
            <a:chExt cx="939960" cy="748080"/>
          </a:xfrm>
        </p:grpSpPr>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DFDDE188-B3A0-87D8-D2D0-230A3446AC53}"/>
                    </a:ext>
                  </a:extLst>
                </p14:cNvPr>
                <p14:cNvContentPartPr/>
                <p14:nvPr/>
              </p14:nvContentPartPr>
              <p14:xfrm>
                <a:off x="6279022" y="1714876"/>
                <a:ext cx="163080" cy="226440"/>
              </p14:xfrm>
            </p:contentPart>
          </mc:Choice>
          <mc:Fallback>
            <p:pic>
              <p:nvPicPr>
                <p:cNvPr id="41" name="Freihand 40">
                  <a:extLst>
                    <a:ext uri="{FF2B5EF4-FFF2-40B4-BE49-F238E27FC236}">
                      <a16:creationId xmlns:a16="http://schemas.microsoft.com/office/drawing/2014/main" id="{DFDDE188-B3A0-87D8-D2D0-230A3446AC53}"/>
                    </a:ext>
                  </a:extLst>
                </p:cNvPr>
                <p:cNvPicPr/>
                <p:nvPr/>
              </p:nvPicPr>
              <p:blipFill>
                <a:blip r:embed="rId57"/>
                <a:stretch>
                  <a:fillRect/>
                </a:stretch>
              </p:blipFill>
              <p:spPr>
                <a:xfrm>
                  <a:off x="6270022" y="1706236"/>
                  <a:ext cx="1807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0555B64F-560B-753A-084D-8FC16546AA88}"/>
                    </a:ext>
                  </a:extLst>
                </p14:cNvPr>
                <p14:cNvContentPartPr/>
                <p14:nvPr/>
              </p14:nvContentPartPr>
              <p14:xfrm>
                <a:off x="6258142" y="1794436"/>
                <a:ext cx="162360" cy="177480"/>
              </p14:xfrm>
            </p:contentPart>
          </mc:Choice>
          <mc:Fallback>
            <p:pic>
              <p:nvPicPr>
                <p:cNvPr id="42" name="Freihand 41">
                  <a:extLst>
                    <a:ext uri="{FF2B5EF4-FFF2-40B4-BE49-F238E27FC236}">
                      <a16:creationId xmlns:a16="http://schemas.microsoft.com/office/drawing/2014/main" id="{0555B64F-560B-753A-084D-8FC16546AA88}"/>
                    </a:ext>
                  </a:extLst>
                </p:cNvPr>
                <p:cNvPicPr/>
                <p:nvPr/>
              </p:nvPicPr>
              <p:blipFill>
                <a:blip r:embed="rId59"/>
                <a:stretch>
                  <a:fillRect/>
                </a:stretch>
              </p:blipFill>
              <p:spPr>
                <a:xfrm>
                  <a:off x="6249502" y="1785796"/>
                  <a:ext cx="180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79AFBB72-A2B5-3470-2816-B95994415DDA}"/>
                    </a:ext>
                  </a:extLst>
                </p14:cNvPr>
                <p14:cNvContentPartPr/>
                <p14:nvPr/>
              </p14:nvContentPartPr>
              <p14:xfrm>
                <a:off x="6507982" y="1501756"/>
                <a:ext cx="86400" cy="176760"/>
              </p14:xfrm>
            </p:contentPart>
          </mc:Choice>
          <mc:Fallback>
            <p:pic>
              <p:nvPicPr>
                <p:cNvPr id="43" name="Freihand 42">
                  <a:extLst>
                    <a:ext uri="{FF2B5EF4-FFF2-40B4-BE49-F238E27FC236}">
                      <a16:creationId xmlns:a16="http://schemas.microsoft.com/office/drawing/2014/main" id="{79AFBB72-A2B5-3470-2816-B95994415DDA}"/>
                    </a:ext>
                  </a:extLst>
                </p:cNvPr>
                <p:cNvPicPr/>
                <p:nvPr/>
              </p:nvPicPr>
              <p:blipFill>
                <a:blip r:embed="rId61"/>
                <a:stretch>
                  <a:fillRect/>
                </a:stretch>
              </p:blipFill>
              <p:spPr>
                <a:xfrm>
                  <a:off x="6499342" y="1492756"/>
                  <a:ext cx="104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3D3F0B1D-F4F3-573C-97B6-05D44056833C}"/>
                    </a:ext>
                  </a:extLst>
                </p14:cNvPr>
                <p14:cNvContentPartPr/>
                <p14:nvPr/>
              </p14:nvContentPartPr>
              <p14:xfrm>
                <a:off x="6678262" y="1626676"/>
                <a:ext cx="2880" cy="16200"/>
              </p14:xfrm>
            </p:contentPart>
          </mc:Choice>
          <mc:Fallback>
            <p:pic>
              <p:nvPicPr>
                <p:cNvPr id="44" name="Freihand 43">
                  <a:extLst>
                    <a:ext uri="{FF2B5EF4-FFF2-40B4-BE49-F238E27FC236}">
                      <a16:creationId xmlns:a16="http://schemas.microsoft.com/office/drawing/2014/main" id="{3D3F0B1D-F4F3-573C-97B6-05D44056833C}"/>
                    </a:ext>
                  </a:extLst>
                </p:cNvPr>
                <p:cNvPicPr/>
                <p:nvPr/>
              </p:nvPicPr>
              <p:blipFill>
                <a:blip r:embed="rId63"/>
                <a:stretch>
                  <a:fillRect/>
                </a:stretch>
              </p:blipFill>
              <p:spPr>
                <a:xfrm>
                  <a:off x="6669622" y="1618036"/>
                  <a:ext cx="20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0C615340-3DFD-A663-DE1C-DFD6A4BB70A3}"/>
                    </a:ext>
                  </a:extLst>
                </p14:cNvPr>
                <p14:cNvContentPartPr/>
                <p14:nvPr/>
              </p14:nvContentPartPr>
              <p14:xfrm>
                <a:off x="6707422" y="1404196"/>
                <a:ext cx="145080" cy="183600"/>
              </p14:xfrm>
            </p:contentPart>
          </mc:Choice>
          <mc:Fallback>
            <p:pic>
              <p:nvPicPr>
                <p:cNvPr id="45" name="Freihand 44">
                  <a:extLst>
                    <a:ext uri="{FF2B5EF4-FFF2-40B4-BE49-F238E27FC236}">
                      <a16:creationId xmlns:a16="http://schemas.microsoft.com/office/drawing/2014/main" id="{0C615340-3DFD-A663-DE1C-DFD6A4BB70A3}"/>
                    </a:ext>
                  </a:extLst>
                </p:cNvPr>
                <p:cNvPicPr/>
                <p:nvPr/>
              </p:nvPicPr>
              <p:blipFill>
                <a:blip r:embed="rId65"/>
                <a:stretch>
                  <a:fillRect/>
                </a:stretch>
              </p:blipFill>
              <p:spPr>
                <a:xfrm>
                  <a:off x="6698422" y="1395196"/>
                  <a:ext cx="1627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FF6F22F0-8E28-E7EB-CBE1-006FE275638A}"/>
                    </a:ext>
                  </a:extLst>
                </p14:cNvPr>
                <p14:cNvContentPartPr/>
                <p14:nvPr/>
              </p14:nvContentPartPr>
              <p14:xfrm>
                <a:off x="6888142" y="1482676"/>
                <a:ext cx="12240" cy="35280"/>
              </p14:xfrm>
            </p:contentPart>
          </mc:Choice>
          <mc:Fallback>
            <p:pic>
              <p:nvPicPr>
                <p:cNvPr id="46" name="Freihand 45">
                  <a:extLst>
                    <a:ext uri="{FF2B5EF4-FFF2-40B4-BE49-F238E27FC236}">
                      <a16:creationId xmlns:a16="http://schemas.microsoft.com/office/drawing/2014/main" id="{FF6F22F0-8E28-E7EB-CBE1-006FE275638A}"/>
                    </a:ext>
                  </a:extLst>
                </p:cNvPr>
                <p:cNvPicPr/>
                <p:nvPr/>
              </p:nvPicPr>
              <p:blipFill>
                <a:blip r:embed="rId67"/>
                <a:stretch>
                  <a:fillRect/>
                </a:stretch>
              </p:blipFill>
              <p:spPr>
                <a:xfrm>
                  <a:off x="6879502" y="1474036"/>
                  <a:ext cx="29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3F3CD8FB-9679-6423-9F7E-70A9D0AC8802}"/>
                    </a:ext>
                  </a:extLst>
                </p14:cNvPr>
                <p14:cNvContentPartPr/>
                <p14:nvPr/>
              </p14:nvContentPartPr>
              <p14:xfrm>
                <a:off x="6921982" y="1407436"/>
                <a:ext cx="67680" cy="223920"/>
              </p14:xfrm>
            </p:contentPart>
          </mc:Choice>
          <mc:Fallback>
            <p:pic>
              <p:nvPicPr>
                <p:cNvPr id="47" name="Freihand 46">
                  <a:extLst>
                    <a:ext uri="{FF2B5EF4-FFF2-40B4-BE49-F238E27FC236}">
                      <a16:creationId xmlns:a16="http://schemas.microsoft.com/office/drawing/2014/main" id="{3F3CD8FB-9679-6423-9F7E-70A9D0AC8802}"/>
                    </a:ext>
                  </a:extLst>
                </p:cNvPr>
                <p:cNvPicPr/>
                <p:nvPr/>
              </p:nvPicPr>
              <p:blipFill>
                <a:blip r:embed="rId69"/>
                <a:stretch>
                  <a:fillRect/>
                </a:stretch>
              </p:blipFill>
              <p:spPr>
                <a:xfrm>
                  <a:off x="6913342" y="1398796"/>
                  <a:ext cx="85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6AADD41D-E6F9-830E-F164-F88B7E834FCE}"/>
                    </a:ext>
                  </a:extLst>
                </p14:cNvPr>
                <p14:cNvContentPartPr/>
                <p14:nvPr/>
              </p14:nvContentPartPr>
              <p14:xfrm>
                <a:off x="7030342" y="1226716"/>
                <a:ext cx="167760" cy="256320"/>
              </p14:xfrm>
            </p:contentPart>
          </mc:Choice>
          <mc:Fallback>
            <p:pic>
              <p:nvPicPr>
                <p:cNvPr id="48" name="Freihand 47">
                  <a:extLst>
                    <a:ext uri="{FF2B5EF4-FFF2-40B4-BE49-F238E27FC236}">
                      <a16:creationId xmlns:a16="http://schemas.microsoft.com/office/drawing/2014/main" id="{6AADD41D-E6F9-830E-F164-F88B7E834FCE}"/>
                    </a:ext>
                  </a:extLst>
                </p:cNvPr>
                <p:cNvPicPr/>
                <p:nvPr/>
              </p:nvPicPr>
              <p:blipFill>
                <a:blip r:embed="rId71"/>
                <a:stretch>
                  <a:fillRect/>
                </a:stretch>
              </p:blipFill>
              <p:spPr>
                <a:xfrm>
                  <a:off x="7021702" y="1218076"/>
                  <a:ext cx="1854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E84AA5E4-7487-1C35-4B23-12DE52C60484}"/>
                    </a:ext>
                  </a:extLst>
                </p14:cNvPr>
                <p14:cNvContentPartPr/>
                <p14:nvPr/>
              </p14:nvContentPartPr>
              <p14:xfrm>
                <a:off x="6985702" y="1223836"/>
                <a:ext cx="19440" cy="6120"/>
              </p14:xfrm>
            </p:contentPart>
          </mc:Choice>
          <mc:Fallback>
            <p:pic>
              <p:nvPicPr>
                <p:cNvPr id="49" name="Freihand 48">
                  <a:extLst>
                    <a:ext uri="{FF2B5EF4-FFF2-40B4-BE49-F238E27FC236}">
                      <a16:creationId xmlns:a16="http://schemas.microsoft.com/office/drawing/2014/main" id="{E84AA5E4-7487-1C35-4B23-12DE52C60484}"/>
                    </a:ext>
                  </a:extLst>
                </p:cNvPr>
                <p:cNvPicPr/>
                <p:nvPr/>
              </p:nvPicPr>
              <p:blipFill>
                <a:blip r:embed="rId73"/>
                <a:stretch>
                  <a:fillRect/>
                </a:stretch>
              </p:blipFill>
              <p:spPr>
                <a:xfrm>
                  <a:off x="6977062" y="1214836"/>
                  <a:ext cx="37080" cy="23760"/>
                </a:xfrm>
                <a:prstGeom prst="rect">
                  <a:avLst/>
                </a:prstGeom>
              </p:spPr>
            </p:pic>
          </mc:Fallback>
        </mc:AlternateContent>
      </p:grpSp>
      <p:grpSp>
        <p:nvGrpSpPr>
          <p:cNvPr id="60" name="Gruppieren 59">
            <a:extLst>
              <a:ext uri="{FF2B5EF4-FFF2-40B4-BE49-F238E27FC236}">
                <a16:creationId xmlns:a16="http://schemas.microsoft.com/office/drawing/2014/main" id="{E66F6682-1FD4-123B-70D8-EC197811A566}"/>
              </a:ext>
            </a:extLst>
          </p:cNvPr>
          <p:cNvGrpSpPr/>
          <p:nvPr/>
        </p:nvGrpSpPr>
        <p:grpSpPr>
          <a:xfrm>
            <a:off x="10722502" y="1219516"/>
            <a:ext cx="1042920" cy="505440"/>
            <a:chOff x="10722502" y="1219516"/>
            <a:chExt cx="1042920" cy="505440"/>
          </a:xfrm>
        </p:grpSpPr>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6BBF0210-FEB4-A2AD-0F14-9CF5D1A8AE32}"/>
                    </a:ext>
                  </a:extLst>
                </p14:cNvPr>
                <p14:cNvContentPartPr/>
                <p14:nvPr/>
              </p14:nvContentPartPr>
              <p14:xfrm>
                <a:off x="10767502" y="1604716"/>
                <a:ext cx="179280" cy="71640"/>
              </p14:xfrm>
            </p:contentPart>
          </mc:Choice>
          <mc:Fallback>
            <p:pic>
              <p:nvPicPr>
                <p:cNvPr id="51" name="Freihand 50">
                  <a:extLst>
                    <a:ext uri="{FF2B5EF4-FFF2-40B4-BE49-F238E27FC236}">
                      <a16:creationId xmlns:a16="http://schemas.microsoft.com/office/drawing/2014/main" id="{6BBF0210-FEB4-A2AD-0F14-9CF5D1A8AE32}"/>
                    </a:ext>
                  </a:extLst>
                </p:cNvPr>
                <p:cNvPicPr/>
                <p:nvPr/>
              </p:nvPicPr>
              <p:blipFill>
                <a:blip r:embed="rId75"/>
                <a:stretch>
                  <a:fillRect/>
                </a:stretch>
              </p:blipFill>
              <p:spPr>
                <a:xfrm>
                  <a:off x="10758502" y="1595716"/>
                  <a:ext cx="196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798BFDFE-02C4-8387-431B-36363B4257B3}"/>
                    </a:ext>
                  </a:extLst>
                </p14:cNvPr>
                <p14:cNvContentPartPr/>
                <p14:nvPr/>
              </p14:nvContentPartPr>
              <p14:xfrm>
                <a:off x="10722502" y="1583476"/>
                <a:ext cx="102240" cy="141480"/>
              </p14:xfrm>
            </p:contentPart>
          </mc:Choice>
          <mc:Fallback>
            <p:pic>
              <p:nvPicPr>
                <p:cNvPr id="52" name="Freihand 51">
                  <a:extLst>
                    <a:ext uri="{FF2B5EF4-FFF2-40B4-BE49-F238E27FC236}">
                      <a16:creationId xmlns:a16="http://schemas.microsoft.com/office/drawing/2014/main" id="{798BFDFE-02C4-8387-431B-36363B4257B3}"/>
                    </a:ext>
                  </a:extLst>
                </p:cNvPr>
                <p:cNvPicPr/>
                <p:nvPr/>
              </p:nvPicPr>
              <p:blipFill>
                <a:blip r:embed="rId77"/>
                <a:stretch>
                  <a:fillRect/>
                </a:stretch>
              </p:blipFill>
              <p:spPr>
                <a:xfrm>
                  <a:off x="10713502" y="1574476"/>
                  <a:ext cx="119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3FDDD5D3-5C29-16DD-8D0E-B894F5C43F37}"/>
                    </a:ext>
                  </a:extLst>
                </p14:cNvPr>
                <p14:cNvContentPartPr/>
                <p14:nvPr/>
              </p14:nvContentPartPr>
              <p14:xfrm>
                <a:off x="11035342" y="1440196"/>
                <a:ext cx="57960" cy="50040"/>
              </p14:xfrm>
            </p:contentPart>
          </mc:Choice>
          <mc:Fallback>
            <p:pic>
              <p:nvPicPr>
                <p:cNvPr id="53" name="Freihand 52">
                  <a:extLst>
                    <a:ext uri="{FF2B5EF4-FFF2-40B4-BE49-F238E27FC236}">
                      <a16:creationId xmlns:a16="http://schemas.microsoft.com/office/drawing/2014/main" id="{3FDDD5D3-5C29-16DD-8D0E-B894F5C43F37}"/>
                    </a:ext>
                  </a:extLst>
                </p:cNvPr>
                <p:cNvPicPr/>
                <p:nvPr/>
              </p:nvPicPr>
              <p:blipFill>
                <a:blip r:embed="rId79"/>
                <a:stretch>
                  <a:fillRect/>
                </a:stretch>
              </p:blipFill>
              <p:spPr>
                <a:xfrm>
                  <a:off x="11026702" y="1431196"/>
                  <a:ext cx="75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F1DB6B9B-A7A5-3ACF-69A8-AFD8BA3BD643}"/>
                    </a:ext>
                  </a:extLst>
                </p14:cNvPr>
                <p14:cNvContentPartPr/>
                <p14:nvPr/>
              </p14:nvContentPartPr>
              <p14:xfrm>
                <a:off x="11020582" y="1387636"/>
                <a:ext cx="110160" cy="204480"/>
              </p14:xfrm>
            </p:contentPart>
          </mc:Choice>
          <mc:Fallback>
            <p:pic>
              <p:nvPicPr>
                <p:cNvPr id="54" name="Freihand 53">
                  <a:extLst>
                    <a:ext uri="{FF2B5EF4-FFF2-40B4-BE49-F238E27FC236}">
                      <a16:creationId xmlns:a16="http://schemas.microsoft.com/office/drawing/2014/main" id="{F1DB6B9B-A7A5-3ACF-69A8-AFD8BA3BD643}"/>
                    </a:ext>
                  </a:extLst>
                </p:cNvPr>
                <p:cNvPicPr/>
                <p:nvPr/>
              </p:nvPicPr>
              <p:blipFill>
                <a:blip r:embed="rId81"/>
                <a:stretch>
                  <a:fillRect/>
                </a:stretch>
              </p:blipFill>
              <p:spPr>
                <a:xfrm>
                  <a:off x="11011582" y="1378636"/>
                  <a:ext cx="127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F37E2A45-34D8-6A30-3A92-BF4452B8C7FB}"/>
                    </a:ext>
                  </a:extLst>
                </p14:cNvPr>
                <p14:cNvContentPartPr/>
                <p14:nvPr/>
              </p14:nvContentPartPr>
              <p14:xfrm>
                <a:off x="11166742" y="1538116"/>
                <a:ext cx="31680" cy="52920"/>
              </p14:xfrm>
            </p:contentPart>
          </mc:Choice>
          <mc:Fallback>
            <p:pic>
              <p:nvPicPr>
                <p:cNvPr id="55" name="Freihand 54">
                  <a:extLst>
                    <a:ext uri="{FF2B5EF4-FFF2-40B4-BE49-F238E27FC236}">
                      <a16:creationId xmlns:a16="http://schemas.microsoft.com/office/drawing/2014/main" id="{F37E2A45-34D8-6A30-3A92-BF4452B8C7FB}"/>
                    </a:ext>
                  </a:extLst>
                </p:cNvPr>
                <p:cNvPicPr/>
                <p:nvPr/>
              </p:nvPicPr>
              <p:blipFill>
                <a:blip r:embed="rId83"/>
                <a:stretch>
                  <a:fillRect/>
                </a:stretch>
              </p:blipFill>
              <p:spPr>
                <a:xfrm>
                  <a:off x="11158102" y="1529116"/>
                  <a:ext cx="49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F542BF0C-EDF7-872A-A511-3BA3146E7CCE}"/>
                    </a:ext>
                  </a:extLst>
                </p14:cNvPr>
                <p14:cNvContentPartPr/>
                <p14:nvPr/>
              </p14:nvContentPartPr>
              <p14:xfrm>
                <a:off x="11222182" y="1391596"/>
                <a:ext cx="147600" cy="176040"/>
              </p14:xfrm>
            </p:contentPart>
          </mc:Choice>
          <mc:Fallback>
            <p:pic>
              <p:nvPicPr>
                <p:cNvPr id="56" name="Freihand 55">
                  <a:extLst>
                    <a:ext uri="{FF2B5EF4-FFF2-40B4-BE49-F238E27FC236}">
                      <a16:creationId xmlns:a16="http://schemas.microsoft.com/office/drawing/2014/main" id="{F542BF0C-EDF7-872A-A511-3BA3146E7CCE}"/>
                    </a:ext>
                  </a:extLst>
                </p:cNvPr>
                <p:cNvPicPr/>
                <p:nvPr/>
              </p:nvPicPr>
              <p:blipFill>
                <a:blip r:embed="rId85"/>
                <a:stretch>
                  <a:fillRect/>
                </a:stretch>
              </p:blipFill>
              <p:spPr>
                <a:xfrm>
                  <a:off x="11213542" y="1382596"/>
                  <a:ext cx="165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1708A5AA-765D-FE2B-4B05-CA2338B14660}"/>
                    </a:ext>
                  </a:extLst>
                </p14:cNvPr>
                <p14:cNvContentPartPr/>
                <p14:nvPr/>
              </p14:nvContentPartPr>
              <p14:xfrm>
                <a:off x="11393182" y="1443076"/>
                <a:ext cx="20880" cy="58320"/>
              </p14:xfrm>
            </p:contentPart>
          </mc:Choice>
          <mc:Fallback>
            <p:pic>
              <p:nvPicPr>
                <p:cNvPr id="57" name="Freihand 56">
                  <a:extLst>
                    <a:ext uri="{FF2B5EF4-FFF2-40B4-BE49-F238E27FC236}">
                      <a16:creationId xmlns:a16="http://schemas.microsoft.com/office/drawing/2014/main" id="{1708A5AA-765D-FE2B-4B05-CA2338B14660}"/>
                    </a:ext>
                  </a:extLst>
                </p:cNvPr>
                <p:cNvPicPr/>
                <p:nvPr/>
              </p:nvPicPr>
              <p:blipFill>
                <a:blip r:embed="rId87"/>
                <a:stretch>
                  <a:fillRect/>
                </a:stretch>
              </p:blipFill>
              <p:spPr>
                <a:xfrm>
                  <a:off x="11384542" y="1434436"/>
                  <a:ext cx="38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5B26A272-CEEB-A8CD-696F-25C5D6AA2EB0}"/>
                    </a:ext>
                  </a:extLst>
                </p14:cNvPr>
                <p14:cNvContentPartPr/>
                <p14:nvPr/>
              </p14:nvContentPartPr>
              <p14:xfrm>
                <a:off x="11424142" y="1413916"/>
                <a:ext cx="58320" cy="234720"/>
              </p14:xfrm>
            </p:contentPart>
          </mc:Choice>
          <mc:Fallback>
            <p:pic>
              <p:nvPicPr>
                <p:cNvPr id="58" name="Freihand 57">
                  <a:extLst>
                    <a:ext uri="{FF2B5EF4-FFF2-40B4-BE49-F238E27FC236}">
                      <a16:creationId xmlns:a16="http://schemas.microsoft.com/office/drawing/2014/main" id="{5B26A272-CEEB-A8CD-696F-25C5D6AA2EB0}"/>
                    </a:ext>
                  </a:extLst>
                </p:cNvPr>
                <p:cNvPicPr/>
                <p:nvPr/>
              </p:nvPicPr>
              <p:blipFill>
                <a:blip r:embed="rId89"/>
                <a:stretch>
                  <a:fillRect/>
                </a:stretch>
              </p:blipFill>
              <p:spPr>
                <a:xfrm>
                  <a:off x="11415142" y="1405276"/>
                  <a:ext cx="75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31A8EDBE-140C-7C91-63FA-CA6824B69C74}"/>
                    </a:ext>
                  </a:extLst>
                </p14:cNvPr>
                <p14:cNvContentPartPr/>
                <p14:nvPr/>
              </p14:nvContentPartPr>
              <p14:xfrm>
                <a:off x="11513062" y="1219516"/>
                <a:ext cx="252360" cy="260280"/>
              </p14:xfrm>
            </p:contentPart>
          </mc:Choice>
          <mc:Fallback>
            <p:pic>
              <p:nvPicPr>
                <p:cNvPr id="59" name="Freihand 58">
                  <a:extLst>
                    <a:ext uri="{FF2B5EF4-FFF2-40B4-BE49-F238E27FC236}">
                      <a16:creationId xmlns:a16="http://schemas.microsoft.com/office/drawing/2014/main" id="{31A8EDBE-140C-7C91-63FA-CA6824B69C74}"/>
                    </a:ext>
                  </a:extLst>
                </p:cNvPr>
                <p:cNvPicPr/>
                <p:nvPr/>
              </p:nvPicPr>
              <p:blipFill>
                <a:blip r:embed="rId91"/>
                <a:stretch>
                  <a:fillRect/>
                </a:stretch>
              </p:blipFill>
              <p:spPr>
                <a:xfrm>
                  <a:off x="11504062" y="1210876"/>
                  <a:ext cx="270000" cy="27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3001DE0D-177F-808D-943C-57AAF452540C}"/>
                  </a:ext>
                </a:extLst>
              </p14:cNvPr>
              <p14:cNvContentPartPr/>
              <p14:nvPr/>
            </p14:nvContentPartPr>
            <p14:xfrm>
              <a:off x="3817702" y="33971"/>
              <a:ext cx="4396680" cy="612360"/>
            </p14:xfrm>
          </p:contentPart>
        </mc:Choice>
        <mc:Fallback>
          <p:pic>
            <p:nvPicPr>
              <p:cNvPr id="61" name="Freihand 60">
                <a:extLst>
                  <a:ext uri="{FF2B5EF4-FFF2-40B4-BE49-F238E27FC236}">
                    <a16:creationId xmlns:a16="http://schemas.microsoft.com/office/drawing/2014/main" id="{3001DE0D-177F-808D-943C-57AAF452540C}"/>
                  </a:ext>
                </a:extLst>
              </p:cNvPr>
              <p:cNvPicPr/>
              <p:nvPr/>
            </p:nvPicPr>
            <p:blipFill>
              <a:blip r:embed="rId93"/>
              <a:stretch>
                <a:fillRect/>
              </a:stretch>
            </p:blipFill>
            <p:spPr>
              <a:xfrm>
                <a:off x="3809062" y="25331"/>
                <a:ext cx="4414320" cy="630000"/>
              </a:xfrm>
              <a:prstGeom prst="rect">
                <a:avLst/>
              </a:prstGeom>
            </p:spPr>
          </p:pic>
        </mc:Fallback>
      </mc:AlternateContent>
    </p:spTree>
    <p:extLst>
      <p:ext uri="{BB962C8B-B14F-4D97-AF65-F5344CB8AC3E}">
        <p14:creationId xmlns:p14="http://schemas.microsoft.com/office/powerpoint/2010/main" val="8165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44574" y="5520"/>
            <a:ext cx="7597213" cy="407504"/>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Mehrgipflige Präferenzen</a:t>
            </a:r>
            <a:endParaRPr sz="2903"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8628D63-5578-43D6-A4A1-EAC811B0236D}"/>
              </a:ext>
            </a:extLst>
          </p:cNvPr>
          <p:cNvPicPr>
            <a:picLocks noChangeAspect="1"/>
          </p:cNvPicPr>
          <p:nvPr/>
        </p:nvPicPr>
        <p:blipFill>
          <a:blip r:embed="rId3"/>
          <a:stretch>
            <a:fillRect/>
          </a:stretch>
        </p:blipFill>
        <p:spPr>
          <a:xfrm>
            <a:off x="23842" y="938726"/>
            <a:ext cx="11068116" cy="3862356"/>
          </a:xfrm>
          <a:prstGeom prst="rect">
            <a:avLst/>
          </a:prstGeom>
        </p:spPr>
      </p:pic>
      <p:sp>
        <p:nvSpPr>
          <p:cNvPr id="4" name="Rechteck 3"/>
          <p:cNvSpPr/>
          <p:nvPr/>
        </p:nvSpPr>
        <p:spPr>
          <a:xfrm>
            <a:off x="1798320" y="328282"/>
            <a:ext cx="7858426" cy="438619"/>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Diskrete Präferenzen                  und                   stetige Präferenzen</a:t>
            </a:r>
          </a:p>
        </p:txBody>
      </p:sp>
      <p:sp>
        <p:nvSpPr>
          <p:cNvPr id="14" name="Rechteck 13">
            <a:extLst>
              <a:ext uri="{FF2B5EF4-FFF2-40B4-BE49-F238E27FC236}">
                <a16:creationId xmlns:a16="http://schemas.microsoft.com/office/drawing/2014/main" id="{A5627A0C-9154-43AF-A87F-8A087F306F8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7AB8F0F-3A41-4B47-DC89-53535398FE06}"/>
                  </a:ext>
                </a:extLst>
              </p14:cNvPr>
              <p14:cNvContentPartPr/>
              <p14:nvPr/>
            </p14:nvContentPartPr>
            <p14:xfrm>
              <a:off x="1444942" y="1030451"/>
              <a:ext cx="3323880" cy="1859040"/>
            </p14:xfrm>
          </p:contentPart>
        </mc:Choice>
        <mc:Fallback>
          <p:pic>
            <p:nvPicPr>
              <p:cNvPr id="3" name="Freihand 2">
                <a:extLst>
                  <a:ext uri="{FF2B5EF4-FFF2-40B4-BE49-F238E27FC236}">
                    <a16:creationId xmlns:a16="http://schemas.microsoft.com/office/drawing/2014/main" id="{27AB8F0F-3A41-4B47-DC89-53535398FE06}"/>
                  </a:ext>
                </a:extLst>
              </p:cNvPr>
              <p:cNvPicPr/>
              <p:nvPr/>
            </p:nvPicPr>
            <p:blipFill>
              <a:blip r:embed="rId5"/>
              <a:stretch>
                <a:fillRect/>
              </a:stretch>
            </p:blipFill>
            <p:spPr>
              <a:xfrm>
                <a:off x="1436302" y="1021451"/>
                <a:ext cx="3341520" cy="1876680"/>
              </a:xfrm>
              <a:prstGeom prst="rect">
                <a:avLst/>
              </a:prstGeom>
            </p:spPr>
          </p:pic>
        </mc:Fallback>
      </mc:AlternateContent>
      <p:grpSp>
        <p:nvGrpSpPr>
          <p:cNvPr id="16" name="Gruppieren 15">
            <a:extLst>
              <a:ext uri="{FF2B5EF4-FFF2-40B4-BE49-F238E27FC236}">
                <a16:creationId xmlns:a16="http://schemas.microsoft.com/office/drawing/2014/main" id="{31150242-BA96-8BAC-0B06-B6139DD013AD}"/>
              </a:ext>
            </a:extLst>
          </p:cNvPr>
          <p:cNvGrpSpPr/>
          <p:nvPr/>
        </p:nvGrpSpPr>
        <p:grpSpPr>
          <a:xfrm>
            <a:off x="6329062" y="2220611"/>
            <a:ext cx="156240" cy="371880"/>
            <a:chOff x="6329062" y="2220611"/>
            <a:chExt cx="156240" cy="37188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63574259-A2E9-4124-D5A7-A80FB34CB703}"/>
                    </a:ext>
                  </a:extLst>
                </p14:cNvPr>
                <p14:cNvContentPartPr/>
                <p14:nvPr/>
              </p14:nvContentPartPr>
              <p14:xfrm>
                <a:off x="6394582" y="2220611"/>
                <a:ext cx="90720" cy="324360"/>
              </p14:xfrm>
            </p:contentPart>
          </mc:Choice>
          <mc:Fallback>
            <p:pic>
              <p:nvPicPr>
                <p:cNvPr id="5" name="Freihand 4">
                  <a:extLst>
                    <a:ext uri="{FF2B5EF4-FFF2-40B4-BE49-F238E27FC236}">
                      <a16:creationId xmlns:a16="http://schemas.microsoft.com/office/drawing/2014/main" id="{63574259-A2E9-4124-D5A7-A80FB34CB703}"/>
                    </a:ext>
                  </a:extLst>
                </p:cNvPr>
                <p:cNvPicPr/>
                <p:nvPr/>
              </p:nvPicPr>
              <p:blipFill>
                <a:blip r:embed="rId7"/>
                <a:stretch>
                  <a:fillRect/>
                </a:stretch>
              </p:blipFill>
              <p:spPr>
                <a:xfrm>
                  <a:off x="6385582" y="2211611"/>
                  <a:ext cx="1083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431C4BB3-9ABA-1977-7DC1-9851508DDCE1}"/>
                    </a:ext>
                  </a:extLst>
                </p14:cNvPr>
                <p14:cNvContentPartPr/>
                <p14:nvPr/>
              </p14:nvContentPartPr>
              <p14:xfrm>
                <a:off x="6329062" y="2338691"/>
                <a:ext cx="139320" cy="253800"/>
              </p14:xfrm>
            </p:contentPart>
          </mc:Choice>
          <mc:Fallback>
            <p:pic>
              <p:nvPicPr>
                <p:cNvPr id="7" name="Freihand 6">
                  <a:extLst>
                    <a:ext uri="{FF2B5EF4-FFF2-40B4-BE49-F238E27FC236}">
                      <a16:creationId xmlns:a16="http://schemas.microsoft.com/office/drawing/2014/main" id="{431C4BB3-9ABA-1977-7DC1-9851508DDCE1}"/>
                    </a:ext>
                  </a:extLst>
                </p:cNvPr>
                <p:cNvPicPr/>
                <p:nvPr/>
              </p:nvPicPr>
              <p:blipFill>
                <a:blip r:embed="rId9"/>
                <a:stretch>
                  <a:fillRect/>
                </a:stretch>
              </p:blipFill>
              <p:spPr>
                <a:xfrm>
                  <a:off x="6320062" y="2329691"/>
                  <a:ext cx="156960" cy="271440"/>
                </a:xfrm>
                <a:prstGeom prst="rect">
                  <a:avLst/>
                </a:prstGeom>
              </p:spPr>
            </p:pic>
          </mc:Fallback>
        </mc:AlternateContent>
      </p:grpSp>
      <p:grpSp>
        <p:nvGrpSpPr>
          <p:cNvPr id="15" name="Gruppieren 14">
            <a:extLst>
              <a:ext uri="{FF2B5EF4-FFF2-40B4-BE49-F238E27FC236}">
                <a16:creationId xmlns:a16="http://schemas.microsoft.com/office/drawing/2014/main" id="{236E5A05-7056-353C-42F6-C52798B198D1}"/>
              </a:ext>
            </a:extLst>
          </p:cNvPr>
          <p:cNvGrpSpPr/>
          <p:nvPr/>
        </p:nvGrpSpPr>
        <p:grpSpPr>
          <a:xfrm>
            <a:off x="6434182" y="1692851"/>
            <a:ext cx="453600" cy="355680"/>
            <a:chOff x="6434182" y="1692851"/>
            <a:chExt cx="453600" cy="35568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D9B7753-6C8F-81EE-E52C-D82AA23231B2}"/>
                    </a:ext>
                  </a:extLst>
                </p14:cNvPr>
                <p14:cNvContentPartPr/>
                <p14:nvPr/>
              </p14:nvContentPartPr>
              <p14:xfrm>
                <a:off x="6434182" y="1859171"/>
                <a:ext cx="43200" cy="189360"/>
              </p14:xfrm>
            </p:contentPart>
          </mc:Choice>
          <mc:Fallback>
            <p:pic>
              <p:nvPicPr>
                <p:cNvPr id="8" name="Freihand 7">
                  <a:extLst>
                    <a:ext uri="{FF2B5EF4-FFF2-40B4-BE49-F238E27FC236}">
                      <a16:creationId xmlns:a16="http://schemas.microsoft.com/office/drawing/2014/main" id="{1D9B7753-6C8F-81EE-E52C-D82AA23231B2}"/>
                    </a:ext>
                  </a:extLst>
                </p:cNvPr>
                <p:cNvPicPr/>
                <p:nvPr/>
              </p:nvPicPr>
              <p:blipFill>
                <a:blip r:embed="rId11"/>
                <a:stretch>
                  <a:fillRect/>
                </a:stretch>
              </p:blipFill>
              <p:spPr>
                <a:xfrm>
                  <a:off x="6425542" y="1850171"/>
                  <a:ext cx="60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34D0BB81-DB12-35F5-F6CF-879FF060E434}"/>
                    </a:ext>
                  </a:extLst>
                </p14:cNvPr>
                <p14:cNvContentPartPr/>
                <p14:nvPr/>
              </p14:nvContentPartPr>
              <p14:xfrm>
                <a:off x="6517342" y="1958891"/>
                <a:ext cx="1440" cy="28080"/>
              </p14:xfrm>
            </p:contentPart>
          </mc:Choice>
          <mc:Fallback>
            <p:pic>
              <p:nvPicPr>
                <p:cNvPr id="9" name="Freihand 8">
                  <a:extLst>
                    <a:ext uri="{FF2B5EF4-FFF2-40B4-BE49-F238E27FC236}">
                      <a16:creationId xmlns:a16="http://schemas.microsoft.com/office/drawing/2014/main" id="{34D0BB81-DB12-35F5-F6CF-879FF060E434}"/>
                    </a:ext>
                  </a:extLst>
                </p:cNvPr>
                <p:cNvPicPr/>
                <p:nvPr/>
              </p:nvPicPr>
              <p:blipFill>
                <a:blip r:embed="rId13"/>
                <a:stretch>
                  <a:fillRect/>
                </a:stretch>
              </p:blipFill>
              <p:spPr>
                <a:xfrm>
                  <a:off x="6508342" y="1950251"/>
                  <a:ext cx="19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3497B5B2-7164-FB4A-1A1E-D9412F2F5CC6}"/>
                    </a:ext>
                  </a:extLst>
                </p14:cNvPr>
                <p14:cNvContentPartPr/>
                <p14:nvPr/>
              </p14:nvContentPartPr>
              <p14:xfrm>
                <a:off x="6538942" y="1791851"/>
                <a:ext cx="107640" cy="146880"/>
              </p14:xfrm>
            </p:contentPart>
          </mc:Choice>
          <mc:Fallback>
            <p:pic>
              <p:nvPicPr>
                <p:cNvPr id="10" name="Freihand 9">
                  <a:extLst>
                    <a:ext uri="{FF2B5EF4-FFF2-40B4-BE49-F238E27FC236}">
                      <a16:creationId xmlns:a16="http://schemas.microsoft.com/office/drawing/2014/main" id="{3497B5B2-7164-FB4A-1A1E-D9412F2F5CC6}"/>
                    </a:ext>
                  </a:extLst>
                </p:cNvPr>
                <p:cNvPicPr/>
                <p:nvPr/>
              </p:nvPicPr>
              <p:blipFill>
                <a:blip r:embed="rId15"/>
                <a:stretch>
                  <a:fillRect/>
                </a:stretch>
              </p:blipFill>
              <p:spPr>
                <a:xfrm>
                  <a:off x="6530302" y="1782851"/>
                  <a:ext cx="125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039C31D-3D65-1477-EC4C-04FB5EBAC282}"/>
                    </a:ext>
                  </a:extLst>
                </p14:cNvPr>
                <p14:cNvContentPartPr/>
                <p14:nvPr/>
              </p14:nvContentPartPr>
              <p14:xfrm>
                <a:off x="6658822" y="1824251"/>
                <a:ext cx="36000" cy="131040"/>
              </p14:xfrm>
            </p:contentPart>
          </mc:Choice>
          <mc:Fallback>
            <p:pic>
              <p:nvPicPr>
                <p:cNvPr id="11" name="Freihand 10">
                  <a:extLst>
                    <a:ext uri="{FF2B5EF4-FFF2-40B4-BE49-F238E27FC236}">
                      <a16:creationId xmlns:a16="http://schemas.microsoft.com/office/drawing/2014/main" id="{A039C31D-3D65-1477-EC4C-04FB5EBAC282}"/>
                    </a:ext>
                  </a:extLst>
                </p:cNvPr>
                <p:cNvPicPr/>
                <p:nvPr/>
              </p:nvPicPr>
              <p:blipFill>
                <a:blip r:embed="rId17"/>
                <a:stretch>
                  <a:fillRect/>
                </a:stretch>
              </p:blipFill>
              <p:spPr>
                <a:xfrm>
                  <a:off x="6649822" y="1815251"/>
                  <a:ext cx="53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D10DB5A1-82CD-3E9C-C3E1-991834389EF0}"/>
                    </a:ext>
                  </a:extLst>
                </p14:cNvPr>
                <p14:cNvContentPartPr/>
                <p14:nvPr/>
              </p14:nvContentPartPr>
              <p14:xfrm>
                <a:off x="6689062" y="1795811"/>
                <a:ext cx="73080" cy="205200"/>
              </p14:xfrm>
            </p:contentPart>
          </mc:Choice>
          <mc:Fallback>
            <p:pic>
              <p:nvPicPr>
                <p:cNvPr id="12" name="Freihand 11">
                  <a:extLst>
                    <a:ext uri="{FF2B5EF4-FFF2-40B4-BE49-F238E27FC236}">
                      <a16:creationId xmlns:a16="http://schemas.microsoft.com/office/drawing/2014/main" id="{D10DB5A1-82CD-3E9C-C3E1-991834389EF0}"/>
                    </a:ext>
                  </a:extLst>
                </p:cNvPr>
                <p:cNvPicPr/>
                <p:nvPr/>
              </p:nvPicPr>
              <p:blipFill>
                <a:blip r:embed="rId19"/>
                <a:stretch>
                  <a:fillRect/>
                </a:stretch>
              </p:blipFill>
              <p:spPr>
                <a:xfrm>
                  <a:off x="6680422" y="1786811"/>
                  <a:ext cx="90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F719F741-9B7E-8E3B-E8E4-770046CB1C1C}"/>
                    </a:ext>
                  </a:extLst>
                </p14:cNvPr>
                <p14:cNvContentPartPr/>
                <p14:nvPr/>
              </p14:nvContentPartPr>
              <p14:xfrm>
                <a:off x="6747742" y="1692851"/>
                <a:ext cx="140040" cy="167760"/>
              </p14:xfrm>
            </p:contentPart>
          </mc:Choice>
          <mc:Fallback>
            <p:pic>
              <p:nvPicPr>
                <p:cNvPr id="13" name="Freihand 12">
                  <a:extLst>
                    <a:ext uri="{FF2B5EF4-FFF2-40B4-BE49-F238E27FC236}">
                      <a16:creationId xmlns:a16="http://schemas.microsoft.com/office/drawing/2014/main" id="{F719F741-9B7E-8E3B-E8E4-770046CB1C1C}"/>
                    </a:ext>
                  </a:extLst>
                </p:cNvPr>
                <p:cNvPicPr/>
                <p:nvPr/>
              </p:nvPicPr>
              <p:blipFill>
                <a:blip r:embed="rId21"/>
                <a:stretch>
                  <a:fillRect/>
                </a:stretch>
              </p:blipFill>
              <p:spPr>
                <a:xfrm>
                  <a:off x="6738742" y="1683851"/>
                  <a:ext cx="157680" cy="185400"/>
                </a:xfrm>
                <a:prstGeom prst="rect">
                  <a:avLst/>
                </a:prstGeom>
              </p:spPr>
            </p:pic>
          </mc:Fallback>
        </mc:AlternateContent>
      </p:grpSp>
      <p:grpSp>
        <p:nvGrpSpPr>
          <p:cNvPr id="26" name="Gruppieren 25">
            <a:extLst>
              <a:ext uri="{FF2B5EF4-FFF2-40B4-BE49-F238E27FC236}">
                <a16:creationId xmlns:a16="http://schemas.microsoft.com/office/drawing/2014/main" id="{3A9E2905-705C-C1E4-E31B-63A4D5AB25F9}"/>
              </a:ext>
            </a:extLst>
          </p:cNvPr>
          <p:cNvGrpSpPr/>
          <p:nvPr/>
        </p:nvGrpSpPr>
        <p:grpSpPr>
          <a:xfrm>
            <a:off x="9944542" y="1079771"/>
            <a:ext cx="773640" cy="403920"/>
            <a:chOff x="9944542" y="1079771"/>
            <a:chExt cx="773640" cy="403920"/>
          </a:xfrm>
        </p:grpSpPr>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29F3C080-724C-C709-0913-E6B1C64FEB10}"/>
                    </a:ext>
                  </a:extLst>
                </p14:cNvPr>
                <p14:cNvContentPartPr/>
                <p14:nvPr/>
              </p14:nvContentPartPr>
              <p14:xfrm>
                <a:off x="10022302" y="1212611"/>
                <a:ext cx="80280" cy="147240"/>
              </p14:xfrm>
            </p:contentPart>
          </mc:Choice>
          <mc:Fallback>
            <p:pic>
              <p:nvPicPr>
                <p:cNvPr id="17" name="Freihand 16">
                  <a:extLst>
                    <a:ext uri="{FF2B5EF4-FFF2-40B4-BE49-F238E27FC236}">
                      <a16:creationId xmlns:a16="http://schemas.microsoft.com/office/drawing/2014/main" id="{29F3C080-724C-C709-0913-E6B1C64FEB10}"/>
                    </a:ext>
                  </a:extLst>
                </p:cNvPr>
                <p:cNvPicPr/>
                <p:nvPr/>
              </p:nvPicPr>
              <p:blipFill>
                <a:blip r:embed="rId23"/>
                <a:stretch>
                  <a:fillRect/>
                </a:stretch>
              </p:blipFill>
              <p:spPr>
                <a:xfrm>
                  <a:off x="10013662" y="1203971"/>
                  <a:ext cx="97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90BE8F5-93B9-E29C-50FD-200402C9D96F}"/>
                    </a:ext>
                  </a:extLst>
                </p14:cNvPr>
                <p14:cNvContentPartPr/>
                <p14:nvPr/>
              </p14:nvContentPartPr>
              <p14:xfrm>
                <a:off x="9961462" y="1338971"/>
                <a:ext cx="48960" cy="87840"/>
              </p14:xfrm>
            </p:contentPart>
          </mc:Choice>
          <mc:Fallback>
            <p:pic>
              <p:nvPicPr>
                <p:cNvPr id="18" name="Freihand 17">
                  <a:extLst>
                    <a:ext uri="{FF2B5EF4-FFF2-40B4-BE49-F238E27FC236}">
                      <a16:creationId xmlns:a16="http://schemas.microsoft.com/office/drawing/2014/main" id="{D90BE8F5-93B9-E29C-50FD-200402C9D96F}"/>
                    </a:ext>
                  </a:extLst>
                </p:cNvPr>
                <p:cNvPicPr/>
                <p:nvPr/>
              </p:nvPicPr>
              <p:blipFill>
                <a:blip r:embed="rId25"/>
                <a:stretch>
                  <a:fillRect/>
                </a:stretch>
              </p:blipFill>
              <p:spPr>
                <a:xfrm>
                  <a:off x="9952822" y="1329971"/>
                  <a:ext cx="66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6764FF8-B139-F7AD-ABEC-E48FCB0A70E8}"/>
                    </a:ext>
                  </a:extLst>
                </p14:cNvPr>
                <p14:cNvContentPartPr/>
                <p14:nvPr/>
              </p14:nvContentPartPr>
              <p14:xfrm>
                <a:off x="9944542" y="1407371"/>
                <a:ext cx="116640" cy="76320"/>
              </p14:xfrm>
            </p:contentPart>
          </mc:Choice>
          <mc:Fallback>
            <p:pic>
              <p:nvPicPr>
                <p:cNvPr id="19" name="Freihand 18">
                  <a:extLst>
                    <a:ext uri="{FF2B5EF4-FFF2-40B4-BE49-F238E27FC236}">
                      <a16:creationId xmlns:a16="http://schemas.microsoft.com/office/drawing/2014/main" id="{26764FF8-B139-F7AD-ABEC-E48FCB0A70E8}"/>
                    </a:ext>
                  </a:extLst>
                </p:cNvPr>
                <p:cNvPicPr/>
                <p:nvPr/>
              </p:nvPicPr>
              <p:blipFill>
                <a:blip r:embed="rId27"/>
                <a:stretch>
                  <a:fillRect/>
                </a:stretch>
              </p:blipFill>
              <p:spPr>
                <a:xfrm>
                  <a:off x="9935542" y="1398371"/>
                  <a:ext cx="134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FD3FA271-20AB-4FEC-5DF5-C24A80A12113}"/>
                    </a:ext>
                  </a:extLst>
                </p14:cNvPr>
                <p14:cNvContentPartPr/>
                <p14:nvPr/>
              </p14:nvContentPartPr>
              <p14:xfrm>
                <a:off x="10174222" y="1328531"/>
                <a:ext cx="14400" cy="19080"/>
              </p14:xfrm>
            </p:contentPart>
          </mc:Choice>
          <mc:Fallback>
            <p:pic>
              <p:nvPicPr>
                <p:cNvPr id="21" name="Freihand 20">
                  <a:extLst>
                    <a:ext uri="{FF2B5EF4-FFF2-40B4-BE49-F238E27FC236}">
                      <a16:creationId xmlns:a16="http://schemas.microsoft.com/office/drawing/2014/main" id="{FD3FA271-20AB-4FEC-5DF5-C24A80A12113}"/>
                    </a:ext>
                  </a:extLst>
                </p:cNvPr>
                <p:cNvPicPr/>
                <p:nvPr/>
              </p:nvPicPr>
              <p:blipFill>
                <a:blip r:embed="rId29"/>
                <a:stretch>
                  <a:fillRect/>
                </a:stretch>
              </p:blipFill>
              <p:spPr>
                <a:xfrm>
                  <a:off x="10165222" y="1319531"/>
                  <a:ext cx="32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9E565C99-A1D7-CC55-23E4-E82BCF96BF5D}"/>
                    </a:ext>
                  </a:extLst>
                </p14:cNvPr>
                <p14:cNvContentPartPr/>
                <p14:nvPr/>
              </p14:nvContentPartPr>
              <p14:xfrm>
                <a:off x="10236862" y="1182371"/>
                <a:ext cx="89280" cy="164520"/>
              </p14:xfrm>
            </p:contentPart>
          </mc:Choice>
          <mc:Fallback>
            <p:pic>
              <p:nvPicPr>
                <p:cNvPr id="22" name="Freihand 21">
                  <a:extLst>
                    <a:ext uri="{FF2B5EF4-FFF2-40B4-BE49-F238E27FC236}">
                      <a16:creationId xmlns:a16="http://schemas.microsoft.com/office/drawing/2014/main" id="{9E565C99-A1D7-CC55-23E4-E82BCF96BF5D}"/>
                    </a:ext>
                  </a:extLst>
                </p:cNvPr>
                <p:cNvPicPr/>
                <p:nvPr/>
              </p:nvPicPr>
              <p:blipFill>
                <a:blip r:embed="rId31"/>
                <a:stretch>
                  <a:fillRect/>
                </a:stretch>
              </p:blipFill>
              <p:spPr>
                <a:xfrm>
                  <a:off x="10227862" y="1173371"/>
                  <a:ext cx="106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FE61D0D8-4826-EC6D-6011-D762F28226B6}"/>
                    </a:ext>
                  </a:extLst>
                </p14:cNvPr>
                <p14:cNvContentPartPr/>
                <p14:nvPr/>
              </p14:nvContentPartPr>
              <p14:xfrm>
                <a:off x="10350982" y="1258331"/>
                <a:ext cx="10080" cy="60840"/>
              </p14:xfrm>
            </p:contentPart>
          </mc:Choice>
          <mc:Fallback>
            <p:pic>
              <p:nvPicPr>
                <p:cNvPr id="23" name="Freihand 22">
                  <a:extLst>
                    <a:ext uri="{FF2B5EF4-FFF2-40B4-BE49-F238E27FC236}">
                      <a16:creationId xmlns:a16="http://schemas.microsoft.com/office/drawing/2014/main" id="{FE61D0D8-4826-EC6D-6011-D762F28226B6}"/>
                    </a:ext>
                  </a:extLst>
                </p:cNvPr>
                <p:cNvPicPr/>
                <p:nvPr/>
              </p:nvPicPr>
              <p:blipFill>
                <a:blip r:embed="rId33"/>
                <a:stretch>
                  <a:fillRect/>
                </a:stretch>
              </p:blipFill>
              <p:spPr>
                <a:xfrm>
                  <a:off x="10342342" y="1249331"/>
                  <a:ext cx="27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2129396A-0274-2A0D-3C0C-49068DF36737}"/>
                    </a:ext>
                  </a:extLst>
                </p14:cNvPr>
                <p14:cNvContentPartPr/>
                <p14:nvPr/>
              </p14:nvContentPartPr>
              <p14:xfrm>
                <a:off x="10388782" y="1223051"/>
                <a:ext cx="91440" cy="179280"/>
              </p14:xfrm>
            </p:contentPart>
          </mc:Choice>
          <mc:Fallback>
            <p:pic>
              <p:nvPicPr>
                <p:cNvPr id="24" name="Freihand 23">
                  <a:extLst>
                    <a:ext uri="{FF2B5EF4-FFF2-40B4-BE49-F238E27FC236}">
                      <a16:creationId xmlns:a16="http://schemas.microsoft.com/office/drawing/2014/main" id="{2129396A-0274-2A0D-3C0C-49068DF36737}"/>
                    </a:ext>
                  </a:extLst>
                </p:cNvPr>
                <p:cNvPicPr/>
                <p:nvPr/>
              </p:nvPicPr>
              <p:blipFill>
                <a:blip r:embed="rId35"/>
                <a:stretch>
                  <a:fillRect/>
                </a:stretch>
              </p:blipFill>
              <p:spPr>
                <a:xfrm>
                  <a:off x="10379782" y="1214051"/>
                  <a:ext cx="109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B4ED2D16-B38B-D3B5-250D-0C61C825ACAF}"/>
                    </a:ext>
                  </a:extLst>
                </p14:cNvPr>
                <p14:cNvContentPartPr/>
                <p14:nvPr/>
              </p14:nvContentPartPr>
              <p14:xfrm>
                <a:off x="10503622" y="1079771"/>
                <a:ext cx="214560" cy="218880"/>
              </p14:xfrm>
            </p:contentPart>
          </mc:Choice>
          <mc:Fallback>
            <p:pic>
              <p:nvPicPr>
                <p:cNvPr id="25" name="Freihand 24">
                  <a:extLst>
                    <a:ext uri="{FF2B5EF4-FFF2-40B4-BE49-F238E27FC236}">
                      <a16:creationId xmlns:a16="http://schemas.microsoft.com/office/drawing/2014/main" id="{B4ED2D16-B38B-D3B5-250D-0C61C825ACAF}"/>
                    </a:ext>
                  </a:extLst>
                </p:cNvPr>
                <p:cNvPicPr/>
                <p:nvPr/>
              </p:nvPicPr>
              <p:blipFill>
                <a:blip r:embed="rId37"/>
                <a:stretch>
                  <a:fillRect/>
                </a:stretch>
              </p:blipFill>
              <p:spPr>
                <a:xfrm>
                  <a:off x="10494982" y="1071131"/>
                  <a:ext cx="232200" cy="23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D106E817-3D8F-609A-9030-D9BF085FA932}"/>
                  </a:ext>
                </a:extLst>
              </p14:cNvPr>
              <p14:cNvContentPartPr/>
              <p14:nvPr/>
            </p14:nvContentPartPr>
            <p14:xfrm>
              <a:off x="6020542" y="1575131"/>
              <a:ext cx="968040" cy="1168200"/>
            </p14:xfrm>
          </p:contentPart>
        </mc:Choice>
        <mc:Fallback>
          <p:pic>
            <p:nvPicPr>
              <p:cNvPr id="27" name="Freihand 26">
                <a:extLst>
                  <a:ext uri="{FF2B5EF4-FFF2-40B4-BE49-F238E27FC236}">
                    <a16:creationId xmlns:a16="http://schemas.microsoft.com/office/drawing/2014/main" id="{D106E817-3D8F-609A-9030-D9BF085FA932}"/>
                  </a:ext>
                </a:extLst>
              </p:cNvPr>
              <p:cNvPicPr/>
              <p:nvPr/>
            </p:nvPicPr>
            <p:blipFill>
              <a:blip r:embed="rId39"/>
              <a:stretch>
                <a:fillRect/>
              </a:stretch>
            </p:blipFill>
            <p:spPr>
              <a:xfrm>
                <a:off x="6011902" y="1566131"/>
                <a:ext cx="985680" cy="1185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E3CD053B-F9B6-5F33-96A7-D926882B842A}"/>
                  </a:ext>
                </a:extLst>
              </p14:cNvPr>
              <p14:cNvContentPartPr/>
              <p14:nvPr/>
            </p14:nvContentPartPr>
            <p14:xfrm>
              <a:off x="9710182" y="914171"/>
              <a:ext cx="1310760" cy="823320"/>
            </p14:xfrm>
          </p:contentPart>
        </mc:Choice>
        <mc:Fallback>
          <p:pic>
            <p:nvPicPr>
              <p:cNvPr id="28" name="Freihand 27">
                <a:extLst>
                  <a:ext uri="{FF2B5EF4-FFF2-40B4-BE49-F238E27FC236}">
                    <a16:creationId xmlns:a16="http://schemas.microsoft.com/office/drawing/2014/main" id="{E3CD053B-F9B6-5F33-96A7-D926882B842A}"/>
                  </a:ext>
                </a:extLst>
              </p:cNvPr>
              <p:cNvPicPr/>
              <p:nvPr/>
            </p:nvPicPr>
            <p:blipFill>
              <a:blip r:embed="rId41"/>
              <a:stretch>
                <a:fillRect/>
              </a:stretch>
            </p:blipFill>
            <p:spPr>
              <a:xfrm>
                <a:off x="9701182" y="905171"/>
                <a:ext cx="1328400" cy="840960"/>
              </a:xfrm>
              <a:prstGeom prst="rect">
                <a:avLst/>
              </a:prstGeom>
            </p:spPr>
          </p:pic>
        </mc:Fallback>
      </mc:AlternateContent>
      <p:grpSp>
        <p:nvGrpSpPr>
          <p:cNvPr id="43" name="Gruppieren 42">
            <a:extLst>
              <a:ext uri="{FF2B5EF4-FFF2-40B4-BE49-F238E27FC236}">
                <a16:creationId xmlns:a16="http://schemas.microsoft.com/office/drawing/2014/main" id="{2508E000-776F-C359-8776-D0A45792F8AD}"/>
              </a:ext>
            </a:extLst>
          </p:cNvPr>
          <p:cNvGrpSpPr/>
          <p:nvPr/>
        </p:nvGrpSpPr>
        <p:grpSpPr>
          <a:xfrm>
            <a:off x="7139062" y="1327811"/>
            <a:ext cx="735840" cy="1033200"/>
            <a:chOff x="7139062" y="1327811"/>
            <a:chExt cx="735840" cy="1033200"/>
          </a:xfrm>
        </p:grpSpPr>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B90FB479-99BB-42F7-6CDB-EFE521D5918F}"/>
                    </a:ext>
                  </a:extLst>
                </p14:cNvPr>
                <p14:cNvContentPartPr/>
                <p14:nvPr/>
              </p14:nvContentPartPr>
              <p14:xfrm>
                <a:off x="7193782" y="1951691"/>
                <a:ext cx="83880" cy="321840"/>
              </p14:xfrm>
            </p:contentPart>
          </mc:Choice>
          <mc:Fallback>
            <p:pic>
              <p:nvPicPr>
                <p:cNvPr id="29" name="Freihand 28">
                  <a:extLst>
                    <a:ext uri="{FF2B5EF4-FFF2-40B4-BE49-F238E27FC236}">
                      <a16:creationId xmlns:a16="http://schemas.microsoft.com/office/drawing/2014/main" id="{B90FB479-99BB-42F7-6CDB-EFE521D5918F}"/>
                    </a:ext>
                  </a:extLst>
                </p:cNvPr>
                <p:cNvPicPr/>
                <p:nvPr/>
              </p:nvPicPr>
              <p:blipFill>
                <a:blip r:embed="rId43"/>
                <a:stretch>
                  <a:fillRect/>
                </a:stretch>
              </p:blipFill>
              <p:spPr>
                <a:xfrm>
                  <a:off x="7184782" y="1943051"/>
                  <a:ext cx="10152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50FDF1AD-C06C-56CB-00CA-8067D55493B4}"/>
                    </a:ext>
                  </a:extLst>
                </p14:cNvPr>
                <p14:cNvContentPartPr/>
                <p14:nvPr/>
              </p14:nvContentPartPr>
              <p14:xfrm>
                <a:off x="7139062" y="2184251"/>
                <a:ext cx="180360" cy="176760"/>
              </p14:xfrm>
            </p:contentPart>
          </mc:Choice>
          <mc:Fallback>
            <p:pic>
              <p:nvPicPr>
                <p:cNvPr id="30" name="Freihand 29">
                  <a:extLst>
                    <a:ext uri="{FF2B5EF4-FFF2-40B4-BE49-F238E27FC236}">
                      <a16:creationId xmlns:a16="http://schemas.microsoft.com/office/drawing/2014/main" id="{50FDF1AD-C06C-56CB-00CA-8067D55493B4}"/>
                    </a:ext>
                  </a:extLst>
                </p:cNvPr>
                <p:cNvPicPr/>
                <p:nvPr/>
              </p:nvPicPr>
              <p:blipFill>
                <a:blip r:embed="rId45"/>
                <a:stretch>
                  <a:fillRect/>
                </a:stretch>
              </p:blipFill>
              <p:spPr>
                <a:xfrm>
                  <a:off x="7130062" y="2175611"/>
                  <a:ext cx="198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DDBD5F7C-A3B3-458C-C96D-0AB4D337A726}"/>
                    </a:ext>
                  </a:extLst>
                </p14:cNvPr>
                <p14:cNvContentPartPr/>
                <p14:nvPr/>
              </p14:nvContentPartPr>
              <p14:xfrm>
                <a:off x="7176142" y="1621211"/>
                <a:ext cx="96840" cy="144720"/>
              </p14:xfrm>
            </p:contentPart>
          </mc:Choice>
          <mc:Fallback>
            <p:pic>
              <p:nvPicPr>
                <p:cNvPr id="31" name="Freihand 30">
                  <a:extLst>
                    <a:ext uri="{FF2B5EF4-FFF2-40B4-BE49-F238E27FC236}">
                      <a16:creationId xmlns:a16="http://schemas.microsoft.com/office/drawing/2014/main" id="{DDBD5F7C-A3B3-458C-C96D-0AB4D337A726}"/>
                    </a:ext>
                  </a:extLst>
                </p:cNvPr>
                <p:cNvPicPr/>
                <p:nvPr/>
              </p:nvPicPr>
              <p:blipFill>
                <a:blip r:embed="rId47"/>
                <a:stretch>
                  <a:fillRect/>
                </a:stretch>
              </p:blipFill>
              <p:spPr>
                <a:xfrm>
                  <a:off x="7167502" y="1612211"/>
                  <a:ext cx="114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563D463D-5D24-3DC4-6A74-6A651A2ED5FD}"/>
                    </a:ext>
                  </a:extLst>
                </p14:cNvPr>
                <p14:cNvContentPartPr/>
                <p14:nvPr/>
              </p14:nvContentPartPr>
              <p14:xfrm>
                <a:off x="7347502" y="1707611"/>
                <a:ext cx="7560" cy="21960"/>
              </p14:xfrm>
            </p:contentPart>
          </mc:Choice>
          <mc:Fallback>
            <p:pic>
              <p:nvPicPr>
                <p:cNvPr id="32" name="Freihand 31">
                  <a:extLst>
                    <a:ext uri="{FF2B5EF4-FFF2-40B4-BE49-F238E27FC236}">
                      <a16:creationId xmlns:a16="http://schemas.microsoft.com/office/drawing/2014/main" id="{563D463D-5D24-3DC4-6A74-6A651A2ED5FD}"/>
                    </a:ext>
                  </a:extLst>
                </p:cNvPr>
                <p:cNvPicPr/>
                <p:nvPr/>
              </p:nvPicPr>
              <p:blipFill>
                <a:blip r:embed="rId49"/>
                <a:stretch>
                  <a:fillRect/>
                </a:stretch>
              </p:blipFill>
              <p:spPr>
                <a:xfrm>
                  <a:off x="7338862" y="1698971"/>
                  <a:ext cx="25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CDC04397-72AE-4740-F585-66CC72A69007}"/>
                    </a:ext>
                  </a:extLst>
                </p14:cNvPr>
                <p14:cNvContentPartPr/>
                <p14:nvPr/>
              </p14:nvContentPartPr>
              <p14:xfrm>
                <a:off x="7383862" y="1546331"/>
                <a:ext cx="129960" cy="177480"/>
              </p14:xfrm>
            </p:contentPart>
          </mc:Choice>
          <mc:Fallback>
            <p:pic>
              <p:nvPicPr>
                <p:cNvPr id="33" name="Freihand 32">
                  <a:extLst>
                    <a:ext uri="{FF2B5EF4-FFF2-40B4-BE49-F238E27FC236}">
                      <a16:creationId xmlns:a16="http://schemas.microsoft.com/office/drawing/2014/main" id="{CDC04397-72AE-4740-F585-66CC72A69007}"/>
                    </a:ext>
                  </a:extLst>
                </p:cNvPr>
                <p:cNvPicPr/>
                <p:nvPr/>
              </p:nvPicPr>
              <p:blipFill>
                <a:blip r:embed="rId51"/>
                <a:stretch>
                  <a:fillRect/>
                </a:stretch>
              </p:blipFill>
              <p:spPr>
                <a:xfrm>
                  <a:off x="7375222" y="1537691"/>
                  <a:ext cx="147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C83A25EA-1750-8D4A-74B8-CE459FC342F9}"/>
                    </a:ext>
                  </a:extLst>
                </p14:cNvPr>
                <p14:cNvContentPartPr/>
                <p14:nvPr/>
              </p14:nvContentPartPr>
              <p14:xfrm>
                <a:off x="7541182" y="1615451"/>
                <a:ext cx="20880" cy="102960"/>
              </p14:xfrm>
            </p:contentPart>
          </mc:Choice>
          <mc:Fallback>
            <p:pic>
              <p:nvPicPr>
                <p:cNvPr id="34" name="Freihand 33">
                  <a:extLst>
                    <a:ext uri="{FF2B5EF4-FFF2-40B4-BE49-F238E27FC236}">
                      <a16:creationId xmlns:a16="http://schemas.microsoft.com/office/drawing/2014/main" id="{C83A25EA-1750-8D4A-74B8-CE459FC342F9}"/>
                    </a:ext>
                  </a:extLst>
                </p:cNvPr>
                <p:cNvPicPr/>
                <p:nvPr/>
              </p:nvPicPr>
              <p:blipFill>
                <a:blip r:embed="rId53"/>
                <a:stretch>
                  <a:fillRect/>
                </a:stretch>
              </p:blipFill>
              <p:spPr>
                <a:xfrm>
                  <a:off x="7532182" y="1606451"/>
                  <a:ext cx="38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55BDD1DA-2534-F796-2FA6-C538E4F6D086}"/>
                    </a:ext>
                  </a:extLst>
                </p14:cNvPr>
                <p14:cNvContentPartPr/>
                <p14:nvPr/>
              </p14:nvContentPartPr>
              <p14:xfrm>
                <a:off x="7571062" y="1603571"/>
                <a:ext cx="58320" cy="232560"/>
              </p14:xfrm>
            </p:contentPart>
          </mc:Choice>
          <mc:Fallback>
            <p:pic>
              <p:nvPicPr>
                <p:cNvPr id="35" name="Freihand 34">
                  <a:extLst>
                    <a:ext uri="{FF2B5EF4-FFF2-40B4-BE49-F238E27FC236}">
                      <a16:creationId xmlns:a16="http://schemas.microsoft.com/office/drawing/2014/main" id="{55BDD1DA-2534-F796-2FA6-C538E4F6D086}"/>
                    </a:ext>
                  </a:extLst>
                </p:cNvPr>
                <p:cNvPicPr/>
                <p:nvPr/>
              </p:nvPicPr>
              <p:blipFill>
                <a:blip r:embed="rId55"/>
                <a:stretch>
                  <a:fillRect/>
                </a:stretch>
              </p:blipFill>
              <p:spPr>
                <a:xfrm>
                  <a:off x="7562062" y="1594931"/>
                  <a:ext cx="759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F3DEEBAD-FF56-E0EC-9BDD-4ADEEB5E0894}"/>
                    </a:ext>
                  </a:extLst>
                </p14:cNvPr>
                <p14:cNvContentPartPr/>
                <p14:nvPr/>
              </p14:nvContentPartPr>
              <p14:xfrm>
                <a:off x="7645942" y="1434371"/>
                <a:ext cx="228960" cy="232920"/>
              </p14:xfrm>
            </p:contentPart>
          </mc:Choice>
          <mc:Fallback>
            <p:pic>
              <p:nvPicPr>
                <p:cNvPr id="36" name="Freihand 35">
                  <a:extLst>
                    <a:ext uri="{FF2B5EF4-FFF2-40B4-BE49-F238E27FC236}">
                      <a16:creationId xmlns:a16="http://schemas.microsoft.com/office/drawing/2014/main" id="{F3DEEBAD-FF56-E0EC-9BDD-4ADEEB5E0894}"/>
                    </a:ext>
                  </a:extLst>
                </p:cNvPr>
                <p:cNvPicPr/>
                <p:nvPr/>
              </p:nvPicPr>
              <p:blipFill>
                <a:blip r:embed="rId57"/>
                <a:stretch>
                  <a:fillRect/>
                </a:stretch>
              </p:blipFill>
              <p:spPr>
                <a:xfrm>
                  <a:off x="7636942" y="1425371"/>
                  <a:ext cx="2466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9D6AE17E-9643-D4E4-2EE9-EF883529C6A2}"/>
                    </a:ext>
                  </a:extLst>
                </p14:cNvPr>
                <p14:cNvContentPartPr/>
                <p14:nvPr/>
              </p14:nvContentPartPr>
              <p14:xfrm>
                <a:off x="7732342" y="1327811"/>
                <a:ext cx="14760" cy="7560"/>
              </p14:xfrm>
            </p:contentPart>
          </mc:Choice>
          <mc:Fallback>
            <p:pic>
              <p:nvPicPr>
                <p:cNvPr id="37" name="Freihand 36">
                  <a:extLst>
                    <a:ext uri="{FF2B5EF4-FFF2-40B4-BE49-F238E27FC236}">
                      <a16:creationId xmlns:a16="http://schemas.microsoft.com/office/drawing/2014/main" id="{9D6AE17E-9643-D4E4-2EE9-EF883529C6A2}"/>
                    </a:ext>
                  </a:extLst>
                </p:cNvPr>
                <p:cNvPicPr/>
                <p:nvPr/>
              </p:nvPicPr>
              <p:blipFill>
                <a:blip r:embed="rId59"/>
                <a:stretch>
                  <a:fillRect/>
                </a:stretch>
              </p:blipFill>
              <p:spPr>
                <a:xfrm>
                  <a:off x="7723702" y="1319171"/>
                  <a:ext cx="32400" cy="25200"/>
                </a:xfrm>
                <a:prstGeom prst="rect">
                  <a:avLst/>
                </a:prstGeom>
              </p:spPr>
            </p:pic>
          </mc:Fallback>
        </mc:AlternateContent>
      </p:grpSp>
      <p:grpSp>
        <p:nvGrpSpPr>
          <p:cNvPr id="50" name="Gruppieren 49">
            <a:extLst>
              <a:ext uri="{FF2B5EF4-FFF2-40B4-BE49-F238E27FC236}">
                <a16:creationId xmlns:a16="http://schemas.microsoft.com/office/drawing/2014/main" id="{73766F73-49C8-4721-1B51-9B1231EF8804}"/>
              </a:ext>
            </a:extLst>
          </p:cNvPr>
          <p:cNvGrpSpPr/>
          <p:nvPr/>
        </p:nvGrpSpPr>
        <p:grpSpPr>
          <a:xfrm>
            <a:off x="8968582" y="724451"/>
            <a:ext cx="907560" cy="926280"/>
            <a:chOff x="8968582" y="724451"/>
            <a:chExt cx="907560" cy="926280"/>
          </a:xfrm>
        </p:grpSpPr>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3D49348B-00C2-7407-8DAD-5A3ACAC6E8E2}"/>
                    </a:ext>
                  </a:extLst>
                </p14:cNvPr>
                <p14:cNvContentPartPr/>
                <p14:nvPr/>
              </p14:nvContentPartPr>
              <p14:xfrm>
                <a:off x="9347302" y="1354091"/>
                <a:ext cx="12240" cy="241200"/>
              </p14:xfrm>
            </p:contentPart>
          </mc:Choice>
          <mc:Fallback>
            <p:pic>
              <p:nvPicPr>
                <p:cNvPr id="38" name="Freihand 37">
                  <a:extLst>
                    <a:ext uri="{FF2B5EF4-FFF2-40B4-BE49-F238E27FC236}">
                      <a16:creationId xmlns:a16="http://schemas.microsoft.com/office/drawing/2014/main" id="{3D49348B-00C2-7407-8DAD-5A3ACAC6E8E2}"/>
                    </a:ext>
                  </a:extLst>
                </p:cNvPr>
                <p:cNvPicPr/>
                <p:nvPr/>
              </p:nvPicPr>
              <p:blipFill>
                <a:blip r:embed="rId61"/>
                <a:stretch>
                  <a:fillRect/>
                </a:stretch>
              </p:blipFill>
              <p:spPr>
                <a:xfrm>
                  <a:off x="9338662" y="1345451"/>
                  <a:ext cx="298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B18C78F4-F7BC-7DB8-8EDB-E3E16DA30916}"/>
                    </a:ext>
                  </a:extLst>
                </p14:cNvPr>
                <p14:cNvContentPartPr/>
                <p14:nvPr/>
              </p14:nvContentPartPr>
              <p14:xfrm>
                <a:off x="9262342" y="1552451"/>
                <a:ext cx="161280" cy="98280"/>
              </p14:xfrm>
            </p:contentPart>
          </mc:Choice>
          <mc:Fallback>
            <p:pic>
              <p:nvPicPr>
                <p:cNvPr id="39" name="Freihand 38">
                  <a:extLst>
                    <a:ext uri="{FF2B5EF4-FFF2-40B4-BE49-F238E27FC236}">
                      <a16:creationId xmlns:a16="http://schemas.microsoft.com/office/drawing/2014/main" id="{B18C78F4-F7BC-7DB8-8EDB-E3E16DA30916}"/>
                    </a:ext>
                  </a:extLst>
                </p:cNvPr>
                <p:cNvPicPr/>
                <p:nvPr/>
              </p:nvPicPr>
              <p:blipFill>
                <a:blip r:embed="rId63"/>
                <a:stretch>
                  <a:fillRect/>
                </a:stretch>
              </p:blipFill>
              <p:spPr>
                <a:xfrm>
                  <a:off x="9253342" y="1543451"/>
                  <a:ext cx="178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BB57E2C1-BD77-AB3D-7111-BC07F206233E}"/>
                    </a:ext>
                  </a:extLst>
                </p14:cNvPr>
                <p14:cNvContentPartPr/>
                <p14:nvPr/>
              </p14:nvContentPartPr>
              <p14:xfrm>
                <a:off x="9006742" y="1047011"/>
                <a:ext cx="102600" cy="168120"/>
              </p14:xfrm>
            </p:contentPart>
          </mc:Choice>
          <mc:Fallback>
            <p:pic>
              <p:nvPicPr>
                <p:cNvPr id="40" name="Freihand 39">
                  <a:extLst>
                    <a:ext uri="{FF2B5EF4-FFF2-40B4-BE49-F238E27FC236}">
                      <a16:creationId xmlns:a16="http://schemas.microsoft.com/office/drawing/2014/main" id="{BB57E2C1-BD77-AB3D-7111-BC07F206233E}"/>
                    </a:ext>
                  </a:extLst>
                </p:cNvPr>
                <p:cNvPicPr/>
                <p:nvPr/>
              </p:nvPicPr>
              <p:blipFill>
                <a:blip r:embed="rId65"/>
                <a:stretch>
                  <a:fillRect/>
                </a:stretch>
              </p:blipFill>
              <p:spPr>
                <a:xfrm>
                  <a:off x="8997742" y="1038011"/>
                  <a:ext cx="120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701C3B72-41E8-0236-1A8C-A86D1C408785}"/>
                    </a:ext>
                  </a:extLst>
                </p14:cNvPr>
                <p14:cNvContentPartPr/>
                <p14:nvPr/>
              </p14:nvContentPartPr>
              <p14:xfrm>
                <a:off x="9026542" y="1083371"/>
                <a:ext cx="145800" cy="164520"/>
              </p14:xfrm>
            </p:contentPart>
          </mc:Choice>
          <mc:Fallback>
            <p:pic>
              <p:nvPicPr>
                <p:cNvPr id="41" name="Freihand 40">
                  <a:extLst>
                    <a:ext uri="{FF2B5EF4-FFF2-40B4-BE49-F238E27FC236}">
                      <a16:creationId xmlns:a16="http://schemas.microsoft.com/office/drawing/2014/main" id="{701C3B72-41E8-0236-1A8C-A86D1C408785}"/>
                    </a:ext>
                  </a:extLst>
                </p:cNvPr>
                <p:cNvPicPr/>
                <p:nvPr/>
              </p:nvPicPr>
              <p:blipFill>
                <a:blip r:embed="rId67"/>
                <a:stretch>
                  <a:fillRect/>
                </a:stretch>
              </p:blipFill>
              <p:spPr>
                <a:xfrm>
                  <a:off x="9017542" y="1074731"/>
                  <a:ext cx="163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3CB2212B-EFD2-DB0B-AE6E-D0073C1DF387}"/>
                    </a:ext>
                  </a:extLst>
                </p14:cNvPr>
                <p14:cNvContentPartPr/>
                <p14:nvPr/>
              </p14:nvContentPartPr>
              <p14:xfrm>
                <a:off x="8968582" y="1062491"/>
                <a:ext cx="195120" cy="213120"/>
              </p14:xfrm>
            </p:contentPart>
          </mc:Choice>
          <mc:Fallback>
            <p:pic>
              <p:nvPicPr>
                <p:cNvPr id="44" name="Freihand 43">
                  <a:extLst>
                    <a:ext uri="{FF2B5EF4-FFF2-40B4-BE49-F238E27FC236}">
                      <a16:creationId xmlns:a16="http://schemas.microsoft.com/office/drawing/2014/main" id="{3CB2212B-EFD2-DB0B-AE6E-D0073C1DF387}"/>
                    </a:ext>
                  </a:extLst>
                </p:cNvPr>
                <p:cNvPicPr/>
                <p:nvPr/>
              </p:nvPicPr>
              <p:blipFill>
                <a:blip r:embed="rId69"/>
                <a:stretch>
                  <a:fillRect/>
                </a:stretch>
              </p:blipFill>
              <p:spPr>
                <a:xfrm>
                  <a:off x="8959942" y="1053851"/>
                  <a:ext cx="212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E857667B-14A5-24EC-B91D-32DB217B4674}"/>
                    </a:ext>
                  </a:extLst>
                </p14:cNvPr>
                <p14:cNvContentPartPr/>
                <p14:nvPr/>
              </p14:nvContentPartPr>
              <p14:xfrm>
                <a:off x="9238582" y="1161851"/>
                <a:ext cx="10800" cy="12600"/>
              </p14:xfrm>
            </p:contentPart>
          </mc:Choice>
          <mc:Fallback>
            <p:pic>
              <p:nvPicPr>
                <p:cNvPr id="45" name="Freihand 44">
                  <a:extLst>
                    <a:ext uri="{FF2B5EF4-FFF2-40B4-BE49-F238E27FC236}">
                      <a16:creationId xmlns:a16="http://schemas.microsoft.com/office/drawing/2014/main" id="{E857667B-14A5-24EC-B91D-32DB217B4674}"/>
                    </a:ext>
                  </a:extLst>
                </p:cNvPr>
                <p:cNvPicPr/>
                <p:nvPr/>
              </p:nvPicPr>
              <p:blipFill>
                <a:blip r:embed="rId71"/>
                <a:stretch>
                  <a:fillRect/>
                </a:stretch>
              </p:blipFill>
              <p:spPr>
                <a:xfrm>
                  <a:off x="9229942" y="1152851"/>
                  <a:ext cx="28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9F114C95-C5BE-3C32-D9B1-061257773EDD}"/>
                    </a:ext>
                  </a:extLst>
                </p14:cNvPr>
                <p14:cNvContentPartPr/>
                <p14:nvPr/>
              </p14:nvContentPartPr>
              <p14:xfrm>
                <a:off x="9303382" y="922811"/>
                <a:ext cx="129240" cy="211320"/>
              </p14:xfrm>
            </p:contentPart>
          </mc:Choice>
          <mc:Fallback>
            <p:pic>
              <p:nvPicPr>
                <p:cNvPr id="46" name="Freihand 45">
                  <a:extLst>
                    <a:ext uri="{FF2B5EF4-FFF2-40B4-BE49-F238E27FC236}">
                      <a16:creationId xmlns:a16="http://schemas.microsoft.com/office/drawing/2014/main" id="{9F114C95-C5BE-3C32-D9B1-061257773EDD}"/>
                    </a:ext>
                  </a:extLst>
                </p:cNvPr>
                <p:cNvPicPr/>
                <p:nvPr/>
              </p:nvPicPr>
              <p:blipFill>
                <a:blip r:embed="rId73"/>
                <a:stretch>
                  <a:fillRect/>
                </a:stretch>
              </p:blipFill>
              <p:spPr>
                <a:xfrm>
                  <a:off x="9294382" y="914171"/>
                  <a:ext cx="146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358DA6C5-561E-8570-1A0E-24773825E46D}"/>
                    </a:ext>
                  </a:extLst>
                </p14:cNvPr>
                <p14:cNvContentPartPr/>
                <p14:nvPr/>
              </p14:nvContentPartPr>
              <p14:xfrm>
                <a:off x="9454942" y="996611"/>
                <a:ext cx="10800" cy="44640"/>
              </p14:xfrm>
            </p:contentPart>
          </mc:Choice>
          <mc:Fallback>
            <p:pic>
              <p:nvPicPr>
                <p:cNvPr id="47" name="Freihand 46">
                  <a:extLst>
                    <a:ext uri="{FF2B5EF4-FFF2-40B4-BE49-F238E27FC236}">
                      <a16:creationId xmlns:a16="http://schemas.microsoft.com/office/drawing/2014/main" id="{358DA6C5-561E-8570-1A0E-24773825E46D}"/>
                    </a:ext>
                  </a:extLst>
                </p:cNvPr>
                <p:cNvPicPr/>
                <p:nvPr/>
              </p:nvPicPr>
              <p:blipFill>
                <a:blip r:embed="rId75"/>
                <a:stretch>
                  <a:fillRect/>
                </a:stretch>
              </p:blipFill>
              <p:spPr>
                <a:xfrm>
                  <a:off x="9445942" y="987971"/>
                  <a:ext cx="28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2251B23B-3AFD-872F-FD14-D973860E4905}"/>
                    </a:ext>
                  </a:extLst>
                </p14:cNvPr>
                <p14:cNvContentPartPr/>
                <p14:nvPr/>
              </p14:nvContentPartPr>
              <p14:xfrm>
                <a:off x="9471862" y="937211"/>
                <a:ext cx="96480" cy="225360"/>
              </p14:xfrm>
            </p:contentPart>
          </mc:Choice>
          <mc:Fallback>
            <p:pic>
              <p:nvPicPr>
                <p:cNvPr id="48" name="Freihand 47">
                  <a:extLst>
                    <a:ext uri="{FF2B5EF4-FFF2-40B4-BE49-F238E27FC236}">
                      <a16:creationId xmlns:a16="http://schemas.microsoft.com/office/drawing/2014/main" id="{2251B23B-3AFD-872F-FD14-D973860E4905}"/>
                    </a:ext>
                  </a:extLst>
                </p:cNvPr>
                <p:cNvPicPr/>
                <p:nvPr/>
              </p:nvPicPr>
              <p:blipFill>
                <a:blip r:embed="rId77"/>
                <a:stretch>
                  <a:fillRect/>
                </a:stretch>
              </p:blipFill>
              <p:spPr>
                <a:xfrm>
                  <a:off x="9463222" y="928571"/>
                  <a:ext cx="114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4951254B-513F-53BF-EBD7-5A65040751C6}"/>
                    </a:ext>
                  </a:extLst>
                </p14:cNvPr>
                <p14:cNvContentPartPr/>
                <p14:nvPr/>
              </p14:nvContentPartPr>
              <p14:xfrm>
                <a:off x="9618742" y="724451"/>
                <a:ext cx="257400" cy="294840"/>
              </p14:xfrm>
            </p:contentPart>
          </mc:Choice>
          <mc:Fallback>
            <p:pic>
              <p:nvPicPr>
                <p:cNvPr id="49" name="Freihand 48">
                  <a:extLst>
                    <a:ext uri="{FF2B5EF4-FFF2-40B4-BE49-F238E27FC236}">
                      <a16:creationId xmlns:a16="http://schemas.microsoft.com/office/drawing/2014/main" id="{4951254B-513F-53BF-EBD7-5A65040751C6}"/>
                    </a:ext>
                  </a:extLst>
                </p:cNvPr>
                <p:cNvPicPr/>
                <p:nvPr/>
              </p:nvPicPr>
              <p:blipFill>
                <a:blip r:embed="rId79"/>
                <a:stretch>
                  <a:fillRect/>
                </a:stretch>
              </p:blipFill>
              <p:spPr>
                <a:xfrm>
                  <a:off x="9609742" y="715811"/>
                  <a:ext cx="275040" cy="312480"/>
                </a:xfrm>
                <a:prstGeom prst="rect">
                  <a:avLst/>
                </a:prstGeom>
              </p:spPr>
            </p:pic>
          </mc:Fallback>
        </mc:AlternateContent>
      </p:grpSp>
    </p:spTree>
    <p:extLst>
      <p:ext uri="{BB962C8B-B14F-4D97-AF65-F5344CB8AC3E}">
        <p14:creationId xmlns:p14="http://schemas.microsoft.com/office/powerpoint/2010/main" val="160597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97393" y="2311"/>
            <a:ext cx="7597213" cy="333139"/>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Medianwähler</a:t>
            </a:r>
            <a:endParaRPr sz="290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hteck 2"/>
              <p:cNvSpPr/>
              <p:nvPr/>
            </p:nvSpPr>
            <p:spPr>
              <a:xfrm>
                <a:off x="229977" y="279483"/>
                <a:ext cx="11363092" cy="1752517"/>
              </a:xfrm>
              <a:prstGeom prst="rect">
                <a:avLst/>
              </a:prstGeom>
            </p:spPr>
            <p:txBody>
              <a:bodyPr wrap="square">
                <a:noAutofit/>
              </a:bodyPr>
              <a:lstStyle/>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Gegeben ist eine Menge von </a:t>
                </a:r>
                <a14:m>
                  <m:oMath xmlns:m="http://schemas.openxmlformats.org/officeDocument/2006/math">
                    <m:r>
                      <a:rPr lang="de-DE" b="0" i="1" smtClean="0">
                        <a:latin typeface="Cambria Math" panose="02040503050406030204" pitchFamily="18" charset="0"/>
                        <a:cs typeface="Times New Roman" panose="02020603050405020304" pitchFamily="18" charset="0"/>
                      </a:rPr>
                      <m:t>𝑛</m:t>
                    </m:r>
                  </m:oMath>
                </a14:m>
                <a:r>
                  <a:rPr lang="de-DE" dirty="0">
                    <a:latin typeface="Times New Roman" panose="02020603050405020304" pitchFamily="18" charset="0"/>
                    <a:cs typeface="Times New Roman" panose="02020603050405020304" pitchFamily="18" charset="0"/>
                  </a:rPr>
                  <a:t> Wählern mit der jeweils meistgeschätzten Alternativen des Wählers </a:t>
                </a:r>
                <a14:m>
                  <m:oMath xmlns:m="http://schemas.openxmlformats.org/officeDocument/2006/math">
                    <m:r>
                      <a:rPr lang="de-DE" b="0" i="1" smtClean="0">
                        <a:latin typeface="Cambria Math" panose="02040503050406030204" pitchFamily="18" charset="0"/>
                        <a:cs typeface="Times New Roman" panose="02020603050405020304" pitchFamily="18" charset="0"/>
                      </a:rPr>
                      <m:t>𝑖</m:t>
                    </m:r>
                  </m:oMath>
                </a14:m>
                <a:r>
                  <a:rPr lang="de-DE" dirty="0">
                    <a:latin typeface="Times New Roman" panose="02020603050405020304" pitchFamily="18" charset="0"/>
                    <a:cs typeface="Times New Roman" panose="02020603050405020304" pitchFamily="18" charset="0"/>
                  </a:rPr>
                  <a:t> von </a:t>
                </a:r>
                <a14:m>
                  <m:oMath xmlns:m="http://schemas.openxmlformats.org/officeDocument/2006/math">
                    <m:sSubSup>
                      <m:sSubSupPr>
                        <m:ctrlPr>
                          <a:rPr lang="de-DE" i="1" smtClean="0">
                            <a:latin typeface="Cambria Math" panose="02040503050406030204" pitchFamily="18" charset="0"/>
                            <a:cs typeface="Times New Roman" panose="02020603050405020304" pitchFamily="18" charset="0"/>
                          </a:rPr>
                        </m:ctrlPr>
                      </m:sSubSupPr>
                      <m:e>
                        <m:r>
                          <a:rPr lang="de-DE" b="0" i="1" smtClean="0">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𝑖</m:t>
                        </m:r>
                      </m:sub>
                      <m:sup>
                        <m:r>
                          <a:rPr lang="de-DE" b="0" i="1" smtClean="0">
                            <a:latin typeface="Cambria Math" panose="02040503050406030204" pitchFamily="18" charset="0"/>
                            <a:cs typeface="Times New Roman" panose="02020603050405020304" pitchFamily="18" charset="0"/>
                          </a:rPr>
                          <m:t>∗</m:t>
                        </m:r>
                      </m:sup>
                    </m:sSubSup>
                  </m:oMath>
                </a14:m>
                <a:r>
                  <a:rPr lang="de-DE" dirty="0">
                    <a:latin typeface="Times New Roman" panose="02020603050405020304" pitchFamily="18" charset="0"/>
                    <a:cs typeface="Times New Roman" panose="02020603050405020304" pitchFamily="18" charset="0"/>
                  </a:rPr>
                  <a:t> einer eindimensionalen Politikentscheidung </a:t>
                </a:r>
                <a14:m>
                  <m:oMath xmlns:m="http://schemas.openxmlformats.org/officeDocument/2006/math">
                    <m:r>
                      <m:rPr>
                        <m:nor/>
                      </m:rPr>
                      <a:rPr lang="de-DE" b="0" i="0" smtClean="0">
                        <a:latin typeface="Cambria Math" panose="02040503050406030204" pitchFamily="18" charset="0"/>
                        <a:cs typeface="Times New Roman" panose="02020603050405020304" pitchFamily="18" charset="0"/>
                      </a:rPr>
                      <m:t>x</m:t>
                    </m: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ϵ</m:t>
                    </m: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bar>
                      <m:barPr>
                        <m:ctrlPr>
                          <a:rPr lang="de-DE" b="0" i="1" smtClean="0">
                            <a:latin typeface="Cambria Math" panose="02040503050406030204" pitchFamily="18" charset="0"/>
                            <a:ea typeface="Cambria Math" panose="02040503050406030204" pitchFamily="18" charset="0"/>
                            <a:cs typeface="Times New Roman" panose="02020603050405020304" pitchFamily="18" charset="0"/>
                          </a:rPr>
                        </m:ctrlPr>
                      </m:barPr>
                      <m:e>
                        <m:r>
                          <a:rPr lang="de-DE" b="0" i="1" smtClean="0">
                            <a:latin typeface="Cambria Math" panose="02040503050406030204" pitchFamily="18" charset="0"/>
                            <a:ea typeface="Cambria Math" panose="02040503050406030204" pitchFamily="18" charset="0"/>
                            <a:cs typeface="Times New Roman" panose="02020603050405020304" pitchFamily="18" charset="0"/>
                          </a:rPr>
                          <m:t>𝑥</m:t>
                        </m:r>
                      </m:e>
                    </m:ba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bar>
                      <m:barPr>
                        <m:pos m:val="top"/>
                        <m:ctrlPr>
                          <a:rPr lang="de-DE" b="0" i="1" smtClean="0">
                            <a:latin typeface="Cambria Math" panose="02040503050406030204" pitchFamily="18" charset="0"/>
                            <a:ea typeface="Cambria Math" panose="02040503050406030204" pitchFamily="18" charset="0"/>
                            <a:cs typeface="Times New Roman" panose="02020603050405020304" pitchFamily="18" charset="0"/>
                          </a:rPr>
                        </m:ctrlPr>
                      </m:barPr>
                      <m:e>
                        <m:r>
                          <a:rPr lang="de-DE" b="0" i="1" smtClean="0">
                            <a:latin typeface="Cambria Math" panose="02040503050406030204" pitchFamily="18" charset="0"/>
                            <a:ea typeface="Cambria Math" panose="02040503050406030204" pitchFamily="18" charset="0"/>
                            <a:cs typeface="Times New Roman" panose="02020603050405020304" pitchFamily="18" charset="0"/>
                          </a:rPr>
                          <m:t>𝑥</m:t>
                        </m:r>
                      </m:e>
                    </m:ba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Man bringe </a:t>
                </a:r>
                <a14:m>
                  <m:oMath xmlns:m="http://schemas.openxmlformats.org/officeDocument/2006/math">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𝑖</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cs typeface="Times New Roman" panose="02020603050405020304" pitchFamily="18" charset="0"/>
                      </a:rPr>
                      <m:t> </m:t>
                    </m:r>
                  </m:oMath>
                </a14:m>
                <a:r>
                  <a:rPr lang="de-DE" dirty="0">
                    <a:latin typeface="Times New Roman" panose="02020603050405020304" pitchFamily="18" charset="0"/>
                    <a:cs typeface="Times New Roman" panose="02020603050405020304" pitchFamily="18" charset="0"/>
                  </a:rPr>
                  <a:t>in eine aufsteigende Reihenfolge</a:t>
                </a:r>
              </a:p>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2</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r>
                        <a:rPr lang="de-DE" b="0" i="0" smtClean="0">
                          <a:latin typeface="Cambria Math" panose="02040503050406030204" pitchFamily="18" charset="0"/>
                          <a:ea typeface="Cambria Math" panose="02040503050406030204" pitchFamily="18" charset="0"/>
                          <a:cs typeface="Times New Roman" panose="02020603050405020304" pitchFamily="18" charset="0"/>
                        </a:rPr>
                        <m:t>…</m:t>
                      </m:r>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𝑛</m:t>
                          </m:r>
                          <m:r>
                            <a:rPr lang="de-DE" b="0" i="1" smtClean="0">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𝑛</m:t>
                          </m:r>
                        </m:sub>
                        <m:sup>
                          <m:r>
                            <a:rPr lang="de-DE" i="1">
                              <a:latin typeface="Cambria Math" panose="02040503050406030204" pitchFamily="18" charset="0"/>
                              <a:cs typeface="Times New Roman" panose="02020603050405020304" pitchFamily="18" charset="0"/>
                            </a:rPr>
                            <m:t>∗</m:t>
                          </m:r>
                        </m:sup>
                      </m:sSubSup>
                    </m:oMath>
                  </m:oMathPara>
                </a14:m>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Der Medianwähler teilt die geordnete Verteilung in zwei gleich große Hälften rechts und links des Medianwählers befinden sich die gleiche Anzahl von Wählern</a:t>
                </a:r>
              </a:p>
            </p:txBody>
          </p:sp>
        </mc:Choice>
        <mc:Fallback xmlns="">
          <p:sp>
            <p:nvSpPr>
              <p:cNvPr id="3" name="Rechteck 2"/>
              <p:cNvSpPr>
                <a:spLocks noRot="1" noChangeAspect="1" noMove="1" noResize="1" noEditPoints="1" noAdjustHandles="1" noChangeArrowheads="1" noChangeShapeType="1" noTextEdit="1"/>
              </p:cNvSpPr>
              <p:nvPr/>
            </p:nvSpPr>
            <p:spPr>
              <a:xfrm>
                <a:off x="229977" y="279483"/>
                <a:ext cx="11363092" cy="1752517"/>
              </a:xfrm>
              <a:prstGeom prst="rect">
                <a:avLst/>
              </a:prstGeom>
              <a:blipFill>
                <a:blip r:embed="rId3"/>
                <a:stretch>
                  <a:fillRect l="-376" t="-2091" b="-5575"/>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1C25EDF9-587E-409B-98CD-FD38F92D9F62}"/>
              </a:ext>
            </a:extLst>
          </p:cNvPr>
          <p:cNvSpPr/>
          <p:nvPr/>
        </p:nvSpPr>
        <p:spPr>
          <a:xfrm>
            <a:off x="229977" y="3430747"/>
            <a:ext cx="1120474" cy="769436"/>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siehe diskretes Beispiel für </a:t>
            </a:r>
            <a:r>
              <a:rPr lang="de-DE" sz="1200" dirty="0" err="1">
                <a:latin typeface="Times New Roman" panose="02020603050405020304" pitchFamily="18" charset="0"/>
                <a:cs typeface="Times New Roman" panose="02020603050405020304" pitchFamily="18" charset="0"/>
              </a:rPr>
              <a:t>eingipflige</a:t>
            </a:r>
            <a:r>
              <a:rPr lang="de-DE" sz="1200" dirty="0">
                <a:latin typeface="Times New Roman" panose="02020603050405020304" pitchFamily="18" charset="0"/>
                <a:cs typeface="Times New Roman" panose="02020603050405020304" pitchFamily="18" charset="0"/>
              </a:rPr>
              <a:t> Präferenzen</a:t>
            </a:r>
          </a:p>
        </p:txBody>
      </p:sp>
      <p:pic>
        <p:nvPicPr>
          <p:cNvPr id="4" name="Grafik 3"/>
          <p:cNvPicPr>
            <a:picLocks noChangeAspect="1"/>
          </p:cNvPicPr>
          <p:nvPr/>
        </p:nvPicPr>
        <p:blipFill>
          <a:blip r:embed="rId4"/>
          <a:stretch>
            <a:fillRect/>
          </a:stretch>
        </p:blipFill>
        <p:spPr>
          <a:xfrm>
            <a:off x="1550784" y="3351523"/>
            <a:ext cx="2238745" cy="969425"/>
          </a:xfrm>
          <a:prstGeom prst="rect">
            <a:avLst/>
          </a:prstGeom>
        </p:spPr>
      </p:pic>
      <p:sp>
        <p:nvSpPr>
          <p:cNvPr id="8" name="Rechteck 7">
            <a:extLst>
              <a:ext uri="{FF2B5EF4-FFF2-40B4-BE49-F238E27FC236}">
                <a16:creationId xmlns:a16="http://schemas.microsoft.com/office/drawing/2014/main" id="{1C25EDF9-587E-409B-98CD-FD38F92D9F62}"/>
              </a:ext>
            </a:extLst>
          </p:cNvPr>
          <p:cNvSpPr/>
          <p:nvPr/>
        </p:nvSpPr>
        <p:spPr>
          <a:xfrm rot="16200000">
            <a:off x="1073837" y="3772739"/>
            <a:ext cx="661891" cy="292001"/>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Wähler</a:t>
            </a:r>
          </a:p>
        </p:txBody>
      </p:sp>
      <p:sp>
        <p:nvSpPr>
          <p:cNvPr id="10" name="Rechteck 9">
            <a:extLst>
              <a:ext uri="{FF2B5EF4-FFF2-40B4-BE49-F238E27FC236}">
                <a16:creationId xmlns:a16="http://schemas.microsoft.com/office/drawing/2014/main" id="{1C25EDF9-587E-409B-98CD-FD38F92D9F62}"/>
              </a:ext>
            </a:extLst>
          </p:cNvPr>
          <p:cNvSpPr/>
          <p:nvPr/>
        </p:nvSpPr>
        <p:spPr>
          <a:xfrm>
            <a:off x="2436003" y="3078847"/>
            <a:ext cx="991639" cy="272676"/>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Alternativen</a:t>
            </a:r>
          </a:p>
        </p:txBody>
      </p:sp>
      <mc:AlternateContent xmlns:mc="http://schemas.openxmlformats.org/markup-compatibility/2006" xmlns:a14="http://schemas.microsoft.com/office/drawing/2010/main">
        <mc:Choice Requires="a14">
          <p:sp>
            <p:nvSpPr>
              <p:cNvPr id="7" name="Rechteck 6"/>
              <p:cNvSpPr/>
              <p:nvPr/>
            </p:nvSpPr>
            <p:spPr>
              <a:xfrm>
                <a:off x="4058492" y="3310052"/>
                <a:ext cx="5738366"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(W1)=10 Mrd. Euro denn u(A1)=10, u(A2)=8 und u(A3)=3</a:t>
                </a:r>
              </a:p>
            </p:txBody>
          </p:sp>
        </mc:Choice>
        <mc:Fallback xmlns="">
          <p:sp>
            <p:nvSpPr>
              <p:cNvPr id="7" name="Rechteck 6"/>
              <p:cNvSpPr>
                <a:spLocks noRot="1" noChangeAspect="1" noMove="1" noResize="1" noEditPoints="1" noAdjustHandles="1" noChangeArrowheads="1" noChangeShapeType="1" noTextEdit="1"/>
              </p:cNvSpPr>
              <p:nvPr/>
            </p:nvSpPr>
            <p:spPr>
              <a:xfrm>
                <a:off x="4058492" y="3310052"/>
                <a:ext cx="5738366" cy="369332"/>
              </a:xfrm>
              <a:prstGeom prst="rect">
                <a:avLst/>
              </a:prstGeom>
              <a:blipFill>
                <a:blip r:embed="rId5"/>
                <a:stretch>
                  <a:fillRect t="-9836" r="-10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Rechteck 12"/>
              <p:cNvSpPr/>
              <p:nvPr/>
            </p:nvSpPr>
            <p:spPr>
              <a:xfrm>
                <a:off x="4068536" y="3588384"/>
                <a:ext cx="4629537"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(W2)=20 denn u(A2)=7, u(A1)=2 und u(A3)=5</a:t>
                </a:r>
              </a:p>
            </p:txBody>
          </p:sp>
        </mc:Choice>
        <mc:Fallback xmlns="">
          <p:sp>
            <p:nvSpPr>
              <p:cNvPr id="13" name="Rechteck 12"/>
              <p:cNvSpPr>
                <a:spLocks noRot="1" noChangeAspect="1" noMove="1" noResize="1" noEditPoints="1" noAdjustHandles="1" noChangeArrowheads="1" noChangeShapeType="1" noTextEdit="1"/>
              </p:cNvSpPr>
              <p:nvPr/>
            </p:nvSpPr>
            <p:spPr>
              <a:xfrm>
                <a:off x="4068536" y="3588384"/>
                <a:ext cx="4629537" cy="369332"/>
              </a:xfrm>
              <a:prstGeom prst="rect">
                <a:avLst/>
              </a:prstGeom>
              <a:blipFill>
                <a:blip r:embed="rId6"/>
                <a:stretch>
                  <a:fillRect t="-10000" r="-395"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4073107" y="3850290"/>
                <a:ext cx="4629537"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(W3)=30 denn u(A3)=9, u(A1)=4 und u(A2)=5</a:t>
                </a:r>
              </a:p>
            </p:txBody>
          </p:sp>
        </mc:Choice>
        <mc:Fallback xmlns="">
          <p:sp>
            <p:nvSpPr>
              <p:cNvPr id="14" name="Rechteck 13"/>
              <p:cNvSpPr>
                <a:spLocks noRot="1" noChangeAspect="1" noMove="1" noResize="1" noEditPoints="1" noAdjustHandles="1" noChangeArrowheads="1" noChangeShapeType="1" noTextEdit="1"/>
              </p:cNvSpPr>
              <p:nvPr/>
            </p:nvSpPr>
            <p:spPr>
              <a:xfrm>
                <a:off x="4073107" y="3850290"/>
                <a:ext cx="4629537" cy="369332"/>
              </a:xfrm>
              <a:prstGeom prst="rect">
                <a:avLst/>
              </a:prstGeom>
              <a:blipFill>
                <a:blip r:embed="rId7"/>
                <a:stretch>
                  <a:fillRect t="-10000" r="-395" b="-2666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5" name="Rechteck 14"/>
              <p:cNvSpPr/>
              <p:nvPr/>
            </p:nvSpPr>
            <p:spPr>
              <a:xfrm>
                <a:off x="625000" y="4565848"/>
                <a:ext cx="7838364" cy="369332"/>
              </a:xfrm>
              <a:prstGeom prst="rect">
                <a:avLst/>
              </a:prstGeom>
            </p:spPr>
            <p:txBody>
              <a:bodyPr wrap="none">
                <a:spAutoFit/>
              </a:bodyPr>
              <a:lstStyle/>
              <a:p>
                <a:r>
                  <a:rPr lang="de-DE" dirty="0"/>
                  <a:t> Die Reihenfolge der besten Alternativen </a:t>
                </a:r>
                <a14:m>
                  <m:oMath xmlns:m="http://schemas.openxmlformats.org/officeDocument/2006/math">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2</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3</m:t>
                        </m:r>
                      </m:sub>
                      <m:sup>
                        <m:r>
                          <a:rPr lang="de-DE" i="1">
                            <a:latin typeface="Cambria Math" panose="02040503050406030204" pitchFamily="18" charset="0"/>
                            <a:cs typeface="Times New Roman" panose="02020603050405020304" pitchFamily="18" charset="0"/>
                          </a:rPr>
                          <m:t>∗</m:t>
                        </m:r>
                      </m:sup>
                    </m:sSubSup>
                  </m:oMath>
                </a14:m>
                <a:r>
                  <a:rPr lang="de-DE" dirty="0"/>
                  <a:t> ergibt sich damit zu 1&lt;2&lt;3</a:t>
                </a:r>
              </a:p>
            </p:txBody>
          </p:sp>
        </mc:Choice>
        <mc:Fallback>
          <p:sp>
            <p:nvSpPr>
              <p:cNvPr id="15" name="Rechteck 14"/>
              <p:cNvSpPr>
                <a:spLocks noRot="1" noChangeAspect="1" noMove="1" noResize="1" noEditPoints="1" noAdjustHandles="1" noChangeArrowheads="1" noChangeShapeType="1" noTextEdit="1"/>
              </p:cNvSpPr>
              <p:nvPr/>
            </p:nvSpPr>
            <p:spPr>
              <a:xfrm>
                <a:off x="625000" y="4565848"/>
                <a:ext cx="7838364" cy="369332"/>
              </a:xfrm>
              <a:prstGeom prst="rect">
                <a:avLst/>
              </a:prstGeom>
              <a:blipFill>
                <a:blip r:embed="rId8"/>
                <a:stretch>
                  <a:fillRect t="-9836" b="-24590"/>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2F93559F-2788-4A8C-A174-2D48AAB8AD73}"/>
              </a:ext>
            </a:extLst>
          </p:cNvPr>
          <p:cNvSpPr txBox="1"/>
          <p:nvPr/>
        </p:nvSpPr>
        <p:spPr>
          <a:xfrm>
            <a:off x="-7157" y="2031999"/>
            <a:ext cx="12199157" cy="87030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Beispiel: 3 Wählergruppen stimmen über die Höhe des Militärhaushaltes ab. Es stehen drei Alternativen A1:=10 Mrd. Euro, A2:=20 Mrd. Euro und A3:= 30 Mrd. Euro zur Abstimmung. In folgender Tabelle sind die Nutzenwerte angegeben, die jeweils die Alternativen den drei Wählergruppen stiften. </a:t>
            </a:r>
          </a:p>
        </p:txBody>
      </p:sp>
      <p:sp>
        <p:nvSpPr>
          <p:cNvPr id="20" name="Rechteck 19">
            <a:extLst>
              <a:ext uri="{FF2B5EF4-FFF2-40B4-BE49-F238E27FC236}">
                <a16:creationId xmlns:a16="http://schemas.microsoft.com/office/drawing/2014/main" id="{6BC92387-1235-4736-8782-6D389CF54BD0}"/>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A41F796-62C6-7653-91D6-3628D2C15C49}"/>
                  </a:ext>
                </a:extLst>
              </p14:cNvPr>
              <p14:cNvContentPartPr/>
              <p14:nvPr/>
            </p14:nvContentPartPr>
            <p14:xfrm>
              <a:off x="3580822" y="1341491"/>
              <a:ext cx="18360" cy="8640"/>
            </p14:xfrm>
          </p:contentPart>
        </mc:Choice>
        <mc:Fallback>
          <p:pic>
            <p:nvPicPr>
              <p:cNvPr id="5" name="Freihand 4">
                <a:extLst>
                  <a:ext uri="{FF2B5EF4-FFF2-40B4-BE49-F238E27FC236}">
                    <a16:creationId xmlns:a16="http://schemas.microsoft.com/office/drawing/2014/main" id="{EA41F796-62C6-7653-91D6-3628D2C15C49}"/>
                  </a:ext>
                </a:extLst>
              </p:cNvPr>
              <p:cNvPicPr/>
              <p:nvPr/>
            </p:nvPicPr>
            <p:blipFill>
              <a:blip r:embed="rId10"/>
              <a:stretch>
                <a:fillRect/>
              </a:stretch>
            </p:blipFill>
            <p:spPr>
              <a:xfrm>
                <a:off x="3572182" y="1332491"/>
                <a:ext cx="36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65CAA4FE-9C6D-C5FB-E9A4-540450F7CB23}"/>
                  </a:ext>
                </a:extLst>
              </p14:cNvPr>
              <p14:cNvContentPartPr/>
              <p14:nvPr/>
            </p14:nvContentPartPr>
            <p14:xfrm>
              <a:off x="4836862" y="330251"/>
              <a:ext cx="2525040" cy="67680"/>
            </p14:xfrm>
          </p:contentPart>
        </mc:Choice>
        <mc:Fallback>
          <p:pic>
            <p:nvPicPr>
              <p:cNvPr id="11" name="Freihand 10">
                <a:extLst>
                  <a:ext uri="{FF2B5EF4-FFF2-40B4-BE49-F238E27FC236}">
                    <a16:creationId xmlns:a16="http://schemas.microsoft.com/office/drawing/2014/main" id="{65CAA4FE-9C6D-C5FB-E9A4-540450F7CB23}"/>
                  </a:ext>
                </a:extLst>
              </p:cNvPr>
              <p:cNvPicPr/>
              <p:nvPr/>
            </p:nvPicPr>
            <p:blipFill>
              <a:blip r:embed="rId12"/>
              <a:stretch>
                <a:fillRect/>
              </a:stretch>
            </p:blipFill>
            <p:spPr>
              <a:xfrm>
                <a:off x="4827862" y="321611"/>
                <a:ext cx="2542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29247076-0DBA-E643-B5A8-F9845C9FD6BD}"/>
                  </a:ext>
                </a:extLst>
              </p14:cNvPr>
              <p14:cNvContentPartPr/>
              <p14:nvPr/>
            </p14:nvContentPartPr>
            <p14:xfrm>
              <a:off x="4042342" y="861251"/>
              <a:ext cx="1003680" cy="75960"/>
            </p14:xfrm>
          </p:contentPart>
        </mc:Choice>
        <mc:Fallback>
          <p:pic>
            <p:nvPicPr>
              <p:cNvPr id="12" name="Freihand 11">
                <a:extLst>
                  <a:ext uri="{FF2B5EF4-FFF2-40B4-BE49-F238E27FC236}">
                    <a16:creationId xmlns:a16="http://schemas.microsoft.com/office/drawing/2014/main" id="{29247076-0DBA-E643-B5A8-F9845C9FD6BD}"/>
                  </a:ext>
                </a:extLst>
              </p:cNvPr>
              <p:cNvPicPr/>
              <p:nvPr/>
            </p:nvPicPr>
            <p:blipFill>
              <a:blip r:embed="rId14"/>
              <a:stretch>
                <a:fillRect/>
              </a:stretch>
            </p:blipFill>
            <p:spPr>
              <a:xfrm>
                <a:off x="4033702" y="852251"/>
                <a:ext cx="1021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37ED33A9-8A45-4408-A7F6-CE27C10E0A53}"/>
                  </a:ext>
                </a:extLst>
              </p14:cNvPr>
              <p14:cNvContentPartPr/>
              <p14:nvPr/>
            </p14:nvContentPartPr>
            <p14:xfrm>
              <a:off x="5027662" y="4932851"/>
              <a:ext cx="244800" cy="91440"/>
            </p14:xfrm>
          </p:contentPart>
        </mc:Choice>
        <mc:Fallback>
          <p:pic>
            <p:nvPicPr>
              <p:cNvPr id="16" name="Freihand 15">
                <a:extLst>
                  <a:ext uri="{FF2B5EF4-FFF2-40B4-BE49-F238E27FC236}">
                    <a16:creationId xmlns:a16="http://schemas.microsoft.com/office/drawing/2014/main" id="{37ED33A9-8A45-4408-A7F6-CE27C10E0A53}"/>
                  </a:ext>
                </a:extLst>
              </p:cNvPr>
              <p:cNvPicPr/>
              <p:nvPr/>
            </p:nvPicPr>
            <p:blipFill>
              <a:blip r:embed="rId16"/>
              <a:stretch>
                <a:fillRect/>
              </a:stretch>
            </p:blipFill>
            <p:spPr>
              <a:xfrm>
                <a:off x="5018662" y="4923851"/>
                <a:ext cx="262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1F2392E2-0AE7-D71B-AC71-4C08F3D118CF}"/>
                  </a:ext>
                </a:extLst>
              </p14:cNvPr>
              <p14:cNvContentPartPr/>
              <p14:nvPr/>
            </p14:nvContentPartPr>
            <p14:xfrm>
              <a:off x="2715382" y="4901531"/>
              <a:ext cx="1565640" cy="123840"/>
            </p14:xfrm>
          </p:contentPart>
        </mc:Choice>
        <mc:Fallback>
          <p:pic>
            <p:nvPicPr>
              <p:cNvPr id="17" name="Freihand 16">
                <a:extLst>
                  <a:ext uri="{FF2B5EF4-FFF2-40B4-BE49-F238E27FC236}">
                    <a16:creationId xmlns:a16="http://schemas.microsoft.com/office/drawing/2014/main" id="{1F2392E2-0AE7-D71B-AC71-4C08F3D118CF}"/>
                  </a:ext>
                </a:extLst>
              </p:cNvPr>
              <p:cNvPicPr/>
              <p:nvPr/>
            </p:nvPicPr>
            <p:blipFill>
              <a:blip r:embed="rId18"/>
              <a:stretch>
                <a:fillRect/>
              </a:stretch>
            </p:blipFill>
            <p:spPr>
              <a:xfrm>
                <a:off x="2706382" y="4892531"/>
                <a:ext cx="1583280" cy="141480"/>
              </a:xfrm>
              <a:prstGeom prst="rect">
                <a:avLst/>
              </a:prstGeom>
            </p:spPr>
          </p:pic>
        </mc:Fallback>
      </mc:AlternateContent>
      <p:grpSp>
        <p:nvGrpSpPr>
          <p:cNvPr id="22" name="Gruppieren 21">
            <a:extLst>
              <a:ext uri="{FF2B5EF4-FFF2-40B4-BE49-F238E27FC236}">
                <a16:creationId xmlns:a16="http://schemas.microsoft.com/office/drawing/2014/main" id="{961CD00B-6514-8C3D-08AA-8EB21431B9FE}"/>
              </a:ext>
            </a:extLst>
          </p:cNvPr>
          <p:cNvGrpSpPr/>
          <p:nvPr/>
        </p:nvGrpSpPr>
        <p:grpSpPr>
          <a:xfrm>
            <a:off x="2553022" y="5385011"/>
            <a:ext cx="294480" cy="200520"/>
            <a:chOff x="2553022" y="5385011"/>
            <a:chExt cx="294480" cy="200520"/>
          </a:xfrm>
        </p:grpSpPr>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0534E03C-8B84-34E4-52D7-DB0732095A72}"/>
                    </a:ext>
                  </a:extLst>
                </p14:cNvPr>
                <p14:cNvContentPartPr/>
                <p14:nvPr/>
              </p14:nvContentPartPr>
              <p14:xfrm>
                <a:off x="2553022" y="5487971"/>
                <a:ext cx="207360" cy="18720"/>
              </p14:xfrm>
            </p:contentPart>
          </mc:Choice>
          <mc:Fallback>
            <p:pic>
              <p:nvPicPr>
                <p:cNvPr id="18" name="Freihand 17">
                  <a:extLst>
                    <a:ext uri="{FF2B5EF4-FFF2-40B4-BE49-F238E27FC236}">
                      <a16:creationId xmlns:a16="http://schemas.microsoft.com/office/drawing/2014/main" id="{0534E03C-8B84-34E4-52D7-DB0732095A72}"/>
                    </a:ext>
                  </a:extLst>
                </p:cNvPr>
                <p:cNvPicPr/>
                <p:nvPr/>
              </p:nvPicPr>
              <p:blipFill>
                <a:blip r:embed="rId20"/>
                <a:stretch>
                  <a:fillRect/>
                </a:stretch>
              </p:blipFill>
              <p:spPr>
                <a:xfrm>
                  <a:off x="2544382" y="5479331"/>
                  <a:ext cx="225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1F8369C4-B1B8-68C5-A272-E6EEB643DDB9}"/>
                    </a:ext>
                  </a:extLst>
                </p14:cNvPr>
                <p14:cNvContentPartPr/>
                <p14:nvPr/>
              </p14:nvContentPartPr>
              <p14:xfrm>
                <a:off x="2573902" y="5547731"/>
                <a:ext cx="202320" cy="37080"/>
              </p14:xfrm>
            </p:contentPart>
          </mc:Choice>
          <mc:Fallback>
            <p:pic>
              <p:nvPicPr>
                <p:cNvPr id="19" name="Freihand 18">
                  <a:extLst>
                    <a:ext uri="{FF2B5EF4-FFF2-40B4-BE49-F238E27FC236}">
                      <a16:creationId xmlns:a16="http://schemas.microsoft.com/office/drawing/2014/main" id="{1F8369C4-B1B8-68C5-A272-E6EEB643DDB9}"/>
                    </a:ext>
                  </a:extLst>
                </p:cNvPr>
                <p:cNvPicPr/>
                <p:nvPr/>
              </p:nvPicPr>
              <p:blipFill>
                <a:blip r:embed="rId22"/>
                <a:stretch>
                  <a:fillRect/>
                </a:stretch>
              </p:blipFill>
              <p:spPr>
                <a:xfrm>
                  <a:off x="2564902" y="5538731"/>
                  <a:ext cx="219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671AE3DF-9DA2-137F-368B-0DB3B68093BB}"/>
                    </a:ext>
                  </a:extLst>
                </p14:cNvPr>
                <p14:cNvContentPartPr/>
                <p14:nvPr/>
              </p14:nvContentPartPr>
              <p14:xfrm>
                <a:off x="2765422" y="5385011"/>
                <a:ext cx="82080" cy="200520"/>
              </p14:xfrm>
            </p:contentPart>
          </mc:Choice>
          <mc:Fallback>
            <p:pic>
              <p:nvPicPr>
                <p:cNvPr id="21" name="Freihand 20">
                  <a:extLst>
                    <a:ext uri="{FF2B5EF4-FFF2-40B4-BE49-F238E27FC236}">
                      <a16:creationId xmlns:a16="http://schemas.microsoft.com/office/drawing/2014/main" id="{671AE3DF-9DA2-137F-368B-0DB3B68093BB}"/>
                    </a:ext>
                  </a:extLst>
                </p:cNvPr>
                <p:cNvPicPr/>
                <p:nvPr/>
              </p:nvPicPr>
              <p:blipFill>
                <a:blip r:embed="rId24"/>
                <a:stretch>
                  <a:fillRect/>
                </a:stretch>
              </p:blipFill>
              <p:spPr>
                <a:xfrm>
                  <a:off x="2756782" y="5376371"/>
                  <a:ext cx="99720" cy="218160"/>
                </a:xfrm>
                <a:prstGeom prst="rect">
                  <a:avLst/>
                </a:prstGeom>
              </p:spPr>
            </p:pic>
          </mc:Fallback>
        </mc:AlternateContent>
      </p:grpSp>
      <p:grpSp>
        <p:nvGrpSpPr>
          <p:cNvPr id="49" name="Gruppieren 48">
            <a:extLst>
              <a:ext uri="{FF2B5EF4-FFF2-40B4-BE49-F238E27FC236}">
                <a16:creationId xmlns:a16="http://schemas.microsoft.com/office/drawing/2014/main" id="{2D28575E-AC8B-98CB-F6C0-69A4B5FBEEE0}"/>
              </a:ext>
            </a:extLst>
          </p:cNvPr>
          <p:cNvGrpSpPr/>
          <p:nvPr/>
        </p:nvGrpSpPr>
        <p:grpSpPr>
          <a:xfrm>
            <a:off x="3076822" y="5135531"/>
            <a:ext cx="2282040" cy="380520"/>
            <a:chOff x="3076822" y="5135531"/>
            <a:chExt cx="2282040" cy="380520"/>
          </a:xfrm>
        </p:grpSpPr>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374BD4C1-DAD6-5A55-6F43-C35A701B77A5}"/>
                    </a:ext>
                  </a:extLst>
                </p14:cNvPr>
                <p14:cNvContentPartPr/>
                <p14:nvPr/>
              </p14:nvContentPartPr>
              <p14:xfrm>
                <a:off x="3076822" y="5335691"/>
                <a:ext cx="124560" cy="180360"/>
              </p14:xfrm>
            </p:contentPart>
          </mc:Choice>
          <mc:Fallback>
            <p:pic>
              <p:nvPicPr>
                <p:cNvPr id="23" name="Freihand 22">
                  <a:extLst>
                    <a:ext uri="{FF2B5EF4-FFF2-40B4-BE49-F238E27FC236}">
                      <a16:creationId xmlns:a16="http://schemas.microsoft.com/office/drawing/2014/main" id="{374BD4C1-DAD6-5A55-6F43-C35A701B77A5}"/>
                    </a:ext>
                  </a:extLst>
                </p:cNvPr>
                <p:cNvPicPr/>
                <p:nvPr/>
              </p:nvPicPr>
              <p:blipFill>
                <a:blip r:embed="rId26"/>
                <a:stretch>
                  <a:fillRect/>
                </a:stretch>
              </p:blipFill>
              <p:spPr>
                <a:xfrm>
                  <a:off x="3067822" y="5326691"/>
                  <a:ext cx="142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F38C6CF8-4557-D60C-6D57-1B7356EF002A}"/>
                    </a:ext>
                  </a:extLst>
                </p14:cNvPr>
                <p14:cNvContentPartPr/>
                <p14:nvPr/>
              </p14:nvContentPartPr>
              <p14:xfrm>
                <a:off x="3253222" y="5260451"/>
                <a:ext cx="365040" cy="248760"/>
              </p14:xfrm>
            </p:contentPart>
          </mc:Choice>
          <mc:Fallback>
            <p:pic>
              <p:nvPicPr>
                <p:cNvPr id="24" name="Freihand 23">
                  <a:extLst>
                    <a:ext uri="{FF2B5EF4-FFF2-40B4-BE49-F238E27FC236}">
                      <a16:creationId xmlns:a16="http://schemas.microsoft.com/office/drawing/2014/main" id="{F38C6CF8-4557-D60C-6D57-1B7356EF002A}"/>
                    </a:ext>
                  </a:extLst>
                </p:cNvPr>
                <p:cNvPicPr/>
                <p:nvPr/>
              </p:nvPicPr>
              <p:blipFill>
                <a:blip r:embed="rId28"/>
                <a:stretch>
                  <a:fillRect/>
                </a:stretch>
              </p:blipFill>
              <p:spPr>
                <a:xfrm>
                  <a:off x="3244582" y="5251811"/>
                  <a:ext cx="382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8EED66DE-316E-5C01-669D-93F2E5606418}"/>
                    </a:ext>
                  </a:extLst>
                </p14:cNvPr>
                <p14:cNvContentPartPr/>
                <p14:nvPr/>
              </p14:nvContentPartPr>
              <p14:xfrm>
                <a:off x="3429262" y="5283851"/>
                <a:ext cx="19440" cy="1800"/>
              </p14:xfrm>
            </p:contentPart>
          </mc:Choice>
          <mc:Fallback>
            <p:pic>
              <p:nvPicPr>
                <p:cNvPr id="25" name="Freihand 24">
                  <a:extLst>
                    <a:ext uri="{FF2B5EF4-FFF2-40B4-BE49-F238E27FC236}">
                      <a16:creationId xmlns:a16="http://schemas.microsoft.com/office/drawing/2014/main" id="{8EED66DE-316E-5C01-669D-93F2E5606418}"/>
                    </a:ext>
                  </a:extLst>
                </p:cNvPr>
                <p:cNvPicPr/>
                <p:nvPr/>
              </p:nvPicPr>
              <p:blipFill>
                <a:blip r:embed="rId30"/>
                <a:stretch>
                  <a:fillRect/>
                </a:stretch>
              </p:blipFill>
              <p:spPr>
                <a:xfrm>
                  <a:off x="3420262" y="5274851"/>
                  <a:ext cx="37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7D37C048-83A5-3F09-F1F4-04D5E55472B0}"/>
                    </a:ext>
                  </a:extLst>
                </p14:cNvPr>
                <p14:cNvContentPartPr/>
                <p14:nvPr/>
              </p14:nvContentPartPr>
              <p14:xfrm>
                <a:off x="3828862" y="5386811"/>
                <a:ext cx="22680" cy="107280"/>
              </p14:xfrm>
            </p:contentPart>
          </mc:Choice>
          <mc:Fallback>
            <p:pic>
              <p:nvPicPr>
                <p:cNvPr id="26" name="Freihand 25">
                  <a:extLst>
                    <a:ext uri="{FF2B5EF4-FFF2-40B4-BE49-F238E27FC236}">
                      <a16:creationId xmlns:a16="http://schemas.microsoft.com/office/drawing/2014/main" id="{7D37C048-83A5-3F09-F1F4-04D5E55472B0}"/>
                    </a:ext>
                  </a:extLst>
                </p:cNvPr>
                <p:cNvPicPr/>
                <p:nvPr/>
              </p:nvPicPr>
              <p:blipFill>
                <a:blip r:embed="rId32"/>
                <a:stretch>
                  <a:fillRect/>
                </a:stretch>
              </p:blipFill>
              <p:spPr>
                <a:xfrm>
                  <a:off x="3820222" y="5378171"/>
                  <a:ext cx="40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DFF208AE-8277-5D44-FAE1-9BCEA6D8CDCA}"/>
                    </a:ext>
                  </a:extLst>
                </p14:cNvPr>
                <p14:cNvContentPartPr/>
                <p14:nvPr/>
              </p14:nvContentPartPr>
              <p14:xfrm>
                <a:off x="3800062" y="5318411"/>
                <a:ext cx="11160" cy="8640"/>
              </p14:xfrm>
            </p:contentPart>
          </mc:Choice>
          <mc:Fallback>
            <p:pic>
              <p:nvPicPr>
                <p:cNvPr id="27" name="Freihand 26">
                  <a:extLst>
                    <a:ext uri="{FF2B5EF4-FFF2-40B4-BE49-F238E27FC236}">
                      <a16:creationId xmlns:a16="http://schemas.microsoft.com/office/drawing/2014/main" id="{DFF208AE-8277-5D44-FAE1-9BCEA6D8CDCA}"/>
                    </a:ext>
                  </a:extLst>
                </p:cNvPr>
                <p:cNvPicPr/>
                <p:nvPr/>
              </p:nvPicPr>
              <p:blipFill>
                <a:blip r:embed="rId34"/>
                <a:stretch>
                  <a:fillRect/>
                </a:stretch>
              </p:blipFill>
              <p:spPr>
                <a:xfrm>
                  <a:off x="3791422" y="5309411"/>
                  <a:ext cx="28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9A1D290B-B0D3-6732-F6D2-33C76C215E04}"/>
                    </a:ext>
                  </a:extLst>
                </p14:cNvPr>
                <p14:cNvContentPartPr/>
                <p14:nvPr/>
              </p14:nvContentPartPr>
              <p14:xfrm>
                <a:off x="3911662" y="5369891"/>
                <a:ext cx="76320" cy="124200"/>
              </p14:xfrm>
            </p:contentPart>
          </mc:Choice>
          <mc:Fallback>
            <p:pic>
              <p:nvPicPr>
                <p:cNvPr id="28" name="Freihand 27">
                  <a:extLst>
                    <a:ext uri="{FF2B5EF4-FFF2-40B4-BE49-F238E27FC236}">
                      <a16:creationId xmlns:a16="http://schemas.microsoft.com/office/drawing/2014/main" id="{9A1D290B-B0D3-6732-F6D2-33C76C215E04}"/>
                    </a:ext>
                  </a:extLst>
                </p:cNvPr>
                <p:cNvPicPr/>
                <p:nvPr/>
              </p:nvPicPr>
              <p:blipFill>
                <a:blip r:embed="rId36"/>
                <a:stretch>
                  <a:fillRect/>
                </a:stretch>
              </p:blipFill>
              <p:spPr>
                <a:xfrm>
                  <a:off x="3903022" y="5361251"/>
                  <a:ext cx="93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F1D53D65-D7CF-71EE-3BD0-84EB9075D32E}"/>
                    </a:ext>
                  </a:extLst>
                </p14:cNvPr>
                <p14:cNvContentPartPr/>
                <p14:nvPr/>
              </p14:nvContentPartPr>
              <p14:xfrm>
                <a:off x="3995902" y="5239931"/>
                <a:ext cx="134640" cy="212400"/>
              </p14:xfrm>
            </p:contentPart>
          </mc:Choice>
          <mc:Fallback>
            <p:pic>
              <p:nvPicPr>
                <p:cNvPr id="29" name="Freihand 28">
                  <a:extLst>
                    <a:ext uri="{FF2B5EF4-FFF2-40B4-BE49-F238E27FC236}">
                      <a16:creationId xmlns:a16="http://schemas.microsoft.com/office/drawing/2014/main" id="{F1D53D65-D7CF-71EE-3BD0-84EB9075D32E}"/>
                    </a:ext>
                  </a:extLst>
                </p:cNvPr>
                <p:cNvPicPr/>
                <p:nvPr/>
              </p:nvPicPr>
              <p:blipFill>
                <a:blip r:embed="rId38"/>
                <a:stretch>
                  <a:fillRect/>
                </a:stretch>
              </p:blipFill>
              <p:spPr>
                <a:xfrm>
                  <a:off x="3987262" y="5231291"/>
                  <a:ext cx="1522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19A0B1EB-FE2F-48EC-74E3-2007C036994C}"/>
                    </a:ext>
                  </a:extLst>
                </p14:cNvPr>
                <p14:cNvContentPartPr/>
                <p14:nvPr/>
              </p14:nvContentPartPr>
              <p14:xfrm>
                <a:off x="4273102" y="5227331"/>
                <a:ext cx="239400" cy="241920"/>
              </p14:xfrm>
            </p:contentPart>
          </mc:Choice>
          <mc:Fallback>
            <p:pic>
              <p:nvPicPr>
                <p:cNvPr id="30" name="Freihand 29">
                  <a:extLst>
                    <a:ext uri="{FF2B5EF4-FFF2-40B4-BE49-F238E27FC236}">
                      <a16:creationId xmlns:a16="http://schemas.microsoft.com/office/drawing/2014/main" id="{19A0B1EB-FE2F-48EC-74E3-2007C036994C}"/>
                    </a:ext>
                  </a:extLst>
                </p:cNvPr>
                <p:cNvPicPr/>
                <p:nvPr/>
              </p:nvPicPr>
              <p:blipFill>
                <a:blip r:embed="rId40"/>
                <a:stretch>
                  <a:fillRect/>
                </a:stretch>
              </p:blipFill>
              <p:spPr>
                <a:xfrm>
                  <a:off x="4264102" y="5218331"/>
                  <a:ext cx="257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926F6AFC-F4AB-F9A9-38DB-9A60613EBC55}"/>
                    </a:ext>
                  </a:extLst>
                </p14:cNvPr>
                <p14:cNvContentPartPr/>
                <p14:nvPr/>
              </p14:nvContentPartPr>
              <p14:xfrm>
                <a:off x="4568302" y="5304371"/>
                <a:ext cx="92160" cy="117720"/>
              </p14:xfrm>
            </p:contentPart>
          </mc:Choice>
          <mc:Fallback>
            <p:pic>
              <p:nvPicPr>
                <p:cNvPr id="31" name="Freihand 30">
                  <a:extLst>
                    <a:ext uri="{FF2B5EF4-FFF2-40B4-BE49-F238E27FC236}">
                      <a16:creationId xmlns:a16="http://schemas.microsoft.com/office/drawing/2014/main" id="{926F6AFC-F4AB-F9A9-38DB-9A60613EBC55}"/>
                    </a:ext>
                  </a:extLst>
                </p:cNvPr>
                <p:cNvPicPr/>
                <p:nvPr/>
              </p:nvPicPr>
              <p:blipFill>
                <a:blip r:embed="rId42"/>
                <a:stretch>
                  <a:fillRect/>
                </a:stretch>
              </p:blipFill>
              <p:spPr>
                <a:xfrm>
                  <a:off x="4559662" y="5295371"/>
                  <a:ext cx="109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2B4FC540-E8AA-9FEC-EAEC-1AFE25394631}"/>
                    </a:ext>
                  </a:extLst>
                </p14:cNvPr>
                <p14:cNvContentPartPr/>
                <p14:nvPr/>
              </p14:nvContentPartPr>
              <p14:xfrm>
                <a:off x="4669102" y="5229851"/>
                <a:ext cx="121680" cy="170280"/>
              </p14:xfrm>
            </p:contentPart>
          </mc:Choice>
          <mc:Fallback>
            <p:pic>
              <p:nvPicPr>
                <p:cNvPr id="32" name="Freihand 31">
                  <a:extLst>
                    <a:ext uri="{FF2B5EF4-FFF2-40B4-BE49-F238E27FC236}">
                      <a16:creationId xmlns:a16="http://schemas.microsoft.com/office/drawing/2014/main" id="{2B4FC540-E8AA-9FEC-EAEC-1AFE25394631}"/>
                    </a:ext>
                  </a:extLst>
                </p:cNvPr>
                <p:cNvPicPr/>
                <p:nvPr/>
              </p:nvPicPr>
              <p:blipFill>
                <a:blip r:embed="rId44"/>
                <a:stretch>
                  <a:fillRect/>
                </a:stretch>
              </p:blipFill>
              <p:spPr>
                <a:xfrm>
                  <a:off x="4660102" y="5221211"/>
                  <a:ext cx="139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5458F07D-4C43-9090-223B-19D761129E72}"/>
                    </a:ext>
                  </a:extLst>
                </p14:cNvPr>
                <p14:cNvContentPartPr/>
                <p14:nvPr/>
              </p14:nvContentPartPr>
              <p14:xfrm>
                <a:off x="4846942" y="5135531"/>
                <a:ext cx="24120" cy="248040"/>
              </p14:xfrm>
            </p:contentPart>
          </mc:Choice>
          <mc:Fallback>
            <p:pic>
              <p:nvPicPr>
                <p:cNvPr id="33" name="Freihand 32">
                  <a:extLst>
                    <a:ext uri="{FF2B5EF4-FFF2-40B4-BE49-F238E27FC236}">
                      <a16:creationId xmlns:a16="http://schemas.microsoft.com/office/drawing/2014/main" id="{5458F07D-4C43-9090-223B-19D761129E72}"/>
                    </a:ext>
                  </a:extLst>
                </p:cNvPr>
                <p:cNvPicPr/>
                <p:nvPr/>
              </p:nvPicPr>
              <p:blipFill>
                <a:blip r:embed="rId46"/>
                <a:stretch>
                  <a:fillRect/>
                </a:stretch>
              </p:blipFill>
              <p:spPr>
                <a:xfrm>
                  <a:off x="4838302" y="5126891"/>
                  <a:ext cx="417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503B1875-6234-12AA-9E67-8E4DF131A4F9}"/>
                    </a:ext>
                  </a:extLst>
                </p14:cNvPr>
                <p14:cNvContentPartPr/>
                <p14:nvPr/>
              </p14:nvContentPartPr>
              <p14:xfrm>
                <a:off x="4887982" y="5250731"/>
                <a:ext cx="140400" cy="112680"/>
              </p14:xfrm>
            </p:contentPart>
          </mc:Choice>
          <mc:Fallback>
            <p:pic>
              <p:nvPicPr>
                <p:cNvPr id="34" name="Freihand 33">
                  <a:extLst>
                    <a:ext uri="{FF2B5EF4-FFF2-40B4-BE49-F238E27FC236}">
                      <a16:creationId xmlns:a16="http://schemas.microsoft.com/office/drawing/2014/main" id="{503B1875-6234-12AA-9E67-8E4DF131A4F9}"/>
                    </a:ext>
                  </a:extLst>
                </p:cNvPr>
                <p:cNvPicPr/>
                <p:nvPr/>
              </p:nvPicPr>
              <p:blipFill>
                <a:blip r:embed="rId48"/>
                <a:stretch>
                  <a:fillRect/>
                </a:stretch>
              </p:blipFill>
              <p:spPr>
                <a:xfrm>
                  <a:off x="4878982" y="5242091"/>
                  <a:ext cx="158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94FD2769-B04D-4463-7860-F8B77548D37E}"/>
                    </a:ext>
                  </a:extLst>
                </p14:cNvPr>
                <p14:cNvContentPartPr/>
                <p14:nvPr/>
              </p14:nvContentPartPr>
              <p14:xfrm>
                <a:off x="4536262" y="5149571"/>
                <a:ext cx="63720" cy="27720"/>
              </p14:xfrm>
            </p:contentPart>
          </mc:Choice>
          <mc:Fallback>
            <p:pic>
              <p:nvPicPr>
                <p:cNvPr id="35" name="Freihand 34">
                  <a:extLst>
                    <a:ext uri="{FF2B5EF4-FFF2-40B4-BE49-F238E27FC236}">
                      <a16:creationId xmlns:a16="http://schemas.microsoft.com/office/drawing/2014/main" id="{94FD2769-B04D-4463-7860-F8B77548D37E}"/>
                    </a:ext>
                  </a:extLst>
                </p:cNvPr>
                <p:cNvPicPr/>
                <p:nvPr/>
              </p:nvPicPr>
              <p:blipFill>
                <a:blip r:embed="rId50"/>
                <a:stretch>
                  <a:fillRect/>
                </a:stretch>
              </p:blipFill>
              <p:spPr>
                <a:xfrm>
                  <a:off x="4527622" y="5140931"/>
                  <a:ext cx="81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F2254589-2E62-B6CE-12E2-8E8CA6545F0D}"/>
                    </a:ext>
                  </a:extLst>
                </p14:cNvPr>
                <p14:cNvContentPartPr/>
                <p14:nvPr/>
              </p14:nvContentPartPr>
              <p14:xfrm>
                <a:off x="5220262" y="5226611"/>
                <a:ext cx="138600" cy="212400"/>
              </p14:xfrm>
            </p:contentPart>
          </mc:Choice>
          <mc:Fallback>
            <p:pic>
              <p:nvPicPr>
                <p:cNvPr id="36" name="Freihand 35">
                  <a:extLst>
                    <a:ext uri="{FF2B5EF4-FFF2-40B4-BE49-F238E27FC236}">
                      <a16:creationId xmlns:a16="http://schemas.microsoft.com/office/drawing/2014/main" id="{F2254589-2E62-B6CE-12E2-8E8CA6545F0D}"/>
                    </a:ext>
                  </a:extLst>
                </p:cNvPr>
                <p:cNvPicPr/>
                <p:nvPr/>
              </p:nvPicPr>
              <p:blipFill>
                <a:blip r:embed="rId52"/>
                <a:stretch>
                  <a:fillRect/>
                </a:stretch>
              </p:blipFill>
              <p:spPr>
                <a:xfrm>
                  <a:off x="5211262" y="5217971"/>
                  <a:ext cx="156240" cy="230040"/>
                </a:xfrm>
                <a:prstGeom prst="rect">
                  <a:avLst/>
                </a:prstGeom>
              </p:spPr>
            </p:pic>
          </mc:Fallback>
        </mc:AlternateContent>
      </p:grpSp>
      <p:grpSp>
        <p:nvGrpSpPr>
          <p:cNvPr id="48" name="Gruppieren 47">
            <a:extLst>
              <a:ext uri="{FF2B5EF4-FFF2-40B4-BE49-F238E27FC236}">
                <a16:creationId xmlns:a16="http://schemas.microsoft.com/office/drawing/2014/main" id="{12C7E8C5-DB4E-5C0D-AC25-052390AFD82D}"/>
              </a:ext>
            </a:extLst>
          </p:cNvPr>
          <p:cNvGrpSpPr/>
          <p:nvPr/>
        </p:nvGrpSpPr>
        <p:grpSpPr>
          <a:xfrm>
            <a:off x="5557582" y="5078291"/>
            <a:ext cx="1365120" cy="314640"/>
            <a:chOff x="5557582" y="5078291"/>
            <a:chExt cx="1365120" cy="314640"/>
          </a:xfrm>
        </p:grpSpPr>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E6E4FA6B-0213-DBDB-79F6-26AAA17A2465}"/>
                    </a:ext>
                  </a:extLst>
                </p14:cNvPr>
                <p14:cNvContentPartPr/>
                <p14:nvPr/>
              </p14:nvContentPartPr>
              <p14:xfrm>
                <a:off x="5557582" y="5176211"/>
                <a:ext cx="102600" cy="216720"/>
              </p14:xfrm>
            </p:contentPart>
          </mc:Choice>
          <mc:Fallback>
            <p:pic>
              <p:nvPicPr>
                <p:cNvPr id="37" name="Freihand 36">
                  <a:extLst>
                    <a:ext uri="{FF2B5EF4-FFF2-40B4-BE49-F238E27FC236}">
                      <a16:creationId xmlns:a16="http://schemas.microsoft.com/office/drawing/2014/main" id="{E6E4FA6B-0213-DBDB-79F6-26AAA17A2465}"/>
                    </a:ext>
                  </a:extLst>
                </p:cNvPr>
                <p:cNvPicPr/>
                <p:nvPr/>
              </p:nvPicPr>
              <p:blipFill>
                <a:blip r:embed="rId54"/>
                <a:stretch>
                  <a:fillRect/>
                </a:stretch>
              </p:blipFill>
              <p:spPr>
                <a:xfrm>
                  <a:off x="5548582" y="5167211"/>
                  <a:ext cx="1202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7CCB7C33-3C11-771C-DB3A-D3EA6E508E4D}"/>
                    </a:ext>
                  </a:extLst>
                </p14:cNvPr>
                <p14:cNvContentPartPr/>
                <p14:nvPr/>
              </p14:nvContentPartPr>
              <p14:xfrm>
                <a:off x="5705902" y="5245691"/>
                <a:ext cx="85680" cy="127800"/>
              </p14:xfrm>
            </p:contentPart>
          </mc:Choice>
          <mc:Fallback>
            <p:pic>
              <p:nvPicPr>
                <p:cNvPr id="38" name="Freihand 37">
                  <a:extLst>
                    <a:ext uri="{FF2B5EF4-FFF2-40B4-BE49-F238E27FC236}">
                      <a16:creationId xmlns:a16="http://schemas.microsoft.com/office/drawing/2014/main" id="{7CCB7C33-3C11-771C-DB3A-D3EA6E508E4D}"/>
                    </a:ext>
                  </a:extLst>
                </p:cNvPr>
                <p:cNvPicPr/>
                <p:nvPr/>
              </p:nvPicPr>
              <p:blipFill>
                <a:blip r:embed="rId56"/>
                <a:stretch>
                  <a:fillRect/>
                </a:stretch>
              </p:blipFill>
              <p:spPr>
                <a:xfrm>
                  <a:off x="5697262" y="5236691"/>
                  <a:ext cx="103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25E8BC9B-09C0-6066-29C4-7E7C67109455}"/>
                    </a:ext>
                  </a:extLst>
                </p14:cNvPr>
                <p14:cNvContentPartPr/>
                <p14:nvPr/>
              </p14:nvContentPartPr>
              <p14:xfrm>
                <a:off x="5816062" y="5141651"/>
                <a:ext cx="185040" cy="197280"/>
              </p14:xfrm>
            </p:contentPart>
          </mc:Choice>
          <mc:Fallback>
            <p:pic>
              <p:nvPicPr>
                <p:cNvPr id="39" name="Freihand 38">
                  <a:extLst>
                    <a:ext uri="{FF2B5EF4-FFF2-40B4-BE49-F238E27FC236}">
                      <a16:creationId xmlns:a16="http://schemas.microsoft.com/office/drawing/2014/main" id="{25E8BC9B-09C0-6066-29C4-7E7C67109455}"/>
                    </a:ext>
                  </a:extLst>
                </p:cNvPr>
                <p:cNvPicPr/>
                <p:nvPr/>
              </p:nvPicPr>
              <p:blipFill>
                <a:blip r:embed="rId58"/>
                <a:stretch>
                  <a:fillRect/>
                </a:stretch>
              </p:blipFill>
              <p:spPr>
                <a:xfrm>
                  <a:off x="5807062" y="5132651"/>
                  <a:ext cx="202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5649C9E4-7228-2A0E-B48E-1F4503DB274D}"/>
                    </a:ext>
                  </a:extLst>
                </p14:cNvPr>
                <p14:cNvContentPartPr/>
                <p14:nvPr/>
              </p14:nvContentPartPr>
              <p14:xfrm>
                <a:off x="5995702" y="5131571"/>
                <a:ext cx="3960" cy="30240"/>
              </p14:xfrm>
            </p:contentPart>
          </mc:Choice>
          <mc:Fallback>
            <p:pic>
              <p:nvPicPr>
                <p:cNvPr id="40" name="Freihand 39">
                  <a:extLst>
                    <a:ext uri="{FF2B5EF4-FFF2-40B4-BE49-F238E27FC236}">
                      <a16:creationId xmlns:a16="http://schemas.microsoft.com/office/drawing/2014/main" id="{5649C9E4-7228-2A0E-B48E-1F4503DB274D}"/>
                    </a:ext>
                  </a:extLst>
                </p:cNvPr>
                <p:cNvPicPr/>
                <p:nvPr/>
              </p:nvPicPr>
              <p:blipFill>
                <a:blip r:embed="rId60"/>
                <a:stretch>
                  <a:fillRect/>
                </a:stretch>
              </p:blipFill>
              <p:spPr>
                <a:xfrm>
                  <a:off x="5986702" y="5122931"/>
                  <a:ext cx="21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D0B2C86A-6913-391A-48E0-21AD622A4276}"/>
                    </a:ext>
                  </a:extLst>
                </p14:cNvPr>
                <p14:cNvContentPartPr/>
                <p14:nvPr/>
              </p14:nvContentPartPr>
              <p14:xfrm>
                <a:off x="6038182" y="5220131"/>
                <a:ext cx="206640" cy="112680"/>
              </p14:xfrm>
            </p:contentPart>
          </mc:Choice>
          <mc:Fallback>
            <p:pic>
              <p:nvPicPr>
                <p:cNvPr id="41" name="Freihand 40">
                  <a:extLst>
                    <a:ext uri="{FF2B5EF4-FFF2-40B4-BE49-F238E27FC236}">
                      <a16:creationId xmlns:a16="http://schemas.microsoft.com/office/drawing/2014/main" id="{D0B2C86A-6913-391A-48E0-21AD622A4276}"/>
                    </a:ext>
                  </a:extLst>
                </p:cNvPr>
                <p:cNvPicPr/>
                <p:nvPr/>
              </p:nvPicPr>
              <p:blipFill>
                <a:blip r:embed="rId62"/>
                <a:stretch>
                  <a:fillRect/>
                </a:stretch>
              </p:blipFill>
              <p:spPr>
                <a:xfrm>
                  <a:off x="6029182" y="5211131"/>
                  <a:ext cx="224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086BE826-942D-EC56-0268-79B61EE7B295}"/>
                    </a:ext>
                  </a:extLst>
                </p14:cNvPr>
                <p14:cNvContentPartPr/>
                <p14:nvPr/>
              </p14:nvContentPartPr>
              <p14:xfrm>
                <a:off x="6327982" y="5223011"/>
                <a:ext cx="137880" cy="92880"/>
              </p14:xfrm>
            </p:contentPart>
          </mc:Choice>
          <mc:Fallback>
            <p:pic>
              <p:nvPicPr>
                <p:cNvPr id="42" name="Freihand 41">
                  <a:extLst>
                    <a:ext uri="{FF2B5EF4-FFF2-40B4-BE49-F238E27FC236}">
                      <a16:creationId xmlns:a16="http://schemas.microsoft.com/office/drawing/2014/main" id="{086BE826-942D-EC56-0268-79B61EE7B295}"/>
                    </a:ext>
                  </a:extLst>
                </p:cNvPr>
                <p:cNvPicPr/>
                <p:nvPr/>
              </p:nvPicPr>
              <p:blipFill>
                <a:blip r:embed="rId64"/>
                <a:stretch>
                  <a:fillRect/>
                </a:stretch>
              </p:blipFill>
              <p:spPr>
                <a:xfrm>
                  <a:off x="6319342" y="5214011"/>
                  <a:ext cx="155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763021EC-402F-F10C-E0E9-8E1A9D6C40FB}"/>
                    </a:ext>
                  </a:extLst>
                </p14:cNvPr>
                <p14:cNvContentPartPr/>
                <p14:nvPr/>
              </p14:nvContentPartPr>
              <p14:xfrm>
                <a:off x="6490702" y="5214011"/>
                <a:ext cx="90360" cy="87480"/>
              </p14:xfrm>
            </p:contentPart>
          </mc:Choice>
          <mc:Fallback>
            <p:pic>
              <p:nvPicPr>
                <p:cNvPr id="43" name="Freihand 42">
                  <a:extLst>
                    <a:ext uri="{FF2B5EF4-FFF2-40B4-BE49-F238E27FC236}">
                      <a16:creationId xmlns:a16="http://schemas.microsoft.com/office/drawing/2014/main" id="{763021EC-402F-F10C-E0E9-8E1A9D6C40FB}"/>
                    </a:ext>
                  </a:extLst>
                </p:cNvPr>
                <p:cNvPicPr/>
                <p:nvPr/>
              </p:nvPicPr>
              <p:blipFill>
                <a:blip r:embed="rId66"/>
                <a:stretch>
                  <a:fillRect/>
                </a:stretch>
              </p:blipFill>
              <p:spPr>
                <a:xfrm>
                  <a:off x="6482062" y="5205371"/>
                  <a:ext cx="108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04DB952D-8F55-2835-203F-2CAE0C90C9AD}"/>
                    </a:ext>
                  </a:extLst>
                </p14:cNvPr>
                <p14:cNvContentPartPr/>
                <p14:nvPr/>
              </p14:nvContentPartPr>
              <p14:xfrm>
                <a:off x="6599782" y="5138771"/>
                <a:ext cx="76680" cy="142560"/>
              </p14:xfrm>
            </p:contentPart>
          </mc:Choice>
          <mc:Fallback>
            <p:pic>
              <p:nvPicPr>
                <p:cNvPr id="44" name="Freihand 43">
                  <a:extLst>
                    <a:ext uri="{FF2B5EF4-FFF2-40B4-BE49-F238E27FC236}">
                      <a16:creationId xmlns:a16="http://schemas.microsoft.com/office/drawing/2014/main" id="{04DB952D-8F55-2835-203F-2CAE0C90C9AD}"/>
                    </a:ext>
                  </a:extLst>
                </p:cNvPr>
                <p:cNvPicPr/>
                <p:nvPr/>
              </p:nvPicPr>
              <p:blipFill>
                <a:blip r:embed="rId68"/>
                <a:stretch>
                  <a:fillRect/>
                </a:stretch>
              </p:blipFill>
              <p:spPr>
                <a:xfrm>
                  <a:off x="6590782" y="5130131"/>
                  <a:ext cx="94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2D1D75D3-4B84-13FB-2E86-8358D84AD49E}"/>
                    </a:ext>
                  </a:extLst>
                </p14:cNvPr>
                <p14:cNvContentPartPr/>
                <p14:nvPr/>
              </p14:nvContentPartPr>
              <p14:xfrm>
                <a:off x="6721462" y="5114651"/>
                <a:ext cx="15840" cy="149040"/>
              </p14:xfrm>
            </p:contentPart>
          </mc:Choice>
          <mc:Fallback>
            <p:pic>
              <p:nvPicPr>
                <p:cNvPr id="45" name="Freihand 44">
                  <a:extLst>
                    <a:ext uri="{FF2B5EF4-FFF2-40B4-BE49-F238E27FC236}">
                      <a16:creationId xmlns:a16="http://schemas.microsoft.com/office/drawing/2014/main" id="{2D1D75D3-4B84-13FB-2E86-8358D84AD49E}"/>
                    </a:ext>
                  </a:extLst>
                </p:cNvPr>
                <p:cNvPicPr/>
                <p:nvPr/>
              </p:nvPicPr>
              <p:blipFill>
                <a:blip r:embed="rId70"/>
                <a:stretch>
                  <a:fillRect/>
                </a:stretch>
              </p:blipFill>
              <p:spPr>
                <a:xfrm>
                  <a:off x="6712822" y="5105651"/>
                  <a:ext cx="33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C1819543-BC2F-8643-0176-7469F5CB4192}"/>
                    </a:ext>
                  </a:extLst>
                </p14:cNvPr>
                <p14:cNvContentPartPr/>
                <p14:nvPr/>
              </p14:nvContentPartPr>
              <p14:xfrm>
                <a:off x="6774382" y="5136611"/>
                <a:ext cx="148320" cy="116640"/>
              </p14:xfrm>
            </p:contentPart>
          </mc:Choice>
          <mc:Fallback>
            <p:pic>
              <p:nvPicPr>
                <p:cNvPr id="46" name="Freihand 45">
                  <a:extLst>
                    <a:ext uri="{FF2B5EF4-FFF2-40B4-BE49-F238E27FC236}">
                      <a16:creationId xmlns:a16="http://schemas.microsoft.com/office/drawing/2014/main" id="{C1819543-BC2F-8643-0176-7469F5CB4192}"/>
                    </a:ext>
                  </a:extLst>
                </p:cNvPr>
                <p:cNvPicPr/>
                <p:nvPr/>
              </p:nvPicPr>
              <p:blipFill>
                <a:blip r:embed="rId72"/>
                <a:stretch>
                  <a:fillRect/>
                </a:stretch>
              </p:blipFill>
              <p:spPr>
                <a:xfrm>
                  <a:off x="6765382" y="5127971"/>
                  <a:ext cx="165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11143594-D6F3-8A69-C9C9-36F785920125}"/>
                    </a:ext>
                  </a:extLst>
                </p14:cNvPr>
                <p14:cNvContentPartPr/>
                <p14:nvPr/>
              </p14:nvContentPartPr>
              <p14:xfrm>
                <a:off x="6509062" y="5078291"/>
                <a:ext cx="48240" cy="22680"/>
              </p14:xfrm>
            </p:contentPart>
          </mc:Choice>
          <mc:Fallback>
            <p:pic>
              <p:nvPicPr>
                <p:cNvPr id="47" name="Freihand 46">
                  <a:extLst>
                    <a:ext uri="{FF2B5EF4-FFF2-40B4-BE49-F238E27FC236}">
                      <a16:creationId xmlns:a16="http://schemas.microsoft.com/office/drawing/2014/main" id="{11143594-D6F3-8A69-C9C9-36F785920125}"/>
                    </a:ext>
                  </a:extLst>
                </p:cNvPr>
                <p:cNvPicPr/>
                <p:nvPr/>
              </p:nvPicPr>
              <p:blipFill>
                <a:blip r:embed="rId74"/>
                <a:stretch>
                  <a:fillRect/>
                </a:stretch>
              </p:blipFill>
              <p:spPr>
                <a:xfrm>
                  <a:off x="6500062" y="5069651"/>
                  <a:ext cx="65880" cy="4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A8D71913-5A05-12D7-5F04-7456B3FEF4C9}"/>
                  </a:ext>
                </a:extLst>
              </p14:cNvPr>
              <p14:cNvContentPartPr/>
              <p14:nvPr/>
            </p14:nvContentPartPr>
            <p14:xfrm>
              <a:off x="5557942" y="5517131"/>
              <a:ext cx="1495440" cy="131760"/>
            </p14:xfrm>
          </p:contentPart>
        </mc:Choice>
        <mc:Fallback>
          <p:pic>
            <p:nvPicPr>
              <p:cNvPr id="50" name="Freihand 49">
                <a:extLst>
                  <a:ext uri="{FF2B5EF4-FFF2-40B4-BE49-F238E27FC236}">
                    <a16:creationId xmlns:a16="http://schemas.microsoft.com/office/drawing/2014/main" id="{A8D71913-5A05-12D7-5F04-7456B3FEF4C9}"/>
                  </a:ext>
                </a:extLst>
              </p:cNvPr>
              <p:cNvPicPr/>
              <p:nvPr/>
            </p:nvPicPr>
            <p:blipFill>
              <a:blip r:embed="rId76"/>
              <a:stretch>
                <a:fillRect/>
              </a:stretch>
            </p:blipFill>
            <p:spPr>
              <a:xfrm>
                <a:off x="5549302" y="5508131"/>
                <a:ext cx="1513080" cy="149400"/>
              </a:xfrm>
              <a:prstGeom prst="rect">
                <a:avLst/>
              </a:prstGeom>
            </p:spPr>
          </p:pic>
        </mc:Fallback>
      </mc:AlternateContent>
    </p:spTree>
    <p:extLst>
      <p:ext uri="{BB962C8B-B14F-4D97-AF65-F5344CB8AC3E}">
        <p14:creationId xmlns:p14="http://schemas.microsoft.com/office/powerpoint/2010/main" val="36882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7"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Medianwählertheorem</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351512" y="1306344"/>
            <a:ext cx="10937487" cy="2629787"/>
          </a:xfrm>
          <a:prstGeom prst="rect">
            <a:avLst/>
          </a:prstGeom>
        </p:spPr>
        <p:txBody>
          <a:bodyPr wrap="square">
            <a:noAutofit/>
          </a:bodyPr>
          <a:lstStyle/>
          <a:p>
            <a:r>
              <a:rPr lang="de-DE" sz="2800" dirty="0">
                <a:latin typeface="Times New Roman" panose="02020603050405020304" pitchFamily="18" charset="0"/>
                <a:cs typeface="Times New Roman" panose="02020603050405020304" pitchFamily="18" charset="0"/>
              </a:rPr>
              <a:t>Haben Wähler über eine Menge von eindimensionalen Alternativen </a:t>
            </a:r>
            <a:r>
              <a:rPr lang="de-DE" sz="2800" dirty="0" err="1">
                <a:latin typeface="Times New Roman" panose="02020603050405020304" pitchFamily="18" charset="0"/>
                <a:cs typeface="Times New Roman" panose="02020603050405020304" pitchFamily="18" charset="0"/>
              </a:rPr>
              <a:t>eingipflige</a:t>
            </a:r>
            <a:r>
              <a:rPr lang="de-DE" sz="2800" dirty="0">
                <a:latin typeface="Times New Roman" panose="02020603050405020304" pitchFamily="18" charset="0"/>
                <a:cs typeface="Times New Roman" panose="02020603050405020304" pitchFamily="18" charset="0"/>
              </a:rPr>
              <a:t> Präferenzen, so ist die vom Medianwähler am meisten präferierte Alternative Condorcet-Sieger bei einer paarweisen Abstimmung der Alternativen.</a:t>
            </a:r>
          </a:p>
          <a:p>
            <a:endParaRPr lang="de-DE" sz="24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hlinkClick r:id="rId3"/>
              </a:rPr>
              <a:t>Black, Duncan (1948). "On the Rationale of Group Decision-making". Journal of Political Economy. 56: 23–34. </a:t>
            </a:r>
            <a:endParaRPr lang="de-DE" sz="12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E1E87040-0464-4434-BDF3-CF9A0D22F3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174E2A4-0EC2-9F91-3655-9F483F6F091D}"/>
                  </a:ext>
                </a:extLst>
              </p14:cNvPr>
              <p14:cNvContentPartPr/>
              <p14:nvPr/>
            </p14:nvContentPartPr>
            <p14:xfrm>
              <a:off x="2253142" y="3735262"/>
              <a:ext cx="1443960" cy="27360"/>
            </p14:xfrm>
          </p:contentPart>
        </mc:Choice>
        <mc:Fallback>
          <p:pic>
            <p:nvPicPr>
              <p:cNvPr id="2" name="Freihand 1">
                <a:extLst>
                  <a:ext uri="{FF2B5EF4-FFF2-40B4-BE49-F238E27FC236}">
                    <a16:creationId xmlns:a16="http://schemas.microsoft.com/office/drawing/2014/main" id="{6174E2A4-0EC2-9F91-3655-9F483F6F091D}"/>
                  </a:ext>
                </a:extLst>
              </p:cNvPr>
              <p:cNvPicPr/>
              <p:nvPr/>
            </p:nvPicPr>
            <p:blipFill>
              <a:blip r:embed="rId5"/>
              <a:stretch>
                <a:fillRect/>
              </a:stretch>
            </p:blipFill>
            <p:spPr>
              <a:xfrm>
                <a:off x="2244502" y="3726262"/>
                <a:ext cx="1461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9BDD038-E467-A687-B4EF-115EA7F8BF93}"/>
                  </a:ext>
                </a:extLst>
              </p14:cNvPr>
              <p14:cNvContentPartPr/>
              <p14:nvPr/>
            </p14:nvContentPartPr>
            <p14:xfrm>
              <a:off x="424702" y="2180062"/>
              <a:ext cx="3389040" cy="93600"/>
            </p14:xfrm>
          </p:contentPart>
        </mc:Choice>
        <mc:Fallback>
          <p:pic>
            <p:nvPicPr>
              <p:cNvPr id="4" name="Freihand 3">
                <a:extLst>
                  <a:ext uri="{FF2B5EF4-FFF2-40B4-BE49-F238E27FC236}">
                    <a16:creationId xmlns:a16="http://schemas.microsoft.com/office/drawing/2014/main" id="{89BDD038-E467-A687-B4EF-115EA7F8BF93}"/>
                  </a:ext>
                </a:extLst>
              </p:cNvPr>
              <p:cNvPicPr/>
              <p:nvPr/>
            </p:nvPicPr>
            <p:blipFill>
              <a:blip r:embed="rId7"/>
              <a:stretch>
                <a:fillRect/>
              </a:stretch>
            </p:blipFill>
            <p:spPr>
              <a:xfrm>
                <a:off x="415702" y="2171422"/>
                <a:ext cx="3406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EC9F7CCA-7D85-5E7B-314E-56066D23CA18}"/>
                  </a:ext>
                </a:extLst>
              </p14:cNvPr>
              <p14:cNvContentPartPr/>
              <p14:nvPr/>
            </p14:nvContentPartPr>
            <p14:xfrm>
              <a:off x="6019822" y="2173942"/>
              <a:ext cx="3694320" cy="74160"/>
            </p14:xfrm>
          </p:contentPart>
        </mc:Choice>
        <mc:Fallback>
          <p:pic>
            <p:nvPicPr>
              <p:cNvPr id="5" name="Freihand 4">
                <a:extLst>
                  <a:ext uri="{FF2B5EF4-FFF2-40B4-BE49-F238E27FC236}">
                    <a16:creationId xmlns:a16="http://schemas.microsoft.com/office/drawing/2014/main" id="{EC9F7CCA-7D85-5E7B-314E-56066D23CA18}"/>
                  </a:ext>
                </a:extLst>
              </p:cNvPr>
              <p:cNvPicPr/>
              <p:nvPr/>
            </p:nvPicPr>
            <p:blipFill>
              <a:blip r:embed="rId9"/>
              <a:stretch>
                <a:fillRect/>
              </a:stretch>
            </p:blipFill>
            <p:spPr>
              <a:xfrm>
                <a:off x="6011182" y="2165302"/>
                <a:ext cx="3711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EFC9DEB5-39F8-3F08-8A5C-B2B08E732F8D}"/>
                  </a:ext>
                </a:extLst>
              </p14:cNvPr>
              <p14:cNvContentPartPr/>
              <p14:nvPr/>
            </p14:nvContentPartPr>
            <p14:xfrm>
              <a:off x="3665062" y="2607022"/>
              <a:ext cx="2552400" cy="124920"/>
            </p14:xfrm>
          </p:contentPart>
        </mc:Choice>
        <mc:Fallback>
          <p:pic>
            <p:nvPicPr>
              <p:cNvPr id="8" name="Freihand 7">
                <a:extLst>
                  <a:ext uri="{FF2B5EF4-FFF2-40B4-BE49-F238E27FC236}">
                    <a16:creationId xmlns:a16="http://schemas.microsoft.com/office/drawing/2014/main" id="{EFC9DEB5-39F8-3F08-8A5C-B2B08E732F8D}"/>
                  </a:ext>
                </a:extLst>
              </p:cNvPr>
              <p:cNvPicPr/>
              <p:nvPr/>
            </p:nvPicPr>
            <p:blipFill>
              <a:blip r:embed="rId11"/>
              <a:stretch>
                <a:fillRect/>
              </a:stretch>
            </p:blipFill>
            <p:spPr>
              <a:xfrm>
                <a:off x="3656062" y="2598022"/>
                <a:ext cx="2570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3A90108-B5CB-02F2-8D7A-044190ECD6DA}"/>
                  </a:ext>
                </a:extLst>
              </p14:cNvPr>
              <p14:cNvContentPartPr/>
              <p14:nvPr/>
            </p14:nvContentPartPr>
            <p14:xfrm>
              <a:off x="372502" y="1773982"/>
              <a:ext cx="3521160" cy="554760"/>
            </p14:xfrm>
          </p:contentPart>
        </mc:Choice>
        <mc:Fallback>
          <p:pic>
            <p:nvPicPr>
              <p:cNvPr id="9" name="Freihand 8">
                <a:extLst>
                  <a:ext uri="{FF2B5EF4-FFF2-40B4-BE49-F238E27FC236}">
                    <a16:creationId xmlns:a16="http://schemas.microsoft.com/office/drawing/2014/main" id="{B3A90108-B5CB-02F2-8D7A-044190ECD6DA}"/>
                  </a:ext>
                </a:extLst>
              </p:cNvPr>
              <p:cNvPicPr/>
              <p:nvPr/>
            </p:nvPicPr>
            <p:blipFill>
              <a:blip r:embed="rId13"/>
              <a:stretch>
                <a:fillRect/>
              </a:stretch>
            </p:blipFill>
            <p:spPr>
              <a:xfrm>
                <a:off x="363862" y="1765342"/>
                <a:ext cx="35388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21D6327-68F2-575A-5122-DA96CF267B3E}"/>
                  </a:ext>
                </a:extLst>
              </p14:cNvPr>
              <p14:cNvContentPartPr/>
              <p14:nvPr/>
            </p14:nvContentPartPr>
            <p14:xfrm>
              <a:off x="5719582" y="1849582"/>
              <a:ext cx="4132800" cy="63000"/>
            </p14:xfrm>
          </p:contentPart>
        </mc:Choice>
        <mc:Fallback>
          <p:pic>
            <p:nvPicPr>
              <p:cNvPr id="10" name="Freihand 9">
                <a:extLst>
                  <a:ext uri="{FF2B5EF4-FFF2-40B4-BE49-F238E27FC236}">
                    <a16:creationId xmlns:a16="http://schemas.microsoft.com/office/drawing/2014/main" id="{A21D6327-68F2-575A-5122-DA96CF267B3E}"/>
                  </a:ext>
                </a:extLst>
              </p:cNvPr>
              <p:cNvPicPr/>
              <p:nvPr/>
            </p:nvPicPr>
            <p:blipFill>
              <a:blip r:embed="rId15"/>
              <a:stretch>
                <a:fillRect/>
              </a:stretch>
            </p:blipFill>
            <p:spPr>
              <a:xfrm>
                <a:off x="5710942" y="1840582"/>
                <a:ext cx="4150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354CE2A7-F763-910D-972B-543812BBF8D9}"/>
                  </a:ext>
                </a:extLst>
              </p14:cNvPr>
              <p14:cNvContentPartPr/>
              <p14:nvPr/>
            </p14:nvContentPartPr>
            <p14:xfrm>
              <a:off x="406342" y="4133422"/>
              <a:ext cx="191520" cy="23760"/>
            </p14:xfrm>
          </p:contentPart>
        </mc:Choice>
        <mc:Fallback>
          <p:pic>
            <p:nvPicPr>
              <p:cNvPr id="11" name="Freihand 10">
                <a:extLst>
                  <a:ext uri="{FF2B5EF4-FFF2-40B4-BE49-F238E27FC236}">
                    <a16:creationId xmlns:a16="http://schemas.microsoft.com/office/drawing/2014/main" id="{354CE2A7-F763-910D-972B-543812BBF8D9}"/>
                  </a:ext>
                </a:extLst>
              </p:cNvPr>
              <p:cNvPicPr/>
              <p:nvPr/>
            </p:nvPicPr>
            <p:blipFill>
              <a:blip r:embed="rId17"/>
              <a:stretch>
                <a:fillRect/>
              </a:stretch>
            </p:blipFill>
            <p:spPr>
              <a:xfrm>
                <a:off x="397702" y="4124422"/>
                <a:ext cx="209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92A5261-19F7-42A6-F2C0-50B96FC9C822}"/>
                  </a:ext>
                </a:extLst>
              </p14:cNvPr>
              <p14:cNvContentPartPr/>
              <p14:nvPr/>
            </p14:nvContentPartPr>
            <p14:xfrm>
              <a:off x="444502" y="4182022"/>
              <a:ext cx="156240" cy="36000"/>
            </p14:xfrm>
          </p:contentPart>
        </mc:Choice>
        <mc:Fallback>
          <p:pic>
            <p:nvPicPr>
              <p:cNvPr id="12" name="Freihand 11">
                <a:extLst>
                  <a:ext uri="{FF2B5EF4-FFF2-40B4-BE49-F238E27FC236}">
                    <a16:creationId xmlns:a16="http://schemas.microsoft.com/office/drawing/2014/main" id="{892A5261-19F7-42A6-F2C0-50B96FC9C822}"/>
                  </a:ext>
                </a:extLst>
              </p:cNvPr>
              <p:cNvPicPr/>
              <p:nvPr/>
            </p:nvPicPr>
            <p:blipFill>
              <a:blip r:embed="rId19"/>
              <a:stretch>
                <a:fillRect/>
              </a:stretch>
            </p:blipFill>
            <p:spPr>
              <a:xfrm>
                <a:off x="435862" y="4173382"/>
                <a:ext cx="173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7927C6CA-E672-8CE8-4577-857D8676DAD7}"/>
                  </a:ext>
                </a:extLst>
              </p14:cNvPr>
              <p14:cNvContentPartPr/>
              <p14:nvPr/>
            </p14:nvContentPartPr>
            <p14:xfrm>
              <a:off x="607222" y="4027222"/>
              <a:ext cx="87480" cy="223200"/>
            </p14:xfrm>
          </p:contentPart>
        </mc:Choice>
        <mc:Fallback>
          <p:pic>
            <p:nvPicPr>
              <p:cNvPr id="13" name="Freihand 12">
                <a:extLst>
                  <a:ext uri="{FF2B5EF4-FFF2-40B4-BE49-F238E27FC236}">
                    <a16:creationId xmlns:a16="http://schemas.microsoft.com/office/drawing/2014/main" id="{7927C6CA-E672-8CE8-4577-857D8676DAD7}"/>
                  </a:ext>
                </a:extLst>
              </p:cNvPr>
              <p:cNvPicPr/>
              <p:nvPr/>
            </p:nvPicPr>
            <p:blipFill>
              <a:blip r:embed="rId21"/>
              <a:stretch>
                <a:fillRect/>
              </a:stretch>
            </p:blipFill>
            <p:spPr>
              <a:xfrm>
                <a:off x="598222" y="4018582"/>
                <a:ext cx="105120" cy="240840"/>
              </a:xfrm>
              <a:prstGeom prst="rect">
                <a:avLst/>
              </a:prstGeom>
            </p:spPr>
          </p:pic>
        </mc:Fallback>
      </mc:AlternateContent>
      <p:grpSp>
        <p:nvGrpSpPr>
          <p:cNvPr id="251" name="Gruppieren 250">
            <a:extLst>
              <a:ext uri="{FF2B5EF4-FFF2-40B4-BE49-F238E27FC236}">
                <a16:creationId xmlns:a16="http://schemas.microsoft.com/office/drawing/2014/main" id="{92A764C7-7387-1161-88A6-C6165B684612}"/>
              </a:ext>
            </a:extLst>
          </p:cNvPr>
          <p:cNvGrpSpPr/>
          <p:nvPr/>
        </p:nvGrpSpPr>
        <p:grpSpPr>
          <a:xfrm>
            <a:off x="933382" y="3743542"/>
            <a:ext cx="7276680" cy="2919240"/>
            <a:chOff x="933382" y="3743542"/>
            <a:chExt cx="7276680" cy="2919240"/>
          </a:xfrm>
        </p:grpSpPr>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C0F89753-2BA2-9DF1-9D0B-FF0D02CE9B1F}"/>
                    </a:ext>
                  </a:extLst>
                </p14:cNvPr>
                <p14:cNvContentPartPr/>
                <p14:nvPr/>
              </p14:nvContentPartPr>
              <p14:xfrm>
                <a:off x="1011862" y="3955942"/>
                <a:ext cx="97200" cy="214200"/>
              </p14:xfrm>
            </p:contentPart>
          </mc:Choice>
          <mc:Fallback>
            <p:pic>
              <p:nvPicPr>
                <p:cNvPr id="15" name="Freihand 14">
                  <a:extLst>
                    <a:ext uri="{FF2B5EF4-FFF2-40B4-BE49-F238E27FC236}">
                      <a16:creationId xmlns:a16="http://schemas.microsoft.com/office/drawing/2014/main" id="{C0F89753-2BA2-9DF1-9D0B-FF0D02CE9B1F}"/>
                    </a:ext>
                  </a:extLst>
                </p:cNvPr>
                <p:cNvPicPr/>
                <p:nvPr/>
              </p:nvPicPr>
              <p:blipFill>
                <a:blip r:embed="rId23"/>
                <a:stretch>
                  <a:fillRect/>
                </a:stretch>
              </p:blipFill>
              <p:spPr>
                <a:xfrm>
                  <a:off x="1003222" y="3946942"/>
                  <a:ext cx="114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990FD822-901D-D17D-38C8-3C9B98771A50}"/>
                    </a:ext>
                  </a:extLst>
                </p14:cNvPr>
                <p14:cNvContentPartPr/>
                <p14:nvPr/>
              </p14:nvContentPartPr>
              <p14:xfrm>
                <a:off x="1174942" y="4050262"/>
                <a:ext cx="290880" cy="110520"/>
              </p14:xfrm>
            </p:contentPart>
          </mc:Choice>
          <mc:Fallback>
            <p:pic>
              <p:nvPicPr>
                <p:cNvPr id="16" name="Freihand 15">
                  <a:extLst>
                    <a:ext uri="{FF2B5EF4-FFF2-40B4-BE49-F238E27FC236}">
                      <a16:creationId xmlns:a16="http://schemas.microsoft.com/office/drawing/2014/main" id="{990FD822-901D-D17D-38C8-3C9B98771A50}"/>
                    </a:ext>
                  </a:extLst>
                </p:cNvPr>
                <p:cNvPicPr/>
                <p:nvPr/>
              </p:nvPicPr>
              <p:blipFill>
                <a:blip r:embed="rId25"/>
                <a:stretch>
                  <a:fillRect/>
                </a:stretch>
              </p:blipFill>
              <p:spPr>
                <a:xfrm>
                  <a:off x="1166302" y="4041622"/>
                  <a:ext cx="308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731530A8-CD32-0734-C266-78319B87407B}"/>
                    </a:ext>
                  </a:extLst>
                </p14:cNvPr>
                <p14:cNvContentPartPr/>
                <p14:nvPr/>
              </p14:nvContentPartPr>
              <p14:xfrm>
                <a:off x="1513342" y="4092022"/>
                <a:ext cx="46080" cy="72000"/>
              </p14:xfrm>
            </p:contentPart>
          </mc:Choice>
          <mc:Fallback>
            <p:pic>
              <p:nvPicPr>
                <p:cNvPr id="17" name="Freihand 16">
                  <a:extLst>
                    <a:ext uri="{FF2B5EF4-FFF2-40B4-BE49-F238E27FC236}">
                      <a16:creationId xmlns:a16="http://schemas.microsoft.com/office/drawing/2014/main" id="{731530A8-CD32-0734-C266-78319B87407B}"/>
                    </a:ext>
                  </a:extLst>
                </p:cNvPr>
                <p:cNvPicPr/>
                <p:nvPr/>
              </p:nvPicPr>
              <p:blipFill>
                <a:blip r:embed="rId27"/>
                <a:stretch>
                  <a:fillRect/>
                </a:stretch>
              </p:blipFill>
              <p:spPr>
                <a:xfrm>
                  <a:off x="1504702" y="4083022"/>
                  <a:ext cx="63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46143A50-870C-AEF1-A32E-F1CF8E8541D3}"/>
                    </a:ext>
                  </a:extLst>
                </p14:cNvPr>
                <p14:cNvContentPartPr/>
                <p14:nvPr/>
              </p14:nvContentPartPr>
              <p14:xfrm>
                <a:off x="1491022" y="3947302"/>
                <a:ext cx="153000" cy="216720"/>
              </p14:xfrm>
            </p:contentPart>
          </mc:Choice>
          <mc:Fallback>
            <p:pic>
              <p:nvPicPr>
                <p:cNvPr id="18" name="Freihand 17">
                  <a:extLst>
                    <a:ext uri="{FF2B5EF4-FFF2-40B4-BE49-F238E27FC236}">
                      <a16:creationId xmlns:a16="http://schemas.microsoft.com/office/drawing/2014/main" id="{46143A50-870C-AEF1-A32E-F1CF8E8541D3}"/>
                    </a:ext>
                  </a:extLst>
                </p:cNvPr>
                <p:cNvPicPr/>
                <p:nvPr/>
              </p:nvPicPr>
              <p:blipFill>
                <a:blip r:embed="rId29"/>
                <a:stretch>
                  <a:fillRect/>
                </a:stretch>
              </p:blipFill>
              <p:spPr>
                <a:xfrm>
                  <a:off x="1482382" y="3938302"/>
                  <a:ext cx="170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FA45A827-1A4F-918C-3263-E5E2CA0E683D}"/>
                    </a:ext>
                  </a:extLst>
                </p14:cNvPr>
                <p14:cNvContentPartPr/>
                <p14:nvPr/>
              </p14:nvContentPartPr>
              <p14:xfrm>
                <a:off x="1906822" y="4022182"/>
                <a:ext cx="185760" cy="114120"/>
              </p14:xfrm>
            </p:contentPart>
          </mc:Choice>
          <mc:Fallback>
            <p:pic>
              <p:nvPicPr>
                <p:cNvPr id="19" name="Freihand 18">
                  <a:extLst>
                    <a:ext uri="{FF2B5EF4-FFF2-40B4-BE49-F238E27FC236}">
                      <a16:creationId xmlns:a16="http://schemas.microsoft.com/office/drawing/2014/main" id="{FA45A827-1A4F-918C-3263-E5E2CA0E683D}"/>
                    </a:ext>
                  </a:extLst>
                </p:cNvPr>
                <p:cNvPicPr/>
                <p:nvPr/>
              </p:nvPicPr>
              <p:blipFill>
                <a:blip r:embed="rId31"/>
                <a:stretch>
                  <a:fillRect/>
                </a:stretch>
              </p:blipFill>
              <p:spPr>
                <a:xfrm>
                  <a:off x="1898182" y="4013182"/>
                  <a:ext cx="203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3E996C02-3EE4-B74A-A474-B340040C7524}"/>
                    </a:ext>
                  </a:extLst>
                </p14:cNvPr>
                <p14:cNvContentPartPr/>
                <p14:nvPr/>
              </p14:nvContentPartPr>
              <p14:xfrm>
                <a:off x="2145502" y="4002022"/>
                <a:ext cx="171000" cy="257760"/>
              </p14:xfrm>
            </p:contentPart>
          </mc:Choice>
          <mc:Fallback>
            <p:pic>
              <p:nvPicPr>
                <p:cNvPr id="20" name="Freihand 19">
                  <a:extLst>
                    <a:ext uri="{FF2B5EF4-FFF2-40B4-BE49-F238E27FC236}">
                      <a16:creationId xmlns:a16="http://schemas.microsoft.com/office/drawing/2014/main" id="{3E996C02-3EE4-B74A-A474-B340040C7524}"/>
                    </a:ext>
                  </a:extLst>
                </p:cNvPr>
                <p:cNvPicPr/>
                <p:nvPr/>
              </p:nvPicPr>
              <p:blipFill>
                <a:blip r:embed="rId33"/>
                <a:stretch>
                  <a:fillRect/>
                </a:stretch>
              </p:blipFill>
              <p:spPr>
                <a:xfrm>
                  <a:off x="2136862" y="3993382"/>
                  <a:ext cx="1886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C86343EF-5AD6-95E2-6A63-65FBB44596F0}"/>
                    </a:ext>
                  </a:extLst>
                </p14:cNvPr>
                <p14:cNvContentPartPr/>
                <p14:nvPr/>
              </p14:nvContentPartPr>
              <p14:xfrm>
                <a:off x="2350342" y="3920302"/>
                <a:ext cx="60840" cy="185040"/>
              </p14:xfrm>
            </p:contentPart>
          </mc:Choice>
          <mc:Fallback>
            <p:pic>
              <p:nvPicPr>
                <p:cNvPr id="21" name="Freihand 20">
                  <a:extLst>
                    <a:ext uri="{FF2B5EF4-FFF2-40B4-BE49-F238E27FC236}">
                      <a16:creationId xmlns:a16="http://schemas.microsoft.com/office/drawing/2014/main" id="{C86343EF-5AD6-95E2-6A63-65FBB44596F0}"/>
                    </a:ext>
                  </a:extLst>
                </p:cNvPr>
                <p:cNvPicPr/>
                <p:nvPr/>
              </p:nvPicPr>
              <p:blipFill>
                <a:blip r:embed="rId35"/>
                <a:stretch>
                  <a:fillRect/>
                </a:stretch>
              </p:blipFill>
              <p:spPr>
                <a:xfrm>
                  <a:off x="2341702" y="3911302"/>
                  <a:ext cx="78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C3EE55AF-3044-BDFC-65C0-796E4033098A}"/>
                    </a:ext>
                  </a:extLst>
                </p14:cNvPr>
                <p14:cNvContentPartPr/>
                <p14:nvPr/>
              </p14:nvContentPartPr>
              <p14:xfrm>
                <a:off x="2437102" y="3913462"/>
                <a:ext cx="49320" cy="149400"/>
              </p14:xfrm>
            </p:contentPart>
          </mc:Choice>
          <mc:Fallback>
            <p:pic>
              <p:nvPicPr>
                <p:cNvPr id="22" name="Freihand 21">
                  <a:extLst>
                    <a:ext uri="{FF2B5EF4-FFF2-40B4-BE49-F238E27FC236}">
                      <a16:creationId xmlns:a16="http://schemas.microsoft.com/office/drawing/2014/main" id="{C3EE55AF-3044-BDFC-65C0-796E4033098A}"/>
                    </a:ext>
                  </a:extLst>
                </p:cNvPr>
                <p:cNvPicPr/>
                <p:nvPr/>
              </p:nvPicPr>
              <p:blipFill>
                <a:blip r:embed="rId37"/>
                <a:stretch>
                  <a:fillRect/>
                </a:stretch>
              </p:blipFill>
              <p:spPr>
                <a:xfrm>
                  <a:off x="2428462" y="3904822"/>
                  <a:ext cx="66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489EA5B6-4809-4137-3211-0131E3F7B820}"/>
                    </a:ext>
                  </a:extLst>
                </p14:cNvPr>
                <p14:cNvContentPartPr/>
                <p14:nvPr/>
              </p14:nvContentPartPr>
              <p14:xfrm>
                <a:off x="2271142" y="3885382"/>
                <a:ext cx="34560" cy="7560"/>
              </p14:xfrm>
            </p:contentPart>
          </mc:Choice>
          <mc:Fallback>
            <p:pic>
              <p:nvPicPr>
                <p:cNvPr id="23" name="Freihand 22">
                  <a:extLst>
                    <a:ext uri="{FF2B5EF4-FFF2-40B4-BE49-F238E27FC236}">
                      <a16:creationId xmlns:a16="http://schemas.microsoft.com/office/drawing/2014/main" id="{489EA5B6-4809-4137-3211-0131E3F7B820}"/>
                    </a:ext>
                  </a:extLst>
                </p:cNvPr>
                <p:cNvPicPr/>
                <p:nvPr/>
              </p:nvPicPr>
              <p:blipFill>
                <a:blip r:embed="rId39"/>
                <a:stretch>
                  <a:fillRect/>
                </a:stretch>
              </p:blipFill>
              <p:spPr>
                <a:xfrm>
                  <a:off x="2262502" y="3876382"/>
                  <a:ext cx="52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79350B5E-31F7-A99B-DCD8-964E736EE378}"/>
                    </a:ext>
                  </a:extLst>
                </p14:cNvPr>
                <p14:cNvContentPartPr/>
                <p14:nvPr/>
              </p14:nvContentPartPr>
              <p14:xfrm>
                <a:off x="2649142" y="3953062"/>
                <a:ext cx="114480" cy="119520"/>
              </p14:xfrm>
            </p:contentPart>
          </mc:Choice>
          <mc:Fallback>
            <p:pic>
              <p:nvPicPr>
                <p:cNvPr id="24" name="Freihand 23">
                  <a:extLst>
                    <a:ext uri="{FF2B5EF4-FFF2-40B4-BE49-F238E27FC236}">
                      <a16:creationId xmlns:a16="http://schemas.microsoft.com/office/drawing/2014/main" id="{79350B5E-31F7-A99B-DCD8-964E736EE378}"/>
                    </a:ext>
                  </a:extLst>
                </p:cNvPr>
                <p:cNvPicPr/>
                <p:nvPr/>
              </p:nvPicPr>
              <p:blipFill>
                <a:blip r:embed="rId41"/>
                <a:stretch>
                  <a:fillRect/>
                </a:stretch>
              </p:blipFill>
              <p:spPr>
                <a:xfrm>
                  <a:off x="2640142" y="3944062"/>
                  <a:ext cx="132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9AD17273-DAE5-7ED1-9EAA-5151F7FA17F4}"/>
                    </a:ext>
                  </a:extLst>
                </p14:cNvPr>
                <p14:cNvContentPartPr/>
                <p14:nvPr/>
              </p14:nvContentPartPr>
              <p14:xfrm>
                <a:off x="2825542" y="3902302"/>
                <a:ext cx="9000" cy="129240"/>
              </p14:xfrm>
            </p:contentPart>
          </mc:Choice>
          <mc:Fallback>
            <p:pic>
              <p:nvPicPr>
                <p:cNvPr id="25" name="Freihand 24">
                  <a:extLst>
                    <a:ext uri="{FF2B5EF4-FFF2-40B4-BE49-F238E27FC236}">
                      <a16:creationId xmlns:a16="http://schemas.microsoft.com/office/drawing/2014/main" id="{9AD17273-DAE5-7ED1-9EAA-5151F7FA17F4}"/>
                    </a:ext>
                  </a:extLst>
                </p:cNvPr>
                <p:cNvPicPr/>
                <p:nvPr/>
              </p:nvPicPr>
              <p:blipFill>
                <a:blip r:embed="rId43"/>
                <a:stretch>
                  <a:fillRect/>
                </a:stretch>
              </p:blipFill>
              <p:spPr>
                <a:xfrm>
                  <a:off x="2816542" y="3893302"/>
                  <a:ext cx="26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8FFDE277-765F-839C-5218-FA353B26E659}"/>
                    </a:ext>
                  </a:extLst>
                </p14:cNvPr>
                <p14:cNvContentPartPr/>
                <p14:nvPr/>
              </p14:nvContentPartPr>
              <p14:xfrm>
                <a:off x="2887462" y="3864142"/>
                <a:ext cx="171360" cy="175680"/>
              </p14:xfrm>
            </p:contentPart>
          </mc:Choice>
          <mc:Fallback>
            <p:pic>
              <p:nvPicPr>
                <p:cNvPr id="26" name="Freihand 25">
                  <a:extLst>
                    <a:ext uri="{FF2B5EF4-FFF2-40B4-BE49-F238E27FC236}">
                      <a16:creationId xmlns:a16="http://schemas.microsoft.com/office/drawing/2014/main" id="{8FFDE277-765F-839C-5218-FA353B26E659}"/>
                    </a:ext>
                  </a:extLst>
                </p:cNvPr>
                <p:cNvPicPr/>
                <p:nvPr/>
              </p:nvPicPr>
              <p:blipFill>
                <a:blip r:embed="rId45"/>
                <a:stretch>
                  <a:fillRect/>
                </a:stretch>
              </p:blipFill>
              <p:spPr>
                <a:xfrm>
                  <a:off x="2878462" y="3855502"/>
                  <a:ext cx="189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64EDD589-E6DE-CCFF-AA85-0AFA4B8E2AAB}"/>
                    </a:ext>
                  </a:extLst>
                </p14:cNvPr>
                <p14:cNvContentPartPr/>
                <p14:nvPr/>
              </p14:nvContentPartPr>
              <p14:xfrm>
                <a:off x="3255742" y="4007422"/>
                <a:ext cx="13680" cy="131760"/>
              </p14:xfrm>
            </p:contentPart>
          </mc:Choice>
          <mc:Fallback>
            <p:pic>
              <p:nvPicPr>
                <p:cNvPr id="27" name="Freihand 26">
                  <a:extLst>
                    <a:ext uri="{FF2B5EF4-FFF2-40B4-BE49-F238E27FC236}">
                      <a16:creationId xmlns:a16="http://schemas.microsoft.com/office/drawing/2014/main" id="{64EDD589-E6DE-CCFF-AA85-0AFA4B8E2AAB}"/>
                    </a:ext>
                  </a:extLst>
                </p:cNvPr>
                <p:cNvPicPr/>
                <p:nvPr/>
              </p:nvPicPr>
              <p:blipFill>
                <a:blip r:embed="rId47"/>
                <a:stretch>
                  <a:fillRect/>
                </a:stretch>
              </p:blipFill>
              <p:spPr>
                <a:xfrm>
                  <a:off x="3247102" y="3998782"/>
                  <a:ext cx="31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2FD26BB0-99C4-5182-AC65-3AF6138093C8}"/>
                    </a:ext>
                  </a:extLst>
                </p14:cNvPr>
                <p14:cNvContentPartPr/>
                <p14:nvPr/>
              </p14:nvContentPartPr>
              <p14:xfrm>
                <a:off x="3343222" y="3873502"/>
                <a:ext cx="131040" cy="163080"/>
              </p14:xfrm>
            </p:contentPart>
          </mc:Choice>
          <mc:Fallback>
            <p:pic>
              <p:nvPicPr>
                <p:cNvPr id="28" name="Freihand 27">
                  <a:extLst>
                    <a:ext uri="{FF2B5EF4-FFF2-40B4-BE49-F238E27FC236}">
                      <a16:creationId xmlns:a16="http://schemas.microsoft.com/office/drawing/2014/main" id="{2FD26BB0-99C4-5182-AC65-3AF6138093C8}"/>
                    </a:ext>
                  </a:extLst>
                </p:cNvPr>
                <p:cNvPicPr/>
                <p:nvPr/>
              </p:nvPicPr>
              <p:blipFill>
                <a:blip r:embed="rId49"/>
                <a:stretch>
                  <a:fillRect/>
                </a:stretch>
              </p:blipFill>
              <p:spPr>
                <a:xfrm>
                  <a:off x="3334222" y="3864862"/>
                  <a:ext cx="148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A8B0CC82-B478-92C5-EE31-3321FF6A5A90}"/>
                    </a:ext>
                  </a:extLst>
                </p14:cNvPr>
                <p14:cNvContentPartPr/>
                <p14:nvPr/>
              </p14:nvContentPartPr>
              <p14:xfrm>
                <a:off x="3515302" y="3935422"/>
                <a:ext cx="70200" cy="89280"/>
              </p14:xfrm>
            </p:contentPart>
          </mc:Choice>
          <mc:Fallback>
            <p:pic>
              <p:nvPicPr>
                <p:cNvPr id="29" name="Freihand 28">
                  <a:extLst>
                    <a:ext uri="{FF2B5EF4-FFF2-40B4-BE49-F238E27FC236}">
                      <a16:creationId xmlns:a16="http://schemas.microsoft.com/office/drawing/2014/main" id="{A8B0CC82-B478-92C5-EE31-3321FF6A5A90}"/>
                    </a:ext>
                  </a:extLst>
                </p:cNvPr>
                <p:cNvPicPr/>
                <p:nvPr/>
              </p:nvPicPr>
              <p:blipFill>
                <a:blip r:embed="rId51"/>
                <a:stretch>
                  <a:fillRect/>
                </a:stretch>
              </p:blipFill>
              <p:spPr>
                <a:xfrm>
                  <a:off x="3506662" y="3926422"/>
                  <a:ext cx="87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BDCDA967-141B-6245-0C43-6EB22057FC23}"/>
                    </a:ext>
                  </a:extLst>
                </p14:cNvPr>
                <p14:cNvContentPartPr/>
                <p14:nvPr/>
              </p14:nvContentPartPr>
              <p14:xfrm>
                <a:off x="3624742" y="3874942"/>
                <a:ext cx="164520" cy="287640"/>
              </p14:xfrm>
            </p:contentPart>
          </mc:Choice>
          <mc:Fallback>
            <p:pic>
              <p:nvPicPr>
                <p:cNvPr id="30" name="Freihand 29">
                  <a:extLst>
                    <a:ext uri="{FF2B5EF4-FFF2-40B4-BE49-F238E27FC236}">
                      <a16:creationId xmlns:a16="http://schemas.microsoft.com/office/drawing/2014/main" id="{BDCDA967-141B-6245-0C43-6EB22057FC23}"/>
                    </a:ext>
                  </a:extLst>
                </p:cNvPr>
                <p:cNvPicPr/>
                <p:nvPr/>
              </p:nvPicPr>
              <p:blipFill>
                <a:blip r:embed="rId53"/>
                <a:stretch>
                  <a:fillRect/>
                </a:stretch>
              </p:blipFill>
              <p:spPr>
                <a:xfrm>
                  <a:off x="3616102" y="3865942"/>
                  <a:ext cx="1821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2B625C5B-B336-6DAD-4AEF-8C23C2456889}"/>
                    </a:ext>
                  </a:extLst>
                </p14:cNvPr>
                <p14:cNvContentPartPr/>
                <p14:nvPr/>
              </p14:nvContentPartPr>
              <p14:xfrm>
                <a:off x="4043062" y="3831742"/>
                <a:ext cx="400320" cy="272160"/>
              </p14:xfrm>
            </p:contentPart>
          </mc:Choice>
          <mc:Fallback>
            <p:pic>
              <p:nvPicPr>
                <p:cNvPr id="32" name="Freihand 31">
                  <a:extLst>
                    <a:ext uri="{FF2B5EF4-FFF2-40B4-BE49-F238E27FC236}">
                      <a16:creationId xmlns:a16="http://schemas.microsoft.com/office/drawing/2014/main" id="{2B625C5B-B336-6DAD-4AEF-8C23C2456889}"/>
                    </a:ext>
                  </a:extLst>
                </p:cNvPr>
                <p:cNvPicPr/>
                <p:nvPr/>
              </p:nvPicPr>
              <p:blipFill>
                <a:blip r:embed="rId55"/>
                <a:stretch>
                  <a:fillRect/>
                </a:stretch>
              </p:blipFill>
              <p:spPr>
                <a:xfrm>
                  <a:off x="4034422" y="3823102"/>
                  <a:ext cx="4179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FC9339EE-5EFD-D716-78A8-8A8C4E3C5735}"/>
                    </a:ext>
                  </a:extLst>
                </p14:cNvPr>
                <p14:cNvContentPartPr/>
                <p14:nvPr/>
              </p14:nvContentPartPr>
              <p14:xfrm>
                <a:off x="4405942" y="3837862"/>
                <a:ext cx="4320" cy="11880"/>
              </p14:xfrm>
            </p:contentPart>
          </mc:Choice>
          <mc:Fallback>
            <p:pic>
              <p:nvPicPr>
                <p:cNvPr id="33" name="Freihand 32">
                  <a:extLst>
                    <a:ext uri="{FF2B5EF4-FFF2-40B4-BE49-F238E27FC236}">
                      <a16:creationId xmlns:a16="http://schemas.microsoft.com/office/drawing/2014/main" id="{FC9339EE-5EFD-D716-78A8-8A8C4E3C5735}"/>
                    </a:ext>
                  </a:extLst>
                </p:cNvPr>
                <p:cNvPicPr/>
                <p:nvPr/>
              </p:nvPicPr>
              <p:blipFill>
                <a:blip r:embed="rId57"/>
                <a:stretch>
                  <a:fillRect/>
                </a:stretch>
              </p:blipFill>
              <p:spPr>
                <a:xfrm>
                  <a:off x="4396942" y="3828862"/>
                  <a:ext cx="21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CE29AEA6-E398-72B0-586F-8A76553A9836}"/>
                    </a:ext>
                  </a:extLst>
                </p14:cNvPr>
                <p14:cNvContentPartPr/>
                <p14:nvPr/>
              </p14:nvContentPartPr>
              <p14:xfrm>
                <a:off x="4629502" y="3896542"/>
                <a:ext cx="300240" cy="121320"/>
              </p14:xfrm>
            </p:contentPart>
          </mc:Choice>
          <mc:Fallback>
            <p:pic>
              <p:nvPicPr>
                <p:cNvPr id="35" name="Freihand 34">
                  <a:extLst>
                    <a:ext uri="{FF2B5EF4-FFF2-40B4-BE49-F238E27FC236}">
                      <a16:creationId xmlns:a16="http://schemas.microsoft.com/office/drawing/2014/main" id="{CE29AEA6-E398-72B0-586F-8A76553A9836}"/>
                    </a:ext>
                  </a:extLst>
                </p:cNvPr>
                <p:cNvPicPr/>
                <p:nvPr/>
              </p:nvPicPr>
              <p:blipFill>
                <a:blip r:embed="rId59"/>
                <a:stretch>
                  <a:fillRect/>
                </a:stretch>
              </p:blipFill>
              <p:spPr>
                <a:xfrm>
                  <a:off x="4620862" y="3887902"/>
                  <a:ext cx="317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9DC28DA9-DB51-F89B-738B-C380BE47074F}"/>
                    </a:ext>
                  </a:extLst>
                </p14:cNvPr>
                <p14:cNvContentPartPr/>
                <p14:nvPr/>
              </p14:nvContentPartPr>
              <p14:xfrm>
                <a:off x="4877902" y="3787102"/>
                <a:ext cx="13680" cy="12600"/>
              </p14:xfrm>
            </p:contentPart>
          </mc:Choice>
          <mc:Fallback>
            <p:pic>
              <p:nvPicPr>
                <p:cNvPr id="36" name="Freihand 35">
                  <a:extLst>
                    <a:ext uri="{FF2B5EF4-FFF2-40B4-BE49-F238E27FC236}">
                      <a16:creationId xmlns:a16="http://schemas.microsoft.com/office/drawing/2014/main" id="{9DC28DA9-DB51-F89B-738B-C380BE47074F}"/>
                    </a:ext>
                  </a:extLst>
                </p:cNvPr>
                <p:cNvPicPr/>
                <p:nvPr/>
              </p:nvPicPr>
              <p:blipFill>
                <a:blip r:embed="rId61"/>
                <a:stretch>
                  <a:fillRect/>
                </a:stretch>
              </p:blipFill>
              <p:spPr>
                <a:xfrm>
                  <a:off x="4869262" y="3778462"/>
                  <a:ext cx="31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54D4F9AD-3784-5590-D653-1259414770AA}"/>
                    </a:ext>
                  </a:extLst>
                </p14:cNvPr>
                <p14:cNvContentPartPr/>
                <p14:nvPr/>
              </p14:nvContentPartPr>
              <p14:xfrm>
                <a:off x="4975102" y="3758302"/>
                <a:ext cx="197640" cy="326880"/>
              </p14:xfrm>
            </p:contentPart>
          </mc:Choice>
          <mc:Fallback>
            <p:pic>
              <p:nvPicPr>
                <p:cNvPr id="37" name="Freihand 36">
                  <a:extLst>
                    <a:ext uri="{FF2B5EF4-FFF2-40B4-BE49-F238E27FC236}">
                      <a16:creationId xmlns:a16="http://schemas.microsoft.com/office/drawing/2014/main" id="{54D4F9AD-3784-5590-D653-1259414770AA}"/>
                    </a:ext>
                  </a:extLst>
                </p:cNvPr>
                <p:cNvPicPr/>
                <p:nvPr/>
              </p:nvPicPr>
              <p:blipFill>
                <a:blip r:embed="rId63"/>
                <a:stretch>
                  <a:fillRect/>
                </a:stretch>
              </p:blipFill>
              <p:spPr>
                <a:xfrm>
                  <a:off x="4966462" y="3749662"/>
                  <a:ext cx="2152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3AECAE6C-DF26-703C-B533-51A04A1E58ED}"/>
                    </a:ext>
                  </a:extLst>
                </p14:cNvPr>
                <p14:cNvContentPartPr/>
                <p14:nvPr/>
              </p14:nvContentPartPr>
              <p14:xfrm>
                <a:off x="5209462" y="3809782"/>
                <a:ext cx="339840" cy="169200"/>
              </p14:xfrm>
            </p:contentPart>
          </mc:Choice>
          <mc:Fallback>
            <p:pic>
              <p:nvPicPr>
                <p:cNvPr id="38" name="Freihand 37">
                  <a:extLst>
                    <a:ext uri="{FF2B5EF4-FFF2-40B4-BE49-F238E27FC236}">
                      <a16:creationId xmlns:a16="http://schemas.microsoft.com/office/drawing/2014/main" id="{3AECAE6C-DF26-703C-B533-51A04A1E58ED}"/>
                    </a:ext>
                  </a:extLst>
                </p:cNvPr>
                <p:cNvPicPr/>
                <p:nvPr/>
              </p:nvPicPr>
              <p:blipFill>
                <a:blip r:embed="rId65"/>
                <a:stretch>
                  <a:fillRect/>
                </a:stretch>
              </p:blipFill>
              <p:spPr>
                <a:xfrm>
                  <a:off x="5200462" y="3801142"/>
                  <a:ext cx="357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D06D87DA-96CC-8323-66AB-6D5E8E25F55F}"/>
                    </a:ext>
                  </a:extLst>
                </p14:cNvPr>
                <p14:cNvContentPartPr/>
                <p14:nvPr/>
              </p14:nvContentPartPr>
              <p14:xfrm>
                <a:off x="5809222" y="3768022"/>
                <a:ext cx="126720" cy="195120"/>
              </p14:xfrm>
            </p:contentPart>
          </mc:Choice>
          <mc:Fallback>
            <p:pic>
              <p:nvPicPr>
                <p:cNvPr id="40" name="Freihand 39">
                  <a:extLst>
                    <a:ext uri="{FF2B5EF4-FFF2-40B4-BE49-F238E27FC236}">
                      <a16:creationId xmlns:a16="http://schemas.microsoft.com/office/drawing/2014/main" id="{D06D87DA-96CC-8323-66AB-6D5E8E25F55F}"/>
                    </a:ext>
                  </a:extLst>
                </p:cNvPr>
                <p:cNvPicPr/>
                <p:nvPr/>
              </p:nvPicPr>
              <p:blipFill>
                <a:blip r:embed="rId67"/>
                <a:stretch>
                  <a:fillRect/>
                </a:stretch>
              </p:blipFill>
              <p:spPr>
                <a:xfrm>
                  <a:off x="5800582" y="3759382"/>
                  <a:ext cx="144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F487915A-293C-B200-5D56-B56D3961A413}"/>
                    </a:ext>
                  </a:extLst>
                </p14:cNvPr>
                <p14:cNvContentPartPr/>
                <p14:nvPr/>
              </p14:nvContentPartPr>
              <p14:xfrm>
                <a:off x="5969782" y="3749302"/>
                <a:ext cx="160200" cy="214920"/>
              </p14:xfrm>
            </p:contentPart>
          </mc:Choice>
          <mc:Fallback>
            <p:pic>
              <p:nvPicPr>
                <p:cNvPr id="41" name="Freihand 40">
                  <a:extLst>
                    <a:ext uri="{FF2B5EF4-FFF2-40B4-BE49-F238E27FC236}">
                      <a16:creationId xmlns:a16="http://schemas.microsoft.com/office/drawing/2014/main" id="{F487915A-293C-B200-5D56-B56D3961A413}"/>
                    </a:ext>
                  </a:extLst>
                </p:cNvPr>
                <p:cNvPicPr/>
                <p:nvPr/>
              </p:nvPicPr>
              <p:blipFill>
                <a:blip r:embed="rId69"/>
                <a:stretch>
                  <a:fillRect/>
                </a:stretch>
              </p:blipFill>
              <p:spPr>
                <a:xfrm>
                  <a:off x="5961142" y="3740302"/>
                  <a:ext cx="177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FCCEEF30-EE01-BD5F-13CC-F2817CE6BBEA}"/>
                    </a:ext>
                  </a:extLst>
                </p14:cNvPr>
                <p14:cNvContentPartPr/>
                <p14:nvPr/>
              </p14:nvContentPartPr>
              <p14:xfrm>
                <a:off x="6187222" y="3849742"/>
                <a:ext cx="52920" cy="93600"/>
              </p14:xfrm>
            </p:contentPart>
          </mc:Choice>
          <mc:Fallback>
            <p:pic>
              <p:nvPicPr>
                <p:cNvPr id="42" name="Freihand 41">
                  <a:extLst>
                    <a:ext uri="{FF2B5EF4-FFF2-40B4-BE49-F238E27FC236}">
                      <a16:creationId xmlns:a16="http://schemas.microsoft.com/office/drawing/2014/main" id="{FCCEEF30-EE01-BD5F-13CC-F2817CE6BBEA}"/>
                    </a:ext>
                  </a:extLst>
                </p:cNvPr>
                <p:cNvPicPr/>
                <p:nvPr/>
              </p:nvPicPr>
              <p:blipFill>
                <a:blip r:embed="rId71"/>
                <a:stretch>
                  <a:fillRect/>
                </a:stretch>
              </p:blipFill>
              <p:spPr>
                <a:xfrm>
                  <a:off x="6178222" y="3840742"/>
                  <a:ext cx="70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D9865F64-18AB-3E2C-A0D6-9CA32A4CFE12}"/>
                    </a:ext>
                  </a:extLst>
                </p14:cNvPr>
                <p14:cNvContentPartPr/>
                <p14:nvPr/>
              </p14:nvContentPartPr>
              <p14:xfrm>
                <a:off x="6323302" y="3743902"/>
                <a:ext cx="100440" cy="225720"/>
              </p14:xfrm>
            </p:contentPart>
          </mc:Choice>
          <mc:Fallback>
            <p:pic>
              <p:nvPicPr>
                <p:cNvPr id="43" name="Freihand 42">
                  <a:extLst>
                    <a:ext uri="{FF2B5EF4-FFF2-40B4-BE49-F238E27FC236}">
                      <a16:creationId xmlns:a16="http://schemas.microsoft.com/office/drawing/2014/main" id="{D9865F64-18AB-3E2C-A0D6-9CA32A4CFE12}"/>
                    </a:ext>
                  </a:extLst>
                </p:cNvPr>
                <p:cNvPicPr/>
                <p:nvPr/>
              </p:nvPicPr>
              <p:blipFill>
                <a:blip r:embed="rId73"/>
                <a:stretch>
                  <a:fillRect/>
                </a:stretch>
              </p:blipFill>
              <p:spPr>
                <a:xfrm>
                  <a:off x="6314662" y="3734902"/>
                  <a:ext cx="118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EF1292CA-E7D6-6911-79ED-22831B629EC3}"/>
                    </a:ext>
                  </a:extLst>
                </p14:cNvPr>
                <p14:cNvContentPartPr/>
                <p14:nvPr/>
              </p14:nvContentPartPr>
              <p14:xfrm>
                <a:off x="6460462" y="3758662"/>
                <a:ext cx="192960" cy="207360"/>
              </p14:xfrm>
            </p:contentPart>
          </mc:Choice>
          <mc:Fallback>
            <p:pic>
              <p:nvPicPr>
                <p:cNvPr id="44" name="Freihand 43">
                  <a:extLst>
                    <a:ext uri="{FF2B5EF4-FFF2-40B4-BE49-F238E27FC236}">
                      <a16:creationId xmlns:a16="http://schemas.microsoft.com/office/drawing/2014/main" id="{EF1292CA-E7D6-6911-79ED-22831B629EC3}"/>
                    </a:ext>
                  </a:extLst>
                </p:cNvPr>
                <p:cNvPicPr/>
                <p:nvPr/>
              </p:nvPicPr>
              <p:blipFill>
                <a:blip r:embed="rId75"/>
                <a:stretch>
                  <a:fillRect/>
                </a:stretch>
              </p:blipFill>
              <p:spPr>
                <a:xfrm>
                  <a:off x="6451822" y="3750022"/>
                  <a:ext cx="2106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8F40D7F2-C31D-903B-10BB-25B16A22AAF3}"/>
                    </a:ext>
                  </a:extLst>
                </p14:cNvPr>
                <p14:cNvContentPartPr/>
                <p14:nvPr/>
              </p14:nvContentPartPr>
              <p14:xfrm>
                <a:off x="6689782" y="3867022"/>
                <a:ext cx="64080" cy="94320"/>
              </p14:xfrm>
            </p:contentPart>
          </mc:Choice>
          <mc:Fallback>
            <p:pic>
              <p:nvPicPr>
                <p:cNvPr id="45" name="Freihand 44">
                  <a:extLst>
                    <a:ext uri="{FF2B5EF4-FFF2-40B4-BE49-F238E27FC236}">
                      <a16:creationId xmlns:a16="http://schemas.microsoft.com/office/drawing/2014/main" id="{8F40D7F2-C31D-903B-10BB-25B16A22AAF3}"/>
                    </a:ext>
                  </a:extLst>
                </p:cNvPr>
                <p:cNvPicPr/>
                <p:nvPr/>
              </p:nvPicPr>
              <p:blipFill>
                <a:blip r:embed="rId77"/>
                <a:stretch>
                  <a:fillRect/>
                </a:stretch>
              </p:blipFill>
              <p:spPr>
                <a:xfrm>
                  <a:off x="6681142" y="3858382"/>
                  <a:ext cx="81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C6B6300C-2910-0A42-9BB9-BE44FEE590B3}"/>
                    </a:ext>
                  </a:extLst>
                </p14:cNvPr>
                <p14:cNvContentPartPr/>
                <p14:nvPr/>
              </p14:nvContentPartPr>
              <p14:xfrm>
                <a:off x="6812542" y="3743542"/>
                <a:ext cx="335880" cy="216000"/>
              </p14:xfrm>
            </p:contentPart>
          </mc:Choice>
          <mc:Fallback>
            <p:pic>
              <p:nvPicPr>
                <p:cNvPr id="46" name="Freihand 45">
                  <a:extLst>
                    <a:ext uri="{FF2B5EF4-FFF2-40B4-BE49-F238E27FC236}">
                      <a16:creationId xmlns:a16="http://schemas.microsoft.com/office/drawing/2014/main" id="{C6B6300C-2910-0A42-9BB9-BE44FEE590B3}"/>
                    </a:ext>
                  </a:extLst>
                </p:cNvPr>
                <p:cNvPicPr/>
                <p:nvPr/>
              </p:nvPicPr>
              <p:blipFill>
                <a:blip r:embed="rId79"/>
                <a:stretch>
                  <a:fillRect/>
                </a:stretch>
              </p:blipFill>
              <p:spPr>
                <a:xfrm>
                  <a:off x="6803542" y="3734542"/>
                  <a:ext cx="353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3E5EA385-68EA-81E0-6B67-31F1DD838665}"/>
                    </a:ext>
                  </a:extLst>
                </p14:cNvPr>
                <p14:cNvContentPartPr/>
                <p14:nvPr/>
              </p14:nvContentPartPr>
              <p14:xfrm>
                <a:off x="7176502" y="3827062"/>
                <a:ext cx="106560" cy="109440"/>
              </p14:xfrm>
            </p:contentPart>
          </mc:Choice>
          <mc:Fallback>
            <p:pic>
              <p:nvPicPr>
                <p:cNvPr id="47" name="Freihand 46">
                  <a:extLst>
                    <a:ext uri="{FF2B5EF4-FFF2-40B4-BE49-F238E27FC236}">
                      <a16:creationId xmlns:a16="http://schemas.microsoft.com/office/drawing/2014/main" id="{3E5EA385-68EA-81E0-6B67-31F1DD838665}"/>
                    </a:ext>
                  </a:extLst>
                </p:cNvPr>
                <p:cNvPicPr/>
                <p:nvPr/>
              </p:nvPicPr>
              <p:blipFill>
                <a:blip r:embed="rId81"/>
                <a:stretch>
                  <a:fillRect/>
                </a:stretch>
              </p:blipFill>
              <p:spPr>
                <a:xfrm>
                  <a:off x="7167862" y="3818062"/>
                  <a:ext cx="124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24025A23-F47A-6B92-CE96-DBA83D7447D1}"/>
                    </a:ext>
                  </a:extLst>
                </p14:cNvPr>
                <p14:cNvContentPartPr/>
                <p14:nvPr/>
              </p14:nvContentPartPr>
              <p14:xfrm>
                <a:off x="7319062" y="3749662"/>
                <a:ext cx="114120" cy="190440"/>
              </p14:xfrm>
            </p:contentPart>
          </mc:Choice>
          <mc:Fallback>
            <p:pic>
              <p:nvPicPr>
                <p:cNvPr id="48" name="Freihand 47">
                  <a:extLst>
                    <a:ext uri="{FF2B5EF4-FFF2-40B4-BE49-F238E27FC236}">
                      <a16:creationId xmlns:a16="http://schemas.microsoft.com/office/drawing/2014/main" id="{24025A23-F47A-6B92-CE96-DBA83D7447D1}"/>
                    </a:ext>
                  </a:extLst>
                </p:cNvPr>
                <p:cNvPicPr/>
                <p:nvPr/>
              </p:nvPicPr>
              <p:blipFill>
                <a:blip r:embed="rId83"/>
                <a:stretch>
                  <a:fillRect/>
                </a:stretch>
              </p:blipFill>
              <p:spPr>
                <a:xfrm>
                  <a:off x="7310422" y="3740662"/>
                  <a:ext cx="131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040B651A-6EE4-86C1-FE65-D561B9E7DBB7}"/>
                    </a:ext>
                  </a:extLst>
                </p14:cNvPr>
                <p14:cNvContentPartPr/>
                <p14:nvPr/>
              </p14:nvContentPartPr>
              <p14:xfrm>
                <a:off x="7510582" y="3865582"/>
                <a:ext cx="142200" cy="113760"/>
              </p14:xfrm>
            </p:contentPart>
          </mc:Choice>
          <mc:Fallback>
            <p:pic>
              <p:nvPicPr>
                <p:cNvPr id="49" name="Freihand 48">
                  <a:extLst>
                    <a:ext uri="{FF2B5EF4-FFF2-40B4-BE49-F238E27FC236}">
                      <a16:creationId xmlns:a16="http://schemas.microsoft.com/office/drawing/2014/main" id="{040B651A-6EE4-86C1-FE65-D561B9E7DBB7}"/>
                    </a:ext>
                  </a:extLst>
                </p:cNvPr>
                <p:cNvPicPr/>
                <p:nvPr/>
              </p:nvPicPr>
              <p:blipFill>
                <a:blip r:embed="rId85"/>
                <a:stretch>
                  <a:fillRect/>
                </a:stretch>
              </p:blipFill>
              <p:spPr>
                <a:xfrm>
                  <a:off x="7501942" y="3856582"/>
                  <a:ext cx="159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099B94E0-CD13-70DA-66D1-65B9F15B8761}"/>
                    </a:ext>
                  </a:extLst>
                </p14:cNvPr>
                <p14:cNvContentPartPr/>
                <p14:nvPr/>
              </p14:nvContentPartPr>
              <p14:xfrm>
                <a:off x="7643062" y="3789622"/>
                <a:ext cx="32760" cy="58320"/>
              </p14:xfrm>
            </p:contentPart>
          </mc:Choice>
          <mc:Fallback>
            <p:pic>
              <p:nvPicPr>
                <p:cNvPr id="50" name="Freihand 49">
                  <a:extLst>
                    <a:ext uri="{FF2B5EF4-FFF2-40B4-BE49-F238E27FC236}">
                      <a16:creationId xmlns:a16="http://schemas.microsoft.com/office/drawing/2014/main" id="{099B94E0-CD13-70DA-66D1-65B9F15B8761}"/>
                    </a:ext>
                  </a:extLst>
                </p:cNvPr>
                <p:cNvPicPr/>
                <p:nvPr/>
              </p:nvPicPr>
              <p:blipFill>
                <a:blip r:embed="rId87"/>
                <a:stretch>
                  <a:fillRect/>
                </a:stretch>
              </p:blipFill>
              <p:spPr>
                <a:xfrm>
                  <a:off x="7634422" y="3780982"/>
                  <a:ext cx="50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84E4C63B-FEF0-A26C-B9B7-6297DA58C64E}"/>
                    </a:ext>
                  </a:extLst>
                </p14:cNvPr>
                <p14:cNvContentPartPr/>
                <p14:nvPr/>
              </p14:nvContentPartPr>
              <p14:xfrm>
                <a:off x="7678342" y="3780982"/>
                <a:ext cx="444240" cy="398160"/>
              </p14:xfrm>
            </p:contentPart>
          </mc:Choice>
          <mc:Fallback>
            <p:pic>
              <p:nvPicPr>
                <p:cNvPr id="51" name="Freihand 50">
                  <a:extLst>
                    <a:ext uri="{FF2B5EF4-FFF2-40B4-BE49-F238E27FC236}">
                      <a16:creationId xmlns:a16="http://schemas.microsoft.com/office/drawing/2014/main" id="{84E4C63B-FEF0-A26C-B9B7-6297DA58C64E}"/>
                    </a:ext>
                  </a:extLst>
                </p:cNvPr>
                <p:cNvPicPr/>
                <p:nvPr/>
              </p:nvPicPr>
              <p:blipFill>
                <a:blip r:embed="rId89"/>
                <a:stretch>
                  <a:fillRect/>
                </a:stretch>
              </p:blipFill>
              <p:spPr>
                <a:xfrm>
                  <a:off x="7669702" y="3772342"/>
                  <a:ext cx="4618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06C90A42-90C7-F745-4B95-8DA5120AF4E1}"/>
                    </a:ext>
                  </a:extLst>
                </p14:cNvPr>
                <p14:cNvContentPartPr/>
                <p14:nvPr/>
              </p14:nvContentPartPr>
              <p14:xfrm>
                <a:off x="1005022" y="4484782"/>
                <a:ext cx="106560" cy="159840"/>
              </p14:xfrm>
            </p:contentPart>
          </mc:Choice>
          <mc:Fallback>
            <p:pic>
              <p:nvPicPr>
                <p:cNvPr id="53" name="Freihand 52">
                  <a:extLst>
                    <a:ext uri="{FF2B5EF4-FFF2-40B4-BE49-F238E27FC236}">
                      <a16:creationId xmlns:a16="http://schemas.microsoft.com/office/drawing/2014/main" id="{06C90A42-90C7-F745-4B95-8DA5120AF4E1}"/>
                    </a:ext>
                  </a:extLst>
                </p:cNvPr>
                <p:cNvPicPr/>
                <p:nvPr/>
              </p:nvPicPr>
              <p:blipFill>
                <a:blip r:embed="rId91"/>
                <a:stretch>
                  <a:fillRect/>
                </a:stretch>
              </p:blipFill>
              <p:spPr>
                <a:xfrm>
                  <a:off x="996382" y="4475782"/>
                  <a:ext cx="124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F32B2C66-D6BA-6797-F461-B07742E6691D}"/>
                    </a:ext>
                  </a:extLst>
                </p14:cNvPr>
                <p14:cNvContentPartPr/>
                <p14:nvPr/>
              </p14:nvContentPartPr>
              <p14:xfrm>
                <a:off x="1135702" y="4427542"/>
                <a:ext cx="88920" cy="193320"/>
              </p14:xfrm>
            </p:contentPart>
          </mc:Choice>
          <mc:Fallback>
            <p:pic>
              <p:nvPicPr>
                <p:cNvPr id="54" name="Freihand 53">
                  <a:extLst>
                    <a:ext uri="{FF2B5EF4-FFF2-40B4-BE49-F238E27FC236}">
                      <a16:creationId xmlns:a16="http://schemas.microsoft.com/office/drawing/2014/main" id="{F32B2C66-D6BA-6797-F461-B07742E6691D}"/>
                    </a:ext>
                  </a:extLst>
                </p:cNvPr>
                <p:cNvPicPr/>
                <p:nvPr/>
              </p:nvPicPr>
              <p:blipFill>
                <a:blip r:embed="rId93"/>
                <a:stretch>
                  <a:fillRect/>
                </a:stretch>
              </p:blipFill>
              <p:spPr>
                <a:xfrm>
                  <a:off x="1127062" y="4418542"/>
                  <a:ext cx="106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2BB4BC3C-1268-861B-074C-E42083BF2C2D}"/>
                    </a:ext>
                  </a:extLst>
                </p14:cNvPr>
                <p14:cNvContentPartPr/>
                <p14:nvPr/>
              </p14:nvContentPartPr>
              <p14:xfrm>
                <a:off x="1254862" y="4463542"/>
                <a:ext cx="152640" cy="110520"/>
              </p14:xfrm>
            </p:contentPart>
          </mc:Choice>
          <mc:Fallback>
            <p:pic>
              <p:nvPicPr>
                <p:cNvPr id="55" name="Freihand 54">
                  <a:extLst>
                    <a:ext uri="{FF2B5EF4-FFF2-40B4-BE49-F238E27FC236}">
                      <a16:creationId xmlns:a16="http://schemas.microsoft.com/office/drawing/2014/main" id="{2BB4BC3C-1268-861B-074C-E42083BF2C2D}"/>
                    </a:ext>
                  </a:extLst>
                </p:cNvPr>
                <p:cNvPicPr/>
                <p:nvPr/>
              </p:nvPicPr>
              <p:blipFill>
                <a:blip r:embed="rId95"/>
                <a:stretch>
                  <a:fillRect/>
                </a:stretch>
              </p:blipFill>
              <p:spPr>
                <a:xfrm>
                  <a:off x="1245862" y="4454902"/>
                  <a:ext cx="170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9856B981-68C9-4896-BD4E-A0D58CF391C5}"/>
                    </a:ext>
                  </a:extLst>
                </p14:cNvPr>
                <p14:cNvContentPartPr/>
                <p14:nvPr/>
              </p14:nvContentPartPr>
              <p14:xfrm>
                <a:off x="974422" y="4383262"/>
                <a:ext cx="68040" cy="10800"/>
              </p14:xfrm>
            </p:contentPart>
          </mc:Choice>
          <mc:Fallback>
            <p:pic>
              <p:nvPicPr>
                <p:cNvPr id="56" name="Freihand 55">
                  <a:extLst>
                    <a:ext uri="{FF2B5EF4-FFF2-40B4-BE49-F238E27FC236}">
                      <a16:creationId xmlns:a16="http://schemas.microsoft.com/office/drawing/2014/main" id="{9856B981-68C9-4896-BD4E-A0D58CF391C5}"/>
                    </a:ext>
                  </a:extLst>
                </p:cNvPr>
                <p:cNvPicPr/>
                <p:nvPr/>
              </p:nvPicPr>
              <p:blipFill>
                <a:blip r:embed="rId97"/>
                <a:stretch>
                  <a:fillRect/>
                </a:stretch>
              </p:blipFill>
              <p:spPr>
                <a:xfrm>
                  <a:off x="965782" y="4374262"/>
                  <a:ext cx="85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EAEBADDF-13D4-C442-3CEA-A7AA7A93B81D}"/>
                    </a:ext>
                  </a:extLst>
                </p14:cNvPr>
                <p14:cNvContentPartPr/>
                <p14:nvPr/>
              </p14:nvContentPartPr>
              <p14:xfrm>
                <a:off x="1626742" y="4482982"/>
                <a:ext cx="355320" cy="142560"/>
              </p14:xfrm>
            </p:contentPart>
          </mc:Choice>
          <mc:Fallback>
            <p:pic>
              <p:nvPicPr>
                <p:cNvPr id="58" name="Freihand 57">
                  <a:extLst>
                    <a:ext uri="{FF2B5EF4-FFF2-40B4-BE49-F238E27FC236}">
                      <a16:creationId xmlns:a16="http://schemas.microsoft.com/office/drawing/2014/main" id="{EAEBADDF-13D4-C442-3CEA-A7AA7A93B81D}"/>
                    </a:ext>
                  </a:extLst>
                </p:cNvPr>
                <p:cNvPicPr/>
                <p:nvPr/>
              </p:nvPicPr>
              <p:blipFill>
                <a:blip r:embed="rId99"/>
                <a:stretch>
                  <a:fillRect/>
                </a:stretch>
              </p:blipFill>
              <p:spPr>
                <a:xfrm>
                  <a:off x="1618102" y="4474342"/>
                  <a:ext cx="372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C45010CF-1AD5-4C3A-0B11-479A69B5955A}"/>
                    </a:ext>
                  </a:extLst>
                </p14:cNvPr>
                <p14:cNvContentPartPr/>
                <p14:nvPr/>
              </p14:nvContentPartPr>
              <p14:xfrm>
                <a:off x="1929502" y="4438342"/>
                <a:ext cx="19800" cy="13680"/>
              </p14:xfrm>
            </p:contentPart>
          </mc:Choice>
          <mc:Fallback>
            <p:pic>
              <p:nvPicPr>
                <p:cNvPr id="59" name="Freihand 58">
                  <a:extLst>
                    <a:ext uri="{FF2B5EF4-FFF2-40B4-BE49-F238E27FC236}">
                      <a16:creationId xmlns:a16="http://schemas.microsoft.com/office/drawing/2014/main" id="{C45010CF-1AD5-4C3A-0B11-479A69B5955A}"/>
                    </a:ext>
                  </a:extLst>
                </p:cNvPr>
                <p:cNvPicPr/>
                <p:nvPr/>
              </p:nvPicPr>
              <p:blipFill>
                <a:blip r:embed="rId101"/>
                <a:stretch>
                  <a:fillRect/>
                </a:stretch>
              </p:blipFill>
              <p:spPr>
                <a:xfrm>
                  <a:off x="1920862" y="4429702"/>
                  <a:ext cx="37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3BD3C396-A8A8-C950-0C1A-DF7F6749569F}"/>
                    </a:ext>
                  </a:extLst>
                </p14:cNvPr>
                <p14:cNvContentPartPr/>
                <p14:nvPr/>
              </p14:nvContentPartPr>
              <p14:xfrm>
                <a:off x="2081062" y="4479022"/>
                <a:ext cx="74520" cy="116640"/>
              </p14:xfrm>
            </p:contentPart>
          </mc:Choice>
          <mc:Fallback>
            <p:pic>
              <p:nvPicPr>
                <p:cNvPr id="60" name="Freihand 59">
                  <a:extLst>
                    <a:ext uri="{FF2B5EF4-FFF2-40B4-BE49-F238E27FC236}">
                      <a16:creationId xmlns:a16="http://schemas.microsoft.com/office/drawing/2014/main" id="{3BD3C396-A8A8-C950-0C1A-DF7F6749569F}"/>
                    </a:ext>
                  </a:extLst>
                </p:cNvPr>
                <p:cNvPicPr/>
                <p:nvPr/>
              </p:nvPicPr>
              <p:blipFill>
                <a:blip r:embed="rId103"/>
                <a:stretch>
                  <a:fillRect/>
                </a:stretch>
              </p:blipFill>
              <p:spPr>
                <a:xfrm>
                  <a:off x="2072062" y="4470022"/>
                  <a:ext cx="92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C59E76FB-3329-F52D-3A62-EE23BB8C3B41}"/>
                    </a:ext>
                  </a:extLst>
                </p14:cNvPr>
                <p14:cNvContentPartPr/>
                <p14:nvPr/>
              </p14:nvContentPartPr>
              <p14:xfrm>
                <a:off x="2415142" y="4385062"/>
                <a:ext cx="154800" cy="175320"/>
              </p14:xfrm>
            </p:contentPart>
          </mc:Choice>
          <mc:Fallback>
            <p:pic>
              <p:nvPicPr>
                <p:cNvPr id="62" name="Freihand 61">
                  <a:extLst>
                    <a:ext uri="{FF2B5EF4-FFF2-40B4-BE49-F238E27FC236}">
                      <a16:creationId xmlns:a16="http://schemas.microsoft.com/office/drawing/2014/main" id="{C59E76FB-3329-F52D-3A62-EE23BB8C3B41}"/>
                    </a:ext>
                  </a:extLst>
                </p:cNvPr>
                <p:cNvPicPr/>
                <p:nvPr/>
              </p:nvPicPr>
              <p:blipFill>
                <a:blip r:embed="rId105"/>
                <a:stretch>
                  <a:fillRect/>
                </a:stretch>
              </p:blipFill>
              <p:spPr>
                <a:xfrm>
                  <a:off x="2406142" y="4376062"/>
                  <a:ext cx="172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FBCFABE8-5090-A862-C211-F294CE4F90FE}"/>
                    </a:ext>
                  </a:extLst>
                </p14:cNvPr>
                <p14:cNvContentPartPr/>
                <p14:nvPr/>
              </p14:nvContentPartPr>
              <p14:xfrm>
                <a:off x="2621062" y="4452382"/>
                <a:ext cx="60840" cy="51480"/>
              </p14:xfrm>
            </p:contentPart>
          </mc:Choice>
          <mc:Fallback>
            <p:pic>
              <p:nvPicPr>
                <p:cNvPr id="63" name="Freihand 62">
                  <a:extLst>
                    <a:ext uri="{FF2B5EF4-FFF2-40B4-BE49-F238E27FC236}">
                      <a16:creationId xmlns:a16="http://schemas.microsoft.com/office/drawing/2014/main" id="{FBCFABE8-5090-A862-C211-F294CE4F90FE}"/>
                    </a:ext>
                  </a:extLst>
                </p:cNvPr>
                <p:cNvPicPr/>
                <p:nvPr/>
              </p:nvPicPr>
              <p:blipFill>
                <a:blip r:embed="rId107"/>
                <a:stretch>
                  <a:fillRect/>
                </a:stretch>
              </p:blipFill>
              <p:spPr>
                <a:xfrm>
                  <a:off x="2612422" y="4443382"/>
                  <a:ext cx="78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DAF671BA-7FD2-02CD-9588-8EB3389DF2E2}"/>
                    </a:ext>
                  </a:extLst>
                </p14:cNvPr>
                <p14:cNvContentPartPr/>
                <p14:nvPr/>
              </p14:nvContentPartPr>
              <p14:xfrm>
                <a:off x="2819782" y="4378222"/>
                <a:ext cx="441000" cy="146520"/>
              </p14:xfrm>
            </p:contentPart>
          </mc:Choice>
          <mc:Fallback>
            <p:pic>
              <p:nvPicPr>
                <p:cNvPr id="64" name="Freihand 63">
                  <a:extLst>
                    <a:ext uri="{FF2B5EF4-FFF2-40B4-BE49-F238E27FC236}">
                      <a16:creationId xmlns:a16="http://schemas.microsoft.com/office/drawing/2014/main" id="{DAF671BA-7FD2-02CD-9588-8EB3389DF2E2}"/>
                    </a:ext>
                  </a:extLst>
                </p:cNvPr>
                <p:cNvPicPr/>
                <p:nvPr/>
              </p:nvPicPr>
              <p:blipFill>
                <a:blip r:embed="rId109"/>
                <a:stretch>
                  <a:fillRect/>
                </a:stretch>
              </p:blipFill>
              <p:spPr>
                <a:xfrm>
                  <a:off x="2810782" y="4369222"/>
                  <a:ext cx="458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8336FB85-C600-11B9-1ACE-679652A25685}"/>
                    </a:ext>
                  </a:extLst>
                </p14:cNvPr>
                <p14:cNvContentPartPr/>
                <p14:nvPr/>
              </p14:nvContentPartPr>
              <p14:xfrm>
                <a:off x="3182662" y="4365982"/>
                <a:ext cx="2880" cy="1440"/>
              </p14:xfrm>
            </p:contentPart>
          </mc:Choice>
          <mc:Fallback>
            <p:pic>
              <p:nvPicPr>
                <p:cNvPr id="65" name="Freihand 64">
                  <a:extLst>
                    <a:ext uri="{FF2B5EF4-FFF2-40B4-BE49-F238E27FC236}">
                      <a16:creationId xmlns:a16="http://schemas.microsoft.com/office/drawing/2014/main" id="{8336FB85-C600-11B9-1ACE-679652A25685}"/>
                    </a:ext>
                  </a:extLst>
                </p:cNvPr>
                <p:cNvPicPr/>
                <p:nvPr/>
              </p:nvPicPr>
              <p:blipFill>
                <a:blip r:embed="rId111"/>
                <a:stretch>
                  <a:fillRect/>
                </a:stretch>
              </p:blipFill>
              <p:spPr>
                <a:xfrm>
                  <a:off x="3173662" y="4357342"/>
                  <a:ext cx="20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40057929-D677-2AB8-924E-236E4CF132EA}"/>
                    </a:ext>
                  </a:extLst>
                </p14:cNvPr>
                <p14:cNvContentPartPr/>
                <p14:nvPr/>
              </p14:nvContentPartPr>
              <p14:xfrm>
                <a:off x="3329542" y="4369222"/>
                <a:ext cx="273960" cy="123480"/>
              </p14:xfrm>
            </p:contentPart>
          </mc:Choice>
          <mc:Fallback>
            <p:pic>
              <p:nvPicPr>
                <p:cNvPr id="66" name="Freihand 65">
                  <a:extLst>
                    <a:ext uri="{FF2B5EF4-FFF2-40B4-BE49-F238E27FC236}">
                      <a16:creationId xmlns:a16="http://schemas.microsoft.com/office/drawing/2014/main" id="{40057929-D677-2AB8-924E-236E4CF132EA}"/>
                    </a:ext>
                  </a:extLst>
                </p:cNvPr>
                <p:cNvPicPr/>
                <p:nvPr/>
              </p:nvPicPr>
              <p:blipFill>
                <a:blip r:embed="rId113"/>
                <a:stretch>
                  <a:fillRect/>
                </a:stretch>
              </p:blipFill>
              <p:spPr>
                <a:xfrm>
                  <a:off x="3320902" y="4360222"/>
                  <a:ext cx="291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C603461A-C607-E2E1-72F1-102DF719F8D8}"/>
                    </a:ext>
                  </a:extLst>
                </p14:cNvPr>
                <p14:cNvContentPartPr/>
                <p14:nvPr/>
              </p14:nvContentPartPr>
              <p14:xfrm>
                <a:off x="3654622" y="4380742"/>
                <a:ext cx="70920" cy="119520"/>
              </p14:xfrm>
            </p:contentPart>
          </mc:Choice>
          <mc:Fallback>
            <p:pic>
              <p:nvPicPr>
                <p:cNvPr id="67" name="Freihand 66">
                  <a:extLst>
                    <a:ext uri="{FF2B5EF4-FFF2-40B4-BE49-F238E27FC236}">
                      <a16:creationId xmlns:a16="http://schemas.microsoft.com/office/drawing/2014/main" id="{C603461A-C607-E2E1-72F1-102DF719F8D8}"/>
                    </a:ext>
                  </a:extLst>
                </p:cNvPr>
                <p:cNvPicPr/>
                <p:nvPr/>
              </p:nvPicPr>
              <p:blipFill>
                <a:blip r:embed="rId115"/>
                <a:stretch>
                  <a:fillRect/>
                </a:stretch>
              </p:blipFill>
              <p:spPr>
                <a:xfrm>
                  <a:off x="3645622" y="4371742"/>
                  <a:ext cx="88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4094A147-AE7C-E79C-B242-8158B49261FF}"/>
                    </a:ext>
                  </a:extLst>
                </p14:cNvPr>
                <p14:cNvContentPartPr/>
                <p14:nvPr/>
              </p14:nvContentPartPr>
              <p14:xfrm>
                <a:off x="3779902" y="4333582"/>
                <a:ext cx="20520" cy="128880"/>
              </p14:xfrm>
            </p:contentPart>
          </mc:Choice>
          <mc:Fallback>
            <p:pic>
              <p:nvPicPr>
                <p:cNvPr id="68" name="Freihand 67">
                  <a:extLst>
                    <a:ext uri="{FF2B5EF4-FFF2-40B4-BE49-F238E27FC236}">
                      <a16:creationId xmlns:a16="http://schemas.microsoft.com/office/drawing/2014/main" id="{4094A147-AE7C-E79C-B242-8158B49261FF}"/>
                    </a:ext>
                  </a:extLst>
                </p:cNvPr>
                <p:cNvPicPr/>
                <p:nvPr/>
              </p:nvPicPr>
              <p:blipFill>
                <a:blip r:embed="rId117"/>
                <a:stretch>
                  <a:fillRect/>
                </a:stretch>
              </p:blipFill>
              <p:spPr>
                <a:xfrm>
                  <a:off x="3771262" y="4324942"/>
                  <a:ext cx="38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428EA374-348A-3CDF-BF43-3AD57D19EC83}"/>
                    </a:ext>
                  </a:extLst>
                </p14:cNvPr>
                <p14:cNvContentPartPr/>
                <p14:nvPr/>
              </p14:nvContentPartPr>
              <p14:xfrm>
                <a:off x="3865222" y="4390462"/>
                <a:ext cx="244440" cy="72720"/>
              </p14:xfrm>
            </p:contentPart>
          </mc:Choice>
          <mc:Fallback>
            <p:pic>
              <p:nvPicPr>
                <p:cNvPr id="69" name="Freihand 68">
                  <a:extLst>
                    <a:ext uri="{FF2B5EF4-FFF2-40B4-BE49-F238E27FC236}">
                      <a16:creationId xmlns:a16="http://schemas.microsoft.com/office/drawing/2014/main" id="{428EA374-348A-3CDF-BF43-3AD57D19EC83}"/>
                    </a:ext>
                  </a:extLst>
                </p:cNvPr>
                <p:cNvPicPr/>
                <p:nvPr/>
              </p:nvPicPr>
              <p:blipFill>
                <a:blip r:embed="rId119"/>
                <a:stretch>
                  <a:fillRect/>
                </a:stretch>
              </p:blipFill>
              <p:spPr>
                <a:xfrm>
                  <a:off x="3856222" y="4381462"/>
                  <a:ext cx="262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033F2ABD-1EF0-EA39-3542-FAA3DA485C81}"/>
                    </a:ext>
                  </a:extLst>
                </p14:cNvPr>
                <p14:cNvContentPartPr/>
                <p14:nvPr/>
              </p14:nvContentPartPr>
              <p14:xfrm>
                <a:off x="4158982" y="4275622"/>
                <a:ext cx="249840" cy="163080"/>
              </p14:xfrm>
            </p:contentPart>
          </mc:Choice>
          <mc:Fallback>
            <p:pic>
              <p:nvPicPr>
                <p:cNvPr id="70" name="Freihand 69">
                  <a:extLst>
                    <a:ext uri="{FF2B5EF4-FFF2-40B4-BE49-F238E27FC236}">
                      <a16:creationId xmlns:a16="http://schemas.microsoft.com/office/drawing/2014/main" id="{033F2ABD-1EF0-EA39-3542-FAA3DA485C81}"/>
                    </a:ext>
                  </a:extLst>
                </p:cNvPr>
                <p:cNvPicPr/>
                <p:nvPr/>
              </p:nvPicPr>
              <p:blipFill>
                <a:blip r:embed="rId121"/>
                <a:stretch>
                  <a:fillRect/>
                </a:stretch>
              </p:blipFill>
              <p:spPr>
                <a:xfrm>
                  <a:off x="4150342" y="4266622"/>
                  <a:ext cx="267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83A0EA7C-24FC-4B9C-CEA9-7CC8EDD20E33}"/>
                    </a:ext>
                  </a:extLst>
                </p14:cNvPr>
                <p14:cNvContentPartPr/>
                <p14:nvPr/>
              </p14:nvContentPartPr>
              <p14:xfrm>
                <a:off x="4682422" y="4306222"/>
                <a:ext cx="27360" cy="140040"/>
              </p14:xfrm>
            </p:contentPart>
          </mc:Choice>
          <mc:Fallback>
            <p:pic>
              <p:nvPicPr>
                <p:cNvPr id="71" name="Freihand 70">
                  <a:extLst>
                    <a:ext uri="{FF2B5EF4-FFF2-40B4-BE49-F238E27FC236}">
                      <a16:creationId xmlns:a16="http://schemas.microsoft.com/office/drawing/2014/main" id="{83A0EA7C-24FC-4B9C-CEA9-7CC8EDD20E33}"/>
                    </a:ext>
                  </a:extLst>
                </p:cNvPr>
                <p:cNvPicPr/>
                <p:nvPr/>
              </p:nvPicPr>
              <p:blipFill>
                <a:blip r:embed="rId123"/>
                <a:stretch>
                  <a:fillRect/>
                </a:stretch>
              </p:blipFill>
              <p:spPr>
                <a:xfrm>
                  <a:off x="4673782" y="4297582"/>
                  <a:ext cx="45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5F35D31E-AC51-E877-4498-9265EFDB5B77}"/>
                    </a:ext>
                  </a:extLst>
                </p14:cNvPr>
                <p14:cNvContentPartPr/>
                <p14:nvPr/>
              </p14:nvContentPartPr>
              <p14:xfrm>
                <a:off x="4635982" y="4254742"/>
                <a:ext cx="448920" cy="188280"/>
              </p14:xfrm>
            </p:contentPart>
          </mc:Choice>
          <mc:Fallback>
            <p:pic>
              <p:nvPicPr>
                <p:cNvPr id="72" name="Freihand 71">
                  <a:extLst>
                    <a:ext uri="{FF2B5EF4-FFF2-40B4-BE49-F238E27FC236}">
                      <a16:creationId xmlns:a16="http://schemas.microsoft.com/office/drawing/2014/main" id="{5F35D31E-AC51-E877-4498-9265EFDB5B77}"/>
                    </a:ext>
                  </a:extLst>
                </p:cNvPr>
                <p:cNvPicPr/>
                <p:nvPr/>
              </p:nvPicPr>
              <p:blipFill>
                <a:blip r:embed="rId125"/>
                <a:stretch>
                  <a:fillRect/>
                </a:stretch>
              </p:blipFill>
              <p:spPr>
                <a:xfrm>
                  <a:off x="4627342" y="4246102"/>
                  <a:ext cx="466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959E0025-F585-09B1-5A47-0E890E051BCE}"/>
                    </a:ext>
                  </a:extLst>
                </p14:cNvPr>
                <p14:cNvContentPartPr/>
                <p14:nvPr/>
              </p14:nvContentPartPr>
              <p14:xfrm>
                <a:off x="5106862" y="4241422"/>
                <a:ext cx="32040" cy="190800"/>
              </p14:xfrm>
            </p:contentPart>
          </mc:Choice>
          <mc:Fallback>
            <p:pic>
              <p:nvPicPr>
                <p:cNvPr id="74" name="Freihand 73">
                  <a:extLst>
                    <a:ext uri="{FF2B5EF4-FFF2-40B4-BE49-F238E27FC236}">
                      <a16:creationId xmlns:a16="http://schemas.microsoft.com/office/drawing/2014/main" id="{959E0025-F585-09B1-5A47-0E890E051BCE}"/>
                    </a:ext>
                  </a:extLst>
                </p:cNvPr>
                <p:cNvPicPr/>
                <p:nvPr/>
              </p:nvPicPr>
              <p:blipFill>
                <a:blip r:embed="rId127"/>
                <a:stretch>
                  <a:fillRect/>
                </a:stretch>
              </p:blipFill>
              <p:spPr>
                <a:xfrm>
                  <a:off x="5097862" y="4232422"/>
                  <a:ext cx="49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80071D45-2997-37A6-ED61-4A976E42D8B4}"/>
                    </a:ext>
                  </a:extLst>
                </p14:cNvPr>
                <p14:cNvContentPartPr/>
                <p14:nvPr/>
              </p14:nvContentPartPr>
              <p14:xfrm>
                <a:off x="5084902" y="4336822"/>
                <a:ext cx="129960" cy="65520"/>
              </p14:xfrm>
            </p:contentPart>
          </mc:Choice>
          <mc:Fallback>
            <p:pic>
              <p:nvPicPr>
                <p:cNvPr id="75" name="Freihand 74">
                  <a:extLst>
                    <a:ext uri="{FF2B5EF4-FFF2-40B4-BE49-F238E27FC236}">
                      <a16:creationId xmlns:a16="http://schemas.microsoft.com/office/drawing/2014/main" id="{80071D45-2997-37A6-ED61-4A976E42D8B4}"/>
                    </a:ext>
                  </a:extLst>
                </p:cNvPr>
                <p:cNvPicPr/>
                <p:nvPr/>
              </p:nvPicPr>
              <p:blipFill>
                <a:blip r:embed="rId129"/>
                <a:stretch>
                  <a:fillRect/>
                </a:stretch>
              </p:blipFill>
              <p:spPr>
                <a:xfrm>
                  <a:off x="5076262" y="4327822"/>
                  <a:ext cx="147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9E2FEBC4-5F60-3659-4E6C-7B0B10BA42DB}"/>
                    </a:ext>
                  </a:extLst>
                </p14:cNvPr>
                <p14:cNvContentPartPr/>
                <p14:nvPr/>
              </p14:nvContentPartPr>
              <p14:xfrm>
                <a:off x="5240062" y="4223062"/>
                <a:ext cx="104040" cy="199800"/>
              </p14:xfrm>
            </p:contentPart>
          </mc:Choice>
          <mc:Fallback>
            <p:pic>
              <p:nvPicPr>
                <p:cNvPr id="76" name="Freihand 75">
                  <a:extLst>
                    <a:ext uri="{FF2B5EF4-FFF2-40B4-BE49-F238E27FC236}">
                      <a16:creationId xmlns:a16="http://schemas.microsoft.com/office/drawing/2014/main" id="{9E2FEBC4-5F60-3659-4E6C-7B0B10BA42DB}"/>
                    </a:ext>
                  </a:extLst>
                </p:cNvPr>
                <p:cNvPicPr/>
                <p:nvPr/>
              </p:nvPicPr>
              <p:blipFill>
                <a:blip r:embed="rId131"/>
                <a:stretch>
                  <a:fillRect/>
                </a:stretch>
              </p:blipFill>
              <p:spPr>
                <a:xfrm>
                  <a:off x="5231062" y="4214422"/>
                  <a:ext cx="121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82776212-0EFA-FA95-8D16-A3ABADD2025E}"/>
                    </a:ext>
                  </a:extLst>
                </p14:cNvPr>
                <p14:cNvContentPartPr/>
                <p14:nvPr/>
              </p14:nvContentPartPr>
              <p14:xfrm>
                <a:off x="5215582" y="4214062"/>
                <a:ext cx="115560" cy="195840"/>
              </p14:xfrm>
            </p:contentPart>
          </mc:Choice>
          <mc:Fallback>
            <p:pic>
              <p:nvPicPr>
                <p:cNvPr id="77" name="Freihand 76">
                  <a:extLst>
                    <a:ext uri="{FF2B5EF4-FFF2-40B4-BE49-F238E27FC236}">
                      <a16:creationId xmlns:a16="http://schemas.microsoft.com/office/drawing/2014/main" id="{82776212-0EFA-FA95-8D16-A3ABADD2025E}"/>
                    </a:ext>
                  </a:extLst>
                </p:cNvPr>
                <p:cNvPicPr/>
                <p:nvPr/>
              </p:nvPicPr>
              <p:blipFill>
                <a:blip r:embed="rId133"/>
                <a:stretch>
                  <a:fillRect/>
                </a:stretch>
              </p:blipFill>
              <p:spPr>
                <a:xfrm>
                  <a:off x="5206582" y="4205062"/>
                  <a:ext cx="133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C7C4C4D9-ED41-BF70-4C10-3EF4E2D8240B}"/>
                    </a:ext>
                  </a:extLst>
                </p14:cNvPr>
                <p14:cNvContentPartPr/>
                <p14:nvPr/>
              </p14:nvContentPartPr>
              <p14:xfrm>
                <a:off x="5073022" y="4191382"/>
                <a:ext cx="12600" cy="6120"/>
              </p14:xfrm>
            </p:contentPart>
          </mc:Choice>
          <mc:Fallback>
            <p:pic>
              <p:nvPicPr>
                <p:cNvPr id="78" name="Freihand 77">
                  <a:extLst>
                    <a:ext uri="{FF2B5EF4-FFF2-40B4-BE49-F238E27FC236}">
                      <a16:creationId xmlns:a16="http://schemas.microsoft.com/office/drawing/2014/main" id="{C7C4C4D9-ED41-BF70-4C10-3EF4E2D8240B}"/>
                    </a:ext>
                  </a:extLst>
                </p:cNvPr>
                <p:cNvPicPr/>
                <p:nvPr/>
              </p:nvPicPr>
              <p:blipFill>
                <a:blip r:embed="rId135"/>
                <a:stretch>
                  <a:fillRect/>
                </a:stretch>
              </p:blipFill>
              <p:spPr>
                <a:xfrm>
                  <a:off x="5064382" y="4182382"/>
                  <a:ext cx="30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F13BED6A-1F33-8855-B083-396AABD17A1E}"/>
                    </a:ext>
                  </a:extLst>
                </p14:cNvPr>
                <p14:cNvContentPartPr/>
                <p14:nvPr/>
              </p14:nvContentPartPr>
              <p14:xfrm>
                <a:off x="5379022" y="4315942"/>
                <a:ext cx="137160" cy="99000"/>
              </p14:xfrm>
            </p:contentPart>
          </mc:Choice>
          <mc:Fallback>
            <p:pic>
              <p:nvPicPr>
                <p:cNvPr id="79" name="Freihand 78">
                  <a:extLst>
                    <a:ext uri="{FF2B5EF4-FFF2-40B4-BE49-F238E27FC236}">
                      <a16:creationId xmlns:a16="http://schemas.microsoft.com/office/drawing/2014/main" id="{F13BED6A-1F33-8855-B083-396AABD17A1E}"/>
                    </a:ext>
                  </a:extLst>
                </p:cNvPr>
                <p:cNvPicPr/>
                <p:nvPr/>
              </p:nvPicPr>
              <p:blipFill>
                <a:blip r:embed="rId137"/>
                <a:stretch>
                  <a:fillRect/>
                </a:stretch>
              </p:blipFill>
              <p:spPr>
                <a:xfrm>
                  <a:off x="5370022" y="4307302"/>
                  <a:ext cx="154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D1CCC856-5908-FA8F-DA89-E8300222967E}"/>
                    </a:ext>
                  </a:extLst>
                </p14:cNvPr>
                <p14:cNvContentPartPr/>
                <p14:nvPr/>
              </p14:nvContentPartPr>
              <p14:xfrm>
                <a:off x="5514742" y="4285342"/>
                <a:ext cx="213480" cy="113760"/>
              </p14:xfrm>
            </p:contentPart>
          </mc:Choice>
          <mc:Fallback>
            <p:pic>
              <p:nvPicPr>
                <p:cNvPr id="80" name="Freihand 79">
                  <a:extLst>
                    <a:ext uri="{FF2B5EF4-FFF2-40B4-BE49-F238E27FC236}">
                      <a16:creationId xmlns:a16="http://schemas.microsoft.com/office/drawing/2014/main" id="{D1CCC856-5908-FA8F-DA89-E8300222967E}"/>
                    </a:ext>
                  </a:extLst>
                </p:cNvPr>
                <p:cNvPicPr/>
                <p:nvPr/>
              </p:nvPicPr>
              <p:blipFill>
                <a:blip r:embed="rId139"/>
                <a:stretch>
                  <a:fillRect/>
                </a:stretch>
              </p:blipFill>
              <p:spPr>
                <a:xfrm>
                  <a:off x="5505742" y="4276342"/>
                  <a:ext cx="231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323CF4BC-8BDB-713D-B9E8-F5768EB2F9C4}"/>
                    </a:ext>
                  </a:extLst>
                </p14:cNvPr>
                <p14:cNvContentPartPr/>
                <p14:nvPr/>
              </p14:nvContentPartPr>
              <p14:xfrm>
                <a:off x="5715622" y="4202902"/>
                <a:ext cx="25560" cy="30240"/>
              </p14:xfrm>
            </p:contentPart>
          </mc:Choice>
          <mc:Fallback>
            <p:pic>
              <p:nvPicPr>
                <p:cNvPr id="81" name="Freihand 80">
                  <a:extLst>
                    <a:ext uri="{FF2B5EF4-FFF2-40B4-BE49-F238E27FC236}">
                      <a16:creationId xmlns:a16="http://schemas.microsoft.com/office/drawing/2014/main" id="{323CF4BC-8BDB-713D-B9E8-F5768EB2F9C4}"/>
                    </a:ext>
                  </a:extLst>
                </p:cNvPr>
                <p:cNvPicPr/>
                <p:nvPr/>
              </p:nvPicPr>
              <p:blipFill>
                <a:blip r:embed="rId141"/>
                <a:stretch>
                  <a:fillRect/>
                </a:stretch>
              </p:blipFill>
              <p:spPr>
                <a:xfrm>
                  <a:off x="5706622" y="4194262"/>
                  <a:ext cx="43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A1170D0E-2E2E-2576-B952-912BDD8728D0}"/>
                    </a:ext>
                  </a:extLst>
                </p14:cNvPr>
                <p14:cNvContentPartPr/>
                <p14:nvPr/>
              </p14:nvContentPartPr>
              <p14:xfrm>
                <a:off x="5767462" y="4290382"/>
                <a:ext cx="108720" cy="102240"/>
              </p14:xfrm>
            </p:contentPart>
          </mc:Choice>
          <mc:Fallback>
            <p:pic>
              <p:nvPicPr>
                <p:cNvPr id="82" name="Freihand 81">
                  <a:extLst>
                    <a:ext uri="{FF2B5EF4-FFF2-40B4-BE49-F238E27FC236}">
                      <a16:creationId xmlns:a16="http://schemas.microsoft.com/office/drawing/2014/main" id="{A1170D0E-2E2E-2576-B952-912BDD8728D0}"/>
                    </a:ext>
                  </a:extLst>
                </p:cNvPr>
                <p:cNvPicPr/>
                <p:nvPr/>
              </p:nvPicPr>
              <p:blipFill>
                <a:blip r:embed="rId143"/>
                <a:stretch>
                  <a:fillRect/>
                </a:stretch>
              </p:blipFill>
              <p:spPr>
                <a:xfrm>
                  <a:off x="5758822" y="4281382"/>
                  <a:ext cx="126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C9A558D7-DDBC-AC6A-1DB5-94D320593DAB}"/>
                    </a:ext>
                  </a:extLst>
                </p14:cNvPr>
                <p14:cNvContentPartPr/>
                <p14:nvPr/>
              </p14:nvContentPartPr>
              <p14:xfrm>
                <a:off x="5895622" y="4190662"/>
                <a:ext cx="162720" cy="211680"/>
              </p14:xfrm>
            </p:contentPart>
          </mc:Choice>
          <mc:Fallback>
            <p:pic>
              <p:nvPicPr>
                <p:cNvPr id="83" name="Freihand 82">
                  <a:extLst>
                    <a:ext uri="{FF2B5EF4-FFF2-40B4-BE49-F238E27FC236}">
                      <a16:creationId xmlns:a16="http://schemas.microsoft.com/office/drawing/2014/main" id="{C9A558D7-DDBC-AC6A-1DB5-94D320593DAB}"/>
                    </a:ext>
                  </a:extLst>
                </p:cNvPr>
                <p:cNvPicPr/>
                <p:nvPr/>
              </p:nvPicPr>
              <p:blipFill>
                <a:blip r:embed="rId145"/>
                <a:stretch>
                  <a:fillRect/>
                </a:stretch>
              </p:blipFill>
              <p:spPr>
                <a:xfrm>
                  <a:off x="5886982" y="4182022"/>
                  <a:ext cx="1803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C9239328-0688-CB65-F0D0-4C039A87A94F}"/>
                    </a:ext>
                  </a:extLst>
                </p14:cNvPr>
                <p14:cNvContentPartPr/>
                <p14:nvPr/>
              </p14:nvContentPartPr>
              <p14:xfrm>
                <a:off x="6073462" y="4257262"/>
                <a:ext cx="121320" cy="127080"/>
              </p14:xfrm>
            </p:contentPart>
          </mc:Choice>
          <mc:Fallback>
            <p:pic>
              <p:nvPicPr>
                <p:cNvPr id="84" name="Freihand 83">
                  <a:extLst>
                    <a:ext uri="{FF2B5EF4-FFF2-40B4-BE49-F238E27FC236}">
                      <a16:creationId xmlns:a16="http://schemas.microsoft.com/office/drawing/2014/main" id="{C9239328-0688-CB65-F0D0-4C039A87A94F}"/>
                    </a:ext>
                  </a:extLst>
                </p:cNvPr>
                <p:cNvPicPr/>
                <p:nvPr/>
              </p:nvPicPr>
              <p:blipFill>
                <a:blip r:embed="rId147"/>
                <a:stretch>
                  <a:fillRect/>
                </a:stretch>
              </p:blipFill>
              <p:spPr>
                <a:xfrm>
                  <a:off x="6064462" y="4248622"/>
                  <a:ext cx="138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D9A7856F-9660-8705-2DF5-A6D641607520}"/>
                    </a:ext>
                  </a:extLst>
                </p14:cNvPr>
                <p14:cNvContentPartPr/>
                <p14:nvPr/>
              </p14:nvContentPartPr>
              <p14:xfrm>
                <a:off x="6408982" y="4177702"/>
                <a:ext cx="425160" cy="235800"/>
              </p14:xfrm>
            </p:contentPart>
          </mc:Choice>
          <mc:Fallback>
            <p:pic>
              <p:nvPicPr>
                <p:cNvPr id="86" name="Freihand 85">
                  <a:extLst>
                    <a:ext uri="{FF2B5EF4-FFF2-40B4-BE49-F238E27FC236}">
                      <a16:creationId xmlns:a16="http://schemas.microsoft.com/office/drawing/2014/main" id="{D9A7856F-9660-8705-2DF5-A6D641607520}"/>
                    </a:ext>
                  </a:extLst>
                </p:cNvPr>
                <p:cNvPicPr/>
                <p:nvPr/>
              </p:nvPicPr>
              <p:blipFill>
                <a:blip r:embed="rId149"/>
                <a:stretch>
                  <a:fillRect/>
                </a:stretch>
              </p:blipFill>
              <p:spPr>
                <a:xfrm>
                  <a:off x="6399982" y="4169062"/>
                  <a:ext cx="4428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9E838AE7-E14A-80AC-B954-C5142A0107AB}"/>
                    </a:ext>
                  </a:extLst>
                </p14:cNvPr>
                <p14:cNvContentPartPr/>
                <p14:nvPr/>
              </p14:nvContentPartPr>
              <p14:xfrm>
                <a:off x="6786622" y="4157182"/>
                <a:ext cx="6480" cy="4320"/>
              </p14:xfrm>
            </p:contentPart>
          </mc:Choice>
          <mc:Fallback>
            <p:pic>
              <p:nvPicPr>
                <p:cNvPr id="87" name="Freihand 86">
                  <a:extLst>
                    <a:ext uri="{FF2B5EF4-FFF2-40B4-BE49-F238E27FC236}">
                      <a16:creationId xmlns:a16="http://schemas.microsoft.com/office/drawing/2014/main" id="{9E838AE7-E14A-80AC-B954-C5142A0107AB}"/>
                    </a:ext>
                  </a:extLst>
                </p:cNvPr>
                <p:cNvPicPr/>
                <p:nvPr/>
              </p:nvPicPr>
              <p:blipFill>
                <a:blip r:embed="rId111"/>
                <a:stretch>
                  <a:fillRect/>
                </a:stretch>
              </p:blipFill>
              <p:spPr>
                <a:xfrm>
                  <a:off x="6777982" y="4148182"/>
                  <a:ext cx="24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CEE98554-03AB-6DEF-D3D8-AC793B5C33A3}"/>
                    </a:ext>
                  </a:extLst>
                </p14:cNvPr>
                <p14:cNvContentPartPr/>
                <p14:nvPr/>
              </p14:nvContentPartPr>
              <p14:xfrm>
                <a:off x="7009462" y="4275262"/>
                <a:ext cx="320400" cy="114840"/>
              </p14:xfrm>
            </p:contentPart>
          </mc:Choice>
          <mc:Fallback>
            <p:pic>
              <p:nvPicPr>
                <p:cNvPr id="89" name="Freihand 88">
                  <a:extLst>
                    <a:ext uri="{FF2B5EF4-FFF2-40B4-BE49-F238E27FC236}">
                      <a16:creationId xmlns:a16="http://schemas.microsoft.com/office/drawing/2014/main" id="{CEE98554-03AB-6DEF-D3D8-AC793B5C33A3}"/>
                    </a:ext>
                  </a:extLst>
                </p:cNvPr>
                <p:cNvPicPr/>
                <p:nvPr/>
              </p:nvPicPr>
              <p:blipFill>
                <a:blip r:embed="rId152"/>
                <a:stretch>
                  <a:fillRect/>
                </a:stretch>
              </p:blipFill>
              <p:spPr>
                <a:xfrm>
                  <a:off x="7000822" y="4266622"/>
                  <a:ext cx="338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424FAFD4-5320-B33B-9448-A7587A38EA6C}"/>
                    </a:ext>
                  </a:extLst>
                </p14:cNvPr>
                <p14:cNvContentPartPr/>
                <p14:nvPr/>
              </p14:nvContentPartPr>
              <p14:xfrm>
                <a:off x="7281982" y="4183822"/>
                <a:ext cx="12600" cy="32760"/>
              </p14:xfrm>
            </p:contentPart>
          </mc:Choice>
          <mc:Fallback>
            <p:pic>
              <p:nvPicPr>
                <p:cNvPr id="90" name="Freihand 89">
                  <a:extLst>
                    <a:ext uri="{FF2B5EF4-FFF2-40B4-BE49-F238E27FC236}">
                      <a16:creationId xmlns:a16="http://schemas.microsoft.com/office/drawing/2014/main" id="{424FAFD4-5320-B33B-9448-A7587A38EA6C}"/>
                    </a:ext>
                  </a:extLst>
                </p:cNvPr>
                <p:cNvPicPr/>
                <p:nvPr/>
              </p:nvPicPr>
              <p:blipFill>
                <a:blip r:embed="rId154"/>
                <a:stretch>
                  <a:fillRect/>
                </a:stretch>
              </p:blipFill>
              <p:spPr>
                <a:xfrm>
                  <a:off x="7273342" y="4175182"/>
                  <a:ext cx="302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6603C72C-6B94-527F-4DA0-73028FAE09DF}"/>
                    </a:ext>
                  </a:extLst>
                </p14:cNvPr>
                <p14:cNvContentPartPr/>
                <p14:nvPr/>
              </p14:nvContentPartPr>
              <p14:xfrm>
                <a:off x="7351822" y="4271662"/>
                <a:ext cx="128160" cy="308520"/>
              </p14:xfrm>
            </p:contentPart>
          </mc:Choice>
          <mc:Fallback>
            <p:pic>
              <p:nvPicPr>
                <p:cNvPr id="91" name="Freihand 90">
                  <a:extLst>
                    <a:ext uri="{FF2B5EF4-FFF2-40B4-BE49-F238E27FC236}">
                      <a16:creationId xmlns:a16="http://schemas.microsoft.com/office/drawing/2014/main" id="{6603C72C-6B94-527F-4DA0-73028FAE09DF}"/>
                    </a:ext>
                  </a:extLst>
                </p:cNvPr>
                <p:cNvPicPr/>
                <p:nvPr/>
              </p:nvPicPr>
              <p:blipFill>
                <a:blip r:embed="rId156"/>
                <a:stretch>
                  <a:fillRect/>
                </a:stretch>
              </p:blipFill>
              <p:spPr>
                <a:xfrm>
                  <a:off x="7342822" y="4263022"/>
                  <a:ext cx="1458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FF44092F-9FBD-A5DC-69C5-C9D5A4AED28C}"/>
                    </a:ext>
                  </a:extLst>
                </p14:cNvPr>
                <p14:cNvContentPartPr/>
                <p14:nvPr/>
              </p14:nvContentPartPr>
              <p14:xfrm>
                <a:off x="7514182" y="4247542"/>
                <a:ext cx="125280" cy="267840"/>
              </p14:xfrm>
            </p:contentPart>
          </mc:Choice>
          <mc:Fallback>
            <p:pic>
              <p:nvPicPr>
                <p:cNvPr id="92" name="Freihand 91">
                  <a:extLst>
                    <a:ext uri="{FF2B5EF4-FFF2-40B4-BE49-F238E27FC236}">
                      <a16:creationId xmlns:a16="http://schemas.microsoft.com/office/drawing/2014/main" id="{FF44092F-9FBD-A5DC-69C5-C9D5A4AED28C}"/>
                    </a:ext>
                  </a:extLst>
                </p:cNvPr>
                <p:cNvPicPr/>
                <p:nvPr/>
              </p:nvPicPr>
              <p:blipFill>
                <a:blip r:embed="rId158"/>
                <a:stretch>
                  <a:fillRect/>
                </a:stretch>
              </p:blipFill>
              <p:spPr>
                <a:xfrm>
                  <a:off x="7505542" y="4238542"/>
                  <a:ext cx="1429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8116F658-EFCC-B913-4DA4-F7496008271E}"/>
                    </a:ext>
                  </a:extLst>
                </p14:cNvPr>
                <p14:cNvContentPartPr/>
                <p14:nvPr/>
              </p14:nvContentPartPr>
              <p14:xfrm>
                <a:off x="7659622" y="4169422"/>
                <a:ext cx="221760" cy="256680"/>
              </p14:xfrm>
            </p:contentPart>
          </mc:Choice>
          <mc:Fallback>
            <p:pic>
              <p:nvPicPr>
                <p:cNvPr id="93" name="Freihand 92">
                  <a:extLst>
                    <a:ext uri="{FF2B5EF4-FFF2-40B4-BE49-F238E27FC236}">
                      <a16:creationId xmlns:a16="http://schemas.microsoft.com/office/drawing/2014/main" id="{8116F658-EFCC-B913-4DA4-F7496008271E}"/>
                    </a:ext>
                  </a:extLst>
                </p:cNvPr>
                <p:cNvPicPr/>
                <p:nvPr/>
              </p:nvPicPr>
              <p:blipFill>
                <a:blip r:embed="rId160"/>
                <a:stretch>
                  <a:fillRect/>
                </a:stretch>
              </p:blipFill>
              <p:spPr>
                <a:xfrm>
                  <a:off x="7650982" y="4160782"/>
                  <a:ext cx="2394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D627AD97-FC7D-72EE-BE71-8273E2C61781}"/>
                    </a:ext>
                  </a:extLst>
                </p14:cNvPr>
                <p14:cNvContentPartPr/>
                <p14:nvPr/>
              </p14:nvContentPartPr>
              <p14:xfrm>
                <a:off x="7874182" y="4212262"/>
                <a:ext cx="19080" cy="37080"/>
              </p14:xfrm>
            </p:contentPart>
          </mc:Choice>
          <mc:Fallback>
            <p:pic>
              <p:nvPicPr>
                <p:cNvPr id="94" name="Freihand 93">
                  <a:extLst>
                    <a:ext uri="{FF2B5EF4-FFF2-40B4-BE49-F238E27FC236}">
                      <a16:creationId xmlns:a16="http://schemas.microsoft.com/office/drawing/2014/main" id="{D627AD97-FC7D-72EE-BE71-8273E2C61781}"/>
                    </a:ext>
                  </a:extLst>
                </p:cNvPr>
                <p:cNvPicPr/>
                <p:nvPr/>
              </p:nvPicPr>
              <p:blipFill>
                <a:blip r:embed="rId162"/>
                <a:stretch>
                  <a:fillRect/>
                </a:stretch>
              </p:blipFill>
              <p:spPr>
                <a:xfrm>
                  <a:off x="7865542" y="4203622"/>
                  <a:ext cx="36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B4CB5962-53BD-418C-6D4D-49EBB9B66CBF}"/>
                    </a:ext>
                  </a:extLst>
                </p14:cNvPr>
                <p14:cNvContentPartPr/>
                <p14:nvPr/>
              </p14:nvContentPartPr>
              <p14:xfrm>
                <a:off x="7892902" y="4248262"/>
                <a:ext cx="317160" cy="231480"/>
              </p14:xfrm>
            </p:contentPart>
          </mc:Choice>
          <mc:Fallback>
            <p:pic>
              <p:nvPicPr>
                <p:cNvPr id="95" name="Freihand 94">
                  <a:extLst>
                    <a:ext uri="{FF2B5EF4-FFF2-40B4-BE49-F238E27FC236}">
                      <a16:creationId xmlns:a16="http://schemas.microsoft.com/office/drawing/2014/main" id="{B4CB5962-53BD-418C-6D4D-49EBB9B66CBF}"/>
                    </a:ext>
                  </a:extLst>
                </p:cNvPr>
                <p:cNvPicPr/>
                <p:nvPr/>
              </p:nvPicPr>
              <p:blipFill>
                <a:blip r:embed="rId164"/>
                <a:stretch>
                  <a:fillRect/>
                </a:stretch>
              </p:blipFill>
              <p:spPr>
                <a:xfrm>
                  <a:off x="7884262" y="4239622"/>
                  <a:ext cx="3348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E56B1D03-C083-E1BF-5C4B-E8115F99B7DC}"/>
                    </a:ext>
                  </a:extLst>
                </p14:cNvPr>
                <p14:cNvContentPartPr/>
                <p14:nvPr/>
              </p14:nvContentPartPr>
              <p14:xfrm>
                <a:off x="7590142" y="4115422"/>
                <a:ext cx="28080" cy="17280"/>
              </p14:xfrm>
            </p:contentPart>
          </mc:Choice>
          <mc:Fallback>
            <p:pic>
              <p:nvPicPr>
                <p:cNvPr id="96" name="Freihand 95">
                  <a:extLst>
                    <a:ext uri="{FF2B5EF4-FFF2-40B4-BE49-F238E27FC236}">
                      <a16:creationId xmlns:a16="http://schemas.microsoft.com/office/drawing/2014/main" id="{E56B1D03-C083-E1BF-5C4B-E8115F99B7DC}"/>
                    </a:ext>
                  </a:extLst>
                </p:cNvPr>
                <p:cNvPicPr/>
                <p:nvPr/>
              </p:nvPicPr>
              <p:blipFill>
                <a:blip r:embed="rId166"/>
                <a:stretch>
                  <a:fillRect/>
                </a:stretch>
              </p:blipFill>
              <p:spPr>
                <a:xfrm>
                  <a:off x="7581142" y="4106422"/>
                  <a:ext cx="45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0A3B9716-7376-7428-6A21-380E1914D754}"/>
                    </a:ext>
                  </a:extLst>
                </p14:cNvPr>
                <p14:cNvContentPartPr/>
                <p14:nvPr/>
              </p14:nvContentPartPr>
              <p14:xfrm>
                <a:off x="1019062" y="4845862"/>
                <a:ext cx="24120" cy="272160"/>
              </p14:xfrm>
            </p:contentPart>
          </mc:Choice>
          <mc:Fallback>
            <p:pic>
              <p:nvPicPr>
                <p:cNvPr id="98" name="Freihand 97">
                  <a:extLst>
                    <a:ext uri="{FF2B5EF4-FFF2-40B4-BE49-F238E27FC236}">
                      <a16:creationId xmlns:a16="http://schemas.microsoft.com/office/drawing/2014/main" id="{0A3B9716-7376-7428-6A21-380E1914D754}"/>
                    </a:ext>
                  </a:extLst>
                </p:cNvPr>
                <p:cNvPicPr/>
                <p:nvPr/>
              </p:nvPicPr>
              <p:blipFill>
                <a:blip r:embed="rId168"/>
                <a:stretch>
                  <a:fillRect/>
                </a:stretch>
              </p:blipFill>
              <p:spPr>
                <a:xfrm>
                  <a:off x="1010062" y="4837222"/>
                  <a:ext cx="417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C0EB1599-D009-4865-C216-CC755D32DAD2}"/>
                    </a:ext>
                  </a:extLst>
                </p14:cNvPr>
                <p14:cNvContentPartPr/>
                <p14:nvPr/>
              </p14:nvContentPartPr>
              <p14:xfrm>
                <a:off x="933382" y="4811302"/>
                <a:ext cx="169920" cy="183600"/>
              </p14:xfrm>
            </p:contentPart>
          </mc:Choice>
          <mc:Fallback>
            <p:pic>
              <p:nvPicPr>
                <p:cNvPr id="99" name="Freihand 98">
                  <a:extLst>
                    <a:ext uri="{FF2B5EF4-FFF2-40B4-BE49-F238E27FC236}">
                      <a16:creationId xmlns:a16="http://schemas.microsoft.com/office/drawing/2014/main" id="{C0EB1599-D009-4865-C216-CC755D32DAD2}"/>
                    </a:ext>
                  </a:extLst>
                </p:cNvPr>
                <p:cNvPicPr/>
                <p:nvPr/>
              </p:nvPicPr>
              <p:blipFill>
                <a:blip r:embed="rId170"/>
                <a:stretch>
                  <a:fillRect/>
                </a:stretch>
              </p:blipFill>
              <p:spPr>
                <a:xfrm>
                  <a:off x="924382" y="4802302"/>
                  <a:ext cx="187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89F99EAD-EC57-600C-5738-25E2B50BEBFE}"/>
                    </a:ext>
                  </a:extLst>
                </p14:cNvPr>
                <p14:cNvContentPartPr/>
                <p14:nvPr/>
              </p14:nvContentPartPr>
              <p14:xfrm>
                <a:off x="1135342" y="4967902"/>
                <a:ext cx="105120" cy="134280"/>
              </p14:xfrm>
            </p:contentPart>
          </mc:Choice>
          <mc:Fallback>
            <p:pic>
              <p:nvPicPr>
                <p:cNvPr id="100" name="Freihand 99">
                  <a:extLst>
                    <a:ext uri="{FF2B5EF4-FFF2-40B4-BE49-F238E27FC236}">
                      <a16:creationId xmlns:a16="http://schemas.microsoft.com/office/drawing/2014/main" id="{89F99EAD-EC57-600C-5738-25E2B50BEBFE}"/>
                    </a:ext>
                  </a:extLst>
                </p:cNvPr>
                <p:cNvPicPr/>
                <p:nvPr/>
              </p:nvPicPr>
              <p:blipFill>
                <a:blip r:embed="rId172"/>
                <a:stretch>
                  <a:fillRect/>
                </a:stretch>
              </p:blipFill>
              <p:spPr>
                <a:xfrm>
                  <a:off x="1126702" y="4958902"/>
                  <a:ext cx="122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801B813F-CD22-11EF-BC65-F2922E4171C3}"/>
                    </a:ext>
                  </a:extLst>
                </p14:cNvPr>
                <p14:cNvContentPartPr/>
                <p14:nvPr/>
              </p14:nvContentPartPr>
              <p14:xfrm>
                <a:off x="1255942" y="4940902"/>
                <a:ext cx="136440" cy="131400"/>
              </p14:xfrm>
            </p:contentPart>
          </mc:Choice>
          <mc:Fallback>
            <p:pic>
              <p:nvPicPr>
                <p:cNvPr id="101" name="Freihand 100">
                  <a:extLst>
                    <a:ext uri="{FF2B5EF4-FFF2-40B4-BE49-F238E27FC236}">
                      <a16:creationId xmlns:a16="http://schemas.microsoft.com/office/drawing/2014/main" id="{801B813F-CD22-11EF-BC65-F2922E4171C3}"/>
                    </a:ext>
                  </a:extLst>
                </p:cNvPr>
                <p:cNvPicPr/>
                <p:nvPr/>
              </p:nvPicPr>
              <p:blipFill>
                <a:blip r:embed="rId174"/>
                <a:stretch>
                  <a:fillRect/>
                </a:stretch>
              </p:blipFill>
              <p:spPr>
                <a:xfrm>
                  <a:off x="1247302" y="4932262"/>
                  <a:ext cx="154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914F258C-7603-9D9E-0E66-949B7E18AA26}"/>
                    </a:ext>
                  </a:extLst>
                </p14:cNvPr>
                <p14:cNvContentPartPr/>
                <p14:nvPr/>
              </p14:nvContentPartPr>
              <p14:xfrm>
                <a:off x="1453222" y="4837222"/>
                <a:ext cx="249840" cy="326160"/>
              </p14:xfrm>
            </p:contentPart>
          </mc:Choice>
          <mc:Fallback>
            <p:pic>
              <p:nvPicPr>
                <p:cNvPr id="102" name="Freihand 101">
                  <a:extLst>
                    <a:ext uri="{FF2B5EF4-FFF2-40B4-BE49-F238E27FC236}">
                      <a16:creationId xmlns:a16="http://schemas.microsoft.com/office/drawing/2014/main" id="{914F258C-7603-9D9E-0E66-949B7E18AA26}"/>
                    </a:ext>
                  </a:extLst>
                </p:cNvPr>
                <p:cNvPicPr/>
                <p:nvPr/>
              </p:nvPicPr>
              <p:blipFill>
                <a:blip r:embed="rId176"/>
                <a:stretch>
                  <a:fillRect/>
                </a:stretch>
              </p:blipFill>
              <p:spPr>
                <a:xfrm>
                  <a:off x="1444582" y="4828222"/>
                  <a:ext cx="26748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53DAE847-717A-C9CB-51C2-03D3E669B1BF}"/>
                    </a:ext>
                  </a:extLst>
                </p14:cNvPr>
                <p14:cNvContentPartPr/>
                <p14:nvPr/>
              </p14:nvContentPartPr>
              <p14:xfrm>
                <a:off x="1304902" y="4819222"/>
                <a:ext cx="107280" cy="19800"/>
              </p14:xfrm>
            </p:contentPart>
          </mc:Choice>
          <mc:Fallback>
            <p:pic>
              <p:nvPicPr>
                <p:cNvPr id="103" name="Freihand 102">
                  <a:extLst>
                    <a:ext uri="{FF2B5EF4-FFF2-40B4-BE49-F238E27FC236}">
                      <a16:creationId xmlns:a16="http://schemas.microsoft.com/office/drawing/2014/main" id="{53DAE847-717A-C9CB-51C2-03D3E669B1BF}"/>
                    </a:ext>
                  </a:extLst>
                </p:cNvPr>
                <p:cNvPicPr/>
                <p:nvPr/>
              </p:nvPicPr>
              <p:blipFill>
                <a:blip r:embed="rId178"/>
                <a:stretch>
                  <a:fillRect/>
                </a:stretch>
              </p:blipFill>
              <p:spPr>
                <a:xfrm>
                  <a:off x="1295902" y="4810222"/>
                  <a:ext cx="12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34254C55-8D13-98E3-AFA3-60EC13AA13E1}"/>
                    </a:ext>
                  </a:extLst>
                </p14:cNvPr>
                <p14:cNvContentPartPr/>
                <p14:nvPr/>
              </p14:nvContentPartPr>
              <p14:xfrm>
                <a:off x="1802422" y="4899142"/>
                <a:ext cx="274680" cy="148680"/>
              </p14:xfrm>
            </p:contentPart>
          </mc:Choice>
          <mc:Fallback>
            <p:pic>
              <p:nvPicPr>
                <p:cNvPr id="104" name="Freihand 103">
                  <a:extLst>
                    <a:ext uri="{FF2B5EF4-FFF2-40B4-BE49-F238E27FC236}">
                      <a16:creationId xmlns:a16="http://schemas.microsoft.com/office/drawing/2014/main" id="{34254C55-8D13-98E3-AFA3-60EC13AA13E1}"/>
                    </a:ext>
                  </a:extLst>
                </p:cNvPr>
                <p:cNvPicPr/>
                <p:nvPr/>
              </p:nvPicPr>
              <p:blipFill>
                <a:blip r:embed="rId180"/>
                <a:stretch>
                  <a:fillRect/>
                </a:stretch>
              </p:blipFill>
              <p:spPr>
                <a:xfrm>
                  <a:off x="1793782" y="4890142"/>
                  <a:ext cx="292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3B328A51-2B73-608A-D8B3-760D41B8F03F}"/>
                    </a:ext>
                  </a:extLst>
                </p14:cNvPr>
                <p14:cNvContentPartPr/>
                <p14:nvPr/>
              </p14:nvContentPartPr>
              <p14:xfrm>
                <a:off x="2145142" y="4896982"/>
                <a:ext cx="67320" cy="154080"/>
              </p14:xfrm>
            </p:contentPart>
          </mc:Choice>
          <mc:Fallback>
            <p:pic>
              <p:nvPicPr>
                <p:cNvPr id="105" name="Freihand 104">
                  <a:extLst>
                    <a:ext uri="{FF2B5EF4-FFF2-40B4-BE49-F238E27FC236}">
                      <a16:creationId xmlns:a16="http://schemas.microsoft.com/office/drawing/2014/main" id="{3B328A51-2B73-608A-D8B3-760D41B8F03F}"/>
                    </a:ext>
                  </a:extLst>
                </p:cNvPr>
                <p:cNvPicPr/>
                <p:nvPr/>
              </p:nvPicPr>
              <p:blipFill>
                <a:blip r:embed="rId182"/>
                <a:stretch>
                  <a:fillRect/>
                </a:stretch>
              </p:blipFill>
              <p:spPr>
                <a:xfrm>
                  <a:off x="2136502" y="4888342"/>
                  <a:ext cx="84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42D192F6-652F-BF46-B802-86DE36C01145}"/>
                    </a:ext>
                  </a:extLst>
                </p14:cNvPr>
                <p14:cNvContentPartPr/>
                <p14:nvPr/>
              </p14:nvContentPartPr>
              <p14:xfrm>
                <a:off x="2116342" y="4962142"/>
                <a:ext cx="47160" cy="16200"/>
              </p14:xfrm>
            </p:contentPart>
          </mc:Choice>
          <mc:Fallback>
            <p:pic>
              <p:nvPicPr>
                <p:cNvPr id="106" name="Freihand 105">
                  <a:extLst>
                    <a:ext uri="{FF2B5EF4-FFF2-40B4-BE49-F238E27FC236}">
                      <a16:creationId xmlns:a16="http://schemas.microsoft.com/office/drawing/2014/main" id="{42D192F6-652F-BF46-B802-86DE36C01145}"/>
                    </a:ext>
                  </a:extLst>
                </p:cNvPr>
                <p:cNvPicPr/>
                <p:nvPr/>
              </p:nvPicPr>
              <p:blipFill>
                <a:blip r:embed="rId184"/>
                <a:stretch>
                  <a:fillRect/>
                </a:stretch>
              </p:blipFill>
              <p:spPr>
                <a:xfrm>
                  <a:off x="2107702" y="4953142"/>
                  <a:ext cx="64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4BD31BE2-C4A2-977B-3DA8-9445C8EDC736}"/>
                    </a:ext>
                  </a:extLst>
                </p14:cNvPr>
                <p14:cNvContentPartPr/>
                <p14:nvPr/>
              </p14:nvContentPartPr>
              <p14:xfrm>
                <a:off x="2259262" y="4891222"/>
                <a:ext cx="237240" cy="165600"/>
              </p14:xfrm>
            </p:contentPart>
          </mc:Choice>
          <mc:Fallback>
            <p:pic>
              <p:nvPicPr>
                <p:cNvPr id="108" name="Freihand 107">
                  <a:extLst>
                    <a:ext uri="{FF2B5EF4-FFF2-40B4-BE49-F238E27FC236}">
                      <a16:creationId xmlns:a16="http://schemas.microsoft.com/office/drawing/2014/main" id="{4BD31BE2-C4A2-977B-3DA8-9445C8EDC736}"/>
                    </a:ext>
                  </a:extLst>
                </p:cNvPr>
                <p:cNvPicPr/>
                <p:nvPr/>
              </p:nvPicPr>
              <p:blipFill>
                <a:blip r:embed="rId186"/>
                <a:stretch>
                  <a:fillRect/>
                </a:stretch>
              </p:blipFill>
              <p:spPr>
                <a:xfrm>
                  <a:off x="2250622" y="4882582"/>
                  <a:ext cx="254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EC63BE85-0C2F-7E16-CDEF-4628638B3CAC}"/>
                    </a:ext>
                  </a:extLst>
                </p14:cNvPr>
                <p14:cNvContentPartPr/>
                <p14:nvPr/>
              </p14:nvContentPartPr>
              <p14:xfrm>
                <a:off x="2800702" y="4836862"/>
                <a:ext cx="280080" cy="146160"/>
              </p14:xfrm>
            </p:contentPart>
          </mc:Choice>
          <mc:Fallback>
            <p:pic>
              <p:nvPicPr>
                <p:cNvPr id="110" name="Freihand 109">
                  <a:extLst>
                    <a:ext uri="{FF2B5EF4-FFF2-40B4-BE49-F238E27FC236}">
                      <a16:creationId xmlns:a16="http://schemas.microsoft.com/office/drawing/2014/main" id="{EC63BE85-0C2F-7E16-CDEF-4628638B3CAC}"/>
                    </a:ext>
                  </a:extLst>
                </p:cNvPr>
                <p:cNvPicPr/>
                <p:nvPr/>
              </p:nvPicPr>
              <p:blipFill>
                <a:blip r:embed="rId188"/>
                <a:stretch>
                  <a:fillRect/>
                </a:stretch>
              </p:blipFill>
              <p:spPr>
                <a:xfrm>
                  <a:off x="2791702" y="4827862"/>
                  <a:ext cx="297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5710543C-89CC-18DB-A22F-26F113EE0397}"/>
                    </a:ext>
                  </a:extLst>
                </p14:cNvPr>
                <p14:cNvContentPartPr/>
                <p14:nvPr/>
              </p14:nvContentPartPr>
              <p14:xfrm>
                <a:off x="2979262" y="4727782"/>
                <a:ext cx="21960" cy="11160"/>
              </p14:xfrm>
            </p:contentPart>
          </mc:Choice>
          <mc:Fallback>
            <p:pic>
              <p:nvPicPr>
                <p:cNvPr id="111" name="Freihand 110">
                  <a:extLst>
                    <a:ext uri="{FF2B5EF4-FFF2-40B4-BE49-F238E27FC236}">
                      <a16:creationId xmlns:a16="http://schemas.microsoft.com/office/drawing/2014/main" id="{5710543C-89CC-18DB-A22F-26F113EE0397}"/>
                    </a:ext>
                  </a:extLst>
                </p:cNvPr>
                <p:cNvPicPr/>
                <p:nvPr/>
              </p:nvPicPr>
              <p:blipFill>
                <a:blip r:embed="rId190"/>
                <a:stretch>
                  <a:fillRect/>
                </a:stretch>
              </p:blipFill>
              <p:spPr>
                <a:xfrm>
                  <a:off x="2970262" y="4719142"/>
                  <a:ext cx="39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86D5CB7C-3985-4C8A-589B-8CE23AD67A09}"/>
                    </a:ext>
                  </a:extLst>
                </p14:cNvPr>
                <p14:cNvContentPartPr/>
                <p14:nvPr/>
              </p14:nvContentPartPr>
              <p14:xfrm>
                <a:off x="3290662" y="4797982"/>
                <a:ext cx="119160" cy="197640"/>
              </p14:xfrm>
            </p:contentPart>
          </mc:Choice>
          <mc:Fallback>
            <p:pic>
              <p:nvPicPr>
                <p:cNvPr id="112" name="Freihand 111">
                  <a:extLst>
                    <a:ext uri="{FF2B5EF4-FFF2-40B4-BE49-F238E27FC236}">
                      <a16:creationId xmlns:a16="http://schemas.microsoft.com/office/drawing/2014/main" id="{86D5CB7C-3985-4C8A-589B-8CE23AD67A09}"/>
                    </a:ext>
                  </a:extLst>
                </p:cNvPr>
                <p:cNvPicPr/>
                <p:nvPr/>
              </p:nvPicPr>
              <p:blipFill>
                <a:blip r:embed="rId192"/>
                <a:stretch>
                  <a:fillRect/>
                </a:stretch>
              </p:blipFill>
              <p:spPr>
                <a:xfrm>
                  <a:off x="3281662" y="4789342"/>
                  <a:ext cx="136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80E726BF-FC42-AEE4-DA8F-144B128AD59C}"/>
                    </a:ext>
                  </a:extLst>
                </p14:cNvPr>
                <p14:cNvContentPartPr/>
                <p14:nvPr/>
              </p14:nvContentPartPr>
              <p14:xfrm>
                <a:off x="3377062" y="4795822"/>
                <a:ext cx="34920" cy="203400"/>
              </p14:xfrm>
            </p:contentPart>
          </mc:Choice>
          <mc:Fallback>
            <p:pic>
              <p:nvPicPr>
                <p:cNvPr id="113" name="Freihand 112">
                  <a:extLst>
                    <a:ext uri="{FF2B5EF4-FFF2-40B4-BE49-F238E27FC236}">
                      <a16:creationId xmlns:a16="http://schemas.microsoft.com/office/drawing/2014/main" id="{80E726BF-FC42-AEE4-DA8F-144B128AD59C}"/>
                    </a:ext>
                  </a:extLst>
                </p:cNvPr>
                <p:cNvPicPr/>
                <p:nvPr/>
              </p:nvPicPr>
              <p:blipFill>
                <a:blip r:embed="rId194"/>
                <a:stretch>
                  <a:fillRect/>
                </a:stretch>
              </p:blipFill>
              <p:spPr>
                <a:xfrm>
                  <a:off x="3368062" y="4787182"/>
                  <a:ext cx="52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DD442A79-5868-E884-C501-16F6C852E76C}"/>
                    </a:ext>
                  </a:extLst>
                </p14:cNvPr>
                <p14:cNvContentPartPr/>
                <p14:nvPr/>
              </p14:nvContentPartPr>
              <p14:xfrm>
                <a:off x="3324862" y="4789342"/>
                <a:ext cx="202320" cy="198000"/>
              </p14:xfrm>
            </p:contentPart>
          </mc:Choice>
          <mc:Fallback>
            <p:pic>
              <p:nvPicPr>
                <p:cNvPr id="114" name="Freihand 113">
                  <a:extLst>
                    <a:ext uri="{FF2B5EF4-FFF2-40B4-BE49-F238E27FC236}">
                      <a16:creationId xmlns:a16="http://schemas.microsoft.com/office/drawing/2014/main" id="{DD442A79-5868-E884-C501-16F6C852E76C}"/>
                    </a:ext>
                  </a:extLst>
                </p:cNvPr>
                <p:cNvPicPr/>
                <p:nvPr/>
              </p:nvPicPr>
              <p:blipFill>
                <a:blip r:embed="rId196"/>
                <a:stretch>
                  <a:fillRect/>
                </a:stretch>
              </p:blipFill>
              <p:spPr>
                <a:xfrm>
                  <a:off x="3315862" y="4780342"/>
                  <a:ext cx="219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C636155A-9FF3-0A5C-DB3A-B38CC24B340E}"/>
                    </a:ext>
                  </a:extLst>
                </p14:cNvPr>
                <p14:cNvContentPartPr/>
                <p14:nvPr/>
              </p14:nvContentPartPr>
              <p14:xfrm>
                <a:off x="3550942" y="4767382"/>
                <a:ext cx="272160" cy="208440"/>
              </p14:xfrm>
            </p:contentPart>
          </mc:Choice>
          <mc:Fallback>
            <p:pic>
              <p:nvPicPr>
                <p:cNvPr id="115" name="Freihand 114">
                  <a:extLst>
                    <a:ext uri="{FF2B5EF4-FFF2-40B4-BE49-F238E27FC236}">
                      <a16:creationId xmlns:a16="http://schemas.microsoft.com/office/drawing/2014/main" id="{C636155A-9FF3-0A5C-DB3A-B38CC24B340E}"/>
                    </a:ext>
                  </a:extLst>
                </p:cNvPr>
                <p:cNvPicPr/>
                <p:nvPr/>
              </p:nvPicPr>
              <p:blipFill>
                <a:blip r:embed="rId198"/>
                <a:stretch>
                  <a:fillRect/>
                </a:stretch>
              </p:blipFill>
              <p:spPr>
                <a:xfrm>
                  <a:off x="3542302" y="4758742"/>
                  <a:ext cx="2898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C2880C19-8921-D941-2ABA-E5891DA7525F}"/>
                    </a:ext>
                  </a:extLst>
                </p14:cNvPr>
                <p14:cNvContentPartPr/>
                <p14:nvPr/>
              </p14:nvContentPartPr>
              <p14:xfrm>
                <a:off x="3863782" y="4847662"/>
                <a:ext cx="69480" cy="92520"/>
              </p14:xfrm>
            </p:contentPart>
          </mc:Choice>
          <mc:Fallback>
            <p:pic>
              <p:nvPicPr>
                <p:cNvPr id="116" name="Freihand 115">
                  <a:extLst>
                    <a:ext uri="{FF2B5EF4-FFF2-40B4-BE49-F238E27FC236}">
                      <a16:creationId xmlns:a16="http://schemas.microsoft.com/office/drawing/2014/main" id="{C2880C19-8921-D941-2ABA-E5891DA7525F}"/>
                    </a:ext>
                  </a:extLst>
                </p:cNvPr>
                <p:cNvPicPr/>
                <p:nvPr/>
              </p:nvPicPr>
              <p:blipFill>
                <a:blip r:embed="rId200"/>
                <a:stretch>
                  <a:fillRect/>
                </a:stretch>
              </p:blipFill>
              <p:spPr>
                <a:xfrm>
                  <a:off x="3854782" y="4838662"/>
                  <a:ext cx="87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2474B170-D27B-41B3-B2E6-AAEEB70D7B5F}"/>
                    </a:ext>
                  </a:extLst>
                </p14:cNvPr>
                <p14:cNvContentPartPr/>
                <p14:nvPr/>
              </p14:nvContentPartPr>
              <p14:xfrm>
                <a:off x="4009582" y="4674142"/>
                <a:ext cx="315360" cy="220680"/>
              </p14:xfrm>
            </p:contentPart>
          </mc:Choice>
          <mc:Fallback>
            <p:pic>
              <p:nvPicPr>
                <p:cNvPr id="118" name="Freihand 117">
                  <a:extLst>
                    <a:ext uri="{FF2B5EF4-FFF2-40B4-BE49-F238E27FC236}">
                      <a16:creationId xmlns:a16="http://schemas.microsoft.com/office/drawing/2014/main" id="{2474B170-D27B-41B3-B2E6-AAEEB70D7B5F}"/>
                    </a:ext>
                  </a:extLst>
                </p:cNvPr>
                <p:cNvPicPr/>
                <p:nvPr/>
              </p:nvPicPr>
              <p:blipFill>
                <a:blip r:embed="rId202"/>
                <a:stretch>
                  <a:fillRect/>
                </a:stretch>
              </p:blipFill>
              <p:spPr>
                <a:xfrm>
                  <a:off x="4000582" y="4665502"/>
                  <a:ext cx="3330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77521355-8F03-E4E2-0996-12E931CF0DC5}"/>
                    </a:ext>
                  </a:extLst>
                </p14:cNvPr>
                <p14:cNvContentPartPr/>
                <p14:nvPr/>
              </p14:nvContentPartPr>
              <p14:xfrm>
                <a:off x="4199662" y="4656502"/>
                <a:ext cx="10080" cy="15840"/>
              </p14:xfrm>
            </p:contentPart>
          </mc:Choice>
          <mc:Fallback>
            <p:pic>
              <p:nvPicPr>
                <p:cNvPr id="119" name="Freihand 118">
                  <a:extLst>
                    <a:ext uri="{FF2B5EF4-FFF2-40B4-BE49-F238E27FC236}">
                      <a16:creationId xmlns:a16="http://schemas.microsoft.com/office/drawing/2014/main" id="{77521355-8F03-E4E2-0996-12E931CF0DC5}"/>
                    </a:ext>
                  </a:extLst>
                </p:cNvPr>
                <p:cNvPicPr/>
                <p:nvPr/>
              </p:nvPicPr>
              <p:blipFill>
                <a:blip r:embed="rId204"/>
                <a:stretch>
                  <a:fillRect/>
                </a:stretch>
              </p:blipFill>
              <p:spPr>
                <a:xfrm>
                  <a:off x="4190662" y="4647862"/>
                  <a:ext cx="27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4DE35A50-C939-DBEF-F4EA-9F160327D0CE}"/>
                    </a:ext>
                  </a:extLst>
                </p14:cNvPr>
                <p14:cNvContentPartPr/>
                <p14:nvPr/>
              </p14:nvContentPartPr>
              <p14:xfrm>
                <a:off x="4435462" y="4779262"/>
                <a:ext cx="398880" cy="340920"/>
              </p14:xfrm>
            </p:contentPart>
          </mc:Choice>
          <mc:Fallback>
            <p:pic>
              <p:nvPicPr>
                <p:cNvPr id="120" name="Freihand 119">
                  <a:extLst>
                    <a:ext uri="{FF2B5EF4-FFF2-40B4-BE49-F238E27FC236}">
                      <a16:creationId xmlns:a16="http://schemas.microsoft.com/office/drawing/2014/main" id="{4DE35A50-C939-DBEF-F4EA-9F160327D0CE}"/>
                    </a:ext>
                  </a:extLst>
                </p:cNvPr>
                <p:cNvPicPr/>
                <p:nvPr/>
              </p:nvPicPr>
              <p:blipFill>
                <a:blip r:embed="rId206"/>
                <a:stretch>
                  <a:fillRect/>
                </a:stretch>
              </p:blipFill>
              <p:spPr>
                <a:xfrm>
                  <a:off x="4426822" y="4770622"/>
                  <a:ext cx="4165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D31BE4F3-B344-0E7B-80D2-94308603C73B}"/>
                    </a:ext>
                  </a:extLst>
                </p14:cNvPr>
                <p14:cNvContentPartPr/>
                <p14:nvPr/>
              </p14:nvContentPartPr>
              <p14:xfrm>
                <a:off x="4880782" y="4784662"/>
                <a:ext cx="116280" cy="77760"/>
              </p14:xfrm>
            </p:contentPart>
          </mc:Choice>
          <mc:Fallback>
            <p:pic>
              <p:nvPicPr>
                <p:cNvPr id="121" name="Freihand 120">
                  <a:extLst>
                    <a:ext uri="{FF2B5EF4-FFF2-40B4-BE49-F238E27FC236}">
                      <a16:creationId xmlns:a16="http://schemas.microsoft.com/office/drawing/2014/main" id="{D31BE4F3-B344-0E7B-80D2-94308603C73B}"/>
                    </a:ext>
                  </a:extLst>
                </p:cNvPr>
                <p:cNvPicPr/>
                <p:nvPr/>
              </p:nvPicPr>
              <p:blipFill>
                <a:blip r:embed="rId208"/>
                <a:stretch>
                  <a:fillRect/>
                </a:stretch>
              </p:blipFill>
              <p:spPr>
                <a:xfrm>
                  <a:off x="4872142" y="4776022"/>
                  <a:ext cx="133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4E3166D9-4D64-0A1F-1856-F63D9626538E}"/>
                    </a:ext>
                  </a:extLst>
                </p14:cNvPr>
                <p14:cNvContentPartPr/>
                <p14:nvPr/>
              </p14:nvContentPartPr>
              <p14:xfrm>
                <a:off x="4963942" y="4657222"/>
                <a:ext cx="101520" cy="199080"/>
              </p14:xfrm>
            </p:contentPart>
          </mc:Choice>
          <mc:Fallback>
            <p:pic>
              <p:nvPicPr>
                <p:cNvPr id="122" name="Freihand 121">
                  <a:extLst>
                    <a:ext uri="{FF2B5EF4-FFF2-40B4-BE49-F238E27FC236}">
                      <a16:creationId xmlns:a16="http://schemas.microsoft.com/office/drawing/2014/main" id="{4E3166D9-4D64-0A1F-1856-F63D9626538E}"/>
                    </a:ext>
                  </a:extLst>
                </p:cNvPr>
                <p:cNvPicPr/>
                <p:nvPr/>
              </p:nvPicPr>
              <p:blipFill>
                <a:blip r:embed="rId210"/>
                <a:stretch>
                  <a:fillRect/>
                </a:stretch>
              </p:blipFill>
              <p:spPr>
                <a:xfrm>
                  <a:off x="4954942" y="4648222"/>
                  <a:ext cx="119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61AC3E47-4F89-8242-176B-9F3C1CC2669C}"/>
                    </a:ext>
                  </a:extLst>
                </p14:cNvPr>
                <p14:cNvContentPartPr/>
                <p14:nvPr/>
              </p14:nvContentPartPr>
              <p14:xfrm>
                <a:off x="5112622" y="4658302"/>
                <a:ext cx="104760" cy="187920"/>
              </p14:xfrm>
            </p:contentPart>
          </mc:Choice>
          <mc:Fallback>
            <p:pic>
              <p:nvPicPr>
                <p:cNvPr id="123" name="Freihand 122">
                  <a:extLst>
                    <a:ext uri="{FF2B5EF4-FFF2-40B4-BE49-F238E27FC236}">
                      <a16:creationId xmlns:a16="http://schemas.microsoft.com/office/drawing/2014/main" id="{61AC3E47-4F89-8242-176B-9F3C1CC2669C}"/>
                    </a:ext>
                  </a:extLst>
                </p:cNvPr>
                <p:cNvPicPr/>
                <p:nvPr/>
              </p:nvPicPr>
              <p:blipFill>
                <a:blip r:embed="rId212"/>
                <a:stretch>
                  <a:fillRect/>
                </a:stretch>
              </p:blipFill>
              <p:spPr>
                <a:xfrm>
                  <a:off x="5103982" y="4649302"/>
                  <a:ext cx="1224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55062197-1B98-1FD0-324A-7F2CE7405B20}"/>
                    </a:ext>
                  </a:extLst>
                </p14:cNvPr>
                <p14:cNvContentPartPr/>
                <p14:nvPr/>
              </p14:nvContentPartPr>
              <p14:xfrm>
                <a:off x="4893382" y="4626262"/>
                <a:ext cx="375480" cy="237960"/>
              </p14:xfrm>
            </p:contentPart>
          </mc:Choice>
          <mc:Fallback>
            <p:pic>
              <p:nvPicPr>
                <p:cNvPr id="124" name="Freihand 123">
                  <a:extLst>
                    <a:ext uri="{FF2B5EF4-FFF2-40B4-BE49-F238E27FC236}">
                      <a16:creationId xmlns:a16="http://schemas.microsoft.com/office/drawing/2014/main" id="{55062197-1B98-1FD0-324A-7F2CE7405B20}"/>
                    </a:ext>
                  </a:extLst>
                </p:cNvPr>
                <p:cNvPicPr/>
                <p:nvPr/>
              </p:nvPicPr>
              <p:blipFill>
                <a:blip r:embed="rId214"/>
                <a:stretch>
                  <a:fillRect/>
                </a:stretch>
              </p:blipFill>
              <p:spPr>
                <a:xfrm>
                  <a:off x="4884742" y="4617262"/>
                  <a:ext cx="3931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751673CE-370D-2278-20AB-FA21E41F12D4}"/>
                    </a:ext>
                  </a:extLst>
                </p14:cNvPr>
                <p14:cNvContentPartPr/>
                <p14:nvPr/>
              </p14:nvContentPartPr>
              <p14:xfrm>
                <a:off x="5458582" y="4741102"/>
                <a:ext cx="393480" cy="141840"/>
              </p14:xfrm>
            </p:contentPart>
          </mc:Choice>
          <mc:Fallback>
            <p:pic>
              <p:nvPicPr>
                <p:cNvPr id="125" name="Freihand 124">
                  <a:extLst>
                    <a:ext uri="{FF2B5EF4-FFF2-40B4-BE49-F238E27FC236}">
                      <a16:creationId xmlns:a16="http://schemas.microsoft.com/office/drawing/2014/main" id="{751673CE-370D-2278-20AB-FA21E41F12D4}"/>
                    </a:ext>
                  </a:extLst>
                </p:cNvPr>
                <p:cNvPicPr/>
                <p:nvPr/>
              </p:nvPicPr>
              <p:blipFill>
                <a:blip r:embed="rId216"/>
                <a:stretch>
                  <a:fillRect/>
                </a:stretch>
              </p:blipFill>
              <p:spPr>
                <a:xfrm>
                  <a:off x="5449582" y="4732462"/>
                  <a:ext cx="411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6" name="Freihand 125">
                  <a:extLst>
                    <a:ext uri="{FF2B5EF4-FFF2-40B4-BE49-F238E27FC236}">
                      <a16:creationId xmlns:a16="http://schemas.microsoft.com/office/drawing/2014/main" id="{DB1C3507-E2AA-70EC-2DE8-CF372CF27C73}"/>
                    </a:ext>
                  </a:extLst>
                </p14:cNvPr>
                <p14:cNvContentPartPr/>
                <p14:nvPr/>
              </p14:nvContentPartPr>
              <p14:xfrm>
                <a:off x="5796982" y="4656142"/>
                <a:ext cx="36360" cy="50400"/>
              </p14:xfrm>
            </p:contentPart>
          </mc:Choice>
          <mc:Fallback>
            <p:pic>
              <p:nvPicPr>
                <p:cNvPr id="126" name="Freihand 125">
                  <a:extLst>
                    <a:ext uri="{FF2B5EF4-FFF2-40B4-BE49-F238E27FC236}">
                      <a16:creationId xmlns:a16="http://schemas.microsoft.com/office/drawing/2014/main" id="{DB1C3507-E2AA-70EC-2DE8-CF372CF27C73}"/>
                    </a:ext>
                  </a:extLst>
                </p:cNvPr>
                <p:cNvPicPr/>
                <p:nvPr/>
              </p:nvPicPr>
              <p:blipFill>
                <a:blip r:embed="rId218"/>
                <a:stretch>
                  <a:fillRect/>
                </a:stretch>
              </p:blipFill>
              <p:spPr>
                <a:xfrm>
                  <a:off x="5787982" y="4647142"/>
                  <a:ext cx="54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7" name="Freihand 126">
                  <a:extLst>
                    <a:ext uri="{FF2B5EF4-FFF2-40B4-BE49-F238E27FC236}">
                      <a16:creationId xmlns:a16="http://schemas.microsoft.com/office/drawing/2014/main" id="{FFEFADAB-BD1E-DF2D-F56C-2DD6B5979540}"/>
                    </a:ext>
                  </a:extLst>
                </p14:cNvPr>
                <p14:cNvContentPartPr/>
                <p14:nvPr/>
              </p14:nvContentPartPr>
              <p14:xfrm>
                <a:off x="5928742" y="4664422"/>
                <a:ext cx="114120" cy="169200"/>
              </p14:xfrm>
            </p:contentPart>
          </mc:Choice>
          <mc:Fallback>
            <p:pic>
              <p:nvPicPr>
                <p:cNvPr id="127" name="Freihand 126">
                  <a:extLst>
                    <a:ext uri="{FF2B5EF4-FFF2-40B4-BE49-F238E27FC236}">
                      <a16:creationId xmlns:a16="http://schemas.microsoft.com/office/drawing/2014/main" id="{FFEFADAB-BD1E-DF2D-F56C-2DD6B5979540}"/>
                    </a:ext>
                  </a:extLst>
                </p:cNvPr>
                <p:cNvPicPr/>
                <p:nvPr/>
              </p:nvPicPr>
              <p:blipFill>
                <a:blip r:embed="rId220"/>
                <a:stretch>
                  <a:fillRect/>
                </a:stretch>
              </p:blipFill>
              <p:spPr>
                <a:xfrm>
                  <a:off x="5919742" y="4655422"/>
                  <a:ext cx="131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8" name="Freihand 127">
                  <a:extLst>
                    <a:ext uri="{FF2B5EF4-FFF2-40B4-BE49-F238E27FC236}">
                      <a16:creationId xmlns:a16="http://schemas.microsoft.com/office/drawing/2014/main" id="{D69E1E6F-1506-403F-9741-21B370E54165}"/>
                    </a:ext>
                  </a:extLst>
                </p14:cNvPr>
                <p14:cNvContentPartPr/>
                <p14:nvPr/>
              </p14:nvContentPartPr>
              <p14:xfrm>
                <a:off x="6164902" y="4811302"/>
                <a:ext cx="8640" cy="102600"/>
              </p14:xfrm>
            </p:contentPart>
          </mc:Choice>
          <mc:Fallback>
            <p:pic>
              <p:nvPicPr>
                <p:cNvPr id="128" name="Freihand 127">
                  <a:extLst>
                    <a:ext uri="{FF2B5EF4-FFF2-40B4-BE49-F238E27FC236}">
                      <a16:creationId xmlns:a16="http://schemas.microsoft.com/office/drawing/2014/main" id="{D69E1E6F-1506-403F-9741-21B370E54165}"/>
                    </a:ext>
                  </a:extLst>
                </p:cNvPr>
                <p:cNvPicPr/>
                <p:nvPr/>
              </p:nvPicPr>
              <p:blipFill>
                <a:blip r:embed="rId222"/>
                <a:stretch>
                  <a:fillRect/>
                </a:stretch>
              </p:blipFill>
              <p:spPr>
                <a:xfrm>
                  <a:off x="6155902" y="4802662"/>
                  <a:ext cx="26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31FCCDA8-150A-3FFC-3805-088718A73111}"/>
                    </a:ext>
                  </a:extLst>
                </p14:cNvPr>
                <p14:cNvContentPartPr/>
                <p14:nvPr/>
              </p14:nvContentPartPr>
              <p14:xfrm>
                <a:off x="6279742" y="4637782"/>
                <a:ext cx="304920" cy="178560"/>
              </p14:xfrm>
            </p:contentPart>
          </mc:Choice>
          <mc:Fallback>
            <p:pic>
              <p:nvPicPr>
                <p:cNvPr id="130" name="Freihand 129">
                  <a:extLst>
                    <a:ext uri="{FF2B5EF4-FFF2-40B4-BE49-F238E27FC236}">
                      <a16:creationId xmlns:a16="http://schemas.microsoft.com/office/drawing/2014/main" id="{31FCCDA8-150A-3FFC-3805-088718A73111}"/>
                    </a:ext>
                  </a:extLst>
                </p:cNvPr>
                <p:cNvPicPr/>
                <p:nvPr/>
              </p:nvPicPr>
              <p:blipFill>
                <a:blip r:embed="rId224"/>
                <a:stretch>
                  <a:fillRect/>
                </a:stretch>
              </p:blipFill>
              <p:spPr>
                <a:xfrm>
                  <a:off x="6271102" y="4628782"/>
                  <a:ext cx="322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00655AE4-C06A-CA97-C61C-40915728A1A4}"/>
                    </a:ext>
                  </a:extLst>
                </p14:cNvPr>
                <p14:cNvContentPartPr/>
                <p14:nvPr/>
              </p14:nvContentPartPr>
              <p14:xfrm>
                <a:off x="6497182" y="4570822"/>
                <a:ext cx="6120" cy="19440"/>
              </p14:xfrm>
            </p:contentPart>
          </mc:Choice>
          <mc:Fallback>
            <p:pic>
              <p:nvPicPr>
                <p:cNvPr id="131" name="Freihand 130">
                  <a:extLst>
                    <a:ext uri="{FF2B5EF4-FFF2-40B4-BE49-F238E27FC236}">
                      <a16:creationId xmlns:a16="http://schemas.microsoft.com/office/drawing/2014/main" id="{00655AE4-C06A-CA97-C61C-40915728A1A4}"/>
                    </a:ext>
                  </a:extLst>
                </p:cNvPr>
                <p:cNvPicPr/>
                <p:nvPr/>
              </p:nvPicPr>
              <p:blipFill>
                <a:blip r:embed="rId226"/>
                <a:stretch>
                  <a:fillRect/>
                </a:stretch>
              </p:blipFill>
              <p:spPr>
                <a:xfrm>
                  <a:off x="6488182" y="4562182"/>
                  <a:ext cx="23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ED08B83B-6C0A-B6D7-697B-2A51486B0433}"/>
                    </a:ext>
                  </a:extLst>
                </p14:cNvPr>
                <p14:cNvContentPartPr/>
                <p14:nvPr/>
              </p14:nvContentPartPr>
              <p14:xfrm>
                <a:off x="6853942" y="4607182"/>
                <a:ext cx="129240" cy="205920"/>
              </p14:xfrm>
            </p:contentPart>
          </mc:Choice>
          <mc:Fallback>
            <p:pic>
              <p:nvPicPr>
                <p:cNvPr id="133" name="Freihand 132">
                  <a:extLst>
                    <a:ext uri="{FF2B5EF4-FFF2-40B4-BE49-F238E27FC236}">
                      <a16:creationId xmlns:a16="http://schemas.microsoft.com/office/drawing/2014/main" id="{ED08B83B-6C0A-B6D7-697B-2A51486B0433}"/>
                    </a:ext>
                  </a:extLst>
                </p:cNvPr>
                <p:cNvPicPr/>
                <p:nvPr/>
              </p:nvPicPr>
              <p:blipFill>
                <a:blip r:embed="rId228"/>
                <a:stretch>
                  <a:fillRect/>
                </a:stretch>
              </p:blipFill>
              <p:spPr>
                <a:xfrm>
                  <a:off x="6844942" y="4598182"/>
                  <a:ext cx="1468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BF2A11B2-014C-25EB-D909-C878BFE97D3F}"/>
                    </a:ext>
                  </a:extLst>
                </p14:cNvPr>
                <p14:cNvContentPartPr/>
                <p14:nvPr/>
              </p14:nvContentPartPr>
              <p14:xfrm>
                <a:off x="7013062" y="4647862"/>
                <a:ext cx="250560" cy="134280"/>
              </p14:xfrm>
            </p:contentPart>
          </mc:Choice>
          <mc:Fallback>
            <p:pic>
              <p:nvPicPr>
                <p:cNvPr id="134" name="Freihand 133">
                  <a:extLst>
                    <a:ext uri="{FF2B5EF4-FFF2-40B4-BE49-F238E27FC236}">
                      <a16:creationId xmlns:a16="http://schemas.microsoft.com/office/drawing/2014/main" id="{BF2A11B2-014C-25EB-D909-C878BFE97D3F}"/>
                    </a:ext>
                  </a:extLst>
                </p:cNvPr>
                <p:cNvPicPr/>
                <p:nvPr/>
              </p:nvPicPr>
              <p:blipFill>
                <a:blip r:embed="rId230"/>
                <a:stretch>
                  <a:fillRect/>
                </a:stretch>
              </p:blipFill>
              <p:spPr>
                <a:xfrm>
                  <a:off x="7004422" y="4638862"/>
                  <a:ext cx="268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D425AC4B-3E92-8085-B06C-5BDBA99F26E0}"/>
                    </a:ext>
                  </a:extLst>
                </p14:cNvPr>
                <p14:cNvContentPartPr/>
                <p14:nvPr/>
              </p14:nvContentPartPr>
              <p14:xfrm>
                <a:off x="982702" y="5319982"/>
                <a:ext cx="277920" cy="313560"/>
              </p14:xfrm>
            </p:contentPart>
          </mc:Choice>
          <mc:Fallback>
            <p:pic>
              <p:nvPicPr>
                <p:cNvPr id="135" name="Freihand 134">
                  <a:extLst>
                    <a:ext uri="{FF2B5EF4-FFF2-40B4-BE49-F238E27FC236}">
                      <a16:creationId xmlns:a16="http://schemas.microsoft.com/office/drawing/2014/main" id="{D425AC4B-3E92-8085-B06C-5BDBA99F26E0}"/>
                    </a:ext>
                  </a:extLst>
                </p:cNvPr>
                <p:cNvPicPr/>
                <p:nvPr/>
              </p:nvPicPr>
              <p:blipFill>
                <a:blip r:embed="rId232"/>
                <a:stretch>
                  <a:fillRect/>
                </a:stretch>
              </p:blipFill>
              <p:spPr>
                <a:xfrm>
                  <a:off x="974062" y="5311342"/>
                  <a:ext cx="2955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4B473E45-991B-0C3A-5F28-7F1439E88C9E}"/>
                    </a:ext>
                  </a:extLst>
                </p14:cNvPr>
                <p14:cNvContentPartPr/>
                <p14:nvPr/>
              </p14:nvContentPartPr>
              <p14:xfrm>
                <a:off x="1288702" y="5468662"/>
                <a:ext cx="125280" cy="114840"/>
              </p14:xfrm>
            </p:contentPart>
          </mc:Choice>
          <mc:Fallback>
            <p:pic>
              <p:nvPicPr>
                <p:cNvPr id="136" name="Freihand 135">
                  <a:extLst>
                    <a:ext uri="{FF2B5EF4-FFF2-40B4-BE49-F238E27FC236}">
                      <a16:creationId xmlns:a16="http://schemas.microsoft.com/office/drawing/2014/main" id="{4B473E45-991B-0C3A-5F28-7F1439E88C9E}"/>
                    </a:ext>
                  </a:extLst>
                </p:cNvPr>
                <p:cNvPicPr/>
                <p:nvPr/>
              </p:nvPicPr>
              <p:blipFill>
                <a:blip r:embed="rId234"/>
                <a:stretch>
                  <a:fillRect/>
                </a:stretch>
              </p:blipFill>
              <p:spPr>
                <a:xfrm>
                  <a:off x="1280062" y="5459662"/>
                  <a:ext cx="142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92418CC4-5A6D-90B3-5594-18F0E8B82F80}"/>
                    </a:ext>
                  </a:extLst>
                </p14:cNvPr>
                <p14:cNvContentPartPr/>
                <p14:nvPr/>
              </p14:nvContentPartPr>
              <p14:xfrm>
                <a:off x="1500022" y="5349142"/>
                <a:ext cx="499320" cy="270720"/>
              </p14:xfrm>
            </p:contentPart>
          </mc:Choice>
          <mc:Fallback>
            <p:pic>
              <p:nvPicPr>
                <p:cNvPr id="137" name="Freihand 136">
                  <a:extLst>
                    <a:ext uri="{FF2B5EF4-FFF2-40B4-BE49-F238E27FC236}">
                      <a16:creationId xmlns:a16="http://schemas.microsoft.com/office/drawing/2014/main" id="{92418CC4-5A6D-90B3-5594-18F0E8B82F80}"/>
                    </a:ext>
                  </a:extLst>
                </p:cNvPr>
                <p:cNvPicPr/>
                <p:nvPr/>
              </p:nvPicPr>
              <p:blipFill>
                <a:blip r:embed="rId236"/>
                <a:stretch>
                  <a:fillRect/>
                </a:stretch>
              </p:blipFill>
              <p:spPr>
                <a:xfrm>
                  <a:off x="1491382" y="5340502"/>
                  <a:ext cx="5169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83C0C294-68C2-7E59-3ED1-1179F6AE27FC}"/>
                    </a:ext>
                  </a:extLst>
                </p14:cNvPr>
                <p14:cNvContentPartPr/>
                <p14:nvPr/>
              </p14:nvContentPartPr>
              <p14:xfrm>
                <a:off x="2031742" y="5420062"/>
                <a:ext cx="93240" cy="121680"/>
              </p14:xfrm>
            </p:contentPart>
          </mc:Choice>
          <mc:Fallback>
            <p:pic>
              <p:nvPicPr>
                <p:cNvPr id="138" name="Freihand 137">
                  <a:extLst>
                    <a:ext uri="{FF2B5EF4-FFF2-40B4-BE49-F238E27FC236}">
                      <a16:creationId xmlns:a16="http://schemas.microsoft.com/office/drawing/2014/main" id="{83C0C294-68C2-7E59-3ED1-1179F6AE27FC}"/>
                    </a:ext>
                  </a:extLst>
                </p:cNvPr>
                <p:cNvPicPr/>
                <p:nvPr/>
              </p:nvPicPr>
              <p:blipFill>
                <a:blip r:embed="rId238"/>
                <a:stretch>
                  <a:fillRect/>
                </a:stretch>
              </p:blipFill>
              <p:spPr>
                <a:xfrm>
                  <a:off x="2023102" y="5411422"/>
                  <a:ext cx="110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AEEE3B7A-1E34-D007-9D22-A0EE0B196C44}"/>
                    </a:ext>
                  </a:extLst>
                </p14:cNvPr>
                <p14:cNvContentPartPr/>
                <p14:nvPr/>
              </p14:nvContentPartPr>
              <p14:xfrm>
                <a:off x="2144782" y="5430142"/>
                <a:ext cx="188280" cy="79920"/>
              </p14:xfrm>
            </p:contentPart>
          </mc:Choice>
          <mc:Fallback>
            <p:pic>
              <p:nvPicPr>
                <p:cNvPr id="139" name="Freihand 138">
                  <a:extLst>
                    <a:ext uri="{FF2B5EF4-FFF2-40B4-BE49-F238E27FC236}">
                      <a16:creationId xmlns:a16="http://schemas.microsoft.com/office/drawing/2014/main" id="{AEEE3B7A-1E34-D007-9D22-A0EE0B196C44}"/>
                    </a:ext>
                  </a:extLst>
                </p:cNvPr>
                <p:cNvPicPr/>
                <p:nvPr/>
              </p:nvPicPr>
              <p:blipFill>
                <a:blip r:embed="rId240"/>
                <a:stretch>
                  <a:fillRect/>
                </a:stretch>
              </p:blipFill>
              <p:spPr>
                <a:xfrm>
                  <a:off x="2136142" y="5421142"/>
                  <a:ext cx="205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F9B47CA5-EF16-6DD3-64DE-F4907EFB6C12}"/>
                    </a:ext>
                  </a:extLst>
                </p14:cNvPr>
                <p14:cNvContentPartPr/>
                <p14:nvPr/>
              </p14:nvContentPartPr>
              <p14:xfrm>
                <a:off x="1296982" y="5352022"/>
                <a:ext cx="147240" cy="9000"/>
              </p14:xfrm>
            </p:contentPart>
          </mc:Choice>
          <mc:Fallback>
            <p:pic>
              <p:nvPicPr>
                <p:cNvPr id="140" name="Freihand 139">
                  <a:extLst>
                    <a:ext uri="{FF2B5EF4-FFF2-40B4-BE49-F238E27FC236}">
                      <a16:creationId xmlns:a16="http://schemas.microsoft.com/office/drawing/2014/main" id="{F9B47CA5-EF16-6DD3-64DE-F4907EFB6C12}"/>
                    </a:ext>
                  </a:extLst>
                </p:cNvPr>
                <p:cNvPicPr/>
                <p:nvPr/>
              </p:nvPicPr>
              <p:blipFill>
                <a:blip r:embed="rId242"/>
                <a:stretch>
                  <a:fillRect/>
                </a:stretch>
              </p:blipFill>
              <p:spPr>
                <a:xfrm>
                  <a:off x="1288342" y="5343382"/>
                  <a:ext cx="164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BAD0E58F-08C8-091E-BA1F-549C45D2919E}"/>
                    </a:ext>
                  </a:extLst>
                </p14:cNvPr>
                <p14:cNvContentPartPr/>
                <p14:nvPr/>
              </p14:nvContentPartPr>
              <p14:xfrm>
                <a:off x="2613862" y="5307022"/>
                <a:ext cx="234000" cy="186120"/>
              </p14:xfrm>
            </p:contentPart>
          </mc:Choice>
          <mc:Fallback>
            <p:pic>
              <p:nvPicPr>
                <p:cNvPr id="143" name="Freihand 142">
                  <a:extLst>
                    <a:ext uri="{FF2B5EF4-FFF2-40B4-BE49-F238E27FC236}">
                      <a16:creationId xmlns:a16="http://schemas.microsoft.com/office/drawing/2014/main" id="{BAD0E58F-08C8-091E-BA1F-549C45D2919E}"/>
                    </a:ext>
                  </a:extLst>
                </p:cNvPr>
                <p:cNvPicPr/>
                <p:nvPr/>
              </p:nvPicPr>
              <p:blipFill>
                <a:blip r:embed="rId244"/>
                <a:stretch>
                  <a:fillRect/>
                </a:stretch>
              </p:blipFill>
              <p:spPr>
                <a:xfrm>
                  <a:off x="2605222" y="5298022"/>
                  <a:ext cx="251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7CDF0E5E-7DFA-1C24-9211-9BC403D59663}"/>
                    </a:ext>
                  </a:extLst>
                </p14:cNvPr>
                <p14:cNvContentPartPr/>
                <p14:nvPr/>
              </p14:nvContentPartPr>
              <p14:xfrm>
                <a:off x="2917342" y="5343382"/>
                <a:ext cx="79560" cy="158040"/>
              </p14:xfrm>
            </p:contentPart>
          </mc:Choice>
          <mc:Fallback>
            <p:pic>
              <p:nvPicPr>
                <p:cNvPr id="144" name="Freihand 143">
                  <a:extLst>
                    <a:ext uri="{FF2B5EF4-FFF2-40B4-BE49-F238E27FC236}">
                      <a16:creationId xmlns:a16="http://schemas.microsoft.com/office/drawing/2014/main" id="{7CDF0E5E-7DFA-1C24-9211-9BC403D59663}"/>
                    </a:ext>
                  </a:extLst>
                </p:cNvPr>
                <p:cNvPicPr/>
                <p:nvPr/>
              </p:nvPicPr>
              <p:blipFill>
                <a:blip r:embed="rId246"/>
                <a:stretch>
                  <a:fillRect/>
                </a:stretch>
              </p:blipFill>
              <p:spPr>
                <a:xfrm>
                  <a:off x="2908342" y="5334382"/>
                  <a:ext cx="97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5" name="Freihand 144">
                  <a:extLst>
                    <a:ext uri="{FF2B5EF4-FFF2-40B4-BE49-F238E27FC236}">
                      <a16:creationId xmlns:a16="http://schemas.microsoft.com/office/drawing/2014/main" id="{771CFE1E-219F-63FA-2DB4-0ACCD607F6F9}"/>
                    </a:ext>
                  </a:extLst>
                </p14:cNvPr>
                <p14:cNvContentPartPr/>
                <p14:nvPr/>
              </p14:nvContentPartPr>
              <p14:xfrm>
                <a:off x="3305062" y="5259142"/>
                <a:ext cx="169200" cy="234360"/>
              </p14:xfrm>
            </p:contentPart>
          </mc:Choice>
          <mc:Fallback>
            <p:pic>
              <p:nvPicPr>
                <p:cNvPr id="145" name="Freihand 144">
                  <a:extLst>
                    <a:ext uri="{FF2B5EF4-FFF2-40B4-BE49-F238E27FC236}">
                      <a16:creationId xmlns:a16="http://schemas.microsoft.com/office/drawing/2014/main" id="{771CFE1E-219F-63FA-2DB4-0ACCD607F6F9}"/>
                    </a:ext>
                  </a:extLst>
                </p:cNvPr>
                <p:cNvPicPr/>
                <p:nvPr/>
              </p:nvPicPr>
              <p:blipFill>
                <a:blip r:embed="rId248"/>
                <a:stretch>
                  <a:fillRect/>
                </a:stretch>
              </p:blipFill>
              <p:spPr>
                <a:xfrm>
                  <a:off x="3296062" y="5250502"/>
                  <a:ext cx="186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35D7E8CB-8394-8CC7-14DE-53BED2E64765}"/>
                    </a:ext>
                  </a:extLst>
                </p14:cNvPr>
                <p14:cNvContentPartPr/>
                <p14:nvPr/>
              </p14:nvContentPartPr>
              <p14:xfrm>
                <a:off x="3520342" y="5309182"/>
                <a:ext cx="68400" cy="127800"/>
              </p14:xfrm>
            </p:contentPart>
          </mc:Choice>
          <mc:Fallback>
            <p:pic>
              <p:nvPicPr>
                <p:cNvPr id="146" name="Freihand 145">
                  <a:extLst>
                    <a:ext uri="{FF2B5EF4-FFF2-40B4-BE49-F238E27FC236}">
                      <a16:creationId xmlns:a16="http://schemas.microsoft.com/office/drawing/2014/main" id="{35D7E8CB-8394-8CC7-14DE-53BED2E64765}"/>
                    </a:ext>
                  </a:extLst>
                </p:cNvPr>
                <p:cNvPicPr/>
                <p:nvPr/>
              </p:nvPicPr>
              <p:blipFill>
                <a:blip r:embed="rId250"/>
                <a:stretch>
                  <a:fillRect/>
                </a:stretch>
              </p:blipFill>
              <p:spPr>
                <a:xfrm>
                  <a:off x="3511342" y="5300182"/>
                  <a:ext cx="86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0AF99E1D-3424-8CE5-94B7-65C0B11F8F81}"/>
                    </a:ext>
                  </a:extLst>
                </p14:cNvPr>
                <p14:cNvContentPartPr/>
                <p14:nvPr/>
              </p14:nvContentPartPr>
              <p14:xfrm>
                <a:off x="3648502" y="5242942"/>
                <a:ext cx="237600" cy="171000"/>
              </p14:xfrm>
            </p:contentPart>
          </mc:Choice>
          <mc:Fallback>
            <p:pic>
              <p:nvPicPr>
                <p:cNvPr id="147" name="Freihand 146">
                  <a:extLst>
                    <a:ext uri="{FF2B5EF4-FFF2-40B4-BE49-F238E27FC236}">
                      <a16:creationId xmlns:a16="http://schemas.microsoft.com/office/drawing/2014/main" id="{0AF99E1D-3424-8CE5-94B7-65C0B11F8F81}"/>
                    </a:ext>
                  </a:extLst>
                </p:cNvPr>
                <p:cNvPicPr/>
                <p:nvPr/>
              </p:nvPicPr>
              <p:blipFill>
                <a:blip r:embed="rId252"/>
                <a:stretch>
                  <a:fillRect/>
                </a:stretch>
              </p:blipFill>
              <p:spPr>
                <a:xfrm>
                  <a:off x="3639862" y="5233942"/>
                  <a:ext cx="255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8" name="Freihand 147">
                  <a:extLst>
                    <a:ext uri="{FF2B5EF4-FFF2-40B4-BE49-F238E27FC236}">
                      <a16:creationId xmlns:a16="http://schemas.microsoft.com/office/drawing/2014/main" id="{DD5B0767-F5BB-AB55-94B6-432804CF7405}"/>
                    </a:ext>
                  </a:extLst>
                </p14:cNvPr>
                <p14:cNvContentPartPr/>
                <p14:nvPr/>
              </p14:nvContentPartPr>
              <p14:xfrm>
                <a:off x="3879982" y="5229982"/>
                <a:ext cx="15480" cy="52920"/>
              </p14:xfrm>
            </p:contentPart>
          </mc:Choice>
          <mc:Fallback>
            <p:pic>
              <p:nvPicPr>
                <p:cNvPr id="148" name="Freihand 147">
                  <a:extLst>
                    <a:ext uri="{FF2B5EF4-FFF2-40B4-BE49-F238E27FC236}">
                      <a16:creationId xmlns:a16="http://schemas.microsoft.com/office/drawing/2014/main" id="{DD5B0767-F5BB-AB55-94B6-432804CF7405}"/>
                    </a:ext>
                  </a:extLst>
                </p:cNvPr>
                <p:cNvPicPr/>
                <p:nvPr/>
              </p:nvPicPr>
              <p:blipFill>
                <a:blip r:embed="rId254"/>
                <a:stretch>
                  <a:fillRect/>
                </a:stretch>
              </p:blipFill>
              <p:spPr>
                <a:xfrm>
                  <a:off x="3871342" y="5220982"/>
                  <a:ext cx="33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 name="Freihand 148">
                  <a:extLst>
                    <a:ext uri="{FF2B5EF4-FFF2-40B4-BE49-F238E27FC236}">
                      <a16:creationId xmlns:a16="http://schemas.microsoft.com/office/drawing/2014/main" id="{67704394-692A-96B3-6132-989EF935B87E}"/>
                    </a:ext>
                  </a:extLst>
                </p14:cNvPr>
                <p14:cNvContentPartPr/>
                <p14:nvPr/>
              </p14:nvContentPartPr>
              <p14:xfrm>
                <a:off x="3927142" y="5309182"/>
                <a:ext cx="220320" cy="87480"/>
              </p14:xfrm>
            </p:contentPart>
          </mc:Choice>
          <mc:Fallback>
            <p:pic>
              <p:nvPicPr>
                <p:cNvPr id="149" name="Freihand 148">
                  <a:extLst>
                    <a:ext uri="{FF2B5EF4-FFF2-40B4-BE49-F238E27FC236}">
                      <a16:creationId xmlns:a16="http://schemas.microsoft.com/office/drawing/2014/main" id="{67704394-692A-96B3-6132-989EF935B87E}"/>
                    </a:ext>
                  </a:extLst>
                </p:cNvPr>
                <p:cNvPicPr/>
                <p:nvPr/>
              </p:nvPicPr>
              <p:blipFill>
                <a:blip r:embed="rId256"/>
                <a:stretch>
                  <a:fillRect/>
                </a:stretch>
              </p:blipFill>
              <p:spPr>
                <a:xfrm>
                  <a:off x="3918142" y="5300542"/>
                  <a:ext cx="237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0" name="Freihand 149">
                  <a:extLst>
                    <a:ext uri="{FF2B5EF4-FFF2-40B4-BE49-F238E27FC236}">
                      <a16:creationId xmlns:a16="http://schemas.microsoft.com/office/drawing/2014/main" id="{F3DD6050-3ADA-6F42-46EC-41F56E45A738}"/>
                    </a:ext>
                  </a:extLst>
                </p14:cNvPr>
                <p14:cNvContentPartPr/>
                <p14:nvPr/>
              </p14:nvContentPartPr>
              <p14:xfrm>
                <a:off x="4210822" y="5296942"/>
                <a:ext cx="235080" cy="129600"/>
              </p14:xfrm>
            </p:contentPart>
          </mc:Choice>
          <mc:Fallback>
            <p:pic>
              <p:nvPicPr>
                <p:cNvPr id="150" name="Freihand 149">
                  <a:extLst>
                    <a:ext uri="{FF2B5EF4-FFF2-40B4-BE49-F238E27FC236}">
                      <a16:creationId xmlns:a16="http://schemas.microsoft.com/office/drawing/2014/main" id="{F3DD6050-3ADA-6F42-46EC-41F56E45A738}"/>
                    </a:ext>
                  </a:extLst>
                </p:cNvPr>
                <p:cNvPicPr/>
                <p:nvPr/>
              </p:nvPicPr>
              <p:blipFill>
                <a:blip r:embed="rId258"/>
                <a:stretch>
                  <a:fillRect/>
                </a:stretch>
              </p:blipFill>
              <p:spPr>
                <a:xfrm>
                  <a:off x="4202182" y="5287942"/>
                  <a:ext cx="252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1" name="Freihand 150">
                  <a:extLst>
                    <a:ext uri="{FF2B5EF4-FFF2-40B4-BE49-F238E27FC236}">
                      <a16:creationId xmlns:a16="http://schemas.microsoft.com/office/drawing/2014/main" id="{8D61C26E-85CA-6FCA-E845-90D2BD7005C5}"/>
                    </a:ext>
                  </a:extLst>
                </p14:cNvPr>
                <p14:cNvContentPartPr/>
                <p14:nvPr/>
              </p14:nvContentPartPr>
              <p14:xfrm>
                <a:off x="4466062" y="5314222"/>
                <a:ext cx="154080" cy="109080"/>
              </p14:xfrm>
            </p:contentPart>
          </mc:Choice>
          <mc:Fallback>
            <p:pic>
              <p:nvPicPr>
                <p:cNvPr id="151" name="Freihand 150">
                  <a:extLst>
                    <a:ext uri="{FF2B5EF4-FFF2-40B4-BE49-F238E27FC236}">
                      <a16:creationId xmlns:a16="http://schemas.microsoft.com/office/drawing/2014/main" id="{8D61C26E-85CA-6FCA-E845-90D2BD7005C5}"/>
                    </a:ext>
                  </a:extLst>
                </p:cNvPr>
                <p:cNvPicPr/>
                <p:nvPr/>
              </p:nvPicPr>
              <p:blipFill>
                <a:blip r:embed="rId260"/>
                <a:stretch>
                  <a:fillRect/>
                </a:stretch>
              </p:blipFill>
              <p:spPr>
                <a:xfrm>
                  <a:off x="4457062" y="5305582"/>
                  <a:ext cx="171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2" name="Freihand 151">
                  <a:extLst>
                    <a:ext uri="{FF2B5EF4-FFF2-40B4-BE49-F238E27FC236}">
                      <a16:creationId xmlns:a16="http://schemas.microsoft.com/office/drawing/2014/main" id="{D340BEF5-16AE-E3A4-DF0B-04618638AB1F}"/>
                    </a:ext>
                  </a:extLst>
                </p14:cNvPr>
                <p14:cNvContentPartPr/>
                <p14:nvPr/>
              </p14:nvContentPartPr>
              <p14:xfrm>
                <a:off x="4641742" y="5207662"/>
                <a:ext cx="69480" cy="188640"/>
              </p14:xfrm>
            </p:contentPart>
          </mc:Choice>
          <mc:Fallback>
            <p:pic>
              <p:nvPicPr>
                <p:cNvPr id="152" name="Freihand 151">
                  <a:extLst>
                    <a:ext uri="{FF2B5EF4-FFF2-40B4-BE49-F238E27FC236}">
                      <a16:creationId xmlns:a16="http://schemas.microsoft.com/office/drawing/2014/main" id="{D340BEF5-16AE-E3A4-DF0B-04618638AB1F}"/>
                    </a:ext>
                  </a:extLst>
                </p:cNvPr>
                <p:cNvPicPr/>
                <p:nvPr/>
              </p:nvPicPr>
              <p:blipFill>
                <a:blip r:embed="rId262"/>
                <a:stretch>
                  <a:fillRect/>
                </a:stretch>
              </p:blipFill>
              <p:spPr>
                <a:xfrm>
                  <a:off x="4633102" y="5198662"/>
                  <a:ext cx="87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3" name="Freihand 152">
                  <a:extLst>
                    <a:ext uri="{FF2B5EF4-FFF2-40B4-BE49-F238E27FC236}">
                      <a16:creationId xmlns:a16="http://schemas.microsoft.com/office/drawing/2014/main" id="{A1BDA71D-D782-F7F1-4CA7-C57F909FC35F}"/>
                    </a:ext>
                  </a:extLst>
                </p14:cNvPr>
                <p14:cNvContentPartPr/>
                <p14:nvPr/>
              </p14:nvContentPartPr>
              <p14:xfrm>
                <a:off x="4767742" y="5168422"/>
                <a:ext cx="50760" cy="254880"/>
              </p14:xfrm>
            </p:contentPart>
          </mc:Choice>
          <mc:Fallback>
            <p:pic>
              <p:nvPicPr>
                <p:cNvPr id="153" name="Freihand 152">
                  <a:extLst>
                    <a:ext uri="{FF2B5EF4-FFF2-40B4-BE49-F238E27FC236}">
                      <a16:creationId xmlns:a16="http://schemas.microsoft.com/office/drawing/2014/main" id="{A1BDA71D-D782-F7F1-4CA7-C57F909FC35F}"/>
                    </a:ext>
                  </a:extLst>
                </p:cNvPr>
                <p:cNvPicPr/>
                <p:nvPr/>
              </p:nvPicPr>
              <p:blipFill>
                <a:blip r:embed="rId264"/>
                <a:stretch>
                  <a:fillRect/>
                </a:stretch>
              </p:blipFill>
              <p:spPr>
                <a:xfrm>
                  <a:off x="4759102" y="5159782"/>
                  <a:ext cx="68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4" name="Freihand 153">
                  <a:extLst>
                    <a:ext uri="{FF2B5EF4-FFF2-40B4-BE49-F238E27FC236}">
                      <a16:creationId xmlns:a16="http://schemas.microsoft.com/office/drawing/2014/main" id="{7E80F384-CAE0-7340-7CC9-7882986819D9}"/>
                    </a:ext>
                  </a:extLst>
                </p14:cNvPr>
                <p14:cNvContentPartPr/>
                <p14:nvPr/>
              </p14:nvContentPartPr>
              <p14:xfrm>
                <a:off x="4857022" y="5279662"/>
                <a:ext cx="137160" cy="73800"/>
              </p14:xfrm>
            </p:contentPart>
          </mc:Choice>
          <mc:Fallback>
            <p:pic>
              <p:nvPicPr>
                <p:cNvPr id="154" name="Freihand 153">
                  <a:extLst>
                    <a:ext uri="{FF2B5EF4-FFF2-40B4-BE49-F238E27FC236}">
                      <a16:creationId xmlns:a16="http://schemas.microsoft.com/office/drawing/2014/main" id="{7E80F384-CAE0-7340-7CC9-7882986819D9}"/>
                    </a:ext>
                  </a:extLst>
                </p:cNvPr>
                <p:cNvPicPr/>
                <p:nvPr/>
              </p:nvPicPr>
              <p:blipFill>
                <a:blip r:embed="rId266"/>
                <a:stretch>
                  <a:fillRect/>
                </a:stretch>
              </p:blipFill>
              <p:spPr>
                <a:xfrm>
                  <a:off x="4848022" y="5270662"/>
                  <a:ext cx="154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5" name="Freihand 154">
                  <a:extLst>
                    <a:ext uri="{FF2B5EF4-FFF2-40B4-BE49-F238E27FC236}">
                      <a16:creationId xmlns:a16="http://schemas.microsoft.com/office/drawing/2014/main" id="{D1154D7A-0E27-5300-0C1A-A4E127FFC81B}"/>
                    </a:ext>
                  </a:extLst>
                </p14:cNvPr>
                <p14:cNvContentPartPr/>
                <p14:nvPr/>
              </p14:nvContentPartPr>
              <p14:xfrm>
                <a:off x="4534822" y="5150422"/>
                <a:ext cx="588600" cy="216000"/>
              </p14:xfrm>
            </p:contentPart>
          </mc:Choice>
          <mc:Fallback>
            <p:pic>
              <p:nvPicPr>
                <p:cNvPr id="155" name="Freihand 154">
                  <a:extLst>
                    <a:ext uri="{FF2B5EF4-FFF2-40B4-BE49-F238E27FC236}">
                      <a16:creationId xmlns:a16="http://schemas.microsoft.com/office/drawing/2014/main" id="{D1154D7A-0E27-5300-0C1A-A4E127FFC81B}"/>
                    </a:ext>
                  </a:extLst>
                </p:cNvPr>
                <p:cNvPicPr/>
                <p:nvPr/>
              </p:nvPicPr>
              <p:blipFill>
                <a:blip r:embed="rId268"/>
                <a:stretch>
                  <a:fillRect/>
                </a:stretch>
              </p:blipFill>
              <p:spPr>
                <a:xfrm>
                  <a:off x="4526182" y="5141422"/>
                  <a:ext cx="606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6" name="Freihand 155">
                  <a:extLst>
                    <a:ext uri="{FF2B5EF4-FFF2-40B4-BE49-F238E27FC236}">
                      <a16:creationId xmlns:a16="http://schemas.microsoft.com/office/drawing/2014/main" id="{C2833ADB-4030-0708-678C-0E1B2D6289F2}"/>
                    </a:ext>
                  </a:extLst>
                </p14:cNvPr>
                <p14:cNvContentPartPr/>
                <p14:nvPr/>
              </p14:nvContentPartPr>
              <p14:xfrm>
                <a:off x="5321782" y="5136022"/>
                <a:ext cx="444960" cy="222120"/>
              </p14:xfrm>
            </p:contentPart>
          </mc:Choice>
          <mc:Fallback>
            <p:pic>
              <p:nvPicPr>
                <p:cNvPr id="156" name="Freihand 155">
                  <a:extLst>
                    <a:ext uri="{FF2B5EF4-FFF2-40B4-BE49-F238E27FC236}">
                      <a16:creationId xmlns:a16="http://schemas.microsoft.com/office/drawing/2014/main" id="{C2833ADB-4030-0708-678C-0E1B2D6289F2}"/>
                    </a:ext>
                  </a:extLst>
                </p:cNvPr>
                <p:cNvPicPr/>
                <p:nvPr/>
              </p:nvPicPr>
              <p:blipFill>
                <a:blip r:embed="rId270"/>
                <a:stretch>
                  <a:fillRect/>
                </a:stretch>
              </p:blipFill>
              <p:spPr>
                <a:xfrm>
                  <a:off x="5313142" y="5127022"/>
                  <a:ext cx="4626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7" name="Freihand 156">
                  <a:extLst>
                    <a:ext uri="{FF2B5EF4-FFF2-40B4-BE49-F238E27FC236}">
                      <a16:creationId xmlns:a16="http://schemas.microsoft.com/office/drawing/2014/main" id="{77335604-9663-935E-509F-A016CE804854}"/>
                    </a:ext>
                  </a:extLst>
                </p14:cNvPr>
                <p14:cNvContentPartPr/>
                <p14:nvPr/>
              </p14:nvContentPartPr>
              <p14:xfrm>
                <a:off x="5801302" y="5227822"/>
                <a:ext cx="155160" cy="143280"/>
              </p14:xfrm>
            </p:contentPart>
          </mc:Choice>
          <mc:Fallback>
            <p:pic>
              <p:nvPicPr>
                <p:cNvPr id="157" name="Freihand 156">
                  <a:extLst>
                    <a:ext uri="{FF2B5EF4-FFF2-40B4-BE49-F238E27FC236}">
                      <a16:creationId xmlns:a16="http://schemas.microsoft.com/office/drawing/2014/main" id="{77335604-9663-935E-509F-A016CE804854}"/>
                    </a:ext>
                  </a:extLst>
                </p:cNvPr>
                <p:cNvPicPr/>
                <p:nvPr/>
              </p:nvPicPr>
              <p:blipFill>
                <a:blip r:embed="rId272"/>
                <a:stretch>
                  <a:fillRect/>
                </a:stretch>
              </p:blipFill>
              <p:spPr>
                <a:xfrm>
                  <a:off x="5792662" y="5219182"/>
                  <a:ext cx="172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8" name="Freihand 157">
                  <a:extLst>
                    <a:ext uri="{FF2B5EF4-FFF2-40B4-BE49-F238E27FC236}">
                      <a16:creationId xmlns:a16="http://schemas.microsoft.com/office/drawing/2014/main" id="{C5B0B3C9-DD81-5464-CE85-9F548C9FDD97}"/>
                    </a:ext>
                  </a:extLst>
                </p14:cNvPr>
                <p14:cNvContentPartPr/>
                <p14:nvPr/>
              </p14:nvContentPartPr>
              <p14:xfrm>
                <a:off x="5981662" y="5200462"/>
                <a:ext cx="87120" cy="315000"/>
              </p14:xfrm>
            </p:contentPart>
          </mc:Choice>
          <mc:Fallback>
            <p:pic>
              <p:nvPicPr>
                <p:cNvPr id="158" name="Freihand 157">
                  <a:extLst>
                    <a:ext uri="{FF2B5EF4-FFF2-40B4-BE49-F238E27FC236}">
                      <a16:creationId xmlns:a16="http://schemas.microsoft.com/office/drawing/2014/main" id="{C5B0B3C9-DD81-5464-CE85-9F548C9FDD97}"/>
                    </a:ext>
                  </a:extLst>
                </p:cNvPr>
                <p:cNvPicPr/>
                <p:nvPr/>
              </p:nvPicPr>
              <p:blipFill>
                <a:blip r:embed="rId274"/>
                <a:stretch>
                  <a:fillRect/>
                </a:stretch>
              </p:blipFill>
              <p:spPr>
                <a:xfrm>
                  <a:off x="5973022" y="5191822"/>
                  <a:ext cx="1047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9" name="Freihand 158">
                  <a:extLst>
                    <a:ext uri="{FF2B5EF4-FFF2-40B4-BE49-F238E27FC236}">
                      <a16:creationId xmlns:a16="http://schemas.microsoft.com/office/drawing/2014/main" id="{8D4831E6-81C0-234F-2A53-8BF82C2ED29E}"/>
                    </a:ext>
                  </a:extLst>
                </p14:cNvPr>
                <p14:cNvContentPartPr/>
                <p14:nvPr/>
              </p14:nvContentPartPr>
              <p14:xfrm>
                <a:off x="6128182" y="5194342"/>
                <a:ext cx="167040" cy="144360"/>
              </p14:xfrm>
            </p:contentPart>
          </mc:Choice>
          <mc:Fallback>
            <p:pic>
              <p:nvPicPr>
                <p:cNvPr id="159" name="Freihand 158">
                  <a:extLst>
                    <a:ext uri="{FF2B5EF4-FFF2-40B4-BE49-F238E27FC236}">
                      <a16:creationId xmlns:a16="http://schemas.microsoft.com/office/drawing/2014/main" id="{8D4831E6-81C0-234F-2A53-8BF82C2ED29E}"/>
                    </a:ext>
                  </a:extLst>
                </p:cNvPr>
                <p:cNvPicPr/>
                <p:nvPr/>
              </p:nvPicPr>
              <p:blipFill>
                <a:blip r:embed="rId276"/>
                <a:stretch>
                  <a:fillRect/>
                </a:stretch>
              </p:blipFill>
              <p:spPr>
                <a:xfrm>
                  <a:off x="6119182" y="5185702"/>
                  <a:ext cx="184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0" name="Freihand 159">
                  <a:extLst>
                    <a:ext uri="{FF2B5EF4-FFF2-40B4-BE49-F238E27FC236}">
                      <a16:creationId xmlns:a16="http://schemas.microsoft.com/office/drawing/2014/main" id="{8483EBF3-178B-64EE-A2F7-C8C474F45BA3}"/>
                    </a:ext>
                  </a:extLst>
                </p14:cNvPr>
                <p14:cNvContentPartPr/>
                <p14:nvPr/>
              </p14:nvContentPartPr>
              <p14:xfrm>
                <a:off x="6268582" y="5061502"/>
                <a:ext cx="32400" cy="62280"/>
              </p14:xfrm>
            </p:contentPart>
          </mc:Choice>
          <mc:Fallback>
            <p:pic>
              <p:nvPicPr>
                <p:cNvPr id="160" name="Freihand 159">
                  <a:extLst>
                    <a:ext uri="{FF2B5EF4-FFF2-40B4-BE49-F238E27FC236}">
                      <a16:creationId xmlns:a16="http://schemas.microsoft.com/office/drawing/2014/main" id="{8483EBF3-178B-64EE-A2F7-C8C474F45BA3}"/>
                    </a:ext>
                  </a:extLst>
                </p:cNvPr>
                <p:cNvPicPr/>
                <p:nvPr/>
              </p:nvPicPr>
              <p:blipFill>
                <a:blip r:embed="rId278"/>
                <a:stretch>
                  <a:fillRect/>
                </a:stretch>
              </p:blipFill>
              <p:spPr>
                <a:xfrm>
                  <a:off x="6259942" y="5052862"/>
                  <a:ext cx="50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1" name="Freihand 160">
                  <a:extLst>
                    <a:ext uri="{FF2B5EF4-FFF2-40B4-BE49-F238E27FC236}">
                      <a16:creationId xmlns:a16="http://schemas.microsoft.com/office/drawing/2014/main" id="{E5B63E89-811F-DB6F-BED1-162AC16A4622}"/>
                    </a:ext>
                  </a:extLst>
                </p14:cNvPr>
                <p14:cNvContentPartPr/>
                <p14:nvPr/>
              </p14:nvContentPartPr>
              <p14:xfrm>
                <a:off x="6387382" y="5049622"/>
                <a:ext cx="287640" cy="245880"/>
              </p14:xfrm>
            </p:contentPart>
          </mc:Choice>
          <mc:Fallback>
            <p:pic>
              <p:nvPicPr>
                <p:cNvPr id="161" name="Freihand 160">
                  <a:extLst>
                    <a:ext uri="{FF2B5EF4-FFF2-40B4-BE49-F238E27FC236}">
                      <a16:creationId xmlns:a16="http://schemas.microsoft.com/office/drawing/2014/main" id="{E5B63E89-811F-DB6F-BED1-162AC16A4622}"/>
                    </a:ext>
                  </a:extLst>
                </p:cNvPr>
                <p:cNvPicPr/>
                <p:nvPr/>
              </p:nvPicPr>
              <p:blipFill>
                <a:blip r:embed="rId280"/>
                <a:stretch>
                  <a:fillRect/>
                </a:stretch>
              </p:blipFill>
              <p:spPr>
                <a:xfrm>
                  <a:off x="6378742" y="5040622"/>
                  <a:ext cx="305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2" name="Freihand 161">
                  <a:extLst>
                    <a:ext uri="{FF2B5EF4-FFF2-40B4-BE49-F238E27FC236}">
                      <a16:creationId xmlns:a16="http://schemas.microsoft.com/office/drawing/2014/main" id="{D4DCAB25-C05C-8FB2-153A-654A9BF353BD}"/>
                    </a:ext>
                  </a:extLst>
                </p14:cNvPr>
                <p14:cNvContentPartPr/>
                <p14:nvPr/>
              </p14:nvContentPartPr>
              <p14:xfrm>
                <a:off x="6725062" y="4962142"/>
                <a:ext cx="25200" cy="368640"/>
              </p14:xfrm>
            </p:contentPart>
          </mc:Choice>
          <mc:Fallback>
            <p:pic>
              <p:nvPicPr>
                <p:cNvPr id="162" name="Freihand 161">
                  <a:extLst>
                    <a:ext uri="{FF2B5EF4-FFF2-40B4-BE49-F238E27FC236}">
                      <a16:creationId xmlns:a16="http://schemas.microsoft.com/office/drawing/2014/main" id="{D4DCAB25-C05C-8FB2-153A-654A9BF353BD}"/>
                    </a:ext>
                  </a:extLst>
                </p:cNvPr>
                <p:cNvPicPr/>
                <p:nvPr/>
              </p:nvPicPr>
              <p:blipFill>
                <a:blip r:embed="rId282"/>
                <a:stretch>
                  <a:fillRect/>
                </a:stretch>
              </p:blipFill>
              <p:spPr>
                <a:xfrm>
                  <a:off x="6716422" y="4953142"/>
                  <a:ext cx="428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4" name="Freihand 163">
                  <a:extLst>
                    <a:ext uri="{FF2B5EF4-FFF2-40B4-BE49-F238E27FC236}">
                      <a16:creationId xmlns:a16="http://schemas.microsoft.com/office/drawing/2014/main" id="{42B4D269-2EF1-CDE6-B924-E46424ADB278}"/>
                    </a:ext>
                  </a:extLst>
                </p14:cNvPr>
                <p14:cNvContentPartPr/>
                <p14:nvPr/>
              </p14:nvContentPartPr>
              <p14:xfrm>
                <a:off x="988462" y="5940982"/>
                <a:ext cx="151560" cy="22680"/>
              </p14:xfrm>
            </p:contentPart>
          </mc:Choice>
          <mc:Fallback>
            <p:pic>
              <p:nvPicPr>
                <p:cNvPr id="164" name="Freihand 163">
                  <a:extLst>
                    <a:ext uri="{FF2B5EF4-FFF2-40B4-BE49-F238E27FC236}">
                      <a16:creationId xmlns:a16="http://schemas.microsoft.com/office/drawing/2014/main" id="{42B4D269-2EF1-CDE6-B924-E46424ADB278}"/>
                    </a:ext>
                  </a:extLst>
                </p:cNvPr>
                <p:cNvPicPr/>
                <p:nvPr/>
              </p:nvPicPr>
              <p:blipFill>
                <a:blip r:embed="rId284"/>
                <a:stretch>
                  <a:fillRect/>
                </a:stretch>
              </p:blipFill>
              <p:spPr>
                <a:xfrm>
                  <a:off x="979822" y="5931982"/>
                  <a:ext cx="169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5" name="Freihand 164">
                  <a:extLst>
                    <a:ext uri="{FF2B5EF4-FFF2-40B4-BE49-F238E27FC236}">
                      <a16:creationId xmlns:a16="http://schemas.microsoft.com/office/drawing/2014/main" id="{66AD473F-4109-47C2-DF20-2F220B454499}"/>
                    </a:ext>
                  </a:extLst>
                </p14:cNvPr>
                <p14:cNvContentPartPr/>
                <p14:nvPr/>
              </p14:nvContentPartPr>
              <p14:xfrm>
                <a:off x="1014742" y="6004342"/>
                <a:ext cx="139680" cy="39600"/>
              </p14:xfrm>
            </p:contentPart>
          </mc:Choice>
          <mc:Fallback>
            <p:pic>
              <p:nvPicPr>
                <p:cNvPr id="165" name="Freihand 164">
                  <a:extLst>
                    <a:ext uri="{FF2B5EF4-FFF2-40B4-BE49-F238E27FC236}">
                      <a16:creationId xmlns:a16="http://schemas.microsoft.com/office/drawing/2014/main" id="{66AD473F-4109-47C2-DF20-2F220B454499}"/>
                    </a:ext>
                  </a:extLst>
                </p:cNvPr>
                <p:cNvPicPr/>
                <p:nvPr/>
              </p:nvPicPr>
              <p:blipFill>
                <a:blip r:embed="rId286"/>
                <a:stretch>
                  <a:fillRect/>
                </a:stretch>
              </p:blipFill>
              <p:spPr>
                <a:xfrm>
                  <a:off x="1006102" y="5995342"/>
                  <a:ext cx="157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6" name="Freihand 165">
                  <a:extLst>
                    <a:ext uri="{FF2B5EF4-FFF2-40B4-BE49-F238E27FC236}">
                      <a16:creationId xmlns:a16="http://schemas.microsoft.com/office/drawing/2014/main" id="{55D40824-AD9E-5C61-AEAE-AD9F97803C23}"/>
                    </a:ext>
                  </a:extLst>
                </p14:cNvPr>
                <p14:cNvContentPartPr/>
                <p14:nvPr/>
              </p14:nvContentPartPr>
              <p14:xfrm>
                <a:off x="1147582" y="5877982"/>
                <a:ext cx="107640" cy="173520"/>
              </p14:xfrm>
            </p:contentPart>
          </mc:Choice>
          <mc:Fallback>
            <p:pic>
              <p:nvPicPr>
                <p:cNvPr id="166" name="Freihand 165">
                  <a:extLst>
                    <a:ext uri="{FF2B5EF4-FFF2-40B4-BE49-F238E27FC236}">
                      <a16:creationId xmlns:a16="http://schemas.microsoft.com/office/drawing/2014/main" id="{55D40824-AD9E-5C61-AEAE-AD9F97803C23}"/>
                    </a:ext>
                  </a:extLst>
                </p:cNvPr>
                <p:cNvPicPr/>
                <p:nvPr/>
              </p:nvPicPr>
              <p:blipFill>
                <a:blip r:embed="rId288"/>
                <a:stretch>
                  <a:fillRect/>
                </a:stretch>
              </p:blipFill>
              <p:spPr>
                <a:xfrm>
                  <a:off x="1138582" y="5869342"/>
                  <a:ext cx="125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7" name="Freihand 166">
                  <a:extLst>
                    <a:ext uri="{FF2B5EF4-FFF2-40B4-BE49-F238E27FC236}">
                      <a16:creationId xmlns:a16="http://schemas.microsoft.com/office/drawing/2014/main" id="{E7AC3EDC-3E41-A06E-EDB8-1C8B4E1DE1DD}"/>
                    </a:ext>
                  </a:extLst>
                </p14:cNvPr>
                <p14:cNvContentPartPr/>
                <p14:nvPr/>
              </p14:nvContentPartPr>
              <p14:xfrm>
                <a:off x="1479862" y="5907862"/>
                <a:ext cx="236520" cy="105840"/>
              </p14:xfrm>
            </p:contentPart>
          </mc:Choice>
          <mc:Fallback>
            <p:pic>
              <p:nvPicPr>
                <p:cNvPr id="167" name="Freihand 166">
                  <a:extLst>
                    <a:ext uri="{FF2B5EF4-FFF2-40B4-BE49-F238E27FC236}">
                      <a16:creationId xmlns:a16="http://schemas.microsoft.com/office/drawing/2014/main" id="{E7AC3EDC-3E41-A06E-EDB8-1C8B4E1DE1DD}"/>
                    </a:ext>
                  </a:extLst>
                </p:cNvPr>
                <p:cNvPicPr/>
                <p:nvPr/>
              </p:nvPicPr>
              <p:blipFill>
                <a:blip r:embed="rId290"/>
                <a:stretch>
                  <a:fillRect/>
                </a:stretch>
              </p:blipFill>
              <p:spPr>
                <a:xfrm>
                  <a:off x="1470862" y="5899222"/>
                  <a:ext cx="254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8" name="Freihand 167">
                  <a:extLst>
                    <a:ext uri="{FF2B5EF4-FFF2-40B4-BE49-F238E27FC236}">
                      <a16:creationId xmlns:a16="http://schemas.microsoft.com/office/drawing/2014/main" id="{9B915317-B56E-CECD-5757-AD472F648E17}"/>
                    </a:ext>
                  </a:extLst>
                </p14:cNvPr>
                <p14:cNvContentPartPr/>
                <p14:nvPr/>
              </p14:nvContentPartPr>
              <p14:xfrm>
                <a:off x="1581742" y="5804542"/>
                <a:ext cx="21600" cy="7560"/>
              </p14:xfrm>
            </p:contentPart>
          </mc:Choice>
          <mc:Fallback>
            <p:pic>
              <p:nvPicPr>
                <p:cNvPr id="168" name="Freihand 167">
                  <a:extLst>
                    <a:ext uri="{FF2B5EF4-FFF2-40B4-BE49-F238E27FC236}">
                      <a16:creationId xmlns:a16="http://schemas.microsoft.com/office/drawing/2014/main" id="{9B915317-B56E-CECD-5757-AD472F648E17}"/>
                    </a:ext>
                  </a:extLst>
                </p:cNvPr>
                <p:cNvPicPr/>
                <p:nvPr/>
              </p:nvPicPr>
              <p:blipFill>
                <a:blip r:embed="rId292"/>
                <a:stretch>
                  <a:fillRect/>
                </a:stretch>
              </p:blipFill>
              <p:spPr>
                <a:xfrm>
                  <a:off x="1573102" y="5795902"/>
                  <a:ext cx="39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9" name="Freihand 168">
                  <a:extLst>
                    <a:ext uri="{FF2B5EF4-FFF2-40B4-BE49-F238E27FC236}">
                      <a16:creationId xmlns:a16="http://schemas.microsoft.com/office/drawing/2014/main" id="{5AC21BBF-288A-4D91-CB4C-EB066757B213}"/>
                    </a:ext>
                  </a:extLst>
                </p14:cNvPr>
                <p14:cNvContentPartPr/>
                <p14:nvPr/>
              </p14:nvContentPartPr>
              <p14:xfrm>
                <a:off x="1984942" y="5805262"/>
                <a:ext cx="18000" cy="173880"/>
              </p14:xfrm>
            </p:contentPart>
          </mc:Choice>
          <mc:Fallback>
            <p:pic>
              <p:nvPicPr>
                <p:cNvPr id="169" name="Freihand 168">
                  <a:extLst>
                    <a:ext uri="{FF2B5EF4-FFF2-40B4-BE49-F238E27FC236}">
                      <a16:creationId xmlns:a16="http://schemas.microsoft.com/office/drawing/2014/main" id="{5AC21BBF-288A-4D91-CB4C-EB066757B213}"/>
                    </a:ext>
                  </a:extLst>
                </p:cNvPr>
                <p:cNvPicPr/>
                <p:nvPr/>
              </p:nvPicPr>
              <p:blipFill>
                <a:blip r:embed="rId294"/>
                <a:stretch>
                  <a:fillRect/>
                </a:stretch>
              </p:blipFill>
              <p:spPr>
                <a:xfrm>
                  <a:off x="1975942" y="5796262"/>
                  <a:ext cx="35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0" name="Freihand 169">
                  <a:extLst>
                    <a:ext uri="{FF2B5EF4-FFF2-40B4-BE49-F238E27FC236}">
                      <a16:creationId xmlns:a16="http://schemas.microsoft.com/office/drawing/2014/main" id="{46E2FB12-FEC8-3DF5-922B-49C5E0C28B77}"/>
                    </a:ext>
                  </a:extLst>
                </p14:cNvPr>
                <p14:cNvContentPartPr/>
                <p14:nvPr/>
              </p14:nvContentPartPr>
              <p14:xfrm>
                <a:off x="1905022" y="5769982"/>
                <a:ext cx="137880" cy="218880"/>
              </p14:xfrm>
            </p:contentPart>
          </mc:Choice>
          <mc:Fallback>
            <p:pic>
              <p:nvPicPr>
                <p:cNvPr id="170" name="Freihand 169">
                  <a:extLst>
                    <a:ext uri="{FF2B5EF4-FFF2-40B4-BE49-F238E27FC236}">
                      <a16:creationId xmlns:a16="http://schemas.microsoft.com/office/drawing/2014/main" id="{46E2FB12-FEC8-3DF5-922B-49C5E0C28B77}"/>
                    </a:ext>
                  </a:extLst>
                </p:cNvPr>
                <p:cNvPicPr/>
                <p:nvPr/>
              </p:nvPicPr>
              <p:blipFill>
                <a:blip r:embed="rId296"/>
                <a:stretch>
                  <a:fillRect/>
                </a:stretch>
              </p:blipFill>
              <p:spPr>
                <a:xfrm>
                  <a:off x="1896022" y="5760982"/>
                  <a:ext cx="155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1" name="Freihand 170">
                  <a:extLst>
                    <a:ext uri="{FF2B5EF4-FFF2-40B4-BE49-F238E27FC236}">
                      <a16:creationId xmlns:a16="http://schemas.microsoft.com/office/drawing/2014/main" id="{61C96B43-8C0C-40CF-1283-59FFF377214C}"/>
                    </a:ext>
                  </a:extLst>
                </p14:cNvPr>
                <p14:cNvContentPartPr/>
                <p14:nvPr/>
              </p14:nvContentPartPr>
              <p14:xfrm>
                <a:off x="2130382" y="5804182"/>
                <a:ext cx="308160" cy="125280"/>
              </p14:xfrm>
            </p:contentPart>
          </mc:Choice>
          <mc:Fallback>
            <p:pic>
              <p:nvPicPr>
                <p:cNvPr id="171" name="Freihand 170">
                  <a:extLst>
                    <a:ext uri="{FF2B5EF4-FFF2-40B4-BE49-F238E27FC236}">
                      <a16:creationId xmlns:a16="http://schemas.microsoft.com/office/drawing/2014/main" id="{61C96B43-8C0C-40CF-1283-59FFF377214C}"/>
                    </a:ext>
                  </a:extLst>
                </p:cNvPr>
                <p:cNvPicPr/>
                <p:nvPr/>
              </p:nvPicPr>
              <p:blipFill>
                <a:blip r:embed="rId298"/>
                <a:stretch>
                  <a:fillRect/>
                </a:stretch>
              </p:blipFill>
              <p:spPr>
                <a:xfrm>
                  <a:off x="2121742" y="5795182"/>
                  <a:ext cx="325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2" name="Freihand 171">
                  <a:extLst>
                    <a:ext uri="{FF2B5EF4-FFF2-40B4-BE49-F238E27FC236}">
                      <a16:creationId xmlns:a16="http://schemas.microsoft.com/office/drawing/2014/main" id="{75CD421D-2738-21B3-A50C-C206948A5CB8}"/>
                    </a:ext>
                  </a:extLst>
                </p14:cNvPr>
                <p14:cNvContentPartPr/>
                <p14:nvPr/>
              </p14:nvContentPartPr>
              <p14:xfrm>
                <a:off x="2500462" y="5832622"/>
                <a:ext cx="82440" cy="111240"/>
              </p14:xfrm>
            </p:contentPart>
          </mc:Choice>
          <mc:Fallback>
            <p:pic>
              <p:nvPicPr>
                <p:cNvPr id="172" name="Freihand 171">
                  <a:extLst>
                    <a:ext uri="{FF2B5EF4-FFF2-40B4-BE49-F238E27FC236}">
                      <a16:creationId xmlns:a16="http://schemas.microsoft.com/office/drawing/2014/main" id="{75CD421D-2738-21B3-A50C-C206948A5CB8}"/>
                    </a:ext>
                  </a:extLst>
                </p:cNvPr>
                <p:cNvPicPr/>
                <p:nvPr/>
              </p:nvPicPr>
              <p:blipFill>
                <a:blip r:embed="rId300"/>
                <a:stretch>
                  <a:fillRect/>
                </a:stretch>
              </p:blipFill>
              <p:spPr>
                <a:xfrm>
                  <a:off x="2491462" y="5823622"/>
                  <a:ext cx="100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3" name="Freihand 172">
                  <a:extLst>
                    <a:ext uri="{FF2B5EF4-FFF2-40B4-BE49-F238E27FC236}">
                      <a16:creationId xmlns:a16="http://schemas.microsoft.com/office/drawing/2014/main" id="{FE4C8B81-A17F-FDA2-20F1-EEFE2EDAA100}"/>
                    </a:ext>
                  </a:extLst>
                </p14:cNvPr>
                <p14:cNvContentPartPr/>
                <p14:nvPr/>
              </p14:nvContentPartPr>
              <p14:xfrm>
                <a:off x="2643382" y="5673142"/>
                <a:ext cx="102600" cy="237240"/>
              </p14:xfrm>
            </p:contentPart>
          </mc:Choice>
          <mc:Fallback>
            <p:pic>
              <p:nvPicPr>
                <p:cNvPr id="173" name="Freihand 172">
                  <a:extLst>
                    <a:ext uri="{FF2B5EF4-FFF2-40B4-BE49-F238E27FC236}">
                      <a16:creationId xmlns:a16="http://schemas.microsoft.com/office/drawing/2014/main" id="{FE4C8B81-A17F-FDA2-20F1-EEFE2EDAA100}"/>
                    </a:ext>
                  </a:extLst>
                </p:cNvPr>
                <p:cNvPicPr/>
                <p:nvPr/>
              </p:nvPicPr>
              <p:blipFill>
                <a:blip r:embed="rId302"/>
                <a:stretch>
                  <a:fillRect/>
                </a:stretch>
              </p:blipFill>
              <p:spPr>
                <a:xfrm>
                  <a:off x="2634742" y="5664502"/>
                  <a:ext cx="120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 name="Freihand 173">
                  <a:extLst>
                    <a:ext uri="{FF2B5EF4-FFF2-40B4-BE49-F238E27FC236}">
                      <a16:creationId xmlns:a16="http://schemas.microsoft.com/office/drawing/2014/main" id="{0B219AB5-9135-0E40-9F4F-AA58BDF0D964}"/>
                    </a:ext>
                  </a:extLst>
                </p14:cNvPr>
                <p14:cNvContentPartPr/>
                <p14:nvPr/>
              </p14:nvContentPartPr>
              <p14:xfrm>
                <a:off x="2695222" y="5671702"/>
                <a:ext cx="436680" cy="245160"/>
              </p14:xfrm>
            </p:contentPart>
          </mc:Choice>
          <mc:Fallback>
            <p:pic>
              <p:nvPicPr>
                <p:cNvPr id="174" name="Freihand 173">
                  <a:extLst>
                    <a:ext uri="{FF2B5EF4-FFF2-40B4-BE49-F238E27FC236}">
                      <a16:creationId xmlns:a16="http://schemas.microsoft.com/office/drawing/2014/main" id="{0B219AB5-9135-0E40-9F4F-AA58BDF0D964}"/>
                    </a:ext>
                  </a:extLst>
                </p:cNvPr>
                <p:cNvPicPr/>
                <p:nvPr/>
              </p:nvPicPr>
              <p:blipFill>
                <a:blip r:embed="rId304"/>
                <a:stretch>
                  <a:fillRect/>
                </a:stretch>
              </p:blipFill>
              <p:spPr>
                <a:xfrm>
                  <a:off x="2686582" y="5663062"/>
                  <a:ext cx="4543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5" name="Freihand 174">
                  <a:extLst>
                    <a:ext uri="{FF2B5EF4-FFF2-40B4-BE49-F238E27FC236}">
                      <a16:creationId xmlns:a16="http://schemas.microsoft.com/office/drawing/2014/main" id="{F35F36DE-395A-BC2B-0035-82CC5757E460}"/>
                    </a:ext>
                  </a:extLst>
                </p14:cNvPr>
                <p14:cNvContentPartPr/>
                <p14:nvPr/>
              </p14:nvContentPartPr>
              <p14:xfrm>
                <a:off x="3053422" y="5682862"/>
                <a:ext cx="5040" cy="7200"/>
              </p14:xfrm>
            </p:contentPart>
          </mc:Choice>
          <mc:Fallback>
            <p:pic>
              <p:nvPicPr>
                <p:cNvPr id="175" name="Freihand 174">
                  <a:extLst>
                    <a:ext uri="{FF2B5EF4-FFF2-40B4-BE49-F238E27FC236}">
                      <a16:creationId xmlns:a16="http://schemas.microsoft.com/office/drawing/2014/main" id="{F35F36DE-395A-BC2B-0035-82CC5757E460}"/>
                    </a:ext>
                  </a:extLst>
                </p:cNvPr>
                <p:cNvPicPr/>
                <p:nvPr/>
              </p:nvPicPr>
              <p:blipFill>
                <a:blip r:embed="rId306"/>
                <a:stretch>
                  <a:fillRect/>
                </a:stretch>
              </p:blipFill>
              <p:spPr>
                <a:xfrm>
                  <a:off x="3044782" y="5673862"/>
                  <a:ext cx="22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6" name="Freihand 175">
                  <a:extLst>
                    <a:ext uri="{FF2B5EF4-FFF2-40B4-BE49-F238E27FC236}">
                      <a16:creationId xmlns:a16="http://schemas.microsoft.com/office/drawing/2014/main" id="{F6F648B5-0AA7-F559-1B45-C32B1929A8DD}"/>
                    </a:ext>
                  </a:extLst>
                </p14:cNvPr>
                <p14:cNvContentPartPr/>
                <p14:nvPr/>
              </p14:nvContentPartPr>
              <p14:xfrm>
                <a:off x="3167182" y="5786542"/>
                <a:ext cx="19080" cy="57960"/>
              </p14:xfrm>
            </p:contentPart>
          </mc:Choice>
          <mc:Fallback>
            <p:pic>
              <p:nvPicPr>
                <p:cNvPr id="176" name="Freihand 175">
                  <a:extLst>
                    <a:ext uri="{FF2B5EF4-FFF2-40B4-BE49-F238E27FC236}">
                      <a16:creationId xmlns:a16="http://schemas.microsoft.com/office/drawing/2014/main" id="{F6F648B5-0AA7-F559-1B45-C32B1929A8DD}"/>
                    </a:ext>
                  </a:extLst>
                </p:cNvPr>
                <p:cNvPicPr/>
                <p:nvPr/>
              </p:nvPicPr>
              <p:blipFill>
                <a:blip r:embed="rId308"/>
                <a:stretch>
                  <a:fillRect/>
                </a:stretch>
              </p:blipFill>
              <p:spPr>
                <a:xfrm>
                  <a:off x="3158182" y="5777902"/>
                  <a:ext cx="36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7" name="Freihand 176">
                  <a:extLst>
                    <a:ext uri="{FF2B5EF4-FFF2-40B4-BE49-F238E27FC236}">
                      <a16:creationId xmlns:a16="http://schemas.microsoft.com/office/drawing/2014/main" id="{99E0D205-26E1-77ED-20E3-89D4F9E5424B}"/>
                    </a:ext>
                  </a:extLst>
                </p14:cNvPr>
                <p14:cNvContentPartPr/>
                <p14:nvPr/>
              </p14:nvContentPartPr>
              <p14:xfrm>
                <a:off x="3180862" y="5760262"/>
                <a:ext cx="101520" cy="106920"/>
              </p14:xfrm>
            </p:contentPart>
          </mc:Choice>
          <mc:Fallback>
            <p:pic>
              <p:nvPicPr>
                <p:cNvPr id="177" name="Freihand 176">
                  <a:extLst>
                    <a:ext uri="{FF2B5EF4-FFF2-40B4-BE49-F238E27FC236}">
                      <a16:creationId xmlns:a16="http://schemas.microsoft.com/office/drawing/2014/main" id="{99E0D205-26E1-77ED-20E3-89D4F9E5424B}"/>
                    </a:ext>
                  </a:extLst>
                </p:cNvPr>
                <p:cNvPicPr/>
                <p:nvPr/>
              </p:nvPicPr>
              <p:blipFill>
                <a:blip r:embed="rId310"/>
                <a:stretch>
                  <a:fillRect/>
                </a:stretch>
              </p:blipFill>
              <p:spPr>
                <a:xfrm>
                  <a:off x="3171862" y="5751622"/>
                  <a:ext cx="119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0" name="Freihand 179">
                  <a:extLst>
                    <a:ext uri="{FF2B5EF4-FFF2-40B4-BE49-F238E27FC236}">
                      <a16:creationId xmlns:a16="http://schemas.microsoft.com/office/drawing/2014/main" id="{882E9D02-88DA-B910-797C-0266076D50A7}"/>
                    </a:ext>
                  </a:extLst>
                </p14:cNvPr>
                <p14:cNvContentPartPr/>
                <p14:nvPr/>
              </p14:nvContentPartPr>
              <p14:xfrm>
                <a:off x="3534022" y="5681062"/>
                <a:ext cx="107640" cy="210240"/>
              </p14:xfrm>
            </p:contentPart>
          </mc:Choice>
          <mc:Fallback>
            <p:pic>
              <p:nvPicPr>
                <p:cNvPr id="180" name="Freihand 179">
                  <a:extLst>
                    <a:ext uri="{FF2B5EF4-FFF2-40B4-BE49-F238E27FC236}">
                      <a16:creationId xmlns:a16="http://schemas.microsoft.com/office/drawing/2014/main" id="{882E9D02-88DA-B910-797C-0266076D50A7}"/>
                    </a:ext>
                  </a:extLst>
                </p:cNvPr>
                <p:cNvPicPr/>
                <p:nvPr/>
              </p:nvPicPr>
              <p:blipFill>
                <a:blip r:embed="rId312"/>
                <a:stretch>
                  <a:fillRect/>
                </a:stretch>
              </p:blipFill>
              <p:spPr>
                <a:xfrm>
                  <a:off x="3525382" y="5672062"/>
                  <a:ext cx="125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1" name="Freihand 180">
                  <a:extLst>
                    <a:ext uri="{FF2B5EF4-FFF2-40B4-BE49-F238E27FC236}">
                      <a16:creationId xmlns:a16="http://schemas.microsoft.com/office/drawing/2014/main" id="{9FB8FCB1-B555-D80C-18DD-F5661BA0696B}"/>
                    </a:ext>
                  </a:extLst>
                </p14:cNvPr>
                <p14:cNvContentPartPr/>
                <p14:nvPr/>
              </p14:nvContentPartPr>
              <p14:xfrm>
                <a:off x="3698902" y="5717422"/>
                <a:ext cx="82440" cy="129240"/>
              </p14:xfrm>
            </p:contentPart>
          </mc:Choice>
          <mc:Fallback>
            <p:pic>
              <p:nvPicPr>
                <p:cNvPr id="181" name="Freihand 180">
                  <a:extLst>
                    <a:ext uri="{FF2B5EF4-FFF2-40B4-BE49-F238E27FC236}">
                      <a16:creationId xmlns:a16="http://schemas.microsoft.com/office/drawing/2014/main" id="{9FB8FCB1-B555-D80C-18DD-F5661BA0696B}"/>
                    </a:ext>
                  </a:extLst>
                </p:cNvPr>
                <p:cNvPicPr/>
                <p:nvPr/>
              </p:nvPicPr>
              <p:blipFill>
                <a:blip r:embed="rId314"/>
                <a:stretch>
                  <a:fillRect/>
                </a:stretch>
              </p:blipFill>
              <p:spPr>
                <a:xfrm>
                  <a:off x="3690262" y="5708782"/>
                  <a:ext cx="100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2" name="Freihand 181">
                  <a:extLst>
                    <a:ext uri="{FF2B5EF4-FFF2-40B4-BE49-F238E27FC236}">
                      <a16:creationId xmlns:a16="http://schemas.microsoft.com/office/drawing/2014/main" id="{655805BA-6811-7CAC-51DC-41FEE5625EEA}"/>
                    </a:ext>
                  </a:extLst>
                </p14:cNvPr>
                <p14:cNvContentPartPr/>
                <p14:nvPr/>
              </p14:nvContentPartPr>
              <p14:xfrm>
                <a:off x="3791062" y="5729302"/>
                <a:ext cx="86760" cy="110520"/>
              </p14:xfrm>
            </p:contentPart>
          </mc:Choice>
          <mc:Fallback>
            <p:pic>
              <p:nvPicPr>
                <p:cNvPr id="182" name="Freihand 181">
                  <a:extLst>
                    <a:ext uri="{FF2B5EF4-FFF2-40B4-BE49-F238E27FC236}">
                      <a16:creationId xmlns:a16="http://schemas.microsoft.com/office/drawing/2014/main" id="{655805BA-6811-7CAC-51DC-41FEE5625EEA}"/>
                    </a:ext>
                  </a:extLst>
                </p:cNvPr>
                <p:cNvPicPr/>
                <p:nvPr/>
              </p:nvPicPr>
              <p:blipFill>
                <a:blip r:embed="rId316"/>
                <a:stretch>
                  <a:fillRect/>
                </a:stretch>
              </p:blipFill>
              <p:spPr>
                <a:xfrm>
                  <a:off x="3782062" y="5720302"/>
                  <a:ext cx="104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3" name="Freihand 182">
                  <a:extLst>
                    <a:ext uri="{FF2B5EF4-FFF2-40B4-BE49-F238E27FC236}">
                      <a16:creationId xmlns:a16="http://schemas.microsoft.com/office/drawing/2014/main" id="{D8492898-50F0-CC96-2B2A-5CDB5D4180E1}"/>
                    </a:ext>
                  </a:extLst>
                </p14:cNvPr>
                <p14:cNvContentPartPr/>
                <p14:nvPr/>
              </p14:nvContentPartPr>
              <p14:xfrm>
                <a:off x="3951262" y="5628862"/>
                <a:ext cx="89280" cy="188640"/>
              </p14:xfrm>
            </p:contentPart>
          </mc:Choice>
          <mc:Fallback>
            <p:pic>
              <p:nvPicPr>
                <p:cNvPr id="183" name="Freihand 182">
                  <a:extLst>
                    <a:ext uri="{FF2B5EF4-FFF2-40B4-BE49-F238E27FC236}">
                      <a16:creationId xmlns:a16="http://schemas.microsoft.com/office/drawing/2014/main" id="{D8492898-50F0-CC96-2B2A-5CDB5D4180E1}"/>
                    </a:ext>
                  </a:extLst>
                </p:cNvPr>
                <p:cNvPicPr/>
                <p:nvPr/>
              </p:nvPicPr>
              <p:blipFill>
                <a:blip r:embed="rId318"/>
                <a:stretch>
                  <a:fillRect/>
                </a:stretch>
              </p:blipFill>
              <p:spPr>
                <a:xfrm>
                  <a:off x="3942262" y="5620222"/>
                  <a:ext cx="106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4" name="Freihand 183">
                  <a:extLst>
                    <a:ext uri="{FF2B5EF4-FFF2-40B4-BE49-F238E27FC236}">
                      <a16:creationId xmlns:a16="http://schemas.microsoft.com/office/drawing/2014/main" id="{6C50D6DA-1530-13C5-FA38-E2C16B6C910D}"/>
                    </a:ext>
                  </a:extLst>
                </p14:cNvPr>
                <p14:cNvContentPartPr/>
                <p14:nvPr/>
              </p14:nvContentPartPr>
              <p14:xfrm>
                <a:off x="4094182" y="5703022"/>
                <a:ext cx="86040" cy="97920"/>
              </p14:xfrm>
            </p:contentPart>
          </mc:Choice>
          <mc:Fallback>
            <p:pic>
              <p:nvPicPr>
                <p:cNvPr id="184" name="Freihand 183">
                  <a:extLst>
                    <a:ext uri="{FF2B5EF4-FFF2-40B4-BE49-F238E27FC236}">
                      <a16:creationId xmlns:a16="http://schemas.microsoft.com/office/drawing/2014/main" id="{6C50D6DA-1530-13C5-FA38-E2C16B6C910D}"/>
                    </a:ext>
                  </a:extLst>
                </p:cNvPr>
                <p:cNvPicPr/>
                <p:nvPr/>
              </p:nvPicPr>
              <p:blipFill>
                <a:blip r:embed="rId320"/>
                <a:stretch>
                  <a:fillRect/>
                </a:stretch>
              </p:blipFill>
              <p:spPr>
                <a:xfrm>
                  <a:off x="4085182" y="5694382"/>
                  <a:ext cx="103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5" name="Freihand 184">
                  <a:extLst>
                    <a:ext uri="{FF2B5EF4-FFF2-40B4-BE49-F238E27FC236}">
                      <a16:creationId xmlns:a16="http://schemas.microsoft.com/office/drawing/2014/main" id="{2200BE75-61A8-DAFD-DB49-217A78C8614C}"/>
                    </a:ext>
                  </a:extLst>
                </p14:cNvPr>
                <p14:cNvContentPartPr/>
                <p14:nvPr/>
              </p14:nvContentPartPr>
              <p14:xfrm>
                <a:off x="4230622" y="5582062"/>
                <a:ext cx="129240" cy="191160"/>
              </p14:xfrm>
            </p:contentPart>
          </mc:Choice>
          <mc:Fallback>
            <p:pic>
              <p:nvPicPr>
                <p:cNvPr id="185" name="Freihand 184">
                  <a:extLst>
                    <a:ext uri="{FF2B5EF4-FFF2-40B4-BE49-F238E27FC236}">
                      <a16:creationId xmlns:a16="http://schemas.microsoft.com/office/drawing/2014/main" id="{2200BE75-61A8-DAFD-DB49-217A78C8614C}"/>
                    </a:ext>
                  </a:extLst>
                </p:cNvPr>
                <p:cNvPicPr/>
                <p:nvPr/>
              </p:nvPicPr>
              <p:blipFill>
                <a:blip r:embed="rId322"/>
                <a:stretch>
                  <a:fillRect/>
                </a:stretch>
              </p:blipFill>
              <p:spPr>
                <a:xfrm>
                  <a:off x="4221622" y="5573422"/>
                  <a:ext cx="146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6" name="Freihand 185">
                  <a:extLst>
                    <a:ext uri="{FF2B5EF4-FFF2-40B4-BE49-F238E27FC236}">
                      <a16:creationId xmlns:a16="http://schemas.microsoft.com/office/drawing/2014/main" id="{34A9840A-062D-813A-AC41-D0BFC2C12EE1}"/>
                    </a:ext>
                  </a:extLst>
                </p14:cNvPr>
                <p14:cNvContentPartPr/>
                <p14:nvPr/>
              </p14:nvContentPartPr>
              <p14:xfrm>
                <a:off x="4412782" y="5561182"/>
                <a:ext cx="32040" cy="160560"/>
              </p14:xfrm>
            </p:contentPart>
          </mc:Choice>
          <mc:Fallback>
            <p:pic>
              <p:nvPicPr>
                <p:cNvPr id="186" name="Freihand 185">
                  <a:extLst>
                    <a:ext uri="{FF2B5EF4-FFF2-40B4-BE49-F238E27FC236}">
                      <a16:creationId xmlns:a16="http://schemas.microsoft.com/office/drawing/2014/main" id="{34A9840A-062D-813A-AC41-D0BFC2C12EE1}"/>
                    </a:ext>
                  </a:extLst>
                </p:cNvPr>
                <p:cNvPicPr/>
                <p:nvPr/>
              </p:nvPicPr>
              <p:blipFill>
                <a:blip r:embed="rId324"/>
                <a:stretch>
                  <a:fillRect/>
                </a:stretch>
              </p:blipFill>
              <p:spPr>
                <a:xfrm>
                  <a:off x="4404142" y="5552182"/>
                  <a:ext cx="49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7" name="Freihand 186">
                  <a:extLst>
                    <a:ext uri="{FF2B5EF4-FFF2-40B4-BE49-F238E27FC236}">
                      <a16:creationId xmlns:a16="http://schemas.microsoft.com/office/drawing/2014/main" id="{9DF13F83-6CC5-8B69-3568-50F0B234BAEE}"/>
                    </a:ext>
                  </a:extLst>
                </p14:cNvPr>
                <p14:cNvContentPartPr/>
                <p14:nvPr/>
              </p14:nvContentPartPr>
              <p14:xfrm>
                <a:off x="4368142" y="5612302"/>
                <a:ext cx="100800" cy="28800"/>
              </p14:xfrm>
            </p:contentPart>
          </mc:Choice>
          <mc:Fallback>
            <p:pic>
              <p:nvPicPr>
                <p:cNvPr id="187" name="Freihand 186">
                  <a:extLst>
                    <a:ext uri="{FF2B5EF4-FFF2-40B4-BE49-F238E27FC236}">
                      <a16:creationId xmlns:a16="http://schemas.microsoft.com/office/drawing/2014/main" id="{9DF13F83-6CC5-8B69-3568-50F0B234BAEE}"/>
                    </a:ext>
                  </a:extLst>
                </p:cNvPr>
                <p:cNvPicPr/>
                <p:nvPr/>
              </p:nvPicPr>
              <p:blipFill>
                <a:blip r:embed="rId326"/>
                <a:stretch>
                  <a:fillRect/>
                </a:stretch>
              </p:blipFill>
              <p:spPr>
                <a:xfrm>
                  <a:off x="4359502" y="5603302"/>
                  <a:ext cx="118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8" name="Freihand 187">
                  <a:extLst>
                    <a:ext uri="{FF2B5EF4-FFF2-40B4-BE49-F238E27FC236}">
                      <a16:creationId xmlns:a16="http://schemas.microsoft.com/office/drawing/2014/main" id="{53D496AB-ED91-E735-CF96-0AD40233D88A}"/>
                    </a:ext>
                  </a:extLst>
                </p14:cNvPr>
                <p14:cNvContentPartPr/>
                <p14:nvPr/>
              </p14:nvContentPartPr>
              <p14:xfrm>
                <a:off x="4487302" y="5537422"/>
                <a:ext cx="165600" cy="215280"/>
              </p14:xfrm>
            </p:contentPart>
          </mc:Choice>
          <mc:Fallback>
            <p:pic>
              <p:nvPicPr>
                <p:cNvPr id="188" name="Freihand 187">
                  <a:extLst>
                    <a:ext uri="{FF2B5EF4-FFF2-40B4-BE49-F238E27FC236}">
                      <a16:creationId xmlns:a16="http://schemas.microsoft.com/office/drawing/2014/main" id="{53D496AB-ED91-E735-CF96-0AD40233D88A}"/>
                    </a:ext>
                  </a:extLst>
                </p:cNvPr>
                <p:cNvPicPr/>
                <p:nvPr/>
              </p:nvPicPr>
              <p:blipFill>
                <a:blip r:embed="rId328"/>
                <a:stretch>
                  <a:fillRect/>
                </a:stretch>
              </p:blipFill>
              <p:spPr>
                <a:xfrm>
                  <a:off x="4478662" y="5528422"/>
                  <a:ext cx="1832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0" name="Freihand 189">
                  <a:extLst>
                    <a:ext uri="{FF2B5EF4-FFF2-40B4-BE49-F238E27FC236}">
                      <a16:creationId xmlns:a16="http://schemas.microsoft.com/office/drawing/2014/main" id="{ADA8BF7A-4D3A-B158-AECE-3343EE28D1A8}"/>
                    </a:ext>
                  </a:extLst>
                </p14:cNvPr>
                <p14:cNvContentPartPr/>
                <p14:nvPr/>
              </p14:nvContentPartPr>
              <p14:xfrm>
                <a:off x="4913542" y="5627782"/>
                <a:ext cx="205560" cy="127800"/>
              </p14:xfrm>
            </p:contentPart>
          </mc:Choice>
          <mc:Fallback>
            <p:pic>
              <p:nvPicPr>
                <p:cNvPr id="190" name="Freihand 189">
                  <a:extLst>
                    <a:ext uri="{FF2B5EF4-FFF2-40B4-BE49-F238E27FC236}">
                      <a16:creationId xmlns:a16="http://schemas.microsoft.com/office/drawing/2014/main" id="{ADA8BF7A-4D3A-B158-AECE-3343EE28D1A8}"/>
                    </a:ext>
                  </a:extLst>
                </p:cNvPr>
                <p:cNvPicPr/>
                <p:nvPr/>
              </p:nvPicPr>
              <p:blipFill>
                <a:blip r:embed="rId330"/>
                <a:stretch>
                  <a:fillRect/>
                </a:stretch>
              </p:blipFill>
              <p:spPr>
                <a:xfrm>
                  <a:off x="4904902" y="5618782"/>
                  <a:ext cx="223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1" name="Freihand 190">
                  <a:extLst>
                    <a:ext uri="{FF2B5EF4-FFF2-40B4-BE49-F238E27FC236}">
                      <a16:creationId xmlns:a16="http://schemas.microsoft.com/office/drawing/2014/main" id="{26A12375-4EA2-56FE-0EDD-FAC64D92FD85}"/>
                    </a:ext>
                  </a:extLst>
                </p14:cNvPr>
                <p14:cNvContentPartPr/>
                <p14:nvPr/>
              </p14:nvContentPartPr>
              <p14:xfrm>
                <a:off x="5210182" y="5608702"/>
                <a:ext cx="279000" cy="114480"/>
              </p14:xfrm>
            </p:contentPart>
          </mc:Choice>
          <mc:Fallback>
            <p:pic>
              <p:nvPicPr>
                <p:cNvPr id="191" name="Freihand 190">
                  <a:extLst>
                    <a:ext uri="{FF2B5EF4-FFF2-40B4-BE49-F238E27FC236}">
                      <a16:creationId xmlns:a16="http://schemas.microsoft.com/office/drawing/2014/main" id="{26A12375-4EA2-56FE-0EDD-FAC64D92FD85}"/>
                    </a:ext>
                  </a:extLst>
                </p:cNvPr>
                <p:cNvPicPr/>
                <p:nvPr/>
              </p:nvPicPr>
              <p:blipFill>
                <a:blip r:embed="rId332"/>
                <a:stretch>
                  <a:fillRect/>
                </a:stretch>
              </p:blipFill>
              <p:spPr>
                <a:xfrm>
                  <a:off x="5201542" y="5600062"/>
                  <a:ext cx="296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2" name="Freihand 191">
                  <a:extLst>
                    <a:ext uri="{FF2B5EF4-FFF2-40B4-BE49-F238E27FC236}">
                      <a16:creationId xmlns:a16="http://schemas.microsoft.com/office/drawing/2014/main" id="{DC321728-E0F5-26C4-BB19-BA8D920D5FDB}"/>
                    </a:ext>
                  </a:extLst>
                </p14:cNvPr>
                <p14:cNvContentPartPr/>
                <p14:nvPr/>
              </p14:nvContentPartPr>
              <p14:xfrm>
                <a:off x="5557582" y="5707702"/>
                <a:ext cx="3600" cy="73080"/>
              </p14:xfrm>
            </p:contentPart>
          </mc:Choice>
          <mc:Fallback>
            <p:pic>
              <p:nvPicPr>
                <p:cNvPr id="192" name="Freihand 191">
                  <a:extLst>
                    <a:ext uri="{FF2B5EF4-FFF2-40B4-BE49-F238E27FC236}">
                      <a16:creationId xmlns:a16="http://schemas.microsoft.com/office/drawing/2014/main" id="{DC321728-E0F5-26C4-BB19-BA8D920D5FDB}"/>
                    </a:ext>
                  </a:extLst>
                </p:cNvPr>
                <p:cNvPicPr/>
                <p:nvPr/>
              </p:nvPicPr>
              <p:blipFill>
                <a:blip r:embed="rId334"/>
                <a:stretch>
                  <a:fillRect/>
                </a:stretch>
              </p:blipFill>
              <p:spPr>
                <a:xfrm>
                  <a:off x="5548582" y="5698702"/>
                  <a:ext cx="21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3" name="Freihand 192">
                  <a:extLst>
                    <a:ext uri="{FF2B5EF4-FFF2-40B4-BE49-F238E27FC236}">
                      <a16:creationId xmlns:a16="http://schemas.microsoft.com/office/drawing/2014/main" id="{89504F41-4DE5-F0DD-DDF0-E7B2A5B1957C}"/>
                    </a:ext>
                  </a:extLst>
                </p14:cNvPr>
                <p14:cNvContentPartPr/>
                <p14:nvPr/>
              </p14:nvContentPartPr>
              <p14:xfrm>
                <a:off x="5796622" y="5542462"/>
                <a:ext cx="148320" cy="173520"/>
              </p14:xfrm>
            </p:contentPart>
          </mc:Choice>
          <mc:Fallback>
            <p:pic>
              <p:nvPicPr>
                <p:cNvPr id="193" name="Freihand 192">
                  <a:extLst>
                    <a:ext uri="{FF2B5EF4-FFF2-40B4-BE49-F238E27FC236}">
                      <a16:creationId xmlns:a16="http://schemas.microsoft.com/office/drawing/2014/main" id="{89504F41-4DE5-F0DD-DDF0-E7B2A5B1957C}"/>
                    </a:ext>
                  </a:extLst>
                </p:cNvPr>
                <p:cNvPicPr/>
                <p:nvPr/>
              </p:nvPicPr>
              <p:blipFill>
                <a:blip r:embed="rId336"/>
                <a:stretch>
                  <a:fillRect/>
                </a:stretch>
              </p:blipFill>
              <p:spPr>
                <a:xfrm>
                  <a:off x="5787622" y="5533462"/>
                  <a:ext cx="165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4" name="Freihand 193">
                  <a:extLst>
                    <a:ext uri="{FF2B5EF4-FFF2-40B4-BE49-F238E27FC236}">
                      <a16:creationId xmlns:a16="http://schemas.microsoft.com/office/drawing/2014/main" id="{FA332FFC-77D3-B54C-7AA8-33D8F32B4491}"/>
                    </a:ext>
                  </a:extLst>
                </p14:cNvPr>
                <p14:cNvContentPartPr/>
                <p14:nvPr/>
              </p14:nvContentPartPr>
              <p14:xfrm>
                <a:off x="5947822" y="5533462"/>
                <a:ext cx="249120" cy="283680"/>
              </p14:xfrm>
            </p:contentPart>
          </mc:Choice>
          <mc:Fallback>
            <p:pic>
              <p:nvPicPr>
                <p:cNvPr id="194" name="Freihand 193">
                  <a:extLst>
                    <a:ext uri="{FF2B5EF4-FFF2-40B4-BE49-F238E27FC236}">
                      <a16:creationId xmlns:a16="http://schemas.microsoft.com/office/drawing/2014/main" id="{FA332FFC-77D3-B54C-7AA8-33D8F32B4491}"/>
                    </a:ext>
                  </a:extLst>
                </p:cNvPr>
                <p:cNvPicPr/>
                <p:nvPr/>
              </p:nvPicPr>
              <p:blipFill>
                <a:blip r:embed="rId338"/>
                <a:stretch>
                  <a:fillRect/>
                </a:stretch>
              </p:blipFill>
              <p:spPr>
                <a:xfrm>
                  <a:off x="5939182" y="5524462"/>
                  <a:ext cx="2667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5" name="Freihand 194">
                  <a:extLst>
                    <a:ext uri="{FF2B5EF4-FFF2-40B4-BE49-F238E27FC236}">
                      <a16:creationId xmlns:a16="http://schemas.microsoft.com/office/drawing/2014/main" id="{8B44BE6C-24BC-5A84-A90F-6BEB534184CE}"/>
                    </a:ext>
                  </a:extLst>
                </p14:cNvPr>
                <p14:cNvContentPartPr/>
                <p14:nvPr/>
              </p14:nvContentPartPr>
              <p14:xfrm>
                <a:off x="6430582" y="5495662"/>
                <a:ext cx="270000" cy="164160"/>
              </p14:xfrm>
            </p:contentPart>
          </mc:Choice>
          <mc:Fallback>
            <p:pic>
              <p:nvPicPr>
                <p:cNvPr id="195" name="Freihand 194">
                  <a:extLst>
                    <a:ext uri="{FF2B5EF4-FFF2-40B4-BE49-F238E27FC236}">
                      <a16:creationId xmlns:a16="http://schemas.microsoft.com/office/drawing/2014/main" id="{8B44BE6C-24BC-5A84-A90F-6BEB534184CE}"/>
                    </a:ext>
                  </a:extLst>
                </p:cNvPr>
                <p:cNvPicPr/>
                <p:nvPr/>
              </p:nvPicPr>
              <p:blipFill>
                <a:blip r:embed="rId340"/>
                <a:stretch>
                  <a:fillRect/>
                </a:stretch>
              </p:blipFill>
              <p:spPr>
                <a:xfrm>
                  <a:off x="6421942" y="5486662"/>
                  <a:ext cx="287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6" name="Freihand 195">
                  <a:extLst>
                    <a:ext uri="{FF2B5EF4-FFF2-40B4-BE49-F238E27FC236}">
                      <a16:creationId xmlns:a16="http://schemas.microsoft.com/office/drawing/2014/main" id="{8156C8CF-514E-6ACA-BA8D-CF01749AEDBF}"/>
                    </a:ext>
                  </a:extLst>
                </p14:cNvPr>
                <p14:cNvContentPartPr/>
                <p14:nvPr/>
              </p14:nvContentPartPr>
              <p14:xfrm>
                <a:off x="6665302" y="5450662"/>
                <a:ext cx="6120" cy="27720"/>
              </p14:xfrm>
            </p:contentPart>
          </mc:Choice>
          <mc:Fallback>
            <p:pic>
              <p:nvPicPr>
                <p:cNvPr id="196" name="Freihand 195">
                  <a:extLst>
                    <a:ext uri="{FF2B5EF4-FFF2-40B4-BE49-F238E27FC236}">
                      <a16:creationId xmlns:a16="http://schemas.microsoft.com/office/drawing/2014/main" id="{8156C8CF-514E-6ACA-BA8D-CF01749AEDBF}"/>
                    </a:ext>
                  </a:extLst>
                </p:cNvPr>
                <p:cNvPicPr/>
                <p:nvPr/>
              </p:nvPicPr>
              <p:blipFill>
                <a:blip r:embed="rId342"/>
                <a:stretch>
                  <a:fillRect/>
                </a:stretch>
              </p:blipFill>
              <p:spPr>
                <a:xfrm>
                  <a:off x="6656662" y="5442022"/>
                  <a:ext cx="23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7" name="Freihand 196">
                  <a:extLst>
                    <a:ext uri="{FF2B5EF4-FFF2-40B4-BE49-F238E27FC236}">
                      <a16:creationId xmlns:a16="http://schemas.microsoft.com/office/drawing/2014/main" id="{E5E7F908-DB62-AD0C-290A-CAFD6735E1E8}"/>
                    </a:ext>
                  </a:extLst>
                </p14:cNvPr>
                <p14:cNvContentPartPr/>
                <p14:nvPr/>
              </p14:nvContentPartPr>
              <p14:xfrm>
                <a:off x="6932782" y="5504302"/>
                <a:ext cx="126000" cy="265320"/>
              </p14:xfrm>
            </p:contentPart>
          </mc:Choice>
          <mc:Fallback>
            <p:pic>
              <p:nvPicPr>
                <p:cNvPr id="197" name="Freihand 196">
                  <a:extLst>
                    <a:ext uri="{FF2B5EF4-FFF2-40B4-BE49-F238E27FC236}">
                      <a16:creationId xmlns:a16="http://schemas.microsoft.com/office/drawing/2014/main" id="{E5E7F908-DB62-AD0C-290A-CAFD6735E1E8}"/>
                    </a:ext>
                  </a:extLst>
                </p:cNvPr>
                <p:cNvPicPr/>
                <p:nvPr/>
              </p:nvPicPr>
              <p:blipFill>
                <a:blip r:embed="rId344"/>
                <a:stretch>
                  <a:fillRect/>
                </a:stretch>
              </p:blipFill>
              <p:spPr>
                <a:xfrm>
                  <a:off x="6923782" y="5495302"/>
                  <a:ext cx="1436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8" name="Freihand 197">
                  <a:extLst>
                    <a:ext uri="{FF2B5EF4-FFF2-40B4-BE49-F238E27FC236}">
                      <a16:creationId xmlns:a16="http://schemas.microsoft.com/office/drawing/2014/main" id="{008E070A-B911-10D4-7F80-0FB1469C0FFE}"/>
                    </a:ext>
                  </a:extLst>
                </p14:cNvPr>
                <p14:cNvContentPartPr/>
                <p14:nvPr/>
              </p14:nvContentPartPr>
              <p14:xfrm>
                <a:off x="7117102" y="5330062"/>
                <a:ext cx="292680" cy="262440"/>
              </p14:xfrm>
            </p:contentPart>
          </mc:Choice>
          <mc:Fallback>
            <p:pic>
              <p:nvPicPr>
                <p:cNvPr id="198" name="Freihand 197">
                  <a:extLst>
                    <a:ext uri="{FF2B5EF4-FFF2-40B4-BE49-F238E27FC236}">
                      <a16:creationId xmlns:a16="http://schemas.microsoft.com/office/drawing/2014/main" id="{008E070A-B911-10D4-7F80-0FB1469C0FFE}"/>
                    </a:ext>
                  </a:extLst>
                </p:cNvPr>
                <p:cNvPicPr/>
                <p:nvPr/>
              </p:nvPicPr>
              <p:blipFill>
                <a:blip r:embed="rId346"/>
                <a:stretch>
                  <a:fillRect/>
                </a:stretch>
              </p:blipFill>
              <p:spPr>
                <a:xfrm>
                  <a:off x="7108102" y="5321422"/>
                  <a:ext cx="3103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9" name="Freihand 198">
                  <a:extLst>
                    <a:ext uri="{FF2B5EF4-FFF2-40B4-BE49-F238E27FC236}">
                      <a16:creationId xmlns:a16="http://schemas.microsoft.com/office/drawing/2014/main" id="{263B8375-98AB-5A61-629F-0E1E99C0A516}"/>
                    </a:ext>
                  </a:extLst>
                </p14:cNvPr>
                <p14:cNvContentPartPr/>
                <p14:nvPr/>
              </p14:nvContentPartPr>
              <p14:xfrm>
                <a:off x="7332022" y="5307382"/>
                <a:ext cx="127440" cy="234000"/>
              </p14:xfrm>
            </p:contentPart>
          </mc:Choice>
          <mc:Fallback>
            <p:pic>
              <p:nvPicPr>
                <p:cNvPr id="199" name="Freihand 198">
                  <a:extLst>
                    <a:ext uri="{FF2B5EF4-FFF2-40B4-BE49-F238E27FC236}">
                      <a16:creationId xmlns:a16="http://schemas.microsoft.com/office/drawing/2014/main" id="{263B8375-98AB-5A61-629F-0E1E99C0A516}"/>
                    </a:ext>
                  </a:extLst>
                </p:cNvPr>
                <p:cNvPicPr/>
                <p:nvPr/>
              </p:nvPicPr>
              <p:blipFill>
                <a:blip r:embed="rId348"/>
                <a:stretch>
                  <a:fillRect/>
                </a:stretch>
              </p:blipFill>
              <p:spPr>
                <a:xfrm>
                  <a:off x="7323382" y="5298382"/>
                  <a:ext cx="145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0" name="Freihand 199">
                  <a:extLst>
                    <a:ext uri="{FF2B5EF4-FFF2-40B4-BE49-F238E27FC236}">
                      <a16:creationId xmlns:a16="http://schemas.microsoft.com/office/drawing/2014/main" id="{E0D485C2-4D19-177B-66B9-8BE71F507A62}"/>
                    </a:ext>
                  </a:extLst>
                </p14:cNvPr>
                <p14:cNvContentPartPr/>
                <p14:nvPr/>
              </p14:nvContentPartPr>
              <p14:xfrm>
                <a:off x="7478542" y="5361022"/>
                <a:ext cx="133560" cy="185760"/>
              </p14:xfrm>
            </p:contentPart>
          </mc:Choice>
          <mc:Fallback>
            <p:pic>
              <p:nvPicPr>
                <p:cNvPr id="200" name="Freihand 199">
                  <a:extLst>
                    <a:ext uri="{FF2B5EF4-FFF2-40B4-BE49-F238E27FC236}">
                      <a16:creationId xmlns:a16="http://schemas.microsoft.com/office/drawing/2014/main" id="{E0D485C2-4D19-177B-66B9-8BE71F507A62}"/>
                    </a:ext>
                  </a:extLst>
                </p:cNvPr>
                <p:cNvPicPr/>
                <p:nvPr/>
              </p:nvPicPr>
              <p:blipFill>
                <a:blip r:embed="rId350"/>
                <a:stretch>
                  <a:fillRect/>
                </a:stretch>
              </p:blipFill>
              <p:spPr>
                <a:xfrm>
                  <a:off x="7469902" y="5352022"/>
                  <a:ext cx="151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1" name="Freihand 200">
                  <a:extLst>
                    <a:ext uri="{FF2B5EF4-FFF2-40B4-BE49-F238E27FC236}">
                      <a16:creationId xmlns:a16="http://schemas.microsoft.com/office/drawing/2014/main" id="{354588E0-A77C-9FAB-C6A7-7B78117B78D1}"/>
                    </a:ext>
                  </a:extLst>
                </p14:cNvPr>
                <p14:cNvContentPartPr/>
                <p14:nvPr/>
              </p14:nvContentPartPr>
              <p14:xfrm>
                <a:off x="7643062" y="5317462"/>
                <a:ext cx="160920" cy="224640"/>
              </p14:xfrm>
            </p:contentPart>
          </mc:Choice>
          <mc:Fallback>
            <p:pic>
              <p:nvPicPr>
                <p:cNvPr id="201" name="Freihand 200">
                  <a:extLst>
                    <a:ext uri="{FF2B5EF4-FFF2-40B4-BE49-F238E27FC236}">
                      <a16:creationId xmlns:a16="http://schemas.microsoft.com/office/drawing/2014/main" id="{354588E0-A77C-9FAB-C6A7-7B78117B78D1}"/>
                    </a:ext>
                  </a:extLst>
                </p:cNvPr>
                <p:cNvPicPr/>
                <p:nvPr/>
              </p:nvPicPr>
              <p:blipFill>
                <a:blip r:embed="rId352"/>
                <a:stretch>
                  <a:fillRect/>
                </a:stretch>
              </p:blipFill>
              <p:spPr>
                <a:xfrm>
                  <a:off x="7634062" y="5308462"/>
                  <a:ext cx="178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2" name="Freihand 201">
                  <a:extLst>
                    <a:ext uri="{FF2B5EF4-FFF2-40B4-BE49-F238E27FC236}">
                      <a16:creationId xmlns:a16="http://schemas.microsoft.com/office/drawing/2014/main" id="{71F12C00-4911-DE58-548B-137CE897B10A}"/>
                    </a:ext>
                  </a:extLst>
                </p14:cNvPr>
                <p14:cNvContentPartPr/>
                <p14:nvPr/>
              </p14:nvContentPartPr>
              <p14:xfrm>
                <a:off x="7879582" y="5399542"/>
                <a:ext cx="170640" cy="122040"/>
              </p14:xfrm>
            </p:contentPart>
          </mc:Choice>
          <mc:Fallback>
            <p:pic>
              <p:nvPicPr>
                <p:cNvPr id="202" name="Freihand 201">
                  <a:extLst>
                    <a:ext uri="{FF2B5EF4-FFF2-40B4-BE49-F238E27FC236}">
                      <a16:creationId xmlns:a16="http://schemas.microsoft.com/office/drawing/2014/main" id="{71F12C00-4911-DE58-548B-137CE897B10A}"/>
                    </a:ext>
                  </a:extLst>
                </p:cNvPr>
                <p:cNvPicPr/>
                <p:nvPr/>
              </p:nvPicPr>
              <p:blipFill>
                <a:blip r:embed="rId354"/>
                <a:stretch>
                  <a:fillRect/>
                </a:stretch>
              </p:blipFill>
              <p:spPr>
                <a:xfrm>
                  <a:off x="7870942" y="5390902"/>
                  <a:ext cx="188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4" name="Freihand 203">
                  <a:extLst>
                    <a:ext uri="{FF2B5EF4-FFF2-40B4-BE49-F238E27FC236}">
                      <a16:creationId xmlns:a16="http://schemas.microsoft.com/office/drawing/2014/main" id="{FBE722FC-2BDF-0011-D0EE-BB79EC5AA26F}"/>
                    </a:ext>
                  </a:extLst>
                </p14:cNvPr>
                <p14:cNvContentPartPr/>
                <p14:nvPr/>
              </p14:nvContentPartPr>
              <p14:xfrm>
                <a:off x="1434502" y="6247702"/>
                <a:ext cx="15840" cy="232200"/>
              </p14:xfrm>
            </p:contentPart>
          </mc:Choice>
          <mc:Fallback>
            <p:pic>
              <p:nvPicPr>
                <p:cNvPr id="204" name="Freihand 203">
                  <a:extLst>
                    <a:ext uri="{FF2B5EF4-FFF2-40B4-BE49-F238E27FC236}">
                      <a16:creationId xmlns:a16="http://schemas.microsoft.com/office/drawing/2014/main" id="{FBE722FC-2BDF-0011-D0EE-BB79EC5AA26F}"/>
                    </a:ext>
                  </a:extLst>
                </p:cNvPr>
                <p:cNvPicPr/>
                <p:nvPr/>
              </p:nvPicPr>
              <p:blipFill>
                <a:blip r:embed="rId356"/>
                <a:stretch>
                  <a:fillRect/>
                </a:stretch>
              </p:blipFill>
              <p:spPr>
                <a:xfrm>
                  <a:off x="1425502" y="6239062"/>
                  <a:ext cx="334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5" name="Freihand 204">
                  <a:extLst>
                    <a:ext uri="{FF2B5EF4-FFF2-40B4-BE49-F238E27FC236}">
                      <a16:creationId xmlns:a16="http://schemas.microsoft.com/office/drawing/2014/main" id="{963457AE-48AC-4873-D16B-1E4D51FCA6F4}"/>
                    </a:ext>
                  </a:extLst>
                </p14:cNvPr>
                <p14:cNvContentPartPr/>
                <p14:nvPr/>
              </p14:nvContentPartPr>
              <p14:xfrm>
                <a:off x="1301662" y="6216742"/>
                <a:ext cx="207720" cy="162720"/>
              </p14:xfrm>
            </p:contentPart>
          </mc:Choice>
          <mc:Fallback>
            <p:pic>
              <p:nvPicPr>
                <p:cNvPr id="205" name="Freihand 204">
                  <a:extLst>
                    <a:ext uri="{FF2B5EF4-FFF2-40B4-BE49-F238E27FC236}">
                      <a16:creationId xmlns:a16="http://schemas.microsoft.com/office/drawing/2014/main" id="{963457AE-48AC-4873-D16B-1E4D51FCA6F4}"/>
                    </a:ext>
                  </a:extLst>
                </p:cNvPr>
                <p:cNvPicPr/>
                <p:nvPr/>
              </p:nvPicPr>
              <p:blipFill>
                <a:blip r:embed="rId358"/>
                <a:stretch>
                  <a:fillRect/>
                </a:stretch>
              </p:blipFill>
              <p:spPr>
                <a:xfrm>
                  <a:off x="1293022" y="6208102"/>
                  <a:ext cx="225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6" name="Freihand 205">
                  <a:extLst>
                    <a:ext uri="{FF2B5EF4-FFF2-40B4-BE49-F238E27FC236}">
                      <a16:creationId xmlns:a16="http://schemas.microsoft.com/office/drawing/2014/main" id="{A5090AC2-BEF9-0F13-4364-4CD59CC25EF6}"/>
                    </a:ext>
                  </a:extLst>
                </p14:cNvPr>
                <p14:cNvContentPartPr/>
                <p14:nvPr/>
              </p14:nvContentPartPr>
              <p14:xfrm>
                <a:off x="1550422" y="6322582"/>
                <a:ext cx="186120" cy="123840"/>
              </p14:xfrm>
            </p:contentPart>
          </mc:Choice>
          <mc:Fallback>
            <p:pic>
              <p:nvPicPr>
                <p:cNvPr id="206" name="Freihand 205">
                  <a:extLst>
                    <a:ext uri="{FF2B5EF4-FFF2-40B4-BE49-F238E27FC236}">
                      <a16:creationId xmlns:a16="http://schemas.microsoft.com/office/drawing/2014/main" id="{A5090AC2-BEF9-0F13-4364-4CD59CC25EF6}"/>
                    </a:ext>
                  </a:extLst>
                </p:cNvPr>
                <p:cNvPicPr/>
                <p:nvPr/>
              </p:nvPicPr>
              <p:blipFill>
                <a:blip r:embed="rId360"/>
                <a:stretch>
                  <a:fillRect/>
                </a:stretch>
              </p:blipFill>
              <p:spPr>
                <a:xfrm>
                  <a:off x="1541422" y="6313942"/>
                  <a:ext cx="203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7" name="Freihand 206">
                  <a:extLst>
                    <a:ext uri="{FF2B5EF4-FFF2-40B4-BE49-F238E27FC236}">
                      <a16:creationId xmlns:a16="http://schemas.microsoft.com/office/drawing/2014/main" id="{755211E5-4684-0563-022F-0CF8C32695E8}"/>
                    </a:ext>
                  </a:extLst>
                </p14:cNvPr>
                <p14:cNvContentPartPr/>
                <p14:nvPr/>
              </p14:nvContentPartPr>
              <p14:xfrm>
                <a:off x="1739782" y="6177142"/>
                <a:ext cx="283680" cy="231480"/>
              </p14:xfrm>
            </p:contentPart>
          </mc:Choice>
          <mc:Fallback>
            <p:pic>
              <p:nvPicPr>
                <p:cNvPr id="207" name="Freihand 206">
                  <a:extLst>
                    <a:ext uri="{FF2B5EF4-FFF2-40B4-BE49-F238E27FC236}">
                      <a16:creationId xmlns:a16="http://schemas.microsoft.com/office/drawing/2014/main" id="{755211E5-4684-0563-022F-0CF8C32695E8}"/>
                    </a:ext>
                  </a:extLst>
                </p:cNvPr>
                <p:cNvPicPr/>
                <p:nvPr/>
              </p:nvPicPr>
              <p:blipFill>
                <a:blip r:embed="rId362"/>
                <a:stretch>
                  <a:fillRect/>
                </a:stretch>
              </p:blipFill>
              <p:spPr>
                <a:xfrm>
                  <a:off x="1731142" y="6168502"/>
                  <a:ext cx="3013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8" name="Freihand 207">
                  <a:extLst>
                    <a:ext uri="{FF2B5EF4-FFF2-40B4-BE49-F238E27FC236}">
                      <a16:creationId xmlns:a16="http://schemas.microsoft.com/office/drawing/2014/main" id="{923BA049-F61C-A788-7CF4-758E95B11A0B}"/>
                    </a:ext>
                  </a:extLst>
                </p14:cNvPr>
                <p14:cNvContentPartPr/>
                <p14:nvPr/>
              </p14:nvContentPartPr>
              <p14:xfrm>
                <a:off x="1962622" y="6176782"/>
                <a:ext cx="3960" cy="12240"/>
              </p14:xfrm>
            </p:contentPart>
          </mc:Choice>
          <mc:Fallback>
            <p:pic>
              <p:nvPicPr>
                <p:cNvPr id="208" name="Freihand 207">
                  <a:extLst>
                    <a:ext uri="{FF2B5EF4-FFF2-40B4-BE49-F238E27FC236}">
                      <a16:creationId xmlns:a16="http://schemas.microsoft.com/office/drawing/2014/main" id="{923BA049-F61C-A788-7CF4-758E95B11A0B}"/>
                    </a:ext>
                  </a:extLst>
                </p:cNvPr>
                <p:cNvPicPr/>
                <p:nvPr/>
              </p:nvPicPr>
              <p:blipFill>
                <a:blip r:embed="rId364"/>
                <a:stretch>
                  <a:fillRect/>
                </a:stretch>
              </p:blipFill>
              <p:spPr>
                <a:xfrm>
                  <a:off x="1953982" y="6167782"/>
                  <a:ext cx="21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9" name="Freihand 208">
                  <a:extLst>
                    <a:ext uri="{FF2B5EF4-FFF2-40B4-BE49-F238E27FC236}">
                      <a16:creationId xmlns:a16="http://schemas.microsoft.com/office/drawing/2014/main" id="{F7511F53-E29E-41E3-D784-5503246C601F}"/>
                    </a:ext>
                  </a:extLst>
                </p14:cNvPr>
                <p14:cNvContentPartPr/>
                <p14:nvPr/>
              </p14:nvContentPartPr>
              <p14:xfrm>
                <a:off x="2110222" y="6249502"/>
                <a:ext cx="263880" cy="155880"/>
              </p14:xfrm>
            </p:contentPart>
          </mc:Choice>
          <mc:Fallback>
            <p:pic>
              <p:nvPicPr>
                <p:cNvPr id="209" name="Freihand 208">
                  <a:extLst>
                    <a:ext uri="{FF2B5EF4-FFF2-40B4-BE49-F238E27FC236}">
                      <a16:creationId xmlns:a16="http://schemas.microsoft.com/office/drawing/2014/main" id="{F7511F53-E29E-41E3-D784-5503246C601F}"/>
                    </a:ext>
                  </a:extLst>
                </p:cNvPr>
                <p:cNvPicPr/>
                <p:nvPr/>
              </p:nvPicPr>
              <p:blipFill>
                <a:blip r:embed="rId366"/>
                <a:stretch>
                  <a:fillRect/>
                </a:stretch>
              </p:blipFill>
              <p:spPr>
                <a:xfrm>
                  <a:off x="2101582" y="6240862"/>
                  <a:ext cx="281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 name="Freihand 210">
                  <a:extLst>
                    <a:ext uri="{FF2B5EF4-FFF2-40B4-BE49-F238E27FC236}">
                      <a16:creationId xmlns:a16="http://schemas.microsoft.com/office/drawing/2014/main" id="{01EDBD89-5864-07B3-736D-736AE5404759}"/>
                    </a:ext>
                  </a:extLst>
                </p14:cNvPr>
                <p14:cNvContentPartPr/>
                <p14:nvPr/>
              </p14:nvContentPartPr>
              <p14:xfrm>
                <a:off x="2676142" y="6150862"/>
                <a:ext cx="237600" cy="258480"/>
              </p14:xfrm>
            </p:contentPart>
          </mc:Choice>
          <mc:Fallback>
            <p:pic>
              <p:nvPicPr>
                <p:cNvPr id="211" name="Freihand 210">
                  <a:extLst>
                    <a:ext uri="{FF2B5EF4-FFF2-40B4-BE49-F238E27FC236}">
                      <a16:creationId xmlns:a16="http://schemas.microsoft.com/office/drawing/2014/main" id="{01EDBD89-5864-07B3-736D-736AE5404759}"/>
                    </a:ext>
                  </a:extLst>
                </p:cNvPr>
                <p:cNvPicPr/>
                <p:nvPr/>
              </p:nvPicPr>
              <p:blipFill>
                <a:blip r:embed="rId368"/>
                <a:stretch>
                  <a:fillRect/>
                </a:stretch>
              </p:blipFill>
              <p:spPr>
                <a:xfrm>
                  <a:off x="2667142" y="6141862"/>
                  <a:ext cx="255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2" name="Freihand 211">
                  <a:extLst>
                    <a:ext uri="{FF2B5EF4-FFF2-40B4-BE49-F238E27FC236}">
                      <a16:creationId xmlns:a16="http://schemas.microsoft.com/office/drawing/2014/main" id="{83FACB25-D429-95A3-3CCE-9DF1497DD8DA}"/>
                    </a:ext>
                  </a:extLst>
                </p14:cNvPr>
                <p14:cNvContentPartPr/>
                <p14:nvPr/>
              </p14:nvContentPartPr>
              <p14:xfrm>
                <a:off x="2982862" y="6074542"/>
                <a:ext cx="141840" cy="267120"/>
              </p14:xfrm>
            </p:contentPart>
          </mc:Choice>
          <mc:Fallback>
            <p:pic>
              <p:nvPicPr>
                <p:cNvPr id="212" name="Freihand 211">
                  <a:extLst>
                    <a:ext uri="{FF2B5EF4-FFF2-40B4-BE49-F238E27FC236}">
                      <a16:creationId xmlns:a16="http://schemas.microsoft.com/office/drawing/2014/main" id="{83FACB25-D429-95A3-3CCE-9DF1497DD8DA}"/>
                    </a:ext>
                  </a:extLst>
                </p:cNvPr>
                <p:cNvPicPr/>
                <p:nvPr/>
              </p:nvPicPr>
              <p:blipFill>
                <a:blip r:embed="rId370"/>
                <a:stretch>
                  <a:fillRect/>
                </a:stretch>
              </p:blipFill>
              <p:spPr>
                <a:xfrm>
                  <a:off x="2974222" y="6065542"/>
                  <a:ext cx="1594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3" name="Freihand 212">
                  <a:extLst>
                    <a:ext uri="{FF2B5EF4-FFF2-40B4-BE49-F238E27FC236}">
                      <a16:creationId xmlns:a16="http://schemas.microsoft.com/office/drawing/2014/main" id="{436288BA-E18C-DBC3-B2E0-663E34FF6BB7}"/>
                    </a:ext>
                  </a:extLst>
                </p14:cNvPr>
                <p14:cNvContentPartPr/>
                <p14:nvPr/>
              </p14:nvContentPartPr>
              <p14:xfrm>
                <a:off x="2923462" y="6117742"/>
                <a:ext cx="114840" cy="43200"/>
              </p14:xfrm>
            </p:contentPart>
          </mc:Choice>
          <mc:Fallback>
            <p:pic>
              <p:nvPicPr>
                <p:cNvPr id="213" name="Freihand 212">
                  <a:extLst>
                    <a:ext uri="{FF2B5EF4-FFF2-40B4-BE49-F238E27FC236}">
                      <a16:creationId xmlns:a16="http://schemas.microsoft.com/office/drawing/2014/main" id="{436288BA-E18C-DBC3-B2E0-663E34FF6BB7}"/>
                    </a:ext>
                  </a:extLst>
                </p:cNvPr>
                <p:cNvPicPr/>
                <p:nvPr/>
              </p:nvPicPr>
              <p:blipFill>
                <a:blip r:embed="rId372"/>
                <a:stretch>
                  <a:fillRect/>
                </a:stretch>
              </p:blipFill>
              <p:spPr>
                <a:xfrm>
                  <a:off x="2914822" y="6109102"/>
                  <a:ext cx="132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4" name="Freihand 213">
                  <a:extLst>
                    <a:ext uri="{FF2B5EF4-FFF2-40B4-BE49-F238E27FC236}">
                      <a16:creationId xmlns:a16="http://schemas.microsoft.com/office/drawing/2014/main" id="{C5E344B0-1D55-FF4A-E099-FB8D23AAA93F}"/>
                    </a:ext>
                  </a:extLst>
                </p14:cNvPr>
                <p14:cNvContentPartPr/>
                <p14:nvPr/>
              </p14:nvContentPartPr>
              <p14:xfrm>
                <a:off x="3152062" y="6051862"/>
                <a:ext cx="213120" cy="264240"/>
              </p14:xfrm>
            </p:contentPart>
          </mc:Choice>
          <mc:Fallback>
            <p:pic>
              <p:nvPicPr>
                <p:cNvPr id="214" name="Freihand 213">
                  <a:extLst>
                    <a:ext uri="{FF2B5EF4-FFF2-40B4-BE49-F238E27FC236}">
                      <a16:creationId xmlns:a16="http://schemas.microsoft.com/office/drawing/2014/main" id="{C5E344B0-1D55-FF4A-E099-FB8D23AAA93F}"/>
                    </a:ext>
                  </a:extLst>
                </p:cNvPr>
                <p:cNvPicPr/>
                <p:nvPr/>
              </p:nvPicPr>
              <p:blipFill>
                <a:blip r:embed="rId374"/>
                <a:stretch>
                  <a:fillRect/>
                </a:stretch>
              </p:blipFill>
              <p:spPr>
                <a:xfrm>
                  <a:off x="3143422" y="6042862"/>
                  <a:ext cx="2307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5" name="Freihand 214">
                  <a:extLst>
                    <a:ext uri="{FF2B5EF4-FFF2-40B4-BE49-F238E27FC236}">
                      <a16:creationId xmlns:a16="http://schemas.microsoft.com/office/drawing/2014/main" id="{B634C528-8CA9-A5A4-5BE5-6ED3D085FE80}"/>
                    </a:ext>
                  </a:extLst>
                </p14:cNvPr>
                <p14:cNvContentPartPr/>
                <p14:nvPr/>
              </p14:nvContentPartPr>
              <p14:xfrm>
                <a:off x="3322342" y="6028102"/>
                <a:ext cx="5040" cy="10800"/>
              </p14:xfrm>
            </p:contentPart>
          </mc:Choice>
          <mc:Fallback>
            <p:pic>
              <p:nvPicPr>
                <p:cNvPr id="215" name="Freihand 214">
                  <a:extLst>
                    <a:ext uri="{FF2B5EF4-FFF2-40B4-BE49-F238E27FC236}">
                      <a16:creationId xmlns:a16="http://schemas.microsoft.com/office/drawing/2014/main" id="{B634C528-8CA9-A5A4-5BE5-6ED3D085FE80}"/>
                    </a:ext>
                  </a:extLst>
                </p:cNvPr>
                <p:cNvPicPr/>
                <p:nvPr/>
              </p:nvPicPr>
              <p:blipFill>
                <a:blip r:embed="rId376"/>
                <a:stretch>
                  <a:fillRect/>
                </a:stretch>
              </p:blipFill>
              <p:spPr>
                <a:xfrm>
                  <a:off x="3313342" y="6019102"/>
                  <a:ext cx="22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6" name="Freihand 215">
                  <a:extLst>
                    <a:ext uri="{FF2B5EF4-FFF2-40B4-BE49-F238E27FC236}">
                      <a16:creationId xmlns:a16="http://schemas.microsoft.com/office/drawing/2014/main" id="{9B1F84C1-BFC9-F929-FDFE-9854D0A9A83F}"/>
                    </a:ext>
                  </a:extLst>
                </p14:cNvPr>
                <p14:cNvContentPartPr/>
                <p14:nvPr/>
              </p14:nvContentPartPr>
              <p14:xfrm>
                <a:off x="3416302" y="5998222"/>
                <a:ext cx="136440" cy="245880"/>
              </p14:xfrm>
            </p:contentPart>
          </mc:Choice>
          <mc:Fallback>
            <p:pic>
              <p:nvPicPr>
                <p:cNvPr id="216" name="Freihand 215">
                  <a:extLst>
                    <a:ext uri="{FF2B5EF4-FFF2-40B4-BE49-F238E27FC236}">
                      <a16:creationId xmlns:a16="http://schemas.microsoft.com/office/drawing/2014/main" id="{9B1F84C1-BFC9-F929-FDFE-9854D0A9A83F}"/>
                    </a:ext>
                  </a:extLst>
                </p:cNvPr>
                <p:cNvPicPr/>
                <p:nvPr/>
              </p:nvPicPr>
              <p:blipFill>
                <a:blip r:embed="rId378"/>
                <a:stretch>
                  <a:fillRect/>
                </a:stretch>
              </p:blipFill>
              <p:spPr>
                <a:xfrm>
                  <a:off x="3407662" y="5989582"/>
                  <a:ext cx="1540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7" name="Freihand 216">
                  <a:extLst>
                    <a:ext uri="{FF2B5EF4-FFF2-40B4-BE49-F238E27FC236}">
                      <a16:creationId xmlns:a16="http://schemas.microsoft.com/office/drawing/2014/main" id="{0E5AB86D-DD55-9930-F15C-A36B445A8E43}"/>
                    </a:ext>
                  </a:extLst>
                </p14:cNvPr>
                <p14:cNvContentPartPr/>
                <p14:nvPr/>
              </p14:nvContentPartPr>
              <p14:xfrm>
                <a:off x="3744982" y="6133942"/>
                <a:ext cx="371880" cy="117000"/>
              </p14:xfrm>
            </p:contentPart>
          </mc:Choice>
          <mc:Fallback>
            <p:pic>
              <p:nvPicPr>
                <p:cNvPr id="217" name="Freihand 216">
                  <a:extLst>
                    <a:ext uri="{FF2B5EF4-FFF2-40B4-BE49-F238E27FC236}">
                      <a16:creationId xmlns:a16="http://schemas.microsoft.com/office/drawing/2014/main" id="{0E5AB86D-DD55-9930-F15C-A36B445A8E43}"/>
                    </a:ext>
                  </a:extLst>
                </p:cNvPr>
                <p:cNvPicPr/>
                <p:nvPr/>
              </p:nvPicPr>
              <p:blipFill>
                <a:blip r:embed="rId380"/>
                <a:stretch>
                  <a:fillRect/>
                </a:stretch>
              </p:blipFill>
              <p:spPr>
                <a:xfrm>
                  <a:off x="3736342" y="6124942"/>
                  <a:ext cx="389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8" name="Freihand 217">
                  <a:extLst>
                    <a:ext uri="{FF2B5EF4-FFF2-40B4-BE49-F238E27FC236}">
                      <a16:creationId xmlns:a16="http://schemas.microsoft.com/office/drawing/2014/main" id="{B7309D3A-C27F-AE2E-C7C1-C94C8DB1D5C6}"/>
                    </a:ext>
                  </a:extLst>
                </p14:cNvPr>
                <p14:cNvContentPartPr/>
                <p14:nvPr/>
              </p14:nvContentPartPr>
              <p14:xfrm>
                <a:off x="4264822" y="6025222"/>
                <a:ext cx="349920" cy="190440"/>
              </p14:xfrm>
            </p:contentPart>
          </mc:Choice>
          <mc:Fallback>
            <p:pic>
              <p:nvPicPr>
                <p:cNvPr id="218" name="Freihand 217">
                  <a:extLst>
                    <a:ext uri="{FF2B5EF4-FFF2-40B4-BE49-F238E27FC236}">
                      <a16:creationId xmlns:a16="http://schemas.microsoft.com/office/drawing/2014/main" id="{B7309D3A-C27F-AE2E-C7C1-C94C8DB1D5C6}"/>
                    </a:ext>
                  </a:extLst>
                </p:cNvPr>
                <p:cNvPicPr/>
                <p:nvPr/>
              </p:nvPicPr>
              <p:blipFill>
                <a:blip r:embed="rId382"/>
                <a:stretch>
                  <a:fillRect/>
                </a:stretch>
              </p:blipFill>
              <p:spPr>
                <a:xfrm>
                  <a:off x="4255822" y="6016222"/>
                  <a:ext cx="3675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9" name="Freihand 218">
                  <a:extLst>
                    <a:ext uri="{FF2B5EF4-FFF2-40B4-BE49-F238E27FC236}">
                      <a16:creationId xmlns:a16="http://schemas.microsoft.com/office/drawing/2014/main" id="{64FD5703-9E29-F8FB-1678-20C33298B1ED}"/>
                    </a:ext>
                  </a:extLst>
                </p14:cNvPr>
                <p14:cNvContentPartPr/>
                <p14:nvPr/>
              </p14:nvContentPartPr>
              <p14:xfrm>
                <a:off x="4528342" y="5961862"/>
                <a:ext cx="3600" cy="19800"/>
              </p14:xfrm>
            </p:contentPart>
          </mc:Choice>
          <mc:Fallback>
            <p:pic>
              <p:nvPicPr>
                <p:cNvPr id="219" name="Freihand 218">
                  <a:extLst>
                    <a:ext uri="{FF2B5EF4-FFF2-40B4-BE49-F238E27FC236}">
                      <a16:creationId xmlns:a16="http://schemas.microsoft.com/office/drawing/2014/main" id="{64FD5703-9E29-F8FB-1678-20C33298B1ED}"/>
                    </a:ext>
                  </a:extLst>
                </p:cNvPr>
                <p:cNvPicPr/>
                <p:nvPr/>
              </p:nvPicPr>
              <p:blipFill>
                <a:blip r:embed="rId226"/>
                <a:stretch>
                  <a:fillRect/>
                </a:stretch>
              </p:blipFill>
              <p:spPr>
                <a:xfrm>
                  <a:off x="4519342" y="5953222"/>
                  <a:ext cx="21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0" name="Freihand 219">
                  <a:extLst>
                    <a:ext uri="{FF2B5EF4-FFF2-40B4-BE49-F238E27FC236}">
                      <a16:creationId xmlns:a16="http://schemas.microsoft.com/office/drawing/2014/main" id="{091FC119-50F7-B930-99F0-5C4837FE4FAD}"/>
                    </a:ext>
                  </a:extLst>
                </p14:cNvPr>
                <p14:cNvContentPartPr/>
                <p14:nvPr/>
              </p14:nvContentPartPr>
              <p14:xfrm>
                <a:off x="4801222" y="5920822"/>
                <a:ext cx="318960" cy="273960"/>
              </p14:xfrm>
            </p:contentPart>
          </mc:Choice>
          <mc:Fallback>
            <p:pic>
              <p:nvPicPr>
                <p:cNvPr id="220" name="Freihand 219">
                  <a:extLst>
                    <a:ext uri="{FF2B5EF4-FFF2-40B4-BE49-F238E27FC236}">
                      <a16:creationId xmlns:a16="http://schemas.microsoft.com/office/drawing/2014/main" id="{091FC119-50F7-B930-99F0-5C4837FE4FAD}"/>
                    </a:ext>
                  </a:extLst>
                </p:cNvPr>
                <p:cNvPicPr/>
                <p:nvPr/>
              </p:nvPicPr>
              <p:blipFill>
                <a:blip r:embed="rId385"/>
                <a:stretch>
                  <a:fillRect/>
                </a:stretch>
              </p:blipFill>
              <p:spPr>
                <a:xfrm>
                  <a:off x="4792222" y="5911822"/>
                  <a:ext cx="3366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1" name="Freihand 220">
                  <a:extLst>
                    <a:ext uri="{FF2B5EF4-FFF2-40B4-BE49-F238E27FC236}">
                      <a16:creationId xmlns:a16="http://schemas.microsoft.com/office/drawing/2014/main" id="{F6E589FC-40CB-C33B-D253-31526D91AD08}"/>
                    </a:ext>
                  </a:extLst>
                </p14:cNvPr>
                <p14:cNvContentPartPr/>
                <p14:nvPr/>
              </p14:nvContentPartPr>
              <p14:xfrm>
                <a:off x="4871422" y="6037462"/>
                <a:ext cx="52920" cy="21600"/>
              </p14:xfrm>
            </p:contentPart>
          </mc:Choice>
          <mc:Fallback>
            <p:pic>
              <p:nvPicPr>
                <p:cNvPr id="221" name="Freihand 220">
                  <a:extLst>
                    <a:ext uri="{FF2B5EF4-FFF2-40B4-BE49-F238E27FC236}">
                      <a16:creationId xmlns:a16="http://schemas.microsoft.com/office/drawing/2014/main" id="{F6E589FC-40CB-C33B-D253-31526D91AD08}"/>
                    </a:ext>
                  </a:extLst>
                </p:cNvPr>
                <p:cNvPicPr/>
                <p:nvPr/>
              </p:nvPicPr>
              <p:blipFill>
                <a:blip r:embed="rId387"/>
                <a:stretch>
                  <a:fillRect/>
                </a:stretch>
              </p:blipFill>
              <p:spPr>
                <a:xfrm>
                  <a:off x="4862422" y="6028462"/>
                  <a:ext cx="70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2" name="Freihand 221">
                  <a:extLst>
                    <a:ext uri="{FF2B5EF4-FFF2-40B4-BE49-F238E27FC236}">
                      <a16:creationId xmlns:a16="http://schemas.microsoft.com/office/drawing/2014/main" id="{7B354D6B-B060-8C6F-85F4-B2FB2E150D28}"/>
                    </a:ext>
                  </a:extLst>
                </p14:cNvPr>
                <p14:cNvContentPartPr/>
                <p14:nvPr/>
              </p14:nvContentPartPr>
              <p14:xfrm>
                <a:off x="5170582" y="6018382"/>
                <a:ext cx="108360" cy="185040"/>
              </p14:xfrm>
            </p:contentPart>
          </mc:Choice>
          <mc:Fallback>
            <p:pic>
              <p:nvPicPr>
                <p:cNvPr id="222" name="Freihand 221">
                  <a:extLst>
                    <a:ext uri="{FF2B5EF4-FFF2-40B4-BE49-F238E27FC236}">
                      <a16:creationId xmlns:a16="http://schemas.microsoft.com/office/drawing/2014/main" id="{7B354D6B-B060-8C6F-85F4-B2FB2E150D28}"/>
                    </a:ext>
                  </a:extLst>
                </p:cNvPr>
                <p:cNvPicPr/>
                <p:nvPr/>
              </p:nvPicPr>
              <p:blipFill>
                <a:blip r:embed="rId389"/>
                <a:stretch>
                  <a:fillRect/>
                </a:stretch>
              </p:blipFill>
              <p:spPr>
                <a:xfrm>
                  <a:off x="5161582" y="6009382"/>
                  <a:ext cx="126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3" name="Freihand 222">
                  <a:extLst>
                    <a:ext uri="{FF2B5EF4-FFF2-40B4-BE49-F238E27FC236}">
                      <a16:creationId xmlns:a16="http://schemas.microsoft.com/office/drawing/2014/main" id="{C1E49350-6265-0CE9-F670-230231475F99}"/>
                    </a:ext>
                  </a:extLst>
                </p14:cNvPr>
                <p14:cNvContentPartPr/>
                <p14:nvPr/>
              </p14:nvContentPartPr>
              <p14:xfrm>
                <a:off x="5290822" y="5938462"/>
                <a:ext cx="370080" cy="251640"/>
              </p14:xfrm>
            </p:contentPart>
          </mc:Choice>
          <mc:Fallback>
            <p:pic>
              <p:nvPicPr>
                <p:cNvPr id="223" name="Freihand 222">
                  <a:extLst>
                    <a:ext uri="{FF2B5EF4-FFF2-40B4-BE49-F238E27FC236}">
                      <a16:creationId xmlns:a16="http://schemas.microsoft.com/office/drawing/2014/main" id="{C1E49350-6265-0CE9-F670-230231475F99}"/>
                    </a:ext>
                  </a:extLst>
                </p:cNvPr>
                <p:cNvPicPr/>
                <p:nvPr/>
              </p:nvPicPr>
              <p:blipFill>
                <a:blip r:embed="rId391"/>
                <a:stretch>
                  <a:fillRect/>
                </a:stretch>
              </p:blipFill>
              <p:spPr>
                <a:xfrm>
                  <a:off x="5282182" y="5929822"/>
                  <a:ext cx="3877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4" name="Freihand 223">
                  <a:extLst>
                    <a:ext uri="{FF2B5EF4-FFF2-40B4-BE49-F238E27FC236}">
                      <a16:creationId xmlns:a16="http://schemas.microsoft.com/office/drawing/2014/main" id="{3C4A66ED-BA12-59A2-C3FC-9BA693599772}"/>
                    </a:ext>
                  </a:extLst>
                </p14:cNvPr>
                <p14:cNvContentPartPr/>
                <p14:nvPr/>
              </p14:nvContentPartPr>
              <p14:xfrm>
                <a:off x="5552902" y="5930182"/>
                <a:ext cx="3600" cy="8640"/>
              </p14:xfrm>
            </p:contentPart>
          </mc:Choice>
          <mc:Fallback>
            <p:pic>
              <p:nvPicPr>
                <p:cNvPr id="224" name="Freihand 223">
                  <a:extLst>
                    <a:ext uri="{FF2B5EF4-FFF2-40B4-BE49-F238E27FC236}">
                      <a16:creationId xmlns:a16="http://schemas.microsoft.com/office/drawing/2014/main" id="{3C4A66ED-BA12-59A2-C3FC-9BA693599772}"/>
                    </a:ext>
                  </a:extLst>
                </p:cNvPr>
                <p:cNvPicPr/>
                <p:nvPr/>
              </p:nvPicPr>
              <p:blipFill>
                <a:blip r:embed="rId306"/>
                <a:stretch>
                  <a:fillRect/>
                </a:stretch>
              </p:blipFill>
              <p:spPr>
                <a:xfrm>
                  <a:off x="5544262" y="5921182"/>
                  <a:ext cx="21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5" name="Freihand 224">
                  <a:extLst>
                    <a:ext uri="{FF2B5EF4-FFF2-40B4-BE49-F238E27FC236}">
                      <a16:creationId xmlns:a16="http://schemas.microsoft.com/office/drawing/2014/main" id="{622FDF6E-9816-5BB1-FD4F-358EF498EBE1}"/>
                    </a:ext>
                  </a:extLst>
                </p14:cNvPr>
                <p14:cNvContentPartPr/>
                <p14:nvPr/>
              </p14:nvContentPartPr>
              <p14:xfrm>
                <a:off x="5701582" y="6015862"/>
                <a:ext cx="484560" cy="265680"/>
              </p14:xfrm>
            </p:contentPart>
          </mc:Choice>
          <mc:Fallback>
            <p:pic>
              <p:nvPicPr>
                <p:cNvPr id="225" name="Freihand 224">
                  <a:extLst>
                    <a:ext uri="{FF2B5EF4-FFF2-40B4-BE49-F238E27FC236}">
                      <a16:creationId xmlns:a16="http://schemas.microsoft.com/office/drawing/2014/main" id="{622FDF6E-9816-5BB1-FD4F-358EF498EBE1}"/>
                    </a:ext>
                  </a:extLst>
                </p:cNvPr>
                <p:cNvPicPr/>
                <p:nvPr/>
              </p:nvPicPr>
              <p:blipFill>
                <a:blip r:embed="rId394"/>
                <a:stretch>
                  <a:fillRect/>
                </a:stretch>
              </p:blipFill>
              <p:spPr>
                <a:xfrm>
                  <a:off x="5692582" y="6006862"/>
                  <a:ext cx="5022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7" name="Freihand 226">
                  <a:extLst>
                    <a:ext uri="{FF2B5EF4-FFF2-40B4-BE49-F238E27FC236}">
                      <a16:creationId xmlns:a16="http://schemas.microsoft.com/office/drawing/2014/main" id="{2012CF39-8C37-9BB3-F753-BA235C1808D6}"/>
                    </a:ext>
                  </a:extLst>
                </p14:cNvPr>
                <p14:cNvContentPartPr/>
                <p14:nvPr/>
              </p14:nvContentPartPr>
              <p14:xfrm>
                <a:off x="6475582" y="5917942"/>
                <a:ext cx="231120" cy="203400"/>
              </p14:xfrm>
            </p:contentPart>
          </mc:Choice>
          <mc:Fallback>
            <p:pic>
              <p:nvPicPr>
                <p:cNvPr id="227" name="Freihand 226">
                  <a:extLst>
                    <a:ext uri="{FF2B5EF4-FFF2-40B4-BE49-F238E27FC236}">
                      <a16:creationId xmlns:a16="http://schemas.microsoft.com/office/drawing/2014/main" id="{2012CF39-8C37-9BB3-F753-BA235C1808D6}"/>
                    </a:ext>
                  </a:extLst>
                </p:cNvPr>
                <p:cNvPicPr/>
                <p:nvPr/>
              </p:nvPicPr>
              <p:blipFill>
                <a:blip r:embed="rId396"/>
                <a:stretch>
                  <a:fillRect/>
                </a:stretch>
              </p:blipFill>
              <p:spPr>
                <a:xfrm>
                  <a:off x="6466582" y="5908942"/>
                  <a:ext cx="248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8" name="Freihand 227">
                  <a:extLst>
                    <a:ext uri="{FF2B5EF4-FFF2-40B4-BE49-F238E27FC236}">
                      <a16:creationId xmlns:a16="http://schemas.microsoft.com/office/drawing/2014/main" id="{1FDE76FB-9CE1-B8FF-F3F1-6949BAB2F757}"/>
                    </a:ext>
                  </a:extLst>
                </p14:cNvPr>
                <p14:cNvContentPartPr/>
                <p14:nvPr/>
              </p14:nvContentPartPr>
              <p14:xfrm>
                <a:off x="6735142" y="5974462"/>
                <a:ext cx="108000" cy="171720"/>
              </p14:xfrm>
            </p:contentPart>
          </mc:Choice>
          <mc:Fallback>
            <p:pic>
              <p:nvPicPr>
                <p:cNvPr id="228" name="Freihand 227">
                  <a:extLst>
                    <a:ext uri="{FF2B5EF4-FFF2-40B4-BE49-F238E27FC236}">
                      <a16:creationId xmlns:a16="http://schemas.microsoft.com/office/drawing/2014/main" id="{1FDE76FB-9CE1-B8FF-F3F1-6949BAB2F757}"/>
                    </a:ext>
                  </a:extLst>
                </p:cNvPr>
                <p:cNvPicPr/>
                <p:nvPr/>
              </p:nvPicPr>
              <p:blipFill>
                <a:blip r:embed="rId398"/>
                <a:stretch>
                  <a:fillRect/>
                </a:stretch>
              </p:blipFill>
              <p:spPr>
                <a:xfrm>
                  <a:off x="6726142" y="5965462"/>
                  <a:ext cx="1256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9" name="Freihand 228">
                  <a:extLst>
                    <a:ext uri="{FF2B5EF4-FFF2-40B4-BE49-F238E27FC236}">
                      <a16:creationId xmlns:a16="http://schemas.microsoft.com/office/drawing/2014/main" id="{FB0F3FF5-A534-6CFB-8CC6-7703FC6F1107}"/>
                    </a:ext>
                  </a:extLst>
                </p14:cNvPr>
                <p14:cNvContentPartPr/>
                <p14:nvPr/>
              </p14:nvContentPartPr>
              <p14:xfrm>
                <a:off x="7140862" y="5830462"/>
                <a:ext cx="160920" cy="243720"/>
              </p14:xfrm>
            </p:contentPart>
          </mc:Choice>
          <mc:Fallback>
            <p:pic>
              <p:nvPicPr>
                <p:cNvPr id="229" name="Freihand 228">
                  <a:extLst>
                    <a:ext uri="{FF2B5EF4-FFF2-40B4-BE49-F238E27FC236}">
                      <a16:creationId xmlns:a16="http://schemas.microsoft.com/office/drawing/2014/main" id="{FB0F3FF5-A534-6CFB-8CC6-7703FC6F1107}"/>
                    </a:ext>
                  </a:extLst>
                </p:cNvPr>
                <p:cNvPicPr/>
                <p:nvPr/>
              </p:nvPicPr>
              <p:blipFill>
                <a:blip r:embed="rId400"/>
                <a:stretch>
                  <a:fillRect/>
                </a:stretch>
              </p:blipFill>
              <p:spPr>
                <a:xfrm>
                  <a:off x="7131862" y="5821462"/>
                  <a:ext cx="1785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0" name="Freihand 229">
                  <a:extLst>
                    <a:ext uri="{FF2B5EF4-FFF2-40B4-BE49-F238E27FC236}">
                      <a16:creationId xmlns:a16="http://schemas.microsoft.com/office/drawing/2014/main" id="{43435152-7AA7-94A7-B163-28FFCE7FDFAC}"/>
                    </a:ext>
                  </a:extLst>
                </p14:cNvPr>
                <p14:cNvContentPartPr/>
                <p14:nvPr/>
              </p14:nvContentPartPr>
              <p14:xfrm>
                <a:off x="7316902" y="5926222"/>
                <a:ext cx="78480" cy="132480"/>
              </p14:xfrm>
            </p:contentPart>
          </mc:Choice>
          <mc:Fallback>
            <p:pic>
              <p:nvPicPr>
                <p:cNvPr id="230" name="Freihand 229">
                  <a:extLst>
                    <a:ext uri="{FF2B5EF4-FFF2-40B4-BE49-F238E27FC236}">
                      <a16:creationId xmlns:a16="http://schemas.microsoft.com/office/drawing/2014/main" id="{43435152-7AA7-94A7-B163-28FFCE7FDFAC}"/>
                    </a:ext>
                  </a:extLst>
                </p:cNvPr>
                <p:cNvPicPr/>
                <p:nvPr/>
              </p:nvPicPr>
              <p:blipFill>
                <a:blip r:embed="rId402"/>
                <a:stretch>
                  <a:fillRect/>
                </a:stretch>
              </p:blipFill>
              <p:spPr>
                <a:xfrm>
                  <a:off x="7307902" y="5917222"/>
                  <a:ext cx="96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1" name="Freihand 230">
                  <a:extLst>
                    <a:ext uri="{FF2B5EF4-FFF2-40B4-BE49-F238E27FC236}">
                      <a16:creationId xmlns:a16="http://schemas.microsoft.com/office/drawing/2014/main" id="{3B256027-FEE5-7CBA-5916-150277843B33}"/>
                    </a:ext>
                  </a:extLst>
                </p14:cNvPr>
                <p14:cNvContentPartPr/>
                <p14:nvPr/>
              </p14:nvContentPartPr>
              <p14:xfrm>
                <a:off x="7406902" y="5839462"/>
                <a:ext cx="215640" cy="204480"/>
              </p14:xfrm>
            </p:contentPart>
          </mc:Choice>
          <mc:Fallback>
            <p:pic>
              <p:nvPicPr>
                <p:cNvPr id="231" name="Freihand 230">
                  <a:extLst>
                    <a:ext uri="{FF2B5EF4-FFF2-40B4-BE49-F238E27FC236}">
                      <a16:creationId xmlns:a16="http://schemas.microsoft.com/office/drawing/2014/main" id="{3B256027-FEE5-7CBA-5916-150277843B33}"/>
                    </a:ext>
                  </a:extLst>
                </p:cNvPr>
                <p:cNvPicPr/>
                <p:nvPr/>
              </p:nvPicPr>
              <p:blipFill>
                <a:blip r:embed="rId404"/>
                <a:stretch>
                  <a:fillRect/>
                </a:stretch>
              </p:blipFill>
              <p:spPr>
                <a:xfrm>
                  <a:off x="7398262" y="5830462"/>
                  <a:ext cx="2332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2" name="Freihand 231">
                  <a:extLst>
                    <a:ext uri="{FF2B5EF4-FFF2-40B4-BE49-F238E27FC236}">
                      <a16:creationId xmlns:a16="http://schemas.microsoft.com/office/drawing/2014/main" id="{5978F4BA-B394-D856-FA68-5B1774629A5F}"/>
                    </a:ext>
                  </a:extLst>
                </p14:cNvPr>
                <p14:cNvContentPartPr/>
                <p14:nvPr/>
              </p14:nvContentPartPr>
              <p14:xfrm>
                <a:off x="7611022" y="5809942"/>
                <a:ext cx="5040" cy="57240"/>
              </p14:xfrm>
            </p:contentPart>
          </mc:Choice>
          <mc:Fallback>
            <p:pic>
              <p:nvPicPr>
                <p:cNvPr id="232" name="Freihand 231">
                  <a:extLst>
                    <a:ext uri="{FF2B5EF4-FFF2-40B4-BE49-F238E27FC236}">
                      <a16:creationId xmlns:a16="http://schemas.microsoft.com/office/drawing/2014/main" id="{5978F4BA-B394-D856-FA68-5B1774629A5F}"/>
                    </a:ext>
                  </a:extLst>
                </p:cNvPr>
                <p:cNvPicPr/>
                <p:nvPr/>
              </p:nvPicPr>
              <p:blipFill>
                <a:blip r:embed="rId406"/>
                <a:stretch>
                  <a:fillRect/>
                </a:stretch>
              </p:blipFill>
              <p:spPr>
                <a:xfrm>
                  <a:off x="7602382" y="5800942"/>
                  <a:ext cx="22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3" name="Freihand 232">
                  <a:extLst>
                    <a:ext uri="{FF2B5EF4-FFF2-40B4-BE49-F238E27FC236}">
                      <a16:creationId xmlns:a16="http://schemas.microsoft.com/office/drawing/2014/main" id="{2BD5B5E7-DCD2-8F2D-270E-5CB925979995}"/>
                    </a:ext>
                  </a:extLst>
                </p14:cNvPr>
                <p14:cNvContentPartPr/>
                <p14:nvPr/>
              </p14:nvContentPartPr>
              <p14:xfrm>
                <a:off x="7638742" y="5891302"/>
                <a:ext cx="185040" cy="120240"/>
              </p14:xfrm>
            </p:contentPart>
          </mc:Choice>
          <mc:Fallback>
            <p:pic>
              <p:nvPicPr>
                <p:cNvPr id="233" name="Freihand 232">
                  <a:extLst>
                    <a:ext uri="{FF2B5EF4-FFF2-40B4-BE49-F238E27FC236}">
                      <a16:creationId xmlns:a16="http://schemas.microsoft.com/office/drawing/2014/main" id="{2BD5B5E7-DCD2-8F2D-270E-5CB925979995}"/>
                    </a:ext>
                  </a:extLst>
                </p:cNvPr>
                <p:cNvPicPr/>
                <p:nvPr/>
              </p:nvPicPr>
              <p:blipFill>
                <a:blip r:embed="rId408"/>
                <a:stretch>
                  <a:fillRect/>
                </a:stretch>
              </p:blipFill>
              <p:spPr>
                <a:xfrm>
                  <a:off x="7629742" y="5882662"/>
                  <a:ext cx="202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4" name="Freihand 233">
                  <a:extLst>
                    <a:ext uri="{FF2B5EF4-FFF2-40B4-BE49-F238E27FC236}">
                      <a16:creationId xmlns:a16="http://schemas.microsoft.com/office/drawing/2014/main" id="{1589B25A-950D-D76D-E061-3789DDE076FC}"/>
                    </a:ext>
                  </a:extLst>
                </p14:cNvPr>
                <p14:cNvContentPartPr/>
                <p14:nvPr/>
              </p14:nvContentPartPr>
              <p14:xfrm>
                <a:off x="7984342" y="5963662"/>
                <a:ext cx="140760" cy="24480"/>
              </p14:xfrm>
            </p:contentPart>
          </mc:Choice>
          <mc:Fallback>
            <p:pic>
              <p:nvPicPr>
                <p:cNvPr id="234" name="Freihand 233">
                  <a:extLst>
                    <a:ext uri="{FF2B5EF4-FFF2-40B4-BE49-F238E27FC236}">
                      <a16:creationId xmlns:a16="http://schemas.microsoft.com/office/drawing/2014/main" id="{1589B25A-950D-D76D-E061-3789DDE076FC}"/>
                    </a:ext>
                  </a:extLst>
                </p:cNvPr>
                <p:cNvPicPr/>
                <p:nvPr/>
              </p:nvPicPr>
              <p:blipFill>
                <a:blip r:embed="rId410"/>
                <a:stretch>
                  <a:fillRect/>
                </a:stretch>
              </p:blipFill>
              <p:spPr>
                <a:xfrm>
                  <a:off x="7975342" y="5954662"/>
                  <a:ext cx="158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7" name="Freihand 236">
                  <a:extLst>
                    <a:ext uri="{FF2B5EF4-FFF2-40B4-BE49-F238E27FC236}">
                      <a16:creationId xmlns:a16="http://schemas.microsoft.com/office/drawing/2014/main" id="{1E8D5F17-560F-6169-9907-EB395A9E1D9C}"/>
                    </a:ext>
                  </a:extLst>
                </p14:cNvPr>
                <p14:cNvContentPartPr/>
                <p14:nvPr/>
              </p14:nvContentPartPr>
              <p14:xfrm>
                <a:off x="3535462" y="6509062"/>
                <a:ext cx="216360" cy="153720"/>
              </p14:xfrm>
            </p:contentPart>
          </mc:Choice>
          <mc:Fallback>
            <p:pic>
              <p:nvPicPr>
                <p:cNvPr id="237" name="Freihand 236">
                  <a:extLst>
                    <a:ext uri="{FF2B5EF4-FFF2-40B4-BE49-F238E27FC236}">
                      <a16:creationId xmlns:a16="http://schemas.microsoft.com/office/drawing/2014/main" id="{1E8D5F17-560F-6169-9907-EB395A9E1D9C}"/>
                    </a:ext>
                  </a:extLst>
                </p:cNvPr>
                <p:cNvPicPr/>
                <p:nvPr/>
              </p:nvPicPr>
              <p:blipFill>
                <a:blip r:embed="rId412"/>
                <a:stretch>
                  <a:fillRect/>
                </a:stretch>
              </p:blipFill>
              <p:spPr>
                <a:xfrm>
                  <a:off x="3526822" y="6500422"/>
                  <a:ext cx="234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8" name="Freihand 237">
                  <a:extLst>
                    <a:ext uri="{FF2B5EF4-FFF2-40B4-BE49-F238E27FC236}">
                      <a16:creationId xmlns:a16="http://schemas.microsoft.com/office/drawing/2014/main" id="{C921F15C-2BB8-9EF3-58C8-DF3B4B59E809}"/>
                    </a:ext>
                  </a:extLst>
                </p14:cNvPr>
                <p14:cNvContentPartPr/>
                <p14:nvPr/>
              </p14:nvContentPartPr>
              <p14:xfrm>
                <a:off x="3769462" y="6420862"/>
                <a:ext cx="236520" cy="204480"/>
              </p14:xfrm>
            </p:contentPart>
          </mc:Choice>
          <mc:Fallback>
            <p:pic>
              <p:nvPicPr>
                <p:cNvPr id="238" name="Freihand 237">
                  <a:extLst>
                    <a:ext uri="{FF2B5EF4-FFF2-40B4-BE49-F238E27FC236}">
                      <a16:creationId xmlns:a16="http://schemas.microsoft.com/office/drawing/2014/main" id="{C921F15C-2BB8-9EF3-58C8-DF3B4B59E809}"/>
                    </a:ext>
                  </a:extLst>
                </p:cNvPr>
                <p:cNvPicPr/>
                <p:nvPr/>
              </p:nvPicPr>
              <p:blipFill>
                <a:blip r:embed="rId414"/>
                <a:stretch>
                  <a:fillRect/>
                </a:stretch>
              </p:blipFill>
              <p:spPr>
                <a:xfrm>
                  <a:off x="3760822" y="6411862"/>
                  <a:ext cx="2541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9" name="Freihand 238">
                  <a:extLst>
                    <a:ext uri="{FF2B5EF4-FFF2-40B4-BE49-F238E27FC236}">
                      <a16:creationId xmlns:a16="http://schemas.microsoft.com/office/drawing/2014/main" id="{434F6DD8-1CA7-30A2-2E41-03C7E2DD680D}"/>
                    </a:ext>
                  </a:extLst>
                </p14:cNvPr>
                <p14:cNvContentPartPr/>
                <p14:nvPr/>
              </p14:nvContentPartPr>
              <p14:xfrm>
                <a:off x="4045222" y="6402502"/>
                <a:ext cx="29880" cy="201240"/>
              </p14:xfrm>
            </p:contentPart>
          </mc:Choice>
          <mc:Fallback>
            <p:pic>
              <p:nvPicPr>
                <p:cNvPr id="239" name="Freihand 238">
                  <a:extLst>
                    <a:ext uri="{FF2B5EF4-FFF2-40B4-BE49-F238E27FC236}">
                      <a16:creationId xmlns:a16="http://schemas.microsoft.com/office/drawing/2014/main" id="{434F6DD8-1CA7-30A2-2E41-03C7E2DD680D}"/>
                    </a:ext>
                  </a:extLst>
                </p:cNvPr>
                <p:cNvPicPr/>
                <p:nvPr/>
              </p:nvPicPr>
              <p:blipFill>
                <a:blip r:embed="rId416"/>
                <a:stretch>
                  <a:fillRect/>
                </a:stretch>
              </p:blipFill>
              <p:spPr>
                <a:xfrm>
                  <a:off x="4036222" y="6393862"/>
                  <a:ext cx="47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0" name="Freihand 239">
                  <a:extLst>
                    <a:ext uri="{FF2B5EF4-FFF2-40B4-BE49-F238E27FC236}">
                      <a16:creationId xmlns:a16="http://schemas.microsoft.com/office/drawing/2014/main" id="{32BA77F7-354A-627B-FD80-AC2FECE08799}"/>
                    </a:ext>
                  </a:extLst>
                </p14:cNvPr>
                <p14:cNvContentPartPr/>
                <p14:nvPr/>
              </p14:nvContentPartPr>
              <p14:xfrm>
                <a:off x="4103182" y="6492142"/>
                <a:ext cx="157680" cy="96480"/>
              </p14:xfrm>
            </p:contentPart>
          </mc:Choice>
          <mc:Fallback>
            <p:pic>
              <p:nvPicPr>
                <p:cNvPr id="240" name="Freihand 239">
                  <a:extLst>
                    <a:ext uri="{FF2B5EF4-FFF2-40B4-BE49-F238E27FC236}">
                      <a16:creationId xmlns:a16="http://schemas.microsoft.com/office/drawing/2014/main" id="{32BA77F7-354A-627B-FD80-AC2FECE08799}"/>
                    </a:ext>
                  </a:extLst>
                </p:cNvPr>
                <p:cNvPicPr/>
                <p:nvPr/>
              </p:nvPicPr>
              <p:blipFill>
                <a:blip r:embed="rId418"/>
                <a:stretch>
                  <a:fillRect/>
                </a:stretch>
              </p:blipFill>
              <p:spPr>
                <a:xfrm>
                  <a:off x="4094182" y="6483142"/>
                  <a:ext cx="175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1" name="Freihand 240">
                  <a:extLst>
                    <a:ext uri="{FF2B5EF4-FFF2-40B4-BE49-F238E27FC236}">
                      <a16:creationId xmlns:a16="http://schemas.microsoft.com/office/drawing/2014/main" id="{704AFC8C-13FD-224F-FCAB-F20CAD777364}"/>
                    </a:ext>
                  </a:extLst>
                </p14:cNvPr>
                <p14:cNvContentPartPr/>
                <p14:nvPr/>
              </p14:nvContentPartPr>
              <p14:xfrm>
                <a:off x="3790342" y="6362902"/>
                <a:ext cx="635400" cy="220320"/>
              </p14:xfrm>
            </p:contentPart>
          </mc:Choice>
          <mc:Fallback>
            <p:pic>
              <p:nvPicPr>
                <p:cNvPr id="241" name="Freihand 240">
                  <a:extLst>
                    <a:ext uri="{FF2B5EF4-FFF2-40B4-BE49-F238E27FC236}">
                      <a16:creationId xmlns:a16="http://schemas.microsoft.com/office/drawing/2014/main" id="{704AFC8C-13FD-224F-FCAB-F20CAD777364}"/>
                    </a:ext>
                  </a:extLst>
                </p:cNvPr>
                <p:cNvPicPr/>
                <p:nvPr/>
              </p:nvPicPr>
              <p:blipFill>
                <a:blip r:embed="rId420"/>
                <a:stretch>
                  <a:fillRect/>
                </a:stretch>
              </p:blipFill>
              <p:spPr>
                <a:xfrm>
                  <a:off x="3781342" y="6353902"/>
                  <a:ext cx="653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2" name="Freihand 241">
                  <a:extLst>
                    <a:ext uri="{FF2B5EF4-FFF2-40B4-BE49-F238E27FC236}">
                      <a16:creationId xmlns:a16="http://schemas.microsoft.com/office/drawing/2014/main" id="{1B80272D-01B5-7B90-84C2-50DD6FEF1F5E}"/>
                    </a:ext>
                  </a:extLst>
                </p14:cNvPr>
                <p14:cNvContentPartPr/>
                <p14:nvPr/>
              </p14:nvContentPartPr>
              <p14:xfrm>
                <a:off x="4727782" y="6358222"/>
                <a:ext cx="158040" cy="206640"/>
              </p14:xfrm>
            </p:contentPart>
          </mc:Choice>
          <mc:Fallback>
            <p:pic>
              <p:nvPicPr>
                <p:cNvPr id="242" name="Freihand 241">
                  <a:extLst>
                    <a:ext uri="{FF2B5EF4-FFF2-40B4-BE49-F238E27FC236}">
                      <a16:creationId xmlns:a16="http://schemas.microsoft.com/office/drawing/2014/main" id="{1B80272D-01B5-7B90-84C2-50DD6FEF1F5E}"/>
                    </a:ext>
                  </a:extLst>
                </p:cNvPr>
                <p:cNvPicPr/>
                <p:nvPr/>
              </p:nvPicPr>
              <p:blipFill>
                <a:blip r:embed="rId422"/>
                <a:stretch>
                  <a:fillRect/>
                </a:stretch>
              </p:blipFill>
              <p:spPr>
                <a:xfrm>
                  <a:off x="4719142" y="6349582"/>
                  <a:ext cx="1756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3" name="Freihand 242">
                  <a:extLst>
                    <a:ext uri="{FF2B5EF4-FFF2-40B4-BE49-F238E27FC236}">
                      <a16:creationId xmlns:a16="http://schemas.microsoft.com/office/drawing/2014/main" id="{0AF1533B-0C0C-3915-5FE4-68F6D545267F}"/>
                    </a:ext>
                  </a:extLst>
                </p14:cNvPr>
                <p14:cNvContentPartPr/>
                <p14:nvPr/>
              </p14:nvContentPartPr>
              <p14:xfrm>
                <a:off x="4833262" y="6509782"/>
                <a:ext cx="91800" cy="27720"/>
              </p14:xfrm>
            </p:contentPart>
          </mc:Choice>
          <mc:Fallback>
            <p:pic>
              <p:nvPicPr>
                <p:cNvPr id="243" name="Freihand 242">
                  <a:extLst>
                    <a:ext uri="{FF2B5EF4-FFF2-40B4-BE49-F238E27FC236}">
                      <a16:creationId xmlns:a16="http://schemas.microsoft.com/office/drawing/2014/main" id="{0AF1533B-0C0C-3915-5FE4-68F6D545267F}"/>
                    </a:ext>
                  </a:extLst>
                </p:cNvPr>
                <p:cNvPicPr/>
                <p:nvPr/>
              </p:nvPicPr>
              <p:blipFill>
                <a:blip r:embed="rId424"/>
                <a:stretch>
                  <a:fillRect/>
                </a:stretch>
              </p:blipFill>
              <p:spPr>
                <a:xfrm>
                  <a:off x="4824262" y="6501142"/>
                  <a:ext cx="109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4" name="Freihand 243">
                  <a:extLst>
                    <a:ext uri="{FF2B5EF4-FFF2-40B4-BE49-F238E27FC236}">
                      <a16:creationId xmlns:a16="http://schemas.microsoft.com/office/drawing/2014/main" id="{D6998067-36D8-CC16-452C-0270870E6461}"/>
                    </a:ext>
                  </a:extLst>
                </p14:cNvPr>
                <p14:cNvContentPartPr/>
                <p14:nvPr/>
              </p14:nvContentPartPr>
              <p14:xfrm>
                <a:off x="4925062" y="6447142"/>
                <a:ext cx="343440" cy="103680"/>
              </p14:xfrm>
            </p:contentPart>
          </mc:Choice>
          <mc:Fallback>
            <p:pic>
              <p:nvPicPr>
                <p:cNvPr id="244" name="Freihand 243">
                  <a:extLst>
                    <a:ext uri="{FF2B5EF4-FFF2-40B4-BE49-F238E27FC236}">
                      <a16:creationId xmlns:a16="http://schemas.microsoft.com/office/drawing/2014/main" id="{D6998067-36D8-CC16-452C-0270870E6461}"/>
                    </a:ext>
                  </a:extLst>
                </p:cNvPr>
                <p:cNvPicPr/>
                <p:nvPr/>
              </p:nvPicPr>
              <p:blipFill>
                <a:blip r:embed="rId426"/>
                <a:stretch>
                  <a:fillRect/>
                </a:stretch>
              </p:blipFill>
              <p:spPr>
                <a:xfrm>
                  <a:off x="4916062" y="6438502"/>
                  <a:ext cx="361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5" name="Freihand 244">
                  <a:extLst>
                    <a:ext uri="{FF2B5EF4-FFF2-40B4-BE49-F238E27FC236}">
                      <a16:creationId xmlns:a16="http://schemas.microsoft.com/office/drawing/2014/main" id="{10BD204B-2ED4-ADC8-2F77-F6051EED3CC6}"/>
                    </a:ext>
                  </a:extLst>
                </p14:cNvPr>
                <p14:cNvContentPartPr/>
                <p14:nvPr/>
              </p14:nvContentPartPr>
              <p14:xfrm>
                <a:off x="5302702" y="6421942"/>
                <a:ext cx="111600" cy="240840"/>
              </p14:xfrm>
            </p:contentPart>
          </mc:Choice>
          <mc:Fallback>
            <p:pic>
              <p:nvPicPr>
                <p:cNvPr id="245" name="Freihand 244">
                  <a:extLst>
                    <a:ext uri="{FF2B5EF4-FFF2-40B4-BE49-F238E27FC236}">
                      <a16:creationId xmlns:a16="http://schemas.microsoft.com/office/drawing/2014/main" id="{10BD204B-2ED4-ADC8-2F77-F6051EED3CC6}"/>
                    </a:ext>
                  </a:extLst>
                </p:cNvPr>
                <p:cNvPicPr/>
                <p:nvPr/>
              </p:nvPicPr>
              <p:blipFill>
                <a:blip r:embed="rId428"/>
                <a:stretch>
                  <a:fillRect/>
                </a:stretch>
              </p:blipFill>
              <p:spPr>
                <a:xfrm>
                  <a:off x="5293702" y="6413302"/>
                  <a:ext cx="129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6" name="Freihand 245">
                  <a:extLst>
                    <a:ext uri="{FF2B5EF4-FFF2-40B4-BE49-F238E27FC236}">
                      <a16:creationId xmlns:a16="http://schemas.microsoft.com/office/drawing/2014/main" id="{5F4B7F76-2F3F-9BB4-0AFB-E033D8FF82E6}"/>
                    </a:ext>
                  </a:extLst>
                </p14:cNvPr>
                <p14:cNvContentPartPr/>
                <p14:nvPr/>
              </p14:nvContentPartPr>
              <p14:xfrm>
                <a:off x="5490982" y="6282982"/>
                <a:ext cx="367920" cy="270720"/>
              </p14:xfrm>
            </p:contentPart>
          </mc:Choice>
          <mc:Fallback>
            <p:pic>
              <p:nvPicPr>
                <p:cNvPr id="246" name="Freihand 245">
                  <a:extLst>
                    <a:ext uri="{FF2B5EF4-FFF2-40B4-BE49-F238E27FC236}">
                      <a16:creationId xmlns:a16="http://schemas.microsoft.com/office/drawing/2014/main" id="{5F4B7F76-2F3F-9BB4-0AFB-E033D8FF82E6}"/>
                    </a:ext>
                  </a:extLst>
                </p:cNvPr>
                <p:cNvPicPr/>
                <p:nvPr/>
              </p:nvPicPr>
              <p:blipFill>
                <a:blip r:embed="rId430"/>
                <a:stretch>
                  <a:fillRect/>
                </a:stretch>
              </p:blipFill>
              <p:spPr>
                <a:xfrm>
                  <a:off x="5482342" y="6274342"/>
                  <a:ext cx="3855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7" name="Freihand 246">
                  <a:extLst>
                    <a:ext uri="{FF2B5EF4-FFF2-40B4-BE49-F238E27FC236}">
                      <a16:creationId xmlns:a16="http://schemas.microsoft.com/office/drawing/2014/main" id="{91DE06F1-9B0B-086B-7341-5E77B4340DB6}"/>
                    </a:ext>
                  </a:extLst>
                </p14:cNvPr>
                <p14:cNvContentPartPr/>
                <p14:nvPr/>
              </p14:nvContentPartPr>
              <p14:xfrm>
                <a:off x="4902742" y="6326902"/>
                <a:ext cx="188280" cy="56160"/>
              </p14:xfrm>
            </p:contentPart>
          </mc:Choice>
          <mc:Fallback>
            <p:pic>
              <p:nvPicPr>
                <p:cNvPr id="247" name="Freihand 246">
                  <a:extLst>
                    <a:ext uri="{FF2B5EF4-FFF2-40B4-BE49-F238E27FC236}">
                      <a16:creationId xmlns:a16="http://schemas.microsoft.com/office/drawing/2014/main" id="{91DE06F1-9B0B-086B-7341-5E77B4340DB6}"/>
                    </a:ext>
                  </a:extLst>
                </p:cNvPr>
                <p:cNvPicPr/>
                <p:nvPr/>
              </p:nvPicPr>
              <p:blipFill>
                <a:blip r:embed="rId432"/>
                <a:stretch>
                  <a:fillRect/>
                </a:stretch>
              </p:blipFill>
              <p:spPr>
                <a:xfrm>
                  <a:off x="4894102" y="6317902"/>
                  <a:ext cx="205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9" name="Freihand 248">
                  <a:extLst>
                    <a:ext uri="{FF2B5EF4-FFF2-40B4-BE49-F238E27FC236}">
                      <a16:creationId xmlns:a16="http://schemas.microsoft.com/office/drawing/2014/main" id="{63A09671-9E2E-AE80-7BEE-B7524D29B327}"/>
                    </a:ext>
                  </a:extLst>
                </p14:cNvPr>
                <p14:cNvContentPartPr/>
                <p14:nvPr/>
              </p14:nvContentPartPr>
              <p14:xfrm>
                <a:off x="6014062" y="6234382"/>
                <a:ext cx="5040" cy="116280"/>
              </p14:xfrm>
            </p:contentPart>
          </mc:Choice>
          <mc:Fallback>
            <p:pic>
              <p:nvPicPr>
                <p:cNvPr id="249" name="Freihand 248">
                  <a:extLst>
                    <a:ext uri="{FF2B5EF4-FFF2-40B4-BE49-F238E27FC236}">
                      <a16:creationId xmlns:a16="http://schemas.microsoft.com/office/drawing/2014/main" id="{63A09671-9E2E-AE80-7BEE-B7524D29B327}"/>
                    </a:ext>
                  </a:extLst>
                </p:cNvPr>
                <p:cNvPicPr/>
                <p:nvPr/>
              </p:nvPicPr>
              <p:blipFill>
                <a:blip r:embed="rId434"/>
                <a:stretch>
                  <a:fillRect/>
                </a:stretch>
              </p:blipFill>
              <p:spPr>
                <a:xfrm>
                  <a:off x="6005422" y="6225742"/>
                  <a:ext cx="22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0" name="Freihand 249">
                  <a:extLst>
                    <a:ext uri="{FF2B5EF4-FFF2-40B4-BE49-F238E27FC236}">
                      <a16:creationId xmlns:a16="http://schemas.microsoft.com/office/drawing/2014/main" id="{E06EF88B-761B-823C-3FF1-79D201059650}"/>
                    </a:ext>
                  </a:extLst>
                </p14:cNvPr>
                <p14:cNvContentPartPr/>
                <p14:nvPr/>
              </p14:nvContentPartPr>
              <p14:xfrm>
                <a:off x="6041062" y="6467302"/>
                <a:ext cx="2880" cy="23040"/>
              </p14:xfrm>
            </p:contentPart>
          </mc:Choice>
          <mc:Fallback>
            <p:pic>
              <p:nvPicPr>
                <p:cNvPr id="250" name="Freihand 249">
                  <a:extLst>
                    <a:ext uri="{FF2B5EF4-FFF2-40B4-BE49-F238E27FC236}">
                      <a16:creationId xmlns:a16="http://schemas.microsoft.com/office/drawing/2014/main" id="{E06EF88B-761B-823C-3FF1-79D201059650}"/>
                    </a:ext>
                  </a:extLst>
                </p:cNvPr>
                <p:cNvPicPr/>
                <p:nvPr/>
              </p:nvPicPr>
              <p:blipFill>
                <a:blip r:embed="rId436"/>
                <a:stretch>
                  <a:fillRect/>
                </a:stretch>
              </p:blipFill>
              <p:spPr>
                <a:xfrm>
                  <a:off x="6032062" y="6458302"/>
                  <a:ext cx="20520" cy="40680"/>
                </a:xfrm>
                <a:prstGeom prst="rect">
                  <a:avLst/>
                </a:prstGeom>
              </p:spPr>
            </p:pic>
          </mc:Fallback>
        </mc:AlternateContent>
      </p:grpSp>
      <p:grpSp>
        <p:nvGrpSpPr>
          <p:cNvPr id="254" name="Gruppieren 253">
            <a:extLst>
              <a:ext uri="{FF2B5EF4-FFF2-40B4-BE49-F238E27FC236}">
                <a16:creationId xmlns:a16="http://schemas.microsoft.com/office/drawing/2014/main" id="{3396D828-E054-B8F5-7D7D-E5CBB10C2807}"/>
              </a:ext>
            </a:extLst>
          </p:cNvPr>
          <p:cNvGrpSpPr/>
          <p:nvPr/>
        </p:nvGrpSpPr>
        <p:grpSpPr>
          <a:xfrm>
            <a:off x="3276982" y="191422"/>
            <a:ext cx="4612680" cy="606600"/>
            <a:chOff x="3276982" y="191422"/>
            <a:chExt cx="4612680" cy="606600"/>
          </a:xfrm>
        </p:grpSpPr>
        <mc:AlternateContent xmlns:mc="http://schemas.openxmlformats.org/markup-compatibility/2006">
          <mc:Choice xmlns:p14="http://schemas.microsoft.com/office/powerpoint/2010/main" Requires="p14">
            <p:contentPart p14:bwMode="auto" r:id="rId437">
              <p14:nvContentPartPr>
                <p14:cNvPr id="252" name="Freihand 251">
                  <a:extLst>
                    <a:ext uri="{FF2B5EF4-FFF2-40B4-BE49-F238E27FC236}">
                      <a16:creationId xmlns:a16="http://schemas.microsoft.com/office/drawing/2014/main" id="{1F7211BC-5E93-AEF1-CCC7-00E7517FCDB8}"/>
                    </a:ext>
                  </a:extLst>
                </p14:cNvPr>
                <p14:cNvContentPartPr/>
                <p14:nvPr/>
              </p14:nvContentPartPr>
              <p14:xfrm>
                <a:off x="3276982" y="216622"/>
                <a:ext cx="4612680" cy="581400"/>
              </p14:xfrm>
            </p:contentPart>
          </mc:Choice>
          <mc:Fallback>
            <p:pic>
              <p:nvPicPr>
                <p:cNvPr id="252" name="Freihand 251">
                  <a:extLst>
                    <a:ext uri="{FF2B5EF4-FFF2-40B4-BE49-F238E27FC236}">
                      <a16:creationId xmlns:a16="http://schemas.microsoft.com/office/drawing/2014/main" id="{1F7211BC-5E93-AEF1-CCC7-00E7517FCDB8}"/>
                    </a:ext>
                  </a:extLst>
                </p:cNvPr>
                <p:cNvPicPr/>
                <p:nvPr/>
              </p:nvPicPr>
              <p:blipFill>
                <a:blip r:embed="rId438"/>
                <a:stretch>
                  <a:fillRect/>
                </a:stretch>
              </p:blipFill>
              <p:spPr>
                <a:xfrm>
                  <a:off x="3267982" y="207982"/>
                  <a:ext cx="463032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3" name="Freihand 252">
                  <a:extLst>
                    <a:ext uri="{FF2B5EF4-FFF2-40B4-BE49-F238E27FC236}">
                      <a16:creationId xmlns:a16="http://schemas.microsoft.com/office/drawing/2014/main" id="{0C737C9C-4FB1-10CC-EA92-E467A3180593}"/>
                    </a:ext>
                  </a:extLst>
                </p14:cNvPr>
                <p14:cNvContentPartPr/>
                <p14:nvPr/>
              </p14:nvContentPartPr>
              <p14:xfrm>
                <a:off x="3428182" y="191422"/>
                <a:ext cx="2319840" cy="549360"/>
              </p14:xfrm>
            </p:contentPart>
          </mc:Choice>
          <mc:Fallback>
            <p:pic>
              <p:nvPicPr>
                <p:cNvPr id="253" name="Freihand 252">
                  <a:extLst>
                    <a:ext uri="{FF2B5EF4-FFF2-40B4-BE49-F238E27FC236}">
                      <a16:creationId xmlns:a16="http://schemas.microsoft.com/office/drawing/2014/main" id="{0C737C9C-4FB1-10CC-EA92-E467A3180593}"/>
                    </a:ext>
                  </a:extLst>
                </p:cNvPr>
                <p:cNvPicPr/>
                <p:nvPr/>
              </p:nvPicPr>
              <p:blipFill>
                <a:blip r:embed="rId440"/>
                <a:stretch>
                  <a:fillRect/>
                </a:stretch>
              </p:blipFill>
              <p:spPr>
                <a:xfrm>
                  <a:off x="3419182" y="182782"/>
                  <a:ext cx="2337480" cy="567000"/>
                </a:xfrm>
                <a:prstGeom prst="rect">
                  <a:avLst/>
                </a:prstGeom>
              </p:spPr>
            </p:pic>
          </mc:Fallback>
        </mc:AlternateContent>
      </p:grpSp>
    </p:spTree>
    <p:extLst>
      <p:ext uri="{BB962C8B-B14F-4D97-AF65-F5344CB8AC3E}">
        <p14:creationId xmlns:p14="http://schemas.microsoft.com/office/powerpoint/2010/main" val="230770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 bis 1990 Bundesrepublik Deutschland, ab 2018 Bevölkerungsvorausberechnung Variante G1-L1-W2, eigene Berechnung</a:t>
            </a: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1" y="681427"/>
            <a:ext cx="8970677" cy="5391950"/>
          </a:xfrm>
          <a:prstGeom prst="rect">
            <a:avLst/>
          </a:prstGeom>
        </p:spPr>
      </p:pic>
      <p:sp>
        <p:nvSpPr>
          <p:cNvPr id="8" name="Rechteck 7">
            <a:extLst>
              <a:ext uri="{FF2B5EF4-FFF2-40B4-BE49-F238E27FC236}">
                <a16:creationId xmlns:a16="http://schemas.microsoft.com/office/drawing/2014/main" id="{DAFF5C02-CFC3-4DF8-9007-9BE54B7A20A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7" name="Freihand 16">
                <a:extLst>
                  <a:ext uri="{FF2B5EF4-FFF2-40B4-BE49-F238E27FC236}">
                    <a16:creationId xmlns:a16="http://schemas.microsoft.com/office/drawing/2014/main" id="{00E38F73-AE49-A282-1482-DC35C1EF7856}"/>
                  </a:ext>
                </a:extLst>
              </p14:cNvPr>
              <p14:cNvContentPartPr/>
              <p14:nvPr/>
            </p14:nvContentPartPr>
            <p14:xfrm>
              <a:off x="1313542" y="3931102"/>
              <a:ext cx="50040" cy="266760"/>
            </p14:xfrm>
          </p:contentPart>
        </mc:Choice>
        <mc:Fallback>
          <p:pic>
            <p:nvPicPr>
              <p:cNvPr id="17" name="Freihand 16">
                <a:extLst>
                  <a:ext uri="{FF2B5EF4-FFF2-40B4-BE49-F238E27FC236}">
                    <a16:creationId xmlns:a16="http://schemas.microsoft.com/office/drawing/2014/main" id="{00E38F73-AE49-A282-1482-DC35C1EF7856}"/>
                  </a:ext>
                </a:extLst>
              </p:cNvPr>
              <p:cNvPicPr/>
              <p:nvPr/>
            </p:nvPicPr>
            <p:blipFill>
              <a:blip r:embed="rId5"/>
              <a:stretch>
                <a:fillRect/>
              </a:stretch>
            </p:blipFill>
            <p:spPr>
              <a:xfrm>
                <a:off x="1304902" y="3922102"/>
                <a:ext cx="676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Freihand 17">
                <a:extLst>
                  <a:ext uri="{FF2B5EF4-FFF2-40B4-BE49-F238E27FC236}">
                    <a16:creationId xmlns:a16="http://schemas.microsoft.com/office/drawing/2014/main" id="{BF07EF33-E816-F536-9F71-D1FDDBA9971C}"/>
                  </a:ext>
                </a:extLst>
              </p14:cNvPr>
              <p14:cNvContentPartPr/>
              <p14:nvPr/>
            </p14:nvContentPartPr>
            <p14:xfrm>
              <a:off x="5581702" y="2205622"/>
              <a:ext cx="50760" cy="187560"/>
            </p14:xfrm>
          </p:contentPart>
        </mc:Choice>
        <mc:Fallback>
          <p:pic>
            <p:nvPicPr>
              <p:cNvPr id="18" name="Freihand 17">
                <a:extLst>
                  <a:ext uri="{FF2B5EF4-FFF2-40B4-BE49-F238E27FC236}">
                    <a16:creationId xmlns:a16="http://schemas.microsoft.com/office/drawing/2014/main" id="{BF07EF33-E816-F536-9F71-D1FDDBA9971C}"/>
                  </a:ext>
                </a:extLst>
              </p:cNvPr>
              <p:cNvPicPr/>
              <p:nvPr/>
            </p:nvPicPr>
            <p:blipFill>
              <a:blip r:embed="rId7"/>
              <a:stretch>
                <a:fillRect/>
              </a:stretch>
            </p:blipFill>
            <p:spPr>
              <a:xfrm>
                <a:off x="5572702" y="2196622"/>
                <a:ext cx="68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a:extLst>
                  <a:ext uri="{FF2B5EF4-FFF2-40B4-BE49-F238E27FC236}">
                    <a16:creationId xmlns:a16="http://schemas.microsoft.com/office/drawing/2014/main" id="{9C89A46E-8AB3-01C0-1E7E-3342DCCE9343}"/>
                  </a:ext>
                </a:extLst>
              </p14:cNvPr>
              <p14:cNvContentPartPr/>
              <p14:nvPr/>
            </p14:nvContentPartPr>
            <p14:xfrm>
              <a:off x="5280382" y="2063782"/>
              <a:ext cx="463320" cy="500760"/>
            </p14:xfrm>
          </p:contentPart>
        </mc:Choice>
        <mc:Fallback>
          <p:pic>
            <p:nvPicPr>
              <p:cNvPr id="20" name="Freihand 19">
                <a:extLst>
                  <a:ext uri="{FF2B5EF4-FFF2-40B4-BE49-F238E27FC236}">
                    <a16:creationId xmlns:a16="http://schemas.microsoft.com/office/drawing/2014/main" id="{9C89A46E-8AB3-01C0-1E7E-3342DCCE9343}"/>
                  </a:ext>
                </a:extLst>
              </p:cNvPr>
              <p:cNvPicPr/>
              <p:nvPr/>
            </p:nvPicPr>
            <p:blipFill>
              <a:blip r:embed="rId9"/>
              <a:stretch>
                <a:fillRect/>
              </a:stretch>
            </p:blipFill>
            <p:spPr>
              <a:xfrm>
                <a:off x="5271742" y="2054782"/>
                <a:ext cx="48096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9" name="Freihand 78">
                <a:extLst>
                  <a:ext uri="{FF2B5EF4-FFF2-40B4-BE49-F238E27FC236}">
                    <a16:creationId xmlns:a16="http://schemas.microsoft.com/office/drawing/2014/main" id="{13EE829D-43C4-3E4E-635B-3E820C5AFD76}"/>
                  </a:ext>
                </a:extLst>
              </p14:cNvPr>
              <p14:cNvContentPartPr/>
              <p14:nvPr/>
            </p14:nvContentPartPr>
            <p14:xfrm>
              <a:off x="11265022" y="1961182"/>
              <a:ext cx="56880" cy="155160"/>
            </p14:xfrm>
          </p:contentPart>
        </mc:Choice>
        <mc:Fallback>
          <p:pic>
            <p:nvPicPr>
              <p:cNvPr id="79" name="Freihand 78">
                <a:extLst>
                  <a:ext uri="{FF2B5EF4-FFF2-40B4-BE49-F238E27FC236}">
                    <a16:creationId xmlns:a16="http://schemas.microsoft.com/office/drawing/2014/main" id="{13EE829D-43C4-3E4E-635B-3E820C5AFD76}"/>
                  </a:ext>
                </a:extLst>
              </p:cNvPr>
              <p:cNvPicPr/>
              <p:nvPr/>
            </p:nvPicPr>
            <p:blipFill>
              <a:blip r:embed="rId11"/>
              <a:stretch>
                <a:fillRect/>
              </a:stretch>
            </p:blipFill>
            <p:spPr>
              <a:xfrm>
                <a:off x="11256382" y="1952542"/>
                <a:ext cx="74520" cy="172800"/>
              </a:xfrm>
              <a:prstGeom prst="rect">
                <a:avLst/>
              </a:prstGeom>
            </p:spPr>
          </p:pic>
        </mc:Fallback>
      </mc:AlternateContent>
      <p:grpSp>
        <p:nvGrpSpPr>
          <p:cNvPr id="132" name="Gruppieren 131">
            <a:extLst>
              <a:ext uri="{FF2B5EF4-FFF2-40B4-BE49-F238E27FC236}">
                <a16:creationId xmlns:a16="http://schemas.microsoft.com/office/drawing/2014/main" id="{F891B814-E61D-2F25-7FD5-727F5E32A585}"/>
              </a:ext>
            </a:extLst>
          </p:cNvPr>
          <p:cNvGrpSpPr/>
          <p:nvPr/>
        </p:nvGrpSpPr>
        <p:grpSpPr>
          <a:xfrm>
            <a:off x="9202582" y="586702"/>
            <a:ext cx="2790360" cy="2993040"/>
            <a:chOff x="9202582" y="586702"/>
            <a:chExt cx="2790360" cy="2993040"/>
          </a:xfrm>
        </p:grpSpPr>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B842444C-FE22-58F6-E5D9-EB463FE7B3FD}"/>
                    </a:ext>
                  </a:extLst>
                </p14:cNvPr>
                <p14:cNvContentPartPr/>
                <p14:nvPr/>
              </p14:nvContentPartPr>
              <p14:xfrm>
                <a:off x="9327142" y="726742"/>
                <a:ext cx="105120" cy="222120"/>
              </p14:xfrm>
            </p:contentPart>
          </mc:Choice>
          <mc:Fallback>
            <p:pic>
              <p:nvPicPr>
                <p:cNvPr id="22" name="Freihand 21">
                  <a:extLst>
                    <a:ext uri="{FF2B5EF4-FFF2-40B4-BE49-F238E27FC236}">
                      <a16:creationId xmlns:a16="http://schemas.microsoft.com/office/drawing/2014/main" id="{B842444C-FE22-58F6-E5D9-EB463FE7B3FD}"/>
                    </a:ext>
                  </a:extLst>
                </p:cNvPr>
                <p:cNvPicPr/>
                <p:nvPr/>
              </p:nvPicPr>
              <p:blipFill>
                <a:blip r:embed="rId13"/>
                <a:stretch>
                  <a:fillRect/>
                </a:stretch>
              </p:blipFill>
              <p:spPr>
                <a:xfrm>
                  <a:off x="9318502" y="717742"/>
                  <a:ext cx="122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5443F5B0-F33F-3A9D-DDF0-B0055FC8115F}"/>
                    </a:ext>
                  </a:extLst>
                </p14:cNvPr>
                <p14:cNvContentPartPr/>
                <p14:nvPr/>
              </p14:nvContentPartPr>
              <p14:xfrm>
                <a:off x="9481222" y="876862"/>
                <a:ext cx="131040" cy="70560"/>
              </p14:xfrm>
            </p:contentPart>
          </mc:Choice>
          <mc:Fallback>
            <p:pic>
              <p:nvPicPr>
                <p:cNvPr id="23" name="Freihand 22">
                  <a:extLst>
                    <a:ext uri="{FF2B5EF4-FFF2-40B4-BE49-F238E27FC236}">
                      <a16:creationId xmlns:a16="http://schemas.microsoft.com/office/drawing/2014/main" id="{5443F5B0-F33F-3A9D-DDF0-B0055FC8115F}"/>
                    </a:ext>
                  </a:extLst>
                </p:cNvPr>
                <p:cNvPicPr/>
                <p:nvPr/>
              </p:nvPicPr>
              <p:blipFill>
                <a:blip r:embed="rId15"/>
                <a:stretch>
                  <a:fillRect/>
                </a:stretch>
              </p:blipFill>
              <p:spPr>
                <a:xfrm>
                  <a:off x="9472222" y="867862"/>
                  <a:ext cx="148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E8B1048A-3015-E89F-A7A6-E68C343C0B01}"/>
                    </a:ext>
                  </a:extLst>
                </p14:cNvPr>
                <p14:cNvContentPartPr/>
                <p14:nvPr/>
              </p14:nvContentPartPr>
              <p14:xfrm>
                <a:off x="9836182" y="737902"/>
                <a:ext cx="27360" cy="175680"/>
              </p14:xfrm>
            </p:contentPart>
          </mc:Choice>
          <mc:Fallback>
            <p:pic>
              <p:nvPicPr>
                <p:cNvPr id="24" name="Freihand 23">
                  <a:extLst>
                    <a:ext uri="{FF2B5EF4-FFF2-40B4-BE49-F238E27FC236}">
                      <a16:creationId xmlns:a16="http://schemas.microsoft.com/office/drawing/2014/main" id="{E8B1048A-3015-E89F-A7A6-E68C343C0B01}"/>
                    </a:ext>
                  </a:extLst>
                </p:cNvPr>
                <p:cNvPicPr/>
                <p:nvPr/>
              </p:nvPicPr>
              <p:blipFill>
                <a:blip r:embed="rId17"/>
                <a:stretch>
                  <a:fillRect/>
                </a:stretch>
              </p:blipFill>
              <p:spPr>
                <a:xfrm>
                  <a:off x="9827182" y="728902"/>
                  <a:ext cx="45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45987746-3C28-C8A0-AD43-DA1D31F1DF3C}"/>
                    </a:ext>
                  </a:extLst>
                </p14:cNvPr>
                <p14:cNvContentPartPr/>
                <p14:nvPr/>
              </p14:nvContentPartPr>
              <p14:xfrm>
                <a:off x="9744742" y="719542"/>
                <a:ext cx="190080" cy="227880"/>
              </p14:xfrm>
            </p:contentPart>
          </mc:Choice>
          <mc:Fallback>
            <p:pic>
              <p:nvPicPr>
                <p:cNvPr id="25" name="Freihand 24">
                  <a:extLst>
                    <a:ext uri="{FF2B5EF4-FFF2-40B4-BE49-F238E27FC236}">
                      <a16:creationId xmlns:a16="http://schemas.microsoft.com/office/drawing/2014/main" id="{45987746-3C28-C8A0-AD43-DA1D31F1DF3C}"/>
                    </a:ext>
                  </a:extLst>
                </p:cNvPr>
                <p:cNvPicPr/>
                <p:nvPr/>
              </p:nvPicPr>
              <p:blipFill>
                <a:blip r:embed="rId19"/>
                <a:stretch>
                  <a:fillRect/>
                </a:stretch>
              </p:blipFill>
              <p:spPr>
                <a:xfrm>
                  <a:off x="9736102" y="710542"/>
                  <a:ext cx="207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8277DB3D-B199-D3D7-23AB-51B7073D4089}"/>
                    </a:ext>
                  </a:extLst>
                </p14:cNvPr>
                <p14:cNvContentPartPr/>
                <p14:nvPr/>
              </p14:nvContentPartPr>
              <p14:xfrm>
                <a:off x="10021222" y="785422"/>
                <a:ext cx="284400" cy="139680"/>
              </p14:xfrm>
            </p:contentPart>
          </mc:Choice>
          <mc:Fallback>
            <p:pic>
              <p:nvPicPr>
                <p:cNvPr id="26" name="Freihand 25">
                  <a:extLst>
                    <a:ext uri="{FF2B5EF4-FFF2-40B4-BE49-F238E27FC236}">
                      <a16:creationId xmlns:a16="http://schemas.microsoft.com/office/drawing/2014/main" id="{8277DB3D-B199-D3D7-23AB-51B7073D4089}"/>
                    </a:ext>
                  </a:extLst>
                </p:cNvPr>
                <p:cNvPicPr/>
                <p:nvPr/>
              </p:nvPicPr>
              <p:blipFill>
                <a:blip r:embed="rId21"/>
                <a:stretch>
                  <a:fillRect/>
                </a:stretch>
              </p:blipFill>
              <p:spPr>
                <a:xfrm>
                  <a:off x="10012222" y="776422"/>
                  <a:ext cx="302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F4FBBB3F-1AD4-E879-E6A3-DE72EBE150AF}"/>
                    </a:ext>
                  </a:extLst>
                </p14:cNvPr>
                <p14:cNvContentPartPr/>
                <p14:nvPr/>
              </p14:nvContentPartPr>
              <p14:xfrm>
                <a:off x="10300942" y="663022"/>
                <a:ext cx="96840" cy="240120"/>
              </p14:xfrm>
            </p:contentPart>
          </mc:Choice>
          <mc:Fallback>
            <p:pic>
              <p:nvPicPr>
                <p:cNvPr id="27" name="Freihand 26">
                  <a:extLst>
                    <a:ext uri="{FF2B5EF4-FFF2-40B4-BE49-F238E27FC236}">
                      <a16:creationId xmlns:a16="http://schemas.microsoft.com/office/drawing/2014/main" id="{F4FBBB3F-1AD4-E879-E6A3-DE72EBE150AF}"/>
                    </a:ext>
                  </a:extLst>
                </p:cNvPr>
                <p:cNvPicPr/>
                <p:nvPr/>
              </p:nvPicPr>
              <p:blipFill>
                <a:blip r:embed="rId23"/>
                <a:stretch>
                  <a:fillRect/>
                </a:stretch>
              </p:blipFill>
              <p:spPr>
                <a:xfrm>
                  <a:off x="10292302" y="654022"/>
                  <a:ext cx="1144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8BDD002E-7EED-25F3-6680-4006216B2A7D}"/>
                    </a:ext>
                  </a:extLst>
                </p14:cNvPr>
                <p14:cNvContentPartPr/>
                <p14:nvPr/>
              </p14:nvContentPartPr>
              <p14:xfrm>
                <a:off x="10389502" y="753742"/>
                <a:ext cx="141480" cy="131760"/>
              </p14:xfrm>
            </p:contentPart>
          </mc:Choice>
          <mc:Fallback>
            <p:pic>
              <p:nvPicPr>
                <p:cNvPr id="28" name="Freihand 27">
                  <a:extLst>
                    <a:ext uri="{FF2B5EF4-FFF2-40B4-BE49-F238E27FC236}">
                      <a16:creationId xmlns:a16="http://schemas.microsoft.com/office/drawing/2014/main" id="{8BDD002E-7EED-25F3-6680-4006216B2A7D}"/>
                    </a:ext>
                  </a:extLst>
                </p:cNvPr>
                <p:cNvPicPr/>
                <p:nvPr/>
              </p:nvPicPr>
              <p:blipFill>
                <a:blip r:embed="rId25"/>
                <a:stretch>
                  <a:fillRect/>
                </a:stretch>
              </p:blipFill>
              <p:spPr>
                <a:xfrm>
                  <a:off x="10380502" y="745102"/>
                  <a:ext cx="159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Freihand 28">
                  <a:extLst>
                    <a:ext uri="{FF2B5EF4-FFF2-40B4-BE49-F238E27FC236}">
                      <a16:creationId xmlns:a16="http://schemas.microsoft.com/office/drawing/2014/main" id="{6DC57A09-F6A9-680E-7FF9-97369A3C2FC7}"/>
                    </a:ext>
                  </a:extLst>
                </p14:cNvPr>
                <p14:cNvContentPartPr/>
                <p14:nvPr/>
              </p14:nvContentPartPr>
              <p14:xfrm>
                <a:off x="10577422" y="665902"/>
                <a:ext cx="180000" cy="196920"/>
              </p14:xfrm>
            </p:contentPart>
          </mc:Choice>
          <mc:Fallback>
            <p:pic>
              <p:nvPicPr>
                <p:cNvPr id="29" name="Freihand 28">
                  <a:extLst>
                    <a:ext uri="{FF2B5EF4-FFF2-40B4-BE49-F238E27FC236}">
                      <a16:creationId xmlns:a16="http://schemas.microsoft.com/office/drawing/2014/main" id="{6DC57A09-F6A9-680E-7FF9-97369A3C2FC7}"/>
                    </a:ext>
                  </a:extLst>
                </p:cNvPr>
                <p:cNvPicPr/>
                <p:nvPr/>
              </p:nvPicPr>
              <p:blipFill>
                <a:blip r:embed="rId27"/>
                <a:stretch>
                  <a:fillRect/>
                </a:stretch>
              </p:blipFill>
              <p:spPr>
                <a:xfrm>
                  <a:off x="10568782" y="657262"/>
                  <a:ext cx="197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92571B24-8B72-0081-77AF-FE2CC6BD0C44}"/>
                    </a:ext>
                  </a:extLst>
                </p14:cNvPr>
                <p14:cNvContentPartPr/>
                <p14:nvPr/>
              </p14:nvContentPartPr>
              <p14:xfrm>
                <a:off x="10808902" y="586702"/>
                <a:ext cx="35280" cy="243000"/>
              </p14:xfrm>
            </p:contentPart>
          </mc:Choice>
          <mc:Fallback>
            <p:pic>
              <p:nvPicPr>
                <p:cNvPr id="30" name="Freihand 29">
                  <a:extLst>
                    <a:ext uri="{FF2B5EF4-FFF2-40B4-BE49-F238E27FC236}">
                      <a16:creationId xmlns:a16="http://schemas.microsoft.com/office/drawing/2014/main" id="{92571B24-8B72-0081-77AF-FE2CC6BD0C44}"/>
                    </a:ext>
                  </a:extLst>
                </p:cNvPr>
                <p:cNvPicPr/>
                <p:nvPr/>
              </p:nvPicPr>
              <p:blipFill>
                <a:blip r:embed="rId29"/>
                <a:stretch>
                  <a:fillRect/>
                </a:stretch>
              </p:blipFill>
              <p:spPr>
                <a:xfrm>
                  <a:off x="10799902" y="577702"/>
                  <a:ext cx="529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Freihand 30">
                  <a:extLst>
                    <a:ext uri="{FF2B5EF4-FFF2-40B4-BE49-F238E27FC236}">
                      <a16:creationId xmlns:a16="http://schemas.microsoft.com/office/drawing/2014/main" id="{ABD2A0D5-3680-CE57-6CB5-113DD1DA9587}"/>
                    </a:ext>
                  </a:extLst>
                </p14:cNvPr>
                <p14:cNvContentPartPr/>
                <p14:nvPr/>
              </p14:nvContentPartPr>
              <p14:xfrm>
                <a:off x="10876582" y="684982"/>
                <a:ext cx="521640" cy="150840"/>
              </p14:xfrm>
            </p:contentPart>
          </mc:Choice>
          <mc:Fallback>
            <p:pic>
              <p:nvPicPr>
                <p:cNvPr id="31" name="Freihand 30">
                  <a:extLst>
                    <a:ext uri="{FF2B5EF4-FFF2-40B4-BE49-F238E27FC236}">
                      <a16:creationId xmlns:a16="http://schemas.microsoft.com/office/drawing/2014/main" id="{ABD2A0D5-3680-CE57-6CB5-113DD1DA9587}"/>
                    </a:ext>
                  </a:extLst>
                </p:cNvPr>
                <p:cNvPicPr/>
                <p:nvPr/>
              </p:nvPicPr>
              <p:blipFill>
                <a:blip r:embed="rId31"/>
                <a:stretch>
                  <a:fillRect/>
                </a:stretch>
              </p:blipFill>
              <p:spPr>
                <a:xfrm>
                  <a:off x="10867942" y="676342"/>
                  <a:ext cx="539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A0F78747-294F-171F-C401-032F9A9E3CF7}"/>
                    </a:ext>
                  </a:extLst>
                </p14:cNvPr>
                <p14:cNvContentPartPr/>
                <p14:nvPr/>
              </p14:nvContentPartPr>
              <p14:xfrm>
                <a:off x="9356302" y="1140742"/>
                <a:ext cx="105480" cy="239760"/>
              </p14:xfrm>
            </p:contentPart>
          </mc:Choice>
          <mc:Fallback>
            <p:pic>
              <p:nvPicPr>
                <p:cNvPr id="33" name="Freihand 32">
                  <a:extLst>
                    <a:ext uri="{FF2B5EF4-FFF2-40B4-BE49-F238E27FC236}">
                      <a16:creationId xmlns:a16="http://schemas.microsoft.com/office/drawing/2014/main" id="{A0F78747-294F-171F-C401-032F9A9E3CF7}"/>
                    </a:ext>
                  </a:extLst>
                </p:cNvPr>
                <p:cNvPicPr/>
                <p:nvPr/>
              </p:nvPicPr>
              <p:blipFill>
                <a:blip r:embed="rId33"/>
                <a:stretch>
                  <a:fillRect/>
                </a:stretch>
              </p:blipFill>
              <p:spPr>
                <a:xfrm>
                  <a:off x="9347662" y="1132102"/>
                  <a:ext cx="123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ED54946A-BE32-CE40-ED4F-0256B0A6C9CE}"/>
                    </a:ext>
                  </a:extLst>
                </p14:cNvPr>
                <p14:cNvContentPartPr/>
                <p14:nvPr/>
              </p14:nvContentPartPr>
              <p14:xfrm>
                <a:off x="9413182" y="1242622"/>
                <a:ext cx="155160" cy="135720"/>
              </p14:xfrm>
            </p:contentPart>
          </mc:Choice>
          <mc:Fallback>
            <p:pic>
              <p:nvPicPr>
                <p:cNvPr id="34" name="Freihand 33">
                  <a:extLst>
                    <a:ext uri="{FF2B5EF4-FFF2-40B4-BE49-F238E27FC236}">
                      <a16:creationId xmlns:a16="http://schemas.microsoft.com/office/drawing/2014/main" id="{ED54946A-BE32-CE40-ED4F-0256B0A6C9CE}"/>
                    </a:ext>
                  </a:extLst>
                </p:cNvPr>
                <p:cNvPicPr/>
                <p:nvPr/>
              </p:nvPicPr>
              <p:blipFill>
                <a:blip r:embed="rId35"/>
                <a:stretch>
                  <a:fillRect/>
                </a:stretch>
              </p:blipFill>
              <p:spPr>
                <a:xfrm>
                  <a:off x="9404182" y="1233622"/>
                  <a:ext cx="172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536D2F35-60B0-686B-B43E-D2336F5DD774}"/>
                    </a:ext>
                  </a:extLst>
                </p14:cNvPr>
                <p14:cNvContentPartPr/>
                <p14:nvPr/>
              </p14:nvContentPartPr>
              <p14:xfrm>
                <a:off x="9571942" y="1148662"/>
                <a:ext cx="15840" cy="7920"/>
              </p14:xfrm>
            </p:contentPart>
          </mc:Choice>
          <mc:Fallback>
            <p:pic>
              <p:nvPicPr>
                <p:cNvPr id="35" name="Freihand 34">
                  <a:extLst>
                    <a:ext uri="{FF2B5EF4-FFF2-40B4-BE49-F238E27FC236}">
                      <a16:creationId xmlns:a16="http://schemas.microsoft.com/office/drawing/2014/main" id="{536D2F35-60B0-686B-B43E-D2336F5DD774}"/>
                    </a:ext>
                  </a:extLst>
                </p:cNvPr>
                <p:cNvPicPr/>
                <p:nvPr/>
              </p:nvPicPr>
              <p:blipFill>
                <a:blip r:embed="rId37"/>
                <a:stretch>
                  <a:fillRect/>
                </a:stretch>
              </p:blipFill>
              <p:spPr>
                <a:xfrm>
                  <a:off x="9562942" y="1139662"/>
                  <a:ext cx="33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A7D29C7E-D91E-C75F-3B94-1F0EB47E0EF2}"/>
                    </a:ext>
                  </a:extLst>
                </p14:cNvPr>
                <p14:cNvContentPartPr/>
                <p14:nvPr/>
              </p14:nvContentPartPr>
              <p14:xfrm>
                <a:off x="9606502" y="1215262"/>
                <a:ext cx="72360" cy="226800"/>
              </p14:xfrm>
            </p:contentPart>
          </mc:Choice>
          <mc:Fallback>
            <p:pic>
              <p:nvPicPr>
                <p:cNvPr id="36" name="Freihand 35">
                  <a:extLst>
                    <a:ext uri="{FF2B5EF4-FFF2-40B4-BE49-F238E27FC236}">
                      <a16:creationId xmlns:a16="http://schemas.microsoft.com/office/drawing/2014/main" id="{A7D29C7E-D91E-C75F-3B94-1F0EB47E0EF2}"/>
                    </a:ext>
                  </a:extLst>
                </p:cNvPr>
                <p:cNvPicPr/>
                <p:nvPr/>
              </p:nvPicPr>
              <p:blipFill>
                <a:blip r:embed="rId39"/>
                <a:stretch>
                  <a:fillRect/>
                </a:stretch>
              </p:blipFill>
              <p:spPr>
                <a:xfrm>
                  <a:off x="9597862" y="1206622"/>
                  <a:ext cx="900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7" name="Freihand 36">
                  <a:extLst>
                    <a:ext uri="{FF2B5EF4-FFF2-40B4-BE49-F238E27FC236}">
                      <a16:creationId xmlns:a16="http://schemas.microsoft.com/office/drawing/2014/main" id="{E17C7906-5CFA-9E07-6123-90083E1AD8D4}"/>
                    </a:ext>
                  </a:extLst>
                </p14:cNvPr>
                <p14:cNvContentPartPr/>
                <p14:nvPr/>
              </p14:nvContentPartPr>
              <p14:xfrm>
                <a:off x="9684262" y="1223902"/>
                <a:ext cx="126360" cy="263880"/>
              </p14:xfrm>
            </p:contentPart>
          </mc:Choice>
          <mc:Fallback>
            <p:pic>
              <p:nvPicPr>
                <p:cNvPr id="37" name="Freihand 36">
                  <a:extLst>
                    <a:ext uri="{FF2B5EF4-FFF2-40B4-BE49-F238E27FC236}">
                      <a16:creationId xmlns:a16="http://schemas.microsoft.com/office/drawing/2014/main" id="{E17C7906-5CFA-9E07-6123-90083E1AD8D4}"/>
                    </a:ext>
                  </a:extLst>
                </p:cNvPr>
                <p:cNvPicPr/>
                <p:nvPr/>
              </p:nvPicPr>
              <p:blipFill>
                <a:blip r:embed="rId41"/>
                <a:stretch>
                  <a:fillRect/>
                </a:stretch>
              </p:blipFill>
              <p:spPr>
                <a:xfrm>
                  <a:off x="9675262" y="1215262"/>
                  <a:ext cx="1440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8" name="Freihand 37">
                  <a:extLst>
                    <a:ext uri="{FF2B5EF4-FFF2-40B4-BE49-F238E27FC236}">
                      <a16:creationId xmlns:a16="http://schemas.microsoft.com/office/drawing/2014/main" id="{C03C8C45-AD17-7851-11C6-450B09B13B6C}"/>
                    </a:ext>
                  </a:extLst>
                </p14:cNvPr>
                <p14:cNvContentPartPr/>
                <p14:nvPr/>
              </p14:nvContentPartPr>
              <p14:xfrm>
                <a:off x="9825382" y="1140742"/>
                <a:ext cx="109080" cy="207720"/>
              </p14:xfrm>
            </p:contentPart>
          </mc:Choice>
          <mc:Fallback>
            <p:pic>
              <p:nvPicPr>
                <p:cNvPr id="38" name="Freihand 37">
                  <a:extLst>
                    <a:ext uri="{FF2B5EF4-FFF2-40B4-BE49-F238E27FC236}">
                      <a16:creationId xmlns:a16="http://schemas.microsoft.com/office/drawing/2014/main" id="{C03C8C45-AD17-7851-11C6-450B09B13B6C}"/>
                    </a:ext>
                  </a:extLst>
                </p:cNvPr>
                <p:cNvPicPr/>
                <p:nvPr/>
              </p:nvPicPr>
              <p:blipFill>
                <a:blip r:embed="rId43"/>
                <a:stretch>
                  <a:fillRect/>
                </a:stretch>
              </p:blipFill>
              <p:spPr>
                <a:xfrm>
                  <a:off x="9816742" y="1132102"/>
                  <a:ext cx="126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Freihand 38">
                  <a:extLst>
                    <a:ext uri="{FF2B5EF4-FFF2-40B4-BE49-F238E27FC236}">
                      <a16:creationId xmlns:a16="http://schemas.microsoft.com/office/drawing/2014/main" id="{61074119-C04B-10D7-8B2C-65FE7202D101}"/>
                    </a:ext>
                  </a:extLst>
                </p14:cNvPr>
                <p14:cNvContentPartPr/>
                <p14:nvPr/>
              </p14:nvContentPartPr>
              <p14:xfrm>
                <a:off x="10063342" y="1172782"/>
                <a:ext cx="315360" cy="274680"/>
              </p14:xfrm>
            </p:contentPart>
          </mc:Choice>
          <mc:Fallback>
            <p:pic>
              <p:nvPicPr>
                <p:cNvPr id="39" name="Freihand 38">
                  <a:extLst>
                    <a:ext uri="{FF2B5EF4-FFF2-40B4-BE49-F238E27FC236}">
                      <a16:creationId xmlns:a16="http://schemas.microsoft.com/office/drawing/2014/main" id="{61074119-C04B-10D7-8B2C-65FE7202D101}"/>
                    </a:ext>
                  </a:extLst>
                </p:cNvPr>
                <p:cNvPicPr/>
                <p:nvPr/>
              </p:nvPicPr>
              <p:blipFill>
                <a:blip r:embed="rId45"/>
                <a:stretch>
                  <a:fillRect/>
                </a:stretch>
              </p:blipFill>
              <p:spPr>
                <a:xfrm>
                  <a:off x="10054702" y="1163782"/>
                  <a:ext cx="3330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E10D1098-0213-1DD9-9288-D1BFB9811E27}"/>
                    </a:ext>
                  </a:extLst>
                </p14:cNvPr>
                <p14:cNvContentPartPr/>
                <p14:nvPr/>
              </p14:nvContentPartPr>
              <p14:xfrm>
                <a:off x="10401382" y="1156942"/>
                <a:ext cx="148680" cy="95040"/>
              </p14:xfrm>
            </p:contentPart>
          </mc:Choice>
          <mc:Fallback>
            <p:pic>
              <p:nvPicPr>
                <p:cNvPr id="40" name="Freihand 39">
                  <a:extLst>
                    <a:ext uri="{FF2B5EF4-FFF2-40B4-BE49-F238E27FC236}">
                      <a16:creationId xmlns:a16="http://schemas.microsoft.com/office/drawing/2014/main" id="{E10D1098-0213-1DD9-9288-D1BFB9811E27}"/>
                    </a:ext>
                  </a:extLst>
                </p:cNvPr>
                <p:cNvPicPr/>
                <p:nvPr/>
              </p:nvPicPr>
              <p:blipFill>
                <a:blip r:embed="rId47"/>
                <a:stretch>
                  <a:fillRect/>
                </a:stretch>
              </p:blipFill>
              <p:spPr>
                <a:xfrm>
                  <a:off x="10392382" y="1147942"/>
                  <a:ext cx="166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 name="Freihand 40">
                  <a:extLst>
                    <a:ext uri="{FF2B5EF4-FFF2-40B4-BE49-F238E27FC236}">
                      <a16:creationId xmlns:a16="http://schemas.microsoft.com/office/drawing/2014/main" id="{840273CD-3EFE-77C3-A8F1-982B66E2E4B9}"/>
                    </a:ext>
                  </a:extLst>
                </p14:cNvPr>
                <p14:cNvContentPartPr/>
                <p14:nvPr/>
              </p14:nvContentPartPr>
              <p14:xfrm>
                <a:off x="10590382" y="1002502"/>
                <a:ext cx="174240" cy="207720"/>
              </p14:xfrm>
            </p:contentPart>
          </mc:Choice>
          <mc:Fallback>
            <p:pic>
              <p:nvPicPr>
                <p:cNvPr id="41" name="Freihand 40">
                  <a:extLst>
                    <a:ext uri="{FF2B5EF4-FFF2-40B4-BE49-F238E27FC236}">
                      <a16:creationId xmlns:a16="http://schemas.microsoft.com/office/drawing/2014/main" id="{840273CD-3EFE-77C3-A8F1-982B66E2E4B9}"/>
                    </a:ext>
                  </a:extLst>
                </p:cNvPr>
                <p:cNvPicPr/>
                <p:nvPr/>
              </p:nvPicPr>
              <p:blipFill>
                <a:blip r:embed="rId49"/>
                <a:stretch>
                  <a:fillRect/>
                </a:stretch>
              </p:blipFill>
              <p:spPr>
                <a:xfrm>
                  <a:off x="10581382" y="993502"/>
                  <a:ext cx="1918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Freihand 41">
                  <a:extLst>
                    <a:ext uri="{FF2B5EF4-FFF2-40B4-BE49-F238E27FC236}">
                      <a16:creationId xmlns:a16="http://schemas.microsoft.com/office/drawing/2014/main" id="{2F644A1C-3765-8609-913A-9E60728915BD}"/>
                    </a:ext>
                  </a:extLst>
                </p14:cNvPr>
                <p14:cNvContentPartPr/>
                <p14:nvPr/>
              </p14:nvContentPartPr>
              <p14:xfrm>
                <a:off x="10851382" y="1068742"/>
                <a:ext cx="113400" cy="129240"/>
              </p14:xfrm>
            </p:contentPart>
          </mc:Choice>
          <mc:Fallback>
            <p:pic>
              <p:nvPicPr>
                <p:cNvPr id="42" name="Freihand 41">
                  <a:extLst>
                    <a:ext uri="{FF2B5EF4-FFF2-40B4-BE49-F238E27FC236}">
                      <a16:creationId xmlns:a16="http://schemas.microsoft.com/office/drawing/2014/main" id="{2F644A1C-3765-8609-913A-9E60728915BD}"/>
                    </a:ext>
                  </a:extLst>
                </p:cNvPr>
                <p:cNvPicPr/>
                <p:nvPr/>
              </p:nvPicPr>
              <p:blipFill>
                <a:blip r:embed="rId51"/>
                <a:stretch>
                  <a:fillRect/>
                </a:stretch>
              </p:blipFill>
              <p:spPr>
                <a:xfrm>
                  <a:off x="10842382" y="1059742"/>
                  <a:ext cx="131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 name="Freihand 42">
                  <a:extLst>
                    <a:ext uri="{FF2B5EF4-FFF2-40B4-BE49-F238E27FC236}">
                      <a16:creationId xmlns:a16="http://schemas.microsoft.com/office/drawing/2014/main" id="{2733FCA7-E8AF-9FD7-64BB-2037C41E53AF}"/>
                    </a:ext>
                  </a:extLst>
                </p14:cNvPr>
                <p14:cNvContentPartPr/>
                <p14:nvPr/>
              </p14:nvContentPartPr>
              <p14:xfrm>
                <a:off x="11169982" y="973342"/>
                <a:ext cx="321480" cy="207720"/>
              </p14:xfrm>
            </p:contentPart>
          </mc:Choice>
          <mc:Fallback>
            <p:pic>
              <p:nvPicPr>
                <p:cNvPr id="43" name="Freihand 42">
                  <a:extLst>
                    <a:ext uri="{FF2B5EF4-FFF2-40B4-BE49-F238E27FC236}">
                      <a16:creationId xmlns:a16="http://schemas.microsoft.com/office/drawing/2014/main" id="{2733FCA7-E8AF-9FD7-64BB-2037C41E53AF}"/>
                    </a:ext>
                  </a:extLst>
                </p:cNvPr>
                <p:cNvPicPr/>
                <p:nvPr/>
              </p:nvPicPr>
              <p:blipFill>
                <a:blip r:embed="rId53"/>
                <a:stretch>
                  <a:fillRect/>
                </a:stretch>
              </p:blipFill>
              <p:spPr>
                <a:xfrm>
                  <a:off x="11161342" y="964342"/>
                  <a:ext cx="339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Freihand 43">
                  <a:extLst>
                    <a:ext uri="{FF2B5EF4-FFF2-40B4-BE49-F238E27FC236}">
                      <a16:creationId xmlns:a16="http://schemas.microsoft.com/office/drawing/2014/main" id="{DDA2EA61-6EEF-4825-4AB5-CE992C74F8C7}"/>
                    </a:ext>
                  </a:extLst>
                </p14:cNvPr>
                <p14:cNvContentPartPr/>
                <p14:nvPr/>
              </p14:nvContentPartPr>
              <p14:xfrm>
                <a:off x="11440342" y="945982"/>
                <a:ext cx="7200" cy="11160"/>
              </p14:xfrm>
            </p:contentPart>
          </mc:Choice>
          <mc:Fallback>
            <p:pic>
              <p:nvPicPr>
                <p:cNvPr id="44" name="Freihand 43">
                  <a:extLst>
                    <a:ext uri="{FF2B5EF4-FFF2-40B4-BE49-F238E27FC236}">
                      <a16:creationId xmlns:a16="http://schemas.microsoft.com/office/drawing/2014/main" id="{DDA2EA61-6EEF-4825-4AB5-CE992C74F8C7}"/>
                    </a:ext>
                  </a:extLst>
                </p:cNvPr>
                <p:cNvPicPr/>
                <p:nvPr/>
              </p:nvPicPr>
              <p:blipFill>
                <a:blip r:embed="rId55"/>
                <a:stretch>
                  <a:fillRect/>
                </a:stretch>
              </p:blipFill>
              <p:spPr>
                <a:xfrm>
                  <a:off x="11431342" y="936982"/>
                  <a:ext cx="2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Freihand 44">
                  <a:extLst>
                    <a:ext uri="{FF2B5EF4-FFF2-40B4-BE49-F238E27FC236}">
                      <a16:creationId xmlns:a16="http://schemas.microsoft.com/office/drawing/2014/main" id="{5F167BB0-D7B2-D692-EBAA-0B48CD5AD0CA}"/>
                    </a:ext>
                  </a:extLst>
                </p14:cNvPr>
                <p14:cNvContentPartPr/>
                <p14:nvPr/>
              </p14:nvContentPartPr>
              <p14:xfrm>
                <a:off x="9342622" y="1597582"/>
                <a:ext cx="190800" cy="268920"/>
              </p14:xfrm>
            </p:contentPart>
          </mc:Choice>
          <mc:Fallback>
            <p:pic>
              <p:nvPicPr>
                <p:cNvPr id="45" name="Freihand 44">
                  <a:extLst>
                    <a:ext uri="{FF2B5EF4-FFF2-40B4-BE49-F238E27FC236}">
                      <a16:creationId xmlns:a16="http://schemas.microsoft.com/office/drawing/2014/main" id="{5F167BB0-D7B2-D692-EBAA-0B48CD5AD0CA}"/>
                    </a:ext>
                  </a:extLst>
                </p:cNvPr>
                <p:cNvPicPr/>
                <p:nvPr/>
              </p:nvPicPr>
              <p:blipFill>
                <a:blip r:embed="rId57"/>
                <a:stretch>
                  <a:fillRect/>
                </a:stretch>
              </p:blipFill>
              <p:spPr>
                <a:xfrm>
                  <a:off x="9333622" y="1588582"/>
                  <a:ext cx="2084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Freihand 45">
                  <a:extLst>
                    <a:ext uri="{FF2B5EF4-FFF2-40B4-BE49-F238E27FC236}">
                      <a16:creationId xmlns:a16="http://schemas.microsoft.com/office/drawing/2014/main" id="{D5AF6C74-F76E-E59A-6E0B-03A884ACE4FA}"/>
                    </a:ext>
                  </a:extLst>
                </p14:cNvPr>
                <p14:cNvContentPartPr/>
                <p14:nvPr/>
              </p14:nvContentPartPr>
              <p14:xfrm>
                <a:off x="9454942" y="1644022"/>
                <a:ext cx="213840" cy="184680"/>
              </p14:xfrm>
            </p:contentPart>
          </mc:Choice>
          <mc:Fallback>
            <p:pic>
              <p:nvPicPr>
                <p:cNvPr id="46" name="Freihand 45">
                  <a:extLst>
                    <a:ext uri="{FF2B5EF4-FFF2-40B4-BE49-F238E27FC236}">
                      <a16:creationId xmlns:a16="http://schemas.microsoft.com/office/drawing/2014/main" id="{D5AF6C74-F76E-E59A-6E0B-03A884ACE4FA}"/>
                    </a:ext>
                  </a:extLst>
                </p:cNvPr>
                <p:cNvPicPr/>
                <p:nvPr/>
              </p:nvPicPr>
              <p:blipFill>
                <a:blip r:embed="rId59"/>
                <a:stretch>
                  <a:fillRect/>
                </a:stretch>
              </p:blipFill>
              <p:spPr>
                <a:xfrm>
                  <a:off x="9445942" y="1635022"/>
                  <a:ext cx="231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Freihand 46">
                  <a:extLst>
                    <a:ext uri="{FF2B5EF4-FFF2-40B4-BE49-F238E27FC236}">
                      <a16:creationId xmlns:a16="http://schemas.microsoft.com/office/drawing/2014/main" id="{D0620EDF-D64C-E56D-2D01-8AC5C6339824}"/>
                    </a:ext>
                  </a:extLst>
                </p14:cNvPr>
                <p14:cNvContentPartPr/>
                <p14:nvPr/>
              </p14:nvContentPartPr>
              <p14:xfrm>
                <a:off x="9672022" y="1576702"/>
                <a:ext cx="226440" cy="224280"/>
              </p14:xfrm>
            </p:contentPart>
          </mc:Choice>
          <mc:Fallback>
            <p:pic>
              <p:nvPicPr>
                <p:cNvPr id="47" name="Freihand 46">
                  <a:extLst>
                    <a:ext uri="{FF2B5EF4-FFF2-40B4-BE49-F238E27FC236}">
                      <a16:creationId xmlns:a16="http://schemas.microsoft.com/office/drawing/2014/main" id="{D0620EDF-D64C-E56D-2D01-8AC5C6339824}"/>
                    </a:ext>
                  </a:extLst>
                </p:cNvPr>
                <p:cNvPicPr/>
                <p:nvPr/>
              </p:nvPicPr>
              <p:blipFill>
                <a:blip r:embed="rId61"/>
                <a:stretch>
                  <a:fillRect/>
                </a:stretch>
              </p:blipFill>
              <p:spPr>
                <a:xfrm>
                  <a:off x="9663382" y="1568062"/>
                  <a:ext cx="2440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Freihand 47">
                  <a:extLst>
                    <a:ext uri="{FF2B5EF4-FFF2-40B4-BE49-F238E27FC236}">
                      <a16:creationId xmlns:a16="http://schemas.microsoft.com/office/drawing/2014/main" id="{A76F7BD2-2886-3693-AAC5-CE0748E73936}"/>
                    </a:ext>
                  </a:extLst>
                </p14:cNvPr>
                <p14:cNvContentPartPr/>
                <p14:nvPr/>
              </p14:nvContentPartPr>
              <p14:xfrm>
                <a:off x="9876502" y="1573822"/>
                <a:ext cx="6480" cy="11160"/>
              </p14:xfrm>
            </p:contentPart>
          </mc:Choice>
          <mc:Fallback>
            <p:pic>
              <p:nvPicPr>
                <p:cNvPr id="48" name="Freihand 47">
                  <a:extLst>
                    <a:ext uri="{FF2B5EF4-FFF2-40B4-BE49-F238E27FC236}">
                      <a16:creationId xmlns:a16="http://schemas.microsoft.com/office/drawing/2014/main" id="{A76F7BD2-2886-3693-AAC5-CE0748E73936}"/>
                    </a:ext>
                  </a:extLst>
                </p:cNvPr>
                <p:cNvPicPr/>
                <p:nvPr/>
              </p:nvPicPr>
              <p:blipFill>
                <a:blip r:embed="rId63"/>
                <a:stretch>
                  <a:fillRect/>
                </a:stretch>
              </p:blipFill>
              <p:spPr>
                <a:xfrm>
                  <a:off x="9867502" y="1564822"/>
                  <a:ext cx="24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Freihand 48">
                  <a:extLst>
                    <a:ext uri="{FF2B5EF4-FFF2-40B4-BE49-F238E27FC236}">
                      <a16:creationId xmlns:a16="http://schemas.microsoft.com/office/drawing/2014/main" id="{8B356F62-E86B-A9AD-918D-5D86CFC1B1E9}"/>
                    </a:ext>
                  </a:extLst>
                </p14:cNvPr>
                <p14:cNvContentPartPr/>
                <p14:nvPr/>
              </p14:nvContentPartPr>
              <p14:xfrm>
                <a:off x="9962542" y="1563022"/>
                <a:ext cx="355680" cy="380160"/>
              </p14:xfrm>
            </p:contentPart>
          </mc:Choice>
          <mc:Fallback>
            <p:pic>
              <p:nvPicPr>
                <p:cNvPr id="49" name="Freihand 48">
                  <a:extLst>
                    <a:ext uri="{FF2B5EF4-FFF2-40B4-BE49-F238E27FC236}">
                      <a16:creationId xmlns:a16="http://schemas.microsoft.com/office/drawing/2014/main" id="{8B356F62-E86B-A9AD-918D-5D86CFC1B1E9}"/>
                    </a:ext>
                  </a:extLst>
                </p:cNvPr>
                <p:cNvPicPr/>
                <p:nvPr/>
              </p:nvPicPr>
              <p:blipFill>
                <a:blip r:embed="rId65"/>
                <a:stretch>
                  <a:fillRect/>
                </a:stretch>
              </p:blipFill>
              <p:spPr>
                <a:xfrm>
                  <a:off x="9953902" y="1554022"/>
                  <a:ext cx="37332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Freihand 52">
                  <a:extLst>
                    <a:ext uri="{FF2B5EF4-FFF2-40B4-BE49-F238E27FC236}">
                      <a16:creationId xmlns:a16="http://schemas.microsoft.com/office/drawing/2014/main" id="{652FB94C-F80B-058D-6D97-3B3A62521DC3}"/>
                    </a:ext>
                  </a:extLst>
                </p14:cNvPr>
                <p14:cNvContentPartPr/>
                <p14:nvPr/>
              </p14:nvContentPartPr>
              <p14:xfrm>
                <a:off x="10468702" y="1534942"/>
                <a:ext cx="174600" cy="214200"/>
              </p14:xfrm>
            </p:contentPart>
          </mc:Choice>
          <mc:Fallback>
            <p:pic>
              <p:nvPicPr>
                <p:cNvPr id="53" name="Freihand 52">
                  <a:extLst>
                    <a:ext uri="{FF2B5EF4-FFF2-40B4-BE49-F238E27FC236}">
                      <a16:creationId xmlns:a16="http://schemas.microsoft.com/office/drawing/2014/main" id="{652FB94C-F80B-058D-6D97-3B3A62521DC3}"/>
                    </a:ext>
                  </a:extLst>
                </p:cNvPr>
                <p:cNvPicPr/>
                <p:nvPr/>
              </p:nvPicPr>
              <p:blipFill>
                <a:blip r:embed="rId67"/>
                <a:stretch>
                  <a:fillRect/>
                </a:stretch>
              </p:blipFill>
              <p:spPr>
                <a:xfrm>
                  <a:off x="10459702" y="1526302"/>
                  <a:ext cx="192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Freihand 53">
                  <a:extLst>
                    <a:ext uri="{FF2B5EF4-FFF2-40B4-BE49-F238E27FC236}">
                      <a16:creationId xmlns:a16="http://schemas.microsoft.com/office/drawing/2014/main" id="{C5552284-7B5C-6DC8-B4A9-BBE7F8CD8CA6}"/>
                    </a:ext>
                  </a:extLst>
                </p14:cNvPr>
                <p14:cNvContentPartPr/>
                <p14:nvPr/>
              </p14:nvContentPartPr>
              <p14:xfrm>
                <a:off x="10669942" y="1619182"/>
                <a:ext cx="120240" cy="97920"/>
              </p14:xfrm>
            </p:contentPart>
          </mc:Choice>
          <mc:Fallback>
            <p:pic>
              <p:nvPicPr>
                <p:cNvPr id="54" name="Freihand 53">
                  <a:extLst>
                    <a:ext uri="{FF2B5EF4-FFF2-40B4-BE49-F238E27FC236}">
                      <a16:creationId xmlns:a16="http://schemas.microsoft.com/office/drawing/2014/main" id="{C5552284-7B5C-6DC8-B4A9-BBE7F8CD8CA6}"/>
                    </a:ext>
                  </a:extLst>
                </p:cNvPr>
                <p:cNvPicPr/>
                <p:nvPr/>
              </p:nvPicPr>
              <p:blipFill>
                <a:blip r:embed="rId69"/>
                <a:stretch>
                  <a:fillRect/>
                </a:stretch>
              </p:blipFill>
              <p:spPr>
                <a:xfrm>
                  <a:off x="10661302" y="1610542"/>
                  <a:ext cx="137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BF253AF4-6F1D-470B-C835-C392D769C498}"/>
                    </a:ext>
                  </a:extLst>
                </p14:cNvPr>
                <p14:cNvContentPartPr/>
                <p14:nvPr/>
              </p14:nvContentPartPr>
              <p14:xfrm>
                <a:off x="10826542" y="1445662"/>
                <a:ext cx="156600" cy="238320"/>
              </p14:xfrm>
            </p:contentPart>
          </mc:Choice>
          <mc:Fallback>
            <p:pic>
              <p:nvPicPr>
                <p:cNvPr id="55" name="Freihand 54">
                  <a:extLst>
                    <a:ext uri="{FF2B5EF4-FFF2-40B4-BE49-F238E27FC236}">
                      <a16:creationId xmlns:a16="http://schemas.microsoft.com/office/drawing/2014/main" id="{BF253AF4-6F1D-470B-C835-C392D769C498}"/>
                    </a:ext>
                  </a:extLst>
                </p:cNvPr>
                <p:cNvPicPr/>
                <p:nvPr/>
              </p:nvPicPr>
              <p:blipFill>
                <a:blip r:embed="rId71"/>
                <a:stretch>
                  <a:fillRect/>
                </a:stretch>
              </p:blipFill>
              <p:spPr>
                <a:xfrm>
                  <a:off x="10817542" y="1437022"/>
                  <a:ext cx="1742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996190E6-6584-233D-174F-D01F8F6D541A}"/>
                    </a:ext>
                  </a:extLst>
                </p14:cNvPr>
                <p14:cNvContentPartPr/>
                <p14:nvPr/>
              </p14:nvContentPartPr>
              <p14:xfrm>
                <a:off x="10976662" y="1564822"/>
                <a:ext cx="227520" cy="119520"/>
              </p14:xfrm>
            </p:contentPart>
          </mc:Choice>
          <mc:Fallback>
            <p:pic>
              <p:nvPicPr>
                <p:cNvPr id="56" name="Freihand 55">
                  <a:extLst>
                    <a:ext uri="{FF2B5EF4-FFF2-40B4-BE49-F238E27FC236}">
                      <a16:creationId xmlns:a16="http://schemas.microsoft.com/office/drawing/2014/main" id="{996190E6-6584-233D-174F-D01F8F6D541A}"/>
                    </a:ext>
                  </a:extLst>
                </p:cNvPr>
                <p:cNvPicPr/>
                <p:nvPr/>
              </p:nvPicPr>
              <p:blipFill>
                <a:blip r:embed="rId73"/>
                <a:stretch>
                  <a:fillRect/>
                </a:stretch>
              </p:blipFill>
              <p:spPr>
                <a:xfrm>
                  <a:off x="10967662" y="1556182"/>
                  <a:ext cx="245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8D70AFBD-834E-86E6-A587-F59B6B829F78}"/>
                    </a:ext>
                  </a:extLst>
                </p14:cNvPr>
                <p14:cNvContentPartPr/>
                <p14:nvPr/>
              </p14:nvContentPartPr>
              <p14:xfrm>
                <a:off x="11168902" y="1483102"/>
                <a:ext cx="6480" cy="15480"/>
              </p14:xfrm>
            </p:contentPart>
          </mc:Choice>
          <mc:Fallback>
            <p:pic>
              <p:nvPicPr>
                <p:cNvPr id="57" name="Freihand 56">
                  <a:extLst>
                    <a:ext uri="{FF2B5EF4-FFF2-40B4-BE49-F238E27FC236}">
                      <a16:creationId xmlns:a16="http://schemas.microsoft.com/office/drawing/2014/main" id="{8D70AFBD-834E-86E6-A587-F59B6B829F78}"/>
                    </a:ext>
                  </a:extLst>
                </p:cNvPr>
                <p:cNvPicPr/>
                <p:nvPr/>
              </p:nvPicPr>
              <p:blipFill>
                <a:blip r:embed="rId75"/>
                <a:stretch>
                  <a:fillRect/>
                </a:stretch>
              </p:blipFill>
              <p:spPr>
                <a:xfrm>
                  <a:off x="11159902" y="1474102"/>
                  <a:ext cx="24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D127311B-872C-90B6-573B-B8B31F0C8D04}"/>
                    </a:ext>
                  </a:extLst>
                </p14:cNvPr>
                <p14:cNvContentPartPr/>
                <p14:nvPr/>
              </p14:nvContentPartPr>
              <p14:xfrm>
                <a:off x="11234422" y="1591822"/>
                <a:ext cx="122400" cy="307800"/>
              </p14:xfrm>
            </p:contentPart>
          </mc:Choice>
          <mc:Fallback>
            <p:pic>
              <p:nvPicPr>
                <p:cNvPr id="58" name="Freihand 57">
                  <a:extLst>
                    <a:ext uri="{FF2B5EF4-FFF2-40B4-BE49-F238E27FC236}">
                      <a16:creationId xmlns:a16="http://schemas.microsoft.com/office/drawing/2014/main" id="{D127311B-872C-90B6-573B-B8B31F0C8D04}"/>
                    </a:ext>
                  </a:extLst>
                </p:cNvPr>
                <p:cNvPicPr/>
                <p:nvPr/>
              </p:nvPicPr>
              <p:blipFill>
                <a:blip r:embed="rId77"/>
                <a:stretch>
                  <a:fillRect/>
                </a:stretch>
              </p:blipFill>
              <p:spPr>
                <a:xfrm>
                  <a:off x="11225782" y="1583182"/>
                  <a:ext cx="1400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D52CA215-58AE-B82D-D9C0-FFF7352F1692}"/>
                    </a:ext>
                  </a:extLst>
                </p14:cNvPr>
                <p14:cNvContentPartPr/>
                <p14:nvPr/>
              </p14:nvContentPartPr>
              <p14:xfrm>
                <a:off x="11392822" y="1434142"/>
                <a:ext cx="216360" cy="240840"/>
              </p14:xfrm>
            </p:contentPart>
          </mc:Choice>
          <mc:Fallback>
            <p:pic>
              <p:nvPicPr>
                <p:cNvPr id="59" name="Freihand 58">
                  <a:extLst>
                    <a:ext uri="{FF2B5EF4-FFF2-40B4-BE49-F238E27FC236}">
                      <a16:creationId xmlns:a16="http://schemas.microsoft.com/office/drawing/2014/main" id="{D52CA215-58AE-B82D-D9C0-FFF7352F1692}"/>
                    </a:ext>
                  </a:extLst>
                </p:cNvPr>
                <p:cNvPicPr/>
                <p:nvPr/>
              </p:nvPicPr>
              <p:blipFill>
                <a:blip r:embed="rId79"/>
                <a:stretch>
                  <a:fillRect/>
                </a:stretch>
              </p:blipFill>
              <p:spPr>
                <a:xfrm>
                  <a:off x="11384182" y="1425142"/>
                  <a:ext cx="2340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D66659E5-8AD6-C719-00F7-35E19F4173CC}"/>
                    </a:ext>
                  </a:extLst>
                </p14:cNvPr>
                <p14:cNvContentPartPr/>
                <p14:nvPr/>
              </p14:nvContentPartPr>
              <p14:xfrm>
                <a:off x="11615662" y="1542142"/>
                <a:ext cx="196920" cy="94680"/>
              </p14:xfrm>
            </p:contentPart>
          </mc:Choice>
          <mc:Fallback>
            <p:pic>
              <p:nvPicPr>
                <p:cNvPr id="60" name="Freihand 59">
                  <a:extLst>
                    <a:ext uri="{FF2B5EF4-FFF2-40B4-BE49-F238E27FC236}">
                      <a16:creationId xmlns:a16="http://schemas.microsoft.com/office/drawing/2014/main" id="{D66659E5-8AD6-C719-00F7-35E19F4173CC}"/>
                    </a:ext>
                  </a:extLst>
                </p:cNvPr>
                <p:cNvPicPr/>
                <p:nvPr/>
              </p:nvPicPr>
              <p:blipFill>
                <a:blip r:embed="rId81"/>
                <a:stretch>
                  <a:fillRect/>
                </a:stretch>
              </p:blipFill>
              <p:spPr>
                <a:xfrm>
                  <a:off x="11607022" y="1533142"/>
                  <a:ext cx="214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1C8D64E5-022C-A632-8C6E-85958061F3E5}"/>
                    </a:ext>
                  </a:extLst>
                </p14:cNvPr>
                <p14:cNvContentPartPr/>
                <p14:nvPr/>
              </p14:nvContentPartPr>
              <p14:xfrm>
                <a:off x="11841742" y="1473022"/>
                <a:ext cx="103680" cy="153720"/>
              </p14:xfrm>
            </p:contentPart>
          </mc:Choice>
          <mc:Fallback>
            <p:pic>
              <p:nvPicPr>
                <p:cNvPr id="61" name="Freihand 60">
                  <a:extLst>
                    <a:ext uri="{FF2B5EF4-FFF2-40B4-BE49-F238E27FC236}">
                      <a16:creationId xmlns:a16="http://schemas.microsoft.com/office/drawing/2014/main" id="{1C8D64E5-022C-A632-8C6E-85958061F3E5}"/>
                    </a:ext>
                  </a:extLst>
                </p:cNvPr>
                <p:cNvPicPr/>
                <p:nvPr/>
              </p:nvPicPr>
              <p:blipFill>
                <a:blip r:embed="rId83"/>
                <a:stretch>
                  <a:fillRect/>
                </a:stretch>
              </p:blipFill>
              <p:spPr>
                <a:xfrm>
                  <a:off x="11832742" y="1464382"/>
                  <a:ext cx="121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Freihand 61">
                  <a:extLst>
                    <a:ext uri="{FF2B5EF4-FFF2-40B4-BE49-F238E27FC236}">
                      <a16:creationId xmlns:a16="http://schemas.microsoft.com/office/drawing/2014/main" id="{1C76595D-3644-C117-58FE-628E81EEED65}"/>
                    </a:ext>
                  </a:extLst>
                </p14:cNvPr>
                <p14:cNvContentPartPr/>
                <p14:nvPr/>
              </p14:nvContentPartPr>
              <p14:xfrm>
                <a:off x="11942902" y="1612342"/>
                <a:ext cx="50040" cy="89280"/>
              </p14:xfrm>
            </p:contentPart>
          </mc:Choice>
          <mc:Fallback>
            <p:pic>
              <p:nvPicPr>
                <p:cNvPr id="62" name="Freihand 61">
                  <a:extLst>
                    <a:ext uri="{FF2B5EF4-FFF2-40B4-BE49-F238E27FC236}">
                      <a16:creationId xmlns:a16="http://schemas.microsoft.com/office/drawing/2014/main" id="{1C76595D-3644-C117-58FE-628E81EEED65}"/>
                    </a:ext>
                  </a:extLst>
                </p:cNvPr>
                <p:cNvPicPr/>
                <p:nvPr/>
              </p:nvPicPr>
              <p:blipFill>
                <a:blip r:embed="rId85"/>
                <a:stretch>
                  <a:fillRect/>
                </a:stretch>
              </p:blipFill>
              <p:spPr>
                <a:xfrm>
                  <a:off x="11933902" y="1603702"/>
                  <a:ext cx="67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Freihand 62">
                  <a:extLst>
                    <a:ext uri="{FF2B5EF4-FFF2-40B4-BE49-F238E27FC236}">
                      <a16:creationId xmlns:a16="http://schemas.microsoft.com/office/drawing/2014/main" id="{0BA91075-E096-454B-1B9B-7B6DC61FF2CD}"/>
                    </a:ext>
                  </a:extLst>
                </p14:cNvPr>
                <p14:cNvContentPartPr/>
                <p14:nvPr/>
              </p14:nvContentPartPr>
              <p14:xfrm>
                <a:off x="9285382" y="2004022"/>
                <a:ext cx="153000" cy="221040"/>
              </p14:xfrm>
            </p:contentPart>
          </mc:Choice>
          <mc:Fallback>
            <p:pic>
              <p:nvPicPr>
                <p:cNvPr id="63" name="Freihand 62">
                  <a:extLst>
                    <a:ext uri="{FF2B5EF4-FFF2-40B4-BE49-F238E27FC236}">
                      <a16:creationId xmlns:a16="http://schemas.microsoft.com/office/drawing/2014/main" id="{0BA91075-E096-454B-1B9B-7B6DC61FF2CD}"/>
                    </a:ext>
                  </a:extLst>
                </p:cNvPr>
                <p:cNvPicPr/>
                <p:nvPr/>
              </p:nvPicPr>
              <p:blipFill>
                <a:blip r:embed="rId87"/>
                <a:stretch>
                  <a:fillRect/>
                </a:stretch>
              </p:blipFill>
              <p:spPr>
                <a:xfrm>
                  <a:off x="9276382" y="1995022"/>
                  <a:ext cx="170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Freihand 63">
                  <a:extLst>
                    <a:ext uri="{FF2B5EF4-FFF2-40B4-BE49-F238E27FC236}">
                      <a16:creationId xmlns:a16="http://schemas.microsoft.com/office/drawing/2014/main" id="{A8DF6E30-F2ED-0572-E85A-E37639EB75D1}"/>
                    </a:ext>
                  </a:extLst>
                </p14:cNvPr>
                <p14:cNvContentPartPr/>
                <p14:nvPr/>
              </p14:nvContentPartPr>
              <p14:xfrm>
                <a:off x="9447382" y="2095462"/>
                <a:ext cx="156960" cy="104040"/>
              </p14:xfrm>
            </p:contentPart>
          </mc:Choice>
          <mc:Fallback>
            <p:pic>
              <p:nvPicPr>
                <p:cNvPr id="64" name="Freihand 63">
                  <a:extLst>
                    <a:ext uri="{FF2B5EF4-FFF2-40B4-BE49-F238E27FC236}">
                      <a16:creationId xmlns:a16="http://schemas.microsoft.com/office/drawing/2014/main" id="{A8DF6E30-F2ED-0572-E85A-E37639EB75D1}"/>
                    </a:ext>
                  </a:extLst>
                </p:cNvPr>
                <p:cNvPicPr/>
                <p:nvPr/>
              </p:nvPicPr>
              <p:blipFill>
                <a:blip r:embed="rId89"/>
                <a:stretch>
                  <a:fillRect/>
                </a:stretch>
              </p:blipFill>
              <p:spPr>
                <a:xfrm>
                  <a:off x="9438742" y="2086822"/>
                  <a:ext cx="174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Freihand 64">
                  <a:extLst>
                    <a:ext uri="{FF2B5EF4-FFF2-40B4-BE49-F238E27FC236}">
                      <a16:creationId xmlns:a16="http://schemas.microsoft.com/office/drawing/2014/main" id="{341E058B-8394-4268-084F-22CEBCA854EA}"/>
                    </a:ext>
                  </a:extLst>
                </p14:cNvPr>
                <p14:cNvContentPartPr/>
                <p14:nvPr/>
              </p14:nvContentPartPr>
              <p14:xfrm>
                <a:off x="9612982" y="1968022"/>
                <a:ext cx="206640" cy="312840"/>
              </p14:xfrm>
            </p:contentPart>
          </mc:Choice>
          <mc:Fallback>
            <p:pic>
              <p:nvPicPr>
                <p:cNvPr id="65" name="Freihand 64">
                  <a:extLst>
                    <a:ext uri="{FF2B5EF4-FFF2-40B4-BE49-F238E27FC236}">
                      <a16:creationId xmlns:a16="http://schemas.microsoft.com/office/drawing/2014/main" id="{341E058B-8394-4268-084F-22CEBCA854EA}"/>
                    </a:ext>
                  </a:extLst>
                </p:cNvPr>
                <p:cNvPicPr/>
                <p:nvPr/>
              </p:nvPicPr>
              <p:blipFill>
                <a:blip r:embed="rId91"/>
                <a:stretch>
                  <a:fillRect/>
                </a:stretch>
              </p:blipFill>
              <p:spPr>
                <a:xfrm>
                  <a:off x="9603982" y="1959022"/>
                  <a:ext cx="2242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Freihand 67">
                  <a:extLst>
                    <a:ext uri="{FF2B5EF4-FFF2-40B4-BE49-F238E27FC236}">
                      <a16:creationId xmlns:a16="http://schemas.microsoft.com/office/drawing/2014/main" id="{2ABF148B-77D0-DAC1-4E73-02DA651461DE}"/>
                    </a:ext>
                  </a:extLst>
                </p14:cNvPr>
                <p14:cNvContentPartPr/>
                <p14:nvPr/>
              </p14:nvContentPartPr>
              <p14:xfrm>
                <a:off x="10005742" y="1984222"/>
                <a:ext cx="153000" cy="155520"/>
              </p14:xfrm>
            </p:contentPart>
          </mc:Choice>
          <mc:Fallback>
            <p:pic>
              <p:nvPicPr>
                <p:cNvPr id="68" name="Freihand 67">
                  <a:extLst>
                    <a:ext uri="{FF2B5EF4-FFF2-40B4-BE49-F238E27FC236}">
                      <a16:creationId xmlns:a16="http://schemas.microsoft.com/office/drawing/2014/main" id="{2ABF148B-77D0-DAC1-4E73-02DA651461DE}"/>
                    </a:ext>
                  </a:extLst>
                </p:cNvPr>
                <p:cNvPicPr/>
                <p:nvPr/>
              </p:nvPicPr>
              <p:blipFill>
                <a:blip r:embed="rId93"/>
                <a:stretch>
                  <a:fillRect/>
                </a:stretch>
              </p:blipFill>
              <p:spPr>
                <a:xfrm>
                  <a:off x="9997102" y="1975222"/>
                  <a:ext cx="170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Freihand 68">
                  <a:extLst>
                    <a:ext uri="{FF2B5EF4-FFF2-40B4-BE49-F238E27FC236}">
                      <a16:creationId xmlns:a16="http://schemas.microsoft.com/office/drawing/2014/main" id="{7D356052-A938-7BAB-7235-B3AA748F6EFF}"/>
                    </a:ext>
                  </a:extLst>
                </p14:cNvPr>
                <p14:cNvContentPartPr/>
                <p14:nvPr/>
              </p14:nvContentPartPr>
              <p14:xfrm>
                <a:off x="10196902" y="2029942"/>
                <a:ext cx="206280" cy="93600"/>
              </p14:xfrm>
            </p:contentPart>
          </mc:Choice>
          <mc:Fallback>
            <p:pic>
              <p:nvPicPr>
                <p:cNvPr id="69" name="Freihand 68">
                  <a:extLst>
                    <a:ext uri="{FF2B5EF4-FFF2-40B4-BE49-F238E27FC236}">
                      <a16:creationId xmlns:a16="http://schemas.microsoft.com/office/drawing/2014/main" id="{7D356052-A938-7BAB-7235-B3AA748F6EFF}"/>
                    </a:ext>
                  </a:extLst>
                </p:cNvPr>
                <p:cNvPicPr/>
                <p:nvPr/>
              </p:nvPicPr>
              <p:blipFill>
                <a:blip r:embed="rId95"/>
                <a:stretch>
                  <a:fillRect/>
                </a:stretch>
              </p:blipFill>
              <p:spPr>
                <a:xfrm>
                  <a:off x="10188262" y="2021302"/>
                  <a:ext cx="223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Freihand 70">
                  <a:extLst>
                    <a:ext uri="{FF2B5EF4-FFF2-40B4-BE49-F238E27FC236}">
                      <a16:creationId xmlns:a16="http://schemas.microsoft.com/office/drawing/2014/main" id="{DBB8F3C9-2A3D-C5BC-0211-8A5CEA560EF9}"/>
                    </a:ext>
                  </a:extLst>
                </p14:cNvPr>
                <p14:cNvContentPartPr/>
                <p14:nvPr/>
              </p14:nvContentPartPr>
              <p14:xfrm>
                <a:off x="10612702" y="1892422"/>
                <a:ext cx="136440" cy="201600"/>
              </p14:xfrm>
            </p:contentPart>
          </mc:Choice>
          <mc:Fallback>
            <p:pic>
              <p:nvPicPr>
                <p:cNvPr id="71" name="Freihand 70">
                  <a:extLst>
                    <a:ext uri="{FF2B5EF4-FFF2-40B4-BE49-F238E27FC236}">
                      <a16:creationId xmlns:a16="http://schemas.microsoft.com/office/drawing/2014/main" id="{DBB8F3C9-2A3D-C5BC-0211-8A5CEA560EF9}"/>
                    </a:ext>
                  </a:extLst>
                </p:cNvPr>
                <p:cNvPicPr/>
                <p:nvPr/>
              </p:nvPicPr>
              <p:blipFill>
                <a:blip r:embed="rId97"/>
                <a:stretch>
                  <a:fillRect/>
                </a:stretch>
              </p:blipFill>
              <p:spPr>
                <a:xfrm>
                  <a:off x="10604062" y="1883782"/>
                  <a:ext cx="154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72A66C75-D51E-DCAF-FEB0-F532DA49221B}"/>
                    </a:ext>
                  </a:extLst>
                </p14:cNvPr>
                <p14:cNvContentPartPr/>
                <p14:nvPr/>
              </p14:nvContentPartPr>
              <p14:xfrm>
                <a:off x="10798462" y="1963702"/>
                <a:ext cx="169560" cy="145800"/>
              </p14:xfrm>
            </p:contentPart>
          </mc:Choice>
          <mc:Fallback>
            <p:pic>
              <p:nvPicPr>
                <p:cNvPr id="72" name="Freihand 71">
                  <a:extLst>
                    <a:ext uri="{FF2B5EF4-FFF2-40B4-BE49-F238E27FC236}">
                      <a16:creationId xmlns:a16="http://schemas.microsoft.com/office/drawing/2014/main" id="{72A66C75-D51E-DCAF-FEB0-F532DA49221B}"/>
                    </a:ext>
                  </a:extLst>
                </p:cNvPr>
                <p:cNvPicPr/>
                <p:nvPr/>
              </p:nvPicPr>
              <p:blipFill>
                <a:blip r:embed="rId99"/>
                <a:stretch>
                  <a:fillRect/>
                </a:stretch>
              </p:blipFill>
              <p:spPr>
                <a:xfrm>
                  <a:off x="10789462" y="1954702"/>
                  <a:ext cx="187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9357978C-4D93-D319-D20E-6E33F28F298B}"/>
                    </a:ext>
                  </a:extLst>
                </p14:cNvPr>
                <p14:cNvContentPartPr/>
                <p14:nvPr/>
              </p14:nvContentPartPr>
              <p14:xfrm>
                <a:off x="10931302" y="1898182"/>
                <a:ext cx="212760" cy="178560"/>
              </p14:xfrm>
            </p:contentPart>
          </mc:Choice>
          <mc:Fallback>
            <p:pic>
              <p:nvPicPr>
                <p:cNvPr id="73" name="Freihand 72">
                  <a:extLst>
                    <a:ext uri="{FF2B5EF4-FFF2-40B4-BE49-F238E27FC236}">
                      <a16:creationId xmlns:a16="http://schemas.microsoft.com/office/drawing/2014/main" id="{9357978C-4D93-D319-D20E-6E33F28F298B}"/>
                    </a:ext>
                  </a:extLst>
                </p:cNvPr>
                <p:cNvPicPr/>
                <p:nvPr/>
              </p:nvPicPr>
              <p:blipFill>
                <a:blip r:embed="rId101"/>
                <a:stretch>
                  <a:fillRect/>
                </a:stretch>
              </p:blipFill>
              <p:spPr>
                <a:xfrm>
                  <a:off x="10922302" y="1889542"/>
                  <a:ext cx="230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Freihand 73">
                  <a:extLst>
                    <a:ext uri="{FF2B5EF4-FFF2-40B4-BE49-F238E27FC236}">
                      <a16:creationId xmlns:a16="http://schemas.microsoft.com/office/drawing/2014/main" id="{ABB2EBEE-D91D-D7BA-6F1A-5C755DE3E3EF}"/>
                    </a:ext>
                  </a:extLst>
                </p14:cNvPr>
                <p14:cNvContentPartPr/>
                <p14:nvPr/>
              </p14:nvContentPartPr>
              <p14:xfrm>
                <a:off x="11128222" y="1893142"/>
                <a:ext cx="19800" cy="69480"/>
              </p14:xfrm>
            </p:contentPart>
          </mc:Choice>
          <mc:Fallback>
            <p:pic>
              <p:nvPicPr>
                <p:cNvPr id="74" name="Freihand 73">
                  <a:extLst>
                    <a:ext uri="{FF2B5EF4-FFF2-40B4-BE49-F238E27FC236}">
                      <a16:creationId xmlns:a16="http://schemas.microsoft.com/office/drawing/2014/main" id="{ABB2EBEE-D91D-D7BA-6F1A-5C755DE3E3EF}"/>
                    </a:ext>
                  </a:extLst>
                </p:cNvPr>
                <p:cNvPicPr/>
                <p:nvPr/>
              </p:nvPicPr>
              <p:blipFill>
                <a:blip r:embed="rId103"/>
                <a:stretch>
                  <a:fillRect/>
                </a:stretch>
              </p:blipFill>
              <p:spPr>
                <a:xfrm>
                  <a:off x="11119222" y="1884142"/>
                  <a:ext cx="37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Freihand 74">
                  <a:extLst>
                    <a:ext uri="{FF2B5EF4-FFF2-40B4-BE49-F238E27FC236}">
                      <a16:creationId xmlns:a16="http://schemas.microsoft.com/office/drawing/2014/main" id="{3D4907DE-D761-646E-4232-6ACC1EF95DCA}"/>
                    </a:ext>
                  </a:extLst>
                </p14:cNvPr>
                <p14:cNvContentPartPr/>
                <p14:nvPr/>
              </p14:nvContentPartPr>
              <p14:xfrm>
                <a:off x="11159902" y="1990342"/>
                <a:ext cx="109080" cy="88200"/>
              </p14:xfrm>
            </p:contentPart>
          </mc:Choice>
          <mc:Fallback>
            <p:pic>
              <p:nvPicPr>
                <p:cNvPr id="75" name="Freihand 74">
                  <a:extLst>
                    <a:ext uri="{FF2B5EF4-FFF2-40B4-BE49-F238E27FC236}">
                      <a16:creationId xmlns:a16="http://schemas.microsoft.com/office/drawing/2014/main" id="{3D4907DE-D761-646E-4232-6ACC1EF95DCA}"/>
                    </a:ext>
                  </a:extLst>
                </p:cNvPr>
                <p:cNvPicPr/>
                <p:nvPr/>
              </p:nvPicPr>
              <p:blipFill>
                <a:blip r:embed="rId105"/>
                <a:stretch>
                  <a:fillRect/>
                </a:stretch>
              </p:blipFill>
              <p:spPr>
                <a:xfrm>
                  <a:off x="11151262" y="1981342"/>
                  <a:ext cx="126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Freihand 80">
                  <a:extLst>
                    <a:ext uri="{FF2B5EF4-FFF2-40B4-BE49-F238E27FC236}">
                      <a16:creationId xmlns:a16="http://schemas.microsoft.com/office/drawing/2014/main" id="{2222BAA4-0BCE-3B81-4681-E7BE6C838F1C}"/>
                    </a:ext>
                  </a:extLst>
                </p14:cNvPr>
                <p14:cNvContentPartPr/>
                <p14:nvPr/>
              </p14:nvContentPartPr>
              <p14:xfrm>
                <a:off x="11434222" y="1856062"/>
                <a:ext cx="505440" cy="248760"/>
              </p14:xfrm>
            </p:contentPart>
          </mc:Choice>
          <mc:Fallback>
            <p:pic>
              <p:nvPicPr>
                <p:cNvPr id="81" name="Freihand 80">
                  <a:extLst>
                    <a:ext uri="{FF2B5EF4-FFF2-40B4-BE49-F238E27FC236}">
                      <a16:creationId xmlns:a16="http://schemas.microsoft.com/office/drawing/2014/main" id="{2222BAA4-0BCE-3B81-4681-E7BE6C838F1C}"/>
                    </a:ext>
                  </a:extLst>
                </p:cNvPr>
                <p:cNvPicPr/>
                <p:nvPr/>
              </p:nvPicPr>
              <p:blipFill>
                <a:blip r:embed="rId107"/>
                <a:stretch>
                  <a:fillRect/>
                </a:stretch>
              </p:blipFill>
              <p:spPr>
                <a:xfrm>
                  <a:off x="11425222" y="1847062"/>
                  <a:ext cx="5230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Freihand 81">
                  <a:extLst>
                    <a:ext uri="{FF2B5EF4-FFF2-40B4-BE49-F238E27FC236}">
                      <a16:creationId xmlns:a16="http://schemas.microsoft.com/office/drawing/2014/main" id="{C49BFC5D-706E-793C-E80E-237C002DB65E}"/>
                    </a:ext>
                  </a:extLst>
                </p14:cNvPr>
                <p14:cNvContentPartPr/>
                <p14:nvPr/>
              </p14:nvContentPartPr>
              <p14:xfrm>
                <a:off x="9314182" y="2457982"/>
                <a:ext cx="237960" cy="101880"/>
              </p14:xfrm>
            </p:contentPart>
          </mc:Choice>
          <mc:Fallback>
            <p:pic>
              <p:nvPicPr>
                <p:cNvPr id="82" name="Freihand 81">
                  <a:extLst>
                    <a:ext uri="{FF2B5EF4-FFF2-40B4-BE49-F238E27FC236}">
                      <a16:creationId xmlns:a16="http://schemas.microsoft.com/office/drawing/2014/main" id="{C49BFC5D-706E-793C-E80E-237C002DB65E}"/>
                    </a:ext>
                  </a:extLst>
                </p:cNvPr>
                <p:cNvPicPr/>
                <p:nvPr/>
              </p:nvPicPr>
              <p:blipFill>
                <a:blip r:embed="rId109"/>
                <a:stretch>
                  <a:fillRect/>
                </a:stretch>
              </p:blipFill>
              <p:spPr>
                <a:xfrm>
                  <a:off x="9305182" y="2448982"/>
                  <a:ext cx="255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3" name="Freihand 82">
                  <a:extLst>
                    <a:ext uri="{FF2B5EF4-FFF2-40B4-BE49-F238E27FC236}">
                      <a16:creationId xmlns:a16="http://schemas.microsoft.com/office/drawing/2014/main" id="{D4E5B25E-1299-07F4-1C33-F3AEB9E8A381}"/>
                    </a:ext>
                  </a:extLst>
                </p14:cNvPr>
                <p14:cNvContentPartPr/>
                <p14:nvPr/>
              </p14:nvContentPartPr>
              <p14:xfrm>
                <a:off x="9445582" y="2340622"/>
                <a:ext cx="39960" cy="19080"/>
              </p14:xfrm>
            </p:contentPart>
          </mc:Choice>
          <mc:Fallback>
            <p:pic>
              <p:nvPicPr>
                <p:cNvPr id="83" name="Freihand 82">
                  <a:extLst>
                    <a:ext uri="{FF2B5EF4-FFF2-40B4-BE49-F238E27FC236}">
                      <a16:creationId xmlns:a16="http://schemas.microsoft.com/office/drawing/2014/main" id="{D4E5B25E-1299-07F4-1C33-F3AEB9E8A381}"/>
                    </a:ext>
                  </a:extLst>
                </p:cNvPr>
                <p:cNvPicPr/>
                <p:nvPr/>
              </p:nvPicPr>
              <p:blipFill>
                <a:blip r:embed="rId111"/>
                <a:stretch>
                  <a:fillRect/>
                </a:stretch>
              </p:blipFill>
              <p:spPr>
                <a:xfrm>
                  <a:off x="9436582" y="2331622"/>
                  <a:ext cx="57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4" name="Freihand 83">
                  <a:extLst>
                    <a:ext uri="{FF2B5EF4-FFF2-40B4-BE49-F238E27FC236}">
                      <a16:creationId xmlns:a16="http://schemas.microsoft.com/office/drawing/2014/main" id="{2BA7DCDA-D8A9-BC67-825B-A7F8A601375E}"/>
                    </a:ext>
                  </a:extLst>
                </p14:cNvPr>
                <p14:cNvContentPartPr/>
                <p14:nvPr/>
              </p14:nvContentPartPr>
              <p14:xfrm>
                <a:off x="9628102" y="2351062"/>
                <a:ext cx="318960" cy="170640"/>
              </p14:xfrm>
            </p:contentPart>
          </mc:Choice>
          <mc:Fallback>
            <p:pic>
              <p:nvPicPr>
                <p:cNvPr id="84" name="Freihand 83">
                  <a:extLst>
                    <a:ext uri="{FF2B5EF4-FFF2-40B4-BE49-F238E27FC236}">
                      <a16:creationId xmlns:a16="http://schemas.microsoft.com/office/drawing/2014/main" id="{2BA7DCDA-D8A9-BC67-825B-A7F8A601375E}"/>
                    </a:ext>
                  </a:extLst>
                </p:cNvPr>
                <p:cNvPicPr/>
                <p:nvPr/>
              </p:nvPicPr>
              <p:blipFill>
                <a:blip r:embed="rId113"/>
                <a:stretch>
                  <a:fillRect/>
                </a:stretch>
              </p:blipFill>
              <p:spPr>
                <a:xfrm>
                  <a:off x="9619102" y="2342422"/>
                  <a:ext cx="336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Freihand 84">
                  <a:extLst>
                    <a:ext uri="{FF2B5EF4-FFF2-40B4-BE49-F238E27FC236}">
                      <a16:creationId xmlns:a16="http://schemas.microsoft.com/office/drawing/2014/main" id="{DB45F00D-735A-A7B1-6ADF-2C225B1C8EC0}"/>
                    </a:ext>
                  </a:extLst>
                </p14:cNvPr>
                <p14:cNvContentPartPr/>
                <p14:nvPr/>
              </p14:nvContentPartPr>
              <p14:xfrm>
                <a:off x="10191502" y="2319382"/>
                <a:ext cx="22320" cy="169560"/>
              </p14:xfrm>
            </p:contentPart>
          </mc:Choice>
          <mc:Fallback>
            <p:pic>
              <p:nvPicPr>
                <p:cNvPr id="85" name="Freihand 84">
                  <a:extLst>
                    <a:ext uri="{FF2B5EF4-FFF2-40B4-BE49-F238E27FC236}">
                      <a16:creationId xmlns:a16="http://schemas.microsoft.com/office/drawing/2014/main" id="{DB45F00D-735A-A7B1-6ADF-2C225B1C8EC0}"/>
                    </a:ext>
                  </a:extLst>
                </p:cNvPr>
                <p:cNvPicPr/>
                <p:nvPr/>
              </p:nvPicPr>
              <p:blipFill>
                <a:blip r:embed="rId115"/>
                <a:stretch>
                  <a:fillRect/>
                </a:stretch>
              </p:blipFill>
              <p:spPr>
                <a:xfrm>
                  <a:off x="10182862" y="2310742"/>
                  <a:ext cx="39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Freihand 85">
                  <a:extLst>
                    <a:ext uri="{FF2B5EF4-FFF2-40B4-BE49-F238E27FC236}">
                      <a16:creationId xmlns:a16="http://schemas.microsoft.com/office/drawing/2014/main" id="{8E2AC9B9-0557-8B45-EAB8-0C759AA4AF0D}"/>
                    </a:ext>
                  </a:extLst>
                </p14:cNvPr>
                <p14:cNvContentPartPr/>
                <p14:nvPr/>
              </p14:nvContentPartPr>
              <p14:xfrm>
                <a:off x="10129222" y="2276902"/>
                <a:ext cx="177840" cy="245880"/>
              </p14:xfrm>
            </p:contentPart>
          </mc:Choice>
          <mc:Fallback>
            <p:pic>
              <p:nvPicPr>
                <p:cNvPr id="86" name="Freihand 85">
                  <a:extLst>
                    <a:ext uri="{FF2B5EF4-FFF2-40B4-BE49-F238E27FC236}">
                      <a16:creationId xmlns:a16="http://schemas.microsoft.com/office/drawing/2014/main" id="{8E2AC9B9-0557-8B45-EAB8-0C759AA4AF0D}"/>
                    </a:ext>
                  </a:extLst>
                </p:cNvPr>
                <p:cNvPicPr/>
                <p:nvPr/>
              </p:nvPicPr>
              <p:blipFill>
                <a:blip r:embed="rId117"/>
                <a:stretch>
                  <a:fillRect/>
                </a:stretch>
              </p:blipFill>
              <p:spPr>
                <a:xfrm>
                  <a:off x="10120222" y="2267902"/>
                  <a:ext cx="1954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Freihand 86">
                  <a:extLst>
                    <a:ext uri="{FF2B5EF4-FFF2-40B4-BE49-F238E27FC236}">
                      <a16:creationId xmlns:a16="http://schemas.microsoft.com/office/drawing/2014/main" id="{1258401C-9E3B-3DA2-B5E8-2994950AAE4D}"/>
                    </a:ext>
                  </a:extLst>
                </p14:cNvPr>
                <p14:cNvContentPartPr/>
                <p14:nvPr/>
              </p14:nvContentPartPr>
              <p14:xfrm>
                <a:off x="10317142" y="2344582"/>
                <a:ext cx="139320" cy="152280"/>
              </p14:xfrm>
            </p:contentPart>
          </mc:Choice>
          <mc:Fallback>
            <p:pic>
              <p:nvPicPr>
                <p:cNvPr id="87" name="Freihand 86">
                  <a:extLst>
                    <a:ext uri="{FF2B5EF4-FFF2-40B4-BE49-F238E27FC236}">
                      <a16:creationId xmlns:a16="http://schemas.microsoft.com/office/drawing/2014/main" id="{1258401C-9E3B-3DA2-B5E8-2994950AAE4D}"/>
                    </a:ext>
                  </a:extLst>
                </p:cNvPr>
                <p:cNvPicPr/>
                <p:nvPr/>
              </p:nvPicPr>
              <p:blipFill>
                <a:blip r:embed="rId119"/>
                <a:stretch>
                  <a:fillRect/>
                </a:stretch>
              </p:blipFill>
              <p:spPr>
                <a:xfrm>
                  <a:off x="10308502" y="2335942"/>
                  <a:ext cx="156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Freihand 87">
                  <a:extLst>
                    <a:ext uri="{FF2B5EF4-FFF2-40B4-BE49-F238E27FC236}">
                      <a16:creationId xmlns:a16="http://schemas.microsoft.com/office/drawing/2014/main" id="{74D4E790-8D82-1898-11E2-D9360263C3E5}"/>
                    </a:ext>
                  </a:extLst>
                </p14:cNvPr>
                <p14:cNvContentPartPr/>
                <p14:nvPr/>
              </p14:nvContentPartPr>
              <p14:xfrm>
                <a:off x="10509022" y="2347822"/>
                <a:ext cx="108000" cy="115200"/>
              </p14:xfrm>
            </p:contentPart>
          </mc:Choice>
          <mc:Fallback>
            <p:pic>
              <p:nvPicPr>
                <p:cNvPr id="88" name="Freihand 87">
                  <a:extLst>
                    <a:ext uri="{FF2B5EF4-FFF2-40B4-BE49-F238E27FC236}">
                      <a16:creationId xmlns:a16="http://schemas.microsoft.com/office/drawing/2014/main" id="{74D4E790-8D82-1898-11E2-D9360263C3E5}"/>
                    </a:ext>
                  </a:extLst>
                </p:cNvPr>
                <p:cNvPicPr/>
                <p:nvPr/>
              </p:nvPicPr>
              <p:blipFill>
                <a:blip r:embed="rId121"/>
                <a:stretch>
                  <a:fillRect/>
                </a:stretch>
              </p:blipFill>
              <p:spPr>
                <a:xfrm>
                  <a:off x="10500382" y="2338822"/>
                  <a:ext cx="125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Freihand 88">
                  <a:extLst>
                    <a:ext uri="{FF2B5EF4-FFF2-40B4-BE49-F238E27FC236}">
                      <a16:creationId xmlns:a16="http://schemas.microsoft.com/office/drawing/2014/main" id="{8ABA888F-7C24-EDC2-E424-01C150EBAFC1}"/>
                    </a:ext>
                  </a:extLst>
                </p14:cNvPr>
                <p14:cNvContentPartPr/>
                <p14:nvPr/>
              </p14:nvContentPartPr>
              <p14:xfrm>
                <a:off x="10660222" y="2335942"/>
                <a:ext cx="108720" cy="98640"/>
              </p14:xfrm>
            </p:contentPart>
          </mc:Choice>
          <mc:Fallback>
            <p:pic>
              <p:nvPicPr>
                <p:cNvPr id="89" name="Freihand 88">
                  <a:extLst>
                    <a:ext uri="{FF2B5EF4-FFF2-40B4-BE49-F238E27FC236}">
                      <a16:creationId xmlns:a16="http://schemas.microsoft.com/office/drawing/2014/main" id="{8ABA888F-7C24-EDC2-E424-01C150EBAFC1}"/>
                    </a:ext>
                  </a:extLst>
                </p:cNvPr>
                <p:cNvPicPr/>
                <p:nvPr/>
              </p:nvPicPr>
              <p:blipFill>
                <a:blip r:embed="rId123"/>
                <a:stretch>
                  <a:fillRect/>
                </a:stretch>
              </p:blipFill>
              <p:spPr>
                <a:xfrm>
                  <a:off x="10651222" y="2326942"/>
                  <a:ext cx="126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Freihand 89">
                  <a:extLst>
                    <a:ext uri="{FF2B5EF4-FFF2-40B4-BE49-F238E27FC236}">
                      <a16:creationId xmlns:a16="http://schemas.microsoft.com/office/drawing/2014/main" id="{C840492F-99F5-9E2C-16E4-80236CD590F9}"/>
                    </a:ext>
                  </a:extLst>
                </p14:cNvPr>
                <p14:cNvContentPartPr/>
                <p14:nvPr/>
              </p14:nvContentPartPr>
              <p14:xfrm>
                <a:off x="10831222" y="2248102"/>
                <a:ext cx="124920" cy="180360"/>
              </p14:xfrm>
            </p:contentPart>
          </mc:Choice>
          <mc:Fallback>
            <p:pic>
              <p:nvPicPr>
                <p:cNvPr id="90" name="Freihand 89">
                  <a:extLst>
                    <a:ext uri="{FF2B5EF4-FFF2-40B4-BE49-F238E27FC236}">
                      <a16:creationId xmlns:a16="http://schemas.microsoft.com/office/drawing/2014/main" id="{C840492F-99F5-9E2C-16E4-80236CD590F9}"/>
                    </a:ext>
                  </a:extLst>
                </p:cNvPr>
                <p:cNvPicPr/>
                <p:nvPr/>
              </p:nvPicPr>
              <p:blipFill>
                <a:blip r:embed="rId125"/>
                <a:stretch>
                  <a:fillRect/>
                </a:stretch>
              </p:blipFill>
              <p:spPr>
                <a:xfrm>
                  <a:off x="10822222" y="2239102"/>
                  <a:ext cx="142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Freihand 90">
                  <a:extLst>
                    <a:ext uri="{FF2B5EF4-FFF2-40B4-BE49-F238E27FC236}">
                      <a16:creationId xmlns:a16="http://schemas.microsoft.com/office/drawing/2014/main" id="{0AD7C05C-3FA2-F049-5FE8-B6E270A97BCE}"/>
                    </a:ext>
                  </a:extLst>
                </p14:cNvPr>
                <p14:cNvContentPartPr/>
                <p14:nvPr/>
              </p14:nvContentPartPr>
              <p14:xfrm>
                <a:off x="10997182" y="2184022"/>
                <a:ext cx="135720" cy="235080"/>
              </p14:xfrm>
            </p:contentPart>
          </mc:Choice>
          <mc:Fallback>
            <p:pic>
              <p:nvPicPr>
                <p:cNvPr id="91" name="Freihand 90">
                  <a:extLst>
                    <a:ext uri="{FF2B5EF4-FFF2-40B4-BE49-F238E27FC236}">
                      <a16:creationId xmlns:a16="http://schemas.microsoft.com/office/drawing/2014/main" id="{0AD7C05C-3FA2-F049-5FE8-B6E270A97BCE}"/>
                    </a:ext>
                  </a:extLst>
                </p:cNvPr>
                <p:cNvPicPr/>
                <p:nvPr/>
              </p:nvPicPr>
              <p:blipFill>
                <a:blip r:embed="rId127"/>
                <a:stretch>
                  <a:fillRect/>
                </a:stretch>
              </p:blipFill>
              <p:spPr>
                <a:xfrm>
                  <a:off x="10988542" y="2175382"/>
                  <a:ext cx="153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Freihand 91">
                  <a:extLst>
                    <a:ext uri="{FF2B5EF4-FFF2-40B4-BE49-F238E27FC236}">
                      <a16:creationId xmlns:a16="http://schemas.microsoft.com/office/drawing/2014/main" id="{75B41D1D-5858-4E29-3A3A-67C0FD3074FD}"/>
                    </a:ext>
                  </a:extLst>
                </p14:cNvPr>
                <p14:cNvContentPartPr/>
                <p14:nvPr/>
              </p14:nvContentPartPr>
              <p14:xfrm>
                <a:off x="11139022" y="2298862"/>
                <a:ext cx="433800" cy="294480"/>
              </p14:xfrm>
            </p:contentPart>
          </mc:Choice>
          <mc:Fallback>
            <p:pic>
              <p:nvPicPr>
                <p:cNvPr id="92" name="Freihand 91">
                  <a:extLst>
                    <a:ext uri="{FF2B5EF4-FFF2-40B4-BE49-F238E27FC236}">
                      <a16:creationId xmlns:a16="http://schemas.microsoft.com/office/drawing/2014/main" id="{75B41D1D-5858-4E29-3A3A-67C0FD3074FD}"/>
                    </a:ext>
                  </a:extLst>
                </p:cNvPr>
                <p:cNvPicPr/>
                <p:nvPr/>
              </p:nvPicPr>
              <p:blipFill>
                <a:blip r:embed="rId129"/>
                <a:stretch>
                  <a:fillRect/>
                </a:stretch>
              </p:blipFill>
              <p:spPr>
                <a:xfrm>
                  <a:off x="11130022" y="2290222"/>
                  <a:ext cx="4514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Freihand 92">
                  <a:extLst>
                    <a:ext uri="{FF2B5EF4-FFF2-40B4-BE49-F238E27FC236}">
                      <a16:creationId xmlns:a16="http://schemas.microsoft.com/office/drawing/2014/main" id="{05DF8BEB-D03C-0F6E-B9D8-A6872AE4586C}"/>
                    </a:ext>
                  </a:extLst>
                </p14:cNvPr>
                <p14:cNvContentPartPr/>
                <p14:nvPr/>
              </p14:nvContentPartPr>
              <p14:xfrm>
                <a:off x="10716022" y="2189422"/>
                <a:ext cx="91080" cy="84960"/>
              </p14:xfrm>
            </p:contentPart>
          </mc:Choice>
          <mc:Fallback>
            <p:pic>
              <p:nvPicPr>
                <p:cNvPr id="93" name="Freihand 92">
                  <a:extLst>
                    <a:ext uri="{FF2B5EF4-FFF2-40B4-BE49-F238E27FC236}">
                      <a16:creationId xmlns:a16="http://schemas.microsoft.com/office/drawing/2014/main" id="{05DF8BEB-D03C-0F6E-B9D8-A6872AE4586C}"/>
                    </a:ext>
                  </a:extLst>
                </p:cNvPr>
                <p:cNvPicPr/>
                <p:nvPr/>
              </p:nvPicPr>
              <p:blipFill>
                <a:blip r:embed="rId131"/>
                <a:stretch>
                  <a:fillRect/>
                </a:stretch>
              </p:blipFill>
              <p:spPr>
                <a:xfrm>
                  <a:off x="10707022" y="2180422"/>
                  <a:ext cx="108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Freihand 94">
                  <a:extLst>
                    <a:ext uri="{FF2B5EF4-FFF2-40B4-BE49-F238E27FC236}">
                      <a16:creationId xmlns:a16="http://schemas.microsoft.com/office/drawing/2014/main" id="{6872A14D-5049-CF38-7816-DFEEF8E382FF}"/>
                    </a:ext>
                  </a:extLst>
                </p14:cNvPr>
                <p14:cNvContentPartPr/>
                <p14:nvPr/>
              </p14:nvContentPartPr>
              <p14:xfrm>
                <a:off x="9270622" y="2727982"/>
                <a:ext cx="293760" cy="257760"/>
              </p14:xfrm>
            </p:contentPart>
          </mc:Choice>
          <mc:Fallback>
            <p:pic>
              <p:nvPicPr>
                <p:cNvPr id="95" name="Freihand 94">
                  <a:extLst>
                    <a:ext uri="{FF2B5EF4-FFF2-40B4-BE49-F238E27FC236}">
                      <a16:creationId xmlns:a16="http://schemas.microsoft.com/office/drawing/2014/main" id="{6872A14D-5049-CF38-7816-DFEEF8E382FF}"/>
                    </a:ext>
                  </a:extLst>
                </p:cNvPr>
                <p:cNvPicPr/>
                <p:nvPr/>
              </p:nvPicPr>
              <p:blipFill>
                <a:blip r:embed="rId133"/>
                <a:stretch>
                  <a:fillRect/>
                </a:stretch>
              </p:blipFill>
              <p:spPr>
                <a:xfrm>
                  <a:off x="9261982" y="2719342"/>
                  <a:ext cx="3114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27D09747-B443-BF06-C98A-1F43D6ADB022}"/>
                    </a:ext>
                  </a:extLst>
                </p14:cNvPr>
                <p14:cNvContentPartPr/>
                <p14:nvPr/>
              </p14:nvContentPartPr>
              <p14:xfrm>
                <a:off x="9585262" y="2622142"/>
                <a:ext cx="212760" cy="286920"/>
              </p14:xfrm>
            </p:contentPart>
          </mc:Choice>
          <mc:Fallback>
            <p:pic>
              <p:nvPicPr>
                <p:cNvPr id="96" name="Freihand 95">
                  <a:extLst>
                    <a:ext uri="{FF2B5EF4-FFF2-40B4-BE49-F238E27FC236}">
                      <a16:creationId xmlns:a16="http://schemas.microsoft.com/office/drawing/2014/main" id="{27D09747-B443-BF06-C98A-1F43D6ADB022}"/>
                    </a:ext>
                  </a:extLst>
                </p:cNvPr>
                <p:cNvPicPr/>
                <p:nvPr/>
              </p:nvPicPr>
              <p:blipFill>
                <a:blip r:embed="rId135"/>
                <a:stretch>
                  <a:fillRect/>
                </a:stretch>
              </p:blipFill>
              <p:spPr>
                <a:xfrm>
                  <a:off x="9576622" y="2613142"/>
                  <a:ext cx="2304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E6278BA0-E32A-34AB-C0D9-1C0851A178D3}"/>
                    </a:ext>
                  </a:extLst>
                </p14:cNvPr>
                <p14:cNvContentPartPr/>
                <p14:nvPr/>
              </p14:nvContentPartPr>
              <p14:xfrm>
                <a:off x="9811702" y="2672902"/>
                <a:ext cx="153000" cy="90360"/>
              </p14:xfrm>
            </p:contentPart>
          </mc:Choice>
          <mc:Fallback>
            <p:pic>
              <p:nvPicPr>
                <p:cNvPr id="97" name="Freihand 96">
                  <a:extLst>
                    <a:ext uri="{FF2B5EF4-FFF2-40B4-BE49-F238E27FC236}">
                      <a16:creationId xmlns:a16="http://schemas.microsoft.com/office/drawing/2014/main" id="{E6278BA0-E32A-34AB-C0D9-1C0851A178D3}"/>
                    </a:ext>
                  </a:extLst>
                </p:cNvPr>
                <p:cNvPicPr/>
                <p:nvPr/>
              </p:nvPicPr>
              <p:blipFill>
                <a:blip r:embed="rId137"/>
                <a:stretch>
                  <a:fillRect/>
                </a:stretch>
              </p:blipFill>
              <p:spPr>
                <a:xfrm>
                  <a:off x="9803062" y="2664262"/>
                  <a:ext cx="170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CF1847C6-14A3-ED1A-C432-2516C5D0E0CE}"/>
                    </a:ext>
                  </a:extLst>
                </p14:cNvPr>
                <p14:cNvContentPartPr/>
                <p14:nvPr/>
              </p14:nvContentPartPr>
              <p14:xfrm>
                <a:off x="9564022" y="2607742"/>
                <a:ext cx="86400" cy="25200"/>
              </p14:xfrm>
            </p:contentPart>
          </mc:Choice>
          <mc:Fallback>
            <p:pic>
              <p:nvPicPr>
                <p:cNvPr id="98" name="Freihand 97">
                  <a:extLst>
                    <a:ext uri="{FF2B5EF4-FFF2-40B4-BE49-F238E27FC236}">
                      <a16:creationId xmlns:a16="http://schemas.microsoft.com/office/drawing/2014/main" id="{CF1847C6-14A3-ED1A-C432-2516C5D0E0CE}"/>
                    </a:ext>
                  </a:extLst>
                </p:cNvPr>
                <p:cNvPicPr/>
                <p:nvPr/>
              </p:nvPicPr>
              <p:blipFill>
                <a:blip r:embed="rId139"/>
                <a:stretch>
                  <a:fillRect/>
                </a:stretch>
              </p:blipFill>
              <p:spPr>
                <a:xfrm>
                  <a:off x="9555382" y="2598742"/>
                  <a:ext cx="104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324FD3E5-2D60-9ADF-540B-5BAD572B03D5}"/>
                    </a:ext>
                  </a:extLst>
                </p14:cNvPr>
                <p14:cNvContentPartPr/>
                <p14:nvPr/>
              </p14:nvContentPartPr>
              <p14:xfrm>
                <a:off x="10141462" y="2593342"/>
                <a:ext cx="48240" cy="183600"/>
              </p14:xfrm>
            </p:contentPart>
          </mc:Choice>
          <mc:Fallback>
            <p:pic>
              <p:nvPicPr>
                <p:cNvPr id="99" name="Freihand 98">
                  <a:extLst>
                    <a:ext uri="{FF2B5EF4-FFF2-40B4-BE49-F238E27FC236}">
                      <a16:creationId xmlns:a16="http://schemas.microsoft.com/office/drawing/2014/main" id="{324FD3E5-2D60-9ADF-540B-5BAD572B03D5}"/>
                    </a:ext>
                  </a:extLst>
                </p:cNvPr>
                <p:cNvPicPr/>
                <p:nvPr/>
              </p:nvPicPr>
              <p:blipFill>
                <a:blip r:embed="rId141"/>
                <a:stretch>
                  <a:fillRect/>
                </a:stretch>
              </p:blipFill>
              <p:spPr>
                <a:xfrm>
                  <a:off x="10132822" y="2584342"/>
                  <a:ext cx="65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Freihand 99">
                  <a:extLst>
                    <a:ext uri="{FF2B5EF4-FFF2-40B4-BE49-F238E27FC236}">
                      <a16:creationId xmlns:a16="http://schemas.microsoft.com/office/drawing/2014/main" id="{A55C1478-2F95-A7C4-5177-86603743062F}"/>
                    </a:ext>
                  </a:extLst>
                </p14:cNvPr>
                <p14:cNvContentPartPr/>
                <p14:nvPr/>
              </p14:nvContentPartPr>
              <p14:xfrm>
                <a:off x="10205542" y="2634382"/>
                <a:ext cx="135360" cy="162360"/>
              </p14:xfrm>
            </p:contentPart>
          </mc:Choice>
          <mc:Fallback>
            <p:pic>
              <p:nvPicPr>
                <p:cNvPr id="100" name="Freihand 99">
                  <a:extLst>
                    <a:ext uri="{FF2B5EF4-FFF2-40B4-BE49-F238E27FC236}">
                      <a16:creationId xmlns:a16="http://schemas.microsoft.com/office/drawing/2014/main" id="{A55C1478-2F95-A7C4-5177-86603743062F}"/>
                    </a:ext>
                  </a:extLst>
                </p:cNvPr>
                <p:cNvPicPr/>
                <p:nvPr/>
              </p:nvPicPr>
              <p:blipFill>
                <a:blip r:embed="rId143"/>
                <a:stretch>
                  <a:fillRect/>
                </a:stretch>
              </p:blipFill>
              <p:spPr>
                <a:xfrm>
                  <a:off x="10196902" y="2625742"/>
                  <a:ext cx="153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Freihand 100">
                  <a:extLst>
                    <a:ext uri="{FF2B5EF4-FFF2-40B4-BE49-F238E27FC236}">
                      <a16:creationId xmlns:a16="http://schemas.microsoft.com/office/drawing/2014/main" id="{540FE413-6882-FD02-6FE8-F9337A40D7B3}"/>
                    </a:ext>
                  </a:extLst>
                </p14:cNvPr>
                <p14:cNvContentPartPr/>
                <p14:nvPr/>
              </p14:nvContentPartPr>
              <p14:xfrm>
                <a:off x="10330102" y="2567062"/>
                <a:ext cx="96480" cy="185040"/>
              </p14:xfrm>
            </p:contentPart>
          </mc:Choice>
          <mc:Fallback>
            <p:pic>
              <p:nvPicPr>
                <p:cNvPr id="101" name="Freihand 100">
                  <a:extLst>
                    <a:ext uri="{FF2B5EF4-FFF2-40B4-BE49-F238E27FC236}">
                      <a16:creationId xmlns:a16="http://schemas.microsoft.com/office/drawing/2014/main" id="{540FE413-6882-FD02-6FE8-F9337A40D7B3}"/>
                    </a:ext>
                  </a:extLst>
                </p:cNvPr>
                <p:cNvPicPr/>
                <p:nvPr/>
              </p:nvPicPr>
              <p:blipFill>
                <a:blip r:embed="rId145"/>
                <a:stretch>
                  <a:fillRect/>
                </a:stretch>
              </p:blipFill>
              <p:spPr>
                <a:xfrm>
                  <a:off x="10321462" y="2558062"/>
                  <a:ext cx="114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Freihand 101">
                  <a:extLst>
                    <a:ext uri="{FF2B5EF4-FFF2-40B4-BE49-F238E27FC236}">
                      <a16:creationId xmlns:a16="http://schemas.microsoft.com/office/drawing/2014/main" id="{092572FC-A999-0F22-2F42-4ABF60298322}"/>
                    </a:ext>
                  </a:extLst>
                </p14:cNvPr>
                <p14:cNvContentPartPr/>
                <p14:nvPr/>
              </p14:nvContentPartPr>
              <p14:xfrm>
                <a:off x="10541422" y="2728342"/>
                <a:ext cx="13680" cy="82800"/>
              </p14:xfrm>
            </p:contentPart>
          </mc:Choice>
          <mc:Fallback>
            <p:pic>
              <p:nvPicPr>
                <p:cNvPr id="102" name="Freihand 101">
                  <a:extLst>
                    <a:ext uri="{FF2B5EF4-FFF2-40B4-BE49-F238E27FC236}">
                      <a16:creationId xmlns:a16="http://schemas.microsoft.com/office/drawing/2014/main" id="{092572FC-A999-0F22-2F42-4ABF60298322}"/>
                    </a:ext>
                  </a:extLst>
                </p:cNvPr>
                <p:cNvPicPr/>
                <p:nvPr/>
              </p:nvPicPr>
              <p:blipFill>
                <a:blip r:embed="rId147"/>
                <a:stretch>
                  <a:fillRect/>
                </a:stretch>
              </p:blipFill>
              <p:spPr>
                <a:xfrm>
                  <a:off x="10532782" y="2719702"/>
                  <a:ext cx="31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Freihand 102">
                  <a:extLst>
                    <a:ext uri="{FF2B5EF4-FFF2-40B4-BE49-F238E27FC236}">
                      <a16:creationId xmlns:a16="http://schemas.microsoft.com/office/drawing/2014/main" id="{6058261E-761E-22FE-8C3D-7085AA7B7D8C}"/>
                    </a:ext>
                  </a:extLst>
                </p14:cNvPr>
                <p14:cNvContentPartPr/>
                <p14:nvPr/>
              </p14:nvContentPartPr>
              <p14:xfrm>
                <a:off x="10678582" y="2544382"/>
                <a:ext cx="278280" cy="197280"/>
              </p14:xfrm>
            </p:contentPart>
          </mc:Choice>
          <mc:Fallback>
            <p:pic>
              <p:nvPicPr>
                <p:cNvPr id="103" name="Freihand 102">
                  <a:extLst>
                    <a:ext uri="{FF2B5EF4-FFF2-40B4-BE49-F238E27FC236}">
                      <a16:creationId xmlns:a16="http://schemas.microsoft.com/office/drawing/2014/main" id="{6058261E-761E-22FE-8C3D-7085AA7B7D8C}"/>
                    </a:ext>
                  </a:extLst>
                </p:cNvPr>
                <p:cNvPicPr/>
                <p:nvPr/>
              </p:nvPicPr>
              <p:blipFill>
                <a:blip r:embed="rId149"/>
                <a:stretch>
                  <a:fillRect/>
                </a:stretch>
              </p:blipFill>
              <p:spPr>
                <a:xfrm>
                  <a:off x="10669582" y="2535742"/>
                  <a:ext cx="295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 name="Freihand 103">
                  <a:extLst>
                    <a:ext uri="{FF2B5EF4-FFF2-40B4-BE49-F238E27FC236}">
                      <a16:creationId xmlns:a16="http://schemas.microsoft.com/office/drawing/2014/main" id="{32587750-FE0B-D533-8FE8-8A2DAD33C343}"/>
                    </a:ext>
                  </a:extLst>
                </p14:cNvPr>
                <p14:cNvContentPartPr/>
                <p14:nvPr/>
              </p14:nvContentPartPr>
              <p14:xfrm>
                <a:off x="10954342" y="2591182"/>
                <a:ext cx="115200" cy="157320"/>
              </p14:xfrm>
            </p:contentPart>
          </mc:Choice>
          <mc:Fallback>
            <p:pic>
              <p:nvPicPr>
                <p:cNvPr id="104" name="Freihand 103">
                  <a:extLst>
                    <a:ext uri="{FF2B5EF4-FFF2-40B4-BE49-F238E27FC236}">
                      <a16:creationId xmlns:a16="http://schemas.microsoft.com/office/drawing/2014/main" id="{32587750-FE0B-D533-8FE8-8A2DAD33C343}"/>
                    </a:ext>
                  </a:extLst>
                </p:cNvPr>
                <p:cNvPicPr/>
                <p:nvPr/>
              </p:nvPicPr>
              <p:blipFill>
                <a:blip r:embed="rId151"/>
                <a:stretch>
                  <a:fillRect/>
                </a:stretch>
              </p:blipFill>
              <p:spPr>
                <a:xfrm>
                  <a:off x="10945702" y="2582542"/>
                  <a:ext cx="132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 name="Freihand 104">
                  <a:extLst>
                    <a:ext uri="{FF2B5EF4-FFF2-40B4-BE49-F238E27FC236}">
                      <a16:creationId xmlns:a16="http://schemas.microsoft.com/office/drawing/2014/main" id="{D0070897-BF22-0FB7-FF25-57838889B172}"/>
                    </a:ext>
                  </a:extLst>
                </p14:cNvPr>
                <p14:cNvContentPartPr/>
                <p14:nvPr/>
              </p14:nvContentPartPr>
              <p14:xfrm>
                <a:off x="11226502" y="2528182"/>
                <a:ext cx="185400" cy="174960"/>
              </p14:xfrm>
            </p:contentPart>
          </mc:Choice>
          <mc:Fallback>
            <p:pic>
              <p:nvPicPr>
                <p:cNvPr id="105" name="Freihand 104">
                  <a:extLst>
                    <a:ext uri="{FF2B5EF4-FFF2-40B4-BE49-F238E27FC236}">
                      <a16:creationId xmlns:a16="http://schemas.microsoft.com/office/drawing/2014/main" id="{D0070897-BF22-0FB7-FF25-57838889B172}"/>
                    </a:ext>
                  </a:extLst>
                </p:cNvPr>
                <p:cNvPicPr/>
                <p:nvPr/>
              </p:nvPicPr>
              <p:blipFill>
                <a:blip r:embed="rId153"/>
                <a:stretch>
                  <a:fillRect/>
                </a:stretch>
              </p:blipFill>
              <p:spPr>
                <a:xfrm>
                  <a:off x="11217502" y="2519182"/>
                  <a:ext cx="203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6" name="Freihand 105">
                  <a:extLst>
                    <a:ext uri="{FF2B5EF4-FFF2-40B4-BE49-F238E27FC236}">
                      <a16:creationId xmlns:a16="http://schemas.microsoft.com/office/drawing/2014/main" id="{47944A0A-600D-CA21-4D69-8B6C60209DDB}"/>
                    </a:ext>
                  </a:extLst>
                </p14:cNvPr>
                <p14:cNvContentPartPr/>
                <p14:nvPr/>
              </p14:nvContentPartPr>
              <p14:xfrm>
                <a:off x="11406862" y="2567062"/>
                <a:ext cx="211680" cy="140760"/>
              </p14:xfrm>
            </p:contentPart>
          </mc:Choice>
          <mc:Fallback>
            <p:pic>
              <p:nvPicPr>
                <p:cNvPr id="106" name="Freihand 105">
                  <a:extLst>
                    <a:ext uri="{FF2B5EF4-FFF2-40B4-BE49-F238E27FC236}">
                      <a16:creationId xmlns:a16="http://schemas.microsoft.com/office/drawing/2014/main" id="{47944A0A-600D-CA21-4D69-8B6C60209DDB}"/>
                    </a:ext>
                  </a:extLst>
                </p:cNvPr>
                <p:cNvPicPr/>
                <p:nvPr/>
              </p:nvPicPr>
              <p:blipFill>
                <a:blip r:embed="rId155"/>
                <a:stretch>
                  <a:fillRect/>
                </a:stretch>
              </p:blipFill>
              <p:spPr>
                <a:xfrm>
                  <a:off x="11398222" y="2558062"/>
                  <a:ext cx="229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8" name="Freihand 107">
                  <a:extLst>
                    <a:ext uri="{FF2B5EF4-FFF2-40B4-BE49-F238E27FC236}">
                      <a16:creationId xmlns:a16="http://schemas.microsoft.com/office/drawing/2014/main" id="{F0CC5A6F-5CDE-7155-91D8-08E1DAE77DB8}"/>
                    </a:ext>
                  </a:extLst>
                </p14:cNvPr>
                <p14:cNvContentPartPr/>
                <p14:nvPr/>
              </p14:nvContentPartPr>
              <p14:xfrm>
                <a:off x="9312022" y="3069622"/>
                <a:ext cx="54360" cy="172080"/>
              </p14:xfrm>
            </p:contentPart>
          </mc:Choice>
          <mc:Fallback>
            <p:pic>
              <p:nvPicPr>
                <p:cNvPr id="108" name="Freihand 107">
                  <a:extLst>
                    <a:ext uri="{FF2B5EF4-FFF2-40B4-BE49-F238E27FC236}">
                      <a16:creationId xmlns:a16="http://schemas.microsoft.com/office/drawing/2014/main" id="{F0CC5A6F-5CDE-7155-91D8-08E1DAE77DB8}"/>
                    </a:ext>
                  </a:extLst>
                </p:cNvPr>
                <p:cNvPicPr/>
                <p:nvPr/>
              </p:nvPicPr>
              <p:blipFill>
                <a:blip r:embed="rId157"/>
                <a:stretch>
                  <a:fillRect/>
                </a:stretch>
              </p:blipFill>
              <p:spPr>
                <a:xfrm>
                  <a:off x="9303022" y="3060622"/>
                  <a:ext cx="72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Freihand 108">
                  <a:extLst>
                    <a:ext uri="{FF2B5EF4-FFF2-40B4-BE49-F238E27FC236}">
                      <a16:creationId xmlns:a16="http://schemas.microsoft.com/office/drawing/2014/main" id="{700AADB8-1DAE-CA34-DE91-0AA89EC90366}"/>
                    </a:ext>
                  </a:extLst>
                </p14:cNvPr>
                <p14:cNvContentPartPr/>
                <p14:nvPr/>
              </p14:nvContentPartPr>
              <p14:xfrm>
                <a:off x="9202582" y="3034342"/>
                <a:ext cx="224640" cy="267840"/>
              </p14:xfrm>
            </p:contentPart>
          </mc:Choice>
          <mc:Fallback>
            <p:pic>
              <p:nvPicPr>
                <p:cNvPr id="109" name="Freihand 108">
                  <a:extLst>
                    <a:ext uri="{FF2B5EF4-FFF2-40B4-BE49-F238E27FC236}">
                      <a16:creationId xmlns:a16="http://schemas.microsoft.com/office/drawing/2014/main" id="{700AADB8-1DAE-CA34-DE91-0AA89EC90366}"/>
                    </a:ext>
                  </a:extLst>
                </p:cNvPr>
                <p:cNvPicPr/>
                <p:nvPr/>
              </p:nvPicPr>
              <p:blipFill>
                <a:blip r:embed="rId159"/>
                <a:stretch>
                  <a:fillRect/>
                </a:stretch>
              </p:blipFill>
              <p:spPr>
                <a:xfrm>
                  <a:off x="9193942" y="3025702"/>
                  <a:ext cx="2422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0" name="Freihand 109">
                  <a:extLst>
                    <a:ext uri="{FF2B5EF4-FFF2-40B4-BE49-F238E27FC236}">
                      <a16:creationId xmlns:a16="http://schemas.microsoft.com/office/drawing/2014/main" id="{B2B75199-3ECF-94FA-B74D-C28238166165}"/>
                    </a:ext>
                  </a:extLst>
                </p14:cNvPr>
                <p14:cNvContentPartPr/>
                <p14:nvPr/>
              </p14:nvContentPartPr>
              <p14:xfrm>
                <a:off x="9443782" y="3121102"/>
                <a:ext cx="228960" cy="129960"/>
              </p14:xfrm>
            </p:contentPart>
          </mc:Choice>
          <mc:Fallback>
            <p:pic>
              <p:nvPicPr>
                <p:cNvPr id="110" name="Freihand 109">
                  <a:extLst>
                    <a:ext uri="{FF2B5EF4-FFF2-40B4-BE49-F238E27FC236}">
                      <a16:creationId xmlns:a16="http://schemas.microsoft.com/office/drawing/2014/main" id="{B2B75199-3ECF-94FA-B74D-C28238166165}"/>
                    </a:ext>
                  </a:extLst>
                </p:cNvPr>
                <p:cNvPicPr/>
                <p:nvPr/>
              </p:nvPicPr>
              <p:blipFill>
                <a:blip r:embed="rId161"/>
                <a:stretch>
                  <a:fillRect/>
                </a:stretch>
              </p:blipFill>
              <p:spPr>
                <a:xfrm>
                  <a:off x="9435142" y="3112462"/>
                  <a:ext cx="246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1" name="Freihand 110">
                  <a:extLst>
                    <a:ext uri="{FF2B5EF4-FFF2-40B4-BE49-F238E27FC236}">
                      <a16:creationId xmlns:a16="http://schemas.microsoft.com/office/drawing/2014/main" id="{295A035A-8B83-2C1C-8349-97CB4CF57A41}"/>
                    </a:ext>
                  </a:extLst>
                </p14:cNvPr>
                <p14:cNvContentPartPr/>
                <p14:nvPr/>
              </p14:nvContentPartPr>
              <p14:xfrm>
                <a:off x="9803062" y="2989702"/>
                <a:ext cx="165960" cy="201600"/>
              </p14:xfrm>
            </p:contentPart>
          </mc:Choice>
          <mc:Fallback>
            <p:pic>
              <p:nvPicPr>
                <p:cNvPr id="111" name="Freihand 110">
                  <a:extLst>
                    <a:ext uri="{FF2B5EF4-FFF2-40B4-BE49-F238E27FC236}">
                      <a16:creationId xmlns:a16="http://schemas.microsoft.com/office/drawing/2014/main" id="{295A035A-8B83-2C1C-8349-97CB4CF57A41}"/>
                    </a:ext>
                  </a:extLst>
                </p:cNvPr>
                <p:cNvPicPr/>
                <p:nvPr/>
              </p:nvPicPr>
              <p:blipFill>
                <a:blip r:embed="rId163"/>
                <a:stretch>
                  <a:fillRect/>
                </a:stretch>
              </p:blipFill>
              <p:spPr>
                <a:xfrm>
                  <a:off x="9794062" y="2981062"/>
                  <a:ext cx="183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2" name="Freihand 111">
                  <a:extLst>
                    <a:ext uri="{FF2B5EF4-FFF2-40B4-BE49-F238E27FC236}">
                      <a16:creationId xmlns:a16="http://schemas.microsoft.com/office/drawing/2014/main" id="{20A7167F-2138-48FB-A3EE-CF81F7E3CEF3}"/>
                    </a:ext>
                  </a:extLst>
                </p14:cNvPr>
                <p14:cNvContentPartPr/>
                <p14:nvPr/>
              </p14:nvContentPartPr>
              <p14:xfrm>
                <a:off x="10050742" y="3039742"/>
                <a:ext cx="87480" cy="119880"/>
              </p14:xfrm>
            </p:contentPart>
          </mc:Choice>
          <mc:Fallback>
            <p:pic>
              <p:nvPicPr>
                <p:cNvPr id="112" name="Freihand 111">
                  <a:extLst>
                    <a:ext uri="{FF2B5EF4-FFF2-40B4-BE49-F238E27FC236}">
                      <a16:creationId xmlns:a16="http://schemas.microsoft.com/office/drawing/2014/main" id="{20A7167F-2138-48FB-A3EE-CF81F7E3CEF3}"/>
                    </a:ext>
                  </a:extLst>
                </p:cNvPr>
                <p:cNvPicPr/>
                <p:nvPr/>
              </p:nvPicPr>
              <p:blipFill>
                <a:blip r:embed="rId165"/>
                <a:stretch>
                  <a:fillRect/>
                </a:stretch>
              </p:blipFill>
              <p:spPr>
                <a:xfrm>
                  <a:off x="10042102" y="3031102"/>
                  <a:ext cx="105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3" name="Freihand 112">
                  <a:extLst>
                    <a:ext uri="{FF2B5EF4-FFF2-40B4-BE49-F238E27FC236}">
                      <a16:creationId xmlns:a16="http://schemas.microsoft.com/office/drawing/2014/main" id="{DABB6256-3ADB-142F-DBB3-63D2A9487525}"/>
                    </a:ext>
                  </a:extLst>
                </p14:cNvPr>
                <p14:cNvContentPartPr/>
                <p14:nvPr/>
              </p14:nvContentPartPr>
              <p14:xfrm>
                <a:off x="10224982" y="2899342"/>
                <a:ext cx="156600" cy="217800"/>
              </p14:xfrm>
            </p:contentPart>
          </mc:Choice>
          <mc:Fallback>
            <p:pic>
              <p:nvPicPr>
                <p:cNvPr id="113" name="Freihand 112">
                  <a:extLst>
                    <a:ext uri="{FF2B5EF4-FFF2-40B4-BE49-F238E27FC236}">
                      <a16:creationId xmlns:a16="http://schemas.microsoft.com/office/drawing/2014/main" id="{DABB6256-3ADB-142F-DBB3-63D2A9487525}"/>
                    </a:ext>
                  </a:extLst>
                </p:cNvPr>
                <p:cNvPicPr/>
                <p:nvPr/>
              </p:nvPicPr>
              <p:blipFill>
                <a:blip r:embed="rId167"/>
                <a:stretch>
                  <a:fillRect/>
                </a:stretch>
              </p:blipFill>
              <p:spPr>
                <a:xfrm>
                  <a:off x="10215982" y="2890702"/>
                  <a:ext cx="1742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 name="Freihand 113">
                  <a:extLst>
                    <a:ext uri="{FF2B5EF4-FFF2-40B4-BE49-F238E27FC236}">
                      <a16:creationId xmlns:a16="http://schemas.microsoft.com/office/drawing/2014/main" id="{FAB06EA5-DF74-8FC9-CD51-966B97A5D358}"/>
                    </a:ext>
                  </a:extLst>
                </p14:cNvPr>
                <p14:cNvContentPartPr/>
                <p14:nvPr/>
              </p14:nvContentPartPr>
              <p14:xfrm>
                <a:off x="10439542" y="3012022"/>
                <a:ext cx="218520" cy="115200"/>
              </p14:xfrm>
            </p:contentPart>
          </mc:Choice>
          <mc:Fallback>
            <p:pic>
              <p:nvPicPr>
                <p:cNvPr id="114" name="Freihand 113">
                  <a:extLst>
                    <a:ext uri="{FF2B5EF4-FFF2-40B4-BE49-F238E27FC236}">
                      <a16:creationId xmlns:a16="http://schemas.microsoft.com/office/drawing/2014/main" id="{FAB06EA5-DF74-8FC9-CD51-966B97A5D358}"/>
                    </a:ext>
                  </a:extLst>
                </p:cNvPr>
                <p:cNvPicPr/>
                <p:nvPr/>
              </p:nvPicPr>
              <p:blipFill>
                <a:blip r:embed="rId169"/>
                <a:stretch>
                  <a:fillRect/>
                </a:stretch>
              </p:blipFill>
              <p:spPr>
                <a:xfrm>
                  <a:off x="10430542" y="3003382"/>
                  <a:ext cx="236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 name="Freihand 114">
                  <a:extLst>
                    <a:ext uri="{FF2B5EF4-FFF2-40B4-BE49-F238E27FC236}">
                      <a16:creationId xmlns:a16="http://schemas.microsoft.com/office/drawing/2014/main" id="{8C231D18-A862-1A68-CACF-6A5B4B20B1C1}"/>
                    </a:ext>
                  </a:extLst>
                </p14:cNvPr>
                <p14:cNvContentPartPr/>
                <p14:nvPr/>
              </p14:nvContentPartPr>
              <p14:xfrm>
                <a:off x="10713142" y="2884222"/>
                <a:ext cx="130320" cy="185040"/>
              </p14:xfrm>
            </p:contentPart>
          </mc:Choice>
          <mc:Fallback>
            <p:pic>
              <p:nvPicPr>
                <p:cNvPr id="115" name="Freihand 114">
                  <a:extLst>
                    <a:ext uri="{FF2B5EF4-FFF2-40B4-BE49-F238E27FC236}">
                      <a16:creationId xmlns:a16="http://schemas.microsoft.com/office/drawing/2014/main" id="{8C231D18-A862-1A68-CACF-6A5B4B20B1C1}"/>
                    </a:ext>
                  </a:extLst>
                </p:cNvPr>
                <p:cNvPicPr/>
                <p:nvPr/>
              </p:nvPicPr>
              <p:blipFill>
                <a:blip r:embed="rId171"/>
                <a:stretch>
                  <a:fillRect/>
                </a:stretch>
              </p:blipFill>
              <p:spPr>
                <a:xfrm>
                  <a:off x="10704142" y="2875582"/>
                  <a:ext cx="1479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6" name="Freihand 115">
                  <a:extLst>
                    <a:ext uri="{FF2B5EF4-FFF2-40B4-BE49-F238E27FC236}">
                      <a16:creationId xmlns:a16="http://schemas.microsoft.com/office/drawing/2014/main" id="{8CF1FB2B-7C9A-04B9-444C-B7DAB79CCF92}"/>
                    </a:ext>
                  </a:extLst>
                </p14:cNvPr>
                <p14:cNvContentPartPr/>
                <p14:nvPr/>
              </p14:nvContentPartPr>
              <p14:xfrm>
                <a:off x="10709182" y="2978542"/>
                <a:ext cx="69120" cy="13320"/>
              </p14:xfrm>
            </p:contentPart>
          </mc:Choice>
          <mc:Fallback>
            <p:pic>
              <p:nvPicPr>
                <p:cNvPr id="116" name="Freihand 115">
                  <a:extLst>
                    <a:ext uri="{FF2B5EF4-FFF2-40B4-BE49-F238E27FC236}">
                      <a16:creationId xmlns:a16="http://schemas.microsoft.com/office/drawing/2014/main" id="{8CF1FB2B-7C9A-04B9-444C-B7DAB79CCF92}"/>
                    </a:ext>
                  </a:extLst>
                </p:cNvPr>
                <p:cNvPicPr/>
                <p:nvPr/>
              </p:nvPicPr>
              <p:blipFill>
                <a:blip r:embed="rId173"/>
                <a:stretch>
                  <a:fillRect/>
                </a:stretch>
              </p:blipFill>
              <p:spPr>
                <a:xfrm>
                  <a:off x="10700182" y="2969902"/>
                  <a:ext cx="86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7" name="Freihand 116">
                  <a:extLst>
                    <a:ext uri="{FF2B5EF4-FFF2-40B4-BE49-F238E27FC236}">
                      <a16:creationId xmlns:a16="http://schemas.microsoft.com/office/drawing/2014/main" id="{47A29E62-AC69-9826-7507-6DBB3B94A302}"/>
                    </a:ext>
                  </a:extLst>
                </p14:cNvPr>
                <p14:cNvContentPartPr/>
                <p14:nvPr/>
              </p14:nvContentPartPr>
              <p14:xfrm>
                <a:off x="10809262" y="2987182"/>
                <a:ext cx="123120" cy="104040"/>
              </p14:xfrm>
            </p:contentPart>
          </mc:Choice>
          <mc:Fallback>
            <p:pic>
              <p:nvPicPr>
                <p:cNvPr id="117" name="Freihand 116">
                  <a:extLst>
                    <a:ext uri="{FF2B5EF4-FFF2-40B4-BE49-F238E27FC236}">
                      <a16:creationId xmlns:a16="http://schemas.microsoft.com/office/drawing/2014/main" id="{47A29E62-AC69-9826-7507-6DBB3B94A302}"/>
                    </a:ext>
                  </a:extLst>
                </p:cNvPr>
                <p:cNvPicPr/>
                <p:nvPr/>
              </p:nvPicPr>
              <p:blipFill>
                <a:blip r:embed="rId175"/>
                <a:stretch>
                  <a:fillRect/>
                </a:stretch>
              </p:blipFill>
              <p:spPr>
                <a:xfrm>
                  <a:off x="10800262" y="2978182"/>
                  <a:ext cx="140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8" name="Freihand 117">
                  <a:extLst>
                    <a:ext uri="{FF2B5EF4-FFF2-40B4-BE49-F238E27FC236}">
                      <a16:creationId xmlns:a16="http://schemas.microsoft.com/office/drawing/2014/main" id="{8AD84AFC-CB43-5A9F-E59A-EFC03699C9A8}"/>
                    </a:ext>
                  </a:extLst>
                </p14:cNvPr>
                <p14:cNvContentPartPr/>
                <p14:nvPr/>
              </p14:nvContentPartPr>
              <p14:xfrm>
                <a:off x="10965862" y="2833822"/>
                <a:ext cx="488880" cy="227880"/>
              </p14:xfrm>
            </p:contentPart>
          </mc:Choice>
          <mc:Fallback>
            <p:pic>
              <p:nvPicPr>
                <p:cNvPr id="118" name="Freihand 117">
                  <a:extLst>
                    <a:ext uri="{FF2B5EF4-FFF2-40B4-BE49-F238E27FC236}">
                      <a16:creationId xmlns:a16="http://schemas.microsoft.com/office/drawing/2014/main" id="{8AD84AFC-CB43-5A9F-E59A-EFC03699C9A8}"/>
                    </a:ext>
                  </a:extLst>
                </p:cNvPr>
                <p:cNvPicPr/>
                <p:nvPr/>
              </p:nvPicPr>
              <p:blipFill>
                <a:blip r:embed="rId177"/>
                <a:stretch>
                  <a:fillRect/>
                </a:stretch>
              </p:blipFill>
              <p:spPr>
                <a:xfrm>
                  <a:off x="10956862" y="2824822"/>
                  <a:ext cx="506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9" name="Freihand 118">
                  <a:extLst>
                    <a:ext uri="{FF2B5EF4-FFF2-40B4-BE49-F238E27FC236}">
                      <a16:creationId xmlns:a16="http://schemas.microsoft.com/office/drawing/2014/main" id="{4621489C-F00A-1667-DF67-4001C7DCEB69}"/>
                    </a:ext>
                  </a:extLst>
                </p14:cNvPr>
                <p14:cNvContentPartPr/>
                <p14:nvPr/>
              </p14:nvContentPartPr>
              <p14:xfrm>
                <a:off x="10577062" y="2844982"/>
                <a:ext cx="14760" cy="19080"/>
              </p14:xfrm>
            </p:contentPart>
          </mc:Choice>
          <mc:Fallback>
            <p:pic>
              <p:nvPicPr>
                <p:cNvPr id="119" name="Freihand 118">
                  <a:extLst>
                    <a:ext uri="{FF2B5EF4-FFF2-40B4-BE49-F238E27FC236}">
                      <a16:creationId xmlns:a16="http://schemas.microsoft.com/office/drawing/2014/main" id="{4621489C-F00A-1667-DF67-4001C7DCEB69}"/>
                    </a:ext>
                  </a:extLst>
                </p:cNvPr>
                <p:cNvPicPr/>
                <p:nvPr/>
              </p:nvPicPr>
              <p:blipFill>
                <a:blip r:embed="rId179"/>
                <a:stretch>
                  <a:fillRect/>
                </a:stretch>
              </p:blipFill>
              <p:spPr>
                <a:xfrm>
                  <a:off x="10568422" y="2836342"/>
                  <a:ext cx="32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Freihand 119">
                  <a:extLst>
                    <a:ext uri="{FF2B5EF4-FFF2-40B4-BE49-F238E27FC236}">
                      <a16:creationId xmlns:a16="http://schemas.microsoft.com/office/drawing/2014/main" id="{ED3F4888-148F-F7C5-940D-AC9972E22D9D}"/>
                    </a:ext>
                  </a:extLst>
                </p14:cNvPr>
                <p14:cNvContentPartPr/>
                <p14:nvPr/>
              </p14:nvContentPartPr>
              <p14:xfrm>
                <a:off x="11687302" y="2783062"/>
                <a:ext cx="263520" cy="189360"/>
              </p14:xfrm>
            </p:contentPart>
          </mc:Choice>
          <mc:Fallback>
            <p:pic>
              <p:nvPicPr>
                <p:cNvPr id="120" name="Freihand 119">
                  <a:extLst>
                    <a:ext uri="{FF2B5EF4-FFF2-40B4-BE49-F238E27FC236}">
                      <a16:creationId xmlns:a16="http://schemas.microsoft.com/office/drawing/2014/main" id="{ED3F4888-148F-F7C5-940D-AC9972E22D9D}"/>
                    </a:ext>
                  </a:extLst>
                </p:cNvPr>
                <p:cNvPicPr/>
                <p:nvPr/>
              </p:nvPicPr>
              <p:blipFill>
                <a:blip r:embed="rId181"/>
                <a:stretch>
                  <a:fillRect/>
                </a:stretch>
              </p:blipFill>
              <p:spPr>
                <a:xfrm>
                  <a:off x="11678302" y="2774062"/>
                  <a:ext cx="281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1" name="Freihand 120">
                  <a:extLst>
                    <a:ext uri="{FF2B5EF4-FFF2-40B4-BE49-F238E27FC236}">
                      <a16:creationId xmlns:a16="http://schemas.microsoft.com/office/drawing/2014/main" id="{2942A3AA-5AAD-8545-F156-3717DEAB0302}"/>
                    </a:ext>
                  </a:extLst>
                </p14:cNvPr>
                <p14:cNvContentPartPr/>
                <p14:nvPr/>
              </p14:nvContentPartPr>
              <p14:xfrm>
                <a:off x="9328582" y="3396502"/>
                <a:ext cx="260280" cy="183240"/>
              </p14:xfrm>
            </p:contentPart>
          </mc:Choice>
          <mc:Fallback>
            <p:pic>
              <p:nvPicPr>
                <p:cNvPr id="121" name="Freihand 120">
                  <a:extLst>
                    <a:ext uri="{FF2B5EF4-FFF2-40B4-BE49-F238E27FC236}">
                      <a16:creationId xmlns:a16="http://schemas.microsoft.com/office/drawing/2014/main" id="{2942A3AA-5AAD-8545-F156-3717DEAB0302}"/>
                    </a:ext>
                  </a:extLst>
                </p:cNvPr>
                <p:cNvPicPr/>
                <p:nvPr/>
              </p:nvPicPr>
              <p:blipFill>
                <a:blip r:embed="rId183"/>
                <a:stretch>
                  <a:fillRect/>
                </a:stretch>
              </p:blipFill>
              <p:spPr>
                <a:xfrm>
                  <a:off x="9319942" y="3387502"/>
                  <a:ext cx="277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2" name="Freihand 121">
                  <a:extLst>
                    <a:ext uri="{FF2B5EF4-FFF2-40B4-BE49-F238E27FC236}">
                      <a16:creationId xmlns:a16="http://schemas.microsoft.com/office/drawing/2014/main" id="{15E4370F-688B-E40E-05D8-5CB8481E510E}"/>
                    </a:ext>
                  </a:extLst>
                </p14:cNvPr>
                <p14:cNvContentPartPr/>
                <p14:nvPr/>
              </p14:nvContentPartPr>
              <p14:xfrm>
                <a:off x="9591742" y="3447982"/>
                <a:ext cx="106200" cy="120240"/>
              </p14:xfrm>
            </p:contentPart>
          </mc:Choice>
          <mc:Fallback>
            <p:pic>
              <p:nvPicPr>
                <p:cNvPr id="122" name="Freihand 121">
                  <a:extLst>
                    <a:ext uri="{FF2B5EF4-FFF2-40B4-BE49-F238E27FC236}">
                      <a16:creationId xmlns:a16="http://schemas.microsoft.com/office/drawing/2014/main" id="{15E4370F-688B-E40E-05D8-5CB8481E510E}"/>
                    </a:ext>
                  </a:extLst>
                </p:cNvPr>
                <p:cNvPicPr/>
                <p:nvPr/>
              </p:nvPicPr>
              <p:blipFill>
                <a:blip r:embed="rId185"/>
                <a:stretch>
                  <a:fillRect/>
                </a:stretch>
              </p:blipFill>
              <p:spPr>
                <a:xfrm>
                  <a:off x="9582742" y="3439342"/>
                  <a:ext cx="123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3" name="Freihand 122">
                  <a:extLst>
                    <a:ext uri="{FF2B5EF4-FFF2-40B4-BE49-F238E27FC236}">
                      <a16:creationId xmlns:a16="http://schemas.microsoft.com/office/drawing/2014/main" id="{B4DAE0CF-3997-BA48-AAD3-20146018FC5A}"/>
                    </a:ext>
                  </a:extLst>
                </p14:cNvPr>
                <p14:cNvContentPartPr/>
                <p14:nvPr/>
              </p14:nvContentPartPr>
              <p14:xfrm>
                <a:off x="9721342" y="3329902"/>
                <a:ext cx="173880" cy="188280"/>
              </p14:xfrm>
            </p:contentPart>
          </mc:Choice>
          <mc:Fallback>
            <p:pic>
              <p:nvPicPr>
                <p:cNvPr id="123" name="Freihand 122">
                  <a:extLst>
                    <a:ext uri="{FF2B5EF4-FFF2-40B4-BE49-F238E27FC236}">
                      <a16:creationId xmlns:a16="http://schemas.microsoft.com/office/drawing/2014/main" id="{B4DAE0CF-3997-BA48-AAD3-20146018FC5A}"/>
                    </a:ext>
                  </a:extLst>
                </p:cNvPr>
                <p:cNvPicPr/>
                <p:nvPr/>
              </p:nvPicPr>
              <p:blipFill>
                <a:blip r:embed="rId187"/>
                <a:stretch>
                  <a:fillRect/>
                </a:stretch>
              </p:blipFill>
              <p:spPr>
                <a:xfrm>
                  <a:off x="9712702" y="3321262"/>
                  <a:ext cx="191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4" name="Freihand 123">
                  <a:extLst>
                    <a:ext uri="{FF2B5EF4-FFF2-40B4-BE49-F238E27FC236}">
                      <a16:creationId xmlns:a16="http://schemas.microsoft.com/office/drawing/2014/main" id="{8733B957-8537-6D0E-3436-92DE1017692B}"/>
                    </a:ext>
                  </a:extLst>
                </p14:cNvPr>
                <p14:cNvContentPartPr/>
                <p14:nvPr/>
              </p14:nvContentPartPr>
              <p14:xfrm>
                <a:off x="9987382" y="3296062"/>
                <a:ext cx="96480" cy="195120"/>
              </p14:xfrm>
            </p:contentPart>
          </mc:Choice>
          <mc:Fallback>
            <p:pic>
              <p:nvPicPr>
                <p:cNvPr id="124" name="Freihand 123">
                  <a:extLst>
                    <a:ext uri="{FF2B5EF4-FFF2-40B4-BE49-F238E27FC236}">
                      <a16:creationId xmlns:a16="http://schemas.microsoft.com/office/drawing/2014/main" id="{8733B957-8537-6D0E-3436-92DE1017692B}"/>
                    </a:ext>
                  </a:extLst>
                </p:cNvPr>
                <p:cNvPicPr/>
                <p:nvPr/>
              </p:nvPicPr>
              <p:blipFill>
                <a:blip r:embed="rId189"/>
                <a:stretch>
                  <a:fillRect/>
                </a:stretch>
              </p:blipFill>
              <p:spPr>
                <a:xfrm>
                  <a:off x="9978742" y="3287062"/>
                  <a:ext cx="114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5" name="Freihand 124">
                  <a:extLst>
                    <a:ext uri="{FF2B5EF4-FFF2-40B4-BE49-F238E27FC236}">
                      <a16:creationId xmlns:a16="http://schemas.microsoft.com/office/drawing/2014/main" id="{55FCBCB5-3776-9E90-5B0D-23E3F5AB1734}"/>
                    </a:ext>
                  </a:extLst>
                </p14:cNvPr>
                <p14:cNvContentPartPr/>
                <p14:nvPr/>
              </p14:nvContentPartPr>
              <p14:xfrm>
                <a:off x="10116622" y="3346822"/>
                <a:ext cx="93960" cy="131040"/>
              </p14:xfrm>
            </p:contentPart>
          </mc:Choice>
          <mc:Fallback>
            <p:pic>
              <p:nvPicPr>
                <p:cNvPr id="125" name="Freihand 124">
                  <a:extLst>
                    <a:ext uri="{FF2B5EF4-FFF2-40B4-BE49-F238E27FC236}">
                      <a16:creationId xmlns:a16="http://schemas.microsoft.com/office/drawing/2014/main" id="{55FCBCB5-3776-9E90-5B0D-23E3F5AB1734}"/>
                    </a:ext>
                  </a:extLst>
                </p:cNvPr>
                <p:cNvPicPr/>
                <p:nvPr/>
              </p:nvPicPr>
              <p:blipFill>
                <a:blip r:embed="rId191"/>
                <a:stretch>
                  <a:fillRect/>
                </a:stretch>
              </p:blipFill>
              <p:spPr>
                <a:xfrm>
                  <a:off x="10107622" y="3338182"/>
                  <a:ext cx="111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Freihand 125">
                  <a:extLst>
                    <a:ext uri="{FF2B5EF4-FFF2-40B4-BE49-F238E27FC236}">
                      <a16:creationId xmlns:a16="http://schemas.microsoft.com/office/drawing/2014/main" id="{20ABF0FA-F743-4F4A-A2C3-93F306E09A5D}"/>
                    </a:ext>
                  </a:extLst>
                </p14:cNvPr>
                <p14:cNvContentPartPr/>
                <p14:nvPr/>
              </p14:nvContentPartPr>
              <p14:xfrm>
                <a:off x="10267822" y="3339982"/>
                <a:ext cx="119520" cy="120600"/>
              </p14:xfrm>
            </p:contentPart>
          </mc:Choice>
          <mc:Fallback>
            <p:pic>
              <p:nvPicPr>
                <p:cNvPr id="126" name="Freihand 125">
                  <a:extLst>
                    <a:ext uri="{FF2B5EF4-FFF2-40B4-BE49-F238E27FC236}">
                      <a16:creationId xmlns:a16="http://schemas.microsoft.com/office/drawing/2014/main" id="{20ABF0FA-F743-4F4A-A2C3-93F306E09A5D}"/>
                    </a:ext>
                  </a:extLst>
                </p:cNvPr>
                <p:cNvPicPr/>
                <p:nvPr/>
              </p:nvPicPr>
              <p:blipFill>
                <a:blip r:embed="rId193"/>
                <a:stretch>
                  <a:fillRect/>
                </a:stretch>
              </p:blipFill>
              <p:spPr>
                <a:xfrm>
                  <a:off x="10258822" y="3331342"/>
                  <a:ext cx="137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Freihand 126">
                  <a:extLst>
                    <a:ext uri="{FF2B5EF4-FFF2-40B4-BE49-F238E27FC236}">
                      <a16:creationId xmlns:a16="http://schemas.microsoft.com/office/drawing/2014/main" id="{334C3612-8AEF-831A-A4CE-EF5E15E9710D}"/>
                    </a:ext>
                  </a:extLst>
                </p14:cNvPr>
                <p14:cNvContentPartPr/>
                <p14:nvPr/>
              </p14:nvContentPartPr>
              <p14:xfrm>
                <a:off x="10430902" y="3279862"/>
                <a:ext cx="165600" cy="154080"/>
              </p14:xfrm>
            </p:contentPart>
          </mc:Choice>
          <mc:Fallback>
            <p:pic>
              <p:nvPicPr>
                <p:cNvPr id="127" name="Freihand 126">
                  <a:extLst>
                    <a:ext uri="{FF2B5EF4-FFF2-40B4-BE49-F238E27FC236}">
                      <a16:creationId xmlns:a16="http://schemas.microsoft.com/office/drawing/2014/main" id="{334C3612-8AEF-831A-A4CE-EF5E15E9710D}"/>
                    </a:ext>
                  </a:extLst>
                </p:cNvPr>
                <p:cNvPicPr/>
                <p:nvPr/>
              </p:nvPicPr>
              <p:blipFill>
                <a:blip r:embed="rId195"/>
                <a:stretch>
                  <a:fillRect/>
                </a:stretch>
              </p:blipFill>
              <p:spPr>
                <a:xfrm>
                  <a:off x="10422262" y="3271222"/>
                  <a:ext cx="183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9" name="Freihand 128">
                  <a:extLst>
                    <a:ext uri="{FF2B5EF4-FFF2-40B4-BE49-F238E27FC236}">
                      <a16:creationId xmlns:a16="http://schemas.microsoft.com/office/drawing/2014/main" id="{00CCF48B-88CD-6D81-FE81-A9D12AAD7DAA}"/>
                    </a:ext>
                  </a:extLst>
                </p14:cNvPr>
                <p14:cNvContentPartPr/>
                <p14:nvPr/>
              </p14:nvContentPartPr>
              <p14:xfrm>
                <a:off x="10579222" y="3224422"/>
                <a:ext cx="19800" cy="196920"/>
              </p14:xfrm>
            </p:contentPart>
          </mc:Choice>
          <mc:Fallback>
            <p:pic>
              <p:nvPicPr>
                <p:cNvPr id="129" name="Freihand 128">
                  <a:extLst>
                    <a:ext uri="{FF2B5EF4-FFF2-40B4-BE49-F238E27FC236}">
                      <a16:creationId xmlns:a16="http://schemas.microsoft.com/office/drawing/2014/main" id="{00CCF48B-88CD-6D81-FE81-A9D12AAD7DAA}"/>
                    </a:ext>
                  </a:extLst>
                </p:cNvPr>
                <p:cNvPicPr/>
                <p:nvPr/>
              </p:nvPicPr>
              <p:blipFill>
                <a:blip r:embed="rId197"/>
                <a:stretch>
                  <a:fillRect/>
                </a:stretch>
              </p:blipFill>
              <p:spPr>
                <a:xfrm>
                  <a:off x="10570222" y="3215422"/>
                  <a:ext cx="374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Freihand 129">
                  <a:extLst>
                    <a:ext uri="{FF2B5EF4-FFF2-40B4-BE49-F238E27FC236}">
                      <a16:creationId xmlns:a16="http://schemas.microsoft.com/office/drawing/2014/main" id="{68C3F6BC-7783-CBDC-AABC-4282D802A552}"/>
                    </a:ext>
                  </a:extLst>
                </p14:cNvPr>
                <p14:cNvContentPartPr/>
                <p14:nvPr/>
              </p14:nvContentPartPr>
              <p14:xfrm>
                <a:off x="10660582" y="3205702"/>
                <a:ext cx="142200" cy="184320"/>
              </p14:xfrm>
            </p:contentPart>
          </mc:Choice>
          <mc:Fallback>
            <p:pic>
              <p:nvPicPr>
                <p:cNvPr id="130" name="Freihand 129">
                  <a:extLst>
                    <a:ext uri="{FF2B5EF4-FFF2-40B4-BE49-F238E27FC236}">
                      <a16:creationId xmlns:a16="http://schemas.microsoft.com/office/drawing/2014/main" id="{68C3F6BC-7783-CBDC-AABC-4282D802A552}"/>
                    </a:ext>
                  </a:extLst>
                </p:cNvPr>
                <p:cNvPicPr/>
                <p:nvPr/>
              </p:nvPicPr>
              <p:blipFill>
                <a:blip r:embed="rId199"/>
                <a:stretch>
                  <a:fillRect/>
                </a:stretch>
              </p:blipFill>
              <p:spPr>
                <a:xfrm>
                  <a:off x="10651942" y="3196702"/>
                  <a:ext cx="159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1" name="Freihand 130">
                  <a:extLst>
                    <a:ext uri="{FF2B5EF4-FFF2-40B4-BE49-F238E27FC236}">
                      <a16:creationId xmlns:a16="http://schemas.microsoft.com/office/drawing/2014/main" id="{38EAD587-A3D9-73AC-2DE4-DD2F1C64FE0B}"/>
                    </a:ext>
                  </a:extLst>
                </p14:cNvPr>
                <p14:cNvContentPartPr/>
                <p14:nvPr/>
              </p14:nvContentPartPr>
              <p14:xfrm>
                <a:off x="10755262" y="3291022"/>
                <a:ext cx="452160" cy="281880"/>
              </p14:xfrm>
            </p:contentPart>
          </mc:Choice>
          <mc:Fallback>
            <p:pic>
              <p:nvPicPr>
                <p:cNvPr id="131" name="Freihand 130">
                  <a:extLst>
                    <a:ext uri="{FF2B5EF4-FFF2-40B4-BE49-F238E27FC236}">
                      <a16:creationId xmlns:a16="http://schemas.microsoft.com/office/drawing/2014/main" id="{38EAD587-A3D9-73AC-2DE4-DD2F1C64FE0B}"/>
                    </a:ext>
                  </a:extLst>
                </p:cNvPr>
                <p:cNvPicPr/>
                <p:nvPr/>
              </p:nvPicPr>
              <p:blipFill>
                <a:blip r:embed="rId201"/>
                <a:stretch>
                  <a:fillRect/>
                </a:stretch>
              </p:blipFill>
              <p:spPr>
                <a:xfrm>
                  <a:off x="10746622" y="3282382"/>
                  <a:ext cx="469800" cy="299520"/>
                </a:xfrm>
                <a:prstGeom prst="rect">
                  <a:avLst/>
                </a:prstGeom>
              </p:spPr>
            </p:pic>
          </mc:Fallback>
        </mc:AlternateContent>
      </p:grpSp>
      <p:grpSp>
        <p:nvGrpSpPr>
          <p:cNvPr id="137" name="Gruppieren 136">
            <a:extLst>
              <a:ext uri="{FF2B5EF4-FFF2-40B4-BE49-F238E27FC236}">
                <a16:creationId xmlns:a16="http://schemas.microsoft.com/office/drawing/2014/main" id="{F60983CD-A7C1-10A3-8625-9EED73FDF912}"/>
              </a:ext>
            </a:extLst>
          </p:cNvPr>
          <p:cNvGrpSpPr/>
          <p:nvPr/>
        </p:nvGrpSpPr>
        <p:grpSpPr>
          <a:xfrm>
            <a:off x="11356462" y="3090142"/>
            <a:ext cx="187560" cy="566640"/>
            <a:chOff x="11356462" y="3090142"/>
            <a:chExt cx="187560" cy="566640"/>
          </a:xfrm>
        </p:grpSpPr>
        <mc:AlternateContent xmlns:mc="http://schemas.openxmlformats.org/markup-compatibility/2006">
          <mc:Choice xmlns:p14="http://schemas.microsoft.com/office/powerpoint/2010/main" Requires="p14">
            <p:contentPart p14:bwMode="auto" r:id="rId202">
              <p14:nvContentPartPr>
                <p14:cNvPr id="133" name="Freihand 132">
                  <a:extLst>
                    <a:ext uri="{FF2B5EF4-FFF2-40B4-BE49-F238E27FC236}">
                      <a16:creationId xmlns:a16="http://schemas.microsoft.com/office/drawing/2014/main" id="{B138306C-5C25-C6A5-D7F1-11A937636AD2}"/>
                    </a:ext>
                  </a:extLst>
                </p14:cNvPr>
                <p14:cNvContentPartPr/>
                <p14:nvPr/>
              </p14:nvContentPartPr>
              <p14:xfrm>
                <a:off x="11409742" y="3215422"/>
                <a:ext cx="129960" cy="206280"/>
              </p14:xfrm>
            </p:contentPart>
          </mc:Choice>
          <mc:Fallback>
            <p:pic>
              <p:nvPicPr>
                <p:cNvPr id="133" name="Freihand 132">
                  <a:extLst>
                    <a:ext uri="{FF2B5EF4-FFF2-40B4-BE49-F238E27FC236}">
                      <a16:creationId xmlns:a16="http://schemas.microsoft.com/office/drawing/2014/main" id="{B138306C-5C25-C6A5-D7F1-11A937636AD2}"/>
                    </a:ext>
                  </a:extLst>
                </p:cNvPr>
                <p:cNvPicPr/>
                <p:nvPr/>
              </p:nvPicPr>
              <p:blipFill>
                <a:blip r:embed="rId203"/>
                <a:stretch>
                  <a:fillRect/>
                </a:stretch>
              </p:blipFill>
              <p:spPr>
                <a:xfrm>
                  <a:off x="11401102" y="3206782"/>
                  <a:ext cx="147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4" name="Freihand 133">
                  <a:extLst>
                    <a:ext uri="{FF2B5EF4-FFF2-40B4-BE49-F238E27FC236}">
                      <a16:creationId xmlns:a16="http://schemas.microsoft.com/office/drawing/2014/main" id="{73AF2F65-003D-5B5F-0CB9-6A58537ED182}"/>
                    </a:ext>
                  </a:extLst>
                </p14:cNvPr>
                <p14:cNvContentPartPr/>
                <p14:nvPr/>
              </p14:nvContentPartPr>
              <p14:xfrm>
                <a:off x="11374822" y="3090142"/>
                <a:ext cx="155160" cy="73800"/>
              </p14:xfrm>
            </p:contentPart>
          </mc:Choice>
          <mc:Fallback>
            <p:pic>
              <p:nvPicPr>
                <p:cNvPr id="134" name="Freihand 133">
                  <a:extLst>
                    <a:ext uri="{FF2B5EF4-FFF2-40B4-BE49-F238E27FC236}">
                      <a16:creationId xmlns:a16="http://schemas.microsoft.com/office/drawing/2014/main" id="{73AF2F65-003D-5B5F-0CB9-6A58537ED182}"/>
                    </a:ext>
                  </a:extLst>
                </p:cNvPr>
                <p:cNvPicPr/>
                <p:nvPr/>
              </p:nvPicPr>
              <p:blipFill>
                <a:blip r:embed="rId205"/>
                <a:stretch>
                  <a:fillRect/>
                </a:stretch>
              </p:blipFill>
              <p:spPr>
                <a:xfrm>
                  <a:off x="11365822" y="3081502"/>
                  <a:ext cx="172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5" name="Freihand 134">
                  <a:extLst>
                    <a:ext uri="{FF2B5EF4-FFF2-40B4-BE49-F238E27FC236}">
                      <a16:creationId xmlns:a16="http://schemas.microsoft.com/office/drawing/2014/main" id="{DAA377D8-E9C9-0DD3-3E75-F3EE66CA99EF}"/>
                    </a:ext>
                  </a:extLst>
                </p14:cNvPr>
                <p14:cNvContentPartPr/>
                <p14:nvPr/>
              </p14:nvContentPartPr>
              <p14:xfrm>
                <a:off x="11398222" y="3480382"/>
                <a:ext cx="80640" cy="176400"/>
              </p14:xfrm>
            </p:contentPart>
          </mc:Choice>
          <mc:Fallback>
            <p:pic>
              <p:nvPicPr>
                <p:cNvPr id="135" name="Freihand 134">
                  <a:extLst>
                    <a:ext uri="{FF2B5EF4-FFF2-40B4-BE49-F238E27FC236}">
                      <a16:creationId xmlns:a16="http://schemas.microsoft.com/office/drawing/2014/main" id="{DAA377D8-E9C9-0DD3-3E75-F3EE66CA99EF}"/>
                    </a:ext>
                  </a:extLst>
                </p:cNvPr>
                <p:cNvPicPr/>
                <p:nvPr/>
              </p:nvPicPr>
              <p:blipFill>
                <a:blip r:embed="rId207"/>
                <a:stretch>
                  <a:fillRect/>
                </a:stretch>
              </p:blipFill>
              <p:spPr>
                <a:xfrm>
                  <a:off x="11389582" y="3471742"/>
                  <a:ext cx="98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6" name="Freihand 135">
                  <a:extLst>
                    <a:ext uri="{FF2B5EF4-FFF2-40B4-BE49-F238E27FC236}">
                      <a16:creationId xmlns:a16="http://schemas.microsoft.com/office/drawing/2014/main" id="{53D4DEFC-E0D7-A388-AEC4-D7E1CCFF5FF2}"/>
                    </a:ext>
                  </a:extLst>
                </p14:cNvPr>
                <p14:cNvContentPartPr/>
                <p14:nvPr/>
              </p14:nvContentPartPr>
              <p14:xfrm>
                <a:off x="11356462" y="3109582"/>
                <a:ext cx="187560" cy="340200"/>
              </p14:xfrm>
            </p:contentPart>
          </mc:Choice>
          <mc:Fallback>
            <p:pic>
              <p:nvPicPr>
                <p:cNvPr id="136" name="Freihand 135">
                  <a:extLst>
                    <a:ext uri="{FF2B5EF4-FFF2-40B4-BE49-F238E27FC236}">
                      <a16:creationId xmlns:a16="http://schemas.microsoft.com/office/drawing/2014/main" id="{53D4DEFC-E0D7-A388-AEC4-D7E1CCFF5FF2}"/>
                    </a:ext>
                  </a:extLst>
                </p:cNvPr>
                <p:cNvPicPr/>
                <p:nvPr/>
              </p:nvPicPr>
              <p:blipFill>
                <a:blip r:embed="rId209"/>
                <a:stretch>
                  <a:fillRect/>
                </a:stretch>
              </p:blipFill>
              <p:spPr>
                <a:xfrm>
                  <a:off x="11347822" y="3100942"/>
                  <a:ext cx="205200" cy="357840"/>
                </a:xfrm>
                <a:prstGeom prst="rect">
                  <a:avLst/>
                </a:prstGeom>
              </p:spPr>
            </p:pic>
          </mc:Fallback>
        </mc:AlternateContent>
      </p:grpSp>
      <p:grpSp>
        <p:nvGrpSpPr>
          <p:cNvPr id="139" name="Gruppieren 138">
            <a:extLst>
              <a:ext uri="{FF2B5EF4-FFF2-40B4-BE49-F238E27FC236}">
                <a16:creationId xmlns:a16="http://schemas.microsoft.com/office/drawing/2014/main" id="{A7DD6873-F677-19A6-5C62-C2E5064047BA}"/>
              </a:ext>
            </a:extLst>
          </p:cNvPr>
          <p:cNvGrpSpPr/>
          <p:nvPr/>
        </p:nvGrpSpPr>
        <p:grpSpPr>
          <a:xfrm>
            <a:off x="5263462" y="2133622"/>
            <a:ext cx="1338480" cy="2846520"/>
            <a:chOff x="5263462" y="2133622"/>
            <a:chExt cx="1338480" cy="2846520"/>
          </a:xfrm>
        </p:grpSpPr>
        <mc:AlternateContent xmlns:mc="http://schemas.openxmlformats.org/markup-compatibility/2006">
          <mc:Choice xmlns:p14="http://schemas.microsoft.com/office/powerpoint/2010/main" Requires="p14">
            <p:contentPart p14:bwMode="auto" r:id="rId210">
              <p14:nvContentPartPr>
                <p14:cNvPr id="4" name="Freihand 3">
                  <a:extLst>
                    <a:ext uri="{FF2B5EF4-FFF2-40B4-BE49-F238E27FC236}">
                      <a16:creationId xmlns:a16="http://schemas.microsoft.com/office/drawing/2014/main" id="{F453762F-63F6-2A79-8836-11212D3CAC46}"/>
                    </a:ext>
                  </a:extLst>
                </p14:cNvPr>
                <p14:cNvContentPartPr/>
                <p14:nvPr/>
              </p14:nvContentPartPr>
              <p14:xfrm>
                <a:off x="5640742" y="2365822"/>
                <a:ext cx="11160" cy="65520"/>
              </p14:xfrm>
            </p:contentPart>
          </mc:Choice>
          <mc:Fallback>
            <p:pic>
              <p:nvPicPr>
                <p:cNvPr id="4" name="Freihand 3">
                  <a:extLst>
                    <a:ext uri="{FF2B5EF4-FFF2-40B4-BE49-F238E27FC236}">
                      <a16:creationId xmlns:a16="http://schemas.microsoft.com/office/drawing/2014/main" id="{F453762F-63F6-2A79-8836-11212D3CAC46}"/>
                    </a:ext>
                  </a:extLst>
                </p:cNvPr>
                <p:cNvPicPr/>
                <p:nvPr/>
              </p:nvPicPr>
              <p:blipFill>
                <a:blip r:embed="rId211"/>
                <a:stretch>
                  <a:fillRect/>
                </a:stretch>
              </p:blipFill>
              <p:spPr>
                <a:xfrm>
                  <a:off x="5631742" y="2356822"/>
                  <a:ext cx="28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 name="Freihand 4">
                  <a:extLst>
                    <a:ext uri="{FF2B5EF4-FFF2-40B4-BE49-F238E27FC236}">
                      <a16:creationId xmlns:a16="http://schemas.microsoft.com/office/drawing/2014/main" id="{EA1CF429-C51F-2EAF-E7A9-9F97F6B8AB21}"/>
                    </a:ext>
                  </a:extLst>
                </p14:cNvPr>
                <p14:cNvContentPartPr/>
                <p14:nvPr/>
              </p14:nvContentPartPr>
              <p14:xfrm>
                <a:off x="5634982" y="2530342"/>
                <a:ext cx="27360" cy="481320"/>
              </p14:xfrm>
            </p:contentPart>
          </mc:Choice>
          <mc:Fallback>
            <p:pic>
              <p:nvPicPr>
                <p:cNvPr id="5" name="Freihand 4">
                  <a:extLst>
                    <a:ext uri="{FF2B5EF4-FFF2-40B4-BE49-F238E27FC236}">
                      <a16:creationId xmlns:a16="http://schemas.microsoft.com/office/drawing/2014/main" id="{EA1CF429-C51F-2EAF-E7A9-9F97F6B8AB21}"/>
                    </a:ext>
                  </a:extLst>
                </p:cNvPr>
                <p:cNvPicPr/>
                <p:nvPr/>
              </p:nvPicPr>
              <p:blipFill>
                <a:blip r:embed="rId213"/>
                <a:stretch>
                  <a:fillRect/>
                </a:stretch>
              </p:blipFill>
              <p:spPr>
                <a:xfrm>
                  <a:off x="5625982" y="2521342"/>
                  <a:ext cx="4500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7" name="Freihand 6">
                  <a:extLst>
                    <a:ext uri="{FF2B5EF4-FFF2-40B4-BE49-F238E27FC236}">
                      <a16:creationId xmlns:a16="http://schemas.microsoft.com/office/drawing/2014/main" id="{BB408520-0163-45A7-1986-8CC3EB42CCC7}"/>
                    </a:ext>
                  </a:extLst>
                </p14:cNvPr>
                <p14:cNvContentPartPr/>
                <p14:nvPr/>
              </p14:nvContentPartPr>
              <p14:xfrm>
                <a:off x="5615182" y="3131902"/>
                <a:ext cx="43920" cy="1848240"/>
              </p14:xfrm>
            </p:contentPart>
          </mc:Choice>
          <mc:Fallback>
            <p:pic>
              <p:nvPicPr>
                <p:cNvPr id="7" name="Freihand 6">
                  <a:extLst>
                    <a:ext uri="{FF2B5EF4-FFF2-40B4-BE49-F238E27FC236}">
                      <a16:creationId xmlns:a16="http://schemas.microsoft.com/office/drawing/2014/main" id="{BB408520-0163-45A7-1986-8CC3EB42CCC7}"/>
                    </a:ext>
                  </a:extLst>
                </p:cNvPr>
                <p:cNvPicPr/>
                <p:nvPr/>
              </p:nvPicPr>
              <p:blipFill>
                <a:blip r:embed="rId215"/>
                <a:stretch>
                  <a:fillRect/>
                </a:stretch>
              </p:blipFill>
              <p:spPr>
                <a:xfrm>
                  <a:off x="5606542" y="3123262"/>
                  <a:ext cx="61560" cy="1865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 name="Freihand 9">
                  <a:extLst>
                    <a:ext uri="{FF2B5EF4-FFF2-40B4-BE49-F238E27FC236}">
                      <a16:creationId xmlns:a16="http://schemas.microsoft.com/office/drawing/2014/main" id="{5E5BDF7D-D715-BE6C-4B87-48C0256A46E4}"/>
                    </a:ext>
                  </a:extLst>
                </p14:cNvPr>
                <p14:cNvContentPartPr/>
                <p14:nvPr/>
              </p14:nvContentPartPr>
              <p14:xfrm>
                <a:off x="5721382" y="4492342"/>
                <a:ext cx="399960" cy="404640"/>
              </p14:xfrm>
            </p:contentPart>
          </mc:Choice>
          <mc:Fallback>
            <p:pic>
              <p:nvPicPr>
                <p:cNvPr id="10" name="Freihand 9">
                  <a:extLst>
                    <a:ext uri="{FF2B5EF4-FFF2-40B4-BE49-F238E27FC236}">
                      <a16:creationId xmlns:a16="http://schemas.microsoft.com/office/drawing/2014/main" id="{5E5BDF7D-D715-BE6C-4B87-48C0256A46E4}"/>
                    </a:ext>
                  </a:extLst>
                </p:cNvPr>
                <p:cNvPicPr/>
                <p:nvPr/>
              </p:nvPicPr>
              <p:blipFill>
                <a:blip r:embed="rId217"/>
                <a:stretch>
                  <a:fillRect/>
                </a:stretch>
              </p:blipFill>
              <p:spPr>
                <a:xfrm>
                  <a:off x="5712742" y="4483342"/>
                  <a:ext cx="41760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 name="Freihand 10">
                  <a:extLst>
                    <a:ext uri="{FF2B5EF4-FFF2-40B4-BE49-F238E27FC236}">
                      <a16:creationId xmlns:a16="http://schemas.microsoft.com/office/drawing/2014/main" id="{04907723-B69F-2AF2-CC3A-0AF58464A925}"/>
                    </a:ext>
                  </a:extLst>
                </p14:cNvPr>
                <p14:cNvContentPartPr/>
                <p14:nvPr/>
              </p14:nvContentPartPr>
              <p14:xfrm>
                <a:off x="5610142" y="4669822"/>
                <a:ext cx="301320" cy="309600"/>
              </p14:xfrm>
            </p:contentPart>
          </mc:Choice>
          <mc:Fallback>
            <p:pic>
              <p:nvPicPr>
                <p:cNvPr id="11" name="Freihand 10">
                  <a:extLst>
                    <a:ext uri="{FF2B5EF4-FFF2-40B4-BE49-F238E27FC236}">
                      <a16:creationId xmlns:a16="http://schemas.microsoft.com/office/drawing/2014/main" id="{04907723-B69F-2AF2-CC3A-0AF58464A925}"/>
                    </a:ext>
                  </a:extLst>
                </p:cNvPr>
                <p:cNvPicPr/>
                <p:nvPr/>
              </p:nvPicPr>
              <p:blipFill>
                <a:blip r:embed="rId219"/>
                <a:stretch>
                  <a:fillRect/>
                </a:stretch>
              </p:blipFill>
              <p:spPr>
                <a:xfrm>
                  <a:off x="5601502" y="4661182"/>
                  <a:ext cx="3189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 name="Freihand 11">
                  <a:extLst>
                    <a:ext uri="{FF2B5EF4-FFF2-40B4-BE49-F238E27FC236}">
                      <a16:creationId xmlns:a16="http://schemas.microsoft.com/office/drawing/2014/main" id="{D6E8B332-8FD2-15BB-7068-4CD0BA222C07}"/>
                    </a:ext>
                  </a:extLst>
                </p14:cNvPr>
                <p14:cNvContentPartPr/>
                <p14:nvPr/>
              </p14:nvContentPartPr>
              <p14:xfrm>
                <a:off x="6138622" y="4368142"/>
                <a:ext cx="79920" cy="209880"/>
              </p14:xfrm>
            </p:contentPart>
          </mc:Choice>
          <mc:Fallback>
            <p:pic>
              <p:nvPicPr>
                <p:cNvPr id="12" name="Freihand 11">
                  <a:extLst>
                    <a:ext uri="{FF2B5EF4-FFF2-40B4-BE49-F238E27FC236}">
                      <a16:creationId xmlns:a16="http://schemas.microsoft.com/office/drawing/2014/main" id="{D6E8B332-8FD2-15BB-7068-4CD0BA222C07}"/>
                    </a:ext>
                  </a:extLst>
                </p:cNvPr>
                <p:cNvPicPr/>
                <p:nvPr/>
              </p:nvPicPr>
              <p:blipFill>
                <a:blip r:embed="rId221"/>
                <a:stretch>
                  <a:fillRect/>
                </a:stretch>
              </p:blipFill>
              <p:spPr>
                <a:xfrm>
                  <a:off x="6129622" y="4359502"/>
                  <a:ext cx="97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 name="Freihand 12">
                  <a:extLst>
                    <a:ext uri="{FF2B5EF4-FFF2-40B4-BE49-F238E27FC236}">
                      <a16:creationId xmlns:a16="http://schemas.microsoft.com/office/drawing/2014/main" id="{DB9D0DF4-BE4A-9F22-C253-769959621342}"/>
                    </a:ext>
                  </a:extLst>
                </p14:cNvPr>
                <p14:cNvContentPartPr/>
                <p14:nvPr/>
              </p14:nvContentPartPr>
              <p14:xfrm>
                <a:off x="6237622" y="4368502"/>
                <a:ext cx="105480" cy="162000"/>
              </p14:xfrm>
            </p:contentPart>
          </mc:Choice>
          <mc:Fallback>
            <p:pic>
              <p:nvPicPr>
                <p:cNvPr id="13" name="Freihand 12">
                  <a:extLst>
                    <a:ext uri="{FF2B5EF4-FFF2-40B4-BE49-F238E27FC236}">
                      <a16:creationId xmlns:a16="http://schemas.microsoft.com/office/drawing/2014/main" id="{DB9D0DF4-BE4A-9F22-C253-769959621342}"/>
                    </a:ext>
                  </a:extLst>
                </p:cNvPr>
                <p:cNvPicPr/>
                <p:nvPr/>
              </p:nvPicPr>
              <p:blipFill>
                <a:blip r:embed="rId223"/>
                <a:stretch>
                  <a:fillRect/>
                </a:stretch>
              </p:blipFill>
              <p:spPr>
                <a:xfrm>
                  <a:off x="6228622" y="4359502"/>
                  <a:ext cx="123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 name="Freihand 13">
                  <a:extLst>
                    <a:ext uri="{FF2B5EF4-FFF2-40B4-BE49-F238E27FC236}">
                      <a16:creationId xmlns:a16="http://schemas.microsoft.com/office/drawing/2014/main" id="{F58EE3F6-F4CF-47E6-41B7-CF57FDA231A2}"/>
                    </a:ext>
                  </a:extLst>
                </p14:cNvPr>
                <p14:cNvContentPartPr/>
                <p14:nvPr/>
              </p14:nvContentPartPr>
              <p14:xfrm>
                <a:off x="6334462" y="4314502"/>
                <a:ext cx="112320" cy="155160"/>
              </p14:xfrm>
            </p:contentPart>
          </mc:Choice>
          <mc:Fallback>
            <p:pic>
              <p:nvPicPr>
                <p:cNvPr id="14" name="Freihand 13">
                  <a:extLst>
                    <a:ext uri="{FF2B5EF4-FFF2-40B4-BE49-F238E27FC236}">
                      <a16:creationId xmlns:a16="http://schemas.microsoft.com/office/drawing/2014/main" id="{F58EE3F6-F4CF-47E6-41B7-CF57FDA231A2}"/>
                    </a:ext>
                  </a:extLst>
                </p:cNvPr>
                <p:cNvPicPr/>
                <p:nvPr/>
              </p:nvPicPr>
              <p:blipFill>
                <a:blip r:embed="rId225"/>
                <a:stretch>
                  <a:fillRect/>
                </a:stretch>
              </p:blipFill>
              <p:spPr>
                <a:xfrm>
                  <a:off x="6325822" y="4305862"/>
                  <a:ext cx="129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 name="Freihand 14">
                  <a:extLst>
                    <a:ext uri="{FF2B5EF4-FFF2-40B4-BE49-F238E27FC236}">
                      <a16:creationId xmlns:a16="http://schemas.microsoft.com/office/drawing/2014/main" id="{798E0F0C-3073-02A0-2B08-F1EB6E3E9188}"/>
                    </a:ext>
                  </a:extLst>
                </p14:cNvPr>
                <p14:cNvContentPartPr/>
                <p14:nvPr/>
              </p14:nvContentPartPr>
              <p14:xfrm>
                <a:off x="6453262" y="4284982"/>
                <a:ext cx="148680" cy="173880"/>
              </p14:xfrm>
            </p:contentPart>
          </mc:Choice>
          <mc:Fallback>
            <p:pic>
              <p:nvPicPr>
                <p:cNvPr id="15" name="Freihand 14">
                  <a:extLst>
                    <a:ext uri="{FF2B5EF4-FFF2-40B4-BE49-F238E27FC236}">
                      <a16:creationId xmlns:a16="http://schemas.microsoft.com/office/drawing/2014/main" id="{798E0F0C-3073-02A0-2B08-F1EB6E3E9188}"/>
                    </a:ext>
                  </a:extLst>
                </p:cNvPr>
                <p:cNvPicPr/>
                <p:nvPr/>
              </p:nvPicPr>
              <p:blipFill>
                <a:blip r:embed="rId227"/>
                <a:stretch>
                  <a:fillRect/>
                </a:stretch>
              </p:blipFill>
              <p:spPr>
                <a:xfrm>
                  <a:off x="6444262" y="4276342"/>
                  <a:ext cx="166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1AC4BE28-F431-35C5-8F0A-11D354ED042D}"/>
                    </a:ext>
                  </a:extLst>
                </p14:cNvPr>
                <p14:cNvContentPartPr/>
                <p14:nvPr/>
              </p14:nvContentPartPr>
              <p14:xfrm>
                <a:off x="5263462" y="2133622"/>
                <a:ext cx="455040" cy="289440"/>
              </p14:xfrm>
            </p:contentPart>
          </mc:Choice>
          <mc:Fallback>
            <p:pic>
              <p:nvPicPr>
                <p:cNvPr id="138" name="Freihand 137">
                  <a:extLst>
                    <a:ext uri="{FF2B5EF4-FFF2-40B4-BE49-F238E27FC236}">
                      <a16:creationId xmlns:a16="http://schemas.microsoft.com/office/drawing/2014/main" id="{1AC4BE28-F431-35C5-8F0A-11D354ED042D}"/>
                    </a:ext>
                  </a:extLst>
                </p:cNvPr>
                <p:cNvPicPr/>
                <p:nvPr/>
              </p:nvPicPr>
              <p:blipFill>
                <a:blip r:embed="rId229"/>
                <a:stretch>
                  <a:fillRect/>
                </a:stretch>
              </p:blipFill>
              <p:spPr>
                <a:xfrm>
                  <a:off x="5254822" y="2124982"/>
                  <a:ext cx="472680" cy="307080"/>
                </a:xfrm>
                <a:prstGeom prst="rect">
                  <a:avLst/>
                </a:prstGeom>
              </p:spPr>
            </p:pic>
          </mc:Fallback>
        </mc:AlternateContent>
      </p:grpSp>
    </p:spTree>
    <p:extLst>
      <p:ext uri="{BB962C8B-B14F-4D97-AF65-F5344CB8AC3E}">
        <p14:creationId xmlns:p14="http://schemas.microsoft.com/office/powerpoint/2010/main" val="353388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3973" y="0"/>
            <a:ext cx="7597213" cy="473828"/>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Andere Entscheidungsregeln</a:t>
            </a:r>
            <a:endParaRPr lang="de-DE"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0" y="624469"/>
            <a:ext cx="9841186" cy="6010506"/>
          </a:xfrm>
          <a:prstGeom prst="rect">
            <a:avLst/>
          </a:prstGeom>
        </p:spPr>
        <p:txBody>
          <a:bodyPr wrap="square">
            <a:noAutofit/>
          </a:bodyPr>
          <a:lstStyle/>
          <a:p>
            <a:pPr marL="285750" indent="-285750">
              <a:buFont typeface="Arial" panose="020B0604020202020204" pitchFamily="34" charset="0"/>
              <a:buChar char="•"/>
            </a:pPr>
            <a:r>
              <a:rPr lang="de-DE" sz="1600" b="1" dirty="0">
                <a:latin typeface="Times New Roman" panose="02020603050405020304" pitchFamily="18" charset="0"/>
                <a:cs typeface="Times New Roman" panose="02020603050405020304" pitchFamily="18" charset="0"/>
              </a:rPr>
              <a:t>2/3-Mehrheit</a:t>
            </a:r>
            <a:r>
              <a:rPr lang="de-DE" sz="1600" dirty="0">
                <a:latin typeface="Times New Roman" panose="02020603050405020304" pitchFamily="18" charset="0"/>
                <a:cs typeface="Times New Roman" panose="02020603050405020304" pitchFamily="18" charset="0"/>
              </a:rPr>
              <a:t>: Für die Zustimmung werden mindestens 2/3 der Stimmen benötigt</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Robust gegenüber Reversionen, da bei Umkehr einer mit 2/3-Mehrheit getroffenen Entscheidung mehr als 50% der vorherigen Befürworter ihre Entscheidung ändern müssen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Grundgesetzänderung, Feststellung des Verteidigungsfalles, Papstwahl</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600" b="1" dirty="0">
                <a:latin typeface="Times New Roman" panose="02020603050405020304" pitchFamily="18" charset="0"/>
                <a:cs typeface="Times New Roman" panose="02020603050405020304" pitchFamily="18" charset="0"/>
              </a:rPr>
              <a:t>Stimmengewichte</a:t>
            </a:r>
            <a:r>
              <a:rPr lang="de-DE" sz="1600" dirty="0">
                <a:latin typeface="Times New Roman" panose="02020603050405020304" pitchFamily="18" charset="0"/>
                <a:cs typeface="Times New Roman" panose="02020603050405020304" pitchFamily="18" charset="0"/>
              </a:rPr>
              <a:t>: Jeder Wähler hat ein unterschiedliches Stimmengewicht und dann wird mit einfacher Mehrheit entschieden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unterschiedlicher Bedeutung (große Länder </a:t>
            </a:r>
            <a:r>
              <a:rPr lang="de-DE" sz="1600" dirty="0" err="1">
                <a:latin typeface="Times New Roman" panose="02020603050405020304" pitchFamily="18" charset="0"/>
                <a:cs typeface="Times New Roman" panose="02020603050405020304" pitchFamily="18" charset="0"/>
              </a:rPr>
              <a:t>vs</a:t>
            </a:r>
            <a:r>
              <a:rPr lang="de-DE" sz="1600" dirty="0">
                <a:latin typeface="Times New Roman" panose="02020603050405020304" pitchFamily="18" charset="0"/>
                <a:cs typeface="Times New Roman" panose="02020603050405020304" pitchFamily="18" charset="0"/>
              </a:rPr>
              <a:t> kleine Länder) in einer Abstimmung kann Rechnung getragen werden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Sitze der Länder im Europäischen Parlament, Rotationssystem der Abstimmungsrechte im EZB-Rat.</a:t>
            </a:r>
          </a:p>
          <a:p>
            <a:pPr lvl="1"/>
            <a:r>
              <a:rPr lang="de-DE" sz="1600" dirty="0">
                <a:latin typeface="Times New Roman" panose="02020603050405020304" pitchFamily="18" charset="0"/>
                <a:cs typeface="Times New Roman" panose="02020603050405020304" pitchFamily="18" charset="0"/>
              </a:rPr>
              <a:t>siehe </a:t>
            </a:r>
            <a:r>
              <a:rPr lang="de-DE" sz="1600" dirty="0">
                <a:latin typeface="Times New Roman" panose="02020603050405020304" pitchFamily="18" charset="0"/>
                <a:cs typeface="Times New Roman" panose="02020603050405020304" pitchFamily="18" charset="0"/>
                <a:hlinkClick r:id="rId3"/>
              </a:rPr>
              <a:t>Köster, Bernhard </a:t>
            </a:r>
            <a:r>
              <a:rPr lang="en-US" sz="1600" dirty="0">
                <a:latin typeface="Times New Roman" panose="02020603050405020304" pitchFamily="18" charset="0"/>
                <a:cs typeface="Times New Roman" panose="02020603050405020304" pitchFamily="18" charset="0"/>
                <a:hlinkClick r:id="rId3"/>
              </a:rPr>
              <a:t>(2011) Decision Rules, Transparency and Central Banks, Dissertation Universität Heidelberg</a:t>
            </a: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600" b="1" dirty="0" err="1">
                <a:latin typeface="Times New Roman" panose="02020603050405020304" pitchFamily="18" charset="0"/>
                <a:cs typeface="Times New Roman" panose="02020603050405020304" pitchFamily="18" charset="0"/>
              </a:rPr>
              <a:t>Borda</a:t>
            </a:r>
            <a:r>
              <a:rPr lang="de-DE" sz="1600" b="1" dirty="0">
                <a:latin typeface="Times New Roman" panose="02020603050405020304" pitchFamily="18" charset="0"/>
                <a:cs typeface="Times New Roman" panose="02020603050405020304" pitchFamily="18" charset="0"/>
              </a:rPr>
              <a:t>-Regel</a:t>
            </a:r>
            <a:r>
              <a:rPr lang="de-DE" sz="1600" dirty="0">
                <a:latin typeface="Times New Roman" panose="02020603050405020304" pitchFamily="18" charset="0"/>
                <a:cs typeface="Times New Roman" panose="02020603050405020304" pitchFamily="18" charset="0"/>
              </a:rPr>
              <a:t>: Bei einer Anzahl von k Alternativen vergibt jeder Wähler 1…k Punkte den zur Wahl</a:t>
            </a:r>
          </a:p>
          <a:p>
            <a:r>
              <a:rPr lang="de-DE" sz="1600" dirty="0">
                <a:latin typeface="Times New Roman" panose="02020603050405020304" pitchFamily="18" charset="0"/>
                <a:cs typeface="Times New Roman" panose="02020603050405020304" pitchFamily="18" charset="0"/>
              </a:rPr>
              <a:t>      stehenden Alternativen. Es gewinnt die Alternative mit den meisten Punkten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Sehr aufwendig, anfällig für taktische Manipulationen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Fakultätswahlen an amerikanischen Universitäten (Harvard, UCLA),                                                          	              Sportlerwahlen (MVP-Baseball, </a:t>
            </a:r>
            <a:r>
              <a:rPr lang="de-DE" sz="1600" dirty="0" err="1">
                <a:latin typeface="Times New Roman" panose="02020603050405020304" pitchFamily="18" charset="0"/>
                <a:cs typeface="Times New Roman" panose="02020603050405020304" pitchFamily="18" charset="0"/>
              </a:rPr>
              <a:t>Heisman-Throphy</a:t>
            </a:r>
            <a:r>
              <a:rPr lang="de-DE" sz="16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3C222FE0-88F5-46A8-BEF0-E5DFEF3B2F0D}"/>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768BC577-18B1-7DAF-A985-19C7C8CDEC7D}"/>
              </a:ext>
            </a:extLst>
          </p:cNvPr>
          <p:cNvGrpSpPr/>
          <p:nvPr/>
        </p:nvGrpSpPr>
        <p:grpSpPr>
          <a:xfrm>
            <a:off x="246502" y="18262"/>
            <a:ext cx="3168360" cy="1095840"/>
            <a:chOff x="246502" y="18262"/>
            <a:chExt cx="3168360" cy="10958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9202407-4308-8E16-2BE2-99DEC2D8BB40}"/>
                    </a:ext>
                  </a:extLst>
                </p14:cNvPr>
                <p14:cNvContentPartPr/>
                <p14:nvPr/>
              </p14:nvContentPartPr>
              <p14:xfrm>
                <a:off x="246502" y="526582"/>
                <a:ext cx="1184040" cy="587520"/>
              </p14:xfrm>
            </p:contentPart>
          </mc:Choice>
          <mc:Fallback>
            <p:pic>
              <p:nvPicPr>
                <p:cNvPr id="2" name="Freihand 1">
                  <a:extLst>
                    <a:ext uri="{FF2B5EF4-FFF2-40B4-BE49-F238E27FC236}">
                      <a16:creationId xmlns:a16="http://schemas.microsoft.com/office/drawing/2014/main" id="{19202407-4308-8E16-2BE2-99DEC2D8BB40}"/>
                    </a:ext>
                  </a:extLst>
                </p:cNvPr>
                <p:cNvPicPr/>
                <p:nvPr/>
              </p:nvPicPr>
              <p:blipFill>
                <a:blip r:embed="rId5"/>
                <a:stretch>
                  <a:fillRect/>
                </a:stretch>
              </p:blipFill>
              <p:spPr>
                <a:xfrm>
                  <a:off x="237502" y="517582"/>
                  <a:ext cx="120168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6EA209A-2CD4-2F8F-E7FE-E0305A7058A0}"/>
                    </a:ext>
                  </a:extLst>
                </p14:cNvPr>
                <p14:cNvContentPartPr/>
                <p14:nvPr/>
              </p14:nvContentPartPr>
              <p14:xfrm>
                <a:off x="1225342" y="429382"/>
                <a:ext cx="187560" cy="108720"/>
              </p14:xfrm>
            </p:contentPart>
          </mc:Choice>
          <mc:Fallback>
            <p:pic>
              <p:nvPicPr>
                <p:cNvPr id="5" name="Freihand 4">
                  <a:extLst>
                    <a:ext uri="{FF2B5EF4-FFF2-40B4-BE49-F238E27FC236}">
                      <a16:creationId xmlns:a16="http://schemas.microsoft.com/office/drawing/2014/main" id="{76EA209A-2CD4-2F8F-E7FE-E0305A7058A0}"/>
                    </a:ext>
                  </a:extLst>
                </p:cNvPr>
                <p:cNvPicPr/>
                <p:nvPr/>
              </p:nvPicPr>
              <p:blipFill>
                <a:blip r:embed="rId7"/>
                <a:stretch>
                  <a:fillRect/>
                </a:stretch>
              </p:blipFill>
              <p:spPr>
                <a:xfrm>
                  <a:off x="1216702" y="420382"/>
                  <a:ext cx="205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571221DD-5198-4930-DCE0-9C484EFB0A9D}"/>
                    </a:ext>
                  </a:extLst>
                </p14:cNvPr>
                <p14:cNvContentPartPr/>
                <p14:nvPr/>
              </p14:nvContentPartPr>
              <p14:xfrm>
                <a:off x="1224622" y="444142"/>
                <a:ext cx="179640" cy="123480"/>
              </p14:xfrm>
            </p:contentPart>
          </mc:Choice>
          <mc:Fallback>
            <p:pic>
              <p:nvPicPr>
                <p:cNvPr id="7" name="Freihand 6">
                  <a:extLst>
                    <a:ext uri="{FF2B5EF4-FFF2-40B4-BE49-F238E27FC236}">
                      <a16:creationId xmlns:a16="http://schemas.microsoft.com/office/drawing/2014/main" id="{571221DD-5198-4930-DCE0-9C484EFB0A9D}"/>
                    </a:ext>
                  </a:extLst>
                </p:cNvPr>
                <p:cNvPicPr/>
                <p:nvPr/>
              </p:nvPicPr>
              <p:blipFill>
                <a:blip r:embed="rId9"/>
                <a:stretch>
                  <a:fillRect/>
                </a:stretch>
              </p:blipFill>
              <p:spPr>
                <a:xfrm>
                  <a:off x="1215622" y="435502"/>
                  <a:ext cx="197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2F7DF3AF-CBEA-4B11-0F1B-6E3BBC1046AF}"/>
                    </a:ext>
                  </a:extLst>
                </p14:cNvPr>
                <p14:cNvContentPartPr/>
                <p14:nvPr/>
              </p14:nvContentPartPr>
              <p14:xfrm>
                <a:off x="1487062" y="218782"/>
                <a:ext cx="77040" cy="232920"/>
              </p14:xfrm>
            </p:contentPart>
          </mc:Choice>
          <mc:Fallback>
            <p:pic>
              <p:nvPicPr>
                <p:cNvPr id="8" name="Freihand 7">
                  <a:extLst>
                    <a:ext uri="{FF2B5EF4-FFF2-40B4-BE49-F238E27FC236}">
                      <a16:creationId xmlns:a16="http://schemas.microsoft.com/office/drawing/2014/main" id="{2F7DF3AF-CBEA-4B11-0F1B-6E3BBC1046AF}"/>
                    </a:ext>
                  </a:extLst>
                </p:cNvPr>
                <p:cNvPicPr/>
                <p:nvPr/>
              </p:nvPicPr>
              <p:blipFill>
                <a:blip r:embed="rId11"/>
                <a:stretch>
                  <a:fillRect/>
                </a:stretch>
              </p:blipFill>
              <p:spPr>
                <a:xfrm>
                  <a:off x="1478422" y="209782"/>
                  <a:ext cx="94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F5ED2603-727E-66A9-E964-6752DB2434B3}"/>
                    </a:ext>
                  </a:extLst>
                </p14:cNvPr>
                <p14:cNvContentPartPr/>
                <p14:nvPr/>
              </p14:nvContentPartPr>
              <p14:xfrm>
                <a:off x="1651942" y="302662"/>
                <a:ext cx="177120" cy="79920"/>
              </p14:xfrm>
            </p:contentPart>
          </mc:Choice>
          <mc:Fallback>
            <p:pic>
              <p:nvPicPr>
                <p:cNvPr id="9" name="Freihand 8">
                  <a:extLst>
                    <a:ext uri="{FF2B5EF4-FFF2-40B4-BE49-F238E27FC236}">
                      <a16:creationId xmlns:a16="http://schemas.microsoft.com/office/drawing/2014/main" id="{F5ED2603-727E-66A9-E964-6752DB2434B3}"/>
                    </a:ext>
                  </a:extLst>
                </p:cNvPr>
                <p:cNvPicPr/>
                <p:nvPr/>
              </p:nvPicPr>
              <p:blipFill>
                <a:blip r:embed="rId13"/>
                <a:stretch>
                  <a:fillRect/>
                </a:stretch>
              </p:blipFill>
              <p:spPr>
                <a:xfrm>
                  <a:off x="1643302" y="294022"/>
                  <a:ext cx="194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EEB8B5B8-BCD7-B740-8EFB-69FFC65EDA75}"/>
                    </a:ext>
                  </a:extLst>
                </p14:cNvPr>
                <p14:cNvContentPartPr/>
                <p14:nvPr/>
              </p14:nvContentPartPr>
              <p14:xfrm>
                <a:off x="1762102" y="176662"/>
                <a:ext cx="8640" cy="27360"/>
              </p14:xfrm>
            </p:contentPart>
          </mc:Choice>
          <mc:Fallback>
            <p:pic>
              <p:nvPicPr>
                <p:cNvPr id="10" name="Freihand 9">
                  <a:extLst>
                    <a:ext uri="{FF2B5EF4-FFF2-40B4-BE49-F238E27FC236}">
                      <a16:creationId xmlns:a16="http://schemas.microsoft.com/office/drawing/2014/main" id="{EEB8B5B8-BCD7-B740-8EFB-69FFC65EDA75}"/>
                    </a:ext>
                  </a:extLst>
                </p:cNvPr>
                <p:cNvPicPr/>
                <p:nvPr/>
              </p:nvPicPr>
              <p:blipFill>
                <a:blip r:embed="rId15"/>
                <a:stretch>
                  <a:fillRect/>
                </a:stretch>
              </p:blipFill>
              <p:spPr>
                <a:xfrm>
                  <a:off x="1753102" y="167662"/>
                  <a:ext cx="26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83E852C0-4A14-1DAC-161A-8BC4A1D0276E}"/>
                    </a:ext>
                  </a:extLst>
                </p14:cNvPr>
                <p14:cNvContentPartPr/>
                <p14:nvPr/>
              </p14:nvContentPartPr>
              <p14:xfrm>
                <a:off x="1971622" y="112582"/>
                <a:ext cx="178200" cy="200160"/>
              </p14:xfrm>
            </p:contentPart>
          </mc:Choice>
          <mc:Fallback>
            <p:pic>
              <p:nvPicPr>
                <p:cNvPr id="11" name="Freihand 10">
                  <a:extLst>
                    <a:ext uri="{FF2B5EF4-FFF2-40B4-BE49-F238E27FC236}">
                      <a16:creationId xmlns:a16="http://schemas.microsoft.com/office/drawing/2014/main" id="{83E852C0-4A14-1DAC-161A-8BC4A1D0276E}"/>
                    </a:ext>
                  </a:extLst>
                </p:cNvPr>
                <p:cNvPicPr/>
                <p:nvPr/>
              </p:nvPicPr>
              <p:blipFill>
                <a:blip r:embed="rId17"/>
                <a:stretch>
                  <a:fillRect/>
                </a:stretch>
              </p:blipFill>
              <p:spPr>
                <a:xfrm>
                  <a:off x="1962622" y="103582"/>
                  <a:ext cx="1958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CA49BF59-30A0-8DF2-D2DF-53D770FE996D}"/>
                    </a:ext>
                  </a:extLst>
                </p14:cNvPr>
                <p14:cNvContentPartPr/>
                <p14:nvPr/>
              </p14:nvContentPartPr>
              <p14:xfrm>
                <a:off x="2184382" y="95302"/>
                <a:ext cx="167040" cy="192960"/>
              </p14:xfrm>
            </p:contentPart>
          </mc:Choice>
          <mc:Fallback>
            <p:pic>
              <p:nvPicPr>
                <p:cNvPr id="12" name="Freihand 11">
                  <a:extLst>
                    <a:ext uri="{FF2B5EF4-FFF2-40B4-BE49-F238E27FC236}">
                      <a16:creationId xmlns:a16="http://schemas.microsoft.com/office/drawing/2014/main" id="{CA49BF59-30A0-8DF2-D2DF-53D770FE996D}"/>
                    </a:ext>
                  </a:extLst>
                </p:cNvPr>
                <p:cNvPicPr/>
                <p:nvPr/>
              </p:nvPicPr>
              <p:blipFill>
                <a:blip r:embed="rId19"/>
                <a:stretch>
                  <a:fillRect/>
                </a:stretch>
              </p:blipFill>
              <p:spPr>
                <a:xfrm>
                  <a:off x="2175742" y="86302"/>
                  <a:ext cx="184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D0297ED8-EFDF-15FE-702B-876B27FD668B}"/>
                    </a:ext>
                  </a:extLst>
                </p14:cNvPr>
                <p14:cNvContentPartPr/>
                <p14:nvPr/>
              </p14:nvContentPartPr>
              <p14:xfrm>
                <a:off x="2399302" y="204382"/>
                <a:ext cx="47880" cy="16920"/>
              </p14:xfrm>
            </p:contentPart>
          </mc:Choice>
          <mc:Fallback>
            <p:pic>
              <p:nvPicPr>
                <p:cNvPr id="13" name="Freihand 12">
                  <a:extLst>
                    <a:ext uri="{FF2B5EF4-FFF2-40B4-BE49-F238E27FC236}">
                      <a16:creationId xmlns:a16="http://schemas.microsoft.com/office/drawing/2014/main" id="{D0297ED8-EFDF-15FE-702B-876B27FD668B}"/>
                    </a:ext>
                  </a:extLst>
                </p:cNvPr>
                <p:cNvPicPr/>
                <p:nvPr/>
              </p:nvPicPr>
              <p:blipFill>
                <a:blip r:embed="rId21"/>
                <a:stretch>
                  <a:fillRect/>
                </a:stretch>
              </p:blipFill>
              <p:spPr>
                <a:xfrm>
                  <a:off x="2390302" y="195382"/>
                  <a:ext cx="65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9206B534-E6FA-3976-9D19-F32893F35053}"/>
                    </a:ext>
                  </a:extLst>
                </p14:cNvPr>
                <p14:cNvContentPartPr/>
                <p14:nvPr/>
              </p14:nvContentPartPr>
              <p14:xfrm>
                <a:off x="2606662" y="84142"/>
                <a:ext cx="226800" cy="208800"/>
              </p14:xfrm>
            </p:contentPart>
          </mc:Choice>
          <mc:Fallback>
            <p:pic>
              <p:nvPicPr>
                <p:cNvPr id="14" name="Freihand 13">
                  <a:extLst>
                    <a:ext uri="{FF2B5EF4-FFF2-40B4-BE49-F238E27FC236}">
                      <a16:creationId xmlns:a16="http://schemas.microsoft.com/office/drawing/2014/main" id="{9206B534-E6FA-3976-9D19-F32893F35053}"/>
                    </a:ext>
                  </a:extLst>
                </p:cNvPr>
                <p:cNvPicPr/>
                <p:nvPr/>
              </p:nvPicPr>
              <p:blipFill>
                <a:blip r:embed="rId23"/>
                <a:stretch>
                  <a:fillRect/>
                </a:stretch>
              </p:blipFill>
              <p:spPr>
                <a:xfrm>
                  <a:off x="2598022" y="75502"/>
                  <a:ext cx="244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EF8170F3-AAE6-E05E-C9D1-4DA327D8B6FF}"/>
                    </a:ext>
                  </a:extLst>
                </p14:cNvPr>
                <p14:cNvContentPartPr/>
                <p14:nvPr/>
              </p14:nvContentPartPr>
              <p14:xfrm>
                <a:off x="2875582" y="88102"/>
                <a:ext cx="539280" cy="263160"/>
              </p14:xfrm>
            </p:contentPart>
          </mc:Choice>
          <mc:Fallback>
            <p:pic>
              <p:nvPicPr>
                <p:cNvPr id="15" name="Freihand 14">
                  <a:extLst>
                    <a:ext uri="{FF2B5EF4-FFF2-40B4-BE49-F238E27FC236}">
                      <a16:creationId xmlns:a16="http://schemas.microsoft.com/office/drawing/2014/main" id="{EF8170F3-AAE6-E05E-C9D1-4DA327D8B6FF}"/>
                    </a:ext>
                  </a:extLst>
                </p:cNvPr>
                <p:cNvPicPr/>
                <p:nvPr/>
              </p:nvPicPr>
              <p:blipFill>
                <a:blip r:embed="rId25"/>
                <a:stretch>
                  <a:fillRect/>
                </a:stretch>
              </p:blipFill>
              <p:spPr>
                <a:xfrm>
                  <a:off x="2866582" y="79102"/>
                  <a:ext cx="5569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178C253F-0B60-EFEA-5BE7-24C2F88F9257}"/>
                    </a:ext>
                  </a:extLst>
                </p14:cNvPr>
                <p14:cNvContentPartPr/>
                <p14:nvPr/>
              </p14:nvContentPartPr>
              <p14:xfrm>
                <a:off x="2590102" y="26542"/>
                <a:ext cx="19800" cy="25560"/>
              </p14:xfrm>
            </p:contentPart>
          </mc:Choice>
          <mc:Fallback>
            <p:pic>
              <p:nvPicPr>
                <p:cNvPr id="16" name="Freihand 15">
                  <a:extLst>
                    <a:ext uri="{FF2B5EF4-FFF2-40B4-BE49-F238E27FC236}">
                      <a16:creationId xmlns:a16="http://schemas.microsoft.com/office/drawing/2014/main" id="{178C253F-0B60-EFEA-5BE7-24C2F88F9257}"/>
                    </a:ext>
                  </a:extLst>
                </p:cNvPr>
                <p:cNvPicPr/>
                <p:nvPr/>
              </p:nvPicPr>
              <p:blipFill>
                <a:blip r:embed="rId27"/>
                <a:stretch>
                  <a:fillRect/>
                </a:stretch>
              </p:blipFill>
              <p:spPr>
                <a:xfrm>
                  <a:off x="2581462" y="17542"/>
                  <a:ext cx="37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BCA91A5A-A308-28C8-C2E6-65BDE4A0F6E0}"/>
                    </a:ext>
                  </a:extLst>
                </p14:cNvPr>
                <p14:cNvContentPartPr/>
                <p14:nvPr/>
              </p14:nvContentPartPr>
              <p14:xfrm>
                <a:off x="2642302" y="18262"/>
                <a:ext cx="10800" cy="23400"/>
              </p14:xfrm>
            </p:contentPart>
          </mc:Choice>
          <mc:Fallback>
            <p:pic>
              <p:nvPicPr>
                <p:cNvPr id="17" name="Freihand 16">
                  <a:extLst>
                    <a:ext uri="{FF2B5EF4-FFF2-40B4-BE49-F238E27FC236}">
                      <a16:creationId xmlns:a16="http://schemas.microsoft.com/office/drawing/2014/main" id="{BCA91A5A-A308-28C8-C2E6-65BDE4A0F6E0}"/>
                    </a:ext>
                  </a:extLst>
                </p:cNvPr>
                <p:cNvPicPr/>
                <p:nvPr/>
              </p:nvPicPr>
              <p:blipFill>
                <a:blip r:embed="rId29"/>
                <a:stretch>
                  <a:fillRect/>
                </a:stretch>
              </p:blipFill>
              <p:spPr>
                <a:xfrm>
                  <a:off x="2633302" y="9262"/>
                  <a:ext cx="28440" cy="41040"/>
                </a:xfrm>
                <a:prstGeom prst="rect">
                  <a:avLst/>
                </a:prstGeom>
              </p:spPr>
            </p:pic>
          </mc:Fallback>
        </mc:AlternateContent>
      </p:grpSp>
      <p:grpSp>
        <p:nvGrpSpPr>
          <p:cNvPr id="21" name="Gruppieren 20">
            <a:extLst>
              <a:ext uri="{FF2B5EF4-FFF2-40B4-BE49-F238E27FC236}">
                <a16:creationId xmlns:a16="http://schemas.microsoft.com/office/drawing/2014/main" id="{16F0693A-85EE-D570-C901-819B9CC34133}"/>
              </a:ext>
            </a:extLst>
          </p:cNvPr>
          <p:cNvGrpSpPr/>
          <p:nvPr/>
        </p:nvGrpSpPr>
        <p:grpSpPr>
          <a:xfrm>
            <a:off x="4929022" y="940222"/>
            <a:ext cx="1352160" cy="47160"/>
            <a:chOff x="4929022" y="940222"/>
            <a:chExt cx="1352160" cy="47160"/>
          </a:xfrm>
        </p:grpSpPr>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C64169B5-7482-D1DF-7318-BC3F45BA64DF}"/>
                    </a:ext>
                  </a:extLst>
                </p14:cNvPr>
                <p14:cNvContentPartPr/>
                <p14:nvPr/>
              </p14:nvContentPartPr>
              <p14:xfrm>
                <a:off x="5223862" y="944182"/>
                <a:ext cx="747000" cy="24120"/>
              </p14:xfrm>
            </p:contentPart>
          </mc:Choice>
          <mc:Fallback>
            <p:pic>
              <p:nvPicPr>
                <p:cNvPr id="19" name="Freihand 18">
                  <a:extLst>
                    <a:ext uri="{FF2B5EF4-FFF2-40B4-BE49-F238E27FC236}">
                      <a16:creationId xmlns:a16="http://schemas.microsoft.com/office/drawing/2014/main" id="{C64169B5-7482-D1DF-7318-BC3F45BA64DF}"/>
                    </a:ext>
                  </a:extLst>
                </p:cNvPr>
                <p:cNvPicPr/>
                <p:nvPr/>
              </p:nvPicPr>
              <p:blipFill>
                <a:blip r:embed="rId31"/>
                <a:stretch>
                  <a:fillRect/>
                </a:stretch>
              </p:blipFill>
              <p:spPr>
                <a:xfrm>
                  <a:off x="5214862" y="935542"/>
                  <a:ext cx="764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384637D6-8E5E-50D9-43B5-838FBA62792E}"/>
                    </a:ext>
                  </a:extLst>
                </p14:cNvPr>
                <p14:cNvContentPartPr/>
                <p14:nvPr/>
              </p14:nvContentPartPr>
              <p14:xfrm>
                <a:off x="4929022" y="940222"/>
                <a:ext cx="1352160" cy="47160"/>
              </p14:xfrm>
            </p:contentPart>
          </mc:Choice>
          <mc:Fallback>
            <p:pic>
              <p:nvPicPr>
                <p:cNvPr id="20" name="Freihand 19">
                  <a:extLst>
                    <a:ext uri="{FF2B5EF4-FFF2-40B4-BE49-F238E27FC236}">
                      <a16:creationId xmlns:a16="http://schemas.microsoft.com/office/drawing/2014/main" id="{384637D6-8E5E-50D9-43B5-838FBA62792E}"/>
                    </a:ext>
                  </a:extLst>
                </p:cNvPr>
                <p:cNvPicPr/>
                <p:nvPr/>
              </p:nvPicPr>
              <p:blipFill>
                <a:blip r:embed="rId33"/>
                <a:stretch>
                  <a:fillRect/>
                </a:stretch>
              </p:blipFill>
              <p:spPr>
                <a:xfrm>
                  <a:off x="4920382" y="931222"/>
                  <a:ext cx="136980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8EC718C1-D3AE-E46C-C456-F33274C27948}"/>
                  </a:ext>
                </a:extLst>
              </p14:cNvPr>
              <p14:cNvContentPartPr/>
              <p14:nvPr/>
            </p14:nvContentPartPr>
            <p14:xfrm>
              <a:off x="737902" y="1379422"/>
              <a:ext cx="2639160" cy="75600"/>
            </p14:xfrm>
          </p:contentPart>
        </mc:Choice>
        <mc:Fallback>
          <p:pic>
            <p:nvPicPr>
              <p:cNvPr id="22" name="Freihand 21">
                <a:extLst>
                  <a:ext uri="{FF2B5EF4-FFF2-40B4-BE49-F238E27FC236}">
                    <a16:creationId xmlns:a16="http://schemas.microsoft.com/office/drawing/2014/main" id="{8EC718C1-D3AE-E46C-C456-F33274C27948}"/>
                  </a:ext>
                </a:extLst>
              </p:cNvPr>
              <p:cNvPicPr/>
              <p:nvPr/>
            </p:nvPicPr>
            <p:blipFill>
              <a:blip r:embed="rId35"/>
              <a:stretch>
                <a:fillRect/>
              </a:stretch>
            </p:blipFill>
            <p:spPr>
              <a:xfrm>
                <a:off x="728902" y="1370422"/>
                <a:ext cx="2656800" cy="93240"/>
              </a:xfrm>
              <a:prstGeom prst="rect">
                <a:avLst/>
              </a:prstGeom>
            </p:spPr>
          </p:pic>
        </mc:Fallback>
      </mc:AlternateContent>
      <p:grpSp>
        <p:nvGrpSpPr>
          <p:cNvPr id="25" name="Gruppieren 24">
            <a:extLst>
              <a:ext uri="{FF2B5EF4-FFF2-40B4-BE49-F238E27FC236}">
                <a16:creationId xmlns:a16="http://schemas.microsoft.com/office/drawing/2014/main" id="{F971972C-AAC5-573B-E5D6-B732F95111A2}"/>
              </a:ext>
            </a:extLst>
          </p:cNvPr>
          <p:cNvGrpSpPr/>
          <p:nvPr/>
        </p:nvGrpSpPr>
        <p:grpSpPr>
          <a:xfrm>
            <a:off x="1703422" y="2185822"/>
            <a:ext cx="4811400" cy="137160"/>
            <a:chOff x="1703422" y="2185822"/>
            <a:chExt cx="4811400" cy="137160"/>
          </a:xfrm>
        </p:grpSpPr>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9EB1E0B8-5403-B91C-4E88-2D94DAA7DD50}"/>
                    </a:ext>
                  </a:extLst>
                </p14:cNvPr>
                <p14:cNvContentPartPr/>
                <p14:nvPr/>
              </p14:nvContentPartPr>
              <p14:xfrm>
                <a:off x="1703422" y="2185822"/>
                <a:ext cx="1540800" cy="59040"/>
              </p14:xfrm>
            </p:contentPart>
          </mc:Choice>
          <mc:Fallback>
            <p:pic>
              <p:nvPicPr>
                <p:cNvPr id="23" name="Freihand 22">
                  <a:extLst>
                    <a:ext uri="{FF2B5EF4-FFF2-40B4-BE49-F238E27FC236}">
                      <a16:creationId xmlns:a16="http://schemas.microsoft.com/office/drawing/2014/main" id="{9EB1E0B8-5403-B91C-4E88-2D94DAA7DD50}"/>
                    </a:ext>
                  </a:extLst>
                </p:cNvPr>
                <p:cNvPicPr/>
                <p:nvPr/>
              </p:nvPicPr>
              <p:blipFill>
                <a:blip r:embed="rId37"/>
                <a:stretch>
                  <a:fillRect/>
                </a:stretch>
              </p:blipFill>
              <p:spPr>
                <a:xfrm>
                  <a:off x="1694782" y="2176822"/>
                  <a:ext cx="1558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3C0F44B1-4E4C-9856-80CD-06B6F0D30A59}"/>
                    </a:ext>
                  </a:extLst>
                </p14:cNvPr>
                <p14:cNvContentPartPr/>
                <p14:nvPr/>
              </p14:nvContentPartPr>
              <p14:xfrm>
                <a:off x="3521062" y="2192662"/>
                <a:ext cx="2993760" cy="130320"/>
              </p14:xfrm>
            </p:contentPart>
          </mc:Choice>
          <mc:Fallback>
            <p:pic>
              <p:nvPicPr>
                <p:cNvPr id="24" name="Freihand 23">
                  <a:extLst>
                    <a:ext uri="{FF2B5EF4-FFF2-40B4-BE49-F238E27FC236}">
                      <a16:creationId xmlns:a16="http://schemas.microsoft.com/office/drawing/2014/main" id="{3C0F44B1-4E4C-9856-80CD-06B6F0D30A59}"/>
                    </a:ext>
                  </a:extLst>
                </p:cNvPr>
                <p:cNvPicPr/>
                <p:nvPr/>
              </p:nvPicPr>
              <p:blipFill>
                <a:blip r:embed="rId39"/>
                <a:stretch>
                  <a:fillRect/>
                </a:stretch>
              </p:blipFill>
              <p:spPr>
                <a:xfrm>
                  <a:off x="3512062" y="2183662"/>
                  <a:ext cx="301140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2AA1F6A6-0B37-BF93-04E7-49D43927FC23}"/>
                  </a:ext>
                </a:extLst>
              </p14:cNvPr>
              <p14:cNvContentPartPr/>
              <p14:nvPr/>
            </p14:nvContentPartPr>
            <p14:xfrm>
              <a:off x="6591502" y="1841662"/>
              <a:ext cx="1004760" cy="384840"/>
            </p14:xfrm>
          </p:contentPart>
        </mc:Choice>
        <mc:Fallback>
          <p:pic>
            <p:nvPicPr>
              <p:cNvPr id="26" name="Freihand 25">
                <a:extLst>
                  <a:ext uri="{FF2B5EF4-FFF2-40B4-BE49-F238E27FC236}">
                    <a16:creationId xmlns:a16="http://schemas.microsoft.com/office/drawing/2014/main" id="{2AA1F6A6-0B37-BF93-04E7-49D43927FC23}"/>
                  </a:ext>
                </a:extLst>
              </p:cNvPr>
              <p:cNvPicPr/>
              <p:nvPr/>
            </p:nvPicPr>
            <p:blipFill>
              <a:blip r:embed="rId41"/>
              <a:stretch>
                <a:fillRect/>
              </a:stretch>
            </p:blipFill>
            <p:spPr>
              <a:xfrm>
                <a:off x="6582502" y="1832662"/>
                <a:ext cx="10224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CD2E5002-BDE2-F079-A101-E1BA40A4B8E3}"/>
                  </a:ext>
                </a:extLst>
              </p14:cNvPr>
              <p14:cNvContentPartPr/>
              <p14:nvPr/>
            </p14:nvContentPartPr>
            <p14:xfrm>
              <a:off x="257302" y="2620702"/>
              <a:ext cx="1910160" cy="27720"/>
            </p14:xfrm>
          </p:contentPart>
        </mc:Choice>
        <mc:Fallback>
          <p:pic>
            <p:nvPicPr>
              <p:cNvPr id="27" name="Freihand 26">
                <a:extLst>
                  <a:ext uri="{FF2B5EF4-FFF2-40B4-BE49-F238E27FC236}">
                    <a16:creationId xmlns:a16="http://schemas.microsoft.com/office/drawing/2014/main" id="{CD2E5002-BDE2-F079-A101-E1BA40A4B8E3}"/>
                  </a:ext>
                </a:extLst>
              </p:cNvPr>
              <p:cNvPicPr/>
              <p:nvPr/>
            </p:nvPicPr>
            <p:blipFill>
              <a:blip r:embed="rId43"/>
              <a:stretch>
                <a:fillRect/>
              </a:stretch>
            </p:blipFill>
            <p:spPr>
              <a:xfrm>
                <a:off x="248302" y="2612062"/>
                <a:ext cx="1927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9442CE22-2406-9DCC-2222-27164D89D32E}"/>
                  </a:ext>
                </a:extLst>
              </p14:cNvPr>
              <p14:cNvContentPartPr/>
              <p14:nvPr/>
            </p14:nvContentPartPr>
            <p14:xfrm>
              <a:off x="5530582" y="4055662"/>
              <a:ext cx="4191480" cy="142200"/>
            </p14:xfrm>
          </p:contentPart>
        </mc:Choice>
        <mc:Fallback>
          <p:pic>
            <p:nvPicPr>
              <p:cNvPr id="28" name="Freihand 27">
                <a:extLst>
                  <a:ext uri="{FF2B5EF4-FFF2-40B4-BE49-F238E27FC236}">
                    <a16:creationId xmlns:a16="http://schemas.microsoft.com/office/drawing/2014/main" id="{9442CE22-2406-9DCC-2222-27164D89D32E}"/>
                  </a:ext>
                </a:extLst>
              </p:cNvPr>
              <p:cNvPicPr/>
              <p:nvPr/>
            </p:nvPicPr>
            <p:blipFill>
              <a:blip r:embed="rId45"/>
              <a:stretch>
                <a:fillRect/>
              </a:stretch>
            </p:blipFill>
            <p:spPr>
              <a:xfrm>
                <a:off x="5521942" y="4046662"/>
                <a:ext cx="4209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D6D3855C-0F9C-5B20-9390-8C76CA5EFB81}"/>
                  </a:ext>
                </a:extLst>
              </p14:cNvPr>
              <p14:cNvContentPartPr/>
              <p14:nvPr/>
            </p14:nvContentPartPr>
            <p14:xfrm>
              <a:off x="782182" y="4346902"/>
              <a:ext cx="442800" cy="35640"/>
            </p14:xfrm>
          </p:contentPart>
        </mc:Choice>
        <mc:Fallback>
          <p:pic>
            <p:nvPicPr>
              <p:cNvPr id="29" name="Freihand 28">
                <a:extLst>
                  <a:ext uri="{FF2B5EF4-FFF2-40B4-BE49-F238E27FC236}">
                    <a16:creationId xmlns:a16="http://schemas.microsoft.com/office/drawing/2014/main" id="{D6D3855C-0F9C-5B20-9390-8C76CA5EFB81}"/>
                  </a:ext>
                </a:extLst>
              </p:cNvPr>
              <p:cNvPicPr/>
              <p:nvPr/>
            </p:nvPicPr>
            <p:blipFill>
              <a:blip r:embed="rId47"/>
              <a:stretch>
                <a:fillRect/>
              </a:stretch>
            </p:blipFill>
            <p:spPr>
              <a:xfrm>
                <a:off x="773542" y="4338262"/>
                <a:ext cx="460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934D6A27-3F0F-DF67-1384-6739C2E54CDD}"/>
                  </a:ext>
                </a:extLst>
              </p14:cNvPr>
              <p14:cNvContentPartPr/>
              <p14:nvPr/>
            </p14:nvContentPartPr>
            <p14:xfrm>
              <a:off x="1007182" y="4575862"/>
              <a:ext cx="7436880" cy="172440"/>
            </p14:xfrm>
          </p:contentPart>
        </mc:Choice>
        <mc:Fallback>
          <p:pic>
            <p:nvPicPr>
              <p:cNvPr id="30" name="Freihand 29">
                <a:extLst>
                  <a:ext uri="{FF2B5EF4-FFF2-40B4-BE49-F238E27FC236}">
                    <a16:creationId xmlns:a16="http://schemas.microsoft.com/office/drawing/2014/main" id="{934D6A27-3F0F-DF67-1384-6739C2E54CDD}"/>
                  </a:ext>
                </a:extLst>
              </p:cNvPr>
              <p:cNvPicPr/>
              <p:nvPr/>
            </p:nvPicPr>
            <p:blipFill>
              <a:blip r:embed="rId49"/>
              <a:stretch>
                <a:fillRect/>
              </a:stretch>
            </p:blipFill>
            <p:spPr>
              <a:xfrm>
                <a:off x="998542" y="4567222"/>
                <a:ext cx="7454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030796BB-5E5D-2F2E-9075-4F4AAC30847C}"/>
                  </a:ext>
                </a:extLst>
              </p14:cNvPr>
              <p14:cNvContentPartPr/>
              <p14:nvPr/>
            </p14:nvContentPartPr>
            <p14:xfrm>
              <a:off x="497782" y="4866742"/>
              <a:ext cx="1193400" cy="22680"/>
            </p14:xfrm>
          </p:contentPart>
        </mc:Choice>
        <mc:Fallback>
          <p:pic>
            <p:nvPicPr>
              <p:cNvPr id="31" name="Freihand 30">
                <a:extLst>
                  <a:ext uri="{FF2B5EF4-FFF2-40B4-BE49-F238E27FC236}">
                    <a16:creationId xmlns:a16="http://schemas.microsoft.com/office/drawing/2014/main" id="{030796BB-5E5D-2F2E-9075-4F4AAC30847C}"/>
                  </a:ext>
                </a:extLst>
              </p:cNvPr>
              <p:cNvPicPr/>
              <p:nvPr/>
            </p:nvPicPr>
            <p:blipFill>
              <a:blip r:embed="rId51"/>
              <a:stretch>
                <a:fillRect/>
              </a:stretch>
            </p:blipFill>
            <p:spPr>
              <a:xfrm>
                <a:off x="489142" y="4858102"/>
                <a:ext cx="1211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78F685D3-63CD-9EA4-59F5-C2A9AE4527A2}"/>
                  </a:ext>
                </a:extLst>
              </p14:cNvPr>
              <p14:cNvContentPartPr/>
              <p14:nvPr/>
            </p14:nvContentPartPr>
            <p14:xfrm>
              <a:off x="209782" y="5304142"/>
              <a:ext cx="1375560" cy="84960"/>
            </p14:xfrm>
          </p:contentPart>
        </mc:Choice>
        <mc:Fallback>
          <p:pic>
            <p:nvPicPr>
              <p:cNvPr id="32" name="Freihand 31">
                <a:extLst>
                  <a:ext uri="{FF2B5EF4-FFF2-40B4-BE49-F238E27FC236}">
                    <a16:creationId xmlns:a16="http://schemas.microsoft.com/office/drawing/2014/main" id="{78F685D3-63CD-9EA4-59F5-C2A9AE4527A2}"/>
                  </a:ext>
                </a:extLst>
              </p:cNvPr>
              <p:cNvPicPr/>
              <p:nvPr/>
            </p:nvPicPr>
            <p:blipFill>
              <a:blip r:embed="rId53"/>
              <a:stretch>
                <a:fillRect/>
              </a:stretch>
            </p:blipFill>
            <p:spPr>
              <a:xfrm>
                <a:off x="201142" y="5295502"/>
                <a:ext cx="1393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23724C92-702E-8C10-480A-F733BDE8DF6E}"/>
                  </a:ext>
                </a:extLst>
              </p14:cNvPr>
              <p14:cNvContentPartPr/>
              <p14:nvPr/>
            </p14:nvContentPartPr>
            <p14:xfrm>
              <a:off x="4260142" y="5568022"/>
              <a:ext cx="2692440" cy="110520"/>
            </p14:xfrm>
          </p:contentPart>
        </mc:Choice>
        <mc:Fallback>
          <p:pic>
            <p:nvPicPr>
              <p:cNvPr id="33" name="Freihand 32">
                <a:extLst>
                  <a:ext uri="{FF2B5EF4-FFF2-40B4-BE49-F238E27FC236}">
                    <a16:creationId xmlns:a16="http://schemas.microsoft.com/office/drawing/2014/main" id="{23724C92-702E-8C10-480A-F733BDE8DF6E}"/>
                  </a:ext>
                </a:extLst>
              </p:cNvPr>
              <p:cNvPicPr/>
              <p:nvPr/>
            </p:nvPicPr>
            <p:blipFill>
              <a:blip r:embed="rId55"/>
              <a:stretch>
                <a:fillRect/>
              </a:stretch>
            </p:blipFill>
            <p:spPr>
              <a:xfrm>
                <a:off x="4251142" y="5559022"/>
                <a:ext cx="2710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FB2AA2CD-1FC4-B5C7-871E-8F8392EDD8D7}"/>
                  </a:ext>
                </a:extLst>
              </p14:cNvPr>
              <p14:cNvContentPartPr/>
              <p14:nvPr/>
            </p14:nvContentPartPr>
            <p14:xfrm>
              <a:off x="769942" y="6050062"/>
              <a:ext cx="1543320" cy="154440"/>
            </p14:xfrm>
          </p:contentPart>
        </mc:Choice>
        <mc:Fallback>
          <p:pic>
            <p:nvPicPr>
              <p:cNvPr id="34" name="Freihand 33">
                <a:extLst>
                  <a:ext uri="{FF2B5EF4-FFF2-40B4-BE49-F238E27FC236}">
                    <a16:creationId xmlns:a16="http://schemas.microsoft.com/office/drawing/2014/main" id="{FB2AA2CD-1FC4-B5C7-871E-8F8392EDD8D7}"/>
                  </a:ext>
                </a:extLst>
              </p:cNvPr>
              <p:cNvPicPr/>
              <p:nvPr/>
            </p:nvPicPr>
            <p:blipFill>
              <a:blip r:embed="rId57"/>
              <a:stretch>
                <a:fillRect/>
              </a:stretch>
            </p:blipFill>
            <p:spPr>
              <a:xfrm>
                <a:off x="760942" y="6041062"/>
                <a:ext cx="1560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94934689-1D19-FA1D-BE53-038ED72D4221}"/>
                  </a:ext>
                </a:extLst>
              </p14:cNvPr>
              <p14:cNvContentPartPr/>
              <p14:nvPr/>
            </p14:nvContentPartPr>
            <p14:xfrm>
              <a:off x="1717462" y="6735862"/>
              <a:ext cx="4311360" cy="104760"/>
            </p14:xfrm>
          </p:contentPart>
        </mc:Choice>
        <mc:Fallback>
          <p:pic>
            <p:nvPicPr>
              <p:cNvPr id="35" name="Freihand 34">
                <a:extLst>
                  <a:ext uri="{FF2B5EF4-FFF2-40B4-BE49-F238E27FC236}">
                    <a16:creationId xmlns:a16="http://schemas.microsoft.com/office/drawing/2014/main" id="{94934689-1D19-FA1D-BE53-038ED72D4221}"/>
                  </a:ext>
                </a:extLst>
              </p:cNvPr>
              <p:cNvPicPr/>
              <p:nvPr/>
            </p:nvPicPr>
            <p:blipFill>
              <a:blip r:embed="rId59"/>
              <a:stretch>
                <a:fillRect/>
              </a:stretch>
            </p:blipFill>
            <p:spPr>
              <a:xfrm>
                <a:off x="1708822" y="6727222"/>
                <a:ext cx="4329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EE111981-E69D-B729-9881-EA07B8CFC9E6}"/>
                  </a:ext>
                </a:extLst>
              </p14:cNvPr>
              <p14:cNvContentPartPr/>
              <p14:nvPr/>
            </p14:nvContentPartPr>
            <p14:xfrm>
              <a:off x="1635742" y="6500782"/>
              <a:ext cx="5817600" cy="73440"/>
            </p14:xfrm>
          </p:contentPart>
        </mc:Choice>
        <mc:Fallback>
          <p:pic>
            <p:nvPicPr>
              <p:cNvPr id="36" name="Freihand 35">
                <a:extLst>
                  <a:ext uri="{FF2B5EF4-FFF2-40B4-BE49-F238E27FC236}">
                    <a16:creationId xmlns:a16="http://schemas.microsoft.com/office/drawing/2014/main" id="{EE111981-E69D-B729-9881-EA07B8CFC9E6}"/>
                  </a:ext>
                </a:extLst>
              </p:cNvPr>
              <p:cNvPicPr/>
              <p:nvPr/>
            </p:nvPicPr>
            <p:blipFill>
              <a:blip r:embed="rId61"/>
              <a:stretch>
                <a:fillRect/>
              </a:stretch>
            </p:blipFill>
            <p:spPr>
              <a:xfrm>
                <a:off x="1626742" y="6492142"/>
                <a:ext cx="5835240" cy="91080"/>
              </a:xfrm>
              <a:prstGeom prst="rect">
                <a:avLst/>
              </a:prstGeom>
            </p:spPr>
          </p:pic>
        </mc:Fallback>
      </mc:AlternateContent>
    </p:spTree>
    <p:extLst>
      <p:ext uri="{BB962C8B-B14F-4D97-AF65-F5344CB8AC3E}">
        <p14:creationId xmlns:p14="http://schemas.microsoft.com/office/powerpoint/2010/main" val="236648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Steuer und Marktgleichgewicht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63980" y="1469475"/>
            <a:ext cx="8674026" cy="1655838"/>
          </a:xfrm>
          <a:prstGeom prst="rect">
            <a:avLst/>
          </a:prstGeom>
        </p:spPr>
        <p:txBody>
          <a:bodyPr wrap="square">
            <a:spAutoFit/>
          </a:bodyPr>
          <a:lstStyle/>
          <a:p>
            <a:endParaRPr lang="de-DE" sz="2540" dirty="0"/>
          </a:p>
          <a:p>
            <a:r>
              <a:rPr lang="de-DE" sz="2540" dirty="0">
                <a:latin typeface="Times New Roman" panose="02020603050405020304" pitchFamily="18" charset="0"/>
                <a:cs typeface="Times New Roman" panose="02020603050405020304" pitchFamily="18" charset="0"/>
              </a:rPr>
              <a:t>Steuern dienen der Einnahmeerzielung öffentlicher Haushalte </a:t>
            </a:r>
          </a:p>
          <a:p>
            <a:endParaRPr lang="de-DE" sz="2540" dirty="0">
              <a:latin typeface="Times New Roman" panose="02020603050405020304" pitchFamily="18" charset="0"/>
              <a:cs typeface="Times New Roman" panose="02020603050405020304" pitchFamily="18" charset="0"/>
            </a:endParaRP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Wie beeinflussen Steuern Marktgleichgewichte?</a:t>
            </a:r>
          </a:p>
        </p:txBody>
      </p:sp>
      <p:sp>
        <p:nvSpPr>
          <p:cNvPr id="5" name="Rechteck 4">
            <a:extLst>
              <a:ext uri="{FF2B5EF4-FFF2-40B4-BE49-F238E27FC236}">
                <a16:creationId xmlns:a16="http://schemas.microsoft.com/office/drawing/2014/main" id="{0CEB8B16-81EA-007A-56CE-3538563AB603}"/>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995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Besteuerung der Käufer</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550109" y="380054"/>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a:t>
            </a:r>
          </a:p>
        </p:txBody>
      </p:sp>
      <p:sp>
        <p:nvSpPr>
          <p:cNvPr id="10" name="Textfeld 9"/>
          <p:cNvSpPr txBox="1"/>
          <p:nvPr/>
        </p:nvSpPr>
        <p:spPr>
          <a:xfrm>
            <a:off x="6134429" y="4069282"/>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x</a:t>
            </a:r>
          </a:p>
        </p:txBody>
      </p:sp>
      <p:cxnSp>
        <p:nvCxnSpPr>
          <p:cNvPr id="11"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85699" y="1044958"/>
            <a:ext cx="335348"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a:t>
            </a:r>
          </a:p>
        </p:txBody>
      </p:sp>
      <p:sp>
        <p:nvSpPr>
          <p:cNvPr id="14" name="Textfeld 13"/>
          <p:cNvSpPr txBox="1"/>
          <p:nvPr/>
        </p:nvSpPr>
        <p:spPr>
          <a:xfrm>
            <a:off x="5411987" y="2847309"/>
            <a:ext cx="335348" cy="343620"/>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N</a:t>
            </a:r>
          </a:p>
        </p:txBody>
      </p:sp>
      <p:cxnSp>
        <p:nvCxnSpPr>
          <p:cNvPr id="17" name="Gerade Verbindung 11"/>
          <p:cNvCxnSpPr/>
          <p:nvPr/>
        </p:nvCxnSpPr>
        <p:spPr>
          <a:xfrm>
            <a:off x="959617" y="1087130"/>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4911796" y="3241047"/>
            <a:ext cx="370614" cy="338554"/>
          </a:xfrm>
          <a:prstGeom prst="rect">
            <a:avLst/>
          </a:prstGeom>
          <a:noFill/>
        </p:spPr>
        <p:txBody>
          <a:bodyPr wrap="none" rtlCol="0">
            <a:spAutoFit/>
          </a:bodyPr>
          <a:lstStyle/>
          <a:p>
            <a:r>
              <a:rPr lang="de-DE" sz="1600" dirty="0" err="1">
                <a:latin typeface="Times New Roman" panose="02020603050405020304" pitchFamily="18" charset="0"/>
                <a:cs typeface="Times New Roman" panose="02020603050405020304" pitchFamily="18" charset="0"/>
              </a:rPr>
              <a:t>N</a:t>
            </a:r>
            <a:r>
              <a:rPr lang="de-DE" sz="1600" baseline="-25000" dirty="0" err="1">
                <a:latin typeface="Times New Roman" panose="02020603050405020304" pitchFamily="18" charset="0"/>
                <a:cs typeface="Times New Roman" panose="02020603050405020304" pitchFamily="18" charset="0"/>
              </a:rPr>
              <a:t>t</a:t>
            </a:r>
            <a:endParaRPr lang="de-DE" sz="1600" baseline="-25000" dirty="0">
              <a:latin typeface="Times New Roman" panose="02020603050405020304" pitchFamily="18" charset="0"/>
              <a:cs typeface="Times New Roman" panose="02020603050405020304" pitchFamily="18" charset="0"/>
            </a:endParaRPr>
          </a:p>
        </p:txBody>
      </p:sp>
      <p:cxnSp>
        <p:nvCxnSpPr>
          <p:cNvPr id="3" name="Gerade Verbindung mit Pfeil 2"/>
          <p:cNvCxnSpPr/>
          <p:nvPr/>
        </p:nvCxnSpPr>
        <p:spPr>
          <a:xfrm flipH="1">
            <a:off x="4186276" y="3024028"/>
            <a:ext cx="8053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847360" y="2043390"/>
            <a:ext cx="2792880" cy="2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flipV="1">
            <a:off x="3641670" y="2036890"/>
            <a:ext cx="5519" cy="2013214"/>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3486619" y="404744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endParaRPr lang="de-DE" sz="1600" baseline="-25000" dirty="0">
              <a:latin typeface="Times New Roman" panose="02020603050405020304" pitchFamily="18" charset="0"/>
              <a:cs typeface="Times New Roman" panose="02020603050405020304" pitchFamily="18" charset="0"/>
            </a:endParaRPr>
          </a:p>
        </p:txBody>
      </p:sp>
      <p:sp>
        <p:nvSpPr>
          <p:cNvPr id="39" name="Textfeld 38"/>
          <p:cNvSpPr txBox="1"/>
          <p:nvPr/>
        </p:nvSpPr>
        <p:spPr>
          <a:xfrm>
            <a:off x="491584" y="185160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sp>
        <p:nvSpPr>
          <p:cNvPr id="40" name="Rechteck 39"/>
          <p:cNvSpPr/>
          <p:nvPr/>
        </p:nvSpPr>
        <p:spPr>
          <a:xfrm>
            <a:off x="456511" y="2253704"/>
            <a:ext cx="458780" cy="369332"/>
          </a:xfrm>
          <a:prstGeom prst="rect">
            <a:avLst/>
          </a:prstGeom>
        </p:spPr>
        <p:txBody>
          <a:bodyPr wrap="none">
            <a:spAutoFit/>
          </a:bodyPr>
          <a:lstStyle/>
          <a:p>
            <a:r>
              <a:rPr lang="de-DE" dirty="0">
                <a:latin typeface="Times New Roman" panose="02020603050405020304" pitchFamily="18" charset="0"/>
                <a:cs typeface="Times New Roman" panose="02020603050405020304" pitchFamily="18" charset="0"/>
              </a:rPr>
              <a:t>p*</a:t>
            </a:r>
            <a:r>
              <a:rPr lang="de-DE" baseline="-25000" dirty="0">
                <a:latin typeface="Times New Roman" panose="02020603050405020304" pitchFamily="18" charset="0"/>
                <a:cs typeface="Times New Roman" panose="02020603050405020304" pitchFamily="18" charset="0"/>
              </a:rPr>
              <a:t>t</a:t>
            </a:r>
            <a:endParaRPr lang="de-DE" dirty="0"/>
          </a:p>
        </p:txBody>
      </p:sp>
      <p:sp>
        <p:nvSpPr>
          <p:cNvPr id="41" name="Rechteck 40"/>
          <p:cNvSpPr/>
          <p:nvPr/>
        </p:nvSpPr>
        <p:spPr>
          <a:xfrm>
            <a:off x="447832" y="1494951"/>
            <a:ext cx="458780" cy="369332"/>
          </a:xfrm>
          <a:prstGeom prst="rect">
            <a:avLst/>
          </a:prstGeom>
        </p:spPr>
        <p:txBody>
          <a:bodyPr wrap="none">
            <a:spAutoFit/>
          </a:bodyPr>
          <a:lstStyle/>
          <a:p>
            <a:r>
              <a:rPr lang="de-DE" dirty="0">
                <a:latin typeface="Times New Roman" panose="02020603050405020304" pitchFamily="18" charset="0"/>
                <a:cs typeface="Times New Roman" panose="02020603050405020304" pitchFamily="18" charset="0"/>
              </a:rPr>
              <a:t>q*</a:t>
            </a:r>
            <a:r>
              <a:rPr lang="de-DE" baseline="-25000" dirty="0">
                <a:latin typeface="Times New Roman" panose="02020603050405020304" pitchFamily="18" charset="0"/>
                <a:cs typeface="Times New Roman" panose="02020603050405020304" pitchFamily="18" charset="0"/>
              </a:rPr>
              <a:t>t</a:t>
            </a:r>
          </a:p>
        </p:txBody>
      </p:sp>
      <p:sp>
        <p:nvSpPr>
          <p:cNvPr id="32" name="Rechteck 31">
            <a:extLst>
              <a:ext uri="{FF2B5EF4-FFF2-40B4-BE49-F238E27FC236}">
                <a16:creationId xmlns:a16="http://schemas.microsoft.com/office/drawing/2014/main" id="{B0581530-EC4B-F726-CE30-FEF51F1394AF}"/>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3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Besteuerung der Verkäufer</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550109" y="380054"/>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a:t>
            </a:r>
          </a:p>
        </p:txBody>
      </p:sp>
      <p:sp>
        <p:nvSpPr>
          <p:cNvPr id="10" name="Textfeld 9"/>
          <p:cNvSpPr txBox="1"/>
          <p:nvPr/>
        </p:nvSpPr>
        <p:spPr>
          <a:xfrm>
            <a:off x="6134429" y="4069282"/>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x</a:t>
            </a:r>
          </a:p>
        </p:txBody>
      </p:sp>
      <p:cxnSp>
        <p:nvCxnSpPr>
          <p:cNvPr id="11"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85699" y="1044958"/>
            <a:ext cx="335348"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a:t>
            </a:r>
          </a:p>
        </p:txBody>
      </p:sp>
      <p:sp>
        <p:nvSpPr>
          <p:cNvPr id="14" name="Textfeld 13"/>
          <p:cNvSpPr txBox="1"/>
          <p:nvPr/>
        </p:nvSpPr>
        <p:spPr>
          <a:xfrm>
            <a:off x="5411987" y="2847309"/>
            <a:ext cx="335348" cy="343620"/>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N</a:t>
            </a:r>
          </a:p>
        </p:txBody>
      </p:sp>
      <p:cxnSp>
        <p:nvCxnSpPr>
          <p:cNvPr id="3" name="Gerade Verbindung mit Pfeil 2"/>
          <p:cNvCxnSpPr/>
          <p:nvPr/>
        </p:nvCxnSpPr>
        <p:spPr>
          <a:xfrm flipH="1">
            <a:off x="1523870" y="2926153"/>
            <a:ext cx="8053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flipV="1">
            <a:off x="3641670" y="2036890"/>
            <a:ext cx="5519" cy="201321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2925569" y="4047445"/>
            <a:ext cx="428322"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r>
              <a:rPr lang="de-DE" sz="1600" baseline="-25000" dirty="0">
                <a:latin typeface="Times New Roman" panose="02020603050405020304" pitchFamily="18" charset="0"/>
                <a:cs typeface="Times New Roman" panose="02020603050405020304" pitchFamily="18" charset="0"/>
              </a:rPr>
              <a:t>t</a:t>
            </a:r>
          </a:p>
        </p:txBody>
      </p:sp>
      <p:sp>
        <p:nvSpPr>
          <p:cNvPr id="38" name="Textfeld 37"/>
          <p:cNvSpPr txBox="1"/>
          <p:nvPr/>
        </p:nvSpPr>
        <p:spPr>
          <a:xfrm>
            <a:off x="3486619" y="404744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endParaRPr lang="de-DE" sz="1600" baseline="-25000" dirty="0">
              <a:latin typeface="Times New Roman" panose="02020603050405020304" pitchFamily="18" charset="0"/>
              <a:cs typeface="Times New Roman" panose="02020603050405020304" pitchFamily="18" charset="0"/>
            </a:endParaRPr>
          </a:p>
        </p:txBody>
      </p:sp>
      <p:sp>
        <p:nvSpPr>
          <p:cNvPr id="39" name="Textfeld 38"/>
          <p:cNvSpPr txBox="1"/>
          <p:nvPr/>
        </p:nvSpPr>
        <p:spPr>
          <a:xfrm>
            <a:off x="491584" y="185160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30" name="Gerade Verbindung 10"/>
          <p:cNvCxnSpPr/>
          <p:nvPr/>
        </p:nvCxnSpPr>
        <p:spPr>
          <a:xfrm flipV="1">
            <a:off x="1093841" y="849820"/>
            <a:ext cx="3200557" cy="228611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968110" y="1000361"/>
            <a:ext cx="370614"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A</a:t>
            </a:r>
            <a:r>
              <a:rPr lang="de-DE" sz="1600" baseline="-25000" dirty="0">
                <a:latin typeface="Times New Roman" panose="02020603050405020304" pitchFamily="18" charset="0"/>
                <a:cs typeface="Times New Roman" panose="02020603050405020304" pitchFamily="18" charset="0"/>
              </a:rPr>
              <a:t>t</a:t>
            </a:r>
          </a:p>
        </p:txBody>
      </p:sp>
      <p:sp>
        <p:nvSpPr>
          <p:cNvPr id="32" name="Rechteck 31">
            <a:extLst>
              <a:ext uri="{FF2B5EF4-FFF2-40B4-BE49-F238E27FC236}">
                <a16:creationId xmlns:a16="http://schemas.microsoft.com/office/drawing/2014/main" id="{40AA7D44-221A-C44E-2529-B6A6AA02C7C9}"/>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381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Zölle</a:t>
            </a:r>
            <a:r>
              <a:rPr lang="en-US" sz="3991" dirty="0">
                <a:solidFill>
                  <a:sysClr val="windowText" lastClr="000000"/>
                </a:solidFill>
              </a:rPr>
              <a:t> und </a:t>
            </a:r>
            <a:r>
              <a:rPr lang="en-US" sz="3991" dirty="0" err="1">
                <a:solidFill>
                  <a:sysClr val="windowText" lastClr="000000"/>
                </a:solidFill>
              </a:rPr>
              <a:t>Quoten</a:t>
            </a:r>
            <a:r>
              <a:rPr lang="en-US" sz="3991" dirty="0">
                <a:solidFill>
                  <a:sysClr val="windowText" lastClr="000000"/>
                </a:solidFill>
              </a:rPr>
              <a:t> in </a:t>
            </a:r>
            <a:r>
              <a:rPr lang="en-US" sz="3991" dirty="0" err="1">
                <a:solidFill>
                  <a:sysClr val="windowText" lastClr="000000"/>
                </a:solidFill>
              </a:rPr>
              <a:t>einem</a:t>
            </a:r>
            <a:r>
              <a:rPr lang="en-US" sz="3991" dirty="0">
                <a:solidFill>
                  <a:sysClr val="windowText" lastClr="000000"/>
                </a:solidFill>
              </a:rPr>
              <a:t> </a:t>
            </a:r>
            <a:r>
              <a:rPr lang="en-US" sz="3991" dirty="0" err="1">
                <a:solidFill>
                  <a:sysClr val="windowText" lastClr="000000"/>
                </a:solidFill>
              </a:rPr>
              <a:t>kleinen</a:t>
            </a:r>
            <a:r>
              <a:rPr lang="en-US" sz="3991" dirty="0">
                <a:solidFill>
                  <a:sysClr val="windowText" lastClr="000000"/>
                </a:solidFill>
              </a:rPr>
              <a:t> Land</a:t>
            </a:r>
          </a:p>
        </p:txBody>
      </p:sp>
      <p:sp>
        <p:nvSpPr>
          <p:cNvPr id="3" name="Textfeld 2"/>
          <p:cNvSpPr txBox="1"/>
          <p:nvPr/>
        </p:nvSpPr>
        <p:spPr>
          <a:xfrm>
            <a:off x="1102241" y="1227246"/>
            <a:ext cx="8108895" cy="4112857"/>
          </a:xfrm>
          <a:prstGeom prst="rect">
            <a:avLst/>
          </a:prstGeom>
          <a:noFill/>
        </p:spPr>
        <p:txBody>
          <a:bodyPr wrap="square" rtlCol="0">
            <a:spAutoFit/>
          </a:bodyPr>
          <a:lstStyle/>
          <a:p>
            <a:r>
              <a:rPr lang="de-DE" sz="2903" u="sng" dirty="0"/>
              <a:t>Annahmen:</a:t>
            </a:r>
          </a:p>
          <a:p>
            <a:endParaRPr lang="de-DE" sz="2903" dirty="0"/>
          </a:p>
          <a:p>
            <a:pPr marL="259204" indent="-259204">
              <a:buFont typeface="Arial" panose="020B0604020202020204" pitchFamily="34" charset="0"/>
              <a:buChar char="•"/>
            </a:pPr>
            <a:r>
              <a:rPr lang="de-DE" sz="2903" dirty="0"/>
              <a:t>Kleines Land relativ zum Weltmarkt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Normale Nachfrage- und Angebotsstruktur auf dem Heimatmarkt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Vollkommen preiselastisches Angebot auf dem Weltmarkt</a:t>
            </a:r>
          </a:p>
        </p:txBody>
      </p:sp>
      <p:sp>
        <p:nvSpPr>
          <p:cNvPr id="5" name="Rechteck 4">
            <a:extLst>
              <a:ext uri="{FF2B5EF4-FFF2-40B4-BE49-F238E27FC236}">
                <a16:creationId xmlns:a16="http://schemas.microsoft.com/office/drawing/2014/main" id="{45854F45-3F9C-49D6-BEEF-3217B24CBD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0389F1C-BF4B-C0F1-616D-55AC5041A17C}"/>
                  </a:ext>
                </a:extLst>
              </p14:cNvPr>
              <p14:cNvContentPartPr/>
              <p14:nvPr/>
            </p14:nvContentPartPr>
            <p14:xfrm>
              <a:off x="1163782" y="3985102"/>
              <a:ext cx="4672080" cy="110520"/>
            </p14:xfrm>
          </p:contentPart>
        </mc:Choice>
        <mc:Fallback xmlns="">
          <p:pic>
            <p:nvPicPr>
              <p:cNvPr id="2" name="Freihand 1">
                <a:extLst>
                  <a:ext uri="{FF2B5EF4-FFF2-40B4-BE49-F238E27FC236}">
                    <a16:creationId xmlns:a16="http://schemas.microsoft.com/office/drawing/2014/main" id="{A0389F1C-BF4B-C0F1-616D-55AC5041A17C}"/>
                  </a:ext>
                </a:extLst>
              </p:cNvPr>
              <p:cNvPicPr/>
              <p:nvPr/>
            </p:nvPicPr>
            <p:blipFill>
              <a:blip r:embed="rId4"/>
              <a:stretch>
                <a:fillRect/>
              </a:stretch>
            </p:blipFill>
            <p:spPr>
              <a:xfrm>
                <a:off x="1155142" y="3976462"/>
                <a:ext cx="4689720" cy="128160"/>
              </a:xfrm>
              <a:prstGeom prst="rect">
                <a:avLst/>
              </a:prstGeom>
            </p:spPr>
          </p:pic>
        </mc:Fallback>
      </mc:AlternateContent>
      <p:grpSp>
        <p:nvGrpSpPr>
          <p:cNvPr id="51" name="Gruppieren 50">
            <a:extLst>
              <a:ext uri="{FF2B5EF4-FFF2-40B4-BE49-F238E27FC236}">
                <a16:creationId xmlns:a16="http://schemas.microsoft.com/office/drawing/2014/main" id="{AF5E9955-AAD7-182E-64DB-E24372428C86}"/>
              </a:ext>
            </a:extLst>
          </p:cNvPr>
          <p:cNvGrpSpPr/>
          <p:nvPr/>
        </p:nvGrpSpPr>
        <p:grpSpPr>
          <a:xfrm>
            <a:off x="8970742" y="1910062"/>
            <a:ext cx="2856600" cy="2026800"/>
            <a:chOff x="8970742" y="1910062"/>
            <a:chExt cx="2856600" cy="202680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DC901F4-B6F5-C1AD-D519-9276292ABE0D}"/>
                    </a:ext>
                  </a:extLst>
                </p14:cNvPr>
                <p14:cNvContentPartPr/>
                <p14:nvPr/>
              </p14:nvContentPartPr>
              <p14:xfrm>
                <a:off x="9431182" y="2595862"/>
                <a:ext cx="153360" cy="1118160"/>
              </p14:xfrm>
            </p:contentPart>
          </mc:Choice>
          <mc:Fallback xmlns="">
            <p:pic>
              <p:nvPicPr>
                <p:cNvPr id="6" name="Freihand 5">
                  <a:extLst>
                    <a:ext uri="{FF2B5EF4-FFF2-40B4-BE49-F238E27FC236}">
                      <a16:creationId xmlns:a16="http://schemas.microsoft.com/office/drawing/2014/main" id="{2DC901F4-B6F5-C1AD-D519-9276292ABE0D}"/>
                    </a:ext>
                  </a:extLst>
                </p:cNvPr>
                <p:cNvPicPr/>
                <p:nvPr/>
              </p:nvPicPr>
              <p:blipFill>
                <a:blip r:embed="rId6"/>
                <a:stretch>
                  <a:fillRect/>
                </a:stretch>
              </p:blipFill>
              <p:spPr>
                <a:xfrm>
                  <a:off x="9422182" y="2586862"/>
                  <a:ext cx="171000" cy="113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FE00CC8-ACFB-FD96-08C2-1049DD252264}"/>
                    </a:ext>
                  </a:extLst>
                </p14:cNvPr>
                <p14:cNvContentPartPr/>
                <p14:nvPr/>
              </p14:nvContentPartPr>
              <p14:xfrm>
                <a:off x="9222022" y="3517102"/>
                <a:ext cx="1884600" cy="128160"/>
              </p14:xfrm>
            </p:contentPart>
          </mc:Choice>
          <mc:Fallback xmlns="">
            <p:pic>
              <p:nvPicPr>
                <p:cNvPr id="7" name="Freihand 6">
                  <a:extLst>
                    <a:ext uri="{FF2B5EF4-FFF2-40B4-BE49-F238E27FC236}">
                      <a16:creationId xmlns:a16="http://schemas.microsoft.com/office/drawing/2014/main" id="{AFE00CC8-ACFB-FD96-08C2-1049DD252264}"/>
                    </a:ext>
                  </a:extLst>
                </p:cNvPr>
                <p:cNvPicPr/>
                <p:nvPr/>
              </p:nvPicPr>
              <p:blipFill>
                <a:blip r:embed="rId8"/>
                <a:stretch>
                  <a:fillRect/>
                </a:stretch>
              </p:blipFill>
              <p:spPr>
                <a:xfrm>
                  <a:off x="9213382" y="3508462"/>
                  <a:ext cx="1902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8368A8D-8B88-8DF0-89C3-1B60C5A14E40}"/>
                    </a:ext>
                  </a:extLst>
                </p14:cNvPr>
                <p14:cNvContentPartPr/>
                <p14:nvPr/>
              </p14:nvContentPartPr>
              <p14:xfrm>
                <a:off x="11019862" y="3436462"/>
                <a:ext cx="227160" cy="296640"/>
              </p14:xfrm>
            </p:contentPart>
          </mc:Choice>
          <mc:Fallback xmlns="">
            <p:pic>
              <p:nvPicPr>
                <p:cNvPr id="8" name="Freihand 7">
                  <a:extLst>
                    <a:ext uri="{FF2B5EF4-FFF2-40B4-BE49-F238E27FC236}">
                      <a16:creationId xmlns:a16="http://schemas.microsoft.com/office/drawing/2014/main" id="{88368A8D-8B88-8DF0-89C3-1B60C5A14E40}"/>
                    </a:ext>
                  </a:extLst>
                </p:cNvPr>
                <p:cNvPicPr/>
                <p:nvPr/>
              </p:nvPicPr>
              <p:blipFill>
                <a:blip r:embed="rId10"/>
                <a:stretch>
                  <a:fillRect/>
                </a:stretch>
              </p:blipFill>
              <p:spPr>
                <a:xfrm>
                  <a:off x="11010862" y="3427462"/>
                  <a:ext cx="2448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25BFC71-FDE0-D990-FB76-1D906A3687AD}"/>
                    </a:ext>
                  </a:extLst>
                </p14:cNvPr>
                <p14:cNvContentPartPr/>
                <p14:nvPr/>
              </p14:nvContentPartPr>
              <p14:xfrm>
                <a:off x="9405982" y="2370862"/>
                <a:ext cx="237240" cy="278280"/>
              </p14:xfrm>
            </p:contentPart>
          </mc:Choice>
          <mc:Fallback xmlns="">
            <p:pic>
              <p:nvPicPr>
                <p:cNvPr id="9" name="Freihand 8">
                  <a:extLst>
                    <a:ext uri="{FF2B5EF4-FFF2-40B4-BE49-F238E27FC236}">
                      <a16:creationId xmlns:a16="http://schemas.microsoft.com/office/drawing/2014/main" id="{525BFC71-FDE0-D990-FB76-1D906A3687AD}"/>
                    </a:ext>
                  </a:extLst>
                </p:cNvPr>
                <p:cNvPicPr/>
                <p:nvPr/>
              </p:nvPicPr>
              <p:blipFill>
                <a:blip r:embed="rId12"/>
                <a:stretch>
                  <a:fillRect/>
                </a:stretch>
              </p:blipFill>
              <p:spPr>
                <a:xfrm>
                  <a:off x="9396982" y="2362222"/>
                  <a:ext cx="2548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9DE272C-FBC0-711A-94D8-34122DDF8E37}"/>
                    </a:ext>
                  </a:extLst>
                </p14:cNvPr>
                <p14:cNvContentPartPr/>
                <p14:nvPr/>
              </p14:nvContentPartPr>
              <p14:xfrm>
                <a:off x="9188902" y="2356102"/>
                <a:ext cx="49320" cy="289800"/>
              </p14:xfrm>
            </p:contentPart>
          </mc:Choice>
          <mc:Fallback xmlns="">
            <p:pic>
              <p:nvPicPr>
                <p:cNvPr id="11" name="Freihand 10">
                  <a:extLst>
                    <a:ext uri="{FF2B5EF4-FFF2-40B4-BE49-F238E27FC236}">
                      <a16:creationId xmlns:a16="http://schemas.microsoft.com/office/drawing/2014/main" id="{B9DE272C-FBC0-711A-94D8-34122DDF8E37}"/>
                    </a:ext>
                  </a:extLst>
                </p:cNvPr>
                <p:cNvPicPr/>
                <p:nvPr/>
              </p:nvPicPr>
              <p:blipFill>
                <a:blip r:embed="rId14"/>
                <a:stretch>
                  <a:fillRect/>
                </a:stretch>
              </p:blipFill>
              <p:spPr>
                <a:xfrm>
                  <a:off x="9180262" y="2347102"/>
                  <a:ext cx="669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D3CCBA8B-58CF-9FEA-F11E-2D18DECFDB57}"/>
                    </a:ext>
                  </a:extLst>
                </p14:cNvPr>
                <p14:cNvContentPartPr/>
                <p14:nvPr/>
              </p14:nvContentPartPr>
              <p14:xfrm>
                <a:off x="9198982" y="2323702"/>
                <a:ext cx="163440" cy="149400"/>
              </p14:xfrm>
            </p:contentPart>
          </mc:Choice>
          <mc:Fallback xmlns="">
            <p:pic>
              <p:nvPicPr>
                <p:cNvPr id="12" name="Freihand 11">
                  <a:extLst>
                    <a:ext uri="{FF2B5EF4-FFF2-40B4-BE49-F238E27FC236}">
                      <a16:creationId xmlns:a16="http://schemas.microsoft.com/office/drawing/2014/main" id="{D3CCBA8B-58CF-9FEA-F11E-2D18DECFDB57}"/>
                    </a:ext>
                  </a:extLst>
                </p:cNvPr>
                <p:cNvPicPr/>
                <p:nvPr/>
              </p:nvPicPr>
              <p:blipFill>
                <a:blip r:embed="rId16"/>
                <a:stretch>
                  <a:fillRect/>
                </a:stretch>
              </p:blipFill>
              <p:spPr>
                <a:xfrm>
                  <a:off x="9189982" y="2314702"/>
                  <a:ext cx="181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E5745A8B-8936-3B43-5F49-B313C481EFB6}"/>
                    </a:ext>
                  </a:extLst>
                </p14:cNvPr>
                <p14:cNvContentPartPr/>
                <p14:nvPr/>
              </p14:nvContentPartPr>
              <p14:xfrm>
                <a:off x="10898542" y="3700702"/>
                <a:ext cx="174240" cy="236160"/>
              </p14:xfrm>
            </p:contentPart>
          </mc:Choice>
          <mc:Fallback xmlns="">
            <p:pic>
              <p:nvPicPr>
                <p:cNvPr id="13" name="Freihand 12">
                  <a:extLst>
                    <a:ext uri="{FF2B5EF4-FFF2-40B4-BE49-F238E27FC236}">
                      <a16:creationId xmlns:a16="http://schemas.microsoft.com/office/drawing/2014/main" id="{E5745A8B-8936-3B43-5F49-B313C481EFB6}"/>
                    </a:ext>
                  </a:extLst>
                </p:cNvPr>
                <p:cNvPicPr/>
                <p:nvPr/>
              </p:nvPicPr>
              <p:blipFill>
                <a:blip r:embed="rId18"/>
                <a:stretch>
                  <a:fillRect/>
                </a:stretch>
              </p:blipFill>
              <p:spPr>
                <a:xfrm>
                  <a:off x="10889542" y="3691702"/>
                  <a:ext cx="1918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86363EA-ACC7-FACE-1722-DE167979B232}"/>
                    </a:ext>
                  </a:extLst>
                </p14:cNvPr>
                <p14:cNvContentPartPr/>
                <p14:nvPr/>
              </p14:nvContentPartPr>
              <p14:xfrm>
                <a:off x="10947502" y="3784222"/>
                <a:ext cx="58680" cy="77760"/>
              </p14:xfrm>
            </p:contentPart>
          </mc:Choice>
          <mc:Fallback xmlns="">
            <p:pic>
              <p:nvPicPr>
                <p:cNvPr id="14" name="Freihand 13">
                  <a:extLst>
                    <a:ext uri="{FF2B5EF4-FFF2-40B4-BE49-F238E27FC236}">
                      <a16:creationId xmlns:a16="http://schemas.microsoft.com/office/drawing/2014/main" id="{C86363EA-ACC7-FACE-1722-DE167979B232}"/>
                    </a:ext>
                  </a:extLst>
                </p:cNvPr>
                <p:cNvPicPr/>
                <p:nvPr/>
              </p:nvPicPr>
              <p:blipFill>
                <a:blip r:embed="rId20"/>
                <a:stretch>
                  <a:fillRect/>
                </a:stretch>
              </p:blipFill>
              <p:spPr>
                <a:xfrm>
                  <a:off x="10938862" y="3775222"/>
                  <a:ext cx="76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4369A973-DBA6-FEA0-3387-EE7E02DD852C}"/>
                    </a:ext>
                  </a:extLst>
                </p14:cNvPr>
                <p14:cNvContentPartPr/>
                <p14:nvPr/>
              </p14:nvContentPartPr>
              <p14:xfrm>
                <a:off x="9877222" y="2565982"/>
                <a:ext cx="959040" cy="902520"/>
              </p14:xfrm>
            </p:contentPart>
          </mc:Choice>
          <mc:Fallback xmlns="">
            <p:pic>
              <p:nvPicPr>
                <p:cNvPr id="22" name="Freihand 21">
                  <a:extLst>
                    <a:ext uri="{FF2B5EF4-FFF2-40B4-BE49-F238E27FC236}">
                      <a16:creationId xmlns:a16="http://schemas.microsoft.com/office/drawing/2014/main" id="{4369A973-DBA6-FEA0-3387-EE7E02DD852C}"/>
                    </a:ext>
                  </a:extLst>
                </p:cNvPr>
                <p:cNvPicPr/>
                <p:nvPr/>
              </p:nvPicPr>
              <p:blipFill>
                <a:blip r:embed="rId22"/>
                <a:stretch>
                  <a:fillRect/>
                </a:stretch>
              </p:blipFill>
              <p:spPr>
                <a:xfrm>
                  <a:off x="9868582" y="2556982"/>
                  <a:ext cx="976680" cy="92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E52B5A52-7B86-8D88-92A5-5975B67156B7}"/>
                    </a:ext>
                  </a:extLst>
                </p14:cNvPr>
                <p14:cNvContentPartPr/>
                <p14:nvPr/>
              </p14:nvContentPartPr>
              <p14:xfrm>
                <a:off x="9675982" y="2616382"/>
                <a:ext cx="1115640" cy="771480"/>
              </p14:xfrm>
            </p:contentPart>
          </mc:Choice>
          <mc:Fallback xmlns="">
            <p:pic>
              <p:nvPicPr>
                <p:cNvPr id="23" name="Freihand 22">
                  <a:extLst>
                    <a:ext uri="{FF2B5EF4-FFF2-40B4-BE49-F238E27FC236}">
                      <a16:creationId xmlns:a16="http://schemas.microsoft.com/office/drawing/2014/main" id="{E52B5A52-7B86-8D88-92A5-5975B67156B7}"/>
                    </a:ext>
                  </a:extLst>
                </p:cNvPr>
                <p:cNvPicPr/>
                <p:nvPr/>
              </p:nvPicPr>
              <p:blipFill>
                <a:blip r:embed="rId24"/>
                <a:stretch>
                  <a:fillRect/>
                </a:stretch>
              </p:blipFill>
              <p:spPr>
                <a:xfrm>
                  <a:off x="9667342" y="2607742"/>
                  <a:ext cx="113328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5099BF12-D2AE-18B1-2091-E6CF0A010731}"/>
                    </a:ext>
                  </a:extLst>
                </p14:cNvPr>
                <p14:cNvContentPartPr/>
                <p14:nvPr/>
              </p14:nvContentPartPr>
              <p14:xfrm>
                <a:off x="10942462" y="3148462"/>
                <a:ext cx="132480" cy="181800"/>
              </p14:xfrm>
            </p:contentPart>
          </mc:Choice>
          <mc:Fallback xmlns="">
            <p:pic>
              <p:nvPicPr>
                <p:cNvPr id="25" name="Freihand 24">
                  <a:extLst>
                    <a:ext uri="{FF2B5EF4-FFF2-40B4-BE49-F238E27FC236}">
                      <a16:creationId xmlns:a16="http://schemas.microsoft.com/office/drawing/2014/main" id="{5099BF12-D2AE-18B1-2091-E6CF0A010731}"/>
                    </a:ext>
                  </a:extLst>
                </p:cNvPr>
                <p:cNvPicPr/>
                <p:nvPr/>
              </p:nvPicPr>
              <p:blipFill>
                <a:blip r:embed="rId26"/>
                <a:stretch>
                  <a:fillRect/>
                </a:stretch>
              </p:blipFill>
              <p:spPr>
                <a:xfrm>
                  <a:off x="10933462" y="3139462"/>
                  <a:ext cx="150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24E6D679-B4FC-F937-C221-1E2BD69BB0F6}"/>
                    </a:ext>
                  </a:extLst>
                </p14:cNvPr>
                <p14:cNvContentPartPr/>
                <p14:nvPr/>
              </p14:nvContentPartPr>
              <p14:xfrm>
                <a:off x="11031382" y="2455822"/>
                <a:ext cx="150120" cy="178200"/>
              </p14:xfrm>
            </p:contentPart>
          </mc:Choice>
          <mc:Fallback xmlns="">
            <p:pic>
              <p:nvPicPr>
                <p:cNvPr id="26" name="Freihand 25">
                  <a:extLst>
                    <a:ext uri="{FF2B5EF4-FFF2-40B4-BE49-F238E27FC236}">
                      <a16:creationId xmlns:a16="http://schemas.microsoft.com/office/drawing/2014/main" id="{24E6D679-B4FC-F937-C221-1E2BD69BB0F6}"/>
                    </a:ext>
                  </a:extLst>
                </p:cNvPr>
                <p:cNvPicPr/>
                <p:nvPr/>
              </p:nvPicPr>
              <p:blipFill>
                <a:blip r:embed="rId28"/>
                <a:stretch>
                  <a:fillRect/>
                </a:stretch>
              </p:blipFill>
              <p:spPr>
                <a:xfrm>
                  <a:off x="11022742" y="2447182"/>
                  <a:ext cx="167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CA9E3E9C-03B9-FC61-F0D7-46210993201A}"/>
                    </a:ext>
                  </a:extLst>
                </p14:cNvPr>
                <p14:cNvContentPartPr/>
                <p14:nvPr/>
              </p14:nvContentPartPr>
              <p14:xfrm>
                <a:off x="9502822" y="3023182"/>
                <a:ext cx="198360" cy="18000"/>
              </p14:xfrm>
            </p:contentPart>
          </mc:Choice>
          <mc:Fallback xmlns="">
            <p:pic>
              <p:nvPicPr>
                <p:cNvPr id="27" name="Freihand 26">
                  <a:extLst>
                    <a:ext uri="{FF2B5EF4-FFF2-40B4-BE49-F238E27FC236}">
                      <a16:creationId xmlns:a16="http://schemas.microsoft.com/office/drawing/2014/main" id="{CA9E3E9C-03B9-FC61-F0D7-46210993201A}"/>
                    </a:ext>
                  </a:extLst>
                </p:cNvPr>
                <p:cNvPicPr/>
                <p:nvPr/>
              </p:nvPicPr>
              <p:blipFill>
                <a:blip r:embed="rId30"/>
                <a:stretch>
                  <a:fillRect/>
                </a:stretch>
              </p:blipFill>
              <p:spPr>
                <a:xfrm>
                  <a:off x="9493822" y="3014182"/>
                  <a:ext cx="216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7E3C1F1C-8B6C-BD9E-7AAF-CA8C25C7F40C}"/>
                    </a:ext>
                  </a:extLst>
                </p14:cNvPr>
                <p14:cNvContentPartPr/>
                <p14:nvPr/>
              </p14:nvContentPartPr>
              <p14:xfrm>
                <a:off x="9949222" y="2978182"/>
                <a:ext cx="339480" cy="36000"/>
              </p14:xfrm>
            </p:contentPart>
          </mc:Choice>
          <mc:Fallback xmlns="">
            <p:pic>
              <p:nvPicPr>
                <p:cNvPr id="28" name="Freihand 27">
                  <a:extLst>
                    <a:ext uri="{FF2B5EF4-FFF2-40B4-BE49-F238E27FC236}">
                      <a16:creationId xmlns:a16="http://schemas.microsoft.com/office/drawing/2014/main" id="{7E3C1F1C-8B6C-BD9E-7AAF-CA8C25C7F40C}"/>
                    </a:ext>
                  </a:extLst>
                </p:cNvPr>
                <p:cNvPicPr/>
                <p:nvPr/>
              </p:nvPicPr>
              <p:blipFill>
                <a:blip r:embed="rId32"/>
                <a:stretch>
                  <a:fillRect/>
                </a:stretch>
              </p:blipFill>
              <p:spPr>
                <a:xfrm>
                  <a:off x="9940222" y="2969542"/>
                  <a:ext cx="357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D978EC29-AF94-B4AA-146F-7A2937CF6070}"/>
                    </a:ext>
                  </a:extLst>
                </p14:cNvPr>
                <p14:cNvContentPartPr/>
                <p14:nvPr/>
              </p14:nvContentPartPr>
              <p14:xfrm>
                <a:off x="10272502" y="3049822"/>
                <a:ext cx="47520" cy="633960"/>
              </p14:xfrm>
            </p:contentPart>
          </mc:Choice>
          <mc:Fallback xmlns="">
            <p:pic>
              <p:nvPicPr>
                <p:cNvPr id="29" name="Freihand 28">
                  <a:extLst>
                    <a:ext uri="{FF2B5EF4-FFF2-40B4-BE49-F238E27FC236}">
                      <a16:creationId xmlns:a16="http://schemas.microsoft.com/office/drawing/2014/main" id="{D978EC29-AF94-B4AA-146F-7A2937CF6070}"/>
                    </a:ext>
                  </a:extLst>
                </p:cNvPr>
                <p:cNvPicPr/>
                <p:nvPr/>
              </p:nvPicPr>
              <p:blipFill>
                <a:blip r:embed="rId34"/>
                <a:stretch>
                  <a:fillRect/>
                </a:stretch>
              </p:blipFill>
              <p:spPr>
                <a:xfrm>
                  <a:off x="10263502" y="3041182"/>
                  <a:ext cx="651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47B417F0-A5ED-D7DF-9C06-4BE960C6807E}"/>
                    </a:ext>
                  </a:extLst>
                </p14:cNvPr>
                <p14:cNvContentPartPr/>
                <p14:nvPr/>
              </p14:nvContentPartPr>
              <p14:xfrm>
                <a:off x="9855982" y="1982062"/>
                <a:ext cx="505440" cy="181800"/>
              </p14:xfrm>
            </p:contentPart>
          </mc:Choice>
          <mc:Fallback xmlns="">
            <p:pic>
              <p:nvPicPr>
                <p:cNvPr id="16" name="Freihand 15">
                  <a:extLst>
                    <a:ext uri="{FF2B5EF4-FFF2-40B4-BE49-F238E27FC236}">
                      <a16:creationId xmlns:a16="http://schemas.microsoft.com/office/drawing/2014/main" id="{47B417F0-A5ED-D7DF-9C06-4BE960C6807E}"/>
                    </a:ext>
                  </a:extLst>
                </p:cNvPr>
                <p:cNvPicPr/>
                <p:nvPr/>
              </p:nvPicPr>
              <p:blipFill>
                <a:blip r:embed="rId36"/>
                <a:stretch>
                  <a:fillRect/>
                </a:stretch>
              </p:blipFill>
              <p:spPr>
                <a:xfrm>
                  <a:off x="9846982" y="1973422"/>
                  <a:ext cx="523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0456021C-8E5D-D5B6-21E7-61849035D161}"/>
                    </a:ext>
                  </a:extLst>
                </p14:cNvPr>
                <p14:cNvContentPartPr/>
                <p14:nvPr/>
              </p14:nvContentPartPr>
              <p14:xfrm>
                <a:off x="10348102" y="2045422"/>
                <a:ext cx="6120" cy="19080"/>
              </p14:xfrm>
            </p:contentPart>
          </mc:Choice>
          <mc:Fallback xmlns="">
            <p:pic>
              <p:nvPicPr>
                <p:cNvPr id="17" name="Freihand 16">
                  <a:extLst>
                    <a:ext uri="{FF2B5EF4-FFF2-40B4-BE49-F238E27FC236}">
                      <a16:creationId xmlns:a16="http://schemas.microsoft.com/office/drawing/2014/main" id="{0456021C-8E5D-D5B6-21E7-61849035D161}"/>
                    </a:ext>
                  </a:extLst>
                </p:cNvPr>
                <p:cNvPicPr/>
                <p:nvPr/>
              </p:nvPicPr>
              <p:blipFill>
                <a:blip r:embed="rId38"/>
                <a:stretch>
                  <a:fillRect/>
                </a:stretch>
              </p:blipFill>
              <p:spPr>
                <a:xfrm>
                  <a:off x="10339102" y="2036422"/>
                  <a:ext cx="23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19D34DCA-F4AE-145B-BD4E-FDAACC386B4D}"/>
                    </a:ext>
                  </a:extLst>
                </p14:cNvPr>
                <p14:cNvContentPartPr/>
                <p14:nvPr/>
              </p14:nvContentPartPr>
              <p14:xfrm>
                <a:off x="10410382" y="1948582"/>
                <a:ext cx="299160" cy="193320"/>
              </p14:xfrm>
            </p:contentPart>
          </mc:Choice>
          <mc:Fallback xmlns="">
            <p:pic>
              <p:nvPicPr>
                <p:cNvPr id="18" name="Freihand 17">
                  <a:extLst>
                    <a:ext uri="{FF2B5EF4-FFF2-40B4-BE49-F238E27FC236}">
                      <a16:creationId xmlns:a16="http://schemas.microsoft.com/office/drawing/2014/main" id="{19D34DCA-F4AE-145B-BD4E-FDAACC386B4D}"/>
                    </a:ext>
                  </a:extLst>
                </p:cNvPr>
                <p:cNvPicPr/>
                <p:nvPr/>
              </p:nvPicPr>
              <p:blipFill>
                <a:blip r:embed="rId40"/>
                <a:stretch>
                  <a:fillRect/>
                </a:stretch>
              </p:blipFill>
              <p:spPr>
                <a:xfrm>
                  <a:off x="10401742" y="1939942"/>
                  <a:ext cx="316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7FCB935D-93C1-3BAC-A977-E504B155F1AE}"/>
                    </a:ext>
                  </a:extLst>
                </p14:cNvPr>
                <p14:cNvContentPartPr/>
                <p14:nvPr/>
              </p14:nvContentPartPr>
              <p14:xfrm>
                <a:off x="10752742" y="2066662"/>
                <a:ext cx="212760" cy="62280"/>
              </p14:xfrm>
            </p:contentPart>
          </mc:Choice>
          <mc:Fallback xmlns="">
            <p:pic>
              <p:nvPicPr>
                <p:cNvPr id="19" name="Freihand 18">
                  <a:extLst>
                    <a:ext uri="{FF2B5EF4-FFF2-40B4-BE49-F238E27FC236}">
                      <a16:creationId xmlns:a16="http://schemas.microsoft.com/office/drawing/2014/main" id="{7FCB935D-93C1-3BAC-A977-E504B155F1AE}"/>
                    </a:ext>
                  </a:extLst>
                </p:cNvPr>
                <p:cNvPicPr/>
                <p:nvPr/>
              </p:nvPicPr>
              <p:blipFill>
                <a:blip r:embed="rId42"/>
                <a:stretch>
                  <a:fillRect/>
                </a:stretch>
              </p:blipFill>
              <p:spPr>
                <a:xfrm>
                  <a:off x="10743742" y="2057662"/>
                  <a:ext cx="230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D55BF2A7-61EB-998E-149C-38192DD2C27D}"/>
                    </a:ext>
                  </a:extLst>
                </p14:cNvPr>
                <p14:cNvContentPartPr/>
                <p14:nvPr/>
              </p14:nvContentPartPr>
              <p14:xfrm>
                <a:off x="11049382" y="1910062"/>
                <a:ext cx="273240" cy="197640"/>
              </p14:xfrm>
            </p:contentPart>
          </mc:Choice>
          <mc:Fallback xmlns="">
            <p:pic>
              <p:nvPicPr>
                <p:cNvPr id="20" name="Freihand 19">
                  <a:extLst>
                    <a:ext uri="{FF2B5EF4-FFF2-40B4-BE49-F238E27FC236}">
                      <a16:creationId xmlns:a16="http://schemas.microsoft.com/office/drawing/2014/main" id="{D55BF2A7-61EB-998E-149C-38192DD2C27D}"/>
                    </a:ext>
                  </a:extLst>
                </p:cNvPr>
                <p:cNvPicPr/>
                <p:nvPr/>
              </p:nvPicPr>
              <p:blipFill>
                <a:blip r:embed="rId44"/>
                <a:stretch>
                  <a:fillRect/>
                </a:stretch>
              </p:blipFill>
              <p:spPr>
                <a:xfrm>
                  <a:off x="11040382" y="1901422"/>
                  <a:ext cx="290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4A9DC654-DC95-A7D4-3D78-B8A7D5F5FE66}"/>
                    </a:ext>
                  </a:extLst>
                </p14:cNvPr>
                <p14:cNvContentPartPr/>
                <p14:nvPr/>
              </p14:nvContentPartPr>
              <p14:xfrm>
                <a:off x="11251342" y="2036062"/>
                <a:ext cx="42840" cy="69120"/>
              </p14:xfrm>
            </p:contentPart>
          </mc:Choice>
          <mc:Fallback xmlns="">
            <p:pic>
              <p:nvPicPr>
                <p:cNvPr id="21" name="Freihand 20">
                  <a:extLst>
                    <a:ext uri="{FF2B5EF4-FFF2-40B4-BE49-F238E27FC236}">
                      <a16:creationId xmlns:a16="http://schemas.microsoft.com/office/drawing/2014/main" id="{4A9DC654-DC95-A7D4-3D78-B8A7D5F5FE66}"/>
                    </a:ext>
                  </a:extLst>
                </p:cNvPr>
                <p:cNvPicPr/>
                <p:nvPr/>
              </p:nvPicPr>
              <p:blipFill>
                <a:blip r:embed="rId46"/>
                <a:stretch>
                  <a:fillRect/>
                </a:stretch>
              </p:blipFill>
              <p:spPr>
                <a:xfrm>
                  <a:off x="11242702" y="2027062"/>
                  <a:ext cx="60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3DE9C359-B125-3E29-2D9B-762825B5FDFF}"/>
                    </a:ext>
                  </a:extLst>
                </p14:cNvPr>
                <p14:cNvContentPartPr/>
                <p14:nvPr/>
              </p14:nvContentPartPr>
              <p14:xfrm>
                <a:off x="9796582" y="2211022"/>
                <a:ext cx="906840" cy="67320"/>
              </p14:xfrm>
            </p:contentPart>
          </mc:Choice>
          <mc:Fallback xmlns="">
            <p:pic>
              <p:nvPicPr>
                <p:cNvPr id="31" name="Freihand 30">
                  <a:extLst>
                    <a:ext uri="{FF2B5EF4-FFF2-40B4-BE49-F238E27FC236}">
                      <a16:creationId xmlns:a16="http://schemas.microsoft.com/office/drawing/2014/main" id="{3DE9C359-B125-3E29-2D9B-762825B5FDFF}"/>
                    </a:ext>
                  </a:extLst>
                </p:cNvPr>
                <p:cNvPicPr/>
                <p:nvPr/>
              </p:nvPicPr>
              <p:blipFill>
                <a:blip r:embed="rId48"/>
                <a:stretch>
                  <a:fillRect/>
                </a:stretch>
              </p:blipFill>
              <p:spPr>
                <a:xfrm>
                  <a:off x="9787582" y="2202022"/>
                  <a:ext cx="924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A8647806-CDED-9E0F-2639-3B425D145C68}"/>
                    </a:ext>
                  </a:extLst>
                </p14:cNvPr>
                <p14:cNvContentPartPr/>
                <p14:nvPr/>
              </p14:nvContentPartPr>
              <p14:xfrm>
                <a:off x="9147862" y="2991142"/>
                <a:ext cx="124200" cy="236520"/>
              </p14:xfrm>
            </p:contentPart>
          </mc:Choice>
          <mc:Fallback xmlns="">
            <p:pic>
              <p:nvPicPr>
                <p:cNvPr id="33" name="Freihand 32">
                  <a:extLst>
                    <a:ext uri="{FF2B5EF4-FFF2-40B4-BE49-F238E27FC236}">
                      <a16:creationId xmlns:a16="http://schemas.microsoft.com/office/drawing/2014/main" id="{A8647806-CDED-9E0F-2639-3B425D145C68}"/>
                    </a:ext>
                  </a:extLst>
                </p:cNvPr>
                <p:cNvPicPr/>
                <p:nvPr/>
              </p:nvPicPr>
              <p:blipFill>
                <a:blip r:embed="rId50"/>
                <a:stretch>
                  <a:fillRect/>
                </a:stretch>
              </p:blipFill>
              <p:spPr>
                <a:xfrm>
                  <a:off x="9139222" y="2982502"/>
                  <a:ext cx="141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69DFFEF8-D01B-F70C-BD9F-39BFF238F351}"/>
                    </a:ext>
                  </a:extLst>
                </p14:cNvPr>
                <p14:cNvContentPartPr/>
                <p14:nvPr/>
              </p14:nvContentPartPr>
              <p14:xfrm>
                <a:off x="9314542" y="2856142"/>
                <a:ext cx="83880" cy="165240"/>
              </p14:xfrm>
            </p:contentPart>
          </mc:Choice>
          <mc:Fallback xmlns="">
            <p:pic>
              <p:nvPicPr>
                <p:cNvPr id="34" name="Freihand 33">
                  <a:extLst>
                    <a:ext uri="{FF2B5EF4-FFF2-40B4-BE49-F238E27FC236}">
                      <a16:creationId xmlns:a16="http://schemas.microsoft.com/office/drawing/2014/main" id="{69DFFEF8-D01B-F70C-BD9F-39BFF238F351}"/>
                    </a:ext>
                  </a:extLst>
                </p:cNvPr>
                <p:cNvPicPr/>
                <p:nvPr/>
              </p:nvPicPr>
              <p:blipFill>
                <a:blip r:embed="rId52"/>
                <a:stretch>
                  <a:fillRect/>
                </a:stretch>
              </p:blipFill>
              <p:spPr>
                <a:xfrm>
                  <a:off x="9305542" y="2847142"/>
                  <a:ext cx="101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85226C10-AD03-40C3-C861-AF63409DD328}"/>
                    </a:ext>
                  </a:extLst>
                </p14:cNvPr>
                <p14:cNvContentPartPr/>
                <p14:nvPr/>
              </p14:nvContentPartPr>
              <p14:xfrm>
                <a:off x="10181062" y="3738862"/>
                <a:ext cx="175320" cy="181440"/>
              </p14:xfrm>
            </p:contentPart>
          </mc:Choice>
          <mc:Fallback xmlns="">
            <p:pic>
              <p:nvPicPr>
                <p:cNvPr id="35" name="Freihand 34">
                  <a:extLst>
                    <a:ext uri="{FF2B5EF4-FFF2-40B4-BE49-F238E27FC236}">
                      <a16:creationId xmlns:a16="http://schemas.microsoft.com/office/drawing/2014/main" id="{85226C10-AD03-40C3-C861-AF63409DD328}"/>
                    </a:ext>
                  </a:extLst>
                </p:cNvPr>
                <p:cNvPicPr/>
                <p:nvPr/>
              </p:nvPicPr>
              <p:blipFill>
                <a:blip r:embed="rId54"/>
                <a:stretch>
                  <a:fillRect/>
                </a:stretch>
              </p:blipFill>
              <p:spPr>
                <a:xfrm>
                  <a:off x="10172062" y="3729862"/>
                  <a:ext cx="192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549F46AE-1A23-EBF3-2766-E0354C754A39}"/>
                    </a:ext>
                  </a:extLst>
                </p14:cNvPr>
                <p14:cNvContentPartPr/>
                <p14:nvPr/>
              </p14:nvContentPartPr>
              <p14:xfrm>
                <a:off x="10371862" y="3652462"/>
                <a:ext cx="123120" cy="148320"/>
              </p14:xfrm>
            </p:contentPart>
          </mc:Choice>
          <mc:Fallback xmlns="">
            <p:pic>
              <p:nvPicPr>
                <p:cNvPr id="36" name="Freihand 35">
                  <a:extLst>
                    <a:ext uri="{FF2B5EF4-FFF2-40B4-BE49-F238E27FC236}">
                      <a16:creationId xmlns:a16="http://schemas.microsoft.com/office/drawing/2014/main" id="{549F46AE-1A23-EBF3-2766-E0354C754A39}"/>
                    </a:ext>
                  </a:extLst>
                </p:cNvPr>
                <p:cNvPicPr/>
                <p:nvPr/>
              </p:nvPicPr>
              <p:blipFill>
                <a:blip r:embed="rId56"/>
                <a:stretch>
                  <a:fillRect/>
                </a:stretch>
              </p:blipFill>
              <p:spPr>
                <a:xfrm>
                  <a:off x="10362862" y="3643822"/>
                  <a:ext cx="140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D9A6B4FB-47E1-B949-5EA8-8B3DE1537D27}"/>
                    </a:ext>
                  </a:extLst>
                </p14:cNvPr>
                <p14:cNvContentPartPr/>
                <p14:nvPr/>
              </p14:nvContentPartPr>
              <p14:xfrm>
                <a:off x="9380782" y="3249982"/>
                <a:ext cx="211680" cy="25920"/>
              </p14:xfrm>
            </p:contentPart>
          </mc:Choice>
          <mc:Fallback xmlns="">
            <p:pic>
              <p:nvPicPr>
                <p:cNvPr id="39" name="Freihand 38">
                  <a:extLst>
                    <a:ext uri="{FF2B5EF4-FFF2-40B4-BE49-F238E27FC236}">
                      <a16:creationId xmlns:a16="http://schemas.microsoft.com/office/drawing/2014/main" id="{D9A6B4FB-47E1-B949-5EA8-8B3DE1537D27}"/>
                    </a:ext>
                  </a:extLst>
                </p:cNvPr>
                <p:cNvPicPr/>
                <p:nvPr/>
              </p:nvPicPr>
              <p:blipFill>
                <a:blip r:embed="rId58"/>
                <a:stretch>
                  <a:fillRect/>
                </a:stretch>
              </p:blipFill>
              <p:spPr>
                <a:xfrm>
                  <a:off x="9371782" y="3241342"/>
                  <a:ext cx="229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654E21F9-D99E-AB32-D9CC-2BB4684C5602}"/>
                    </a:ext>
                  </a:extLst>
                </p14:cNvPr>
                <p14:cNvContentPartPr/>
                <p14:nvPr/>
              </p14:nvContentPartPr>
              <p14:xfrm>
                <a:off x="8970742" y="3270862"/>
                <a:ext cx="83160" cy="169560"/>
              </p14:xfrm>
            </p:contentPart>
          </mc:Choice>
          <mc:Fallback xmlns="">
            <p:pic>
              <p:nvPicPr>
                <p:cNvPr id="41" name="Freihand 40">
                  <a:extLst>
                    <a:ext uri="{FF2B5EF4-FFF2-40B4-BE49-F238E27FC236}">
                      <a16:creationId xmlns:a16="http://schemas.microsoft.com/office/drawing/2014/main" id="{654E21F9-D99E-AB32-D9CC-2BB4684C5602}"/>
                    </a:ext>
                  </a:extLst>
                </p:cNvPr>
                <p:cNvPicPr/>
                <p:nvPr/>
              </p:nvPicPr>
              <p:blipFill>
                <a:blip r:embed="rId60"/>
                <a:stretch>
                  <a:fillRect/>
                </a:stretch>
              </p:blipFill>
              <p:spPr>
                <a:xfrm>
                  <a:off x="8962102" y="3262222"/>
                  <a:ext cx="100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5C40D52B-B71F-E28B-C1CE-2EA318CDC0E7}"/>
                    </a:ext>
                  </a:extLst>
                </p14:cNvPr>
                <p14:cNvContentPartPr/>
                <p14:nvPr/>
              </p14:nvContentPartPr>
              <p14:xfrm>
                <a:off x="9101422" y="3320182"/>
                <a:ext cx="121680" cy="90360"/>
              </p14:xfrm>
            </p:contentPart>
          </mc:Choice>
          <mc:Fallback xmlns="">
            <p:pic>
              <p:nvPicPr>
                <p:cNvPr id="42" name="Freihand 41">
                  <a:extLst>
                    <a:ext uri="{FF2B5EF4-FFF2-40B4-BE49-F238E27FC236}">
                      <a16:creationId xmlns:a16="http://schemas.microsoft.com/office/drawing/2014/main" id="{5C40D52B-B71F-E28B-C1CE-2EA318CDC0E7}"/>
                    </a:ext>
                  </a:extLst>
                </p:cNvPr>
                <p:cNvPicPr/>
                <p:nvPr/>
              </p:nvPicPr>
              <p:blipFill>
                <a:blip r:embed="rId62"/>
                <a:stretch>
                  <a:fillRect/>
                </a:stretch>
              </p:blipFill>
              <p:spPr>
                <a:xfrm>
                  <a:off x="9092422" y="3311542"/>
                  <a:ext cx="139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29ACFE05-847E-D4ED-D0A5-0598DB873F00}"/>
                    </a:ext>
                  </a:extLst>
                </p14:cNvPr>
                <p14:cNvContentPartPr/>
                <p14:nvPr/>
              </p14:nvContentPartPr>
              <p14:xfrm>
                <a:off x="9895582" y="3071062"/>
                <a:ext cx="1408320" cy="198000"/>
              </p14:xfrm>
            </p:contentPart>
          </mc:Choice>
          <mc:Fallback xmlns="">
            <p:pic>
              <p:nvPicPr>
                <p:cNvPr id="44" name="Freihand 43">
                  <a:extLst>
                    <a:ext uri="{FF2B5EF4-FFF2-40B4-BE49-F238E27FC236}">
                      <a16:creationId xmlns:a16="http://schemas.microsoft.com/office/drawing/2014/main" id="{29ACFE05-847E-D4ED-D0A5-0598DB873F00}"/>
                    </a:ext>
                  </a:extLst>
                </p:cNvPr>
                <p:cNvPicPr/>
                <p:nvPr/>
              </p:nvPicPr>
              <p:blipFill>
                <a:blip r:embed="rId64"/>
                <a:stretch>
                  <a:fillRect/>
                </a:stretch>
              </p:blipFill>
              <p:spPr>
                <a:xfrm>
                  <a:off x="9886582" y="3062062"/>
                  <a:ext cx="1425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7AF2EEA0-396E-A8D0-EE69-8EF3E5E6F4AA}"/>
                    </a:ext>
                  </a:extLst>
                </p14:cNvPr>
                <p14:cNvContentPartPr/>
                <p14:nvPr/>
              </p14:nvContentPartPr>
              <p14:xfrm>
                <a:off x="11427022" y="2946502"/>
                <a:ext cx="107280" cy="166680"/>
              </p14:xfrm>
            </p:contentPart>
          </mc:Choice>
          <mc:Fallback xmlns="">
            <p:pic>
              <p:nvPicPr>
                <p:cNvPr id="46" name="Freihand 45">
                  <a:extLst>
                    <a:ext uri="{FF2B5EF4-FFF2-40B4-BE49-F238E27FC236}">
                      <a16:creationId xmlns:a16="http://schemas.microsoft.com/office/drawing/2014/main" id="{7AF2EEA0-396E-A8D0-EE69-8EF3E5E6F4AA}"/>
                    </a:ext>
                  </a:extLst>
                </p:cNvPr>
                <p:cNvPicPr/>
                <p:nvPr/>
              </p:nvPicPr>
              <p:blipFill>
                <a:blip r:embed="rId66"/>
                <a:stretch>
                  <a:fillRect/>
                </a:stretch>
              </p:blipFill>
              <p:spPr>
                <a:xfrm>
                  <a:off x="11418022" y="2937862"/>
                  <a:ext cx="12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F04F4E75-196A-0E34-736A-794467CB2AFB}"/>
                    </a:ext>
                  </a:extLst>
                </p14:cNvPr>
                <p14:cNvContentPartPr/>
                <p14:nvPr/>
              </p14:nvContentPartPr>
              <p14:xfrm>
                <a:off x="11586502" y="2817262"/>
                <a:ext cx="240840" cy="96840"/>
              </p14:xfrm>
            </p:contentPart>
          </mc:Choice>
          <mc:Fallback xmlns="">
            <p:pic>
              <p:nvPicPr>
                <p:cNvPr id="47" name="Freihand 46">
                  <a:extLst>
                    <a:ext uri="{FF2B5EF4-FFF2-40B4-BE49-F238E27FC236}">
                      <a16:creationId xmlns:a16="http://schemas.microsoft.com/office/drawing/2014/main" id="{F04F4E75-196A-0E34-736A-794467CB2AFB}"/>
                    </a:ext>
                  </a:extLst>
                </p:cNvPr>
                <p:cNvPicPr/>
                <p:nvPr/>
              </p:nvPicPr>
              <p:blipFill>
                <a:blip r:embed="rId68"/>
                <a:stretch>
                  <a:fillRect/>
                </a:stretch>
              </p:blipFill>
              <p:spPr>
                <a:xfrm>
                  <a:off x="11577502" y="2808262"/>
                  <a:ext cx="258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A93154E4-44BF-1099-B98C-B54E049B8B12}"/>
                    </a:ext>
                  </a:extLst>
                </p14:cNvPr>
                <p14:cNvContentPartPr/>
                <p14:nvPr/>
              </p14:nvContentPartPr>
              <p14:xfrm>
                <a:off x="9479422" y="3266182"/>
                <a:ext cx="156600" cy="8640"/>
              </p14:xfrm>
            </p:contentPart>
          </mc:Choice>
          <mc:Fallback xmlns="">
            <p:pic>
              <p:nvPicPr>
                <p:cNvPr id="49" name="Freihand 48">
                  <a:extLst>
                    <a:ext uri="{FF2B5EF4-FFF2-40B4-BE49-F238E27FC236}">
                      <a16:creationId xmlns:a16="http://schemas.microsoft.com/office/drawing/2014/main" id="{A93154E4-44BF-1099-B98C-B54E049B8B12}"/>
                    </a:ext>
                  </a:extLst>
                </p:cNvPr>
                <p:cNvPicPr/>
                <p:nvPr/>
              </p:nvPicPr>
              <p:blipFill>
                <a:blip r:embed="rId70"/>
                <a:stretch>
                  <a:fillRect/>
                </a:stretch>
              </p:blipFill>
              <p:spPr>
                <a:xfrm>
                  <a:off x="9470782" y="3257182"/>
                  <a:ext cx="174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751C363E-CB58-99B8-BBC5-FADE12B63E70}"/>
                    </a:ext>
                  </a:extLst>
                </p14:cNvPr>
                <p14:cNvContentPartPr/>
                <p14:nvPr/>
              </p14:nvContentPartPr>
              <p14:xfrm>
                <a:off x="9693622" y="3244942"/>
                <a:ext cx="201240" cy="16200"/>
              </p14:xfrm>
            </p:contentPart>
          </mc:Choice>
          <mc:Fallback xmlns="">
            <p:pic>
              <p:nvPicPr>
                <p:cNvPr id="50" name="Freihand 49">
                  <a:extLst>
                    <a:ext uri="{FF2B5EF4-FFF2-40B4-BE49-F238E27FC236}">
                      <a16:creationId xmlns:a16="http://schemas.microsoft.com/office/drawing/2014/main" id="{751C363E-CB58-99B8-BBC5-FADE12B63E70}"/>
                    </a:ext>
                  </a:extLst>
                </p:cNvPr>
                <p:cNvPicPr/>
                <p:nvPr/>
              </p:nvPicPr>
              <p:blipFill>
                <a:blip r:embed="rId72"/>
                <a:stretch>
                  <a:fillRect/>
                </a:stretch>
              </p:blipFill>
              <p:spPr>
                <a:xfrm>
                  <a:off x="9684982" y="3235942"/>
                  <a:ext cx="218880" cy="33840"/>
                </a:xfrm>
                <a:prstGeom prst="rect">
                  <a:avLst/>
                </a:prstGeom>
              </p:spPr>
            </p:pic>
          </mc:Fallback>
        </mc:AlternateContent>
      </p:grpSp>
    </p:spTree>
    <p:extLst>
      <p:ext uri="{BB962C8B-B14F-4D97-AF65-F5344CB8AC3E}">
        <p14:creationId xmlns:p14="http://schemas.microsoft.com/office/powerpoint/2010/main" val="2002654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92114" y="2106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Wirkungen einer Steuer</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0" y="612844"/>
            <a:ext cx="8635042" cy="5262979"/>
          </a:xfrm>
          <a:prstGeom prst="rect">
            <a:avLst/>
          </a:prstGeom>
        </p:spPr>
        <p:txBody>
          <a:bodyPr wrap="square">
            <a:spAutoFit/>
          </a:bodyPr>
          <a:lstStyle/>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Steuern verursachen eine Änderung des Marktgleichgewichts.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gehandelten Mengen werden kleiner wenn ein Gut besteuert wird.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Nach Steuern zahlen Käufer mehr für ihre Einkäufe und Verkäufer erhalten weniger, unabhängig davon, bei wem die Steuer erhoben wurde.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Steuern auf Käufer oder Verkäufer haben die gleiche Wirkung. Die Steuer schiebt sich wie ein Keil zwischen den vom Käufer bezahlten und vom Verkäufer erlösten Preis.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Es kommt zur Teilung der Steuerlast, egal ob Verkäufer oder Käufer die Steuer abführt.</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Prinzipiell ist es damit von der Wirkung her egal, auf welcher Seite die Steuer erhoben, dass es vornehmlich auf Anbieterseite passiert hat vornehmlich die angesprochenen praktischen Gründe</a:t>
            </a:r>
          </a:p>
        </p:txBody>
      </p:sp>
      <p:sp>
        <p:nvSpPr>
          <p:cNvPr id="4" name="Rechteck 3">
            <a:extLst>
              <a:ext uri="{FF2B5EF4-FFF2-40B4-BE49-F238E27FC236}">
                <a16:creationId xmlns:a16="http://schemas.microsoft.com/office/drawing/2014/main" id="{7609E0C8-CE99-E82A-8B9E-4FF62E8053DF}"/>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9945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Wer trägt die Steuerlast?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380807" y="849394"/>
            <a:ext cx="7772782" cy="5173724"/>
          </a:xfrm>
          <a:prstGeom prst="rect">
            <a:avLst/>
          </a:prstGeom>
        </p:spPr>
        <p:txBody>
          <a:bodyPr wrap="square">
            <a:spAutoFit/>
          </a:bodyPr>
          <a:lstStyle/>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Die Steuerinzidenz beschreibt, wer die Steuerlast schließlich trägt.</a:t>
            </a:r>
          </a:p>
          <a:p>
            <a:pPr marL="414726" indent="-414726">
              <a:buFont typeface="Arial" panose="020B0604020202020204" pitchFamily="34" charset="0"/>
              <a:buChar char="•"/>
            </a:pPr>
            <a:endParaRPr lang="de-DE" sz="2540" dirty="0">
              <a:latin typeface="Times New Roman" panose="02020603050405020304" pitchFamily="18" charset="0"/>
              <a:cs typeface="Times New Roman" panose="02020603050405020304" pitchFamily="18" charset="0"/>
            </a:endParaRP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In welchem Verhältnis wird die Steuerlast auf Käufer und Verkäufer aufgeteilt?</a:t>
            </a:r>
          </a:p>
          <a:p>
            <a:r>
              <a:rPr lang="de-DE" sz="2540" dirty="0">
                <a:latin typeface="Times New Roman" panose="02020603050405020304" pitchFamily="18" charset="0"/>
                <a:cs typeface="Times New Roman" panose="02020603050405020304" pitchFamily="18" charset="0"/>
              </a:rPr>
              <a:t>	</a:t>
            </a:r>
            <a:r>
              <a:rPr lang="de-DE" sz="2540" dirty="0">
                <a:latin typeface="Times New Roman" panose="02020603050405020304" pitchFamily="18" charset="0"/>
                <a:cs typeface="Times New Roman" panose="02020603050405020304" pitchFamily="18" charset="0"/>
                <a:sym typeface="Wingdings" panose="05000000000000000000" pitchFamily="2" charset="2"/>
              </a:rPr>
              <a:t>	</a:t>
            </a:r>
            <a:r>
              <a:rPr lang="de-DE" sz="2540" dirty="0">
                <a:latin typeface="Times New Roman" panose="02020603050405020304" pitchFamily="18" charset="0"/>
                <a:cs typeface="Times New Roman" panose="02020603050405020304" pitchFamily="18" charset="0"/>
              </a:rPr>
              <a:t>Die Antwort hängt von der Elastizität der 			Nachfrage und des Angebots ab.</a:t>
            </a:r>
          </a:p>
          <a:p>
            <a:r>
              <a:rPr lang="de-DE" sz="2540" dirty="0">
                <a:latin typeface="Times New Roman" panose="02020603050405020304" pitchFamily="18" charset="0"/>
                <a:cs typeface="Times New Roman" panose="02020603050405020304" pitchFamily="18" charset="0"/>
              </a:rPr>
              <a:t> </a:t>
            </a: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Welchen Einfluss hat eine Besteuerung von Verkäufern verglichen zu Käufern?</a:t>
            </a:r>
          </a:p>
          <a:p>
            <a:r>
              <a:rPr lang="de-DE" sz="2540" dirty="0">
                <a:latin typeface="Times New Roman" panose="02020603050405020304" pitchFamily="18" charset="0"/>
                <a:cs typeface="Times New Roman" panose="02020603050405020304" pitchFamily="18" charset="0"/>
              </a:rPr>
              <a:t>	</a:t>
            </a:r>
            <a:r>
              <a:rPr lang="de-DE" sz="2540" dirty="0">
                <a:latin typeface="Times New Roman" panose="02020603050405020304" pitchFamily="18" charset="0"/>
                <a:cs typeface="Times New Roman" panose="02020603050405020304" pitchFamily="18" charset="0"/>
                <a:sym typeface="Wingdings" panose="05000000000000000000" pitchFamily="2" charset="2"/>
              </a:rPr>
              <a:t>	</a:t>
            </a:r>
            <a:r>
              <a:rPr lang="de-DE" sz="2540" dirty="0">
                <a:latin typeface="Times New Roman" panose="02020603050405020304" pitchFamily="18" charset="0"/>
                <a:cs typeface="Times New Roman" panose="02020603050405020304" pitchFamily="18" charset="0"/>
              </a:rPr>
              <a:t>Die Steuerinzidenz hängt nicht davon ab, ob 		die Steuer beim Käufer oder Verkäufer 			erhoben wird. </a:t>
            </a:r>
          </a:p>
        </p:txBody>
      </p:sp>
      <p:sp>
        <p:nvSpPr>
          <p:cNvPr id="7" name="Rechteck 6">
            <a:extLst>
              <a:ext uri="{FF2B5EF4-FFF2-40B4-BE49-F238E27FC236}">
                <a16:creationId xmlns:a16="http://schemas.microsoft.com/office/drawing/2014/main" id="{C23EF099-719F-F96B-8FAA-769907EF31E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143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29341" y="212750"/>
            <a:ext cx="7597213" cy="276423"/>
          </a:xfrm>
          <a:prstGeom prst="rect">
            <a:avLst/>
          </a:prstGeom>
          <a:noFill/>
          <a:ln>
            <a:noFill/>
          </a:ln>
        </p:spPr>
        <p:txBody>
          <a:bodyPr lIns="81638" tIns="40819" rIns="81638" bIns="40819" anchor="ctr" anchorCtr="1"/>
          <a:lstStyle/>
          <a:p>
            <a:r>
              <a:rPr lang="de-DE" sz="2903" b="1" dirty="0">
                <a:latin typeface="Times New Roman" panose="02020603050405020304" pitchFamily="18" charset="0"/>
                <a:cs typeface="Times New Roman" panose="02020603050405020304" pitchFamily="18" charset="0"/>
              </a:rPr>
              <a:t>Elastisches Angebot, unelastische Nachfrage </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2120310" y="1404158"/>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cxnSp>
        <p:nvCxnSpPr>
          <p:cNvPr id="11" name="Gerade Verbindung 10"/>
          <p:cNvCxnSpPr/>
          <p:nvPr/>
        </p:nvCxnSpPr>
        <p:spPr>
          <a:xfrm flipV="1">
            <a:off x="2952631" y="3012603"/>
            <a:ext cx="4497411" cy="1110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063027" y="1324226"/>
            <a:ext cx="1828890" cy="299472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44633" y="2654080"/>
            <a:ext cx="9090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Angebot</a:t>
            </a:r>
          </a:p>
        </p:txBody>
      </p:sp>
      <p:sp>
        <p:nvSpPr>
          <p:cNvPr id="14" name="Textfeld 13"/>
          <p:cNvSpPr txBox="1"/>
          <p:nvPr/>
        </p:nvSpPr>
        <p:spPr>
          <a:xfrm>
            <a:off x="6022551" y="4170622"/>
            <a:ext cx="105266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Nachfrage</a:t>
            </a:r>
          </a:p>
        </p:txBody>
      </p:sp>
      <p:sp>
        <p:nvSpPr>
          <p:cNvPr id="20" name="Textfeld 19"/>
          <p:cNvSpPr txBox="1"/>
          <p:nvPr/>
        </p:nvSpPr>
        <p:spPr>
          <a:xfrm>
            <a:off x="2484875" y="321345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26" name="Gerader Verbinder 25"/>
          <p:cNvCxnSpPr/>
          <p:nvPr/>
        </p:nvCxnSpPr>
        <p:spPr>
          <a:xfrm flipV="1">
            <a:off x="2724963" y="3510177"/>
            <a:ext cx="2670403" cy="660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FFA27D53-63F6-5B45-4955-99B3F0F0AA4B}"/>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1616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endParaRPr lang="de-DE" sz="2903" dirty="0">
              <a:latin typeface="Times New Roman" panose="02020603050405020304" pitchFamily="18" charset="0"/>
              <a:cs typeface="Times New Roman" panose="02020603050405020304" pitchFamily="18" charset="0"/>
            </a:endParaRPr>
          </a:p>
          <a:p>
            <a:r>
              <a:rPr lang="de-DE" sz="2903" b="1" dirty="0">
                <a:latin typeface="Times New Roman" panose="02020603050405020304" pitchFamily="18" charset="0"/>
                <a:cs typeface="Times New Roman" panose="02020603050405020304" pitchFamily="18" charset="0"/>
              </a:rPr>
              <a:t>Unelastisches Angebot, elastische Nachfrage </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2120310" y="1404158"/>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cxnSp>
        <p:nvCxnSpPr>
          <p:cNvPr id="11" name="Gerade Verbindung 10"/>
          <p:cNvCxnSpPr/>
          <p:nvPr/>
        </p:nvCxnSpPr>
        <p:spPr>
          <a:xfrm flipV="1">
            <a:off x="4438552" y="2057332"/>
            <a:ext cx="1415146" cy="26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586858" y="2533364"/>
            <a:ext cx="5100229" cy="120415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323026" y="1704818"/>
            <a:ext cx="9090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Angebot</a:t>
            </a:r>
          </a:p>
        </p:txBody>
      </p:sp>
      <p:sp>
        <p:nvSpPr>
          <p:cNvPr id="14" name="Textfeld 13"/>
          <p:cNvSpPr txBox="1"/>
          <p:nvPr/>
        </p:nvSpPr>
        <p:spPr>
          <a:xfrm>
            <a:off x="7965697" y="3897768"/>
            <a:ext cx="105266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Nachfrage</a:t>
            </a:r>
          </a:p>
        </p:txBody>
      </p:sp>
      <p:sp>
        <p:nvSpPr>
          <p:cNvPr id="17" name="Textfeld 16"/>
          <p:cNvSpPr txBox="1"/>
          <p:nvPr/>
        </p:nvSpPr>
        <p:spPr>
          <a:xfrm>
            <a:off x="2439713" y="291106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23" name="Gerader Verbinder 22"/>
          <p:cNvCxnSpPr/>
          <p:nvPr/>
        </p:nvCxnSpPr>
        <p:spPr>
          <a:xfrm flipV="1">
            <a:off x="2677504" y="2964087"/>
            <a:ext cx="2670403" cy="660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8332665" y="1273726"/>
            <a:ext cx="3745117" cy="307777"/>
          </a:xfrm>
          <a:prstGeom prst="rect">
            <a:avLst/>
          </a:prstGeom>
        </p:spPr>
        <p:txBody>
          <a:bodyPr wrap="square">
            <a:spAutoFit/>
          </a:bodyPr>
          <a:lstStyle/>
          <a:p>
            <a:r>
              <a:rPr lang="de-DE" sz="1400" dirty="0"/>
              <a:t>Wir betrachten wieder nur den Steuerkeil!</a:t>
            </a:r>
            <a:endParaRPr lang="de-DE" sz="1400" dirty="0">
              <a:latin typeface="Times New Roman" panose="02020603050405020304" pitchFamily="18" charset="0"/>
              <a:cs typeface="Times New Roman" panose="02020603050405020304" pitchFamily="18" charset="0"/>
            </a:endParaRPr>
          </a:p>
        </p:txBody>
      </p:sp>
      <p:sp>
        <p:nvSpPr>
          <p:cNvPr id="25" name="Rechteck 24"/>
          <p:cNvSpPr/>
          <p:nvPr/>
        </p:nvSpPr>
        <p:spPr>
          <a:xfrm>
            <a:off x="8332664" y="1644839"/>
            <a:ext cx="3745117" cy="1600438"/>
          </a:xfrm>
          <a:prstGeom prst="rect">
            <a:avLst/>
          </a:prstGeom>
        </p:spPr>
        <p:txBody>
          <a:bodyPr wrap="square">
            <a:spAutoFit/>
          </a:bodyPr>
          <a:lstStyle/>
          <a:p>
            <a:r>
              <a:rPr lang="de-DE" sz="1400" dirty="0"/>
              <a:t>Der Steuerkeil schiebt sich wieder zwischen Angebot und Nachfrage. Diesmal steigt der Preis </a:t>
            </a:r>
            <a:r>
              <a:rPr lang="de-DE" sz="1400" dirty="0">
                <a:latin typeface="Times New Roman" panose="02020603050405020304" pitchFamily="18" charset="0"/>
                <a:cs typeface="Times New Roman" panose="02020603050405020304" pitchFamily="18" charset="0"/>
              </a:rPr>
              <a:t>q*</a:t>
            </a:r>
            <a:r>
              <a:rPr lang="de-DE" sz="1400" baseline="-25000" dirty="0">
                <a:latin typeface="Times New Roman" panose="02020603050405020304" pitchFamily="18" charset="0"/>
                <a:cs typeface="Times New Roman" panose="02020603050405020304" pitchFamily="18" charset="0"/>
              </a:rPr>
              <a:t>t</a:t>
            </a:r>
            <a:r>
              <a:rPr lang="de-DE" sz="1400" dirty="0"/>
              <a:t> für die Konsumenten mit der relativ elastischen Nachfrage deutlich weiniger als der Preis </a:t>
            </a:r>
            <a:r>
              <a:rPr lang="de-DE" sz="1400" dirty="0">
                <a:latin typeface="Times New Roman" panose="02020603050405020304" pitchFamily="18" charset="0"/>
                <a:cs typeface="Times New Roman" panose="02020603050405020304" pitchFamily="18" charset="0"/>
              </a:rPr>
              <a:t>p*</a:t>
            </a:r>
            <a:r>
              <a:rPr lang="de-DE" sz="1400" baseline="-25000" dirty="0">
                <a:latin typeface="Times New Roman" panose="02020603050405020304" pitchFamily="18" charset="0"/>
                <a:cs typeface="Times New Roman" panose="02020603050405020304" pitchFamily="18" charset="0"/>
              </a:rPr>
              <a:t>t</a:t>
            </a:r>
            <a:r>
              <a:rPr lang="de-DE" sz="1400" dirty="0"/>
              <a:t> für die Anbieter gegenüber dem Gleichgewichtspreis p* fällt, da jetzt ist die Angebotskurve relativ preisunelastisch ist.</a:t>
            </a:r>
            <a:endParaRPr lang="de-DE" sz="1400" dirty="0">
              <a:latin typeface="Times New Roman" panose="02020603050405020304" pitchFamily="18" charset="0"/>
              <a:cs typeface="Times New Roman" panose="02020603050405020304" pitchFamily="18" charset="0"/>
            </a:endParaRPr>
          </a:p>
        </p:txBody>
      </p:sp>
      <p:sp>
        <p:nvSpPr>
          <p:cNvPr id="26" name="Rechteck 25"/>
          <p:cNvSpPr/>
          <p:nvPr/>
        </p:nvSpPr>
        <p:spPr>
          <a:xfrm>
            <a:off x="8382721" y="4516143"/>
            <a:ext cx="3822004" cy="1600438"/>
          </a:xfrm>
          <a:prstGeom prst="rect">
            <a:avLst/>
          </a:prstGeom>
        </p:spPr>
        <p:txBody>
          <a:bodyPr wrap="square">
            <a:spAutoFit/>
          </a:bodyPr>
          <a:lstStyle/>
          <a:p>
            <a:r>
              <a:rPr lang="de-DE" sz="1400" dirty="0"/>
              <a:t>Das Arbeitsangebot wird häufig unelastisch modelliert, da wir im Allgemeinen darauf angewiesen sind zu arbeiten und damit die makroökonomische Arbeitsangebotsfunktion letztlich dem Arbeitskräftepotenzial (also alle Menschen zwischen 20 und 67) mehr oder weniger unabhängig vom Lohnniveau entspricht.</a:t>
            </a:r>
            <a:endParaRPr lang="de-DE" sz="1400" dirty="0">
              <a:latin typeface="Times New Roman" panose="02020603050405020304" pitchFamily="18" charset="0"/>
              <a:cs typeface="Times New Roman" panose="02020603050405020304" pitchFamily="18" charset="0"/>
            </a:endParaRPr>
          </a:p>
        </p:txBody>
      </p:sp>
      <p:sp>
        <p:nvSpPr>
          <p:cNvPr id="27" name="Rechteck 26">
            <a:extLst>
              <a:ext uri="{FF2B5EF4-FFF2-40B4-BE49-F238E27FC236}">
                <a16:creationId xmlns:a16="http://schemas.microsoft.com/office/drawing/2014/main" id="{AEFAAC26-2587-3551-516F-1163CEA6FFDD}"/>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68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endParaRPr lang="de-DE" sz="2903" dirty="0">
              <a:latin typeface="Times New Roman" panose="02020603050405020304" pitchFamily="18" charset="0"/>
              <a:cs typeface="Times New Roman" panose="02020603050405020304" pitchFamily="18" charset="0"/>
            </a:endParaRPr>
          </a:p>
          <a:p>
            <a:r>
              <a:rPr lang="de-DE" sz="2903" b="1" dirty="0">
                <a:latin typeface="Times New Roman" panose="02020603050405020304" pitchFamily="18" charset="0"/>
                <a:cs typeface="Times New Roman" panose="02020603050405020304" pitchFamily="18" charset="0"/>
              </a:rPr>
              <a:t>Elastizität und Steuerinzidenz </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011680" y="1776465"/>
            <a:ext cx="7536794" cy="1879232"/>
          </a:xfrm>
          <a:prstGeom prst="rect">
            <a:avLst/>
          </a:prstGeom>
        </p:spPr>
        <p:txBody>
          <a:bodyPr wrap="square">
            <a:spAutoFit/>
          </a:bodyPr>
          <a:lstStyle/>
          <a:p>
            <a:r>
              <a:rPr lang="de-DE" sz="2903" dirty="0">
                <a:latin typeface="Times New Roman" panose="02020603050405020304" pitchFamily="18" charset="0"/>
                <a:cs typeface="Times New Roman" panose="02020603050405020304" pitchFamily="18" charset="0"/>
              </a:rPr>
              <a:t>Die Steuerlast wird tendenziell von den Marktteilnehmern getragen, deren Elastizitäten gering sind und die deshalb weniger leicht durch Mengenänderungen reagieren können. </a:t>
            </a:r>
          </a:p>
        </p:txBody>
      </p:sp>
      <p:sp>
        <p:nvSpPr>
          <p:cNvPr id="4" name="Rechteck 3">
            <a:extLst>
              <a:ext uri="{FF2B5EF4-FFF2-40B4-BE49-F238E27FC236}">
                <a16:creationId xmlns:a16="http://schemas.microsoft.com/office/drawing/2014/main" id="{120D4E52-704B-5CCE-DBAF-F25C062B91CE}"/>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790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2566988" y="89315"/>
            <a:ext cx="7481245" cy="448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300" b="1" dirty="0">
                <a:solidFill>
                  <a:srgbClr val="000000"/>
                </a:solidFill>
                <a:latin typeface="Times New Roman" panose="02020603050405020304" pitchFamily="18" charset="0"/>
                <a:cs typeface="Times New Roman" panose="02020603050405020304" pitchFamily="18" charset="0"/>
              </a:rPr>
              <a:t>Mengensteuer auf der Angebotsseite und Wohlfahrt</a:t>
            </a:r>
          </a:p>
        </p:txBody>
      </p:sp>
      <p:sp>
        <p:nvSpPr>
          <p:cNvPr id="46" name="Rechteck 45">
            <a:extLst>
              <a:ext uri="{FF2B5EF4-FFF2-40B4-BE49-F238E27FC236}">
                <a16:creationId xmlns:a16="http://schemas.microsoft.com/office/drawing/2014/main" id="{C13322D2-7471-4043-FDBD-4FCFF16E6E5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8" name="Line 3">
            <a:extLst>
              <a:ext uri="{FF2B5EF4-FFF2-40B4-BE49-F238E27FC236}">
                <a16:creationId xmlns:a16="http://schemas.microsoft.com/office/drawing/2014/main" id="{DFAEF69C-0F6A-607C-CD58-A12EDF0F26EE}"/>
              </a:ext>
            </a:extLst>
          </p:cNvPr>
          <p:cNvSpPr>
            <a:spLocks noChangeShapeType="1"/>
          </p:cNvSpPr>
          <p:nvPr/>
        </p:nvSpPr>
        <p:spPr bwMode="auto">
          <a:xfrm flipV="1">
            <a:off x="1088498" y="1125538"/>
            <a:ext cx="0" cy="460851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Times New Roman" panose="02020603050405020304" pitchFamily="18" charset="0"/>
              <a:cs typeface="Times New Roman" panose="02020603050405020304" pitchFamily="18" charset="0"/>
            </a:endParaRPr>
          </a:p>
        </p:txBody>
      </p:sp>
      <p:sp>
        <p:nvSpPr>
          <p:cNvPr id="39" name="Line 4">
            <a:extLst>
              <a:ext uri="{FF2B5EF4-FFF2-40B4-BE49-F238E27FC236}">
                <a16:creationId xmlns:a16="http://schemas.microsoft.com/office/drawing/2014/main" id="{3A290922-7137-BCA1-C33A-7CF97A4FF4C9}"/>
              </a:ext>
            </a:extLst>
          </p:cNvPr>
          <p:cNvSpPr>
            <a:spLocks noChangeShapeType="1"/>
          </p:cNvSpPr>
          <p:nvPr/>
        </p:nvSpPr>
        <p:spPr bwMode="auto">
          <a:xfrm>
            <a:off x="799573" y="5373688"/>
            <a:ext cx="65532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Times New Roman" panose="02020603050405020304" pitchFamily="18" charset="0"/>
              <a:cs typeface="Times New Roman" panose="02020603050405020304" pitchFamily="18" charset="0"/>
            </a:endParaRPr>
          </a:p>
        </p:txBody>
      </p:sp>
      <p:sp>
        <p:nvSpPr>
          <p:cNvPr id="40" name="Text Box 7">
            <a:extLst>
              <a:ext uri="{FF2B5EF4-FFF2-40B4-BE49-F238E27FC236}">
                <a16:creationId xmlns:a16="http://schemas.microsoft.com/office/drawing/2014/main" id="{ECCD7D7C-FCAD-DABB-2339-86697F6F8AA0}"/>
              </a:ext>
            </a:extLst>
          </p:cNvPr>
          <p:cNvSpPr txBox="1">
            <a:spLocks noChangeArrowheads="1"/>
          </p:cNvSpPr>
          <p:nvPr/>
        </p:nvSpPr>
        <p:spPr bwMode="auto">
          <a:xfrm>
            <a:off x="334902" y="1043543"/>
            <a:ext cx="30008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dirty="0">
                <a:latin typeface="Times New Roman" panose="02020603050405020304" pitchFamily="18" charset="0"/>
                <a:cs typeface="Times New Roman" panose="02020603050405020304" pitchFamily="18" charset="0"/>
              </a:rPr>
              <a:t>p</a:t>
            </a:r>
          </a:p>
        </p:txBody>
      </p:sp>
      <p:sp>
        <p:nvSpPr>
          <p:cNvPr id="41" name="Text Box 9">
            <a:extLst>
              <a:ext uri="{FF2B5EF4-FFF2-40B4-BE49-F238E27FC236}">
                <a16:creationId xmlns:a16="http://schemas.microsoft.com/office/drawing/2014/main" id="{CAE4301F-75C2-0012-2B81-EEA0F57A32AB}"/>
              </a:ext>
            </a:extLst>
          </p:cNvPr>
          <p:cNvSpPr txBox="1">
            <a:spLocks noChangeArrowheads="1"/>
          </p:cNvSpPr>
          <p:nvPr/>
        </p:nvSpPr>
        <p:spPr bwMode="auto">
          <a:xfrm>
            <a:off x="6416148" y="5386219"/>
            <a:ext cx="30008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51581563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Steuerwirkungen (Allgemein)</a:t>
            </a:r>
            <a:endParaRPr sz="2903" dirty="0">
              <a:latin typeface="Times New Roman" panose="02020603050405020304" pitchFamily="18" charset="0"/>
              <a:cs typeface="Times New Roman" panose="02020603050405020304" pitchFamily="18" charset="0"/>
            </a:endParaRPr>
          </a:p>
        </p:txBody>
      </p:sp>
      <p:sp>
        <p:nvSpPr>
          <p:cNvPr id="7" name="Rechteck 6"/>
          <p:cNvSpPr/>
          <p:nvPr/>
        </p:nvSpPr>
        <p:spPr>
          <a:xfrm>
            <a:off x="1014408" y="1036099"/>
            <a:ext cx="7904246" cy="4785801"/>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Die Veränderung der Gesamtwohlfahrt ergibt sich aus: </a:t>
            </a:r>
          </a:p>
          <a:p>
            <a:endParaRPr lang="de-DE" sz="2177" dirty="0">
              <a:latin typeface="Times New Roman" panose="02020603050405020304" pitchFamily="18" charset="0"/>
              <a:cs typeface="Times New Roman" panose="02020603050405020304" pitchFamily="18" charset="0"/>
            </a:endParaRP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der Konsumentenrente, </a:t>
            </a: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der Produzentenrente, </a:t>
            </a: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des Steueraufkommens. </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Wohlfahrtsverluste von Konsumenten und Produzenten</a:t>
            </a:r>
          </a:p>
          <a:p>
            <a:pPr algn="ctr"/>
            <a:r>
              <a:rPr lang="de-DE" sz="2177" dirty="0">
                <a:latin typeface="Times New Roman" panose="02020603050405020304" pitchFamily="18" charset="0"/>
                <a:cs typeface="Times New Roman" panose="02020603050405020304" pitchFamily="18" charset="0"/>
              </a:rPr>
              <a:t>&gt;</a:t>
            </a:r>
          </a:p>
          <a:p>
            <a:pPr algn="ctr"/>
            <a:r>
              <a:rPr lang="de-DE" sz="2177" dirty="0">
                <a:latin typeface="Times New Roman" panose="02020603050405020304" pitchFamily="18" charset="0"/>
                <a:cs typeface="Times New Roman" panose="02020603050405020304" pitchFamily="18" charset="0"/>
              </a:rPr>
              <a:t>Steuereinnahmen </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sym typeface="Wingdings" panose="05000000000000000000" pitchFamily="2" charset="2"/>
              </a:rPr>
              <a:t>	</a:t>
            </a:r>
            <a:r>
              <a:rPr lang="de-DE" sz="2177" dirty="0">
                <a:latin typeface="Times New Roman" panose="02020603050405020304" pitchFamily="18" charset="0"/>
                <a:cs typeface="Times New Roman" panose="02020603050405020304" pitchFamily="18" charset="0"/>
              </a:rPr>
              <a:t>Nettowohlfahrtsverlust für die Gesellschaft! </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Der Nettowohlfahrtsverlust entsteht, weil weniger produziert und konsumiert wird und somit die Marktgröße schrumpft. </a:t>
            </a:r>
          </a:p>
          <a:p>
            <a:r>
              <a:rPr lang="de-DE" sz="2177" dirty="0">
                <a:latin typeface="Times New Roman" panose="02020603050405020304" pitchFamily="18" charset="0"/>
                <a:cs typeface="Times New Roman" panose="02020603050405020304" pitchFamily="18" charset="0"/>
              </a:rPr>
              <a:t> </a:t>
            </a:r>
          </a:p>
        </p:txBody>
      </p:sp>
      <p:sp>
        <p:nvSpPr>
          <p:cNvPr id="4" name="Rechteck 3">
            <a:extLst>
              <a:ext uri="{FF2B5EF4-FFF2-40B4-BE49-F238E27FC236}">
                <a16:creationId xmlns:a16="http://schemas.microsoft.com/office/drawing/2014/main" id="{9FAF01A6-0041-D9B3-6F3E-15D3B1F876C7}"/>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7580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189652"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Wohlfahrtsverlust in Abhängigkeit vom Steuersatz t</a:t>
            </a:r>
            <a:endParaRPr sz="2177" dirty="0">
              <a:latin typeface="Times New Roman" panose="02020603050405020304" pitchFamily="18" charset="0"/>
              <a:cs typeface="Times New Roman" panose="02020603050405020304" pitchFamily="18" charset="0"/>
            </a:endParaRPr>
          </a:p>
        </p:txBody>
      </p:sp>
      <p:sp>
        <p:nvSpPr>
          <p:cNvPr id="37" name="Rechteck 36">
            <a:extLst>
              <a:ext uri="{FF2B5EF4-FFF2-40B4-BE49-F238E27FC236}">
                <a16:creationId xmlns:a16="http://schemas.microsoft.com/office/drawing/2014/main" id="{5618752D-BDE2-4354-58F0-5DBF323EE618}"/>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1" name="Line 3">
            <a:extLst>
              <a:ext uri="{FF2B5EF4-FFF2-40B4-BE49-F238E27FC236}">
                <a16:creationId xmlns:a16="http://schemas.microsoft.com/office/drawing/2014/main" id="{7294C445-5EB8-0B54-ED0F-51074412CE71}"/>
              </a:ext>
            </a:extLst>
          </p:cNvPr>
          <p:cNvSpPr>
            <a:spLocks noChangeShapeType="1"/>
          </p:cNvSpPr>
          <p:nvPr/>
        </p:nvSpPr>
        <p:spPr bwMode="auto">
          <a:xfrm flipV="1">
            <a:off x="1083501" y="1608209"/>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2" name="Line 4">
            <a:extLst>
              <a:ext uri="{FF2B5EF4-FFF2-40B4-BE49-F238E27FC236}">
                <a16:creationId xmlns:a16="http://schemas.microsoft.com/office/drawing/2014/main" id="{18F3150F-09E5-9B09-AACE-730A6E42AA9C}"/>
              </a:ext>
            </a:extLst>
          </p:cNvPr>
          <p:cNvSpPr>
            <a:spLocks noChangeShapeType="1"/>
          </p:cNvSpPr>
          <p:nvPr/>
        </p:nvSpPr>
        <p:spPr bwMode="auto">
          <a:xfrm>
            <a:off x="872559" y="3531001"/>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3" name="Textfeld 52">
            <a:extLst>
              <a:ext uri="{FF2B5EF4-FFF2-40B4-BE49-F238E27FC236}">
                <a16:creationId xmlns:a16="http://schemas.microsoft.com/office/drawing/2014/main" id="{29BDE38F-A124-5E00-7AAD-C8431C416DC9}"/>
              </a:ext>
            </a:extLst>
          </p:cNvPr>
          <p:cNvSpPr txBox="1"/>
          <p:nvPr/>
        </p:nvSpPr>
        <p:spPr>
          <a:xfrm>
            <a:off x="469314" y="1433191"/>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54" name="Textfeld 53">
            <a:extLst>
              <a:ext uri="{FF2B5EF4-FFF2-40B4-BE49-F238E27FC236}">
                <a16:creationId xmlns:a16="http://schemas.microsoft.com/office/drawing/2014/main" id="{E90CE716-9C93-263F-A2F5-942348A3A8F7}"/>
              </a:ext>
            </a:extLst>
          </p:cNvPr>
          <p:cNvSpPr txBox="1"/>
          <p:nvPr/>
        </p:nvSpPr>
        <p:spPr>
          <a:xfrm>
            <a:off x="2819495" y="3651832"/>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56" name="Line 3">
            <a:extLst>
              <a:ext uri="{FF2B5EF4-FFF2-40B4-BE49-F238E27FC236}">
                <a16:creationId xmlns:a16="http://schemas.microsoft.com/office/drawing/2014/main" id="{050D47EB-830D-33ED-AC6D-874D0543FFD7}"/>
              </a:ext>
            </a:extLst>
          </p:cNvPr>
          <p:cNvSpPr>
            <a:spLocks noChangeShapeType="1"/>
          </p:cNvSpPr>
          <p:nvPr/>
        </p:nvSpPr>
        <p:spPr bwMode="auto">
          <a:xfrm flipV="1">
            <a:off x="4022225" y="1596707"/>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8" name="Line 4">
            <a:extLst>
              <a:ext uri="{FF2B5EF4-FFF2-40B4-BE49-F238E27FC236}">
                <a16:creationId xmlns:a16="http://schemas.microsoft.com/office/drawing/2014/main" id="{C33B5F57-FCAA-FAD0-6438-4470216405B0}"/>
              </a:ext>
            </a:extLst>
          </p:cNvPr>
          <p:cNvSpPr>
            <a:spLocks noChangeShapeType="1"/>
          </p:cNvSpPr>
          <p:nvPr/>
        </p:nvSpPr>
        <p:spPr bwMode="auto">
          <a:xfrm>
            <a:off x="3811283" y="3519499"/>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9" name="Textfeld 58">
            <a:extLst>
              <a:ext uri="{FF2B5EF4-FFF2-40B4-BE49-F238E27FC236}">
                <a16:creationId xmlns:a16="http://schemas.microsoft.com/office/drawing/2014/main" id="{AFD2D48B-4D28-49DA-33D6-9868268CDE0B}"/>
              </a:ext>
            </a:extLst>
          </p:cNvPr>
          <p:cNvSpPr txBox="1"/>
          <p:nvPr/>
        </p:nvSpPr>
        <p:spPr>
          <a:xfrm>
            <a:off x="3408038" y="1421689"/>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0" name="Textfeld 59">
            <a:extLst>
              <a:ext uri="{FF2B5EF4-FFF2-40B4-BE49-F238E27FC236}">
                <a16:creationId xmlns:a16="http://schemas.microsoft.com/office/drawing/2014/main" id="{CD039A1C-B981-AE4D-D2F0-B2C1796FDFA1}"/>
              </a:ext>
            </a:extLst>
          </p:cNvPr>
          <p:cNvSpPr txBox="1"/>
          <p:nvPr/>
        </p:nvSpPr>
        <p:spPr>
          <a:xfrm>
            <a:off x="5758219" y="3640330"/>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61" name="Line 3">
            <a:extLst>
              <a:ext uri="{FF2B5EF4-FFF2-40B4-BE49-F238E27FC236}">
                <a16:creationId xmlns:a16="http://schemas.microsoft.com/office/drawing/2014/main" id="{FB33375F-BD4A-7B1D-328B-8F3D6AC4C659}"/>
              </a:ext>
            </a:extLst>
          </p:cNvPr>
          <p:cNvSpPr>
            <a:spLocks noChangeShapeType="1"/>
          </p:cNvSpPr>
          <p:nvPr/>
        </p:nvSpPr>
        <p:spPr bwMode="auto">
          <a:xfrm flipV="1">
            <a:off x="6900567" y="1593834"/>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2" name="Line 4">
            <a:extLst>
              <a:ext uri="{FF2B5EF4-FFF2-40B4-BE49-F238E27FC236}">
                <a16:creationId xmlns:a16="http://schemas.microsoft.com/office/drawing/2014/main" id="{3354F8C4-32A5-38DF-0BA2-7A24B6532467}"/>
              </a:ext>
            </a:extLst>
          </p:cNvPr>
          <p:cNvSpPr>
            <a:spLocks noChangeShapeType="1"/>
          </p:cNvSpPr>
          <p:nvPr/>
        </p:nvSpPr>
        <p:spPr bwMode="auto">
          <a:xfrm>
            <a:off x="6689625" y="3516626"/>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ACE3BF3C-881A-ED31-6BAD-01848823D7C7}"/>
              </a:ext>
            </a:extLst>
          </p:cNvPr>
          <p:cNvSpPr txBox="1"/>
          <p:nvPr/>
        </p:nvSpPr>
        <p:spPr>
          <a:xfrm>
            <a:off x="6286380" y="1418816"/>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4" name="Textfeld 63">
            <a:extLst>
              <a:ext uri="{FF2B5EF4-FFF2-40B4-BE49-F238E27FC236}">
                <a16:creationId xmlns:a16="http://schemas.microsoft.com/office/drawing/2014/main" id="{ED5201D5-866F-A3F4-D088-45909820608B}"/>
              </a:ext>
            </a:extLst>
          </p:cNvPr>
          <p:cNvSpPr txBox="1"/>
          <p:nvPr/>
        </p:nvSpPr>
        <p:spPr>
          <a:xfrm>
            <a:off x="8636561" y="363745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Tree>
    <p:extLst>
      <p:ext uri="{BB962C8B-B14F-4D97-AF65-F5344CB8AC3E}">
        <p14:creationId xmlns:p14="http://schemas.microsoft.com/office/powerpoint/2010/main" val="525332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189652"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Steueraufkommen in Abhängigkeit vom Steuersatz t</a:t>
            </a:r>
            <a:endParaRPr sz="2177" dirty="0">
              <a:latin typeface="Times New Roman" panose="02020603050405020304" pitchFamily="18" charset="0"/>
              <a:cs typeface="Times New Roman" panose="02020603050405020304" pitchFamily="18" charset="0"/>
            </a:endParaRPr>
          </a:p>
        </p:txBody>
      </p:sp>
      <p:sp>
        <p:nvSpPr>
          <p:cNvPr id="37" name="Rechteck 36">
            <a:extLst>
              <a:ext uri="{FF2B5EF4-FFF2-40B4-BE49-F238E27FC236}">
                <a16:creationId xmlns:a16="http://schemas.microsoft.com/office/drawing/2014/main" id="{5618752D-BDE2-4354-58F0-5DBF323EE618}"/>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1" name="Line 3">
            <a:extLst>
              <a:ext uri="{FF2B5EF4-FFF2-40B4-BE49-F238E27FC236}">
                <a16:creationId xmlns:a16="http://schemas.microsoft.com/office/drawing/2014/main" id="{7294C445-5EB8-0B54-ED0F-51074412CE71}"/>
              </a:ext>
            </a:extLst>
          </p:cNvPr>
          <p:cNvSpPr>
            <a:spLocks noChangeShapeType="1"/>
          </p:cNvSpPr>
          <p:nvPr/>
        </p:nvSpPr>
        <p:spPr bwMode="auto">
          <a:xfrm flipV="1">
            <a:off x="1083501" y="1608209"/>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2" name="Line 4">
            <a:extLst>
              <a:ext uri="{FF2B5EF4-FFF2-40B4-BE49-F238E27FC236}">
                <a16:creationId xmlns:a16="http://schemas.microsoft.com/office/drawing/2014/main" id="{18F3150F-09E5-9B09-AACE-730A6E42AA9C}"/>
              </a:ext>
            </a:extLst>
          </p:cNvPr>
          <p:cNvSpPr>
            <a:spLocks noChangeShapeType="1"/>
          </p:cNvSpPr>
          <p:nvPr/>
        </p:nvSpPr>
        <p:spPr bwMode="auto">
          <a:xfrm>
            <a:off x="872559" y="3531001"/>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3" name="Textfeld 52">
            <a:extLst>
              <a:ext uri="{FF2B5EF4-FFF2-40B4-BE49-F238E27FC236}">
                <a16:creationId xmlns:a16="http://schemas.microsoft.com/office/drawing/2014/main" id="{29BDE38F-A124-5E00-7AAD-C8431C416DC9}"/>
              </a:ext>
            </a:extLst>
          </p:cNvPr>
          <p:cNvSpPr txBox="1"/>
          <p:nvPr/>
        </p:nvSpPr>
        <p:spPr>
          <a:xfrm>
            <a:off x="469314" y="1433191"/>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54" name="Textfeld 53">
            <a:extLst>
              <a:ext uri="{FF2B5EF4-FFF2-40B4-BE49-F238E27FC236}">
                <a16:creationId xmlns:a16="http://schemas.microsoft.com/office/drawing/2014/main" id="{E90CE716-9C93-263F-A2F5-942348A3A8F7}"/>
              </a:ext>
            </a:extLst>
          </p:cNvPr>
          <p:cNvSpPr txBox="1"/>
          <p:nvPr/>
        </p:nvSpPr>
        <p:spPr>
          <a:xfrm>
            <a:off x="2819495" y="3651832"/>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56" name="Line 3">
            <a:extLst>
              <a:ext uri="{FF2B5EF4-FFF2-40B4-BE49-F238E27FC236}">
                <a16:creationId xmlns:a16="http://schemas.microsoft.com/office/drawing/2014/main" id="{050D47EB-830D-33ED-AC6D-874D0543FFD7}"/>
              </a:ext>
            </a:extLst>
          </p:cNvPr>
          <p:cNvSpPr>
            <a:spLocks noChangeShapeType="1"/>
          </p:cNvSpPr>
          <p:nvPr/>
        </p:nvSpPr>
        <p:spPr bwMode="auto">
          <a:xfrm flipV="1">
            <a:off x="4022225" y="1596707"/>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8" name="Line 4">
            <a:extLst>
              <a:ext uri="{FF2B5EF4-FFF2-40B4-BE49-F238E27FC236}">
                <a16:creationId xmlns:a16="http://schemas.microsoft.com/office/drawing/2014/main" id="{C33B5F57-FCAA-FAD0-6438-4470216405B0}"/>
              </a:ext>
            </a:extLst>
          </p:cNvPr>
          <p:cNvSpPr>
            <a:spLocks noChangeShapeType="1"/>
          </p:cNvSpPr>
          <p:nvPr/>
        </p:nvSpPr>
        <p:spPr bwMode="auto">
          <a:xfrm>
            <a:off x="3811283" y="3519499"/>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9" name="Textfeld 58">
            <a:extLst>
              <a:ext uri="{FF2B5EF4-FFF2-40B4-BE49-F238E27FC236}">
                <a16:creationId xmlns:a16="http://schemas.microsoft.com/office/drawing/2014/main" id="{AFD2D48B-4D28-49DA-33D6-9868268CDE0B}"/>
              </a:ext>
            </a:extLst>
          </p:cNvPr>
          <p:cNvSpPr txBox="1"/>
          <p:nvPr/>
        </p:nvSpPr>
        <p:spPr>
          <a:xfrm>
            <a:off x="3408038" y="1421689"/>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0" name="Textfeld 59">
            <a:extLst>
              <a:ext uri="{FF2B5EF4-FFF2-40B4-BE49-F238E27FC236}">
                <a16:creationId xmlns:a16="http://schemas.microsoft.com/office/drawing/2014/main" id="{CD039A1C-B981-AE4D-D2F0-B2C1796FDFA1}"/>
              </a:ext>
            </a:extLst>
          </p:cNvPr>
          <p:cNvSpPr txBox="1"/>
          <p:nvPr/>
        </p:nvSpPr>
        <p:spPr>
          <a:xfrm>
            <a:off x="5758219" y="3640330"/>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61" name="Line 3">
            <a:extLst>
              <a:ext uri="{FF2B5EF4-FFF2-40B4-BE49-F238E27FC236}">
                <a16:creationId xmlns:a16="http://schemas.microsoft.com/office/drawing/2014/main" id="{FB33375F-BD4A-7B1D-328B-8F3D6AC4C659}"/>
              </a:ext>
            </a:extLst>
          </p:cNvPr>
          <p:cNvSpPr>
            <a:spLocks noChangeShapeType="1"/>
          </p:cNvSpPr>
          <p:nvPr/>
        </p:nvSpPr>
        <p:spPr bwMode="auto">
          <a:xfrm flipV="1">
            <a:off x="6900567" y="1593834"/>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2" name="Line 4">
            <a:extLst>
              <a:ext uri="{FF2B5EF4-FFF2-40B4-BE49-F238E27FC236}">
                <a16:creationId xmlns:a16="http://schemas.microsoft.com/office/drawing/2014/main" id="{3354F8C4-32A5-38DF-0BA2-7A24B6532467}"/>
              </a:ext>
            </a:extLst>
          </p:cNvPr>
          <p:cNvSpPr>
            <a:spLocks noChangeShapeType="1"/>
          </p:cNvSpPr>
          <p:nvPr/>
        </p:nvSpPr>
        <p:spPr bwMode="auto">
          <a:xfrm>
            <a:off x="6689625" y="3516626"/>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ACE3BF3C-881A-ED31-6BAD-01848823D7C7}"/>
              </a:ext>
            </a:extLst>
          </p:cNvPr>
          <p:cNvSpPr txBox="1"/>
          <p:nvPr/>
        </p:nvSpPr>
        <p:spPr>
          <a:xfrm>
            <a:off x="6286380" y="1418816"/>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4" name="Textfeld 63">
            <a:extLst>
              <a:ext uri="{FF2B5EF4-FFF2-40B4-BE49-F238E27FC236}">
                <a16:creationId xmlns:a16="http://schemas.microsoft.com/office/drawing/2014/main" id="{ED5201D5-866F-A3F4-D088-45909820608B}"/>
              </a:ext>
            </a:extLst>
          </p:cNvPr>
          <p:cNvSpPr txBox="1"/>
          <p:nvPr/>
        </p:nvSpPr>
        <p:spPr>
          <a:xfrm>
            <a:off x="8636561" y="363745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Tree>
    <p:extLst>
      <p:ext uri="{BB962C8B-B14F-4D97-AF65-F5344CB8AC3E}">
        <p14:creationId xmlns:p14="http://schemas.microsoft.com/office/powerpoint/2010/main" val="4197905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595270"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Wohlfahrtsverlust und Steueraufkommen in Abhängigkeit des Steuersatzes</a:t>
            </a:r>
            <a:endParaRPr lang="de-DE" sz="2177" dirty="0">
              <a:latin typeface="Times New Roman" panose="02020603050405020304" pitchFamily="18" charset="0"/>
              <a:cs typeface="Times New Roman" panose="02020603050405020304" pitchFamily="18" charset="0"/>
            </a:endParaRPr>
          </a:p>
        </p:txBody>
      </p:sp>
      <p:sp>
        <p:nvSpPr>
          <p:cNvPr id="8" name="Line 3"/>
          <p:cNvSpPr>
            <a:spLocks noChangeShapeType="1"/>
          </p:cNvSpPr>
          <p:nvPr/>
        </p:nvSpPr>
        <p:spPr bwMode="auto">
          <a:xfrm flipV="1">
            <a:off x="596142" y="1283176"/>
            <a:ext cx="1440" cy="383512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Line 4"/>
          <p:cNvSpPr>
            <a:spLocks noChangeShapeType="1"/>
          </p:cNvSpPr>
          <p:nvPr/>
        </p:nvSpPr>
        <p:spPr bwMode="auto">
          <a:xfrm>
            <a:off x="481712" y="4997325"/>
            <a:ext cx="3460090"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0" name="Textfeld 9"/>
          <p:cNvSpPr txBox="1"/>
          <p:nvPr/>
        </p:nvSpPr>
        <p:spPr>
          <a:xfrm rot="16200000">
            <a:off x="-660380" y="2170289"/>
            <a:ext cx="1704697"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Wohlfahrtsverlust</a:t>
            </a:r>
          </a:p>
        </p:txBody>
      </p:sp>
      <p:sp>
        <p:nvSpPr>
          <p:cNvPr id="11" name="Textfeld 10"/>
          <p:cNvSpPr txBox="1"/>
          <p:nvPr/>
        </p:nvSpPr>
        <p:spPr>
          <a:xfrm>
            <a:off x="2717151" y="5118298"/>
            <a:ext cx="107298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Steuersatz</a:t>
            </a:r>
          </a:p>
        </p:txBody>
      </p:sp>
      <p:sp>
        <p:nvSpPr>
          <p:cNvPr id="3" name="Freihandform 2"/>
          <p:cNvSpPr/>
          <p:nvPr/>
        </p:nvSpPr>
        <p:spPr>
          <a:xfrm>
            <a:off x="808334" y="1413269"/>
            <a:ext cx="2435127" cy="3272024"/>
          </a:xfrm>
          <a:custGeom>
            <a:avLst/>
            <a:gdLst>
              <a:gd name="connsiteX0" fmla="*/ 0 w 5096933"/>
              <a:gd name="connsiteY0" fmla="*/ 3606800 h 3606800"/>
              <a:gd name="connsiteX1" fmla="*/ 3217333 w 5096933"/>
              <a:gd name="connsiteY1" fmla="*/ 2540000 h 3606800"/>
              <a:gd name="connsiteX2" fmla="*/ 5096933 w 5096933"/>
              <a:gd name="connsiteY2" fmla="*/ 0 h 3606800"/>
              <a:gd name="connsiteX3" fmla="*/ 5096933 w 5096933"/>
              <a:gd name="connsiteY3" fmla="*/ 0 h 3606800"/>
            </a:gdLst>
            <a:ahLst/>
            <a:cxnLst>
              <a:cxn ang="0">
                <a:pos x="connsiteX0" y="connsiteY0"/>
              </a:cxn>
              <a:cxn ang="0">
                <a:pos x="connsiteX1" y="connsiteY1"/>
              </a:cxn>
              <a:cxn ang="0">
                <a:pos x="connsiteX2" y="connsiteY2"/>
              </a:cxn>
              <a:cxn ang="0">
                <a:pos x="connsiteX3" y="connsiteY3"/>
              </a:cxn>
            </a:cxnLst>
            <a:rect l="l" t="t" r="r" b="b"/>
            <a:pathLst>
              <a:path w="5096933" h="3606800">
                <a:moveTo>
                  <a:pt x="0" y="3606800"/>
                </a:moveTo>
                <a:cubicBezTo>
                  <a:pt x="1183922" y="3373966"/>
                  <a:pt x="2367844" y="3141133"/>
                  <a:pt x="3217333" y="2540000"/>
                </a:cubicBezTo>
                <a:cubicBezTo>
                  <a:pt x="4066822" y="1938867"/>
                  <a:pt x="5096933" y="0"/>
                  <a:pt x="5096933" y="0"/>
                </a:cubicBezTo>
                <a:lnTo>
                  <a:pt x="509693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12" name="Line 3"/>
          <p:cNvSpPr>
            <a:spLocks noChangeShapeType="1"/>
          </p:cNvSpPr>
          <p:nvPr/>
        </p:nvSpPr>
        <p:spPr bwMode="auto">
          <a:xfrm flipV="1">
            <a:off x="4974974" y="1283882"/>
            <a:ext cx="1440" cy="383512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3" name="Line 4"/>
          <p:cNvSpPr>
            <a:spLocks noChangeShapeType="1"/>
          </p:cNvSpPr>
          <p:nvPr/>
        </p:nvSpPr>
        <p:spPr bwMode="auto">
          <a:xfrm>
            <a:off x="4860544" y="4998031"/>
            <a:ext cx="3460090"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4" name="Textfeld 13"/>
          <p:cNvSpPr txBox="1"/>
          <p:nvPr/>
        </p:nvSpPr>
        <p:spPr>
          <a:xfrm rot="16200000">
            <a:off x="3690974" y="2170995"/>
            <a:ext cx="17596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Steueraufkommen</a:t>
            </a:r>
          </a:p>
        </p:txBody>
      </p:sp>
      <p:sp>
        <p:nvSpPr>
          <p:cNvPr id="15" name="Textfeld 14"/>
          <p:cNvSpPr txBox="1"/>
          <p:nvPr/>
        </p:nvSpPr>
        <p:spPr>
          <a:xfrm>
            <a:off x="7095983" y="5119004"/>
            <a:ext cx="107298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Steuersatz</a:t>
            </a:r>
          </a:p>
        </p:txBody>
      </p:sp>
      <p:sp>
        <p:nvSpPr>
          <p:cNvPr id="17" name="Freihandform 16"/>
          <p:cNvSpPr/>
          <p:nvPr/>
        </p:nvSpPr>
        <p:spPr>
          <a:xfrm>
            <a:off x="4978711" y="3056941"/>
            <a:ext cx="2672921" cy="1950945"/>
          </a:xfrm>
          <a:custGeom>
            <a:avLst/>
            <a:gdLst>
              <a:gd name="connsiteX0" fmla="*/ 0 w 2946400"/>
              <a:gd name="connsiteY0" fmla="*/ 2150556 h 2150556"/>
              <a:gd name="connsiteX1" fmla="*/ 1473200 w 2946400"/>
              <a:gd name="connsiteY1" fmla="*/ 22 h 2150556"/>
              <a:gd name="connsiteX2" fmla="*/ 2946400 w 2946400"/>
              <a:gd name="connsiteY2" fmla="*/ 2116689 h 2150556"/>
            </a:gdLst>
            <a:ahLst/>
            <a:cxnLst>
              <a:cxn ang="0">
                <a:pos x="connsiteX0" y="connsiteY0"/>
              </a:cxn>
              <a:cxn ang="0">
                <a:pos x="connsiteX1" y="connsiteY1"/>
              </a:cxn>
              <a:cxn ang="0">
                <a:pos x="connsiteX2" y="connsiteY2"/>
              </a:cxn>
            </a:cxnLst>
            <a:rect l="l" t="t" r="r" b="b"/>
            <a:pathLst>
              <a:path w="2946400" h="2150556">
                <a:moveTo>
                  <a:pt x="0" y="2150556"/>
                </a:moveTo>
                <a:cubicBezTo>
                  <a:pt x="491066" y="1078111"/>
                  <a:pt x="982133" y="5666"/>
                  <a:pt x="1473200" y="22"/>
                </a:cubicBezTo>
                <a:cubicBezTo>
                  <a:pt x="1964267" y="-5623"/>
                  <a:pt x="2455333" y="1055533"/>
                  <a:pt x="2946400" y="21166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18" name="Textfeld 17"/>
          <p:cNvSpPr txBox="1"/>
          <p:nvPr/>
        </p:nvSpPr>
        <p:spPr>
          <a:xfrm>
            <a:off x="5772984" y="2645108"/>
            <a:ext cx="1182760" cy="343620"/>
          </a:xfrm>
          <a:prstGeom prst="rect">
            <a:avLst/>
          </a:prstGeom>
          <a:noFill/>
        </p:spPr>
        <p:txBody>
          <a:bodyPr wrap="none" rtlCol="0">
            <a:spAutoFit/>
          </a:bodyPr>
          <a:lstStyle/>
          <a:p>
            <a:r>
              <a:rPr lang="de-DE" sz="1633" dirty="0" err="1">
                <a:latin typeface="Times New Roman" panose="02020603050405020304" pitchFamily="18" charset="0"/>
                <a:cs typeface="Times New Roman" panose="02020603050405020304" pitchFamily="18" charset="0"/>
              </a:rPr>
              <a:t>Lafferkurve</a:t>
            </a:r>
            <a:endParaRPr lang="de-DE" sz="1633" dirty="0">
              <a:latin typeface="Times New Roman" panose="02020603050405020304" pitchFamily="18" charset="0"/>
              <a:cs typeface="Times New Roman" panose="02020603050405020304" pitchFamily="18" charset="0"/>
            </a:endParaRPr>
          </a:p>
        </p:txBody>
      </p:sp>
      <p:sp>
        <p:nvSpPr>
          <p:cNvPr id="19" name="Rechteck 18">
            <a:extLst>
              <a:ext uri="{FF2B5EF4-FFF2-40B4-BE49-F238E27FC236}">
                <a16:creationId xmlns:a16="http://schemas.microsoft.com/office/drawing/2014/main" id="{99CE8BCD-A983-1A0D-7C7C-DA77D2640E3A}"/>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496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EB705D36-230F-458E-BA8E-469EBFE98D47}"/>
              </a:ext>
            </a:extLst>
          </p:cNvPr>
          <p:cNvSpPr txBox="1">
            <a:spLocks/>
          </p:cNvSpPr>
          <p:nvPr/>
        </p:nvSpPr>
        <p:spPr>
          <a:xfrm>
            <a:off x="1304850" y="26285"/>
            <a:ext cx="3876207" cy="504835"/>
          </a:xfrm>
          <a:prstGeom prst="rect">
            <a:avLst/>
          </a:prstGeom>
        </p:spPr>
        <p:txBody>
          <a:bodyPr>
            <a:normAutofit lnSpcReduction="10000"/>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Zoll</a:t>
            </a:r>
            <a:r>
              <a:rPr lang="en-US" sz="2800" dirty="0">
                <a:solidFill>
                  <a:sysClr val="windowText" lastClr="000000"/>
                </a:solidFill>
              </a:rPr>
              <a:t>: </a:t>
            </a:r>
            <a:r>
              <a:rPr lang="en-US" sz="2800" dirty="0" err="1">
                <a:solidFill>
                  <a:sysClr val="windowText" lastClr="000000"/>
                </a:solidFill>
              </a:rPr>
              <a:t>kleines</a:t>
            </a:r>
            <a:r>
              <a:rPr lang="en-US" sz="2800" dirty="0">
                <a:solidFill>
                  <a:sysClr val="windowText" lastClr="000000"/>
                </a:solidFill>
              </a:rPr>
              <a:t> Land</a:t>
            </a:r>
          </a:p>
        </p:txBody>
      </p:sp>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1" name="Gruppieren 70">
            <a:extLst>
              <a:ext uri="{FF2B5EF4-FFF2-40B4-BE49-F238E27FC236}">
                <a16:creationId xmlns:a16="http://schemas.microsoft.com/office/drawing/2014/main" id="{4ED6D98D-38D3-D1E8-E318-312E957EA42F}"/>
              </a:ext>
            </a:extLst>
          </p:cNvPr>
          <p:cNvGrpSpPr/>
          <p:nvPr/>
        </p:nvGrpSpPr>
        <p:grpSpPr>
          <a:xfrm>
            <a:off x="8009182" y="45196"/>
            <a:ext cx="4140360" cy="1397520"/>
            <a:chOff x="8009182" y="45196"/>
            <a:chExt cx="4140360" cy="1397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1CF19DD-015D-105C-065F-C6FDA8EE3344}"/>
                    </a:ext>
                  </a:extLst>
                </p14:cNvPr>
                <p14:cNvContentPartPr/>
                <p14:nvPr/>
              </p14:nvContentPartPr>
              <p14:xfrm>
                <a:off x="8055982" y="138796"/>
                <a:ext cx="16560" cy="219960"/>
              </p14:xfrm>
            </p:contentPart>
          </mc:Choice>
          <mc:Fallback xmlns="">
            <p:pic>
              <p:nvPicPr>
                <p:cNvPr id="2" name="Freihand 1">
                  <a:extLst>
                    <a:ext uri="{FF2B5EF4-FFF2-40B4-BE49-F238E27FC236}">
                      <a16:creationId xmlns:a16="http://schemas.microsoft.com/office/drawing/2014/main" id="{21CF19DD-015D-105C-065F-C6FDA8EE3344}"/>
                    </a:ext>
                  </a:extLst>
                </p:cNvPr>
                <p:cNvPicPr/>
                <p:nvPr/>
              </p:nvPicPr>
              <p:blipFill>
                <a:blip r:embed="rId4"/>
                <a:stretch>
                  <a:fillRect/>
                </a:stretch>
              </p:blipFill>
              <p:spPr>
                <a:xfrm>
                  <a:off x="8047342" y="130156"/>
                  <a:ext cx="342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38044E4-4FA1-4E5F-40CA-CB6C0C475734}"/>
                    </a:ext>
                  </a:extLst>
                </p14:cNvPr>
                <p14:cNvContentPartPr/>
                <p14:nvPr/>
              </p14:nvContentPartPr>
              <p14:xfrm>
                <a:off x="8192062" y="243916"/>
                <a:ext cx="96120" cy="115200"/>
              </p14:xfrm>
            </p:contentPart>
          </mc:Choice>
          <mc:Fallback xmlns="">
            <p:pic>
              <p:nvPicPr>
                <p:cNvPr id="3" name="Freihand 2">
                  <a:extLst>
                    <a:ext uri="{FF2B5EF4-FFF2-40B4-BE49-F238E27FC236}">
                      <a16:creationId xmlns:a16="http://schemas.microsoft.com/office/drawing/2014/main" id="{F38044E4-4FA1-4E5F-40CA-CB6C0C475734}"/>
                    </a:ext>
                  </a:extLst>
                </p:cNvPr>
                <p:cNvPicPr/>
                <p:nvPr/>
              </p:nvPicPr>
              <p:blipFill>
                <a:blip r:embed="rId6"/>
                <a:stretch>
                  <a:fillRect/>
                </a:stretch>
              </p:blipFill>
              <p:spPr>
                <a:xfrm>
                  <a:off x="8183062" y="235276"/>
                  <a:ext cx="113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FD45EA0-1B7A-6BB1-7EF8-2292219294F3}"/>
                    </a:ext>
                  </a:extLst>
                </p14:cNvPr>
                <p14:cNvContentPartPr/>
                <p14:nvPr/>
              </p14:nvContentPartPr>
              <p14:xfrm>
                <a:off x="8343982" y="161476"/>
                <a:ext cx="64800" cy="144000"/>
              </p14:xfrm>
            </p:contentPart>
          </mc:Choice>
          <mc:Fallback xmlns="">
            <p:pic>
              <p:nvPicPr>
                <p:cNvPr id="4" name="Freihand 3">
                  <a:extLst>
                    <a:ext uri="{FF2B5EF4-FFF2-40B4-BE49-F238E27FC236}">
                      <a16:creationId xmlns:a16="http://schemas.microsoft.com/office/drawing/2014/main" id="{7FD45EA0-1B7A-6BB1-7EF8-2292219294F3}"/>
                    </a:ext>
                  </a:extLst>
                </p:cNvPr>
                <p:cNvPicPr/>
                <p:nvPr/>
              </p:nvPicPr>
              <p:blipFill>
                <a:blip r:embed="rId8"/>
                <a:stretch>
                  <a:fillRect/>
                </a:stretch>
              </p:blipFill>
              <p:spPr>
                <a:xfrm>
                  <a:off x="8334982" y="152476"/>
                  <a:ext cx="82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9CB8CE7-C2EB-D18B-0C66-83E01AFFC2F4}"/>
                    </a:ext>
                  </a:extLst>
                </p14:cNvPr>
                <p14:cNvContentPartPr/>
                <p14:nvPr/>
              </p14:nvContentPartPr>
              <p14:xfrm>
                <a:off x="8671222" y="212236"/>
                <a:ext cx="89640" cy="82440"/>
              </p14:xfrm>
            </p:contentPart>
          </mc:Choice>
          <mc:Fallback xmlns="">
            <p:pic>
              <p:nvPicPr>
                <p:cNvPr id="5" name="Freihand 4">
                  <a:extLst>
                    <a:ext uri="{FF2B5EF4-FFF2-40B4-BE49-F238E27FC236}">
                      <a16:creationId xmlns:a16="http://schemas.microsoft.com/office/drawing/2014/main" id="{B9CB8CE7-C2EB-D18B-0C66-83E01AFFC2F4}"/>
                    </a:ext>
                  </a:extLst>
                </p:cNvPr>
                <p:cNvPicPr/>
                <p:nvPr/>
              </p:nvPicPr>
              <p:blipFill>
                <a:blip r:embed="rId10"/>
                <a:stretch>
                  <a:fillRect/>
                </a:stretch>
              </p:blipFill>
              <p:spPr>
                <a:xfrm>
                  <a:off x="8662222" y="203596"/>
                  <a:ext cx="107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127DB52-E8DC-38B5-E50E-30CB18129853}"/>
                    </a:ext>
                  </a:extLst>
                </p14:cNvPr>
                <p14:cNvContentPartPr/>
                <p14:nvPr/>
              </p14:nvContentPartPr>
              <p14:xfrm>
                <a:off x="8875702" y="188836"/>
                <a:ext cx="96480" cy="126720"/>
              </p14:xfrm>
            </p:contentPart>
          </mc:Choice>
          <mc:Fallback xmlns="">
            <p:pic>
              <p:nvPicPr>
                <p:cNvPr id="6" name="Freihand 5">
                  <a:extLst>
                    <a:ext uri="{FF2B5EF4-FFF2-40B4-BE49-F238E27FC236}">
                      <a16:creationId xmlns:a16="http://schemas.microsoft.com/office/drawing/2014/main" id="{B127DB52-E8DC-38B5-E50E-30CB18129853}"/>
                    </a:ext>
                  </a:extLst>
                </p:cNvPr>
                <p:cNvPicPr/>
                <p:nvPr/>
              </p:nvPicPr>
              <p:blipFill>
                <a:blip r:embed="rId12"/>
                <a:stretch>
                  <a:fillRect/>
                </a:stretch>
              </p:blipFill>
              <p:spPr>
                <a:xfrm>
                  <a:off x="8866702" y="179836"/>
                  <a:ext cx="114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6242710-AF4D-D484-A7CA-885F95A225C3}"/>
                    </a:ext>
                  </a:extLst>
                </p14:cNvPr>
                <p14:cNvContentPartPr/>
                <p14:nvPr/>
              </p14:nvContentPartPr>
              <p14:xfrm>
                <a:off x="9235342" y="142396"/>
                <a:ext cx="491760" cy="138240"/>
              </p14:xfrm>
            </p:contentPart>
          </mc:Choice>
          <mc:Fallback xmlns="">
            <p:pic>
              <p:nvPicPr>
                <p:cNvPr id="9" name="Freihand 8">
                  <a:extLst>
                    <a:ext uri="{FF2B5EF4-FFF2-40B4-BE49-F238E27FC236}">
                      <a16:creationId xmlns:a16="http://schemas.microsoft.com/office/drawing/2014/main" id="{F6242710-AF4D-D484-A7CA-885F95A225C3}"/>
                    </a:ext>
                  </a:extLst>
                </p:cNvPr>
                <p:cNvPicPr/>
                <p:nvPr/>
              </p:nvPicPr>
              <p:blipFill>
                <a:blip r:embed="rId14"/>
                <a:stretch>
                  <a:fillRect/>
                </a:stretch>
              </p:blipFill>
              <p:spPr>
                <a:xfrm>
                  <a:off x="9226342" y="133396"/>
                  <a:ext cx="509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2B5303E7-1ADC-7419-FDFD-E950DFC14B9D}"/>
                    </a:ext>
                  </a:extLst>
                </p14:cNvPr>
                <p14:cNvContentPartPr/>
                <p14:nvPr/>
              </p14:nvContentPartPr>
              <p14:xfrm>
                <a:off x="10050742" y="147076"/>
                <a:ext cx="195840" cy="101880"/>
              </p14:xfrm>
            </p:contentPart>
          </mc:Choice>
          <mc:Fallback xmlns="">
            <p:pic>
              <p:nvPicPr>
                <p:cNvPr id="10" name="Freihand 9">
                  <a:extLst>
                    <a:ext uri="{FF2B5EF4-FFF2-40B4-BE49-F238E27FC236}">
                      <a16:creationId xmlns:a16="http://schemas.microsoft.com/office/drawing/2014/main" id="{2B5303E7-1ADC-7419-FDFD-E950DFC14B9D}"/>
                    </a:ext>
                  </a:extLst>
                </p:cNvPr>
                <p:cNvPicPr/>
                <p:nvPr/>
              </p:nvPicPr>
              <p:blipFill>
                <a:blip r:embed="rId16"/>
                <a:stretch>
                  <a:fillRect/>
                </a:stretch>
              </p:blipFill>
              <p:spPr>
                <a:xfrm>
                  <a:off x="10041742" y="138076"/>
                  <a:ext cx="213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CB810AA-2AC3-9D21-8898-00486BB9940D}"/>
                    </a:ext>
                  </a:extLst>
                </p14:cNvPr>
                <p14:cNvContentPartPr/>
                <p14:nvPr/>
              </p14:nvContentPartPr>
              <p14:xfrm>
                <a:off x="10285822" y="188116"/>
                <a:ext cx="54000" cy="69120"/>
              </p14:xfrm>
            </p:contentPart>
          </mc:Choice>
          <mc:Fallback xmlns="">
            <p:pic>
              <p:nvPicPr>
                <p:cNvPr id="11" name="Freihand 10">
                  <a:extLst>
                    <a:ext uri="{FF2B5EF4-FFF2-40B4-BE49-F238E27FC236}">
                      <a16:creationId xmlns:a16="http://schemas.microsoft.com/office/drawing/2014/main" id="{DCB810AA-2AC3-9D21-8898-00486BB9940D}"/>
                    </a:ext>
                  </a:extLst>
                </p:cNvPr>
                <p:cNvPicPr/>
                <p:nvPr/>
              </p:nvPicPr>
              <p:blipFill>
                <a:blip r:embed="rId18"/>
                <a:stretch>
                  <a:fillRect/>
                </a:stretch>
              </p:blipFill>
              <p:spPr>
                <a:xfrm>
                  <a:off x="10276822" y="179116"/>
                  <a:ext cx="71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C3261392-5589-6400-9D78-997547331FBE}"/>
                    </a:ext>
                  </a:extLst>
                </p14:cNvPr>
                <p14:cNvContentPartPr/>
                <p14:nvPr/>
              </p14:nvContentPartPr>
              <p14:xfrm>
                <a:off x="10409662" y="86596"/>
                <a:ext cx="77040" cy="151920"/>
              </p14:xfrm>
            </p:contentPart>
          </mc:Choice>
          <mc:Fallback xmlns="">
            <p:pic>
              <p:nvPicPr>
                <p:cNvPr id="12" name="Freihand 11">
                  <a:extLst>
                    <a:ext uri="{FF2B5EF4-FFF2-40B4-BE49-F238E27FC236}">
                      <a16:creationId xmlns:a16="http://schemas.microsoft.com/office/drawing/2014/main" id="{C3261392-5589-6400-9D78-997547331FBE}"/>
                    </a:ext>
                  </a:extLst>
                </p:cNvPr>
                <p:cNvPicPr/>
                <p:nvPr/>
              </p:nvPicPr>
              <p:blipFill>
                <a:blip r:embed="rId20"/>
                <a:stretch>
                  <a:fillRect/>
                </a:stretch>
              </p:blipFill>
              <p:spPr>
                <a:xfrm>
                  <a:off x="10400662" y="77956"/>
                  <a:ext cx="94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E9F475DB-236B-4050-FC4C-1FDE91F51ABB}"/>
                    </a:ext>
                  </a:extLst>
                </p14:cNvPr>
                <p14:cNvContentPartPr/>
                <p14:nvPr/>
              </p14:nvContentPartPr>
              <p14:xfrm>
                <a:off x="10552942" y="57076"/>
                <a:ext cx="24120" cy="169560"/>
              </p14:xfrm>
            </p:contentPart>
          </mc:Choice>
          <mc:Fallback xmlns="">
            <p:pic>
              <p:nvPicPr>
                <p:cNvPr id="13" name="Freihand 12">
                  <a:extLst>
                    <a:ext uri="{FF2B5EF4-FFF2-40B4-BE49-F238E27FC236}">
                      <a16:creationId xmlns:a16="http://schemas.microsoft.com/office/drawing/2014/main" id="{E9F475DB-236B-4050-FC4C-1FDE91F51ABB}"/>
                    </a:ext>
                  </a:extLst>
                </p:cNvPr>
                <p:cNvPicPr/>
                <p:nvPr/>
              </p:nvPicPr>
              <p:blipFill>
                <a:blip r:embed="rId22"/>
                <a:stretch>
                  <a:fillRect/>
                </a:stretch>
              </p:blipFill>
              <p:spPr>
                <a:xfrm>
                  <a:off x="10543942" y="48436"/>
                  <a:ext cx="41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2BFC654B-6D1E-27F6-88AA-2F7ACD8702AA}"/>
                    </a:ext>
                  </a:extLst>
                </p14:cNvPr>
                <p14:cNvContentPartPr/>
                <p14:nvPr/>
              </p14:nvContentPartPr>
              <p14:xfrm>
                <a:off x="10710622" y="75796"/>
                <a:ext cx="164520" cy="268200"/>
              </p14:xfrm>
            </p:contentPart>
          </mc:Choice>
          <mc:Fallback xmlns="">
            <p:pic>
              <p:nvPicPr>
                <p:cNvPr id="14" name="Freihand 13">
                  <a:extLst>
                    <a:ext uri="{FF2B5EF4-FFF2-40B4-BE49-F238E27FC236}">
                      <a16:creationId xmlns:a16="http://schemas.microsoft.com/office/drawing/2014/main" id="{2BFC654B-6D1E-27F6-88AA-2F7ACD8702AA}"/>
                    </a:ext>
                  </a:extLst>
                </p:cNvPr>
                <p:cNvPicPr/>
                <p:nvPr/>
              </p:nvPicPr>
              <p:blipFill>
                <a:blip r:embed="rId24"/>
                <a:stretch>
                  <a:fillRect/>
                </a:stretch>
              </p:blipFill>
              <p:spPr>
                <a:xfrm>
                  <a:off x="10701622" y="66796"/>
                  <a:ext cx="1821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E641D63-049F-C76E-EDC8-753051DB7723}"/>
                    </a:ext>
                  </a:extLst>
                </p14:cNvPr>
                <p14:cNvContentPartPr/>
                <p14:nvPr/>
              </p14:nvContentPartPr>
              <p14:xfrm>
                <a:off x="10935622" y="74716"/>
                <a:ext cx="128880" cy="151920"/>
              </p14:xfrm>
            </p:contentPart>
          </mc:Choice>
          <mc:Fallback xmlns="">
            <p:pic>
              <p:nvPicPr>
                <p:cNvPr id="16" name="Freihand 15">
                  <a:extLst>
                    <a:ext uri="{FF2B5EF4-FFF2-40B4-BE49-F238E27FC236}">
                      <a16:creationId xmlns:a16="http://schemas.microsoft.com/office/drawing/2014/main" id="{8E641D63-049F-C76E-EDC8-753051DB7723}"/>
                    </a:ext>
                  </a:extLst>
                </p:cNvPr>
                <p:cNvPicPr/>
                <p:nvPr/>
              </p:nvPicPr>
              <p:blipFill>
                <a:blip r:embed="rId26"/>
                <a:stretch>
                  <a:fillRect/>
                </a:stretch>
              </p:blipFill>
              <p:spPr>
                <a:xfrm>
                  <a:off x="10926622" y="66076"/>
                  <a:ext cx="146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91D3840-AF6E-636D-A2D6-227E2E564677}"/>
                    </a:ext>
                  </a:extLst>
                </p14:cNvPr>
                <p14:cNvContentPartPr/>
                <p14:nvPr/>
              </p14:nvContentPartPr>
              <p14:xfrm>
                <a:off x="11095102" y="93436"/>
                <a:ext cx="137160" cy="158040"/>
              </p14:xfrm>
            </p:contentPart>
          </mc:Choice>
          <mc:Fallback xmlns="">
            <p:pic>
              <p:nvPicPr>
                <p:cNvPr id="17" name="Freihand 16">
                  <a:extLst>
                    <a:ext uri="{FF2B5EF4-FFF2-40B4-BE49-F238E27FC236}">
                      <a16:creationId xmlns:a16="http://schemas.microsoft.com/office/drawing/2014/main" id="{D91D3840-AF6E-636D-A2D6-227E2E564677}"/>
                    </a:ext>
                  </a:extLst>
                </p:cNvPr>
                <p:cNvPicPr/>
                <p:nvPr/>
              </p:nvPicPr>
              <p:blipFill>
                <a:blip r:embed="rId28"/>
                <a:stretch>
                  <a:fillRect/>
                </a:stretch>
              </p:blipFill>
              <p:spPr>
                <a:xfrm>
                  <a:off x="11086462" y="84796"/>
                  <a:ext cx="154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F057908C-3BE3-1B8E-25C0-3B932DBE8EE4}"/>
                    </a:ext>
                  </a:extLst>
                </p14:cNvPr>
                <p14:cNvContentPartPr/>
                <p14:nvPr/>
              </p14:nvContentPartPr>
              <p14:xfrm>
                <a:off x="11275462" y="181276"/>
                <a:ext cx="173520" cy="226800"/>
              </p14:xfrm>
            </p:contentPart>
          </mc:Choice>
          <mc:Fallback xmlns="">
            <p:pic>
              <p:nvPicPr>
                <p:cNvPr id="19" name="Freihand 18">
                  <a:extLst>
                    <a:ext uri="{FF2B5EF4-FFF2-40B4-BE49-F238E27FC236}">
                      <a16:creationId xmlns:a16="http://schemas.microsoft.com/office/drawing/2014/main" id="{F057908C-3BE3-1B8E-25C0-3B932DBE8EE4}"/>
                    </a:ext>
                  </a:extLst>
                </p:cNvPr>
                <p:cNvPicPr/>
                <p:nvPr/>
              </p:nvPicPr>
              <p:blipFill>
                <a:blip r:embed="rId30"/>
                <a:stretch>
                  <a:fillRect/>
                </a:stretch>
              </p:blipFill>
              <p:spPr>
                <a:xfrm>
                  <a:off x="11266822" y="172636"/>
                  <a:ext cx="1911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2715D1D-C46C-0226-375D-4ED275B79656}"/>
                    </a:ext>
                  </a:extLst>
                </p14:cNvPr>
                <p14:cNvContentPartPr/>
                <p14:nvPr/>
              </p14:nvContentPartPr>
              <p14:xfrm>
                <a:off x="11484982" y="145996"/>
                <a:ext cx="131040" cy="102960"/>
              </p14:xfrm>
            </p:contentPart>
          </mc:Choice>
          <mc:Fallback xmlns="">
            <p:pic>
              <p:nvPicPr>
                <p:cNvPr id="20" name="Freihand 19">
                  <a:extLst>
                    <a:ext uri="{FF2B5EF4-FFF2-40B4-BE49-F238E27FC236}">
                      <a16:creationId xmlns:a16="http://schemas.microsoft.com/office/drawing/2014/main" id="{C2715D1D-C46C-0226-375D-4ED275B79656}"/>
                    </a:ext>
                  </a:extLst>
                </p:cNvPr>
                <p:cNvPicPr/>
                <p:nvPr/>
              </p:nvPicPr>
              <p:blipFill>
                <a:blip r:embed="rId32"/>
                <a:stretch>
                  <a:fillRect/>
                </a:stretch>
              </p:blipFill>
              <p:spPr>
                <a:xfrm>
                  <a:off x="11476342" y="137356"/>
                  <a:ext cx="148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305DCCAA-870B-18F7-3574-36770ACEF40C}"/>
                    </a:ext>
                  </a:extLst>
                </p14:cNvPr>
                <p14:cNvContentPartPr/>
                <p14:nvPr/>
              </p14:nvContentPartPr>
              <p14:xfrm>
                <a:off x="11631862" y="98836"/>
                <a:ext cx="16920" cy="23400"/>
              </p14:xfrm>
            </p:contentPart>
          </mc:Choice>
          <mc:Fallback xmlns="">
            <p:pic>
              <p:nvPicPr>
                <p:cNvPr id="21" name="Freihand 20">
                  <a:extLst>
                    <a:ext uri="{FF2B5EF4-FFF2-40B4-BE49-F238E27FC236}">
                      <a16:creationId xmlns:a16="http://schemas.microsoft.com/office/drawing/2014/main" id="{305DCCAA-870B-18F7-3574-36770ACEF40C}"/>
                    </a:ext>
                  </a:extLst>
                </p:cNvPr>
                <p:cNvPicPr/>
                <p:nvPr/>
              </p:nvPicPr>
              <p:blipFill>
                <a:blip r:embed="rId34"/>
                <a:stretch>
                  <a:fillRect/>
                </a:stretch>
              </p:blipFill>
              <p:spPr>
                <a:xfrm>
                  <a:off x="11622862" y="90196"/>
                  <a:ext cx="34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68173FE3-6386-B51B-6B07-763C30769CA6}"/>
                    </a:ext>
                  </a:extLst>
                </p14:cNvPr>
                <p14:cNvContentPartPr/>
                <p14:nvPr/>
              </p14:nvContentPartPr>
              <p14:xfrm>
                <a:off x="11659582" y="45196"/>
                <a:ext cx="195120" cy="180360"/>
              </p14:xfrm>
            </p:contentPart>
          </mc:Choice>
          <mc:Fallback xmlns="">
            <p:pic>
              <p:nvPicPr>
                <p:cNvPr id="22" name="Freihand 21">
                  <a:extLst>
                    <a:ext uri="{FF2B5EF4-FFF2-40B4-BE49-F238E27FC236}">
                      <a16:creationId xmlns:a16="http://schemas.microsoft.com/office/drawing/2014/main" id="{68173FE3-6386-B51B-6B07-763C30769CA6}"/>
                    </a:ext>
                  </a:extLst>
                </p:cNvPr>
                <p:cNvPicPr/>
                <p:nvPr/>
              </p:nvPicPr>
              <p:blipFill>
                <a:blip r:embed="rId36"/>
                <a:stretch>
                  <a:fillRect/>
                </a:stretch>
              </p:blipFill>
              <p:spPr>
                <a:xfrm>
                  <a:off x="11650582" y="36556"/>
                  <a:ext cx="212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3ABFDEFB-551E-1680-FFFE-AC5FB7B6E120}"/>
                    </a:ext>
                  </a:extLst>
                </p14:cNvPr>
                <p14:cNvContentPartPr/>
                <p14:nvPr/>
              </p14:nvContentPartPr>
              <p14:xfrm>
                <a:off x="11810062" y="122596"/>
                <a:ext cx="154080" cy="127080"/>
              </p14:xfrm>
            </p:contentPart>
          </mc:Choice>
          <mc:Fallback xmlns="">
            <p:pic>
              <p:nvPicPr>
                <p:cNvPr id="23" name="Freihand 22">
                  <a:extLst>
                    <a:ext uri="{FF2B5EF4-FFF2-40B4-BE49-F238E27FC236}">
                      <a16:creationId xmlns:a16="http://schemas.microsoft.com/office/drawing/2014/main" id="{3ABFDEFB-551E-1680-FFFE-AC5FB7B6E120}"/>
                    </a:ext>
                  </a:extLst>
                </p:cNvPr>
                <p:cNvPicPr/>
                <p:nvPr/>
              </p:nvPicPr>
              <p:blipFill>
                <a:blip r:embed="rId38"/>
                <a:stretch>
                  <a:fillRect/>
                </a:stretch>
              </p:blipFill>
              <p:spPr>
                <a:xfrm>
                  <a:off x="11801062" y="113596"/>
                  <a:ext cx="171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56428A11-6713-BE0A-FBCD-539C209B9096}"/>
                    </a:ext>
                  </a:extLst>
                </p14:cNvPr>
                <p14:cNvContentPartPr/>
                <p14:nvPr/>
              </p14:nvContentPartPr>
              <p14:xfrm>
                <a:off x="11995462" y="199996"/>
                <a:ext cx="91080" cy="15840"/>
              </p14:xfrm>
            </p:contentPart>
          </mc:Choice>
          <mc:Fallback xmlns="">
            <p:pic>
              <p:nvPicPr>
                <p:cNvPr id="24" name="Freihand 23">
                  <a:extLst>
                    <a:ext uri="{FF2B5EF4-FFF2-40B4-BE49-F238E27FC236}">
                      <a16:creationId xmlns:a16="http://schemas.microsoft.com/office/drawing/2014/main" id="{56428A11-6713-BE0A-FBCD-539C209B9096}"/>
                    </a:ext>
                  </a:extLst>
                </p:cNvPr>
                <p:cNvPicPr/>
                <p:nvPr/>
              </p:nvPicPr>
              <p:blipFill>
                <a:blip r:embed="rId40"/>
                <a:stretch>
                  <a:fillRect/>
                </a:stretch>
              </p:blipFill>
              <p:spPr>
                <a:xfrm>
                  <a:off x="11986822" y="191356"/>
                  <a:ext cx="108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605F87D9-A7C0-E99F-4820-034587C0A445}"/>
                    </a:ext>
                  </a:extLst>
                </p14:cNvPr>
                <p14:cNvContentPartPr/>
                <p14:nvPr/>
              </p14:nvContentPartPr>
              <p14:xfrm>
                <a:off x="8039782" y="495556"/>
                <a:ext cx="453960" cy="234000"/>
              </p14:xfrm>
            </p:contentPart>
          </mc:Choice>
          <mc:Fallback xmlns="">
            <p:pic>
              <p:nvPicPr>
                <p:cNvPr id="25" name="Freihand 24">
                  <a:extLst>
                    <a:ext uri="{FF2B5EF4-FFF2-40B4-BE49-F238E27FC236}">
                      <a16:creationId xmlns:a16="http://schemas.microsoft.com/office/drawing/2014/main" id="{605F87D9-A7C0-E99F-4820-034587C0A445}"/>
                    </a:ext>
                  </a:extLst>
                </p:cNvPr>
                <p:cNvPicPr/>
                <p:nvPr/>
              </p:nvPicPr>
              <p:blipFill>
                <a:blip r:embed="rId42"/>
                <a:stretch>
                  <a:fillRect/>
                </a:stretch>
              </p:blipFill>
              <p:spPr>
                <a:xfrm>
                  <a:off x="8030782" y="486916"/>
                  <a:ext cx="471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82775AE-C867-1659-B0BD-1CCAE24643FB}"/>
                    </a:ext>
                  </a:extLst>
                </p14:cNvPr>
                <p14:cNvContentPartPr/>
                <p14:nvPr/>
              </p14:nvContentPartPr>
              <p14:xfrm>
                <a:off x="8452702" y="616156"/>
                <a:ext cx="41760" cy="28800"/>
              </p14:xfrm>
            </p:contentPart>
          </mc:Choice>
          <mc:Fallback xmlns="">
            <p:pic>
              <p:nvPicPr>
                <p:cNvPr id="26" name="Freihand 25">
                  <a:extLst>
                    <a:ext uri="{FF2B5EF4-FFF2-40B4-BE49-F238E27FC236}">
                      <a16:creationId xmlns:a16="http://schemas.microsoft.com/office/drawing/2014/main" id="{082775AE-C867-1659-B0BD-1CCAE24643FB}"/>
                    </a:ext>
                  </a:extLst>
                </p:cNvPr>
                <p:cNvPicPr/>
                <p:nvPr/>
              </p:nvPicPr>
              <p:blipFill>
                <a:blip r:embed="rId44"/>
                <a:stretch>
                  <a:fillRect/>
                </a:stretch>
              </p:blipFill>
              <p:spPr>
                <a:xfrm>
                  <a:off x="8444062" y="607156"/>
                  <a:ext cx="59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942CC08-7C94-A532-CE78-7B0212CCFDEE}"/>
                    </a:ext>
                  </a:extLst>
                </p14:cNvPr>
                <p14:cNvContentPartPr/>
                <p14:nvPr/>
              </p14:nvContentPartPr>
              <p14:xfrm>
                <a:off x="8539462" y="473596"/>
                <a:ext cx="241920" cy="166680"/>
              </p14:xfrm>
            </p:contentPart>
          </mc:Choice>
          <mc:Fallback xmlns="">
            <p:pic>
              <p:nvPicPr>
                <p:cNvPr id="27" name="Freihand 26">
                  <a:extLst>
                    <a:ext uri="{FF2B5EF4-FFF2-40B4-BE49-F238E27FC236}">
                      <a16:creationId xmlns:a16="http://schemas.microsoft.com/office/drawing/2014/main" id="{E942CC08-7C94-A532-CE78-7B0212CCFDEE}"/>
                    </a:ext>
                  </a:extLst>
                </p:cNvPr>
                <p:cNvPicPr/>
                <p:nvPr/>
              </p:nvPicPr>
              <p:blipFill>
                <a:blip r:embed="rId46"/>
                <a:stretch>
                  <a:fillRect/>
                </a:stretch>
              </p:blipFill>
              <p:spPr>
                <a:xfrm>
                  <a:off x="8530822" y="464596"/>
                  <a:ext cx="259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A52E2869-0365-6D82-EF63-CAF7DB0F40B2}"/>
                    </a:ext>
                  </a:extLst>
                </p14:cNvPr>
                <p14:cNvContentPartPr/>
                <p14:nvPr/>
              </p14:nvContentPartPr>
              <p14:xfrm>
                <a:off x="8963182" y="454876"/>
                <a:ext cx="80280" cy="204840"/>
              </p14:xfrm>
            </p:contentPart>
          </mc:Choice>
          <mc:Fallback xmlns="">
            <p:pic>
              <p:nvPicPr>
                <p:cNvPr id="28" name="Freihand 27">
                  <a:extLst>
                    <a:ext uri="{FF2B5EF4-FFF2-40B4-BE49-F238E27FC236}">
                      <a16:creationId xmlns:a16="http://schemas.microsoft.com/office/drawing/2014/main" id="{A52E2869-0365-6D82-EF63-CAF7DB0F40B2}"/>
                    </a:ext>
                  </a:extLst>
                </p:cNvPr>
                <p:cNvPicPr/>
                <p:nvPr/>
              </p:nvPicPr>
              <p:blipFill>
                <a:blip r:embed="rId48"/>
                <a:stretch>
                  <a:fillRect/>
                </a:stretch>
              </p:blipFill>
              <p:spPr>
                <a:xfrm>
                  <a:off x="8954182" y="446236"/>
                  <a:ext cx="97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36B39981-D8E6-0E6B-D274-28C95009DDE2}"/>
                    </a:ext>
                  </a:extLst>
                </p14:cNvPr>
                <p14:cNvContentPartPr/>
                <p14:nvPr/>
              </p14:nvContentPartPr>
              <p14:xfrm>
                <a:off x="9150022" y="431116"/>
                <a:ext cx="97920" cy="205560"/>
              </p14:xfrm>
            </p:contentPart>
          </mc:Choice>
          <mc:Fallback xmlns="">
            <p:pic>
              <p:nvPicPr>
                <p:cNvPr id="29" name="Freihand 28">
                  <a:extLst>
                    <a:ext uri="{FF2B5EF4-FFF2-40B4-BE49-F238E27FC236}">
                      <a16:creationId xmlns:a16="http://schemas.microsoft.com/office/drawing/2014/main" id="{36B39981-D8E6-0E6B-D274-28C95009DDE2}"/>
                    </a:ext>
                  </a:extLst>
                </p:cNvPr>
                <p:cNvPicPr/>
                <p:nvPr/>
              </p:nvPicPr>
              <p:blipFill>
                <a:blip r:embed="rId50"/>
                <a:stretch>
                  <a:fillRect/>
                </a:stretch>
              </p:blipFill>
              <p:spPr>
                <a:xfrm>
                  <a:off x="9141022" y="422116"/>
                  <a:ext cx="115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6FEF8FE1-2651-66DE-C36C-5994C4561A9B}"/>
                    </a:ext>
                  </a:extLst>
                </p14:cNvPr>
                <p14:cNvContentPartPr/>
                <p14:nvPr/>
              </p14:nvContentPartPr>
              <p14:xfrm>
                <a:off x="9241102" y="542716"/>
                <a:ext cx="33480" cy="114480"/>
              </p14:xfrm>
            </p:contentPart>
          </mc:Choice>
          <mc:Fallback xmlns="">
            <p:pic>
              <p:nvPicPr>
                <p:cNvPr id="30" name="Freihand 29">
                  <a:extLst>
                    <a:ext uri="{FF2B5EF4-FFF2-40B4-BE49-F238E27FC236}">
                      <a16:creationId xmlns:a16="http://schemas.microsoft.com/office/drawing/2014/main" id="{6FEF8FE1-2651-66DE-C36C-5994C4561A9B}"/>
                    </a:ext>
                  </a:extLst>
                </p:cNvPr>
                <p:cNvPicPr/>
                <p:nvPr/>
              </p:nvPicPr>
              <p:blipFill>
                <a:blip r:embed="rId52"/>
                <a:stretch>
                  <a:fillRect/>
                </a:stretch>
              </p:blipFill>
              <p:spPr>
                <a:xfrm>
                  <a:off x="9232462" y="534076"/>
                  <a:ext cx="51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3E0FD485-851C-7DBD-17CB-BDF942F310D0}"/>
                    </a:ext>
                  </a:extLst>
                </p14:cNvPr>
                <p14:cNvContentPartPr/>
                <p14:nvPr/>
              </p14:nvContentPartPr>
              <p14:xfrm>
                <a:off x="9299782" y="559276"/>
                <a:ext cx="52560" cy="81360"/>
              </p14:xfrm>
            </p:contentPart>
          </mc:Choice>
          <mc:Fallback xmlns="">
            <p:pic>
              <p:nvPicPr>
                <p:cNvPr id="31" name="Freihand 30">
                  <a:extLst>
                    <a:ext uri="{FF2B5EF4-FFF2-40B4-BE49-F238E27FC236}">
                      <a16:creationId xmlns:a16="http://schemas.microsoft.com/office/drawing/2014/main" id="{3E0FD485-851C-7DBD-17CB-BDF942F310D0}"/>
                    </a:ext>
                  </a:extLst>
                </p:cNvPr>
                <p:cNvPicPr/>
                <p:nvPr/>
              </p:nvPicPr>
              <p:blipFill>
                <a:blip r:embed="rId54"/>
                <a:stretch>
                  <a:fillRect/>
                </a:stretch>
              </p:blipFill>
              <p:spPr>
                <a:xfrm>
                  <a:off x="9291142" y="550636"/>
                  <a:ext cx="70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6E9ADD89-18B5-A031-7139-DB551D1AFD22}"/>
                    </a:ext>
                  </a:extLst>
                </p14:cNvPr>
                <p14:cNvContentPartPr/>
                <p14:nvPr/>
              </p14:nvContentPartPr>
              <p14:xfrm>
                <a:off x="9396262" y="495916"/>
                <a:ext cx="243000" cy="125640"/>
              </p14:xfrm>
            </p:contentPart>
          </mc:Choice>
          <mc:Fallback xmlns="">
            <p:pic>
              <p:nvPicPr>
                <p:cNvPr id="32" name="Freihand 31">
                  <a:extLst>
                    <a:ext uri="{FF2B5EF4-FFF2-40B4-BE49-F238E27FC236}">
                      <a16:creationId xmlns:a16="http://schemas.microsoft.com/office/drawing/2014/main" id="{6E9ADD89-18B5-A031-7139-DB551D1AFD22}"/>
                    </a:ext>
                  </a:extLst>
                </p:cNvPr>
                <p:cNvPicPr/>
                <p:nvPr/>
              </p:nvPicPr>
              <p:blipFill>
                <a:blip r:embed="rId56"/>
                <a:stretch>
                  <a:fillRect/>
                </a:stretch>
              </p:blipFill>
              <p:spPr>
                <a:xfrm>
                  <a:off x="9387622" y="486916"/>
                  <a:ext cx="260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6FA6F45F-02BF-53E0-19E3-515BCCC966C4}"/>
                    </a:ext>
                  </a:extLst>
                </p14:cNvPr>
                <p14:cNvContentPartPr/>
                <p14:nvPr/>
              </p14:nvContentPartPr>
              <p14:xfrm>
                <a:off x="9663742" y="518596"/>
                <a:ext cx="142200" cy="122760"/>
              </p14:xfrm>
            </p:contentPart>
          </mc:Choice>
          <mc:Fallback xmlns="">
            <p:pic>
              <p:nvPicPr>
                <p:cNvPr id="33" name="Freihand 32">
                  <a:extLst>
                    <a:ext uri="{FF2B5EF4-FFF2-40B4-BE49-F238E27FC236}">
                      <a16:creationId xmlns:a16="http://schemas.microsoft.com/office/drawing/2014/main" id="{6FA6F45F-02BF-53E0-19E3-515BCCC966C4}"/>
                    </a:ext>
                  </a:extLst>
                </p:cNvPr>
                <p:cNvPicPr/>
                <p:nvPr/>
              </p:nvPicPr>
              <p:blipFill>
                <a:blip r:embed="rId58"/>
                <a:stretch>
                  <a:fillRect/>
                </a:stretch>
              </p:blipFill>
              <p:spPr>
                <a:xfrm>
                  <a:off x="9655102" y="509596"/>
                  <a:ext cx="159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51E15B2A-7893-A7E2-3573-036C04D93A28}"/>
                    </a:ext>
                  </a:extLst>
                </p14:cNvPr>
                <p14:cNvContentPartPr/>
                <p14:nvPr/>
              </p14:nvContentPartPr>
              <p14:xfrm>
                <a:off x="9685342" y="566836"/>
                <a:ext cx="99360" cy="31680"/>
              </p14:xfrm>
            </p:contentPart>
          </mc:Choice>
          <mc:Fallback xmlns="">
            <p:pic>
              <p:nvPicPr>
                <p:cNvPr id="34" name="Freihand 33">
                  <a:extLst>
                    <a:ext uri="{FF2B5EF4-FFF2-40B4-BE49-F238E27FC236}">
                      <a16:creationId xmlns:a16="http://schemas.microsoft.com/office/drawing/2014/main" id="{51E15B2A-7893-A7E2-3573-036C04D93A28}"/>
                    </a:ext>
                  </a:extLst>
                </p:cNvPr>
                <p:cNvPicPr/>
                <p:nvPr/>
              </p:nvPicPr>
              <p:blipFill>
                <a:blip r:embed="rId60"/>
                <a:stretch>
                  <a:fillRect/>
                </a:stretch>
              </p:blipFill>
              <p:spPr>
                <a:xfrm>
                  <a:off x="9676702" y="558196"/>
                  <a:ext cx="117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1B9328D1-93AC-ABF8-5F16-A14FEDC5B977}"/>
                    </a:ext>
                  </a:extLst>
                </p14:cNvPr>
                <p14:cNvContentPartPr/>
                <p14:nvPr/>
              </p14:nvContentPartPr>
              <p14:xfrm>
                <a:off x="9826462" y="526156"/>
                <a:ext cx="254520" cy="84960"/>
              </p14:xfrm>
            </p:contentPart>
          </mc:Choice>
          <mc:Fallback xmlns="">
            <p:pic>
              <p:nvPicPr>
                <p:cNvPr id="35" name="Freihand 34">
                  <a:extLst>
                    <a:ext uri="{FF2B5EF4-FFF2-40B4-BE49-F238E27FC236}">
                      <a16:creationId xmlns:a16="http://schemas.microsoft.com/office/drawing/2014/main" id="{1B9328D1-93AC-ABF8-5F16-A14FEDC5B977}"/>
                    </a:ext>
                  </a:extLst>
                </p:cNvPr>
                <p:cNvPicPr/>
                <p:nvPr/>
              </p:nvPicPr>
              <p:blipFill>
                <a:blip r:embed="rId62"/>
                <a:stretch>
                  <a:fillRect/>
                </a:stretch>
              </p:blipFill>
              <p:spPr>
                <a:xfrm>
                  <a:off x="9817822" y="517156"/>
                  <a:ext cx="272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11C5F72E-E8D7-8730-D8C6-C7B11835B693}"/>
                    </a:ext>
                  </a:extLst>
                </p14:cNvPr>
                <p14:cNvContentPartPr/>
                <p14:nvPr/>
              </p14:nvContentPartPr>
              <p14:xfrm>
                <a:off x="10111582" y="424996"/>
                <a:ext cx="146880" cy="192600"/>
              </p14:xfrm>
            </p:contentPart>
          </mc:Choice>
          <mc:Fallback xmlns="">
            <p:pic>
              <p:nvPicPr>
                <p:cNvPr id="36" name="Freihand 35">
                  <a:extLst>
                    <a:ext uri="{FF2B5EF4-FFF2-40B4-BE49-F238E27FC236}">
                      <a16:creationId xmlns:a16="http://schemas.microsoft.com/office/drawing/2014/main" id="{11C5F72E-E8D7-8730-D8C6-C7B11835B693}"/>
                    </a:ext>
                  </a:extLst>
                </p:cNvPr>
                <p:cNvPicPr/>
                <p:nvPr/>
              </p:nvPicPr>
              <p:blipFill>
                <a:blip r:embed="rId64"/>
                <a:stretch>
                  <a:fillRect/>
                </a:stretch>
              </p:blipFill>
              <p:spPr>
                <a:xfrm>
                  <a:off x="10102582" y="416356"/>
                  <a:ext cx="1645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4FF36CF9-FE23-EFB3-6148-32A0FA2CE7DE}"/>
                    </a:ext>
                  </a:extLst>
                </p14:cNvPr>
                <p14:cNvContentPartPr/>
                <p14:nvPr/>
              </p14:nvContentPartPr>
              <p14:xfrm>
                <a:off x="10271422" y="509956"/>
                <a:ext cx="129960" cy="97920"/>
              </p14:xfrm>
            </p:contentPart>
          </mc:Choice>
          <mc:Fallback xmlns="">
            <p:pic>
              <p:nvPicPr>
                <p:cNvPr id="37" name="Freihand 36">
                  <a:extLst>
                    <a:ext uri="{FF2B5EF4-FFF2-40B4-BE49-F238E27FC236}">
                      <a16:creationId xmlns:a16="http://schemas.microsoft.com/office/drawing/2014/main" id="{4FF36CF9-FE23-EFB3-6148-32A0FA2CE7DE}"/>
                    </a:ext>
                  </a:extLst>
                </p:cNvPr>
                <p:cNvPicPr/>
                <p:nvPr/>
              </p:nvPicPr>
              <p:blipFill>
                <a:blip r:embed="rId66"/>
                <a:stretch>
                  <a:fillRect/>
                </a:stretch>
              </p:blipFill>
              <p:spPr>
                <a:xfrm>
                  <a:off x="10262782" y="500956"/>
                  <a:ext cx="147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D87360FA-4A8B-5F96-01CE-71904B16D657}"/>
                    </a:ext>
                  </a:extLst>
                </p14:cNvPr>
                <p14:cNvContentPartPr/>
                <p14:nvPr/>
              </p14:nvContentPartPr>
              <p14:xfrm>
                <a:off x="10453222" y="506716"/>
                <a:ext cx="100080" cy="108720"/>
              </p14:xfrm>
            </p:contentPart>
          </mc:Choice>
          <mc:Fallback xmlns="">
            <p:pic>
              <p:nvPicPr>
                <p:cNvPr id="38" name="Freihand 37">
                  <a:extLst>
                    <a:ext uri="{FF2B5EF4-FFF2-40B4-BE49-F238E27FC236}">
                      <a16:creationId xmlns:a16="http://schemas.microsoft.com/office/drawing/2014/main" id="{D87360FA-4A8B-5F96-01CE-71904B16D657}"/>
                    </a:ext>
                  </a:extLst>
                </p:cNvPr>
                <p:cNvPicPr/>
                <p:nvPr/>
              </p:nvPicPr>
              <p:blipFill>
                <a:blip r:embed="rId68"/>
                <a:stretch>
                  <a:fillRect/>
                </a:stretch>
              </p:blipFill>
              <p:spPr>
                <a:xfrm>
                  <a:off x="10444582" y="497716"/>
                  <a:ext cx="117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444AF362-BC30-CD1B-F5DE-4BC1B2955CB4}"/>
                    </a:ext>
                  </a:extLst>
                </p14:cNvPr>
                <p14:cNvContentPartPr/>
                <p14:nvPr/>
              </p14:nvContentPartPr>
              <p14:xfrm>
                <a:off x="10705942" y="446236"/>
                <a:ext cx="104760" cy="113040"/>
              </p14:xfrm>
            </p:contentPart>
          </mc:Choice>
          <mc:Fallback xmlns="">
            <p:pic>
              <p:nvPicPr>
                <p:cNvPr id="39" name="Freihand 38">
                  <a:extLst>
                    <a:ext uri="{FF2B5EF4-FFF2-40B4-BE49-F238E27FC236}">
                      <a16:creationId xmlns:a16="http://schemas.microsoft.com/office/drawing/2014/main" id="{444AF362-BC30-CD1B-F5DE-4BC1B2955CB4}"/>
                    </a:ext>
                  </a:extLst>
                </p:cNvPr>
                <p:cNvPicPr/>
                <p:nvPr/>
              </p:nvPicPr>
              <p:blipFill>
                <a:blip r:embed="rId70"/>
                <a:stretch>
                  <a:fillRect/>
                </a:stretch>
              </p:blipFill>
              <p:spPr>
                <a:xfrm>
                  <a:off x="10697302" y="437596"/>
                  <a:ext cx="122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6704A0ED-2723-D0C5-0D5D-5CA2E5DD4960}"/>
                    </a:ext>
                  </a:extLst>
                </p14:cNvPr>
                <p14:cNvContentPartPr/>
                <p14:nvPr/>
              </p14:nvContentPartPr>
              <p14:xfrm>
                <a:off x="10760662" y="511036"/>
                <a:ext cx="233280" cy="61920"/>
              </p14:xfrm>
            </p:contentPart>
          </mc:Choice>
          <mc:Fallback xmlns="">
            <p:pic>
              <p:nvPicPr>
                <p:cNvPr id="40" name="Freihand 39">
                  <a:extLst>
                    <a:ext uri="{FF2B5EF4-FFF2-40B4-BE49-F238E27FC236}">
                      <a16:creationId xmlns:a16="http://schemas.microsoft.com/office/drawing/2014/main" id="{6704A0ED-2723-D0C5-0D5D-5CA2E5DD4960}"/>
                    </a:ext>
                  </a:extLst>
                </p:cNvPr>
                <p:cNvPicPr/>
                <p:nvPr/>
              </p:nvPicPr>
              <p:blipFill>
                <a:blip r:embed="rId72"/>
                <a:stretch>
                  <a:fillRect/>
                </a:stretch>
              </p:blipFill>
              <p:spPr>
                <a:xfrm>
                  <a:off x="10752022" y="502396"/>
                  <a:ext cx="250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41330446-E76B-966B-47CE-3BA8D570F0CB}"/>
                    </a:ext>
                  </a:extLst>
                </p14:cNvPr>
                <p14:cNvContentPartPr/>
                <p14:nvPr/>
              </p14:nvContentPartPr>
              <p14:xfrm>
                <a:off x="11015542" y="486556"/>
                <a:ext cx="77400" cy="87480"/>
              </p14:xfrm>
            </p:contentPart>
          </mc:Choice>
          <mc:Fallback xmlns="">
            <p:pic>
              <p:nvPicPr>
                <p:cNvPr id="41" name="Freihand 40">
                  <a:extLst>
                    <a:ext uri="{FF2B5EF4-FFF2-40B4-BE49-F238E27FC236}">
                      <a16:creationId xmlns:a16="http://schemas.microsoft.com/office/drawing/2014/main" id="{41330446-E76B-966B-47CE-3BA8D570F0CB}"/>
                    </a:ext>
                  </a:extLst>
                </p:cNvPr>
                <p:cNvPicPr/>
                <p:nvPr/>
              </p:nvPicPr>
              <p:blipFill>
                <a:blip r:embed="rId74"/>
                <a:stretch>
                  <a:fillRect/>
                </a:stretch>
              </p:blipFill>
              <p:spPr>
                <a:xfrm>
                  <a:off x="11006542" y="477556"/>
                  <a:ext cx="95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F2E8C694-2ECF-E13A-0B95-FC825DF14AA8}"/>
                    </a:ext>
                  </a:extLst>
                </p14:cNvPr>
                <p14:cNvContentPartPr/>
                <p14:nvPr/>
              </p14:nvContentPartPr>
              <p14:xfrm>
                <a:off x="11122102" y="490156"/>
                <a:ext cx="356040" cy="59400"/>
              </p14:xfrm>
            </p:contentPart>
          </mc:Choice>
          <mc:Fallback xmlns="">
            <p:pic>
              <p:nvPicPr>
                <p:cNvPr id="42" name="Freihand 41">
                  <a:extLst>
                    <a:ext uri="{FF2B5EF4-FFF2-40B4-BE49-F238E27FC236}">
                      <a16:creationId xmlns:a16="http://schemas.microsoft.com/office/drawing/2014/main" id="{F2E8C694-2ECF-E13A-0B95-FC825DF14AA8}"/>
                    </a:ext>
                  </a:extLst>
                </p:cNvPr>
                <p:cNvPicPr/>
                <p:nvPr/>
              </p:nvPicPr>
              <p:blipFill>
                <a:blip r:embed="rId76"/>
                <a:stretch>
                  <a:fillRect/>
                </a:stretch>
              </p:blipFill>
              <p:spPr>
                <a:xfrm>
                  <a:off x="11113462" y="481156"/>
                  <a:ext cx="373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5DB71C8D-2731-61F8-1B76-1DCC23D267E0}"/>
                    </a:ext>
                  </a:extLst>
                </p14:cNvPr>
                <p14:cNvContentPartPr/>
                <p14:nvPr/>
              </p14:nvContentPartPr>
              <p14:xfrm>
                <a:off x="11489662" y="394396"/>
                <a:ext cx="331560" cy="158400"/>
              </p14:xfrm>
            </p:contentPart>
          </mc:Choice>
          <mc:Fallback xmlns="">
            <p:pic>
              <p:nvPicPr>
                <p:cNvPr id="43" name="Freihand 42">
                  <a:extLst>
                    <a:ext uri="{FF2B5EF4-FFF2-40B4-BE49-F238E27FC236}">
                      <a16:creationId xmlns:a16="http://schemas.microsoft.com/office/drawing/2014/main" id="{5DB71C8D-2731-61F8-1B76-1DCC23D267E0}"/>
                    </a:ext>
                  </a:extLst>
                </p:cNvPr>
                <p:cNvPicPr/>
                <p:nvPr/>
              </p:nvPicPr>
              <p:blipFill>
                <a:blip r:embed="rId78"/>
                <a:stretch>
                  <a:fillRect/>
                </a:stretch>
              </p:blipFill>
              <p:spPr>
                <a:xfrm>
                  <a:off x="11481022" y="385396"/>
                  <a:ext cx="349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63D7FB1D-5751-BE97-816D-30EC4B1FFF74}"/>
                    </a:ext>
                  </a:extLst>
                </p14:cNvPr>
                <p14:cNvContentPartPr/>
                <p14:nvPr/>
              </p14:nvContentPartPr>
              <p14:xfrm>
                <a:off x="11855782" y="451996"/>
                <a:ext cx="174960" cy="127440"/>
              </p14:xfrm>
            </p:contentPart>
          </mc:Choice>
          <mc:Fallback xmlns="">
            <p:pic>
              <p:nvPicPr>
                <p:cNvPr id="44" name="Freihand 43">
                  <a:extLst>
                    <a:ext uri="{FF2B5EF4-FFF2-40B4-BE49-F238E27FC236}">
                      <a16:creationId xmlns:a16="http://schemas.microsoft.com/office/drawing/2014/main" id="{63D7FB1D-5751-BE97-816D-30EC4B1FFF74}"/>
                    </a:ext>
                  </a:extLst>
                </p:cNvPr>
                <p:cNvPicPr/>
                <p:nvPr/>
              </p:nvPicPr>
              <p:blipFill>
                <a:blip r:embed="rId80"/>
                <a:stretch>
                  <a:fillRect/>
                </a:stretch>
              </p:blipFill>
              <p:spPr>
                <a:xfrm>
                  <a:off x="11847142" y="442996"/>
                  <a:ext cx="192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1BEF97B5-4813-A6A5-6944-E4BA01CF7B55}"/>
                    </a:ext>
                  </a:extLst>
                </p14:cNvPr>
                <p14:cNvContentPartPr/>
                <p14:nvPr/>
              </p14:nvContentPartPr>
              <p14:xfrm>
                <a:off x="12021382" y="405916"/>
                <a:ext cx="120600" cy="122040"/>
              </p14:xfrm>
            </p:contentPart>
          </mc:Choice>
          <mc:Fallback xmlns="">
            <p:pic>
              <p:nvPicPr>
                <p:cNvPr id="45" name="Freihand 44">
                  <a:extLst>
                    <a:ext uri="{FF2B5EF4-FFF2-40B4-BE49-F238E27FC236}">
                      <a16:creationId xmlns:a16="http://schemas.microsoft.com/office/drawing/2014/main" id="{1BEF97B5-4813-A6A5-6944-E4BA01CF7B55}"/>
                    </a:ext>
                  </a:extLst>
                </p:cNvPr>
                <p:cNvPicPr/>
                <p:nvPr/>
              </p:nvPicPr>
              <p:blipFill>
                <a:blip r:embed="rId82"/>
                <a:stretch>
                  <a:fillRect/>
                </a:stretch>
              </p:blipFill>
              <p:spPr>
                <a:xfrm>
                  <a:off x="12012382" y="397276"/>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816AD492-9381-675C-71C6-0B45BE02D795}"/>
                    </a:ext>
                  </a:extLst>
                </p14:cNvPr>
                <p14:cNvContentPartPr/>
                <p14:nvPr/>
              </p14:nvContentPartPr>
              <p14:xfrm>
                <a:off x="12052702" y="365236"/>
                <a:ext cx="96840" cy="314640"/>
              </p14:xfrm>
            </p:contentPart>
          </mc:Choice>
          <mc:Fallback xmlns="">
            <p:pic>
              <p:nvPicPr>
                <p:cNvPr id="46" name="Freihand 45">
                  <a:extLst>
                    <a:ext uri="{FF2B5EF4-FFF2-40B4-BE49-F238E27FC236}">
                      <a16:creationId xmlns:a16="http://schemas.microsoft.com/office/drawing/2014/main" id="{816AD492-9381-675C-71C6-0B45BE02D795}"/>
                    </a:ext>
                  </a:extLst>
                </p:cNvPr>
                <p:cNvPicPr/>
                <p:nvPr/>
              </p:nvPicPr>
              <p:blipFill>
                <a:blip r:embed="rId84"/>
                <a:stretch>
                  <a:fillRect/>
                </a:stretch>
              </p:blipFill>
              <p:spPr>
                <a:xfrm>
                  <a:off x="12044062" y="356236"/>
                  <a:ext cx="1144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FD2B3102-5FAA-23A5-F2AA-1BC5493378C0}"/>
                    </a:ext>
                  </a:extLst>
                </p14:cNvPr>
                <p14:cNvContentPartPr/>
                <p14:nvPr/>
              </p14:nvContentPartPr>
              <p14:xfrm>
                <a:off x="8009182" y="894796"/>
                <a:ext cx="97920" cy="146880"/>
              </p14:xfrm>
            </p:contentPart>
          </mc:Choice>
          <mc:Fallback xmlns="">
            <p:pic>
              <p:nvPicPr>
                <p:cNvPr id="47" name="Freihand 46">
                  <a:extLst>
                    <a:ext uri="{FF2B5EF4-FFF2-40B4-BE49-F238E27FC236}">
                      <a16:creationId xmlns:a16="http://schemas.microsoft.com/office/drawing/2014/main" id="{FD2B3102-5FAA-23A5-F2AA-1BC5493378C0}"/>
                    </a:ext>
                  </a:extLst>
                </p:cNvPr>
                <p:cNvPicPr/>
                <p:nvPr/>
              </p:nvPicPr>
              <p:blipFill>
                <a:blip r:embed="rId86"/>
                <a:stretch>
                  <a:fillRect/>
                </a:stretch>
              </p:blipFill>
              <p:spPr>
                <a:xfrm>
                  <a:off x="8000182" y="885796"/>
                  <a:ext cx="115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63487692-A298-EC58-215C-2A1A9120C68C}"/>
                    </a:ext>
                  </a:extLst>
                </p14:cNvPr>
                <p14:cNvContentPartPr/>
                <p14:nvPr/>
              </p14:nvContentPartPr>
              <p14:xfrm>
                <a:off x="8145262" y="947356"/>
                <a:ext cx="243000" cy="76680"/>
              </p14:xfrm>
            </p:contentPart>
          </mc:Choice>
          <mc:Fallback xmlns="">
            <p:pic>
              <p:nvPicPr>
                <p:cNvPr id="48" name="Freihand 47">
                  <a:extLst>
                    <a:ext uri="{FF2B5EF4-FFF2-40B4-BE49-F238E27FC236}">
                      <a16:creationId xmlns:a16="http://schemas.microsoft.com/office/drawing/2014/main" id="{63487692-A298-EC58-215C-2A1A9120C68C}"/>
                    </a:ext>
                  </a:extLst>
                </p:cNvPr>
                <p:cNvPicPr/>
                <p:nvPr/>
              </p:nvPicPr>
              <p:blipFill>
                <a:blip r:embed="rId88"/>
                <a:stretch>
                  <a:fillRect/>
                </a:stretch>
              </p:blipFill>
              <p:spPr>
                <a:xfrm>
                  <a:off x="8136262" y="938356"/>
                  <a:ext cx="260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3580688E-5651-F603-F748-08A113E5B379}"/>
                    </a:ext>
                  </a:extLst>
                </p14:cNvPr>
                <p14:cNvContentPartPr/>
                <p14:nvPr/>
              </p14:nvContentPartPr>
              <p14:xfrm>
                <a:off x="8364142" y="873916"/>
                <a:ext cx="33840" cy="30240"/>
              </p14:xfrm>
            </p:contentPart>
          </mc:Choice>
          <mc:Fallback xmlns="">
            <p:pic>
              <p:nvPicPr>
                <p:cNvPr id="49" name="Freihand 48">
                  <a:extLst>
                    <a:ext uri="{FF2B5EF4-FFF2-40B4-BE49-F238E27FC236}">
                      <a16:creationId xmlns:a16="http://schemas.microsoft.com/office/drawing/2014/main" id="{3580688E-5651-F603-F748-08A113E5B379}"/>
                    </a:ext>
                  </a:extLst>
                </p:cNvPr>
                <p:cNvPicPr/>
                <p:nvPr/>
              </p:nvPicPr>
              <p:blipFill>
                <a:blip r:embed="rId90"/>
                <a:stretch>
                  <a:fillRect/>
                </a:stretch>
              </p:blipFill>
              <p:spPr>
                <a:xfrm>
                  <a:off x="8355142" y="865276"/>
                  <a:ext cx="51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15D61ADD-74E6-B84F-FD5C-FCA1ADF13739}"/>
                    </a:ext>
                  </a:extLst>
                </p14:cNvPr>
                <p14:cNvContentPartPr/>
                <p14:nvPr/>
              </p14:nvContentPartPr>
              <p14:xfrm>
                <a:off x="8419942" y="931876"/>
                <a:ext cx="105480" cy="79560"/>
              </p14:xfrm>
            </p:contentPart>
          </mc:Choice>
          <mc:Fallback xmlns="">
            <p:pic>
              <p:nvPicPr>
                <p:cNvPr id="50" name="Freihand 49">
                  <a:extLst>
                    <a:ext uri="{FF2B5EF4-FFF2-40B4-BE49-F238E27FC236}">
                      <a16:creationId xmlns:a16="http://schemas.microsoft.com/office/drawing/2014/main" id="{15D61ADD-74E6-B84F-FD5C-FCA1ADF13739}"/>
                    </a:ext>
                  </a:extLst>
                </p:cNvPr>
                <p:cNvPicPr/>
                <p:nvPr/>
              </p:nvPicPr>
              <p:blipFill>
                <a:blip r:embed="rId92"/>
                <a:stretch>
                  <a:fillRect/>
                </a:stretch>
              </p:blipFill>
              <p:spPr>
                <a:xfrm>
                  <a:off x="8411302" y="922876"/>
                  <a:ext cx="123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8AAFF667-0167-A6E5-5347-3971D1A67C35}"/>
                    </a:ext>
                  </a:extLst>
                </p14:cNvPr>
                <p14:cNvContentPartPr/>
                <p14:nvPr/>
              </p14:nvContentPartPr>
              <p14:xfrm>
                <a:off x="8630542" y="945556"/>
                <a:ext cx="119520" cy="89280"/>
              </p14:xfrm>
            </p:contentPart>
          </mc:Choice>
          <mc:Fallback xmlns="">
            <p:pic>
              <p:nvPicPr>
                <p:cNvPr id="51" name="Freihand 50">
                  <a:extLst>
                    <a:ext uri="{FF2B5EF4-FFF2-40B4-BE49-F238E27FC236}">
                      <a16:creationId xmlns:a16="http://schemas.microsoft.com/office/drawing/2014/main" id="{8AAFF667-0167-A6E5-5347-3971D1A67C35}"/>
                    </a:ext>
                  </a:extLst>
                </p:cNvPr>
                <p:cNvPicPr/>
                <p:nvPr/>
              </p:nvPicPr>
              <p:blipFill>
                <a:blip r:embed="rId94"/>
                <a:stretch>
                  <a:fillRect/>
                </a:stretch>
              </p:blipFill>
              <p:spPr>
                <a:xfrm>
                  <a:off x="8621542" y="936556"/>
                  <a:ext cx="137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C17AAF90-77A3-C844-8F41-D595EC443C6B}"/>
                    </a:ext>
                  </a:extLst>
                </p14:cNvPr>
                <p14:cNvContentPartPr/>
                <p14:nvPr/>
              </p14:nvContentPartPr>
              <p14:xfrm>
                <a:off x="8764102" y="911356"/>
                <a:ext cx="100080" cy="99360"/>
              </p14:xfrm>
            </p:contentPart>
          </mc:Choice>
          <mc:Fallback xmlns="">
            <p:pic>
              <p:nvPicPr>
                <p:cNvPr id="52" name="Freihand 51">
                  <a:extLst>
                    <a:ext uri="{FF2B5EF4-FFF2-40B4-BE49-F238E27FC236}">
                      <a16:creationId xmlns:a16="http://schemas.microsoft.com/office/drawing/2014/main" id="{C17AAF90-77A3-C844-8F41-D595EC443C6B}"/>
                    </a:ext>
                  </a:extLst>
                </p:cNvPr>
                <p:cNvPicPr/>
                <p:nvPr/>
              </p:nvPicPr>
              <p:blipFill>
                <a:blip r:embed="rId96"/>
                <a:stretch>
                  <a:fillRect/>
                </a:stretch>
              </p:blipFill>
              <p:spPr>
                <a:xfrm>
                  <a:off x="8755102" y="902716"/>
                  <a:ext cx="117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0EA46949-2703-245B-C8E8-6E0E9774BA53}"/>
                    </a:ext>
                  </a:extLst>
                </p14:cNvPr>
                <p14:cNvContentPartPr/>
                <p14:nvPr/>
              </p14:nvContentPartPr>
              <p14:xfrm>
                <a:off x="8865262" y="813076"/>
                <a:ext cx="166320" cy="183960"/>
              </p14:xfrm>
            </p:contentPart>
          </mc:Choice>
          <mc:Fallback xmlns="">
            <p:pic>
              <p:nvPicPr>
                <p:cNvPr id="53" name="Freihand 52">
                  <a:extLst>
                    <a:ext uri="{FF2B5EF4-FFF2-40B4-BE49-F238E27FC236}">
                      <a16:creationId xmlns:a16="http://schemas.microsoft.com/office/drawing/2014/main" id="{0EA46949-2703-245B-C8E8-6E0E9774BA53}"/>
                    </a:ext>
                  </a:extLst>
                </p:cNvPr>
                <p:cNvPicPr/>
                <p:nvPr/>
              </p:nvPicPr>
              <p:blipFill>
                <a:blip r:embed="rId98"/>
                <a:stretch>
                  <a:fillRect/>
                </a:stretch>
              </p:blipFill>
              <p:spPr>
                <a:xfrm>
                  <a:off x="8856262" y="804076"/>
                  <a:ext cx="183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AF82C674-B8DA-04F8-3B57-13866CFEDA87}"/>
                    </a:ext>
                  </a:extLst>
                </p14:cNvPr>
                <p14:cNvContentPartPr/>
                <p14:nvPr/>
              </p14:nvContentPartPr>
              <p14:xfrm>
                <a:off x="9197542" y="926836"/>
                <a:ext cx="82440" cy="94680"/>
              </p14:xfrm>
            </p:contentPart>
          </mc:Choice>
          <mc:Fallback xmlns="">
            <p:pic>
              <p:nvPicPr>
                <p:cNvPr id="54" name="Freihand 53">
                  <a:extLst>
                    <a:ext uri="{FF2B5EF4-FFF2-40B4-BE49-F238E27FC236}">
                      <a16:creationId xmlns:a16="http://schemas.microsoft.com/office/drawing/2014/main" id="{AF82C674-B8DA-04F8-3B57-13866CFEDA87}"/>
                    </a:ext>
                  </a:extLst>
                </p:cNvPr>
                <p:cNvPicPr/>
                <p:nvPr/>
              </p:nvPicPr>
              <p:blipFill>
                <a:blip r:embed="rId100"/>
                <a:stretch>
                  <a:fillRect/>
                </a:stretch>
              </p:blipFill>
              <p:spPr>
                <a:xfrm>
                  <a:off x="9188542" y="918196"/>
                  <a:ext cx="100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7CC43926-C87E-FE72-46CE-2D5D24F4EAE8}"/>
                    </a:ext>
                  </a:extLst>
                </p14:cNvPr>
                <p14:cNvContentPartPr/>
                <p14:nvPr/>
              </p14:nvContentPartPr>
              <p14:xfrm>
                <a:off x="9372142" y="817396"/>
                <a:ext cx="61920" cy="165600"/>
              </p14:xfrm>
            </p:contentPart>
          </mc:Choice>
          <mc:Fallback xmlns="">
            <p:pic>
              <p:nvPicPr>
                <p:cNvPr id="55" name="Freihand 54">
                  <a:extLst>
                    <a:ext uri="{FF2B5EF4-FFF2-40B4-BE49-F238E27FC236}">
                      <a16:creationId xmlns:a16="http://schemas.microsoft.com/office/drawing/2014/main" id="{7CC43926-C87E-FE72-46CE-2D5D24F4EAE8}"/>
                    </a:ext>
                  </a:extLst>
                </p:cNvPr>
                <p:cNvPicPr/>
                <p:nvPr/>
              </p:nvPicPr>
              <p:blipFill>
                <a:blip r:embed="rId102"/>
                <a:stretch>
                  <a:fillRect/>
                </a:stretch>
              </p:blipFill>
              <p:spPr>
                <a:xfrm>
                  <a:off x="9363502" y="808396"/>
                  <a:ext cx="79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72D3DA86-8A52-9CD9-06F2-3692464BF63C}"/>
                    </a:ext>
                  </a:extLst>
                </p14:cNvPr>
                <p14:cNvContentPartPr/>
                <p14:nvPr/>
              </p14:nvContentPartPr>
              <p14:xfrm>
                <a:off x="9461782" y="761596"/>
                <a:ext cx="155880" cy="231120"/>
              </p14:xfrm>
            </p:contentPart>
          </mc:Choice>
          <mc:Fallback xmlns="">
            <p:pic>
              <p:nvPicPr>
                <p:cNvPr id="56" name="Freihand 55">
                  <a:extLst>
                    <a:ext uri="{FF2B5EF4-FFF2-40B4-BE49-F238E27FC236}">
                      <a16:creationId xmlns:a16="http://schemas.microsoft.com/office/drawing/2014/main" id="{72D3DA86-8A52-9CD9-06F2-3692464BF63C}"/>
                    </a:ext>
                  </a:extLst>
                </p:cNvPr>
                <p:cNvPicPr/>
                <p:nvPr/>
              </p:nvPicPr>
              <p:blipFill>
                <a:blip r:embed="rId104"/>
                <a:stretch>
                  <a:fillRect/>
                </a:stretch>
              </p:blipFill>
              <p:spPr>
                <a:xfrm>
                  <a:off x="9452782" y="752956"/>
                  <a:ext cx="173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9A3418F8-E6F1-1BE2-EC98-518D959F9EC9}"/>
                    </a:ext>
                  </a:extLst>
                </p14:cNvPr>
                <p14:cNvContentPartPr/>
                <p14:nvPr/>
              </p14:nvContentPartPr>
              <p14:xfrm>
                <a:off x="9776782" y="766996"/>
                <a:ext cx="348120" cy="330120"/>
              </p14:xfrm>
            </p:contentPart>
          </mc:Choice>
          <mc:Fallback xmlns="">
            <p:pic>
              <p:nvPicPr>
                <p:cNvPr id="57" name="Freihand 56">
                  <a:extLst>
                    <a:ext uri="{FF2B5EF4-FFF2-40B4-BE49-F238E27FC236}">
                      <a16:creationId xmlns:a16="http://schemas.microsoft.com/office/drawing/2014/main" id="{9A3418F8-E6F1-1BE2-EC98-518D959F9EC9}"/>
                    </a:ext>
                  </a:extLst>
                </p:cNvPr>
                <p:cNvPicPr/>
                <p:nvPr/>
              </p:nvPicPr>
              <p:blipFill>
                <a:blip r:embed="rId106"/>
                <a:stretch>
                  <a:fillRect/>
                </a:stretch>
              </p:blipFill>
              <p:spPr>
                <a:xfrm>
                  <a:off x="9767782" y="758356"/>
                  <a:ext cx="365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8044E42B-16FA-6E20-AD70-083981F7F809}"/>
                    </a:ext>
                  </a:extLst>
                </p14:cNvPr>
                <p14:cNvContentPartPr/>
                <p14:nvPr/>
              </p14:nvContentPartPr>
              <p14:xfrm>
                <a:off x="10044982" y="754396"/>
                <a:ext cx="41040" cy="23040"/>
              </p14:xfrm>
            </p:contentPart>
          </mc:Choice>
          <mc:Fallback xmlns="">
            <p:pic>
              <p:nvPicPr>
                <p:cNvPr id="58" name="Freihand 57">
                  <a:extLst>
                    <a:ext uri="{FF2B5EF4-FFF2-40B4-BE49-F238E27FC236}">
                      <a16:creationId xmlns:a16="http://schemas.microsoft.com/office/drawing/2014/main" id="{8044E42B-16FA-6E20-AD70-083981F7F809}"/>
                    </a:ext>
                  </a:extLst>
                </p:cNvPr>
                <p:cNvPicPr/>
                <p:nvPr/>
              </p:nvPicPr>
              <p:blipFill>
                <a:blip r:embed="rId108"/>
                <a:stretch>
                  <a:fillRect/>
                </a:stretch>
              </p:blipFill>
              <p:spPr>
                <a:xfrm>
                  <a:off x="10036342" y="745396"/>
                  <a:ext cx="58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D6B2B6FA-6C76-9839-A3D2-C6D7B5E49298}"/>
                    </a:ext>
                  </a:extLst>
                </p14:cNvPr>
                <p14:cNvContentPartPr/>
                <p14:nvPr/>
              </p14:nvContentPartPr>
              <p14:xfrm>
                <a:off x="10285102" y="815956"/>
                <a:ext cx="136800" cy="140040"/>
              </p14:xfrm>
            </p:contentPart>
          </mc:Choice>
          <mc:Fallback xmlns="">
            <p:pic>
              <p:nvPicPr>
                <p:cNvPr id="59" name="Freihand 58">
                  <a:extLst>
                    <a:ext uri="{FF2B5EF4-FFF2-40B4-BE49-F238E27FC236}">
                      <a16:creationId xmlns:a16="http://schemas.microsoft.com/office/drawing/2014/main" id="{D6B2B6FA-6C76-9839-A3D2-C6D7B5E49298}"/>
                    </a:ext>
                  </a:extLst>
                </p:cNvPr>
                <p:cNvPicPr/>
                <p:nvPr/>
              </p:nvPicPr>
              <p:blipFill>
                <a:blip r:embed="rId110"/>
                <a:stretch>
                  <a:fillRect/>
                </a:stretch>
              </p:blipFill>
              <p:spPr>
                <a:xfrm>
                  <a:off x="10276102" y="807316"/>
                  <a:ext cx="154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36EB4464-427F-A2D7-8053-74B0E3A8EEA9}"/>
                    </a:ext>
                  </a:extLst>
                </p14:cNvPr>
                <p14:cNvContentPartPr/>
                <p14:nvPr/>
              </p14:nvContentPartPr>
              <p14:xfrm>
                <a:off x="10453942" y="868876"/>
                <a:ext cx="151920" cy="91440"/>
              </p14:xfrm>
            </p:contentPart>
          </mc:Choice>
          <mc:Fallback xmlns="">
            <p:pic>
              <p:nvPicPr>
                <p:cNvPr id="60" name="Freihand 59">
                  <a:extLst>
                    <a:ext uri="{FF2B5EF4-FFF2-40B4-BE49-F238E27FC236}">
                      <a16:creationId xmlns:a16="http://schemas.microsoft.com/office/drawing/2014/main" id="{36EB4464-427F-A2D7-8053-74B0E3A8EEA9}"/>
                    </a:ext>
                  </a:extLst>
                </p:cNvPr>
                <p:cNvPicPr/>
                <p:nvPr/>
              </p:nvPicPr>
              <p:blipFill>
                <a:blip r:embed="rId112"/>
                <a:stretch>
                  <a:fillRect/>
                </a:stretch>
              </p:blipFill>
              <p:spPr>
                <a:xfrm>
                  <a:off x="10444942" y="859876"/>
                  <a:ext cx="169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6A047C3C-E349-EDC8-8686-1575A2F73936}"/>
                    </a:ext>
                  </a:extLst>
                </p14:cNvPr>
                <p14:cNvContentPartPr/>
                <p14:nvPr/>
              </p14:nvContentPartPr>
              <p14:xfrm>
                <a:off x="10776142" y="789676"/>
                <a:ext cx="213480" cy="160920"/>
              </p14:xfrm>
            </p:contentPart>
          </mc:Choice>
          <mc:Fallback xmlns="">
            <p:pic>
              <p:nvPicPr>
                <p:cNvPr id="63" name="Freihand 62">
                  <a:extLst>
                    <a:ext uri="{FF2B5EF4-FFF2-40B4-BE49-F238E27FC236}">
                      <a16:creationId xmlns:a16="http://schemas.microsoft.com/office/drawing/2014/main" id="{6A047C3C-E349-EDC8-8686-1575A2F73936}"/>
                    </a:ext>
                  </a:extLst>
                </p:cNvPr>
                <p:cNvPicPr/>
                <p:nvPr/>
              </p:nvPicPr>
              <p:blipFill>
                <a:blip r:embed="rId114"/>
                <a:stretch>
                  <a:fillRect/>
                </a:stretch>
              </p:blipFill>
              <p:spPr>
                <a:xfrm>
                  <a:off x="10767502" y="781036"/>
                  <a:ext cx="231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4DC428A0-7E58-5C0C-0648-5500A0666057}"/>
                    </a:ext>
                  </a:extLst>
                </p14:cNvPr>
                <p14:cNvContentPartPr/>
                <p14:nvPr/>
              </p14:nvContentPartPr>
              <p14:xfrm>
                <a:off x="11016982" y="719836"/>
                <a:ext cx="288720" cy="217800"/>
              </p14:xfrm>
            </p:contentPart>
          </mc:Choice>
          <mc:Fallback xmlns="">
            <p:pic>
              <p:nvPicPr>
                <p:cNvPr id="64" name="Freihand 63">
                  <a:extLst>
                    <a:ext uri="{FF2B5EF4-FFF2-40B4-BE49-F238E27FC236}">
                      <a16:creationId xmlns:a16="http://schemas.microsoft.com/office/drawing/2014/main" id="{4DC428A0-7E58-5C0C-0648-5500A0666057}"/>
                    </a:ext>
                  </a:extLst>
                </p:cNvPr>
                <p:cNvPicPr/>
                <p:nvPr/>
              </p:nvPicPr>
              <p:blipFill>
                <a:blip r:embed="rId116"/>
                <a:stretch>
                  <a:fillRect/>
                </a:stretch>
              </p:blipFill>
              <p:spPr>
                <a:xfrm>
                  <a:off x="11008342" y="711196"/>
                  <a:ext cx="306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7977882F-BBB0-09A9-F941-F1D5AB3F8B26}"/>
                    </a:ext>
                  </a:extLst>
                </p14:cNvPr>
                <p14:cNvContentPartPr/>
                <p14:nvPr/>
              </p14:nvContentPartPr>
              <p14:xfrm>
                <a:off x="11371222" y="755116"/>
                <a:ext cx="558000" cy="177120"/>
              </p14:xfrm>
            </p:contentPart>
          </mc:Choice>
          <mc:Fallback xmlns="">
            <p:pic>
              <p:nvPicPr>
                <p:cNvPr id="65" name="Freihand 64">
                  <a:extLst>
                    <a:ext uri="{FF2B5EF4-FFF2-40B4-BE49-F238E27FC236}">
                      <a16:creationId xmlns:a16="http://schemas.microsoft.com/office/drawing/2014/main" id="{7977882F-BBB0-09A9-F941-F1D5AB3F8B26}"/>
                    </a:ext>
                  </a:extLst>
                </p:cNvPr>
                <p:cNvPicPr/>
                <p:nvPr/>
              </p:nvPicPr>
              <p:blipFill>
                <a:blip r:embed="rId118"/>
                <a:stretch>
                  <a:fillRect/>
                </a:stretch>
              </p:blipFill>
              <p:spPr>
                <a:xfrm>
                  <a:off x="11362222" y="746116"/>
                  <a:ext cx="575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A2D85FD1-5B3F-EB88-2C9C-2239798170F2}"/>
                    </a:ext>
                  </a:extLst>
                </p14:cNvPr>
                <p14:cNvContentPartPr/>
                <p14:nvPr/>
              </p14:nvContentPartPr>
              <p14:xfrm>
                <a:off x="8057422" y="1259836"/>
                <a:ext cx="263160" cy="119880"/>
              </p14:xfrm>
            </p:contentPart>
          </mc:Choice>
          <mc:Fallback xmlns="">
            <p:pic>
              <p:nvPicPr>
                <p:cNvPr id="66" name="Freihand 65">
                  <a:extLst>
                    <a:ext uri="{FF2B5EF4-FFF2-40B4-BE49-F238E27FC236}">
                      <a16:creationId xmlns:a16="http://schemas.microsoft.com/office/drawing/2014/main" id="{A2D85FD1-5B3F-EB88-2C9C-2239798170F2}"/>
                    </a:ext>
                  </a:extLst>
                </p:cNvPr>
                <p:cNvPicPr/>
                <p:nvPr/>
              </p:nvPicPr>
              <p:blipFill>
                <a:blip r:embed="rId120"/>
                <a:stretch>
                  <a:fillRect/>
                </a:stretch>
              </p:blipFill>
              <p:spPr>
                <a:xfrm>
                  <a:off x="8048782" y="1250836"/>
                  <a:ext cx="280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1E98BDBD-FF3B-44B1-43AE-D6811CD5A52F}"/>
                    </a:ext>
                  </a:extLst>
                </p14:cNvPr>
                <p14:cNvContentPartPr/>
                <p14:nvPr/>
              </p14:nvContentPartPr>
              <p14:xfrm>
                <a:off x="8549542" y="1161556"/>
                <a:ext cx="281880" cy="281160"/>
              </p14:xfrm>
            </p:contentPart>
          </mc:Choice>
          <mc:Fallback xmlns="">
            <p:pic>
              <p:nvPicPr>
                <p:cNvPr id="67" name="Freihand 66">
                  <a:extLst>
                    <a:ext uri="{FF2B5EF4-FFF2-40B4-BE49-F238E27FC236}">
                      <a16:creationId xmlns:a16="http://schemas.microsoft.com/office/drawing/2014/main" id="{1E98BDBD-FF3B-44B1-43AE-D6811CD5A52F}"/>
                    </a:ext>
                  </a:extLst>
                </p:cNvPr>
                <p:cNvPicPr/>
                <p:nvPr/>
              </p:nvPicPr>
              <p:blipFill>
                <a:blip r:embed="rId122"/>
                <a:stretch>
                  <a:fillRect/>
                </a:stretch>
              </p:blipFill>
              <p:spPr>
                <a:xfrm>
                  <a:off x="8540902" y="1152556"/>
                  <a:ext cx="299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8" name="Freihand 67">
                  <a:extLst>
                    <a:ext uri="{FF2B5EF4-FFF2-40B4-BE49-F238E27FC236}">
                      <a16:creationId xmlns:a16="http://schemas.microsoft.com/office/drawing/2014/main" id="{C114B42C-FBC8-A9F6-2A0C-40C99CFFD123}"/>
                    </a:ext>
                  </a:extLst>
                </p14:cNvPr>
                <p14:cNvContentPartPr/>
                <p14:nvPr/>
              </p14:nvContentPartPr>
              <p14:xfrm>
                <a:off x="8760142" y="1245076"/>
                <a:ext cx="264600" cy="90000"/>
              </p14:xfrm>
            </p:contentPart>
          </mc:Choice>
          <mc:Fallback xmlns="">
            <p:pic>
              <p:nvPicPr>
                <p:cNvPr id="68" name="Freihand 67">
                  <a:extLst>
                    <a:ext uri="{FF2B5EF4-FFF2-40B4-BE49-F238E27FC236}">
                      <a16:creationId xmlns:a16="http://schemas.microsoft.com/office/drawing/2014/main" id="{C114B42C-FBC8-A9F6-2A0C-40C99CFFD123}"/>
                    </a:ext>
                  </a:extLst>
                </p:cNvPr>
                <p:cNvPicPr/>
                <p:nvPr/>
              </p:nvPicPr>
              <p:blipFill>
                <a:blip r:embed="rId124"/>
                <a:stretch>
                  <a:fillRect/>
                </a:stretch>
              </p:blipFill>
              <p:spPr>
                <a:xfrm>
                  <a:off x="8751502" y="1236436"/>
                  <a:ext cx="28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 name="Freihand 68">
                  <a:extLst>
                    <a:ext uri="{FF2B5EF4-FFF2-40B4-BE49-F238E27FC236}">
                      <a16:creationId xmlns:a16="http://schemas.microsoft.com/office/drawing/2014/main" id="{D776ED80-7FF4-4CD3-C468-77F0C0F81334}"/>
                    </a:ext>
                  </a:extLst>
                </p14:cNvPr>
                <p14:cNvContentPartPr/>
                <p14:nvPr/>
              </p14:nvContentPartPr>
              <p14:xfrm>
                <a:off x="8561782" y="1147876"/>
                <a:ext cx="135720" cy="7920"/>
              </p14:xfrm>
            </p:contentPart>
          </mc:Choice>
          <mc:Fallback xmlns="">
            <p:pic>
              <p:nvPicPr>
                <p:cNvPr id="69" name="Freihand 68">
                  <a:extLst>
                    <a:ext uri="{FF2B5EF4-FFF2-40B4-BE49-F238E27FC236}">
                      <a16:creationId xmlns:a16="http://schemas.microsoft.com/office/drawing/2014/main" id="{D776ED80-7FF4-4CD3-C468-77F0C0F81334}"/>
                    </a:ext>
                  </a:extLst>
                </p:cNvPr>
                <p:cNvPicPr/>
                <p:nvPr/>
              </p:nvPicPr>
              <p:blipFill>
                <a:blip r:embed="rId126"/>
                <a:stretch>
                  <a:fillRect/>
                </a:stretch>
              </p:blipFill>
              <p:spPr>
                <a:xfrm>
                  <a:off x="8552782" y="1139236"/>
                  <a:ext cx="153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Freihand 69">
                  <a:extLst>
                    <a:ext uri="{FF2B5EF4-FFF2-40B4-BE49-F238E27FC236}">
                      <a16:creationId xmlns:a16="http://schemas.microsoft.com/office/drawing/2014/main" id="{F73D95E4-FC55-CA60-0692-005C78B95DF5}"/>
                    </a:ext>
                  </a:extLst>
                </p14:cNvPr>
                <p14:cNvContentPartPr/>
                <p14:nvPr/>
              </p14:nvContentPartPr>
              <p14:xfrm>
                <a:off x="9203302" y="1075876"/>
                <a:ext cx="91080" cy="292680"/>
              </p14:xfrm>
            </p:contentPart>
          </mc:Choice>
          <mc:Fallback xmlns="">
            <p:pic>
              <p:nvPicPr>
                <p:cNvPr id="70" name="Freihand 69">
                  <a:extLst>
                    <a:ext uri="{FF2B5EF4-FFF2-40B4-BE49-F238E27FC236}">
                      <a16:creationId xmlns:a16="http://schemas.microsoft.com/office/drawing/2014/main" id="{F73D95E4-FC55-CA60-0692-005C78B95DF5}"/>
                    </a:ext>
                  </a:extLst>
                </p:cNvPr>
                <p:cNvPicPr/>
                <p:nvPr/>
              </p:nvPicPr>
              <p:blipFill>
                <a:blip r:embed="rId128"/>
                <a:stretch>
                  <a:fillRect/>
                </a:stretch>
              </p:blipFill>
              <p:spPr>
                <a:xfrm>
                  <a:off x="9194662" y="1066876"/>
                  <a:ext cx="108720" cy="31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7255D425-9E94-4B36-1F02-7A84CEC61A6A}"/>
                  </a:ext>
                </a:extLst>
              </p14:cNvPr>
              <p14:cNvContentPartPr/>
              <p14:nvPr/>
            </p14:nvContentPartPr>
            <p14:xfrm>
              <a:off x="3904462" y="3939316"/>
              <a:ext cx="25560" cy="528840"/>
            </p14:xfrm>
          </p:contentPart>
        </mc:Choice>
        <mc:Fallback xmlns="">
          <p:pic>
            <p:nvPicPr>
              <p:cNvPr id="80" name="Freihand 79">
                <a:extLst>
                  <a:ext uri="{FF2B5EF4-FFF2-40B4-BE49-F238E27FC236}">
                    <a16:creationId xmlns:a16="http://schemas.microsoft.com/office/drawing/2014/main" id="{7255D425-9E94-4B36-1F02-7A84CEC61A6A}"/>
                  </a:ext>
                </a:extLst>
              </p:cNvPr>
              <p:cNvPicPr/>
              <p:nvPr/>
            </p:nvPicPr>
            <p:blipFill>
              <a:blip r:embed="rId130"/>
              <a:stretch>
                <a:fillRect/>
              </a:stretch>
            </p:blipFill>
            <p:spPr>
              <a:xfrm>
                <a:off x="3895462" y="3930316"/>
                <a:ext cx="43200" cy="546480"/>
              </a:xfrm>
              <a:prstGeom prst="rect">
                <a:avLst/>
              </a:prstGeom>
            </p:spPr>
          </p:pic>
        </mc:Fallback>
      </mc:AlternateContent>
      <p:grpSp>
        <p:nvGrpSpPr>
          <p:cNvPr id="94" name="Gruppieren 93">
            <a:extLst>
              <a:ext uri="{FF2B5EF4-FFF2-40B4-BE49-F238E27FC236}">
                <a16:creationId xmlns:a16="http://schemas.microsoft.com/office/drawing/2014/main" id="{9D04CBE9-ACE5-750B-52CE-D56EDFA30F6E}"/>
              </a:ext>
            </a:extLst>
          </p:cNvPr>
          <p:cNvGrpSpPr/>
          <p:nvPr/>
        </p:nvGrpSpPr>
        <p:grpSpPr>
          <a:xfrm>
            <a:off x="3768742" y="4644196"/>
            <a:ext cx="416880" cy="315000"/>
            <a:chOff x="3768742" y="4644196"/>
            <a:chExt cx="416880" cy="315000"/>
          </a:xfrm>
        </p:grpSpPr>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14513C49-A2A6-6E1A-A5DD-561F217E0BA3}"/>
                    </a:ext>
                  </a:extLst>
                </p14:cNvPr>
                <p14:cNvContentPartPr/>
                <p14:nvPr/>
              </p14:nvContentPartPr>
              <p14:xfrm>
                <a:off x="3793942" y="4693156"/>
                <a:ext cx="168840" cy="266040"/>
              </p14:xfrm>
            </p:contentPart>
          </mc:Choice>
          <mc:Fallback xmlns="">
            <p:pic>
              <p:nvPicPr>
                <p:cNvPr id="81" name="Freihand 80">
                  <a:extLst>
                    <a:ext uri="{FF2B5EF4-FFF2-40B4-BE49-F238E27FC236}">
                      <a16:creationId xmlns:a16="http://schemas.microsoft.com/office/drawing/2014/main" id="{14513C49-A2A6-6E1A-A5DD-561F217E0BA3}"/>
                    </a:ext>
                  </a:extLst>
                </p:cNvPr>
                <p:cNvPicPr/>
                <p:nvPr/>
              </p:nvPicPr>
              <p:blipFill>
                <a:blip r:embed="rId132"/>
                <a:stretch>
                  <a:fillRect/>
                </a:stretch>
              </p:blipFill>
              <p:spPr>
                <a:xfrm>
                  <a:off x="3784942" y="4684156"/>
                  <a:ext cx="186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415F65E0-1786-A5C7-4C56-2F815F69ABE7}"/>
                    </a:ext>
                  </a:extLst>
                </p14:cNvPr>
                <p14:cNvContentPartPr/>
                <p14:nvPr/>
              </p14:nvContentPartPr>
              <p14:xfrm>
                <a:off x="3768742" y="4727356"/>
                <a:ext cx="180000" cy="126720"/>
              </p14:xfrm>
            </p:contentPart>
          </mc:Choice>
          <mc:Fallback xmlns="">
            <p:pic>
              <p:nvPicPr>
                <p:cNvPr id="82" name="Freihand 81">
                  <a:extLst>
                    <a:ext uri="{FF2B5EF4-FFF2-40B4-BE49-F238E27FC236}">
                      <a16:creationId xmlns:a16="http://schemas.microsoft.com/office/drawing/2014/main" id="{415F65E0-1786-A5C7-4C56-2F815F69ABE7}"/>
                    </a:ext>
                  </a:extLst>
                </p:cNvPr>
                <p:cNvPicPr/>
                <p:nvPr/>
              </p:nvPicPr>
              <p:blipFill>
                <a:blip r:embed="rId134"/>
                <a:stretch>
                  <a:fillRect/>
                </a:stretch>
              </p:blipFill>
              <p:spPr>
                <a:xfrm>
                  <a:off x="3759742" y="4718356"/>
                  <a:ext cx="197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7A30F5F4-9EDD-E4BD-30A9-1EB80FFD787E}"/>
                    </a:ext>
                  </a:extLst>
                </p14:cNvPr>
                <p14:cNvContentPartPr/>
                <p14:nvPr/>
              </p14:nvContentPartPr>
              <p14:xfrm>
                <a:off x="4065382" y="4644196"/>
                <a:ext cx="120240" cy="152280"/>
              </p14:xfrm>
            </p:contentPart>
          </mc:Choice>
          <mc:Fallback xmlns="">
            <p:pic>
              <p:nvPicPr>
                <p:cNvPr id="93" name="Freihand 92">
                  <a:extLst>
                    <a:ext uri="{FF2B5EF4-FFF2-40B4-BE49-F238E27FC236}">
                      <a16:creationId xmlns:a16="http://schemas.microsoft.com/office/drawing/2014/main" id="{7A30F5F4-9EDD-E4BD-30A9-1EB80FFD787E}"/>
                    </a:ext>
                  </a:extLst>
                </p:cNvPr>
                <p:cNvPicPr/>
                <p:nvPr/>
              </p:nvPicPr>
              <p:blipFill>
                <a:blip r:embed="rId136"/>
                <a:stretch>
                  <a:fillRect/>
                </a:stretch>
              </p:blipFill>
              <p:spPr>
                <a:xfrm>
                  <a:off x="4056742" y="4635196"/>
                  <a:ext cx="13788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98" name="Freihand 97">
                <a:extLst>
                  <a:ext uri="{FF2B5EF4-FFF2-40B4-BE49-F238E27FC236}">
                    <a16:creationId xmlns:a16="http://schemas.microsoft.com/office/drawing/2014/main" id="{95BD1559-7785-5A59-5F59-BB1A8001737E}"/>
                  </a:ext>
                </a:extLst>
              </p14:cNvPr>
              <p14:cNvContentPartPr/>
              <p14:nvPr/>
            </p14:nvContentPartPr>
            <p14:xfrm>
              <a:off x="1874782" y="541636"/>
              <a:ext cx="421560" cy="90720"/>
            </p14:xfrm>
          </p:contentPart>
        </mc:Choice>
        <mc:Fallback xmlns="">
          <p:pic>
            <p:nvPicPr>
              <p:cNvPr id="98" name="Freihand 97">
                <a:extLst>
                  <a:ext uri="{FF2B5EF4-FFF2-40B4-BE49-F238E27FC236}">
                    <a16:creationId xmlns:a16="http://schemas.microsoft.com/office/drawing/2014/main" id="{95BD1559-7785-5A59-5F59-BB1A8001737E}"/>
                  </a:ext>
                </a:extLst>
              </p:cNvPr>
              <p:cNvPicPr/>
              <p:nvPr/>
            </p:nvPicPr>
            <p:blipFill>
              <a:blip r:embed="rId138"/>
              <a:stretch>
                <a:fillRect/>
              </a:stretch>
            </p:blipFill>
            <p:spPr>
              <a:xfrm>
                <a:off x="1866142" y="532996"/>
                <a:ext cx="439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9" name="Freihand 98">
                <a:extLst>
                  <a:ext uri="{FF2B5EF4-FFF2-40B4-BE49-F238E27FC236}">
                    <a16:creationId xmlns:a16="http://schemas.microsoft.com/office/drawing/2014/main" id="{BB2B2590-BB48-077A-C57A-1026CEF31789}"/>
                  </a:ext>
                </a:extLst>
              </p14:cNvPr>
              <p14:cNvContentPartPr/>
              <p14:nvPr/>
            </p14:nvContentPartPr>
            <p14:xfrm>
              <a:off x="250822" y="3459436"/>
              <a:ext cx="1272960" cy="51480"/>
            </p14:xfrm>
          </p:contentPart>
        </mc:Choice>
        <mc:Fallback xmlns="">
          <p:pic>
            <p:nvPicPr>
              <p:cNvPr id="99" name="Freihand 98">
                <a:extLst>
                  <a:ext uri="{FF2B5EF4-FFF2-40B4-BE49-F238E27FC236}">
                    <a16:creationId xmlns:a16="http://schemas.microsoft.com/office/drawing/2014/main" id="{BB2B2590-BB48-077A-C57A-1026CEF31789}"/>
                  </a:ext>
                </a:extLst>
              </p:cNvPr>
              <p:cNvPicPr/>
              <p:nvPr/>
            </p:nvPicPr>
            <p:blipFill>
              <a:blip r:embed="rId140"/>
              <a:stretch>
                <a:fillRect/>
              </a:stretch>
            </p:blipFill>
            <p:spPr>
              <a:xfrm>
                <a:off x="241822" y="3450796"/>
                <a:ext cx="1290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0" name="Freihand 99">
                <a:extLst>
                  <a:ext uri="{FF2B5EF4-FFF2-40B4-BE49-F238E27FC236}">
                    <a16:creationId xmlns:a16="http://schemas.microsoft.com/office/drawing/2014/main" id="{486D1965-D4A1-C926-7F58-1C981DC3663B}"/>
                  </a:ext>
                </a:extLst>
              </p14:cNvPr>
              <p14:cNvContentPartPr/>
              <p14:nvPr/>
            </p14:nvContentPartPr>
            <p14:xfrm>
              <a:off x="1468342" y="2159116"/>
              <a:ext cx="182520" cy="53640"/>
            </p14:xfrm>
          </p:contentPart>
        </mc:Choice>
        <mc:Fallback xmlns="">
          <p:pic>
            <p:nvPicPr>
              <p:cNvPr id="100" name="Freihand 99">
                <a:extLst>
                  <a:ext uri="{FF2B5EF4-FFF2-40B4-BE49-F238E27FC236}">
                    <a16:creationId xmlns:a16="http://schemas.microsoft.com/office/drawing/2014/main" id="{486D1965-D4A1-C926-7F58-1C981DC3663B}"/>
                  </a:ext>
                </a:extLst>
              </p:cNvPr>
              <p:cNvPicPr/>
              <p:nvPr/>
            </p:nvPicPr>
            <p:blipFill>
              <a:blip r:embed="rId142"/>
              <a:stretch>
                <a:fillRect/>
              </a:stretch>
            </p:blipFill>
            <p:spPr>
              <a:xfrm>
                <a:off x="1459702" y="2150476"/>
                <a:ext cx="200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2" name="Freihand 121">
                <a:extLst>
                  <a:ext uri="{FF2B5EF4-FFF2-40B4-BE49-F238E27FC236}">
                    <a16:creationId xmlns:a16="http://schemas.microsoft.com/office/drawing/2014/main" id="{43D712D0-5EF9-A27A-3630-8D19B864FDA2}"/>
                  </a:ext>
                </a:extLst>
              </p14:cNvPr>
              <p14:cNvContentPartPr/>
              <p14:nvPr/>
            </p14:nvContentPartPr>
            <p14:xfrm>
              <a:off x="3253942" y="868516"/>
              <a:ext cx="75960" cy="170640"/>
            </p14:xfrm>
          </p:contentPart>
        </mc:Choice>
        <mc:Fallback xmlns="">
          <p:pic>
            <p:nvPicPr>
              <p:cNvPr id="122" name="Freihand 121">
                <a:extLst>
                  <a:ext uri="{FF2B5EF4-FFF2-40B4-BE49-F238E27FC236}">
                    <a16:creationId xmlns:a16="http://schemas.microsoft.com/office/drawing/2014/main" id="{43D712D0-5EF9-A27A-3630-8D19B864FDA2}"/>
                  </a:ext>
                </a:extLst>
              </p:cNvPr>
              <p:cNvPicPr/>
              <p:nvPr/>
            </p:nvPicPr>
            <p:blipFill>
              <a:blip r:embed="rId144"/>
              <a:stretch>
                <a:fillRect/>
              </a:stretch>
            </p:blipFill>
            <p:spPr>
              <a:xfrm>
                <a:off x="3245302" y="859876"/>
                <a:ext cx="93600" cy="188280"/>
              </a:xfrm>
              <a:prstGeom prst="rect">
                <a:avLst/>
              </a:prstGeom>
            </p:spPr>
          </p:pic>
        </mc:Fallback>
      </mc:AlternateContent>
      <p:grpSp>
        <p:nvGrpSpPr>
          <p:cNvPr id="132" name="Gruppieren 131">
            <a:extLst>
              <a:ext uri="{FF2B5EF4-FFF2-40B4-BE49-F238E27FC236}">
                <a16:creationId xmlns:a16="http://schemas.microsoft.com/office/drawing/2014/main" id="{3D7F863F-510F-CFF6-ACD1-2B9B8211E2FF}"/>
              </a:ext>
            </a:extLst>
          </p:cNvPr>
          <p:cNvGrpSpPr/>
          <p:nvPr/>
        </p:nvGrpSpPr>
        <p:grpSpPr>
          <a:xfrm>
            <a:off x="8091982" y="1553236"/>
            <a:ext cx="478440" cy="286200"/>
            <a:chOff x="8091982" y="1553236"/>
            <a:chExt cx="478440" cy="286200"/>
          </a:xfrm>
        </p:grpSpPr>
        <mc:AlternateContent xmlns:mc="http://schemas.openxmlformats.org/markup-compatibility/2006" xmlns:p14="http://schemas.microsoft.com/office/powerpoint/2010/main">
          <mc:Choice Requires="p14">
            <p:contentPart p14:bwMode="auto" r:id="rId145">
              <p14:nvContentPartPr>
                <p14:cNvPr id="123" name="Freihand 122">
                  <a:extLst>
                    <a:ext uri="{FF2B5EF4-FFF2-40B4-BE49-F238E27FC236}">
                      <a16:creationId xmlns:a16="http://schemas.microsoft.com/office/drawing/2014/main" id="{05B8B2FC-C170-60A8-AD8B-DBC8E7B3B265}"/>
                    </a:ext>
                  </a:extLst>
                </p14:cNvPr>
                <p14:cNvContentPartPr/>
                <p14:nvPr/>
              </p14:nvContentPartPr>
              <p14:xfrm>
                <a:off x="8091982" y="1553236"/>
                <a:ext cx="114840" cy="203760"/>
              </p14:xfrm>
            </p:contentPart>
          </mc:Choice>
          <mc:Fallback xmlns="">
            <p:pic>
              <p:nvPicPr>
                <p:cNvPr id="123" name="Freihand 122">
                  <a:extLst>
                    <a:ext uri="{FF2B5EF4-FFF2-40B4-BE49-F238E27FC236}">
                      <a16:creationId xmlns:a16="http://schemas.microsoft.com/office/drawing/2014/main" id="{05B8B2FC-C170-60A8-AD8B-DBC8E7B3B265}"/>
                    </a:ext>
                  </a:extLst>
                </p:cNvPr>
                <p:cNvPicPr/>
                <p:nvPr/>
              </p:nvPicPr>
              <p:blipFill>
                <a:blip r:embed="rId146"/>
                <a:stretch>
                  <a:fillRect/>
                </a:stretch>
              </p:blipFill>
              <p:spPr>
                <a:xfrm>
                  <a:off x="8083342" y="1544236"/>
                  <a:ext cx="132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4" name="Freihand 123">
                  <a:extLst>
                    <a:ext uri="{FF2B5EF4-FFF2-40B4-BE49-F238E27FC236}">
                      <a16:creationId xmlns:a16="http://schemas.microsoft.com/office/drawing/2014/main" id="{46DE5A04-DCA0-4CBF-7777-5E9043D18C1F}"/>
                    </a:ext>
                  </a:extLst>
                </p14:cNvPr>
                <p14:cNvContentPartPr/>
                <p14:nvPr/>
              </p14:nvContentPartPr>
              <p14:xfrm>
                <a:off x="8164702" y="1665916"/>
                <a:ext cx="64440" cy="82440"/>
              </p14:xfrm>
            </p:contentPart>
          </mc:Choice>
          <mc:Fallback xmlns="">
            <p:pic>
              <p:nvPicPr>
                <p:cNvPr id="124" name="Freihand 123">
                  <a:extLst>
                    <a:ext uri="{FF2B5EF4-FFF2-40B4-BE49-F238E27FC236}">
                      <a16:creationId xmlns:a16="http://schemas.microsoft.com/office/drawing/2014/main" id="{46DE5A04-DCA0-4CBF-7777-5E9043D18C1F}"/>
                    </a:ext>
                  </a:extLst>
                </p:cNvPr>
                <p:cNvPicPr/>
                <p:nvPr/>
              </p:nvPicPr>
              <p:blipFill>
                <a:blip r:embed="rId148"/>
                <a:stretch>
                  <a:fillRect/>
                </a:stretch>
              </p:blipFill>
              <p:spPr>
                <a:xfrm>
                  <a:off x="8156062" y="1657276"/>
                  <a:ext cx="82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5" name="Freihand 124">
                  <a:extLst>
                    <a:ext uri="{FF2B5EF4-FFF2-40B4-BE49-F238E27FC236}">
                      <a16:creationId xmlns:a16="http://schemas.microsoft.com/office/drawing/2014/main" id="{BEAC5EC7-2C56-C187-7A6F-A13916E034EF}"/>
                    </a:ext>
                  </a:extLst>
                </p14:cNvPr>
                <p14:cNvContentPartPr/>
                <p14:nvPr/>
              </p14:nvContentPartPr>
              <p14:xfrm>
                <a:off x="8318062" y="1589956"/>
                <a:ext cx="19440" cy="127440"/>
              </p14:xfrm>
            </p:contentPart>
          </mc:Choice>
          <mc:Fallback xmlns="">
            <p:pic>
              <p:nvPicPr>
                <p:cNvPr id="125" name="Freihand 124">
                  <a:extLst>
                    <a:ext uri="{FF2B5EF4-FFF2-40B4-BE49-F238E27FC236}">
                      <a16:creationId xmlns:a16="http://schemas.microsoft.com/office/drawing/2014/main" id="{BEAC5EC7-2C56-C187-7A6F-A13916E034EF}"/>
                    </a:ext>
                  </a:extLst>
                </p:cNvPr>
                <p:cNvPicPr/>
                <p:nvPr/>
              </p:nvPicPr>
              <p:blipFill>
                <a:blip r:embed="rId150"/>
                <a:stretch>
                  <a:fillRect/>
                </a:stretch>
              </p:blipFill>
              <p:spPr>
                <a:xfrm>
                  <a:off x="8309422" y="1581316"/>
                  <a:ext cx="37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6" name="Freihand 125">
                  <a:extLst>
                    <a:ext uri="{FF2B5EF4-FFF2-40B4-BE49-F238E27FC236}">
                      <a16:creationId xmlns:a16="http://schemas.microsoft.com/office/drawing/2014/main" id="{22286F96-2F47-09D0-7FEA-52D4EB34762B}"/>
                    </a:ext>
                  </a:extLst>
                </p14:cNvPr>
                <p14:cNvContentPartPr/>
                <p14:nvPr/>
              </p14:nvContentPartPr>
              <p14:xfrm>
                <a:off x="8291422" y="1575916"/>
                <a:ext cx="127440" cy="151920"/>
              </p14:xfrm>
            </p:contentPart>
          </mc:Choice>
          <mc:Fallback xmlns="">
            <p:pic>
              <p:nvPicPr>
                <p:cNvPr id="126" name="Freihand 125">
                  <a:extLst>
                    <a:ext uri="{FF2B5EF4-FFF2-40B4-BE49-F238E27FC236}">
                      <a16:creationId xmlns:a16="http://schemas.microsoft.com/office/drawing/2014/main" id="{22286F96-2F47-09D0-7FEA-52D4EB34762B}"/>
                    </a:ext>
                  </a:extLst>
                </p:cNvPr>
                <p:cNvPicPr/>
                <p:nvPr/>
              </p:nvPicPr>
              <p:blipFill>
                <a:blip r:embed="rId152"/>
                <a:stretch>
                  <a:fillRect/>
                </a:stretch>
              </p:blipFill>
              <p:spPr>
                <a:xfrm>
                  <a:off x="8282422" y="1566916"/>
                  <a:ext cx="145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7" name="Freihand 126">
                  <a:extLst>
                    <a:ext uri="{FF2B5EF4-FFF2-40B4-BE49-F238E27FC236}">
                      <a16:creationId xmlns:a16="http://schemas.microsoft.com/office/drawing/2014/main" id="{37E63A03-8EFA-AD28-0460-7295336D9D2B}"/>
                    </a:ext>
                  </a:extLst>
                </p14:cNvPr>
                <p14:cNvContentPartPr/>
                <p14:nvPr/>
              </p14:nvContentPartPr>
              <p14:xfrm>
                <a:off x="8481142" y="1679956"/>
                <a:ext cx="89280" cy="159480"/>
              </p14:xfrm>
            </p:contentPart>
          </mc:Choice>
          <mc:Fallback xmlns="">
            <p:pic>
              <p:nvPicPr>
                <p:cNvPr id="127" name="Freihand 126">
                  <a:extLst>
                    <a:ext uri="{FF2B5EF4-FFF2-40B4-BE49-F238E27FC236}">
                      <a16:creationId xmlns:a16="http://schemas.microsoft.com/office/drawing/2014/main" id="{37E63A03-8EFA-AD28-0460-7295336D9D2B}"/>
                    </a:ext>
                  </a:extLst>
                </p:cNvPr>
                <p:cNvPicPr/>
                <p:nvPr/>
              </p:nvPicPr>
              <p:blipFill>
                <a:blip r:embed="rId154"/>
                <a:stretch>
                  <a:fillRect/>
                </a:stretch>
              </p:blipFill>
              <p:spPr>
                <a:xfrm>
                  <a:off x="8472502" y="1671316"/>
                  <a:ext cx="106920" cy="177120"/>
                </a:xfrm>
                <a:prstGeom prst="rect">
                  <a:avLst/>
                </a:prstGeom>
              </p:spPr>
            </p:pic>
          </mc:Fallback>
        </mc:AlternateContent>
      </p:grpSp>
      <p:grpSp>
        <p:nvGrpSpPr>
          <p:cNvPr id="131" name="Gruppieren 130">
            <a:extLst>
              <a:ext uri="{FF2B5EF4-FFF2-40B4-BE49-F238E27FC236}">
                <a16:creationId xmlns:a16="http://schemas.microsoft.com/office/drawing/2014/main" id="{110823FF-E6F4-0BF1-F323-823710DF7AB4}"/>
              </a:ext>
            </a:extLst>
          </p:cNvPr>
          <p:cNvGrpSpPr/>
          <p:nvPr/>
        </p:nvGrpSpPr>
        <p:grpSpPr>
          <a:xfrm>
            <a:off x="8837182" y="1656196"/>
            <a:ext cx="30600" cy="82440"/>
            <a:chOff x="8837182" y="1656196"/>
            <a:chExt cx="30600" cy="82440"/>
          </a:xfrm>
        </p:grpSpPr>
        <mc:AlternateContent xmlns:mc="http://schemas.openxmlformats.org/markup-compatibility/2006" xmlns:p14="http://schemas.microsoft.com/office/powerpoint/2010/main">
          <mc:Choice Requires="p14">
            <p:contentPart p14:bwMode="auto" r:id="rId155">
              <p14:nvContentPartPr>
                <p14:cNvPr id="128" name="Freihand 127">
                  <a:extLst>
                    <a:ext uri="{FF2B5EF4-FFF2-40B4-BE49-F238E27FC236}">
                      <a16:creationId xmlns:a16="http://schemas.microsoft.com/office/drawing/2014/main" id="{EECADAD9-9951-1C9C-3F44-64734F30794D}"/>
                    </a:ext>
                  </a:extLst>
                </p14:cNvPr>
                <p14:cNvContentPartPr/>
                <p14:nvPr/>
              </p14:nvContentPartPr>
              <p14:xfrm>
                <a:off x="8837182" y="1656196"/>
                <a:ext cx="15480" cy="12240"/>
              </p14:xfrm>
            </p:contentPart>
          </mc:Choice>
          <mc:Fallback xmlns="">
            <p:pic>
              <p:nvPicPr>
                <p:cNvPr id="128" name="Freihand 127">
                  <a:extLst>
                    <a:ext uri="{FF2B5EF4-FFF2-40B4-BE49-F238E27FC236}">
                      <a16:creationId xmlns:a16="http://schemas.microsoft.com/office/drawing/2014/main" id="{EECADAD9-9951-1C9C-3F44-64734F30794D}"/>
                    </a:ext>
                  </a:extLst>
                </p:cNvPr>
                <p:cNvPicPr/>
                <p:nvPr/>
              </p:nvPicPr>
              <p:blipFill>
                <a:blip r:embed="rId156"/>
                <a:stretch>
                  <a:fillRect/>
                </a:stretch>
              </p:blipFill>
              <p:spPr>
                <a:xfrm>
                  <a:off x="8828182" y="1647196"/>
                  <a:ext cx="33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9" name="Freihand 128">
                  <a:extLst>
                    <a:ext uri="{FF2B5EF4-FFF2-40B4-BE49-F238E27FC236}">
                      <a16:creationId xmlns:a16="http://schemas.microsoft.com/office/drawing/2014/main" id="{54C523F2-0436-8204-A3F0-061E51D31E15}"/>
                    </a:ext>
                  </a:extLst>
                </p14:cNvPr>
                <p14:cNvContentPartPr/>
                <p14:nvPr/>
              </p14:nvContentPartPr>
              <p14:xfrm>
                <a:off x="8844742" y="1727476"/>
                <a:ext cx="23040" cy="11160"/>
              </p14:xfrm>
            </p:contentPart>
          </mc:Choice>
          <mc:Fallback xmlns="">
            <p:pic>
              <p:nvPicPr>
                <p:cNvPr id="129" name="Freihand 128">
                  <a:extLst>
                    <a:ext uri="{FF2B5EF4-FFF2-40B4-BE49-F238E27FC236}">
                      <a16:creationId xmlns:a16="http://schemas.microsoft.com/office/drawing/2014/main" id="{54C523F2-0436-8204-A3F0-061E51D31E15}"/>
                    </a:ext>
                  </a:extLst>
                </p:cNvPr>
                <p:cNvPicPr/>
                <p:nvPr/>
              </p:nvPicPr>
              <p:blipFill>
                <a:blip r:embed="rId158"/>
                <a:stretch>
                  <a:fillRect/>
                </a:stretch>
              </p:blipFill>
              <p:spPr>
                <a:xfrm>
                  <a:off x="8836102" y="1718476"/>
                  <a:ext cx="40680" cy="28800"/>
                </a:xfrm>
                <a:prstGeom prst="rect">
                  <a:avLst/>
                </a:prstGeom>
              </p:spPr>
            </p:pic>
          </mc:Fallback>
        </mc:AlternateContent>
      </p:grpSp>
      <p:grpSp>
        <p:nvGrpSpPr>
          <p:cNvPr id="145" name="Gruppieren 144">
            <a:extLst>
              <a:ext uri="{FF2B5EF4-FFF2-40B4-BE49-F238E27FC236}">
                <a16:creationId xmlns:a16="http://schemas.microsoft.com/office/drawing/2014/main" id="{FF63DACD-B8AA-2950-369C-82007235D260}"/>
              </a:ext>
            </a:extLst>
          </p:cNvPr>
          <p:cNvGrpSpPr/>
          <p:nvPr/>
        </p:nvGrpSpPr>
        <p:grpSpPr>
          <a:xfrm>
            <a:off x="9070102" y="1417876"/>
            <a:ext cx="2788920" cy="305280"/>
            <a:chOff x="9070102" y="1417876"/>
            <a:chExt cx="2788920" cy="305280"/>
          </a:xfrm>
        </p:grpSpPr>
        <mc:AlternateContent xmlns:mc="http://schemas.openxmlformats.org/markup-compatibility/2006" xmlns:p14="http://schemas.microsoft.com/office/powerpoint/2010/main">
          <mc:Choice Requires="p14">
            <p:contentPart p14:bwMode="auto" r:id="rId159">
              <p14:nvContentPartPr>
                <p14:cNvPr id="130" name="Freihand 129">
                  <a:extLst>
                    <a:ext uri="{FF2B5EF4-FFF2-40B4-BE49-F238E27FC236}">
                      <a16:creationId xmlns:a16="http://schemas.microsoft.com/office/drawing/2014/main" id="{72FC4120-8046-008D-E37F-D4D5137E7629}"/>
                    </a:ext>
                  </a:extLst>
                </p14:cNvPr>
                <p14:cNvContentPartPr/>
                <p14:nvPr/>
              </p14:nvContentPartPr>
              <p14:xfrm>
                <a:off x="9070102" y="1539556"/>
                <a:ext cx="138240" cy="183600"/>
              </p14:xfrm>
            </p:contentPart>
          </mc:Choice>
          <mc:Fallback xmlns="">
            <p:pic>
              <p:nvPicPr>
                <p:cNvPr id="130" name="Freihand 129">
                  <a:extLst>
                    <a:ext uri="{FF2B5EF4-FFF2-40B4-BE49-F238E27FC236}">
                      <a16:creationId xmlns:a16="http://schemas.microsoft.com/office/drawing/2014/main" id="{72FC4120-8046-008D-E37F-D4D5137E7629}"/>
                    </a:ext>
                  </a:extLst>
                </p:cNvPr>
                <p:cNvPicPr/>
                <p:nvPr/>
              </p:nvPicPr>
              <p:blipFill>
                <a:blip r:embed="rId160"/>
                <a:stretch>
                  <a:fillRect/>
                </a:stretch>
              </p:blipFill>
              <p:spPr>
                <a:xfrm>
                  <a:off x="9061462" y="1530916"/>
                  <a:ext cx="155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3" name="Freihand 132">
                  <a:extLst>
                    <a:ext uri="{FF2B5EF4-FFF2-40B4-BE49-F238E27FC236}">
                      <a16:creationId xmlns:a16="http://schemas.microsoft.com/office/drawing/2014/main" id="{10BB6DF1-5C57-4306-542F-27E2D3797A33}"/>
                    </a:ext>
                  </a:extLst>
                </p14:cNvPr>
                <p14:cNvContentPartPr/>
                <p14:nvPr/>
              </p14:nvContentPartPr>
              <p14:xfrm>
                <a:off x="9323542" y="1607596"/>
                <a:ext cx="142920" cy="87840"/>
              </p14:xfrm>
            </p:contentPart>
          </mc:Choice>
          <mc:Fallback xmlns="">
            <p:pic>
              <p:nvPicPr>
                <p:cNvPr id="133" name="Freihand 132">
                  <a:extLst>
                    <a:ext uri="{FF2B5EF4-FFF2-40B4-BE49-F238E27FC236}">
                      <a16:creationId xmlns:a16="http://schemas.microsoft.com/office/drawing/2014/main" id="{10BB6DF1-5C57-4306-542F-27E2D3797A33}"/>
                    </a:ext>
                  </a:extLst>
                </p:cNvPr>
                <p:cNvPicPr/>
                <p:nvPr/>
              </p:nvPicPr>
              <p:blipFill>
                <a:blip r:embed="rId162"/>
                <a:stretch>
                  <a:fillRect/>
                </a:stretch>
              </p:blipFill>
              <p:spPr>
                <a:xfrm>
                  <a:off x="9314542" y="1598956"/>
                  <a:ext cx="160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4" name="Freihand 133">
                  <a:extLst>
                    <a:ext uri="{FF2B5EF4-FFF2-40B4-BE49-F238E27FC236}">
                      <a16:creationId xmlns:a16="http://schemas.microsoft.com/office/drawing/2014/main" id="{7E1B75F7-C899-E86D-55F1-5AB2799362DF}"/>
                    </a:ext>
                  </a:extLst>
                </p14:cNvPr>
                <p14:cNvContentPartPr/>
                <p14:nvPr/>
              </p14:nvContentPartPr>
              <p14:xfrm>
                <a:off x="9484822" y="1479076"/>
                <a:ext cx="223920" cy="193680"/>
              </p14:xfrm>
            </p:contentPart>
          </mc:Choice>
          <mc:Fallback xmlns="">
            <p:pic>
              <p:nvPicPr>
                <p:cNvPr id="134" name="Freihand 133">
                  <a:extLst>
                    <a:ext uri="{FF2B5EF4-FFF2-40B4-BE49-F238E27FC236}">
                      <a16:creationId xmlns:a16="http://schemas.microsoft.com/office/drawing/2014/main" id="{7E1B75F7-C899-E86D-55F1-5AB2799362DF}"/>
                    </a:ext>
                  </a:extLst>
                </p:cNvPr>
                <p:cNvPicPr/>
                <p:nvPr/>
              </p:nvPicPr>
              <p:blipFill>
                <a:blip r:embed="rId164"/>
                <a:stretch>
                  <a:fillRect/>
                </a:stretch>
              </p:blipFill>
              <p:spPr>
                <a:xfrm>
                  <a:off x="9475822" y="1470436"/>
                  <a:ext cx="241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5" name="Freihand 134">
                  <a:extLst>
                    <a:ext uri="{FF2B5EF4-FFF2-40B4-BE49-F238E27FC236}">
                      <a16:creationId xmlns:a16="http://schemas.microsoft.com/office/drawing/2014/main" id="{F196CFA3-8CB2-690A-A37C-66D444A36E76}"/>
                    </a:ext>
                  </a:extLst>
                </p14:cNvPr>
                <p14:cNvContentPartPr/>
                <p14:nvPr/>
              </p14:nvContentPartPr>
              <p14:xfrm>
                <a:off x="9769222" y="1466836"/>
                <a:ext cx="104400" cy="171360"/>
              </p14:xfrm>
            </p:contentPart>
          </mc:Choice>
          <mc:Fallback xmlns="">
            <p:pic>
              <p:nvPicPr>
                <p:cNvPr id="135" name="Freihand 134">
                  <a:extLst>
                    <a:ext uri="{FF2B5EF4-FFF2-40B4-BE49-F238E27FC236}">
                      <a16:creationId xmlns:a16="http://schemas.microsoft.com/office/drawing/2014/main" id="{F196CFA3-8CB2-690A-A37C-66D444A36E76}"/>
                    </a:ext>
                  </a:extLst>
                </p:cNvPr>
                <p:cNvPicPr/>
                <p:nvPr/>
              </p:nvPicPr>
              <p:blipFill>
                <a:blip r:embed="rId166"/>
                <a:stretch>
                  <a:fillRect/>
                </a:stretch>
              </p:blipFill>
              <p:spPr>
                <a:xfrm>
                  <a:off x="9760582" y="1457836"/>
                  <a:ext cx="122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6" name="Freihand 135">
                  <a:extLst>
                    <a:ext uri="{FF2B5EF4-FFF2-40B4-BE49-F238E27FC236}">
                      <a16:creationId xmlns:a16="http://schemas.microsoft.com/office/drawing/2014/main" id="{7F64009F-1F28-56B4-D345-C3088364F61C}"/>
                    </a:ext>
                  </a:extLst>
                </p14:cNvPr>
                <p14:cNvContentPartPr/>
                <p14:nvPr/>
              </p14:nvContentPartPr>
              <p14:xfrm>
                <a:off x="9812422" y="1625236"/>
                <a:ext cx="47160" cy="42840"/>
              </p14:xfrm>
            </p:contentPart>
          </mc:Choice>
          <mc:Fallback xmlns="">
            <p:pic>
              <p:nvPicPr>
                <p:cNvPr id="136" name="Freihand 135">
                  <a:extLst>
                    <a:ext uri="{FF2B5EF4-FFF2-40B4-BE49-F238E27FC236}">
                      <a16:creationId xmlns:a16="http://schemas.microsoft.com/office/drawing/2014/main" id="{7F64009F-1F28-56B4-D345-C3088364F61C}"/>
                    </a:ext>
                  </a:extLst>
                </p:cNvPr>
                <p:cNvPicPr/>
                <p:nvPr/>
              </p:nvPicPr>
              <p:blipFill>
                <a:blip r:embed="rId168"/>
                <a:stretch>
                  <a:fillRect/>
                </a:stretch>
              </p:blipFill>
              <p:spPr>
                <a:xfrm>
                  <a:off x="9803422" y="1616236"/>
                  <a:ext cx="64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 name="Freihand 136">
                  <a:extLst>
                    <a:ext uri="{FF2B5EF4-FFF2-40B4-BE49-F238E27FC236}">
                      <a16:creationId xmlns:a16="http://schemas.microsoft.com/office/drawing/2014/main" id="{A2DC6522-1365-EB69-3053-A1EC34F8B2C5}"/>
                    </a:ext>
                  </a:extLst>
                </p14:cNvPr>
                <p14:cNvContentPartPr/>
                <p14:nvPr/>
              </p14:nvContentPartPr>
              <p14:xfrm>
                <a:off x="9951022" y="1480156"/>
                <a:ext cx="6480" cy="11880"/>
              </p14:xfrm>
            </p:contentPart>
          </mc:Choice>
          <mc:Fallback xmlns="">
            <p:pic>
              <p:nvPicPr>
                <p:cNvPr id="137" name="Freihand 136">
                  <a:extLst>
                    <a:ext uri="{FF2B5EF4-FFF2-40B4-BE49-F238E27FC236}">
                      <a16:creationId xmlns:a16="http://schemas.microsoft.com/office/drawing/2014/main" id="{A2DC6522-1365-EB69-3053-A1EC34F8B2C5}"/>
                    </a:ext>
                  </a:extLst>
                </p:cNvPr>
                <p:cNvPicPr/>
                <p:nvPr/>
              </p:nvPicPr>
              <p:blipFill>
                <a:blip r:embed="rId170"/>
                <a:stretch>
                  <a:fillRect/>
                </a:stretch>
              </p:blipFill>
              <p:spPr>
                <a:xfrm>
                  <a:off x="9942382" y="1471516"/>
                  <a:ext cx="2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8" name="Freihand 137">
                  <a:extLst>
                    <a:ext uri="{FF2B5EF4-FFF2-40B4-BE49-F238E27FC236}">
                      <a16:creationId xmlns:a16="http://schemas.microsoft.com/office/drawing/2014/main" id="{36190E2E-EC31-DC87-D670-5157CDAEF92E}"/>
                    </a:ext>
                  </a:extLst>
                </p14:cNvPr>
                <p14:cNvContentPartPr/>
                <p14:nvPr/>
              </p14:nvContentPartPr>
              <p14:xfrm>
                <a:off x="9948502" y="1601836"/>
                <a:ext cx="59760" cy="112680"/>
              </p14:xfrm>
            </p:contentPart>
          </mc:Choice>
          <mc:Fallback xmlns="">
            <p:pic>
              <p:nvPicPr>
                <p:cNvPr id="138" name="Freihand 137">
                  <a:extLst>
                    <a:ext uri="{FF2B5EF4-FFF2-40B4-BE49-F238E27FC236}">
                      <a16:creationId xmlns:a16="http://schemas.microsoft.com/office/drawing/2014/main" id="{36190E2E-EC31-DC87-D670-5157CDAEF92E}"/>
                    </a:ext>
                  </a:extLst>
                </p:cNvPr>
                <p:cNvPicPr/>
                <p:nvPr/>
              </p:nvPicPr>
              <p:blipFill>
                <a:blip r:embed="rId172"/>
                <a:stretch>
                  <a:fillRect/>
                </a:stretch>
              </p:blipFill>
              <p:spPr>
                <a:xfrm>
                  <a:off x="9939862" y="1593196"/>
                  <a:ext cx="77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9" name="Freihand 138">
                  <a:extLst>
                    <a:ext uri="{FF2B5EF4-FFF2-40B4-BE49-F238E27FC236}">
                      <a16:creationId xmlns:a16="http://schemas.microsoft.com/office/drawing/2014/main" id="{6DC5E461-22C8-361D-7D58-9D514D2B4309}"/>
                    </a:ext>
                  </a:extLst>
                </p14:cNvPr>
                <p14:cNvContentPartPr/>
                <p14:nvPr/>
              </p14:nvContentPartPr>
              <p14:xfrm>
                <a:off x="10044622" y="1466476"/>
                <a:ext cx="112680" cy="205200"/>
              </p14:xfrm>
            </p:contentPart>
          </mc:Choice>
          <mc:Fallback xmlns="">
            <p:pic>
              <p:nvPicPr>
                <p:cNvPr id="139" name="Freihand 138">
                  <a:extLst>
                    <a:ext uri="{FF2B5EF4-FFF2-40B4-BE49-F238E27FC236}">
                      <a16:creationId xmlns:a16="http://schemas.microsoft.com/office/drawing/2014/main" id="{6DC5E461-22C8-361D-7D58-9D514D2B4309}"/>
                    </a:ext>
                  </a:extLst>
                </p:cNvPr>
                <p:cNvPicPr/>
                <p:nvPr/>
              </p:nvPicPr>
              <p:blipFill>
                <a:blip r:embed="rId174"/>
                <a:stretch>
                  <a:fillRect/>
                </a:stretch>
              </p:blipFill>
              <p:spPr>
                <a:xfrm>
                  <a:off x="10035622" y="1457476"/>
                  <a:ext cx="130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0" name="Freihand 139">
                  <a:extLst>
                    <a:ext uri="{FF2B5EF4-FFF2-40B4-BE49-F238E27FC236}">
                      <a16:creationId xmlns:a16="http://schemas.microsoft.com/office/drawing/2014/main" id="{0225F3B1-8312-6F3D-D12A-278974C74200}"/>
                    </a:ext>
                  </a:extLst>
                </p14:cNvPr>
                <p14:cNvContentPartPr/>
                <p14:nvPr/>
              </p14:nvContentPartPr>
              <p14:xfrm>
                <a:off x="10275022" y="1434436"/>
                <a:ext cx="171000" cy="206280"/>
              </p14:xfrm>
            </p:contentPart>
          </mc:Choice>
          <mc:Fallback xmlns="">
            <p:pic>
              <p:nvPicPr>
                <p:cNvPr id="140" name="Freihand 139">
                  <a:extLst>
                    <a:ext uri="{FF2B5EF4-FFF2-40B4-BE49-F238E27FC236}">
                      <a16:creationId xmlns:a16="http://schemas.microsoft.com/office/drawing/2014/main" id="{0225F3B1-8312-6F3D-D12A-278974C74200}"/>
                    </a:ext>
                  </a:extLst>
                </p:cNvPr>
                <p:cNvPicPr/>
                <p:nvPr/>
              </p:nvPicPr>
              <p:blipFill>
                <a:blip r:embed="rId176"/>
                <a:stretch>
                  <a:fillRect/>
                </a:stretch>
              </p:blipFill>
              <p:spPr>
                <a:xfrm>
                  <a:off x="10266022" y="1425436"/>
                  <a:ext cx="188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1" name="Freihand 140">
                  <a:extLst>
                    <a:ext uri="{FF2B5EF4-FFF2-40B4-BE49-F238E27FC236}">
                      <a16:creationId xmlns:a16="http://schemas.microsoft.com/office/drawing/2014/main" id="{1364D2E3-4610-2725-A6D9-C49B53F8E266}"/>
                    </a:ext>
                  </a:extLst>
                </p14:cNvPr>
                <p14:cNvContentPartPr/>
                <p14:nvPr/>
              </p14:nvContentPartPr>
              <p14:xfrm>
                <a:off x="10368982" y="1517956"/>
                <a:ext cx="38880" cy="116280"/>
              </p14:xfrm>
            </p:contentPart>
          </mc:Choice>
          <mc:Fallback xmlns="">
            <p:pic>
              <p:nvPicPr>
                <p:cNvPr id="141" name="Freihand 140">
                  <a:extLst>
                    <a:ext uri="{FF2B5EF4-FFF2-40B4-BE49-F238E27FC236}">
                      <a16:creationId xmlns:a16="http://schemas.microsoft.com/office/drawing/2014/main" id="{1364D2E3-4610-2725-A6D9-C49B53F8E266}"/>
                    </a:ext>
                  </a:extLst>
                </p:cNvPr>
                <p:cNvPicPr/>
                <p:nvPr/>
              </p:nvPicPr>
              <p:blipFill>
                <a:blip r:embed="rId178"/>
                <a:stretch>
                  <a:fillRect/>
                </a:stretch>
              </p:blipFill>
              <p:spPr>
                <a:xfrm>
                  <a:off x="10360342" y="1508956"/>
                  <a:ext cx="56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2" name="Freihand 141">
                  <a:extLst>
                    <a:ext uri="{FF2B5EF4-FFF2-40B4-BE49-F238E27FC236}">
                      <a16:creationId xmlns:a16="http://schemas.microsoft.com/office/drawing/2014/main" id="{A6B87680-4938-9762-56BE-FCFC1DDC0352}"/>
                    </a:ext>
                  </a:extLst>
                </p14:cNvPr>
                <p14:cNvContentPartPr/>
                <p14:nvPr/>
              </p14:nvContentPartPr>
              <p14:xfrm>
                <a:off x="10441702" y="1558636"/>
                <a:ext cx="285840" cy="87120"/>
              </p14:xfrm>
            </p:contentPart>
          </mc:Choice>
          <mc:Fallback xmlns="">
            <p:pic>
              <p:nvPicPr>
                <p:cNvPr id="142" name="Freihand 141">
                  <a:extLst>
                    <a:ext uri="{FF2B5EF4-FFF2-40B4-BE49-F238E27FC236}">
                      <a16:creationId xmlns:a16="http://schemas.microsoft.com/office/drawing/2014/main" id="{A6B87680-4938-9762-56BE-FCFC1DDC0352}"/>
                    </a:ext>
                  </a:extLst>
                </p:cNvPr>
                <p:cNvPicPr/>
                <p:nvPr/>
              </p:nvPicPr>
              <p:blipFill>
                <a:blip r:embed="rId180"/>
                <a:stretch>
                  <a:fillRect/>
                </a:stretch>
              </p:blipFill>
              <p:spPr>
                <a:xfrm>
                  <a:off x="10433062" y="1549636"/>
                  <a:ext cx="303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 name="Freihand 142">
                  <a:extLst>
                    <a:ext uri="{FF2B5EF4-FFF2-40B4-BE49-F238E27FC236}">
                      <a16:creationId xmlns:a16="http://schemas.microsoft.com/office/drawing/2014/main" id="{B50083E1-41C8-5280-C1E2-E4E279925B17}"/>
                    </a:ext>
                  </a:extLst>
                </p14:cNvPr>
                <p14:cNvContentPartPr/>
                <p14:nvPr/>
              </p14:nvContentPartPr>
              <p14:xfrm>
                <a:off x="10758862" y="1462876"/>
                <a:ext cx="628920" cy="188280"/>
              </p14:xfrm>
            </p:contentPart>
          </mc:Choice>
          <mc:Fallback xmlns="">
            <p:pic>
              <p:nvPicPr>
                <p:cNvPr id="143" name="Freihand 142">
                  <a:extLst>
                    <a:ext uri="{FF2B5EF4-FFF2-40B4-BE49-F238E27FC236}">
                      <a16:creationId xmlns:a16="http://schemas.microsoft.com/office/drawing/2014/main" id="{B50083E1-41C8-5280-C1E2-E4E279925B17}"/>
                    </a:ext>
                  </a:extLst>
                </p:cNvPr>
                <p:cNvPicPr/>
                <p:nvPr/>
              </p:nvPicPr>
              <p:blipFill>
                <a:blip r:embed="rId182"/>
                <a:stretch>
                  <a:fillRect/>
                </a:stretch>
              </p:blipFill>
              <p:spPr>
                <a:xfrm>
                  <a:off x="10749862" y="1454236"/>
                  <a:ext cx="646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4" name="Freihand 143">
                  <a:extLst>
                    <a:ext uri="{FF2B5EF4-FFF2-40B4-BE49-F238E27FC236}">
                      <a16:creationId xmlns:a16="http://schemas.microsoft.com/office/drawing/2014/main" id="{A60B42E2-ADC0-051F-28EE-A4C43BAD0B88}"/>
                    </a:ext>
                  </a:extLst>
                </p14:cNvPr>
                <p14:cNvContentPartPr/>
                <p14:nvPr/>
              </p14:nvContentPartPr>
              <p14:xfrm>
                <a:off x="11433142" y="1417876"/>
                <a:ext cx="425880" cy="204120"/>
              </p14:xfrm>
            </p:contentPart>
          </mc:Choice>
          <mc:Fallback xmlns="">
            <p:pic>
              <p:nvPicPr>
                <p:cNvPr id="144" name="Freihand 143">
                  <a:extLst>
                    <a:ext uri="{FF2B5EF4-FFF2-40B4-BE49-F238E27FC236}">
                      <a16:creationId xmlns:a16="http://schemas.microsoft.com/office/drawing/2014/main" id="{A60B42E2-ADC0-051F-28EE-A4C43BAD0B88}"/>
                    </a:ext>
                  </a:extLst>
                </p:cNvPr>
                <p:cNvPicPr/>
                <p:nvPr/>
              </p:nvPicPr>
              <p:blipFill>
                <a:blip r:embed="rId184"/>
                <a:stretch>
                  <a:fillRect/>
                </a:stretch>
              </p:blipFill>
              <p:spPr>
                <a:xfrm>
                  <a:off x="11424502" y="1409236"/>
                  <a:ext cx="443520" cy="221760"/>
                </a:xfrm>
                <a:prstGeom prst="rect">
                  <a:avLst/>
                </a:prstGeom>
              </p:spPr>
            </p:pic>
          </mc:Fallback>
        </mc:AlternateContent>
      </p:grpSp>
      <p:grpSp>
        <p:nvGrpSpPr>
          <p:cNvPr id="153" name="Gruppieren 152">
            <a:extLst>
              <a:ext uri="{FF2B5EF4-FFF2-40B4-BE49-F238E27FC236}">
                <a16:creationId xmlns:a16="http://schemas.microsoft.com/office/drawing/2014/main" id="{C0944F44-61D9-16FC-1CE4-9FABFC2ED857}"/>
              </a:ext>
            </a:extLst>
          </p:cNvPr>
          <p:cNvGrpSpPr/>
          <p:nvPr/>
        </p:nvGrpSpPr>
        <p:grpSpPr>
          <a:xfrm>
            <a:off x="8052022" y="1982716"/>
            <a:ext cx="803520" cy="329040"/>
            <a:chOff x="8052022" y="1982716"/>
            <a:chExt cx="803520" cy="329040"/>
          </a:xfrm>
        </p:grpSpPr>
        <mc:AlternateContent xmlns:mc="http://schemas.openxmlformats.org/markup-compatibility/2006" xmlns:p14="http://schemas.microsoft.com/office/powerpoint/2010/main">
          <mc:Choice Requires="p14">
            <p:contentPart p14:bwMode="auto" r:id="rId185">
              <p14:nvContentPartPr>
                <p14:cNvPr id="146" name="Freihand 145">
                  <a:extLst>
                    <a:ext uri="{FF2B5EF4-FFF2-40B4-BE49-F238E27FC236}">
                      <a16:creationId xmlns:a16="http://schemas.microsoft.com/office/drawing/2014/main" id="{1D9E6070-50D5-0DE0-C071-69DFC340EE4E}"/>
                    </a:ext>
                  </a:extLst>
                </p14:cNvPr>
                <p14:cNvContentPartPr/>
                <p14:nvPr/>
              </p14:nvContentPartPr>
              <p14:xfrm>
                <a:off x="8108542" y="2041756"/>
                <a:ext cx="24480" cy="247680"/>
              </p14:xfrm>
            </p:contentPart>
          </mc:Choice>
          <mc:Fallback xmlns="">
            <p:pic>
              <p:nvPicPr>
                <p:cNvPr id="146" name="Freihand 145">
                  <a:extLst>
                    <a:ext uri="{FF2B5EF4-FFF2-40B4-BE49-F238E27FC236}">
                      <a16:creationId xmlns:a16="http://schemas.microsoft.com/office/drawing/2014/main" id="{1D9E6070-50D5-0DE0-C071-69DFC340EE4E}"/>
                    </a:ext>
                  </a:extLst>
                </p:cNvPr>
                <p:cNvPicPr/>
                <p:nvPr/>
              </p:nvPicPr>
              <p:blipFill>
                <a:blip r:embed="rId186"/>
                <a:stretch>
                  <a:fillRect/>
                </a:stretch>
              </p:blipFill>
              <p:spPr>
                <a:xfrm>
                  <a:off x="8099902" y="2032756"/>
                  <a:ext cx="421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7" name="Freihand 146">
                  <a:extLst>
                    <a:ext uri="{FF2B5EF4-FFF2-40B4-BE49-F238E27FC236}">
                      <a16:creationId xmlns:a16="http://schemas.microsoft.com/office/drawing/2014/main" id="{927F88C3-3BB0-C503-F94B-F0068CA5CC86}"/>
                    </a:ext>
                  </a:extLst>
                </p14:cNvPr>
                <p14:cNvContentPartPr/>
                <p14:nvPr/>
              </p14:nvContentPartPr>
              <p14:xfrm>
                <a:off x="8052022" y="1982716"/>
                <a:ext cx="176040" cy="150120"/>
              </p14:xfrm>
            </p:contentPart>
          </mc:Choice>
          <mc:Fallback xmlns="">
            <p:pic>
              <p:nvPicPr>
                <p:cNvPr id="147" name="Freihand 146">
                  <a:extLst>
                    <a:ext uri="{FF2B5EF4-FFF2-40B4-BE49-F238E27FC236}">
                      <a16:creationId xmlns:a16="http://schemas.microsoft.com/office/drawing/2014/main" id="{927F88C3-3BB0-C503-F94B-F0068CA5CC86}"/>
                    </a:ext>
                  </a:extLst>
                </p:cNvPr>
                <p:cNvPicPr/>
                <p:nvPr/>
              </p:nvPicPr>
              <p:blipFill>
                <a:blip r:embed="rId188"/>
                <a:stretch>
                  <a:fillRect/>
                </a:stretch>
              </p:blipFill>
              <p:spPr>
                <a:xfrm>
                  <a:off x="8043382" y="1973716"/>
                  <a:ext cx="193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8" name="Freihand 147">
                  <a:extLst>
                    <a:ext uri="{FF2B5EF4-FFF2-40B4-BE49-F238E27FC236}">
                      <a16:creationId xmlns:a16="http://schemas.microsoft.com/office/drawing/2014/main" id="{C4158F3A-48BA-768C-FFE6-961AC4DA1814}"/>
                    </a:ext>
                  </a:extLst>
                </p14:cNvPr>
                <p14:cNvContentPartPr/>
                <p14:nvPr/>
              </p14:nvContentPartPr>
              <p14:xfrm>
                <a:off x="8283142" y="2075596"/>
                <a:ext cx="20520" cy="176400"/>
              </p14:xfrm>
            </p:contentPart>
          </mc:Choice>
          <mc:Fallback xmlns="">
            <p:pic>
              <p:nvPicPr>
                <p:cNvPr id="148" name="Freihand 147">
                  <a:extLst>
                    <a:ext uri="{FF2B5EF4-FFF2-40B4-BE49-F238E27FC236}">
                      <a16:creationId xmlns:a16="http://schemas.microsoft.com/office/drawing/2014/main" id="{C4158F3A-48BA-768C-FFE6-961AC4DA1814}"/>
                    </a:ext>
                  </a:extLst>
                </p:cNvPr>
                <p:cNvPicPr/>
                <p:nvPr/>
              </p:nvPicPr>
              <p:blipFill>
                <a:blip r:embed="rId190"/>
                <a:stretch>
                  <a:fillRect/>
                </a:stretch>
              </p:blipFill>
              <p:spPr>
                <a:xfrm>
                  <a:off x="8274142" y="2066956"/>
                  <a:ext cx="38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9" name="Freihand 148">
                  <a:extLst>
                    <a:ext uri="{FF2B5EF4-FFF2-40B4-BE49-F238E27FC236}">
                      <a16:creationId xmlns:a16="http://schemas.microsoft.com/office/drawing/2014/main" id="{A2B5B5CA-BA46-F6D2-3980-6B1421775312}"/>
                    </a:ext>
                  </a:extLst>
                </p14:cNvPr>
                <p14:cNvContentPartPr/>
                <p14:nvPr/>
              </p14:nvContentPartPr>
              <p14:xfrm>
                <a:off x="8262982" y="2013676"/>
                <a:ext cx="134280" cy="191160"/>
              </p14:xfrm>
            </p:contentPart>
          </mc:Choice>
          <mc:Fallback xmlns="">
            <p:pic>
              <p:nvPicPr>
                <p:cNvPr id="149" name="Freihand 148">
                  <a:extLst>
                    <a:ext uri="{FF2B5EF4-FFF2-40B4-BE49-F238E27FC236}">
                      <a16:creationId xmlns:a16="http://schemas.microsoft.com/office/drawing/2014/main" id="{A2B5B5CA-BA46-F6D2-3980-6B1421775312}"/>
                    </a:ext>
                  </a:extLst>
                </p:cNvPr>
                <p:cNvPicPr/>
                <p:nvPr/>
              </p:nvPicPr>
              <p:blipFill>
                <a:blip r:embed="rId192"/>
                <a:stretch>
                  <a:fillRect/>
                </a:stretch>
              </p:blipFill>
              <p:spPr>
                <a:xfrm>
                  <a:off x="8253982" y="2004676"/>
                  <a:ext cx="151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0" name="Freihand 149">
                  <a:extLst>
                    <a:ext uri="{FF2B5EF4-FFF2-40B4-BE49-F238E27FC236}">
                      <a16:creationId xmlns:a16="http://schemas.microsoft.com/office/drawing/2014/main" id="{C61BF9AB-F932-4A0E-239D-EC658CC71F83}"/>
                    </a:ext>
                  </a:extLst>
                </p14:cNvPr>
                <p14:cNvContentPartPr/>
                <p14:nvPr/>
              </p14:nvContentPartPr>
              <p14:xfrm>
                <a:off x="8488702" y="2064796"/>
                <a:ext cx="366840" cy="246960"/>
              </p14:xfrm>
            </p:contentPart>
          </mc:Choice>
          <mc:Fallback xmlns="">
            <p:pic>
              <p:nvPicPr>
                <p:cNvPr id="150" name="Freihand 149">
                  <a:extLst>
                    <a:ext uri="{FF2B5EF4-FFF2-40B4-BE49-F238E27FC236}">
                      <a16:creationId xmlns:a16="http://schemas.microsoft.com/office/drawing/2014/main" id="{C61BF9AB-F932-4A0E-239D-EC658CC71F83}"/>
                    </a:ext>
                  </a:extLst>
                </p:cNvPr>
                <p:cNvPicPr/>
                <p:nvPr/>
              </p:nvPicPr>
              <p:blipFill>
                <a:blip r:embed="rId194"/>
                <a:stretch>
                  <a:fillRect/>
                </a:stretch>
              </p:blipFill>
              <p:spPr>
                <a:xfrm>
                  <a:off x="8480062" y="2056156"/>
                  <a:ext cx="3844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1" name="Freihand 150">
                  <a:extLst>
                    <a:ext uri="{FF2B5EF4-FFF2-40B4-BE49-F238E27FC236}">
                      <a16:creationId xmlns:a16="http://schemas.microsoft.com/office/drawing/2014/main" id="{25A53D51-3B03-04CF-5430-8F412A020C21}"/>
                    </a:ext>
                  </a:extLst>
                </p14:cNvPr>
                <p14:cNvContentPartPr/>
                <p14:nvPr/>
              </p14:nvContentPartPr>
              <p14:xfrm>
                <a:off x="8813422" y="2206276"/>
                <a:ext cx="2880" cy="17280"/>
              </p14:xfrm>
            </p:contentPart>
          </mc:Choice>
          <mc:Fallback xmlns="">
            <p:pic>
              <p:nvPicPr>
                <p:cNvPr id="151" name="Freihand 150">
                  <a:extLst>
                    <a:ext uri="{FF2B5EF4-FFF2-40B4-BE49-F238E27FC236}">
                      <a16:creationId xmlns:a16="http://schemas.microsoft.com/office/drawing/2014/main" id="{25A53D51-3B03-04CF-5430-8F412A020C21}"/>
                    </a:ext>
                  </a:extLst>
                </p:cNvPr>
                <p:cNvPicPr/>
                <p:nvPr/>
              </p:nvPicPr>
              <p:blipFill>
                <a:blip r:embed="rId196"/>
                <a:stretch>
                  <a:fillRect/>
                </a:stretch>
              </p:blipFill>
              <p:spPr>
                <a:xfrm>
                  <a:off x="8804782" y="2197276"/>
                  <a:ext cx="205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152" name="Freihand 151">
                <a:extLst>
                  <a:ext uri="{FF2B5EF4-FFF2-40B4-BE49-F238E27FC236}">
                    <a16:creationId xmlns:a16="http://schemas.microsoft.com/office/drawing/2014/main" id="{D25D5CBB-76D8-2AF6-E114-6C27EC7FE8E9}"/>
                  </a:ext>
                </a:extLst>
              </p14:cNvPr>
              <p14:cNvContentPartPr/>
              <p14:nvPr/>
            </p14:nvContentPartPr>
            <p14:xfrm>
              <a:off x="9804862" y="1999276"/>
              <a:ext cx="118800" cy="86400"/>
            </p14:xfrm>
          </p:contentPart>
        </mc:Choice>
        <mc:Fallback xmlns="">
          <p:pic>
            <p:nvPicPr>
              <p:cNvPr id="152" name="Freihand 151">
                <a:extLst>
                  <a:ext uri="{FF2B5EF4-FFF2-40B4-BE49-F238E27FC236}">
                    <a16:creationId xmlns:a16="http://schemas.microsoft.com/office/drawing/2014/main" id="{D25D5CBB-76D8-2AF6-E114-6C27EC7FE8E9}"/>
                  </a:ext>
                </a:extLst>
              </p:cNvPr>
              <p:cNvPicPr/>
              <p:nvPr/>
            </p:nvPicPr>
            <p:blipFill>
              <a:blip r:embed="rId198"/>
              <a:stretch>
                <a:fillRect/>
              </a:stretch>
            </p:blipFill>
            <p:spPr>
              <a:xfrm>
                <a:off x="9795862" y="1990636"/>
                <a:ext cx="136440" cy="104040"/>
              </a:xfrm>
              <a:prstGeom prst="rect">
                <a:avLst/>
              </a:prstGeom>
            </p:spPr>
          </p:pic>
        </mc:Fallback>
      </mc:AlternateContent>
      <p:grpSp>
        <p:nvGrpSpPr>
          <p:cNvPr id="162" name="Gruppieren 161">
            <a:extLst>
              <a:ext uri="{FF2B5EF4-FFF2-40B4-BE49-F238E27FC236}">
                <a16:creationId xmlns:a16="http://schemas.microsoft.com/office/drawing/2014/main" id="{99B1B012-4223-9101-94C5-5F45B7FFF109}"/>
              </a:ext>
            </a:extLst>
          </p:cNvPr>
          <p:cNvGrpSpPr/>
          <p:nvPr/>
        </p:nvGrpSpPr>
        <p:grpSpPr>
          <a:xfrm>
            <a:off x="10330462" y="1861756"/>
            <a:ext cx="1716480" cy="246960"/>
            <a:chOff x="10330462" y="1861756"/>
            <a:chExt cx="1716480" cy="246960"/>
          </a:xfrm>
        </p:grpSpPr>
        <mc:AlternateContent xmlns:mc="http://schemas.openxmlformats.org/markup-compatibility/2006" xmlns:p14="http://schemas.microsoft.com/office/powerpoint/2010/main">
          <mc:Choice Requires="p14">
            <p:contentPart p14:bwMode="auto" r:id="rId199">
              <p14:nvContentPartPr>
                <p14:cNvPr id="154" name="Freihand 153">
                  <a:extLst>
                    <a:ext uri="{FF2B5EF4-FFF2-40B4-BE49-F238E27FC236}">
                      <a16:creationId xmlns:a16="http://schemas.microsoft.com/office/drawing/2014/main" id="{608BFC60-03D3-FFDB-A140-66EB3897554A}"/>
                    </a:ext>
                  </a:extLst>
                </p14:cNvPr>
                <p14:cNvContentPartPr/>
                <p14:nvPr/>
              </p14:nvContentPartPr>
              <p14:xfrm>
                <a:off x="10330462" y="1862476"/>
                <a:ext cx="155880" cy="242640"/>
              </p14:xfrm>
            </p:contentPart>
          </mc:Choice>
          <mc:Fallback xmlns="">
            <p:pic>
              <p:nvPicPr>
                <p:cNvPr id="154" name="Freihand 153">
                  <a:extLst>
                    <a:ext uri="{FF2B5EF4-FFF2-40B4-BE49-F238E27FC236}">
                      <a16:creationId xmlns:a16="http://schemas.microsoft.com/office/drawing/2014/main" id="{608BFC60-03D3-FFDB-A140-66EB3897554A}"/>
                    </a:ext>
                  </a:extLst>
                </p:cNvPr>
                <p:cNvPicPr/>
                <p:nvPr/>
              </p:nvPicPr>
              <p:blipFill>
                <a:blip r:embed="rId200"/>
                <a:stretch>
                  <a:fillRect/>
                </a:stretch>
              </p:blipFill>
              <p:spPr>
                <a:xfrm>
                  <a:off x="10321462" y="1853836"/>
                  <a:ext cx="1735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5" name="Freihand 154">
                  <a:extLst>
                    <a:ext uri="{FF2B5EF4-FFF2-40B4-BE49-F238E27FC236}">
                      <a16:creationId xmlns:a16="http://schemas.microsoft.com/office/drawing/2014/main" id="{E49FDC21-4418-112D-C3AF-4E67C1969E44}"/>
                    </a:ext>
                  </a:extLst>
                </p14:cNvPr>
                <p14:cNvContentPartPr/>
                <p14:nvPr/>
              </p14:nvContentPartPr>
              <p14:xfrm>
                <a:off x="10478422" y="1974076"/>
                <a:ext cx="131760" cy="134640"/>
              </p14:xfrm>
            </p:contentPart>
          </mc:Choice>
          <mc:Fallback xmlns="">
            <p:pic>
              <p:nvPicPr>
                <p:cNvPr id="155" name="Freihand 154">
                  <a:extLst>
                    <a:ext uri="{FF2B5EF4-FFF2-40B4-BE49-F238E27FC236}">
                      <a16:creationId xmlns:a16="http://schemas.microsoft.com/office/drawing/2014/main" id="{E49FDC21-4418-112D-C3AF-4E67C1969E44}"/>
                    </a:ext>
                  </a:extLst>
                </p:cNvPr>
                <p:cNvPicPr/>
                <p:nvPr/>
              </p:nvPicPr>
              <p:blipFill>
                <a:blip r:embed="rId202"/>
                <a:stretch>
                  <a:fillRect/>
                </a:stretch>
              </p:blipFill>
              <p:spPr>
                <a:xfrm>
                  <a:off x="10469782" y="1965076"/>
                  <a:ext cx="149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6" name="Freihand 155">
                  <a:extLst>
                    <a:ext uri="{FF2B5EF4-FFF2-40B4-BE49-F238E27FC236}">
                      <a16:creationId xmlns:a16="http://schemas.microsoft.com/office/drawing/2014/main" id="{C9E0835D-9F00-F43C-46F9-27AFFC6BAEF6}"/>
                    </a:ext>
                  </a:extLst>
                </p14:cNvPr>
                <p14:cNvContentPartPr/>
                <p14:nvPr/>
              </p14:nvContentPartPr>
              <p14:xfrm>
                <a:off x="10660222" y="1898476"/>
                <a:ext cx="231480" cy="169200"/>
              </p14:xfrm>
            </p:contentPart>
          </mc:Choice>
          <mc:Fallback xmlns="">
            <p:pic>
              <p:nvPicPr>
                <p:cNvPr id="156" name="Freihand 155">
                  <a:extLst>
                    <a:ext uri="{FF2B5EF4-FFF2-40B4-BE49-F238E27FC236}">
                      <a16:creationId xmlns:a16="http://schemas.microsoft.com/office/drawing/2014/main" id="{C9E0835D-9F00-F43C-46F9-27AFFC6BAEF6}"/>
                    </a:ext>
                  </a:extLst>
                </p:cNvPr>
                <p:cNvPicPr/>
                <p:nvPr/>
              </p:nvPicPr>
              <p:blipFill>
                <a:blip r:embed="rId204"/>
                <a:stretch>
                  <a:fillRect/>
                </a:stretch>
              </p:blipFill>
              <p:spPr>
                <a:xfrm>
                  <a:off x="10651222" y="1889476"/>
                  <a:ext cx="249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7" name="Freihand 156">
                  <a:extLst>
                    <a:ext uri="{FF2B5EF4-FFF2-40B4-BE49-F238E27FC236}">
                      <a16:creationId xmlns:a16="http://schemas.microsoft.com/office/drawing/2014/main" id="{A115F2D5-1EF4-696F-A80F-CF9AF25B2EAA}"/>
                    </a:ext>
                  </a:extLst>
                </p14:cNvPr>
                <p14:cNvContentPartPr/>
                <p14:nvPr/>
              </p14:nvContentPartPr>
              <p14:xfrm>
                <a:off x="10978102" y="1953916"/>
                <a:ext cx="89280" cy="128160"/>
              </p14:xfrm>
            </p:contentPart>
          </mc:Choice>
          <mc:Fallback xmlns="">
            <p:pic>
              <p:nvPicPr>
                <p:cNvPr id="157" name="Freihand 156">
                  <a:extLst>
                    <a:ext uri="{FF2B5EF4-FFF2-40B4-BE49-F238E27FC236}">
                      <a16:creationId xmlns:a16="http://schemas.microsoft.com/office/drawing/2014/main" id="{A115F2D5-1EF4-696F-A80F-CF9AF25B2EAA}"/>
                    </a:ext>
                  </a:extLst>
                </p:cNvPr>
                <p:cNvPicPr/>
                <p:nvPr/>
              </p:nvPicPr>
              <p:blipFill>
                <a:blip r:embed="rId206"/>
                <a:stretch>
                  <a:fillRect/>
                </a:stretch>
              </p:blipFill>
              <p:spPr>
                <a:xfrm>
                  <a:off x="10969102" y="1944916"/>
                  <a:ext cx="106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8" name="Freihand 157">
                  <a:extLst>
                    <a:ext uri="{FF2B5EF4-FFF2-40B4-BE49-F238E27FC236}">
                      <a16:creationId xmlns:a16="http://schemas.microsoft.com/office/drawing/2014/main" id="{B408F649-099D-D95B-7280-1C6B2965883F}"/>
                    </a:ext>
                  </a:extLst>
                </p14:cNvPr>
                <p14:cNvContentPartPr/>
                <p14:nvPr/>
              </p14:nvContentPartPr>
              <p14:xfrm>
                <a:off x="10981702" y="2016196"/>
                <a:ext cx="61200" cy="12240"/>
              </p14:xfrm>
            </p:contentPart>
          </mc:Choice>
          <mc:Fallback xmlns="">
            <p:pic>
              <p:nvPicPr>
                <p:cNvPr id="158" name="Freihand 157">
                  <a:extLst>
                    <a:ext uri="{FF2B5EF4-FFF2-40B4-BE49-F238E27FC236}">
                      <a16:creationId xmlns:a16="http://schemas.microsoft.com/office/drawing/2014/main" id="{B408F649-099D-D95B-7280-1C6B2965883F}"/>
                    </a:ext>
                  </a:extLst>
                </p:cNvPr>
                <p:cNvPicPr/>
                <p:nvPr/>
              </p:nvPicPr>
              <p:blipFill>
                <a:blip r:embed="rId208"/>
                <a:stretch>
                  <a:fillRect/>
                </a:stretch>
              </p:blipFill>
              <p:spPr>
                <a:xfrm>
                  <a:off x="10972702" y="2007556"/>
                  <a:ext cx="78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9" name="Freihand 158">
                  <a:extLst>
                    <a:ext uri="{FF2B5EF4-FFF2-40B4-BE49-F238E27FC236}">
                      <a16:creationId xmlns:a16="http://schemas.microsoft.com/office/drawing/2014/main" id="{08FC81DF-FBE6-3EFD-1072-DA7BA128BF17}"/>
                    </a:ext>
                  </a:extLst>
                </p14:cNvPr>
                <p14:cNvContentPartPr/>
                <p14:nvPr/>
              </p14:nvContentPartPr>
              <p14:xfrm>
                <a:off x="11074582" y="1887316"/>
                <a:ext cx="360360" cy="179640"/>
              </p14:xfrm>
            </p:contentPart>
          </mc:Choice>
          <mc:Fallback xmlns="">
            <p:pic>
              <p:nvPicPr>
                <p:cNvPr id="159" name="Freihand 158">
                  <a:extLst>
                    <a:ext uri="{FF2B5EF4-FFF2-40B4-BE49-F238E27FC236}">
                      <a16:creationId xmlns:a16="http://schemas.microsoft.com/office/drawing/2014/main" id="{08FC81DF-FBE6-3EFD-1072-DA7BA128BF17}"/>
                    </a:ext>
                  </a:extLst>
                </p:cNvPr>
                <p:cNvPicPr/>
                <p:nvPr/>
              </p:nvPicPr>
              <p:blipFill>
                <a:blip r:embed="rId210"/>
                <a:stretch>
                  <a:fillRect/>
                </a:stretch>
              </p:blipFill>
              <p:spPr>
                <a:xfrm>
                  <a:off x="11065582" y="1878676"/>
                  <a:ext cx="378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0" name="Freihand 159">
                  <a:extLst>
                    <a:ext uri="{FF2B5EF4-FFF2-40B4-BE49-F238E27FC236}">
                      <a16:creationId xmlns:a16="http://schemas.microsoft.com/office/drawing/2014/main" id="{6D8EE7F5-E7F4-BFD1-5CC5-83A55CB98FAC}"/>
                    </a:ext>
                  </a:extLst>
                </p14:cNvPr>
                <p14:cNvContentPartPr/>
                <p14:nvPr/>
              </p14:nvContentPartPr>
              <p14:xfrm>
                <a:off x="11509822" y="1930156"/>
                <a:ext cx="264240" cy="143640"/>
              </p14:xfrm>
            </p:contentPart>
          </mc:Choice>
          <mc:Fallback xmlns="">
            <p:pic>
              <p:nvPicPr>
                <p:cNvPr id="160" name="Freihand 159">
                  <a:extLst>
                    <a:ext uri="{FF2B5EF4-FFF2-40B4-BE49-F238E27FC236}">
                      <a16:creationId xmlns:a16="http://schemas.microsoft.com/office/drawing/2014/main" id="{6D8EE7F5-E7F4-BFD1-5CC5-83A55CB98FAC}"/>
                    </a:ext>
                  </a:extLst>
                </p:cNvPr>
                <p:cNvPicPr/>
                <p:nvPr/>
              </p:nvPicPr>
              <p:blipFill>
                <a:blip r:embed="rId212"/>
                <a:stretch>
                  <a:fillRect/>
                </a:stretch>
              </p:blipFill>
              <p:spPr>
                <a:xfrm>
                  <a:off x="11501182" y="1921156"/>
                  <a:ext cx="281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1" name="Freihand 160">
                  <a:extLst>
                    <a:ext uri="{FF2B5EF4-FFF2-40B4-BE49-F238E27FC236}">
                      <a16:creationId xmlns:a16="http://schemas.microsoft.com/office/drawing/2014/main" id="{A87B08A7-DADA-F0B9-CA58-E1880FC84F35}"/>
                    </a:ext>
                  </a:extLst>
                </p14:cNvPr>
                <p14:cNvContentPartPr/>
                <p14:nvPr/>
              </p14:nvContentPartPr>
              <p14:xfrm>
                <a:off x="11803582" y="1861756"/>
                <a:ext cx="243360" cy="198360"/>
              </p14:xfrm>
            </p:contentPart>
          </mc:Choice>
          <mc:Fallback xmlns="">
            <p:pic>
              <p:nvPicPr>
                <p:cNvPr id="161" name="Freihand 160">
                  <a:extLst>
                    <a:ext uri="{FF2B5EF4-FFF2-40B4-BE49-F238E27FC236}">
                      <a16:creationId xmlns:a16="http://schemas.microsoft.com/office/drawing/2014/main" id="{A87B08A7-DADA-F0B9-CA58-E1880FC84F35}"/>
                    </a:ext>
                  </a:extLst>
                </p:cNvPr>
                <p:cNvPicPr/>
                <p:nvPr/>
              </p:nvPicPr>
              <p:blipFill>
                <a:blip r:embed="rId214"/>
                <a:stretch>
                  <a:fillRect/>
                </a:stretch>
              </p:blipFill>
              <p:spPr>
                <a:xfrm>
                  <a:off x="11794942" y="1853116"/>
                  <a:ext cx="261000" cy="216000"/>
                </a:xfrm>
                <a:prstGeom prst="rect">
                  <a:avLst/>
                </a:prstGeom>
              </p:spPr>
            </p:pic>
          </mc:Fallback>
        </mc:AlternateContent>
      </p:grpSp>
      <p:grpSp>
        <p:nvGrpSpPr>
          <p:cNvPr id="182" name="Gruppieren 181">
            <a:extLst>
              <a:ext uri="{FF2B5EF4-FFF2-40B4-BE49-F238E27FC236}">
                <a16:creationId xmlns:a16="http://schemas.microsoft.com/office/drawing/2014/main" id="{8CFF17F1-1BCE-B0F3-5DA2-CF3AFC9D108D}"/>
              </a:ext>
            </a:extLst>
          </p:cNvPr>
          <p:cNvGrpSpPr/>
          <p:nvPr/>
        </p:nvGrpSpPr>
        <p:grpSpPr>
          <a:xfrm>
            <a:off x="590302" y="767356"/>
            <a:ext cx="3378240" cy="2943720"/>
            <a:chOff x="590302" y="767356"/>
            <a:chExt cx="3378240" cy="2943720"/>
          </a:xfrm>
        </p:grpSpPr>
        <mc:AlternateContent xmlns:mc="http://schemas.openxmlformats.org/markup-compatibility/2006" xmlns:p14="http://schemas.microsoft.com/office/powerpoint/2010/main">
          <mc:Choice Requires="p14">
            <p:contentPart p14:bwMode="auto" r:id="rId215">
              <p14:nvContentPartPr>
                <p14:cNvPr id="79" name="Freihand 78">
                  <a:extLst>
                    <a:ext uri="{FF2B5EF4-FFF2-40B4-BE49-F238E27FC236}">
                      <a16:creationId xmlns:a16="http://schemas.microsoft.com/office/drawing/2014/main" id="{95CF9AB4-A264-82D4-1067-2B8F7D20608C}"/>
                    </a:ext>
                  </a:extLst>
                </p14:cNvPr>
                <p14:cNvContentPartPr/>
                <p14:nvPr/>
              </p14:nvContentPartPr>
              <p14:xfrm>
                <a:off x="3942982" y="2801716"/>
                <a:ext cx="18000" cy="883800"/>
              </p14:xfrm>
            </p:contentPart>
          </mc:Choice>
          <mc:Fallback xmlns="">
            <p:pic>
              <p:nvPicPr>
                <p:cNvPr id="79" name="Freihand 78">
                  <a:extLst>
                    <a:ext uri="{FF2B5EF4-FFF2-40B4-BE49-F238E27FC236}">
                      <a16:creationId xmlns:a16="http://schemas.microsoft.com/office/drawing/2014/main" id="{95CF9AB4-A264-82D4-1067-2B8F7D20608C}"/>
                    </a:ext>
                  </a:extLst>
                </p:cNvPr>
                <p:cNvPicPr/>
                <p:nvPr/>
              </p:nvPicPr>
              <p:blipFill>
                <a:blip r:embed="rId216"/>
                <a:stretch>
                  <a:fillRect/>
                </a:stretch>
              </p:blipFill>
              <p:spPr>
                <a:xfrm>
                  <a:off x="3934342" y="2792716"/>
                  <a:ext cx="35640" cy="901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6" name="Freihand 75">
                  <a:extLst>
                    <a:ext uri="{FF2B5EF4-FFF2-40B4-BE49-F238E27FC236}">
                      <a16:creationId xmlns:a16="http://schemas.microsoft.com/office/drawing/2014/main" id="{501EE669-3FF9-DAB0-4D5A-DC12C0B5CE85}"/>
                    </a:ext>
                  </a:extLst>
                </p14:cNvPr>
                <p14:cNvContentPartPr/>
                <p14:nvPr/>
              </p14:nvContentPartPr>
              <p14:xfrm>
                <a:off x="1060462" y="2084956"/>
                <a:ext cx="114480" cy="250200"/>
              </p14:xfrm>
            </p:contentPart>
          </mc:Choice>
          <mc:Fallback xmlns="">
            <p:pic>
              <p:nvPicPr>
                <p:cNvPr id="76" name="Freihand 75">
                  <a:extLst>
                    <a:ext uri="{FF2B5EF4-FFF2-40B4-BE49-F238E27FC236}">
                      <a16:creationId xmlns:a16="http://schemas.microsoft.com/office/drawing/2014/main" id="{501EE669-3FF9-DAB0-4D5A-DC12C0B5CE85}"/>
                    </a:ext>
                  </a:extLst>
                </p:cNvPr>
                <p:cNvPicPr/>
                <p:nvPr/>
              </p:nvPicPr>
              <p:blipFill>
                <a:blip r:embed="rId218"/>
                <a:stretch>
                  <a:fillRect/>
                </a:stretch>
              </p:blipFill>
              <p:spPr>
                <a:xfrm>
                  <a:off x="1051822" y="2075956"/>
                  <a:ext cx="132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7" name="Freihand 76">
                  <a:extLst>
                    <a:ext uri="{FF2B5EF4-FFF2-40B4-BE49-F238E27FC236}">
                      <a16:creationId xmlns:a16="http://schemas.microsoft.com/office/drawing/2014/main" id="{475F7C9D-72E7-5AFB-3A88-4C09E6727EAC}"/>
                    </a:ext>
                  </a:extLst>
                </p14:cNvPr>
                <p14:cNvContentPartPr/>
                <p14:nvPr/>
              </p14:nvContentPartPr>
              <p14:xfrm>
                <a:off x="1244422" y="2001796"/>
                <a:ext cx="61200" cy="159840"/>
              </p14:xfrm>
            </p:contentPart>
          </mc:Choice>
          <mc:Fallback xmlns="">
            <p:pic>
              <p:nvPicPr>
                <p:cNvPr id="77" name="Freihand 76">
                  <a:extLst>
                    <a:ext uri="{FF2B5EF4-FFF2-40B4-BE49-F238E27FC236}">
                      <a16:creationId xmlns:a16="http://schemas.microsoft.com/office/drawing/2014/main" id="{475F7C9D-72E7-5AFB-3A88-4C09E6727EAC}"/>
                    </a:ext>
                  </a:extLst>
                </p:cNvPr>
                <p:cNvPicPr/>
                <p:nvPr/>
              </p:nvPicPr>
              <p:blipFill>
                <a:blip r:embed="rId220"/>
                <a:stretch>
                  <a:fillRect/>
                </a:stretch>
              </p:blipFill>
              <p:spPr>
                <a:xfrm>
                  <a:off x="1235422" y="1993156"/>
                  <a:ext cx="78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4" name="Freihand 73">
                  <a:extLst>
                    <a:ext uri="{FF2B5EF4-FFF2-40B4-BE49-F238E27FC236}">
                      <a16:creationId xmlns:a16="http://schemas.microsoft.com/office/drawing/2014/main" id="{76224002-7284-113E-85A2-76F22C8107F2}"/>
                    </a:ext>
                  </a:extLst>
                </p14:cNvPr>
                <p14:cNvContentPartPr/>
                <p14:nvPr/>
              </p14:nvContentPartPr>
              <p14:xfrm>
                <a:off x="2848222" y="2115556"/>
                <a:ext cx="691200" cy="27360"/>
              </p14:xfrm>
            </p:contentPart>
          </mc:Choice>
          <mc:Fallback xmlns="">
            <p:pic>
              <p:nvPicPr>
                <p:cNvPr id="74" name="Freihand 73">
                  <a:extLst>
                    <a:ext uri="{FF2B5EF4-FFF2-40B4-BE49-F238E27FC236}">
                      <a16:creationId xmlns:a16="http://schemas.microsoft.com/office/drawing/2014/main" id="{76224002-7284-113E-85A2-76F22C8107F2}"/>
                    </a:ext>
                  </a:extLst>
                </p:cNvPr>
                <p:cNvPicPr/>
                <p:nvPr/>
              </p:nvPicPr>
              <p:blipFill>
                <a:blip r:embed="rId222"/>
                <a:stretch>
                  <a:fillRect/>
                </a:stretch>
              </p:blipFill>
              <p:spPr>
                <a:xfrm>
                  <a:off x="2839222" y="2106556"/>
                  <a:ext cx="708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5" name="Freihand 74">
                  <a:extLst>
                    <a:ext uri="{FF2B5EF4-FFF2-40B4-BE49-F238E27FC236}">
                      <a16:creationId xmlns:a16="http://schemas.microsoft.com/office/drawing/2014/main" id="{E2B53B01-76FF-79E9-0106-24624CB196C1}"/>
                    </a:ext>
                  </a:extLst>
                </p14:cNvPr>
                <p14:cNvContentPartPr/>
                <p14:nvPr/>
              </p14:nvContentPartPr>
              <p14:xfrm>
                <a:off x="3633382" y="2127076"/>
                <a:ext cx="229320" cy="43920"/>
              </p14:xfrm>
            </p:contentPart>
          </mc:Choice>
          <mc:Fallback xmlns="">
            <p:pic>
              <p:nvPicPr>
                <p:cNvPr id="75" name="Freihand 74">
                  <a:extLst>
                    <a:ext uri="{FF2B5EF4-FFF2-40B4-BE49-F238E27FC236}">
                      <a16:creationId xmlns:a16="http://schemas.microsoft.com/office/drawing/2014/main" id="{E2B53B01-76FF-79E9-0106-24624CB196C1}"/>
                    </a:ext>
                  </a:extLst>
                </p:cNvPr>
                <p:cNvPicPr/>
                <p:nvPr/>
              </p:nvPicPr>
              <p:blipFill>
                <a:blip r:embed="rId224"/>
                <a:stretch>
                  <a:fillRect/>
                </a:stretch>
              </p:blipFill>
              <p:spPr>
                <a:xfrm>
                  <a:off x="3624742" y="2118436"/>
                  <a:ext cx="246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8" name="Freihand 77">
                  <a:extLst>
                    <a:ext uri="{FF2B5EF4-FFF2-40B4-BE49-F238E27FC236}">
                      <a16:creationId xmlns:a16="http://schemas.microsoft.com/office/drawing/2014/main" id="{069BFD5D-74AF-A957-CDDD-ABBC7EC61114}"/>
                    </a:ext>
                  </a:extLst>
                </p14:cNvPr>
                <p14:cNvContentPartPr/>
                <p14:nvPr/>
              </p14:nvContentPartPr>
              <p14:xfrm>
                <a:off x="3954862" y="2321116"/>
                <a:ext cx="13680" cy="201960"/>
              </p14:xfrm>
            </p:contentPart>
          </mc:Choice>
          <mc:Fallback xmlns="">
            <p:pic>
              <p:nvPicPr>
                <p:cNvPr id="78" name="Freihand 77">
                  <a:extLst>
                    <a:ext uri="{FF2B5EF4-FFF2-40B4-BE49-F238E27FC236}">
                      <a16:creationId xmlns:a16="http://schemas.microsoft.com/office/drawing/2014/main" id="{069BFD5D-74AF-A957-CDDD-ABBC7EC61114}"/>
                    </a:ext>
                  </a:extLst>
                </p:cNvPr>
                <p:cNvPicPr/>
                <p:nvPr/>
              </p:nvPicPr>
              <p:blipFill>
                <a:blip r:embed="rId226"/>
                <a:stretch>
                  <a:fillRect/>
                </a:stretch>
              </p:blipFill>
              <p:spPr>
                <a:xfrm>
                  <a:off x="3946222" y="2312476"/>
                  <a:ext cx="31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2" name="Freihand 101">
                  <a:extLst>
                    <a:ext uri="{FF2B5EF4-FFF2-40B4-BE49-F238E27FC236}">
                      <a16:creationId xmlns:a16="http://schemas.microsoft.com/office/drawing/2014/main" id="{1840B894-08D1-3926-4E03-2790E315D1DA}"/>
                    </a:ext>
                  </a:extLst>
                </p14:cNvPr>
                <p14:cNvContentPartPr/>
                <p14:nvPr/>
              </p14:nvContentPartPr>
              <p14:xfrm>
                <a:off x="1910422" y="1075156"/>
                <a:ext cx="38160" cy="1062000"/>
              </p14:xfrm>
            </p:contentPart>
          </mc:Choice>
          <mc:Fallback xmlns="">
            <p:pic>
              <p:nvPicPr>
                <p:cNvPr id="102" name="Freihand 101">
                  <a:extLst>
                    <a:ext uri="{FF2B5EF4-FFF2-40B4-BE49-F238E27FC236}">
                      <a16:creationId xmlns:a16="http://schemas.microsoft.com/office/drawing/2014/main" id="{1840B894-08D1-3926-4E03-2790E315D1DA}"/>
                    </a:ext>
                  </a:extLst>
                </p:cNvPr>
                <p:cNvPicPr/>
                <p:nvPr/>
              </p:nvPicPr>
              <p:blipFill>
                <a:blip r:embed="rId228"/>
                <a:stretch>
                  <a:fillRect/>
                </a:stretch>
              </p:blipFill>
              <p:spPr>
                <a:xfrm>
                  <a:off x="1901782" y="1066516"/>
                  <a:ext cx="55800" cy="1079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4" name="Freihand 103">
                  <a:extLst>
                    <a:ext uri="{FF2B5EF4-FFF2-40B4-BE49-F238E27FC236}">
                      <a16:creationId xmlns:a16="http://schemas.microsoft.com/office/drawing/2014/main" id="{74233201-AAA7-7D5B-0C66-12730BE776D4}"/>
                    </a:ext>
                  </a:extLst>
                </p14:cNvPr>
                <p14:cNvContentPartPr/>
                <p14:nvPr/>
              </p14:nvContentPartPr>
              <p14:xfrm>
                <a:off x="1841662" y="1035916"/>
                <a:ext cx="114840" cy="82440"/>
              </p14:xfrm>
            </p:contentPart>
          </mc:Choice>
          <mc:Fallback xmlns="">
            <p:pic>
              <p:nvPicPr>
                <p:cNvPr id="104" name="Freihand 103">
                  <a:extLst>
                    <a:ext uri="{FF2B5EF4-FFF2-40B4-BE49-F238E27FC236}">
                      <a16:creationId xmlns:a16="http://schemas.microsoft.com/office/drawing/2014/main" id="{74233201-AAA7-7D5B-0C66-12730BE776D4}"/>
                    </a:ext>
                  </a:extLst>
                </p:cNvPr>
                <p:cNvPicPr/>
                <p:nvPr/>
              </p:nvPicPr>
              <p:blipFill>
                <a:blip r:embed="rId230"/>
                <a:stretch>
                  <a:fillRect/>
                </a:stretch>
              </p:blipFill>
              <p:spPr>
                <a:xfrm>
                  <a:off x="1832662" y="1027276"/>
                  <a:ext cx="132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2" name="Freihand 71">
                  <a:extLst>
                    <a:ext uri="{FF2B5EF4-FFF2-40B4-BE49-F238E27FC236}">
                      <a16:creationId xmlns:a16="http://schemas.microsoft.com/office/drawing/2014/main" id="{D3F66ECC-FC91-E042-D82B-9069AE1BA0E1}"/>
                    </a:ext>
                  </a:extLst>
                </p14:cNvPr>
                <p14:cNvContentPartPr/>
                <p14:nvPr/>
              </p14:nvContentPartPr>
              <p14:xfrm>
                <a:off x="1583542" y="2154436"/>
                <a:ext cx="120600" cy="10800"/>
              </p14:xfrm>
            </p:contentPart>
          </mc:Choice>
          <mc:Fallback xmlns="">
            <p:pic>
              <p:nvPicPr>
                <p:cNvPr id="72" name="Freihand 71">
                  <a:extLst>
                    <a:ext uri="{FF2B5EF4-FFF2-40B4-BE49-F238E27FC236}">
                      <a16:creationId xmlns:a16="http://schemas.microsoft.com/office/drawing/2014/main" id="{D3F66ECC-FC91-E042-D82B-9069AE1BA0E1}"/>
                    </a:ext>
                  </a:extLst>
                </p:cNvPr>
                <p:cNvPicPr/>
                <p:nvPr/>
              </p:nvPicPr>
              <p:blipFill>
                <a:blip r:embed="rId232"/>
                <a:stretch>
                  <a:fillRect/>
                </a:stretch>
              </p:blipFill>
              <p:spPr>
                <a:xfrm>
                  <a:off x="1574542" y="2145796"/>
                  <a:ext cx="138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3" name="Freihand 72">
                  <a:extLst>
                    <a:ext uri="{FF2B5EF4-FFF2-40B4-BE49-F238E27FC236}">
                      <a16:creationId xmlns:a16="http://schemas.microsoft.com/office/drawing/2014/main" id="{2D39ECC5-6711-F609-1607-D1A58CAE94E9}"/>
                    </a:ext>
                  </a:extLst>
                </p14:cNvPr>
                <p14:cNvContentPartPr/>
                <p14:nvPr/>
              </p14:nvContentPartPr>
              <p14:xfrm>
                <a:off x="1910422" y="2157316"/>
                <a:ext cx="635040" cy="39600"/>
              </p14:xfrm>
            </p:contentPart>
          </mc:Choice>
          <mc:Fallback xmlns="">
            <p:pic>
              <p:nvPicPr>
                <p:cNvPr id="73" name="Freihand 72">
                  <a:extLst>
                    <a:ext uri="{FF2B5EF4-FFF2-40B4-BE49-F238E27FC236}">
                      <a16:creationId xmlns:a16="http://schemas.microsoft.com/office/drawing/2014/main" id="{2D39ECC5-6711-F609-1607-D1A58CAE94E9}"/>
                    </a:ext>
                  </a:extLst>
                </p:cNvPr>
                <p:cNvPicPr/>
                <p:nvPr/>
              </p:nvPicPr>
              <p:blipFill>
                <a:blip r:embed="rId234"/>
                <a:stretch>
                  <a:fillRect/>
                </a:stretch>
              </p:blipFill>
              <p:spPr>
                <a:xfrm>
                  <a:off x="1901782" y="2148316"/>
                  <a:ext cx="652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6" name="Freihand 105">
                  <a:extLst>
                    <a:ext uri="{FF2B5EF4-FFF2-40B4-BE49-F238E27FC236}">
                      <a16:creationId xmlns:a16="http://schemas.microsoft.com/office/drawing/2014/main" id="{C151B4D9-EB14-080A-D4F0-1CB16F667F5F}"/>
                    </a:ext>
                  </a:extLst>
                </p14:cNvPr>
                <p14:cNvContentPartPr/>
                <p14:nvPr/>
              </p14:nvContentPartPr>
              <p14:xfrm>
                <a:off x="1772182" y="2133916"/>
                <a:ext cx="209520" cy="93600"/>
              </p14:xfrm>
            </p:contentPart>
          </mc:Choice>
          <mc:Fallback xmlns="">
            <p:pic>
              <p:nvPicPr>
                <p:cNvPr id="106" name="Freihand 105">
                  <a:extLst>
                    <a:ext uri="{FF2B5EF4-FFF2-40B4-BE49-F238E27FC236}">
                      <a16:creationId xmlns:a16="http://schemas.microsoft.com/office/drawing/2014/main" id="{C151B4D9-EB14-080A-D4F0-1CB16F667F5F}"/>
                    </a:ext>
                  </a:extLst>
                </p:cNvPr>
                <p:cNvPicPr/>
                <p:nvPr/>
              </p:nvPicPr>
              <p:blipFill>
                <a:blip r:embed="rId236"/>
                <a:stretch>
                  <a:fillRect/>
                </a:stretch>
              </p:blipFill>
              <p:spPr>
                <a:xfrm>
                  <a:off x="1763542" y="2124916"/>
                  <a:ext cx="227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8" name="Freihand 107">
                  <a:extLst>
                    <a:ext uri="{FF2B5EF4-FFF2-40B4-BE49-F238E27FC236}">
                      <a16:creationId xmlns:a16="http://schemas.microsoft.com/office/drawing/2014/main" id="{7E98F7EC-C136-67D3-58D5-683EA4DD23E5}"/>
                    </a:ext>
                  </a:extLst>
                </p14:cNvPr>
                <p14:cNvContentPartPr/>
                <p14:nvPr/>
              </p14:nvContentPartPr>
              <p14:xfrm>
                <a:off x="2146942" y="1255156"/>
                <a:ext cx="49320" cy="843120"/>
              </p14:xfrm>
            </p:contentPart>
          </mc:Choice>
          <mc:Fallback xmlns="">
            <p:pic>
              <p:nvPicPr>
                <p:cNvPr id="108" name="Freihand 107">
                  <a:extLst>
                    <a:ext uri="{FF2B5EF4-FFF2-40B4-BE49-F238E27FC236}">
                      <a16:creationId xmlns:a16="http://schemas.microsoft.com/office/drawing/2014/main" id="{7E98F7EC-C136-67D3-58D5-683EA4DD23E5}"/>
                    </a:ext>
                  </a:extLst>
                </p:cNvPr>
                <p:cNvPicPr/>
                <p:nvPr/>
              </p:nvPicPr>
              <p:blipFill>
                <a:blip r:embed="rId238"/>
                <a:stretch>
                  <a:fillRect/>
                </a:stretch>
              </p:blipFill>
              <p:spPr>
                <a:xfrm>
                  <a:off x="2137942" y="1246516"/>
                  <a:ext cx="66960" cy="860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9" name="Freihand 108">
                  <a:extLst>
                    <a:ext uri="{FF2B5EF4-FFF2-40B4-BE49-F238E27FC236}">
                      <a16:creationId xmlns:a16="http://schemas.microsoft.com/office/drawing/2014/main" id="{24C5E14A-EC7A-D029-C97B-397031B760B9}"/>
                    </a:ext>
                  </a:extLst>
                </p14:cNvPr>
                <p14:cNvContentPartPr/>
                <p14:nvPr/>
              </p14:nvContentPartPr>
              <p14:xfrm>
                <a:off x="2333062" y="1314556"/>
                <a:ext cx="36000" cy="704520"/>
              </p14:xfrm>
            </p:contentPart>
          </mc:Choice>
          <mc:Fallback xmlns="">
            <p:pic>
              <p:nvPicPr>
                <p:cNvPr id="109" name="Freihand 108">
                  <a:extLst>
                    <a:ext uri="{FF2B5EF4-FFF2-40B4-BE49-F238E27FC236}">
                      <a16:creationId xmlns:a16="http://schemas.microsoft.com/office/drawing/2014/main" id="{24C5E14A-EC7A-D029-C97B-397031B760B9}"/>
                    </a:ext>
                  </a:extLst>
                </p:cNvPr>
                <p:cNvPicPr/>
                <p:nvPr/>
              </p:nvPicPr>
              <p:blipFill>
                <a:blip r:embed="rId240"/>
                <a:stretch>
                  <a:fillRect/>
                </a:stretch>
              </p:blipFill>
              <p:spPr>
                <a:xfrm>
                  <a:off x="2324062" y="1305916"/>
                  <a:ext cx="5364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0" name="Freihand 109">
                  <a:extLst>
                    <a:ext uri="{FF2B5EF4-FFF2-40B4-BE49-F238E27FC236}">
                      <a16:creationId xmlns:a16="http://schemas.microsoft.com/office/drawing/2014/main" id="{2988AA53-CDFF-3F6F-C77F-77D139E75C79}"/>
                    </a:ext>
                  </a:extLst>
                </p14:cNvPr>
                <p14:cNvContentPartPr/>
                <p14:nvPr/>
              </p14:nvContentPartPr>
              <p14:xfrm>
                <a:off x="2498662" y="1491676"/>
                <a:ext cx="46800" cy="556560"/>
              </p14:xfrm>
            </p:contentPart>
          </mc:Choice>
          <mc:Fallback xmlns="">
            <p:pic>
              <p:nvPicPr>
                <p:cNvPr id="110" name="Freihand 109">
                  <a:extLst>
                    <a:ext uri="{FF2B5EF4-FFF2-40B4-BE49-F238E27FC236}">
                      <a16:creationId xmlns:a16="http://schemas.microsoft.com/office/drawing/2014/main" id="{2988AA53-CDFF-3F6F-C77F-77D139E75C79}"/>
                    </a:ext>
                  </a:extLst>
                </p:cNvPr>
                <p:cNvPicPr/>
                <p:nvPr/>
              </p:nvPicPr>
              <p:blipFill>
                <a:blip r:embed="rId242"/>
                <a:stretch>
                  <a:fillRect/>
                </a:stretch>
              </p:blipFill>
              <p:spPr>
                <a:xfrm>
                  <a:off x="2490022" y="1482676"/>
                  <a:ext cx="6444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1" name="Freihand 110">
                  <a:extLst>
                    <a:ext uri="{FF2B5EF4-FFF2-40B4-BE49-F238E27FC236}">
                      <a16:creationId xmlns:a16="http://schemas.microsoft.com/office/drawing/2014/main" id="{C1834F59-2329-C7EA-CDB7-ACAD328DDAB7}"/>
                    </a:ext>
                  </a:extLst>
                </p14:cNvPr>
                <p14:cNvContentPartPr/>
                <p14:nvPr/>
              </p14:nvContentPartPr>
              <p14:xfrm>
                <a:off x="2643742" y="1578436"/>
                <a:ext cx="243000" cy="456120"/>
              </p14:xfrm>
            </p:contentPart>
          </mc:Choice>
          <mc:Fallback xmlns="">
            <p:pic>
              <p:nvPicPr>
                <p:cNvPr id="111" name="Freihand 110">
                  <a:extLst>
                    <a:ext uri="{FF2B5EF4-FFF2-40B4-BE49-F238E27FC236}">
                      <a16:creationId xmlns:a16="http://schemas.microsoft.com/office/drawing/2014/main" id="{C1834F59-2329-C7EA-CDB7-ACAD328DDAB7}"/>
                    </a:ext>
                  </a:extLst>
                </p:cNvPr>
                <p:cNvPicPr/>
                <p:nvPr/>
              </p:nvPicPr>
              <p:blipFill>
                <a:blip r:embed="rId244"/>
                <a:stretch>
                  <a:fillRect/>
                </a:stretch>
              </p:blipFill>
              <p:spPr>
                <a:xfrm>
                  <a:off x="2635102" y="1569436"/>
                  <a:ext cx="2606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2" name="Freihand 111">
                  <a:extLst>
                    <a:ext uri="{FF2B5EF4-FFF2-40B4-BE49-F238E27FC236}">
                      <a16:creationId xmlns:a16="http://schemas.microsoft.com/office/drawing/2014/main" id="{FDA70049-ED7B-F70F-3DE1-D05C5B82FFE8}"/>
                    </a:ext>
                  </a:extLst>
                </p14:cNvPr>
                <p14:cNvContentPartPr/>
                <p14:nvPr/>
              </p14:nvContentPartPr>
              <p14:xfrm>
                <a:off x="3035422" y="1768516"/>
                <a:ext cx="123120" cy="239400"/>
              </p14:xfrm>
            </p:contentPart>
          </mc:Choice>
          <mc:Fallback xmlns="">
            <p:pic>
              <p:nvPicPr>
                <p:cNvPr id="112" name="Freihand 111">
                  <a:extLst>
                    <a:ext uri="{FF2B5EF4-FFF2-40B4-BE49-F238E27FC236}">
                      <a16:creationId xmlns:a16="http://schemas.microsoft.com/office/drawing/2014/main" id="{FDA70049-ED7B-F70F-3DE1-D05C5B82FFE8}"/>
                    </a:ext>
                  </a:extLst>
                </p:cNvPr>
                <p:cNvPicPr/>
                <p:nvPr/>
              </p:nvPicPr>
              <p:blipFill>
                <a:blip r:embed="rId246"/>
                <a:stretch>
                  <a:fillRect/>
                </a:stretch>
              </p:blipFill>
              <p:spPr>
                <a:xfrm>
                  <a:off x="3026782" y="1759876"/>
                  <a:ext cx="140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3" name="Freihand 112">
                  <a:extLst>
                    <a:ext uri="{FF2B5EF4-FFF2-40B4-BE49-F238E27FC236}">
                      <a16:creationId xmlns:a16="http://schemas.microsoft.com/office/drawing/2014/main" id="{A399336E-30E6-B881-28E8-9CE968D232F2}"/>
                    </a:ext>
                  </a:extLst>
                </p14:cNvPr>
                <p14:cNvContentPartPr/>
                <p14:nvPr/>
              </p14:nvContentPartPr>
              <p14:xfrm>
                <a:off x="3312622" y="1956436"/>
                <a:ext cx="6480" cy="56160"/>
              </p14:xfrm>
            </p:contentPart>
          </mc:Choice>
          <mc:Fallback xmlns="">
            <p:pic>
              <p:nvPicPr>
                <p:cNvPr id="113" name="Freihand 112">
                  <a:extLst>
                    <a:ext uri="{FF2B5EF4-FFF2-40B4-BE49-F238E27FC236}">
                      <a16:creationId xmlns:a16="http://schemas.microsoft.com/office/drawing/2014/main" id="{A399336E-30E6-B881-28E8-9CE968D232F2}"/>
                    </a:ext>
                  </a:extLst>
                </p:cNvPr>
                <p:cNvPicPr/>
                <p:nvPr/>
              </p:nvPicPr>
              <p:blipFill>
                <a:blip r:embed="rId248"/>
                <a:stretch>
                  <a:fillRect/>
                </a:stretch>
              </p:blipFill>
              <p:spPr>
                <a:xfrm>
                  <a:off x="3303622" y="1947796"/>
                  <a:ext cx="24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4" name="Freihand 113">
                  <a:extLst>
                    <a:ext uri="{FF2B5EF4-FFF2-40B4-BE49-F238E27FC236}">
                      <a16:creationId xmlns:a16="http://schemas.microsoft.com/office/drawing/2014/main" id="{41D460F4-E530-39C7-2FD1-218E90F757CE}"/>
                    </a:ext>
                  </a:extLst>
                </p14:cNvPr>
                <p14:cNvContentPartPr/>
                <p14:nvPr/>
              </p14:nvContentPartPr>
              <p14:xfrm>
                <a:off x="1684702" y="966076"/>
                <a:ext cx="53280" cy="963360"/>
              </p14:xfrm>
            </p:contentPart>
          </mc:Choice>
          <mc:Fallback xmlns="">
            <p:pic>
              <p:nvPicPr>
                <p:cNvPr id="114" name="Freihand 113">
                  <a:extLst>
                    <a:ext uri="{FF2B5EF4-FFF2-40B4-BE49-F238E27FC236}">
                      <a16:creationId xmlns:a16="http://schemas.microsoft.com/office/drawing/2014/main" id="{41D460F4-E530-39C7-2FD1-218E90F757CE}"/>
                    </a:ext>
                  </a:extLst>
                </p:cNvPr>
                <p:cNvPicPr/>
                <p:nvPr/>
              </p:nvPicPr>
              <p:blipFill>
                <a:blip r:embed="rId250"/>
                <a:stretch>
                  <a:fillRect/>
                </a:stretch>
              </p:blipFill>
              <p:spPr>
                <a:xfrm>
                  <a:off x="1676062" y="957436"/>
                  <a:ext cx="70920" cy="981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6" name="Freihand 115">
                  <a:extLst>
                    <a:ext uri="{FF2B5EF4-FFF2-40B4-BE49-F238E27FC236}">
                      <a16:creationId xmlns:a16="http://schemas.microsoft.com/office/drawing/2014/main" id="{4B82ACDD-0278-89F9-A103-685832596673}"/>
                    </a:ext>
                  </a:extLst>
                </p14:cNvPr>
                <p14:cNvContentPartPr/>
                <p14:nvPr/>
              </p14:nvContentPartPr>
              <p14:xfrm>
                <a:off x="2162062" y="1145716"/>
                <a:ext cx="401040" cy="428040"/>
              </p14:xfrm>
            </p:contentPart>
          </mc:Choice>
          <mc:Fallback xmlns="">
            <p:pic>
              <p:nvPicPr>
                <p:cNvPr id="116" name="Freihand 115">
                  <a:extLst>
                    <a:ext uri="{FF2B5EF4-FFF2-40B4-BE49-F238E27FC236}">
                      <a16:creationId xmlns:a16="http://schemas.microsoft.com/office/drawing/2014/main" id="{4B82ACDD-0278-89F9-A103-685832596673}"/>
                    </a:ext>
                  </a:extLst>
                </p:cNvPr>
                <p:cNvPicPr/>
                <p:nvPr/>
              </p:nvPicPr>
              <p:blipFill>
                <a:blip r:embed="rId252"/>
                <a:stretch>
                  <a:fillRect/>
                </a:stretch>
              </p:blipFill>
              <p:spPr>
                <a:xfrm>
                  <a:off x="2153422" y="1137076"/>
                  <a:ext cx="41868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7" name="Freihand 116">
                  <a:extLst>
                    <a:ext uri="{FF2B5EF4-FFF2-40B4-BE49-F238E27FC236}">
                      <a16:creationId xmlns:a16="http://schemas.microsoft.com/office/drawing/2014/main" id="{C9429467-B958-D69A-5AC4-067DA126BFB8}"/>
                    </a:ext>
                  </a:extLst>
                </p14:cNvPr>
                <p14:cNvContentPartPr/>
                <p14:nvPr/>
              </p14:nvContentPartPr>
              <p14:xfrm>
                <a:off x="2731222" y="857356"/>
                <a:ext cx="12960" cy="178200"/>
              </p14:xfrm>
            </p:contentPart>
          </mc:Choice>
          <mc:Fallback xmlns="">
            <p:pic>
              <p:nvPicPr>
                <p:cNvPr id="117" name="Freihand 116">
                  <a:extLst>
                    <a:ext uri="{FF2B5EF4-FFF2-40B4-BE49-F238E27FC236}">
                      <a16:creationId xmlns:a16="http://schemas.microsoft.com/office/drawing/2014/main" id="{C9429467-B958-D69A-5AC4-067DA126BFB8}"/>
                    </a:ext>
                  </a:extLst>
                </p:cNvPr>
                <p:cNvPicPr/>
                <p:nvPr/>
              </p:nvPicPr>
              <p:blipFill>
                <a:blip r:embed="rId254"/>
                <a:stretch>
                  <a:fillRect/>
                </a:stretch>
              </p:blipFill>
              <p:spPr>
                <a:xfrm>
                  <a:off x="2722582" y="848716"/>
                  <a:ext cx="30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8" name="Freihand 117">
                  <a:extLst>
                    <a:ext uri="{FF2B5EF4-FFF2-40B4-BE49-F238E27FC236}">
                      <a16:creationId xmlns:a16="http://schemas.microsoft.com/office/drawing/2014/main" id="{215FBFAB-826A-1473-53B5-A11735012825}"/>
                    </a:ext>
                  </a:extLst>
                </p14:cNvPr>
                <p14:cNvContentPartPr/>
                <p14:nvPr/>
              </p14:nvContentPartPr>
              <p14:xfrm>
                <a:off x="2745622" y="832876"/>
                <a:ext cx="128160" cy="166320"/>
              </p14:xfrm>
            </p:contentPart>
          </mc:Choice>
          <mc:Fallback xmlns="">
            <p:pic>
              <p:nvPicPr>
                <p:cNvPr id="118" name="Freihand 117">
                  <a:extLst>
                    <a:ext uri="{FF2B5EF4-FFF2-40B4-BE49-F238E27FC236}">
                      <a16:creationId xmlns:a16="http://schemas.microsoft.com/office/drawing/2014/main" id="{215FBFAB-826A-1473-53B5-A11735012825}"/>
                    </a:ext>
                  </a:extLst>
                </p:cNvPr>
                <p:cNvPicPr/>
                <p:nvPr/>
              </p:nvPicPr>
              <p:blipFill>
                <a:blip r:embed="rId256"/>
                <a:stretch>
                  <a:fillRect/>
                </a:stretch>
              </p:blipFill>
              <p:spPr>
                <a:xfrm>
                  <a:off x="2736622" y="824236"/>
                  <a:ext cx="145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 name="Freihand 118">
                  <a:extLst>
                    <a:ext uri="{FF2B5EF4-FFF2-40B4-BE49-F238E27FC236}">
                      <a16:creationId xmlns:a16="http://schemas.microsoft.com/office/drawing/2014/main" id="{D14DDA4E-5468-25E2-F3DE-CE3A66DF96F1}"/>
                    </a:ext>
                  </a:extLst>
                </p14:cNvPr>
                <p14:cNvContentPartPr/>
                <p14:nvPr/>
              </p14:nvContentPartPr>
              <p14:xfrm>
                <a:off x="2790262" y="818116"/>
                <a:ext cx="226440" cy="191160"/>
              </p14:xfrm>
            </p:contentPart>
          </mc:Choice>
          <mc:Fallback xmlns="">
            <p:pic>
              <p:nvPicPr>
                <p:cNvPr id="119" name="Freihand 118">
                  <a:extLst>
                    <a:ext uri="{FF2B5EF4-FFF2-40B4-BE49-F238E27FC236}">
                      <a16:creationId xmlns:a16="http://schemas.microsoft.com/office/drawing/2014/main" id="{D14DDA4E-5468-25E2-F3DE-CE3A66DF96F1}"/>
                    </a:ext>
                  </a:extLst>
                </p:cNvPr>
                <p:cNvPicPr/>
                <p:nvPr/>
              </p:nvPicPr>
              <p:blipFill>
                <a:blip r:embed="rId258"/>
                <a:stretch>
                  <a:fillRect/>
                </a:stretch>
              </p:blipFill>
              <p:spPr>
                <a:xfrm>
                  <a:off x="2781622" y="809476"/>
                  <a:ext cx="244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0" name="Freihand 119">
                  <a:extLst>
                    <a:ext uri="{FF2B5EF4-FFF2-40B4-BE49-F238E27FC236}">
                      <a16:creationId xmlns:a16="http://schemas.microsoft.com/office/drawing/2014/main" id="{6C86D816-B887-0FB6-C6FE-BAA3E60EAC80}"/>
                    </a:ext>
                  </a:extLst>
                </p14:cNvPr>
                <p14:cNvContentPartPr/>
                <p14:nvPr/>
              </p14:nvContentPartPr>
              <p14:xfrm>
                <a:off x="2921662" y="767356"/>
                <a:ext cx="213840" cy="215280"/>
              </p14:xfrm>
            </p:contentPart>
          </mc:Choice>
          <mc:Fallback xmlns="">
            <p:pic>
              <p:nvPicPr>
                <p:cNvPr id="120" name="Freihand 119">
                  <a:extLst>
                    <a:ext uri="{FF2B5EF4-FFF2-40B4-BE49-F238E27FC236}">
                      <a16:creationId xmlns:a16="http://schemas.microsoft.com/office/drawing/2014/main" id="{6C86D816-B887-0FB6-C6FE-BAA3E60EAC80}"/>
                    </a:ext>
                  </a:extLst>
                </p:cNvPr>
                <p:cNvPicPr/>
                <p:nvPr/>
              </p:nvPicPr>
              <p:blipFill>
                <a:blip r:embed="rId260"/>
                <a:stretch>
                  <a:fillRect/>
                </a:stretch>
              </p:blipFill>
              <p:spPr>
                <a:xfrm>
                  <a:off x="2912662" y="758356"/>
                  <a:ext cx="231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3" name="Freihand 162">
                  <a:extLst>
                    <a:ext uri="{FF2B5EF4-FFF2-40B4-BE49-F238E27FC236}">
                      <a16:creationId xmlns:a16="http://schemas.microsoft.com/office/drawing/2014/main" id="{93F90B91-02B8-C621-317F-33294E463CFA}"/>
                    </a:ext>
                  </a:extLst>
                </p14:cNvPr>
                <p14:cNvContentPartPr/>
                <p14:nvPr/>
              </p14:nvContentPartPr>
              <p14:xfrm>
                <a:off x="1530262" y="3427396"/>
                <a:ext cx="324000" cy="283680"/>
              </p14:xfrm>
            </p:contentPart>
          </mc:Choice>
          <mc:Fallback xmlns="">
            <p:pic>
              <p:nvPicPr>
                <p:cNvPr id="163" name="Freihand 162">
                  <a:extLst>
                    <a:ext uri="{FF2B5EF4-FFF2-40B4-BE49-F238E27FC236}">
                      <a16:creationId xmlns:a16="http://schemas.microsoft.com/office/drawing/2014/main" id="{93F90B91-02B8-C621-317F-33294E463CFA}"/>
                    </a:ext>
                  </a:extLst>
                </p:cNvPr>
                <p:cNvPicPr/>
                <p:nvPr/>
              </p:nvPicPr>
              <p:blipFill>
                <a:blip r:embed="rId262"/>
                <a:stretch>
                  <a:fillRect/>
                </a:stretch>
              </p:blipFill>
              <p:spPr>
                <a:xfrm>
                  <a:off x="1521622" y="3418756"/>
                  <a:ext cx="341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97229CF5-BA71-32A5-CFBF-7488C9A417C1}"/>
                    </a:ext>
                  </a:extLst>
                </p14:cNvPr>
                <p14:cNvContentPartPr/>
                <p14:nvPr/>
              </p14:nvContentPartPr>
              <p14:xfrm>
                <a:off x="1544302" y="3216436"/>
                <a:ext cx="388440" cy="290880"/>
              </p14:xfrm>
            </p:contentPart>
          </mc:Choice>
          <mc:Fallback xmlns="">
            <p:pic>
              <p:nvPicPr>
                <p:cNvPr id="164" name="Freihand 163">
                  <a:extLst>
                    <a:ext uri="{FF2B5EF4-FFF2-40B4-BE49-F238E27FC236}">
                      <a16:creationId xmlns:a16="http://schemas.microsoft.com/office/drawing/2014/main" id="{97229CF5-BA71-32A5-CFBF-7488C9A417C1}"/>
                    </a:ext>
                  </a:extLst>
                </p:cNvPr>
                <p:cNvPicPr/>
                <p:nvPr/>
              </p:nvPicPr>
              <p:blipFill>
                <a:blip r:embed="rId264"/>
                <a:stretch>
                  <a:fillRect/>
                </a:stretch>
              </p:blipFill>
              <p:spPr>
                <a:xfrm>
                  <a:off x="1535302" y="3207796"/>
                  <a:ext cx="4060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0C57CBCC-E287-F4B9-5A81-8A494B406067}"/>
                    </a:ext>
                  </a:extLst>
                </p14:cNvPr>
                <p14:cNvContentPartPr/>
                <p14:nvPr/>
              </p14:nvContentPartPr>
              <p14:xfrm>
                <a:off x="1620982" y="2914036"/>
                <a:ext cx="542160" cy="456840"/>
              </p14:xfrm>
            </p:contentPart>
          </mc:Choice>
          <mc:Fallback xmlns="">
            <p:pic>
              <p:nvPicPr>
                <p:cNvPr id="165" name="Freihand 164">
                  <a:extLst>
                    <a:ext uri="{FF2B5EF4-FFF2-40B4-BE49-F238E27FC236}">
                      <a16:creationId xmlns:a16="http://schemas.microsoft.com/office/drawing/2014/main" id="{0C57CBCC-E287-F4B9-5A81-8A494B406067}"/>
                    </a:ext>
                  </a:extLst>
                </p:cNvPr>
                <p:cNvPicPr/>
                <p:nvPr/>
              </p:nvPicPr>
              <p:blipFill>
                <a:blip r:embed="rId266"/>
                <a:stretch>
                  <a:fillRect/>
                </a:stretch>
              </p:blipFill>
              <p:spPr>
                <a:xfrm>
                  <a:off x="1612342" y="2905396"/>
                  <a:ext cx="55980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28FF8E6C-6987-DFA0-2A2C-778984AFF892}"/>
                    </a:ext>
                  </a:extLst>
                </p14:cNvPr>
                <p14:cNvContentPartPr/>
                <p14:nvPr/>
              </p14:nvContentPartPr>
              <p14:xfrm>
                <a:off x="1694782" y="2629636"/>
                <a:ext cx="526680" cy="522000"/>
              </p14:xfrm>
            </p:contentPart>
          </mc:Choice>
          <mc:Fallback xmlns="">
            <p:pic>
              <p:nvPicPr>
                <p:cNvPr id="166" name="Freihand 165">
                  <a:extLst>
                    <a:ext uri="{FF2B5EF4-FFF2-40B4-BE49-F238E27FC236}">
                      <a16:creationId xmlns:a16="http://schemas.microsoft.com/office/drawing/2014/main" id="{28FF8E6C-6987-DFA0-2A2C-778984AFF892}"/>
                    </a:ext>
                  </a:extLst>
                </p:cNvPr>
                <p:cNvPicPr/>
                <p:nvPr/>
              </p:nvPicPr>
              <p:blipFill>
                <a:blip r:embed="rId268"/>
                <a:stretch>
                  <a:fillRect/>
                </a:stretch>
              </p:blipFill>
              <p:spPr>
                <a:xfrm>
                  <a:off x="1686142" y="2620996"/>
                  <a:ext cx="54432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1781F351-386D-2830-C47A-C1D7972069BB}"/>
                    </a:ext>
                  </a:extLst>
                </p14:cNvPr>
                <p14:cNvContentPartPr/>
                <p14:nvPr/>
              </p14:nvContentPartPr>
              <p14:xfrm>
                <a:off x="1675342" y="2319316"/>
                <a:ext cx="904320" cy="749160"/>
              </p14:xfrm>
            </p:contentPart>
          </mc:Choice>
          <mc:Fallback xmlns="">
            <p:pic>
              <p:nvPicPr>
                <p:cNvPr id="167" name="Freihand 166">
                  <a:extLst>
                    <a:ext uri="{FF2B5EF4-FFF2-40B4-BE49-F238E27FC236}">
                      <a16:creationId xmlns:a16="http://schemas.microsoft.com/office/drawing/2014/main" id="{1781F351-386D-2830-C47A-C1D7972069BB}"/>
                    </a:ext>
                  </a:extLst>
                </p:cNvPr>
                <p:cNvPicPr/>
                <p:nvPr/>
              </p:nvPicPr>
              <p:blipFill>
                <a:blip r:embed="rId270"/>
                <a:stretch>
                  <a:fillRect/>
                </a:stretch>
              </p:blipFill>
              <p:spPr>
                <a:xfrm>
                  <a:off x="1666342" y="2310316"/>
                  <a:ext cx="92196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8" name="Freihand 167">
                  <a:extLst>
                    <a:ext uri="{FF2B5EF4-FFF2-40B4-BE49-F238E27FC236}">
                      <a16:creationId xmlns:a16="http://schemas.microsoft.com/office/drawing/2014/main" id="{36C20F75-7A86-751F-57D0-AABD82D63B43}"/>
                    </a:ext>
                  </a:extLst>
                </p14:cNvPr>
                <p14:cNvContentPartPr/>
                <p14:nvPr/>
              </p14:nvContentPartPr>
              <p14:xfrm>
                <a:off x="2255662" y="2351716"/>
                <a:ext cx="580320" cy="427680"/>
              </p14:xfrm>
            </p:contentPart>
          </mc:Choice>
          <mc:Fallback xmlns="">
            <p:pic>
              <p:nvPicPr>
                <p:cNvPr id="168" name="Freihand 167">
                  <a:extLst>
                    <a:ext uri="{FF2B5EF4-FFF2-40B4-BE49-F238E27FC236}">
                      <a16:creationId xmlns:a16="http://schemas.microsoft.com/office/drawing/2014/main" id="{36C20F75-7A86-751F-57D0-AABD82D63B43}"/>
                    </a:ext>
                  </a:extLst>
                </p:cNvPr>
                <p:cNvPicPr/>
                <p:nvPr/>
              </p:nvPicPr>
              <p:blipFill>
                <a:blip r:embed="rId272"/>
                <a:stretch>
                  <a:fillRect/>
                </a:stretch>
              </p:blipFill>
              <p:spPr>
                <a:xfrm>
                  <a:off x="2247022" y="2342716"/>
                  <a:ext cx="5979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9" name="Freihand 168">
                  <a:extLst>
                    <a:ext uri="{FF2B5EF4-FFF2-40B4-BE49-F238E27FC236}">
                      <a16:creationId xmlns:a16="http://schemas.microsoft.com/office/drawing/2014/main" id="{069051DE-06DA-507C-7BF9-A9FB59C07438}"/>
                    </a:ext>
                  </a:extLst>
                </p14:cNvPr>
                <p14:cNvContentPartPr/>
                <p14:nvPr/>
              </p14:nvContentPartPr>
              <p14:xfrm>
                <a:off x="2619982" y="2272876"/>
                <a:ext cx="393480" cy="312120"/>
              </p14:xfrm>
            </p:contentPart>
          </mc:Choice>
          <mc:Fallback xmlns="">
            <p:pic>
              <p:nvPicPr>
                <p:cNvPr id="169" name="Freihand 168">
                  <a:extLst>
                    <a:ext uri="{FF2B5EF4-FFF2-40B4-BE49-F238E27FC236}">
                      <a16:creationId xmlns:a16="http://schemas.microsoft.com/office/drawing/2014/main" id="{069051DE-06DA-507C-7BF9-A9FB59C07438}"/>
                    </a:ext>
                  </a:extLst>
                </p:cNvPr>
                <p:cNvPicPr/>
                <p:nvPr/>
              </p:nvPicPr>
              <p:blipFill>
                <a:blip r:embed="rId274"/>
                <a:stretch>
                  <a:fillRect/>
                </a:stretch>
              </p:blipFill>
              <p:spPr>
                <a:xfrm>
                  <a:off x="2611342" y="2263876"/>
                  <a:ext cx="4111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0" name="Freihand 169">
                  <a:extLst>
                    <a:ext uri="{FF2B5EF4-FFF2-40B4-BE49-F238E27FC236}">
                      <a16:creationId xmlns:a16="http://schemas.microsoft.com/office/drawing/2014/main" id="{66CD6006-22DD-EC8C-8CB3-1E879156E7F7}"/>
                    </a:ext>
                  </a:extLst>
                </p14:cNvPr>
                <p14:cNvContentPartPr/>
                <p14:nvPr/>
              </p14:nvContentPartPr>
              <p14:xfrm>
                <a:off x="2833822" y="2312476"/>
                <a:ext cx="451800" cy="178920"/>
              </p14:xfrm>
            </p:contentPart>
          </mc:Choice>
          <mc:Fallback xmlns="">
            <p:pic>
              <p:nvPicPr>
                <p:cNvPr id="170" name="Freihand 169">
                  <a:extLst>
                    <a:ext uri="{FF2B5EF4-FFF2-40B4-BE49-F238E27FC236}">
                      <a16:creationId xmlns:a16="http://schemas.microsoft.com/office/drawing/2014/main" id="{66CD6006-22DD-EC8C-8CB3-1E879156E7F7}"/>
                    </a:ext>
                  </a:extLst>
                </p:cNvPr>
                <p:cNvPicPr/>
                <p:nvPr/>
              </p:nvPicPr>
              <p:blipFill>
                <a:blip r:embed="rId276"/>
                <a:stretch>
                  <a:fillRect/>
                </a:stretch>
              </p:blipFill>
              <p:spPr>
                <a:xfrm>
                  <a:off x="2824822" y="2303836"/>
                  <a:ext cx="469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1" name="Freihand 170">
                  <a:extLst>
                    <a:ext uri="{FF2B5EF4-FFF2-40B4-BE49-F238E27FC236}">
                      <a16:creationId xmlns:a16="http://schemas.microsoft.com/office/drawing/2014/main" id="{89B0975B-F718-47DE-320C-70E432415EDB}"/>
                    </a:ext>
                  </a:extLst>
                </p14:cNvPr>
                <p14:cNvContentPartPr/>
                <p14:nvPr/>
              </p14:nvContentPartPr>
              <p14:xfrm>
                <a:off x="1127422" y="2731156"/>
                <a:ext cx="733320" cy="154440"/>
              </p14:xfrm>
            </p:contentPart>
          </mc:Choice>
          <mc:Fallback xmlns="">
            <p:pic>
              <p:nvPicPr>
                <p:cNvPr id="171" name="Freihand 170">
                  <a:extLst>
                    <a:ext uri="{FF2B5EF4-FFF2-40B4-BE49-F238E27FC236}">
                      <a16:creationId xmlns:a16="http://schemas.microsoft.com/office/drawing/2014/main" id="{89B0975B-F718-47DE-320C-70E432415EDB}"/>
                    </a:ext>
                  </a:extLst>
                </p:cNvPr>
                <p:cNvPicPr/>
                <p:nvPr/>
              </p:nvPicPr>
              <p:blipFill>
                <a:blip r:embed="rId278"/>
                <a:stretch>
                  <a:fillRect/>
                </a:stretch>
              </p:blipFill>
              <p:spPr>
                <a:xfrm>
                  <a:off x="1118422" y="2722516"/>
                  <a:ext cx="750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2" name="Freihand 171">
                  <a:extLst>
                    <a:ext uri="{FF2B5EF4-FFF2-40B4-BE49-F238E27FC236}">
                      <a16:creationId xmlns:a16="http://schemas.microsoft.com/office/drawing/2014/main" id="{77710662-C4F3-81E9-4529-EFCE45F8ED98}"/>
                    </a:ext>
                  </a:extLst>
                </p14:cNvPr>
                <p14:cNvContentPartPr/>
                <p14:nvPr/>
              </p14:nvContentPartPr>
              <p14:xfrm>
                <a:off x="683542" y="2772196"/>
                <a:ext cx="50040" cy="221760"/>
              </p14:xfrm>
            </p:contentPart>
          </mc:Choice>
          <mc:Fallback xmlns="">
            <p:pic>
              <p:nvPicPr>
                <p:cNvPr id="172" name="Freihand 171">
                  <a:extLst>
                    <a:ext uri="{FF2B5EF4-FFF2-40B4-BE49-F238E27FC236}">
                      <a16:creationId xmlns:a16="http://schemas.microsoft.com/office/drawing/2014/main" id="{77710662-C4F3-81E9-4529-EFCE45F8ED98}"/>
                    </a:ext>
                  </a:extLst>
                </p:cNvPr>
                <p:cNvPicPr/>
                <p:nvPr/>
              </p:nvPicPr>
              <p:blipFill>
                <a:blip r:embed="rId280"/>
                <a:stretch>
                  <a:fillRect/>
                </a:stretch>
              </p:blipFill>
              <p:spPr>
                <a:xfrm>
                  <a:off x="674902" y="2763556"/>
                  <a:ext cx="67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3" name="Freihand 172">
                  <a:extLst>
                    <a:ext uri="{FF2B5EF4-FFF2-40B4-BE49-F238E27FC236}">
                      <a16:creationId xmlns:a16="http://schemas.microsoft.com/office/drawing/2014/main" id="{CDC0AD74-D3E7-958D-0A8D-79BDA466E5E3}"/>
                    </a:ext>
                  </a:extLst>
                </p14:cNvPr>
                <p14:cNvContentPartPr/>
                <p14:nvPr/>
              </p14:nvContentPartPr>
              <p14:xfrm>
                <a:off x="590302" y="2741956"/>
                <a:ext cx="187200" cy="90360"/>
              </p14:xfrm>
            </p:contentPart>
          </mc:Choice>
          <mc:Fallback xmlns="">
            <p:pic>
              <p:nvPicPr>
                <p:cNvPr id="173" name="Freihand 172">
                  <a:extLst>
                    <a:ext uri="{FF2B5EF4-FFF2-40B4-BE49-F238E27FC236}">
                      <a16:creationId xmlns:a16="http://schemas.microsoft.com/office/drawing/2014/main" id="{CDC0AD74-D3E7-958D-0A8D-79BDA466E5E3}"/>
                    </a:ext>
                  </a:extLst>
                </p:cNvPr>
                <p:cNvPicPr/>
                <p:nvPr/>
              </p:nvPicPr>
              <p:blipFill>
                <a:blip r:embed="rId282"/>
                <a:stretch>
                  <a:fillRect/>
                </a:stretch>
              </p:blipFill>
              <p:spPr>
                <a:xfrm>
                  <a:off x="581302" y="2732956"/>
                  <a:ext cx="204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 name="Freihand 173">
                  <a:extLst>
                    <a:ext uri="{FF2B5EF4-FFF2-40B4-BE49-F238E27FC236}">
                      <a16:creationId xmlns:a16="http://schemas.microsoft.com/office/drawing/2014/main" id="{7910F1F9-6FD6-4E2C-EDD5-8424C0D0F22C}"/>
                    </a:ext>
                  </a:extLst>
                </p14:cNvPr>
                <p14:cNvContentPartPr/>
                <p14:nvPr/>
              </p14:nvContentPartPr>
              <p14:xfrm>
                <a:off x="854542" y="2731516"/>
                <a:ext cx="20520" cy="239400"/>
              </p14:xfrm>
            </p:contentPart>
          </mc:Choice>
          <mc:Fallback xmlns="">
            <p:pic>
              <p:nvPicPr>
                <p:cNvPr id="174" name="Freihand 173">
                  <a:extLst>
                    <a:ext uri="{FF2B5EF4-FFF2-40B4-BE49-F238E27FC236}">
                      <a16:creationId xmlns:a16="http://schemas.microsoft.com/office/drawing/2014/main" id="{7910F1F9-6FD6-4E2C-EDD5-8424C0D0F22C}"/>
                    </a:ext>
                  </a:extLst>
                </p:cNvPr>
                <p:cNvPicPr/>
                <p:nvPr/>
              </p:nvPicPr>
              <p:blipFill>
                <a:blip r:embed="rId284"/>
                <a:stretch>
                  <a:fillRect/>
                </a:stretch>
              </p:blipFill>
              <p:spPr>
                <a:xfrm>
                  <a:off x="845542" y="2722516"/>
                  <a:ext cx="381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5" name="Freihand 174">
                  <a:extLst>
                    <a:ext uri="{FF2B5EF4-FFF2-40B4-BE49-F238E27FC236}">
                      <a16:creationId xmlns:a16="http://schemas.microsoft.com/office/drawing/2014/main" id="{E22A9D8D-7A67-F92D-63AC-28ED9644DEC1}"/>
                    </a:ext>
                  </a:extLst>
                </p14:cNvPr>
                <p14:cNvContentPartPr/>
                <p14:nvPr/>
              </p14:nvContentPartPr>
              <p14:xfrm>
                <a:off x="808462" y="2719636"/>
                <a:ext cx="158760" cy="209880"/>
              </p14:xfrm>
            </p:contentPart>
          </mc:Choice>
          <mc:Fallback xmlns="">
            <p:pic>
              <p:nvPicPr>
                <p:cNvPr id="175" name="Freihand 174">
                  <a:extLst>
                    <a:ext uri="{FF2B5EF4-FFF2-40B4-BE49-F238E27FC236}">
                      <a16:creationId xmlns:a16="http://schemas.microsoft.com/office/drawing/2014/main" id="{E22A9D8D-7A67-F92D-63AC-28ED9644DEC1}"/>
                    </a:ext>
                  </a:extLst>
                </p:cNvPr>
                <p:cNvPicPr/>
                <p:nvPr/>
              </p:nvPicPr>
              <p:blipFill>
                <a:blip r:embed="rId286"/>
                <a:stretch>
                  <a:fillRect/>
                </a:stretch>
              </p:blipFill>
              <p:spPr>
                <a:xfrm>
                  <a:off x="799822" y="2710636"/>
                  <a:ext cx="176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6" name="Freihand 175">
                  <a:extLst>
                    <a:ext uri="{FF2B5EF4-FFF2-40B4-BE49-F238E27FC236}">
                      <a16:creationId xmlns:a16="http://schemas.microsoft.com/office/drawing/2014/main" id="{97F0C890-7A09-CD5D-6417-761AC05E1548}"/>
                    </a:ext>
                  </a:extLst>
                </p14:cNvPr>
                <p14:cNvContentPartPr/>
                <p14:nvPr/>
              </p14:nvContentPartPr>
              <p14:xfrm>
                <a:off x="948862" y="2852116"/>
                <a:ext cx="57240" cy="190440"/>
              </p14:xfrm>
            </p:contentPart>
          </mc:Choice>
          <mc:Fallback xmlns="">
            <p:pic>
              <p:nvPicPr>
                <p:cNvPr id="176" name="Freihand 175">
                  <a:extLst>
                    <a:ext uri="{FF2B5EF4-FFF2-40B4-BE49-F238E27FC236}">
                      <a16:creationId xmlns:a16="http://schemas.microsoft.com/office/drawing/2014/main" id="{97F0C890-7A09-CD5D-6417-761AC05E1548}"/>
                    </a:ext>
                  </a:extLst>
                </p:cNvPr>
                <p:cNvPicPr/>
                <p:nvPr/>
              </p:nvPicPr>
              <p:blipFill>
                <a:blip r:embed="rId288"/>
                <a:stretch>
                  <a:fillRect/>
                </a:stretch>
              </p:blipFill>
              <p:spPr>
                <a:xfrm>
                  <a:off x="939862" y="2843476"/>
                  <a:ext cx="74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7" name="Freihand 176">
                  <a:extLst>
                    <a:ext uri="{FF2B5EF4-FFF2-40B4-BE49-F238E27FC236}">
                      <a16:creationId xmlns:a16="http://schemas.microsoft.com/office/drawing/2014/main" id="{31A3B1D5-2AFC-3D01-5CFD-DCE2A1F4EBFB}"/>
                    </a:ext>
                  </a:extLst>
                </p14:cNvPr>
                <p14:cNvContentPartPr/>
                <p14:nvPr/>
              </p14:nvContentPartPr>
              <p14:xfrm>
                <a:off x="967942" y="2872276"/>
                <a:ext cx="100800" cy="173520"/>
              </p14:xfrm>
            </p:contentPart>
          </mc:Choice>
          <mc:Fallback xmlns="">
            <p:pic>
              <p:nvPicPr>
                <p:cNvPr id="177" name="Freihand 176">
                  <a:extLst>
                    <a:ext uri="{FF2B5EF4-FFF2-40B4-BE49-F238E27FC236}">
                      <a16:creationId xmlns:a16="http://schemas.microsoft.com/office/drawing/2014/main" id="{31A3B1D5-2AFC-3D01-5CFD-DCE2A1F4EBFB}"/>
                    </a:ext>
                  </a:extLst>
                </p:cNvPr>
                <p:cNvPicPr/>
                <p:nvPr/>
              </p:nvPicPr>
              <p:blipFill>
                <a:blip r:embed="rId290"/>
                <a:stretch>
                  <a:fillRect/>
                </a:stretch>
              </p:blipFill>
              <p:spPr>
                <a:xfrm>
                  <a:off x="958942" y="2863636"/>
                  <a:ext cx="118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9" name="Freihand 178">
                  <a:extLst>
                    <a:ext uri="{FF2B5EF4-FFF2-40B4-BE49-F238E27FC236}">
                      <a16:creationId xmlns:a16="http://schemas.microsoft.com/office/drawing/2014/main" id="{46A3E7F9-F667-A02D-1EBC-32021F76B9BA}"/>
                    </a:ext>
                  </a:extLst>
                </p14:cNvPr>
                <p14:cNvContentPartPr/>
                <p14:nvPr/>
              </p14:nvContentPartPr>
              <p14:xfrm>
                <a:off x="2119582" y="3365836"/>
                <a:ext cx="81360" cy="81720"/>
              </p14:xfrm>
            </p:contentPart>
          </mc:Choice>
          <mc:Fallback xmlns="">
            <p:pic>
              <p:nvPicPr>
                <p:cNvPr id="179" name="Freihand 178">
                  <a:extLst>
                    <a:ext uri="{FF2B5EF4-FFF2-40B4-BE49-F238E27FC236}">
                      <a16:creationId xmlns:a16="http://schemas.microsoft.com/office/drawing/2014/main" id="{46A3E7F9-F667-A02D-1EBC-32021F76B9BA}"/>
                    </a:ext>
                  </a:extLst>
                </p:cNvPr>
                <p:cNvPicPr/>
                <p:nvPr/>
              </p:nvPicPr>
              <p:blipFill>
                <a:blip r:embed="rId292"/>
                <a:stretch>
                  <a:fillRect/>
                </a:stretch>
              </p:blipFill>
              <p:spPr>
                <a:xfrm>
                  <a:off x="2110582" y="3357196"/>
                  <a:ext cx="9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1" name="Freihand 180">
                  <a:extLst>
                    <a:ext uri="{FF2B5EF4-FFF2-40B4-BE49-F238E27FC236}">
                      <a16:creationId xmlns:a16="http://schemas.microsoft.com/office/drawing/2014/main" id="{EAA0FAFC-86F5-19BF-3DF2-0EFBEB812DBD}"/>
                    </a:ext>
                  </a:extLst>
                </p14:cNvPr>
                <p14:cNvContentPartPr/>
                <p14:nvPr/>
              </p14:nvContentPartPr>
              <p14:xfrm>
                <a:off x="2108422" y="2106196"/>
                <a:ext cx="64080" cy="177120"/>
              </p14:xfrm>
            </p:contentPart>
          </mc:Choice>
          <mc:Fallback xmlns="">
            <p:pic>
              <p:nvPicPr>
                <p:cNvPr id="181" name="Freihand 180">
                  <a:extLst>
                    <a:ext uri="{FF2B5EF4-FFF2-40B4-BE49-F238E27FC236}">
                      <a16:creationId xmlns:a16="http://schemas.microsoft.com/office/drawing/2014/main" id="{EAA0FAFC-86F5-19BF-3DF2-0EFBEB812DBD}"/>
                    </a:ext>
                  </a:extLst>
                </p:cNvPr>
                <p:cNvPicPr/>
                <p:nvPr/>
              </p:nvPicPr>
              <p:blipFill>
                <a:blip r:embed="rId294"/>
                <a:stretch>
                  <a:fillRect/>
                </a:stretch>
              </p:blipFill>
              <p:spPr>
                <a:xfrm>
                  <a:off x="2099782" y="2097196"/>
                  <a:ext cx="81720" cy="194760"/>
                </a:xfrm>
                <a:prstGeom prst="rect">
                  <a:avLst/>
                </a:prstGeom>
              </p:spPr>
            </p:pic>
          </mc:Fallback>
        </mc:AlternateContent>
      </p:grpSp>
      <p:grpSp>
        <p:nvGrpSpPr>
          <p:cNvPr id="190" name="Gruppieren 189">
            <a:extLst>
              <a:ext uri="{FF2B5EF4-FFF2-40B4-BE49-F238E27FC236}">
                <a16:creationId xmlns:a16="http://schemas.microsoft.com/office/drawing/2014/main" id="{BEE854DD-6207-2105-C643-31501FB02D36}"/>
              </a:ext>
            </a:extLst>
          </p:cNvPr>
          <p:cNvGrpSpPr/>
          <p:nvPr/>
        </p:nvGrpSpPr>
        <p:grpSpPr>
          <a:xfrm>
            <a:off x="7974982" y="2442436"/>
            <a:ext cx="844560" cy="344880"/>
            <a:chOff x="7974982" y="2442436"/>
            <a:chExt cx="844560" cy="344880"/>
          </a:xfrm>
        </p:grpSpPr>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EF423020-16B6-E277-A58E-46341E4C4479}"/>
                    </a:ext>
                  </a:extLst>
                </p14:cNvPr>
                <p14:cNvContentPartPr/>
                <p14:nvPr/>
              </p14:nvContentPartPr>
              <p14:xfrm>
                <a:off x="8063542" y="2545396"/>
                <a:ext cx="20520" cy="202320"/>
              </p14:xfrm>
            </p:contentPart>
          </mc:Choice>
          <mc:Fallback xmlns="">
            <p:pic>
              <p:nvPicPr>
                <p:cNvPr id="183" name="Freihand 182">
                  <a:extLst>
                    <a:ext uri="{FF2B5EF4-FFF2-40B4-BE49-F238E27FC236}">
                      <a16:creationId xmlns:a16="http://schemas.microsoft.com/office/drawing/2014/main" id="{EF423020-16B6-E277-A58E-46341E4C4479}"/>
                    </a:ext>
                  </a:extLst>
                </p:cNvPr>
                <p:cNvPicPr/>
                <p:nvPr/>
              </p:nvPicPr>
              <p:blipFill>
                <a:blip r:embed="rId296"/>
                <a:stretch>
                  <a:fillRect/>
                </a:stretch>
              </p:blipFill>
              <p:spPr>
                <a:xfrm>
                  <a:off x="8054902" y="2536396"/>
                  <a:ext cx="38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2307D98D-5544-66DC-A5CC-BF311EC1360B}"/>
                    </a:ext>
                  </a:extLst>
                </p14:cNvPr>
                <p14:cNvContentPartPr/>
                <p14:nvPr/>
              </p14:nvContentPartPr>
              <p14:xfrm>
                <a:off x="7974982" y="2442436"/>
                <a:ext cx="212040" cy="127080"/>
              </p14:xfrm>
            </p:contentPart>
          </mc:Choice>
          <mc:Fallback xmlns="">
            <p:pic>
              <p:nvPicPr>
                <p:cNvPr id="184" name="Freihand 183">
                  <a:extLst>
                    <a:ext uri="{FF2B5EF4-FFF2-40B4-BE49-F238E27FC236}">
                      <a16:creationId xmlns:a16="http://schemas.microsoft.com/office/drawing/2014/main" id="{2307D98D-5544-66DC-A5CC-BF311EC1360B}"/>
                    </a:ext>
                  </a:extLst>
                </p:cNvPr>
                <p:cNvPicPr/>
                <p:nvPr/>
              </p:nvPicPr>
              <p:blipFill>
                <a:blip r:embed="rId298"/>
                <a:stretch>
                  <a:fillRect/>
                </a:stretch>
              </p:blipFill>
              <p:spPr>
                <a:xfrm>
                  <a:off x="7966342" y="2433796"/>
                  <a:ext cx="229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Freihand 185">
                  <a:extLst>
                    <a:ext uri="{FF2B5EF4-FFF2-40B4-BE49-F238E27FC236}">
                      <a16:creationId xmlns:a16="http://schemas.microsoft.com/office/drawing/2014/main" id="{B502B959-6813-6DB1-3943-73781BFAA520}"/>
                    </a:ext>
                  </a:extLst>
                </p14:cNvPr>
                <p14:cNvContentPartPr/>
                <p14:nvPr/>
              </p14:nvContentPartPr>
              <p14:xfrm>
                <a:off x="8247142" y="2513356"/>
                <a:ext cx="129960" cy="244800"/>
              </p14:xfrm>
            </p:contentPart>
          </mc:Choice>
          <mc:Fallback xmlns="">
            <p:pic>
              <p:nvPicPr>
                <p:cNvPr id="186" name="Freihand 185">
                  <a:extLst>
                    <a:ext uri="{FF2B5EF4-FFF2-40B4-BE49-F238E27FC236}">
                      <a16:creationId xmlns:a16="http://schemas.microsoft.com/office/drawing/2014/main" id="{B502B959-6813-6DB1-3943-73781BFAA520}"/>
                    </a:ext>
                  </a:extLst>
                </p:cNvPr>
                <p:cNvPicPr/>
                <p:nvPr/>
              </p:nvPicPr>
              <p:blipFill>
                <a:blip r:embed="rId300"/>
                <a:stretch>
                  <a:fillRect/>
                </a:stretch>
              </p:blipFill>
              <p:spPr>
                <a:xfrm>
                  <a:off x="8238502" y="2504716"/>
                  <a:ext cx="147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Freihand 186">
                  <a:extLst>
                    <a:ext uri="{FF2B5EF4-FFF2-40B4-BE49-F238E27FC236}">
                      <a16:creationId xmlns:a16="http://schemas.microsoft.com/office/drawing/2014/main" id="{9BD8DD10-662A-5A86-F5FB-5F73E560B63F}"/>
                    </a:ext>
                  </a:extLst>
                </p14:cNvPr>
                <p14:cNvContentPartPr/>
                <p14:nvPr/>
              </p14:nvContentPartPr>
              <p14:xfrm>
                <a:off x="8503822" y="2680756"/>
                <a:ext cx="181080" cy="106560"/>
              </p14:xfrm>
            </p:contentPart>
          </mc:Choice>
          <mc:Fallback xmlns="">
            <p:pic>
              <p:nvPicPr>
                <p:cNvPr id="187" name="Freihand 186">
                  <a:extLst>
                    <a:ext uri="{FF2B5EF4-FFF2-40B4-BE49-F238E27FC236}">
                      <a16:creationId xmlns:a16="http://schemas.microsoft.com/office/drawing/2014/main" id="{9BD8DD10-662A-5A86-F5FB-5F73E560B63F}"/>
                    </a:ext>
                  </a:extLst>
                </p:cNvPr>
                <p:cNvPicPr/>
                <p:nvPr/>
              </p:nvPicPr>
              <p:blipFill>
                <a:blip r:embed="rId302"/>
                <a:stretch>
                  <a:fillRect/>
                </a:stretch>
              </p:blipFill>
              <p:spPr>
                <a:xfrm>
                  <a:off x="8495182" y="2672116"/>
                  <a:ext cx="198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8" name="Freihand 187">
                  <a:extLst>
                    <a:ext uri="{FF2B5EF4-FFF2-40B4-BE49-F238E27FC236}">
                      <a16:creationId xmlns:a16="http://schemas.microsoft.com/office/drawing/2014/main" id="{323114CF-BE3A-E11E-3A24-BEAD9C2A2894}"/>
                    </a:ext>
                  </a:extLst>
                </p14:cNvPr>
                <p14:cNvContentPartPr/>
                <p14:nvPr/>
              </p14:nvContentPartPr>
              <p14:xfrm>
                <a:off x="8814862" y="2569876"/>
                <a:ext cx="4320" cy="36360"/>
              </p14:xfrm>
            </p:contentPart>
          </mc:Choice>
          <mc:Fallback xmlns="">
            <p:pic>
              <p:nvPicPr>
                <p:cNvPr id="188" name="Freihand 187">
                  <a:extLst>
                    <a:ext uri="{FF2B5EF4-FFF2-40B4-BE49-F238E27FC236}">
                      <a16:creationId xmlns:a16="http://schemas.microsoft.com/office/drawing/2014/main" id="{323114CF-BE3A-E11E-3A24-BEAD9C2A2894}"/>
                    </a:ext>
                  </a:extLst>
                </p:cNvPr>
                <p:cNvPicPr/>
                <p:nvPr/>
              </p:nvPicPr>
              <p:blipFill>
                <a:blip r:embed="rId304"/>
                <a:stretch>
                  <a:fillRect/>
                </a:stretch>
              </p:blipFill>
              <p:spPr>
                <a:xfrm>
                  <a:off x="8806222" y="2561236"/>
                  <a:ext cx="21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9" name="Freihand 188">
                  <a:extLst>
                    <a:ext uri="{FF2B5EF4-FFF2-40B4-BE49-F238E27FC236}">
                      <a16:creationId xmlns:a16="http://schemas.microsoft.com/office/drawing/2014/main" id="{53C78ECD-23F4-E8E9-EFE5-B032C0CCC4B8}"/>
                    </a:ext>
                  </a:extLst>
                </p14:cNvPr>
                <p14:cNvContentPartPr/>
                <p14:nvPr/>
              </p14:nvContentPartPr>
              <p14:xfrm>
                <a:off x="8814502" y="2680756"/>
                <a:ext cx="5040" cy="31680"/>
              </p14:xfrm>
            </p:contentPart>
          </mc:Choice>
          <mc:Fallback xmlns="">
            <p:pic>
              <p:nvPicPr>
                <p:cNvPr id="189" name="Freihand 188">
                  <a:extLst>
                    <a:ext uri="{FF2B5EF4-FFF2-40B4-BE49-F238E27FC236}">
                      <a16:creationId xmlns:a16="http://schemas.microsoft.com/office/drawing/2014/main" id="{53C78ECD-23F4-E8E9-EFE5-B032C0CCC4B8}"/>
                    </a:ext>
                  </a:extLst>
                </p:cNvPr>
                <p:cNvPicPr/>
                <p:nvPr/>
              </p:nvPicPr>
              <p:blipFill>
                <a:blip r:embed="rId306"/>
                <a:stretch>
                  <a:fillRect/>
                </a:stretch>
              </p:blipFill>
              <p:spPr>
                <a:xfrm>
                  <a:off x="8805502" y="2672116"/>
                  <a:ext cx="22680" cy="49320"/>
                </a:xfrm>
                <a:prstGeom prst="rect">
                  <a:avLst/>
                </a:prstGeom>
              </p:spPr>
            </p:pic>
          </mc:Fallback>
        </mc:AlternateContent>
      </p:grpSp>
      <p:grpSp>
        <p:nvGrpSpPr>
          <p:cNvPr id="196" name="Gruppieren 195">
            <a:extLst>
              <a:ext uri="{FF2B5EF4-FFF2-40B4-BE49-F238E27FC236}">
                <a16:creationId xmlns:a16="http://schemas.microsoft.com/office/drawing/2014/main" id="{388F5496-E5E6-825E-CEE8-035AD1632E49}"/>
              </a:ext>
            </a:extLst>
          </p:cNvPr>
          <p:cNvGrpSpPr/>
          <p:nvPr/>
        </p:nvGrpSpPr>
        <p:grpSpPr>
          <a:xfrm>
            <a:off x="7996222" y="3031396"/>
            <a:ext cx="617040" cy="278280"/>
            <a:chOff x="7996222" y="3031396"/>
            <a:chExt cx="617040" cy="278280"/>
          </a:xfrm>
        </p:grpSpPr>
        <mc:AlternateContent xmlns:mc="http://schemas.openxmlformats.org/markup-compatibility/2006" xmlns:p14="http://schemas.microsoft.com/office/powerpoint/2010/main">
          <mc:Choice Requires="p14">
            <p:contentPart p14:bwMode="auto" r:id="rId307">
              <p14:nvContentPartPr>
                <p14:cNvPr id="191" name="Freihand 190">
                  <a:extLst>
                    <a:ext uri="{FF2B5EF4-FFF2-40B4-BE49-F238E27FC236}">
                      <a16:creationId xmlns:a16="http://schemas.microsoft.com/office/drawing/2014/main" id="{05AE1A54-B7D1-963F-7F1A-0C5767671E57}"/>
                    </a:ext>
                  </a:extLst>
                </p14:cNvPr>
                <p14:cNvContentPartPr/>
                <p14:nvPr/>
              </p14:nvContentPartPr>
              <p14:xfrm>
                <a:off x="7996222" y="3031396"/>
                <a:ext cx="186480" cy="235440"/>
              </p14:xfrm>
            </p:contentPart>
          </mc:Choice>
          <mc:Fallback xmlns="">
            <p:pic>
              <p:nvPicPr>
                <p:cNvPr id="191" name="Freihand 190">
                  <a:extLst>
                    <a:ext uri="{FF2B5EF4-FFF2-40B4-BE49-F238E27FC236}">
                      <a16:creationId xmlns:a16="http://schemas.microsoft.com/office/drawing/2014/main" id="{05AE1A54-B7D1-963F-7F1A-0C5767671E57}"/>
                    </a:ext>
                  </a:extLst>
                </p:cNvPr>
                <p:cNvPicPr/>
                <p:nvPr/>
              </p:nvPicPr>
              <p:blipFill>
                <a:blip r:embed="rId308"/>
                <a:stretch>
                  <a:fillRect/>
                </a:stretch>
              </p:blipFill>
              <p:spPr>
                <a:xfrm>
                  <a:off x="7987222" y="3022756"/>
                  <a:ext cx="204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2" name="Freihand 191">
                  <a:extLst>
                    <a:ext uri="{FF2B5EF4-FFF2-40B4-BE49-F238E27FC236}">
                      <a16:creationId xmlns:a16="http://schemas.microsoft.com/office/drawing/2014/main" id="{E7743D01-AFF0-D79D-083D-9061787B8091}"/>
                    </a:ext>
                  </a:extLst>
                </p14:cNvPr>
                <p14:cNvContentPartPr/>
                <p14:nvPr/>
              </p14:nvContentPartPr>
              <p14:xfrm>
                <a:off x="8080102" y="3074596"/>
                <a:ext cx="244440" cy="192240"/>
              </p14:xfrm>
            </p:contentPart>
          </mc:Choice>
          <mc:Fallback xmlns="">
            <p:pic>
              <p:nvPicPr>
                <p:cNvPr id="192" name="Freihand 191">
                  <a:extLst>
                    <a:ext uri="{FF2B5EF4-FFF2-40B4-BE49-F238E27FC236}">
                      <a16:creationId xmlns:a16="http://schemas.microsoft.com/office/drawing/2014/main" id="{E7743D01-AFF0-D79D-083D-9061787B8091}"/>
                    </a:ext>
                  </a:extLst>
                </p:cNvPr>
                <p:cNvPicPr/>
                <p:nvPr/>
              </p:nvPicPr>
              <p:blipFill>
                <a:blip r:embed="rId310"/>
                <a:stretch>
                  <a:fillRect/>
                </a:stretch>
              </p:blipFill>
              <p:spPr>
                <a:xfrm>
                  <a:off x="8071462" y="3065596"/>
                  <a:ext cx="262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3" name="Freihand 192">
                  <a:extLst>
                    <a:ext uri="{FF2B5EF4-FFF2-40B4-BE49-F238E27FC236}">
                      <a16:creationId xmlns:a16="http://schemas.microsoft.com/office/drawing/2014/main" id="{028ACB6F-184F-D3D4-2826-6C6D1FDAE140}"/>
                    </a:ext>
                  </a:extLst>
                </p14:cNvPr>
                <p14:cNvContentPartPr/>
                <p14:nvPr/>
              </p14:nvContentPartPr>
              <p14:xfrm>
                <a:off x="8263342" y="3049036"/>
                <a:ext cx="79200" cy="223200"/>
              </p14:xfrm>
            </p:contentPart>
          </mc:Choice>
          <mc:Fallback xmlns="">
            <p:pic>
              <p:nvPicPr>
                <p:cNvPr id="193" name="Freihand 192">
                  <a:extLst>
                    <a:ext uri="{FF2B5EF4-FFF2-40B4-BE49-F238E27FC236}">
                      <a16:creationId xmlns:a16="http://schemas.microsoft.com/office/drawing/2014/main" id="{028ACB6F-184F-D3D4-2826-6C6D1FDAE140}"/>
                    </a:ext>
                  </a:extLst>
                </p:cNvPr>
                <p:cNvPicPr/>
                <p:nvPr/>
              </p:nvPicPr>
              <p:blipFill>
                <a:blip r:embed="rId312"/>
                <a:stretch>
                  <a:fillRect/>
                </a:stretch>
              </p:blipFill>
              <p:spPr>
                <a:xfrm>
                  <a:off x="8254702" y="3040036"/>
                  <a:ext cx="96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4" name="Freihand 193">
                  <a:extLst>
                    <a:ext uri="{FF2B5EF4-FFF2-40B4-BE49-F238E27FC236}">
                      <a16:creationId xmlns:a16="http://schemas.microsoft.com/office/drawing/2014/main" id="{84B9DAF8-A3CF-0629-38F4-D241117FD190}"/>
                    </a:ext>
                  </a:extLst>
                </p14:cNvPr>
                <p14:cNvContentPartPr/>
                <p14:nvPr/>
              </p14:nvContentPartPr>
              <p14:xfrm>
                <a:off x="8455942" y="3224356"/>
                <a:ext cx="157320" cy="85320"/>
              </p14:xfrm>
            </p:contentPart>
          </mc:Choice>
          <mc:Fallback xmlns="">
            <p:pic>
              <p:nvPicPr>
                <p:cNvPr id="194" name="Freihand 193">
                  <a:extLst>
                    <a:ext uri="{FF2B5EF4-FFF2-40B4-BE49-F238E27FC236}">
                      <a16:creationId xmlns:a16="http://schemas.microsoft.com/office/drawing/2014/main" id="{84B9DAF8-A3CF-0629-38F4-D241117FD190}"/>
                    </a:ext>
                  </a:extLst>
                </p:cNvPr>
                <p:cNvPicPr/>
                <p:nvPr/>
              </p:nvPicPr>
              <p:blipFill>
                <a:blip r:embed="rId314"/>
                <a:stretch>
                  <a:fillRect/>
                </a:stretch>
              </p:blipFill>
              <p:spPr>
                <a:xfrm>
                  <a:off x="8447302" y="3215356"/>
                  <a:ext cx="17496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5">
            <p14:nvContentPartPr>
              <p14:cNvPr id="195" name="Freihand 194">
                <a:extLst>
                  <a:ext uri="{FF2B5EF4-FFF2-40B4-BE49-F238E27FC236}">
                    <a16:creationId xmlns:a16="http://schemas.microsoft.com/office/drawing/2014/main" id="{C3C944AD-479E-2165-D988-0F38E014E86A}"/>
                  </a:ext>
                </a:extLst>
              </p14:cNvPr>
              <p14:cNvContentPartPr/>
              <p14:nvPr/>
            </p14:nvContentPartPr>
            <p14:xfrm>
              <a:off x="8806582" y="3068836"/>
              <a:ext cx="26280" cy="160920"/>
            </p14:xfrm>
          </p:contentPart>
        </mc:Choice>
        <mc:Fallback xmlns="">
          <p:pic>
            <p:nvPicPr>
              <p:cNvPr id="195" name="Freihand 194">
                <a:extLst>
                  <a:ext uri="{FF2B5EF4-FFF2-40B4-BE49-F238E27FC236}">
                    <a16:creationId xmlns:a16="http://schemas.microsoft.com/office/drawing/2014/main" id="{C3C944AD-479E-2165-D988-0F38E014E86A}"/>
                  </a:ext>
                </a:extLst>
              </p:cNvPr>
              <p:cNvPicPr/>
              <p:nvPr/>
            </p:nvPicPr>
            <p:blipFill>
              <a:blip r:embed="rId316"/>
              <a:stretch>
                <a:fillRect/>
              </a:stretch>
            </p:blipFill>
            <p:spPr>
              <a:xfrm>
                <a:off x="8797942" y="3060196"/>
                <a:ext cx="43920" cy="178560"/>
              </a:xfrm>
              <a:prstGeom prst="rect">
                <a:avLst/>
              </a:prstGeom>
            </p:spPr>
          </p:pic>
        </mc:Fallback>
      </mc:AlternateContent>
      <p:grpSp>
        <p:nvGrpSpPr>
          <p:cNvPr id="202" name="Gruppieren 201">
            <a:extLst>
              <a:ext uri="{FF2B5EF4-FFF2-40B4-BE49-F238E27FC236}">
                <a16:creationId xmlns:a16="http://schemas.microsoft.com/office/drawing/2014/main" id="{FDC6BC36-234F-A197-97ED-9F2D5CEDAA36}"/>
              </a:ext>
            </a:extLst>
          </p:cNvPr>
          <p:cNvGrpSpPr/>
          <p:nvPr/>
        </p:nvGrpSpPr>
        <p:grpSpPr>
          <a:xfrm>
            <a:off x="9070462" y="2379076"/>
            <a:ext cx="934920" cy="273960"/>
            <a:chOff x="9070462" y="2379076"/>
            <a:chExt cx="934920" cy="273960"/>
          </a:xfrm>
        </p:grpSpPr>
        <mc:AlternateContent xmlns:mc="http://schemas.openxmlformats.org/markup-compatibility/2006" xmlns:p14="http://schemas.microsoft.com/office/powerpoint/2010/main">
          <mc:Choice Requires="p14">
            <p:contentPart p14:bwMode="auto" r:id="rId317">
              <p14:nvContentPartPr>
                <p14:cNvPr id="197" name="Freihand 196">
                  <a:extLst>
                    <a:ext uri="{FF2B5EF4-FFF2-40B4-BE49-F238E27FC236}">
                      <a16:creationId xmlns:a16="http://schemas.microsoft.com/office/drawing/2014/main" id="{B3319B4F-0998-ACFB-73AC-5F90A3945EFD}"/>
                    </a:ext>
                  </a:extLst>
                </p14:cNvPr>
                <p14:cNvContentPartPr/>
                <p14:nvPr/>
              </p14:nvContentPartPr>
              <p14:xfrm>
                <a:off x="9070462" y="2498956"/>
                <a:ext cx="110160" cy="154080"/>
              </p14:xfrm>
            </p:contentPart>
          </mc:Choice>
          <mc:Fallback xmlns="">
            <p:pic>
              <p:nvPicPr>
                <p:cNvPr id="197" name="Freihand 196">
                  <a:extLst>
                    <a:ext uri="{FF2B5EF4-FFF2-40B4-BE49-F238E27FC236}">
                      <a16:creationId xmlns:a16="http://schemas.microsoft.com/office/drawing/2014/main" id="{B3319B4F-0998-ACFB-73AC-5F90A3945EFD}"/>
                    </a:ext>
                  </a:extLst>
                </p:cNvPr>
                <p:cNvPicPr/>
                <p:nvPr/>
              </p:nvPicPr>
              <p:blipFill>
                <a:blip r:embed="rId318"/>
                <a:stretch>
                  <a:fillRect/>
                </a:stretch>
              </p:blipFill>
              <p:spPr>
                <a:xfrm>
                  <a:off x="9061462" y="2490316"/>
                  <a:ext cx="127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8" name="Freihand 197">
                  <a:extLst>
                    <a:ext uri="{FF2B5EF4-FFF2-40B4-BE49-F238E27FC236}">
                      <a16:creationId xmlns:a16="http://schemas.microsoft.com/office/drawing/2014/main" id="{666E5CC2-AFF7-4BAF-0F0E-C3FDC9F63847}"/>
                    </a:ext>
                  </a:extLst>
                </p14:cNvPr>
                <p14:cNvContentPartPr/>
                <p14:nvPr/>
              </p14:nvContentPartPr>
              <p14:xfrm>
                <a:off x="9250102" y="2543596"/>
                <a:ext cx="186840" cy="87480"/>
              </p14:xfrm>
            </p:contentPart>
          </mc:Choice>
          <mc:Fallback xmlns="">
            <p:pic>
              <p:nvPicPr>
                <p:cNvPr id="198" name="Freihand 197">
                  <a:extLst>
                    <a:ext uri="{FF2B5EF4-FFF2-40B4-BE49-F238E27FC236}">
                      <a16:creationId xmlns:a16="http://schemas.microsoft.com/office/drawing/2014/main" id="{666E5CC2-AFF7-4BAF-0F0E-C3FDC9F63847}"/>
                    </a:ext>
                  </a:extLst>
                </p:cNvPr>
                <p:cNvPicPr/>
                <p:nvPr/>
              </p:nvPicPr>
              <p:blipFill>
                <a:blip r:embed="rId320"/>
                <a:stretch>
                  <a:fillRect/>
                </a:stretch>
              </p:blipFill>
              <p:spPr>
                <a:xfrm>
                  <a:off x="9241462" y="2534596"/>
                  <a:ext cx="204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9" name="Freihand 198">
                  <a:extLst>
                    <a:ext uri="{FF2B5EF4-FFF2-40B4-BE49-F238E27FC236}">
                      <a16:creationId xmlns:a16="http://schemas.microsoft.com/office/drawing/2014/main" id="{8A92C80E-650D-0133-177E-34E1C1C875F6}"/>
                    </a:ext>
                  </a:extLst>
                </p14:cNvPr>
                <p14:cNvContentPartPr/>
                <p14:nvPr/>
              </p14:nvContentPartPr>
              <p14:xfrm>
                <a:off x="9529102" y="2509036"/>
                <a:ext cx="111240" cy="141840"/>
              </p14:xfrm>
            </p:contentPart>
          </mc:Choice>
          <mc:Fallback xmlns="">
            <p:pic>
              <p:nvPicPr>
                <p:cNvPr id="199" name="Freihand 198">
                  <a:extLst>
                    <a:ext uri="{FF2B5EF4-FFF2-40B4-BE49-F238E27FC236}">
                      <a16:creationId xmlns:a16="http://schemas.microsoft.com/office/drawing/2014/main" id="{8A92C80E-650D-0133-177E-34E1C1C875F6}"/>
                    </a:ext>
                  </a:extLst>
                </p:cNvPr>
                <p:cNvPicPr/>
                <p:nvPr/>
              </p:nvPicPr>
              <p:blipFill>
                <a:blip r:embed="rId322"/>
                <a:stretch>
                  <a:fillRect/>
                </a:stretch>
              </p:blipFill>
              <p:spPr>
                <a:xfrm>
                  <a:off x="9520462" y="2500036"/>
                  <a:ext cx="128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0" name="Freihand 199">
                  <a:extLst>
                    <a:ext uri="{FF2B5EF4-FFF2-40B4-BE49-F238E27FC236}">
                      <a16:creationId xmlns:a16="http://schemas.microsoft.com/office/drawing/2014/main" id="{FFF9190A-42DE-DDA2-2A5B-D1EFE313E07A}"/>
                    </a:ext>
                  </a:extLst>
                </p14:cNvPr>
                <p14:cNvContentPartPr/>
                <p14:nvPr/>
              </p14:nvContentPartPr>
              <p14:xfrm>
                <a:off x="9658702" y="2379076"/>
                <a:ext cx="227160" cy="250200"/>
              </p14:xfrm>
            </p:contentPart>
          </mc:Choice>
          <mc:Fallback xmlns="">
            <p:pic>
              <p:nvPicPr>
                <p:cNvPr id="200" name="Freihand 199">
                  <a:extLst>
                    <a:ext uri="{FF2B5EF4-FFF2-40B4-BE49-F238E27FC236}">
                      <a16:creationId xmlns:a16="http://schemas.microsoft.com/office/drawing/2014/main" id="{FFF9190A-42DE-DDA2-2A5B-D1EFE313E07A}"/>
                    </a:ext>
                  </a:extLst>
                </p:cNvPr>
                <p:cNvPicPr/>
                <p:nvPr/>
              </p:nvPicPr>
              <p:blipFill>
                <a:blip r:embed="rId324"/>
                <a:stretch>
                  <a:fillRect/>
                </a:stretch>
              </p:blipFill>
              <p:spPr>
                <a:xfrm>
                  <a:off x="9649702" y="2370076"/>
                  <a:ext cx="2448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1" name="Freihand 200">
                  <a:extLst>
                    <a:ext uri="{FF2B5EF4-FFF2-40B4-BE49-F238E27FC236}">
                      <a16:creationId xmlns:a16="http://schemas.microsoft.com/office/drawing/2014/main" id="{93B8C9A5-2133-18F8-63B9-E31562DB5D47}"/>
                    </a:ext>
                  </a:extLst>
                </p14:cNvPr>
                <p14:cNvContentPartPr/>
                <p14:nvPr/>
              </p14:nvContentPartPr>
              <p14:xfrm>
                <a:off x="9896302" y="2523436"/>
                <a:ext cx="109080" cy="116640"/>
              </p14:xfrm>
            </p:contentPart>
          </mc:Choice>
          <mc:Fallback xmlns="">
            <p:pic>
              <p:nvPicPr>
                <p:cNvPr id="201" name="Freihand 200">
                  <a:extLst>
                    <a:ext uri="{FF2B5EF4-FFF2-40B4-BE49-F238E27FC236}">
                      <a16:creationId xmlns:a16="http://schemas.microsoft.com/office/drawing/2014/main" id="{93B8C9A5-2133-18F8-63B9-E31562DB5D47}"/>
                    </a:ext>
                  </a:extLst>
                </p:cNvPr>
                <p:cNvPicPr/>
                <p:nvPr/>
              </p:nvPicPr>
              <p:blipFill>
                <a:blip r:embed="rId326"/>
                <a:stretch>
                  <a:fillRect/>
                </a:stretch>
              </p:blipFill>
              <p:spPr>
                <a:xfrm>
                  <a:off x="9887662" y="2514796"/>
                  <a:ext cx="126720" cy="134280"/>
                </a:xfrm>
                <a:prstGeom prst="rect">
                  <a:avLst/>
                </a:prstGeom>
              </p:spPr>
            </p:pic>
          </mc:Fallback>
        </mc:AlternateContent>
      </p:grpSp>
      <p:grpSp>
        <p:nvGrpSpPr>
          <p:cNvPr id="211" name="Gruppieren 210">
            <a:extLst>
              <a:ext uri="{FF2B5EF4-FFF2-40B4-BE49-F238E27FC236}">
                <a16:creationId xmlns:a16="http://schemas.microsoft.com/office/drawing/2014/main" id="{06D2B46E-1FB0-78DF-B239-6F6101B6F381}"/>
              </a:ext>
            </a:extLst>
          </p:cNvPr>
          <p:cNvGrpSpPr/>
          <p:nvPr/>
        </p:nvGrpSpPr>
        <p:grpSpPr>
          <a:xfrm>
            <a:off x="10293382" y="2323276"/>
            <a:ext cx="1438200" cy="258120"/>
            <a:chOff x="10293382" y="2323276"/>
            <a:chExt cx="1438200" cy="258120"/>
          </a:xfrm>
        </p:grpSpPr>
        <mc:AlternateContent xmlns:mc="http://schemas.openxmlformats.org/markup-compatibility/2006" xmlns:p14="http://schemas.microsoft.com/office/powerpoint/2010/main">
          <mc:Choice Requires="p14">
            <p:contentPart p14:bwMode="auto" r:id="rId327">
              <p14:nvContentPartPr>
                <p14:cNvPr id="203" name="Freihand 202">
                  <a:extLst>
                    <a:ext uri="{FF2B5EF4-FFF2-40B4-BE49-F238E27FC236}">
                      <a16:creationId xmlns:a16="http://schemas.microsoft.com/office/drawing/2014/main" id="{B867D14B-B672-AB3E-30FC-682F2E32212B}"/>
                    </a:ext>
                  </a:extLst>
                </p14:cNvPr>
                <p14:cNvContentPartPr/>
                <p14:nvPr/>
              </p14:nvContentPartPr>
              <p14:xfrm>
                <a:off x="10329742" y="2393836"/>
                <a:ext cx="36000" cy="187560"/>
              </p14:xfrm>
            </p:contentPart>
          </mc:Choice>
          <mc:Fallback xmlns="">
            <p:pic>
              <p:nvPicPr>
                <p:cNvPr id="203" name="Freihand 202">
                  <a:extLst>
                    <a:ext uri="{FF2B5EF4-FFF2-40B4-BE49-F238E27FC236}">
                      <a16:creationId xmlns:a16="http://schemas.microsoft.com/office/drawing/2014/main" id="{B867D14B-B672-AB3E-30FC-682F2E32212B}"/>
                    </a:ext>
                  </a:extLst>
                </p:cNvPr>
                <p:cNvPicPr/>
                <p:nvPr/>
              </p:nvPicPr>
              <p:blipFill>
                <a:blip r:embed="rId328"/>
                <a:stretch>
                  <a:fillRect/>
                </a:stretch>
              </p:blipFill>
              <p:spPr>
                <a:xfrm>
                  <a:off x="10321102" y="2385196"/>
                  <a:ext cx="53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Freihand 203">
                  <a:extLst>
                    <a:ext uri="{FF2B5EF4-FFF2-40B4-BE49-F238E27FC236}">
                      <a16:creationId xmlns:a16="http://schemas.microsoft.com/office/drawing/2014/main" id="{13283452-5D10-D33B-D829-BFCB4D590EAC}"/>
                    </a:ext>
                  </a:extLst>
                </p14:cNvPr>
                <p14:cNvContentPartPr/>
                <p14:nvPr/>
              </p14:nvContentPartPr>
              <p14:xfrm>
                <a:off x="10293382" y="2363236"/>
                <a:ext cx="117000" cy="126000"/>
              </p14:xfrm>
            </p:contentPart>
          </mc:Choice>
          <mc:Fallback xmlns="">
            <p:pic>
              <p:nvPicPr>
                <p:cNvPr id="204" name="Freihand 203">
                  <a:extLst>
                    <a:ext uri="{FF2B5EF4-FFF2-40B4-BE49-F238E27FC236}">
                      <a16:creationId xmlns:a16="http://schemas.microsoft.com/office/drawing/2014/main" id="{13283452-5D10-D33B-D829-BFCB4D590EAC}"/>
                    </a:ext>
                  </a:extLst>
                </p:cNvPr>
                <p:cNvPicPr/>
                <p:nvPr/>
              </p:nvPicPr>
              <p:blipFill>
                <a:blip r:embed="rId330"/>
                <a:stretch>
                  <a:fillRect/>
                </a:stretch>
              </p:blipFill>
              <p:spPr>
                <a:xfrm>
                  <a:off x="10284382" y="2354596"/>
                  <a:ext cx="134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Freihand 204">
                  <a:extLst>
                    <a:ext uri="{FF2B5EF4-FFF2-40B4-BE49-F238E27FC236}">
                      <a16:creationId xmlns:a16="http://schemas.microsoft.com/office/drawing/2014/main" id="{00E5FFB2-3DE5-DF3F-37C7-B441B314DFE0}"/>
                    </a:ext>
                  </a:extLst>
                </p14:cNvPr>
                <p14:cNvContentPartPr/>
                <p14:nvPr/>
              </p14:nvContentPartPr>
              <p14:xfrm>
                <a:off x="10420822" y="2474476"/>
                <a:ext cx="84600" cy="96480"/>
              </p14:xfrm>
            </p:contentPart>
          </mc:Choice>
          <mc:Fallback xmlns="">
            <p:pic>
              <p:nvPicPr>
                <p:cNvPr id="205" name="Freihand 204">
                  <a:extLst>
                    <a:ext uri="{FF2B5EF4-FFF2-40B4-BE49-F238E27FC236}">
                      <a16:creationId xmlns:a16="http://schemas.microsoft.com/office/drawing/2014/main" id="{00E5FFB2-3DE5-DF3F-37C7-B441B314DFE0}"/>
                    </a:ext>
                  </a:extLst>
                </p:cNvPr>
                <p:cNvPicPr/>
                <p:nvPr/>
              </p:nvPicPr>
              <p:blipFill>
                <a:blip r:embed="rId332"/>
                <a:stretch>
                  <a:fillRect/>
                </a:stretch>
              </p:blipFill>
              <p:spPr>
                <a:xfrm>
                  <a:off x="10411822" y="2465836"/>
                  <a:ext cx="102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6" name="Freihand 205">
                  <a:extLst>
                    <a:ext uri="{FF2B5EF4-FFF2-40B4-BE49-F238E27FC236}">
                      <a16:creationId xmlns:a16="http://schemas.microsoft.com/office/drawing/2014/main" id="{6EA7C3EA-3688-CE19-3479-B03B307EA905}"/>
                    </a:ext>
                  </a:extLst>
                </p14:cNvPr>
                <p14:cNvContentPartPr/>
                <p14:nvPr/>
              </p14:nvContentPartPr>
              <p14:xfrm>
                <a:off x="10534942" y="2463316"/>
                <a:ext cx="59040" cy="96840"/>
              </p14:xfrm>
            </p:contentPart>
          </mc:Choice>
          <mc:Fallback xmlns="">
            <p:pic>
              <p:nvPicPr>
                <p:cNvPr id="206" name="Freihand 205">
                  <a:extLst>
                    <a:ext uri="{FF2B5EF4-FFF2-40B4-BE49-F238E27FC236}">
                      <a16:creationId xmlns:a16="http://schemas.microsoft.com/office/drawing/2014/main" id="{6EA7C3EA-3688-CE19-3479-B03B307EA905}"/>
                    </a:ext>
                  </a:extLst>
                </p:cNvPr>
                <p:cNvPicPr/>
                <p:nvPr/>
              </p:nvPicPr>
              <p:blipFill>
                <a:blip r:embed="rId334"/>
                <a:stretch>
                  <a:fillRect/>
                </a:stretch>
              </p:blipFill>
              <p:spPr>
                <a:xfrm>
                  <a:off x="10526302" y="2454316"/>
                  <a:ext cx="76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7" name="Freihand 206">
                  <a:extLst>
                    <a:ext uri="{FF2B5EF4-FFF2-40B4-BE49-F238E27FC236}">
                      <a16:creationId xmlns:a16="http://schemas.microsoft.com/office/drawing/2014/main" id="{7F7EE3DF-2E9E-332B-CFED-C572BB7D48C0}"/>
                    </a:ext>
                  </a:extLst>
                </p14:cNvPr>
                <p14:cNvContentPartPr/>
                <p14:nvPr/>
              </p14:nvContentPartPr>
              <p14:xfrm>
                <a:off x="10657702" y="2358556"/>
                <a:ext cx="301680" cy="191160"/>
              </p14:xfrm>
            </p:contentPart>
          </mc:Choice>
          <mc:Fallback xmlns="">
            <p:pic>
              <p:nvPicPr>
                <p:cNvPr id="207" name="Freihand 206">
                  <a:extLst>
                    <a:ext uri="{FF2B5EF4-FFF2-40B4-BE49-F238E27FC236}">
                      <a16:creationId xmlns:a16="http://schemas.microsoft.com/office/drawing/2014/main" id="{7F7EE3DF-2E9E-332B-CFED-C572BB7D48C0}"/>
                    </a:ext>
                  </a:extLst>
                </p:cNvPr>
                <p:cNvPicPr/>
                <p:nvPr/>
              </p:nvPicPr>
              <p:blipFill>
                <a:blip r:embed="rId336"/>
                <a:stretch>
                  <a:fillRect/>
                </a:stretch>
              </p:blipFill>
              <p:spPr>
                <a:xfrm>
                  <a:off x="10648702" y="2349916"/>
                  <a:ext cx="319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Freihand 207">
                  <a:extLst>
                    <a:ext uri="{FF2B5EF4-FFF2-40B4-BE49-F238E27FC236}">
                      <a16:creationId xmlns:a16="http://schemas.microsoft.com/office/drawing/2014/main" id="{24A41D21-D8EC-BBB4-8072-2DEFD9451554}"/>
                    </a:ext>
                  </a:extLst>
                </p14:cNvPr>
                <p14:cNvContentPartPr/>
                <p14:nvPr/>
              </p14:nvContentPartPr>
              <p14:xfrm>
                <a:off x="11001862" y="2440636"/>
                <a:ext cx="101520" cy="111240"/>
              </p14:xfrm>
            </p:contentPart>
          </mc:Choice>
          <mc:Fallback xmlns="">
            <p:pic>
              <p:nvPicPr>
                <p:cNvPr id="208" name="Freihand 207">
                  <a:extLst>
                    <a:ext uri="{FF2B5EF4-FFF2-40B4-BE49-F238E27FC236}">
                      <a16:creationId xmlns:a16="http://schemas.microsoft.com/office/drawing/2014/main" id="{24A41D21-D8EC-BBB4-8072-2DEFD9451554}"/>
                    </a:ext>
                  </a:extLst>
                </p:cNvPr>
                <p:cNvPicPr/>
                <p:nvPr/>
              </p:nvPicPr>
              <p:blipFill>
                <a:blip r:embed="rId338"/>
                <a:stretch>
                  <a:fillRect/>
                </a:stretch>
              </p:blipFill>
              <p:spPr>
                <a:xfrm>
                  <a:off x="10992862" y="2431996"/>
                  <a:ext cx="119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0803FD73-6F99-B1AA-9153-40757E2C8AF9}"/>
                    </a:ext>
                  </a:extLst>
                </p14:cNvPr>
                <p14:cNvContentPartPr/>
                <p14:nvPr/>
              </p14:nvContentPartPr>
              <p14:xfrm>
                <a:off x="11004742" y="2497156"/>
                <a:ext cx="350280" cy="44280"/>
              </p14:xfrm>
            </p:contentPart>
          </mc:Choice>
          <mc:Fallback xmlns="">
            <p:pic>
              <p:nvPicPr>
                <p:cNvPr id="209" name="Freihand 208">
                  <a:extLst>
                    <a:ext uri="{FF2B5EF4-FFF2-40B4-BE49-F238E27FC236}">
                      <a16:creationId xmlns:a16="http://schemas.microsoft.com/office/drawing/2014/main" id="{0803FD73-6F99-B1AA-9153-40757E2C8AF9}"/>
                    </a:ext>
                  </a:extLst>
                </p:cNvPr>
                <p:cNvPicPr/>
                <p:nvPr/>
              </p:nvPicPr>
              <p:blipFill>
                <a:blip r:embed="rId340"/>
                <a:stretch>
                  <a:fillRect/>
                </a:stretch>
              </p:blipFill>
              <p:spPr>
                <a:xfrm>
                  <a:off x="10996102" y="2488516"/>
                  <a:ext cx="367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5B324B86-1DF6-36CC-3546-B9A605C0587A}"/>
                    </a:ext>
                  </a:extLst>
                </p14:cNvPr>
                <p14:cNvContentPartPr/>
                <p14:nvPr/>
              </p14:nvContentPartPr>
              <p14:xfrm>
                <a:off x="11404702" y="2323276"/>
                <a:ext cx="326880" cy="218520"/>
              </p14:xfrm>
            </p:contentPart>
          </mc:Choice>
          <mc:Fallback xmlns="">
            <p:pic>
              <p:nvPicPr>
                <p:cNvPr id="210" name="Freihand 209">
                  <a:extLst>
                    <a:ext uri="{FF2B5EF4-FFF2-40B4-BE49-F238E27FC236}">
                      <a16:creationId xmlns:a16="http://schemas.microsoft.com/office/drawing/2014/main" id="{5B324B86-1DF6-36CC-3546-B9A605C0587A}"/>
                    </a:ext>
                  </a:extLst>
                </p:cNvPr>
                <p:cNvPicPr/>
                <p:nvPr/>
              </p:nvPicPr>
              <p:blipFill>
                <a:blip r:embed="rId342"/>
                <a:stretch>
                  <a:fillRect/>
                </a:stretch>
              </p:blipFill>
              <p:spPr>
                <a:xfrm>
                  <a:off x="11396062" y="2314636"/>
                  <a:ext cx="344520" cy="23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3">
            <p14:nvContentPartPr>
              <p14:cNvPr id="212" name="Freihand 211">
                <a:extLst>
                  <a:ext uri="{FF2B5EF4-FFF2-40B4-BE49-F238E27FC236}">
                    <a16:creationId xmlns:a16="http://schemas.microsoft.com/office/drawing/2014/main" id="{A69D5774-8FA5-93F7-EFD6-DD3AC5A4600F}"/>
                  </a:ext>
                </a:extLst>
              </p14:cNvPr>
              <p14:cNvContentPartPr/>
              <p14:nvPr/>
            </p14:nvContentPartPr>
            <p14:xfrm>
              <a:off x="9346582" y="3144076"/>
              <a:ext cx="127080" cy="75240"/>
            </p14:xfrm>
          </p:contentPart>
        </mc:Choice>
        <mc:Fallback xmlns="">
          <p:pic>
            <p:nvPicPr>
              <p:cNvPr id="212" name="Freihand 211">
                <a:extLst>
                  <a:ext uri="{FF2B5EF4-FFF2-40B4-BE49-F238E27FC236}">
                    <a16:creationId xmlns:a16="http://schemas.microsoft.com/office/drawing/2014/main" id="{A69D5774-8FA5-93F7-EFD6-DD3AC5A4600F}"/>
                  </a:ext>
                </a:extLst>
              </p:cNvPr>
              <p:cNvPicPr/>
              <p:nvPr/>
            </p:nvPicPr>
            <p:blipFill>
              <a:blip r:embed="rId344"/>
              <a:stretch>
                <a:fillRect/>
              </a:stretch>
            </p:blipFill>
            <p:spPr>
              <a:xfrm>
                <a:off x="9337582" y="3135436"/>
                <a:ext cx="144720" cy="92880"/>
              </a:xfrm>
              <a:prstGeom prst="rect">
                <a:avLst/>
              </a:prstGeom>
            </p:spPr>
          </p:pic>
        </mc:Fallback>
      </mc:AlternateContent>
      <p:grpSp>
        <p:nvGrpSpPr>
          <p:cNvPr id="223" name="Gruppieren 222">
            <a:extLst>
              <a:ext uri="{FF2B5EF4-FFF2-40B4-BE49-F238E27FC236}">
                <a16:creationId xmlns:a16="http://schemas.microsoft.com/office/drawing/2014/main" id="{B0531BAB-BEAA-2BF2-4EBA-C8306897DDEC}"/>
              </a:ext>
            </a:extLst>
          </p:cNvPr>
          <p:cNvGrpSpPr/>
          <p:nvPr/>
        </p:nvGrpSpPr>
        <p:grpSpPr>
          <a:xfrm>
            <a:off x="10315342" y="2849956"/>
            <a:ext cx="1693080" cy="308880"/>
            <a:chOff x="10315342" y="2849956"/>
            <a:chExt cx="1693080" cy="308880"/>
          </a:xfrm>
        </p:grpSpPr>
        <mc:AlternateContent xmlns:mc="http://schemas.openxmlformats.org/markup-compatibility/2006" xmlns:p14="http://schemas.microsoft.com/office/powerpoint/2010/main">
          <mc:Choice Requires="p14">
            <p:contentPart p14:bwMode="auto" r:id="rId345">
              <p14:nvContentPartPr>
                <p14:cNvPr id="213" name="Freihand 212">
                  <a:extLst>
                    <a:ext uri="{FF2B5EF4-FFF2-40B4-BE49-F238E27FC236}">
                      <a16:creationId xmlns:a16="http://schemas.microsoft.com/office/drawing/2014/main" id="{D4AB3CF2-BD06-31CD-70EE-9C0B951DF9C9}"/>
                    </a:ext>
                  </a:extLst>
                </p14:cNvPr>
                <p14:cNvContentPartPr/>
                <p14:nvPr/>
              </p14:nvContentPartPr>
              <p14:xfrm>
                <a:off x="10315342" y="2945716"/>
                <a:ext cx="184320" cy="213120"/>
              </p14:xfrm>
            </p:contentPart>
          </mc:Choice>
          <mc:Fallback xmlns="">
            <p:pic>
              <p:nvPicPr>
                <p:cNvPr id="213" name="Freihand 212">
                  <a:extLst>
                    <a:ext uri="{FF2B5EF4-FFF2-40B4-BE49-F238E27FC236}">
                      <a16:creationId xmlns:a16="http://schemas.microsoft.com/office/drawing/2014/main" id="{D4AB3CF2-BD06-31CD-70EE-9C0B951DF9C9}"/>
                    </a:ext>
                  </a:extLst>
                </p:cNvPr>
                <p:cNvPicPr/>
                <p:nvPr/>
              </p:nvPicPr>
              <p:blipFill>
                <a:blip r:embed="rId346"/>
                <a:stretch>
                  <a:fillRect/>
                </a:stretch>
              </p:blipFill>
              <p:spPr>
                <a:xfrm>
                  <a:off x="10306702" y="2937076"/>
                  <a:ext cx="201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4" name="Freihand 213">
                  <a:extLst>
                    <a:ext uri="{FF2B5EF4-FFF2-40B4-BE49-F238E27FC236}">
                      <a16:creationId xmlns:a16="http://schemas.microsoft.com/office/drawing/2014/main" id="{267A7C3A-EA14-0C81-EAD8-F7FB5283E17E}"/>
                    </a:ext>
                  </a:extLst>
                </p14:cNvPr>
                <p14:cNvContentPartPr/>
                <p14:nvPr/>
              </p14:nvContentPartPr>
              <p14:xfrm>
                <a:off x="10446382" y="3102316"/>
                <a:ext cx="59760" cy="54000"/>
              </p14:xfrm>
            </p:contentPart>
          </mc:Choice>
          <mc:Fallback xmlns="">
            <p:pic>
              <p:nvPicPr>
                <p:cNvPr id="214" name="Freihand 213">
                  <a:extLst>
                    <a:ext uri="{FF2B5EF4-FFF2-40B4-BE49-F238E27FC236}">
                      <a16:creationId xmlns:a16="http://schemas.microsoft.com/office/drawing/2014/main" id="{267A7C3A-EA14-0C81-EAD8-F7FB5283E17E}"/>
                    </a:ext>
                  </a:extLst>
                </p:cNvPr>
                <p:cNvPicPr/>
                <p:nvPr/>
              </p:nvPicPr>
              <p:blipFill>
                <a:blip r:embed="rId348"/>
                <a:stretch>
                  <a:fillRect/>
                </a:stretch>
              </p:blipFill>
              <p:spPr>
                <a:xfrm>
                  <a:off x="10437742" y="3093676"/>
                  <a:ext cx="77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5" name="Freihand 214">
                  <a:extLst>
                    <a:ext uri="{FF2B5EF4-FFF2-40B4-BE49-F238E27FC236}">
                      <a16:creationId xmlns:a16="http://schemas.microsoft.com/office/drawing/2014/main" id="{5239E929-A795-D8E6-105E-FBB6488BD23A}"/>
                    </a:ext>
                  </a:extLst>
                </p14:cNvPr>
                <p14:cNvContentPartPr/>
                <p14:nvPr/>
              </p14:nvContentPartPr>
              <p14:xfrm>
                <a:off x="10550782" y="3019516"/>
                <a:ext cx="244440" cy="136080"/>
              </p14:xfrm>
            </p:contentPart>
          </mc:Choice>
          <mc:Fallback xmlns="">
            <p:pic>
              <p:nvPicPr>
                <p:cNvPr id="215" name="Freihand 214">
                  <a:extLst>
                    <a:ext uri="{FF2B5EF4-FFF2-40B4-BE49-F238E27FC236}">
                      <a16:creationId xmlns:a16="http://schemas.microsoft.com/office/drawing/2014/main" id="{5239E929-A795-D8E6-105E-FBB6488BD23A}"/>
                    </a:ext>
                  </a:extLst>
                </p:cNvPr>
                <p:cNvPicPr/>
                <p:nvPr/>
              </p:nvPicPr>
              <p:blipFill>
                <a:blip r:embed="rId350"/>
                <a:stretch>
                  <a:fillRect/>
                </a:stretch>
              </p:blipFill>
              <p:spPr>
                <a:xfrm>
                  <a:off x="10542142" y="3010516"/>
                  <a:ext cx="262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Freihand 215">
                  <a:extLst>
                    <a:ext uri="{FF2B5EF4-FFF2-40B4-BE49-F238E27FC236}">
                      <a16:creationId xmlns:a16="http://schemas.microsoft.com/office/drawing/2014/main" id="{9D4A84BA-3D55-EFB1-7160-083319B8416C}"/>
                    </a:ext>
                  </a:extLst>
                </p14:cNvPr>
                <p14:cNvContentPartPr/>
                <p14:nvPr/>
              </p14:nvContentPartPr>
              <p14:xfrm>
                <a:off x="10846342" y="3040036"/>
                <a:ext cx="312840" cy="49680"/>
              </p14:xfrm>
            </p:contentPart>
          </mc:Choice>
          <mc:Fallback xmlns="">
            <p:pic>
              <p:nvPicPr>
                <p:cNvPr id="216" name="Freihand 215">
                  <a:extLst>
                    <a:ext uri="{FF2B5EF4-FFF2-40B4-BE49-F238E27FC236}">
                      <a16:creationId xmlns:a16="http://schemas.microsoft.com/office/drawing/2014/main" id="{9D4A84BA-3D55-EFB1-7160-083319B8416C}"/>
                    </a:ext>
                  </a:extLst>
                </p:cNvPr>
                <p:cNvPicPr/>
                <p:nvPr/>
              </p:nvPicPr>
              <p:blipFill>
                <a:blip r:embed="rId352"/>
                <a:stretch>
                  <a:fillRect/>
                </a:stretch>
              </p:blipFill>
              <p:spPr>
                <a:xfrm>
                  <a:off x="10837342" y="3031036"/>
                  <a:ext cx="330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7" name="Freihand 216">
                  <a:extLst>
                    <a:ext uri="{FF2B5EF4-FFF2-40B4-BE49-F238E27FC236}">
                      <a16:creationId xmlns:a16="http://schemas.microsoft.com/office/drawing/2014/main" id="{183262CE-F792-CF61-1C8E-EF6CF4B9F7EB}"/>
                    </a:ext>
                  </a:extLst>
                </p14:cNvPr>
                <p14:cNvContentPartPr/>
                <p14:nvPr/>
              </p14:nvContentPartPr>
              <p14:xfrm>
                <a:off x="11184742" y="2931316"/>
                <a:ext cx="371520" cy="174240"/>
              </p14:xfrm>
            </p:contentPart>
          </mc:Choice>
          <mc:Fallback xmlns="">
            <p:pic>
              <p:nvPicPr>
                <p:cNvPr id="217" name="Freihand 216">
                  <a:extLst>
                    <a:ext uri="{FF2B5EF4-FFF2-40B4-BE49-F238E27FC236}">
                      <a16:creationId xmlns:a16="http://schemas.microsoft.com/office/drawing/2014/main" id="{183262CE-F792-CF61-1C8E-EF6CF4B9F7EB}"/>
                    </a:ext>
                  </a:extLst>
                </p:cNvPr>
                <p:cNvPicPr/>
                <p:nvPr/>
              </p:nvPicPr>
              <p:blipFill>
                <a:blip r:embed="rId354"/>
                <a:stretch>
                  <a:fillRect/>
                </a:stretch>
              </p:blipFill>
              <p:spPr>
                <a:xfrm>
                  <a:off x="11175742" y="2922676"/>
                  <a:ext cx="3891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8" name="Freihand 217">
                  <a:extLst>
                    <a:ext uri="{FF2B5EF4-FFF2-40B4-BE49-F238E27FC236}">
                      <a16:creationId xmlns:a16="http://schemas.microsoft.com/office/drawing/2014/main" id="{95FBD3D9-429C-A1F8-F2F7-0056941D0453}"/>
                    </a:ext>
                  </a:extLst>
                </p14:cNvPr>
                <p14:cNvContentPartPr/>
                <p14:nvPr/>
              </p14:nvContentPartPr>
              <p14:xfrm>
                <a:off x="11624662" y="2974516"/>
                <a:ext cx="255240" cy="127080"/>
              </p14:xfrm>
            </p:contentPart>
          </mc:Choice>
          <mc:Fallback xmlns="">
            <p:pic>
              <p:nvPicPr>
                <p:cNvPr id="218" name="Freihand 217">
                  <a:extLst>
                    <a:ext uri="{FF2B5EF4-FFF2-40B4-BE49-F238E27FC236}">
                      <a16:creationId xmlns:a16="http://schemas.microsoft.com/office/drawing/2014/main" id="{95FBD3D9-429C-A1F8-F2F7-0056941D0453}"/>
                    </a:ext>
                  </a:extLst>
                </p:cNvPr>
                <p:cNvPicPr/>
                <p:nvPr/>
              </p:nvPicPr>
              <p:blipFill>
                <a:blip r:embed="rId356"/>
                <a:stretch>
                  <a:fillRect/>
                </a:stretch>
              </p:blipFill>
              <p:spPr>
                <a:xfrm>
                  <a:off x="11616022" y="2965516"/>
                  <a:ext cx="272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9" name="Freihand 218">
                  <a:extLst>
                    <a:ext uri="{FF2B5EF4-FFF2-40B4-BE49-F238E27FC236}">
                      <a16:creationId xmlns:a16="http://schemas.microsoft.com/office/drawing/2014/main" id="{E84C955F-4F1E-94D4-62A6-7849A31A4B78}"/>
                    </a:ext>
                  </a:extLst>
                </p14:cNvPr>
                <p14:cNvContentPartPr/>
                <p14:nvPr/>
              </p14:nvContentPartPr>
              <p14:xfrm>
                <a:off x="11899342" y="2849956"/>
                <a:ext cx="109080" cy="178200"/>
              </p14:xfrm>
            </p:contentPart>
          </mc:Choice>
          <mc:Fallback xmlns="">
            <p:pic>
              <p:nvPicPr>
                <p:cNvPr id="219" name="Freihand 218">
                  <a:extLst>
                    <a:ext uri="{FF2B5EF4-FFF2-40B4-BE49-F238E27FC236}">
                      <a16:creationId xmlns:a16="http://schemas.microsoft.com/office/drawing/2014/main" id="{E84C955F-4F1E-94D4-62A6-7849A31A4B78}"/>
                    </a:ext>
                  </a:extLst>
                </p:cNvPr>
                <p:cNvPicPr/>
                <p:nvPr/>
              </p:nvPicPr>
              <p:blipFill>
                <a:blip r:embed="rId358"/>
                <a:stretch>
                  <a:fillRect/>
                </a:stretch>
              </p:blipFill>
              <p:spPr>
                <a:xfrm>
                  <a:off x="11890342" y="2841316"/>
                  <a:ext cx="126720" cy="195840"/>
                </a:xfrm>
                <a:prstGeom prst="rect">
                  <a:avLst/>
                </a:prstGeom>
              </p:spPr>
            </p:pic>
          </mc:Fallback>
        </mc:AlternateContent>
      </p:grpSp>
      <p:grpSp>
        <p:nvGrpSpPr>
          <p:cNvPr id="222" name="Gruppieren 221">
            <a:extLst>
              <a:ext uri="{FF2B5EF4-FFF2-40B4-BE49-F238E27FC236}">
                <a16:creationId xmlns:a16="http://schemas.microsoft.com/office/drawing/2014/main" id="{39D89624-4D05-C759-6DF0-7E424D7835EE}"/>
              </a:ext>
            </a:extLst>
          </p:cNvPr>
          <p:cNvGrpSpPr/>
          <p:nvPr/>
        </p:nvGrpSpPr>
        <p:grpSpPr>
          <a:xfrm>
            <a:off x="11729782" y="2304196"/>
            <a:ext cx="361440" cy="240480"/>
            <a:chOff x="11729782" y="2304196"/>
            <a:chExt cx="361440" cy="240480"/>
          </a:xfrm>
        </p:grpSpPr>
        <mc:AlternateContent xmlns:mc="http://schemas.openxmlformats.org/markup-compatibility/2006" xmlns:p14="http://schemas.microsoft.com/office/powerpoint/2010/main">
          <mc:Choice Requires="p14">
            <p:contentPart p14:bwMode="auto" r:id="rId359">
              <p14:nvContentPartPr>
                <p14:cNvPr id="220" name="Freihand 219">
                  <a:extLst>
                    <a:ext uri="{FF2B5EF4-FFF2-40B4-BE49-F238E27FC236}">
                      <a16:creationId xmlns:a16="http://schemas.microsoft.com/office/drawing/2014/main" id="{57BD7678-F9E7-B825-D0BE-A115DBBCBC23}"/>
                    </a:ext>
                  </a:extLst>
                </p14:cNvPr>
                <p14:cNvContentPartPr/>
                <p14:nvPr/>
              </p14:nvContentPartPr>
              <p14:xfrm>
                <a:off x="11729782" y="2388796"/>
                <a:ext cx="197280" cy="155880"/>
              </p14:xfrm>
            </p:contentPart>
          </mc:Choice>
          <mc:Fallback xmlns="">
            <p:pic>
              <p:nvPicPr>
                <p:cNvPr id="220" name="Freihand 219">
                  <a:extLst>
                    <a:ext uri="{FF2B5EF4-FFF2-40B4-BE49-F238E27FC236}">
                      <a16:creationId xmlns:a16="http://schemas.microsoft.com/office/drawing/2014/main" id="{57BD7678-F9E7-B825-D0BE-A115DBBCBC23}"/>
                    </a:ext>
                  </a:extLst>
                </p:cNvPr>
                <p:cNvPicPr/>
                <p:nvPr/>
              </p:nvPicPr>
              <p:blipFill>
                <a:blip r:embed="rId360"/>
                <a:stretch>
                  <a:fillRect/>
                </a:stretch>
              </p:blipFill>
              <p:spPr>
                <a:xfrm>
                  <a:off x="11721142" y="2380156"/>
                  <a:ext cx="214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1" name="Freihand 220">
                  <a:extLst>
                    <a:ext uri="{FF2B5EF4-FFF2-40B4-BE49-F238E27FC236}">
                      <a16:creationId xmlns:a16="http://schemas.microsoft.com/office/drawing/2014/main" id="{9FC096C0-62E8-7C07-81A0-E3AD94D36610}"/>
                    </a:ext>
                  </a:extLst>
                </p14:cNvPr>
                <p14:cNvContentPartPr/>
                <p14:nvPr/>
              </p14:nvContentPartPr>
              <p14:xfrm>
                <a:off x="11957302" y="2304196"/>
                <a:ext cx="133920" cy="215640"/>
              </p14:xfrm>
            </p:contentPart>
          </mc:Choice>
          <mc:Fallback xmlns="">
            <p:pic>
              <p:nvPicPr>
                <p:cNvPr id="221" name="Freihand 220">
                  <a:extLst>
                    <a:ext uri="{FF2B5EF4-FFF2-40B4-BE49-F238E27FC236}">
                      <a16:creationId xmlns:a16="http://schemas.microsoft.com/office/drawing/2014/main" id="{9FC096C0-62E8-7C07-81A0-E3AD94D36610}"/>
                    </a:ext>
                  </a:extLst>
                </p:cNvPr>
                <p:cNvPicPr/>
                <p:nvPr/>
              </p:nvPicPr>
              <p:blipFill>
                <a:blip r:embed="rId362"/>
                <a:stretch>
                  <a:fillRect/>
                </a:stretch>
              </p:blipFill>
              <p:spPr>
                <a:xfrm>
                  <a:off x="11948662" y="2295556"/>
                  <a:ext cx="15156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224" name="Freihand 223">
                <a:extLst>
                  <a:ext uri="{FF2B5EF4-FFF2-40B4-BE49-F238E27FC236}">
                    <a16:creationId xmlns:a16="http://schemas.microsoft.com/office/drawing/2014/main" id="{B3021598-D891-A330-E3B7-52D571B51FC3}"/>
                  </a:ext>
                </a:extLst>
              </p14:cNvPr>
              <p14:cNvContentPartPr/>
              <p14:nvPr/>
            </p14:nvContentPartPr>
            <p14:xfrm>
              <a:off x="1468342" y="3244156"/>
              <a:ext cx="279720" cy="56160"/>
            </p14:xfrm>
          </p:contentPart>
        </mc:Choice>
        <mc:Fallback xmlns="">
          <p:pic>
            <p:nvPicPr>
              <p:cNvPr id="224" name="Freihand 223">
                <a:extLst>
                  <a:ext uri="{FF2B5EF4-FFF2-40B4-BE49-F238E27FC236}">
                    <a16:creationId xmlns:a16="http://schemas.microsoft.com/office/drawing/2014/main" id="{B3021598-D891-A330-E3B7-52D571B51FC3}"/>
                  </a:ext>
                </a:extLst>
              </p:cNvPr>
              <p:cNvPicPr/>
              <p:nvPr/>
            </p:nvPicPr>
            <p:blipFill>
              <a:blip r:embed="rId364"/>
              <a:stretch>
                <a:fillRect/>
              </a:stretch>
            </p:blipFill>
            <p:spPr>
              <a:xfrm>
                <a:off x="1459342" y="3235156"/>
                <a:ext cx="297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5" name="Freihand 224">
                <a:extLst>
                  <a:ext uri="{FF2B5EF4-FFF2-40B4-BE49-F238E27FC236}">
                    <a16:creationId xmlns:a16="http://schemas.microsoft.com/office/drawing/2014/main" id="{87854190-4E17-0170-C7C9-65C4C1ACD3A4}"/>
                  </a:ext>
                </a:extLst>
              </p14:cNvPr>
              <p14:cNvContentPartPr/>
              <p14:nvPr/>
            </p14:nvContentPartPr>
            <p14:xfrm>
              <a:off x="1603702" y="3250996"/>
              <a:ext cx="4166640" cy="54000"/>
            </p14:xfrm>
          </p:contentPart>
        </mc:Choice>
        <mc:Fallback xmlns="">
          <p:pic>
            <p:nvPicPr>
              <p:cNvPr id="225" name="Freihand 224">
                <a:extLst>
                  <a:ext uri="{FF2B5EF4-FFF2-40B4-BE49-F238E27FC236}">
                    <a16:creationId xmlns:a16="http://schemas.microsoft.com/office/drawing/2014/main" id="{87854190-4E17-0170-C7C9-65C4C1ACD3A4}"/>
                  </a:ext>
                </a:extLst>
              </p:cNvPr>
              <p:cNvPicPr/>
              <p:nvPr/>
            </p:nvPicPr>
            <p:blipFill>
              <a:blip r:embed="rId366"/>
              <a:stretch>
                <a:fillRect/>
              </a:stretch>
            </p:blipFill>
            <p:spPr>
              <a:xfrm>
                <a:off x="1595062" y="3242356"/>
                <a:ext cx="4184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6" name="Freihand 225">
                <a:extLst>
                  <a:ext uri="{FF2B5EF4-FFF2-40B4-BE49-F238E27FC236}">
                    <a16:creationId xmlns:a16="http://schemas.microsoft.com/office/drawing/2014/main" id="{90296811-B1CE-BD49-45FD-4E1413499FD3}"/>
                  </a:ext>
                </a:extLst>
              </p14:cNvPr>
              <p14:cNvContentPartPr/>
              <p14:nvPr/>
            </p14:nvContentPartPr>
            <p14:xfrm>
              <a:off x="1543582" y="1191076"/>
              <a:ext cx="734400" cy="573120"/>
            </p14:xfrm>
          </p:contentPart>
        </mc:Choice>
        <mc:Fallback xmlns="">
          <p:pic>
            <p:nvPicPr>
              <p:cNvPr id="226" name="Freihand 225">
                <a:extLst>
                  <a:ext uri="{FF2B5EF4-FFF2-40B4-BE49-F238E27FC236}">
                    <a16:creationId xmlns:a16="http://schemas.microsoft.com/office/drawing/2014/main" id="{90296811-B1CE-BD49-45FD-4E1413499FD3}"/>
                  </a:ext>
                </a:extLst>
              </p:cNvPr>
              <p:cNvPicPr/>
              <p:nvPr/>
            </p:nvPicPr>
            <p:blipFill>
              <a:blip r:embed="rId368"/>
              <a:stretch>
                <a:fillRect/>
              </a:stretch>
            </p:blipFill>
            <p:spPr>
              <a:xfrm>
                <a:off x="1534942" y="1182436"/>
                <a:ext cx="75204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7" name="Freihand 226">
                <a:extLst>
                  <a:ext uri="{FF2B5EF4-FFF2-40B4-BE49-F238E27FC236}">
                    <a16:creationId xmlns:a16="http://schemas.microsoft.com/office/drawing/2014/main" id="{C4C0CEEB-5053-3B60-DAA7-F023DD323D18}"/>
                  </a:ext>
                </a:extLst>
              </p14:cNvPr>
              <p14:cNvContentPartPr/>
              <p14:nvPr/>
            </p14:nvContentPartPr>
            <p14:xfrm>
              <a:off x="1673542" y="1438036"/>
              <a:ext cx="924120" cy="774000"/>
            </p14:xfrm>
          </p:contentPart>
        </mc:Choice>
        <mc:Fallback xmlns="">
          <p:pic>
            <p:nvPicPr>
              <p:cNvPr id="227" name="Freihand 226">
                <a:extLst>
                  <a:ext uri="{FF2B5EF4-FFF2-40B4-BE49-F238E27FC236}">
                    <a16:creationId xmlns:a16="http://schemas.microsoft.com/office/drawing/2014/main" id="{C4C0CEEB-5053-3B60-DAA7-F023DD323D18}"/>
                  </a:ext>
                </a:extLst>
              </p:cNvPr>
              <p:cNvPicPr/>
              <p:nvPr/>
            </p:nvPicPr>
            <p:blipFill>
              <a:blip r:embed="rId370"/>
              <a:stretch>
                <a:fillRect/>
              </a:stretch>
            </p:blipFill>
            <p:spPr>
              <a:xfrm>
                <a:off x="1664542" y="1429036"/>
                <a:ext cx="941760" cy="7916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8" name="Freihand 227">
                <a:extLst>
                  <a:ext uri="{FF2B5EF4-FFF2-40B4-BE49-F238E27FC236}">
                    <a16:creationId xmlns:a16="http://schemas.microsoft.com/office/drawing/2014/main" id="{3272D60B-5DA8-7AD9-AA1C-3FA8FF39A1AC}"/>
                  </a:ext>
                </a:extLst>
              </p14:cNvPr>
              <p14:cNvContentPartPr/>
              <p14:nvPr/>
            </p14:nvContentPartPr>
            <p14:xfrm>
              <a:off x="1723222" y="1658356"/>
              <a:ext cx="1125360" cy="902520"/>
            </p14:xfrm>
          </p:contentPart>
        </mc:Choice>
        <mc:Fallback xmlns="">
          <p:pic>
            <p:nvPicPr>
              <p:cNvPr id="228" name="Freihand 227">
                <a:extLst>
                  <a:ext uri="{FF2B5EF4-FFF2-40B4-BE49-F238E27FC236}">
                    <a16:creationId xmlns:a16="http://schemas.microsoft.com/office/drawing/2014/main" id="{3272D60B-5DA8-7AD9-AA1C-3FA8FF39A1AC}"/>
                  </a:ext>
                </a:extLst>
              </p:cNvPr>
              <p:cNvPicPr/>
              <p:nvPr/>
            </p:nvPicPr>
            <p:blipFill>
              <a:blip r:embed="rId372"/>
              <a:stretch>
                <a:fillRect/>
              </a:stretch>
            </p:blipFill>
            <p:spPr>
              <a:xfrm>
                <a:off x="1714222" y="1649356"/>
                <a:ext cx="1143000" cy="920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9" name="Freihand 228">
                <a:extLst>
                  <a:ext uri="{FF2B5EF4-FFF2-40B4-BE49-F238E27FC236}">
                    <a16:creationId xmlns:a16="http://schemas.microsoft.com/office/drawing/2014/main" id="{53468969-EEA2-8369-C1F4-ACD549D79ABF}"/>
                  </a:ext>
                </a:extLst>
              </p14:cNvPr>
              <p14:cNvContentPartPr/>
              <p14:nvPr/>
            </p14:nvContentPartPr>
            <p14:xfrm>
              <a:off x="1762462" y="1863196"/>
              <a:ext cx="1373760" cy="991080"/>
            </p14:xfrm>
          </p:contentPart>
        </mc:Choice>
        <mc:Fallback xmlns="">
          <p:pic>
            <p:nvPicPr>
              <p:cNvPr id="229" name="Freihand 228">
                <a:extLst>
                  <a:ext uri="{FF2B5EF4-FFF2-40B4-BE49-F238E27FC236}">
                    <a16:creationId xmlns:a16="http://schemas.microsoft.com/office/drawing/2014/main" id="{53468969-EEA2-8369-C1F4-ACD549D79ABF}"/>
                  </a:ext>
                </a:extLst>
              </p:cNvPr>
              <p:cNvPicPr/>
              <p:nvPr/>
            </p:nvPicPr>
            <p:blipFill>
              <a:blip r:embed="rId374"/>
              <a:stretch>
                <a:fillRect/>
              </a:stretch>
            </p:blipFill>
            <p:spPr>
              <a:xfrm>
                <a:off x="1753822" y="1854196"/>
                <a:ext cx="1391400" cy="1008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0" name="Freihand 229">
                <a:extLst>
                  <a:ext uri="{FF2B5EF4-FFF2-40B4-BE49-F238E27FC236}">
                    <a16:creationId xmlns:a16="http://schemas.microsoft.com/office/drawing/2014/main" id="{38D44A6E-10B4-3C80-E4E2-6971B5EE97E1}"/>
                  </a:ext>
                </a:extLst>
              </p14:cNvPr>
              <p14:cNvContentPartPr/>
              <p14:nvPr/>
            </p14:nvContentPartPr>
            <p14:xfrm>
              <a:off x="2067742" y="2078836"/>
              <a:ext cx="1312560" cy="933840"/>
            </p14:xfrm>
          </p:contentPart>
        </mc:Choice>
        <mc:Fallback xmlns="">
          <p:pic>
            <p:nvPicPr>
              <p:cNvPr id="230" name="Freihand 229">
                <a:extLst>
                  <a:ext uri="{FF2B5EF4-FFF2-40B4-BE49-F238E27FC236}">
                    <a16:creationId xmlns:a16="http://schemas.microsoft.com/office/drawing/2014/main" id="{38D44A6E-10B4-3C80-E4E2-6971B5EE97E1}"/>
                  </a:ext>
                </a:extLst>
              </p:cNvPr>
              <p:cNvPicPr/>
              <p:nvPr/>
            </p:nvPicPr>
            <p:blipFill>
              <a:blip r:embed="rId376"/>
              <a:stretch>
                <a:fillRect/>
              </a:stretch>
            </p:blipFill>
            <p:spPr>
              <a:xfrm>
                <a:off x="2059102" y="2070196"/>
                <a:ext cx="1330200" cy="951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1" name="Freihand 230">
                <a:extLst>
                  <a:ext uri="{FF2B5EF4-FFF2-40B4-BE49-F238E27FC236}">
                    <a16:creationId xmlns:a16="http://schemas.microsoft.com/office/drawing/2014/main" id="{8A990607-6553-9CE6-FAA7-C923A22EE2FA}"/>
                  </a:ext>
                </a:extLst>
              </p14:cNvPr>
              <p14:cNvContentPartPr/>
              <p14:nvPr/>
            </p14:nvContentPartPr>
            <p14:xfrm>
              <a:off x="2395702" y="2282236"/>
              <a:ext cx="1495800" cy="949320"/>
            </p14:xfrm>
          </p:contentPart>
        </mc:Choice>
        <mc:Fallback xmlns="">
          <p:pic>
            <p:nvPicPr>
              <p:cNvPr id="231" name="Freihand 230">
                <a:extLst>
                  <a:ext uri="{FF2B5EF4-FFF2-40B4-BE49-F238E27FC236}">
                    <a16:creationId xmlns:a16="http://schemas.microsoft.com/office/drawing/2014/main" id="{8A990607-6553-9CE6-FAA7-C923A22EE2FA}"/>
                  </a:ext>
                </a:extLst>
              </p:cNvPr>
              <p:cNvPicPr/>
              <p:nvPr/>
            </p:nvPicPr>
            <p:blipFill>
              <a:blip r:embed="rId378"/>
              <a:stretch>
                <a:fillRect/>
              </a:stretch>
            </p:blipFill>
            <p:spPr>
              <a:xfrm>
                <a:off x="2386702" y="2273596"/>
                <a:ext cx="1513440" cy="966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2" name="Freihand 231">
                <a:extLst>
                  <a:ext uri="{FF2B5EF4-FFF2-40B4-BE49-F238E27FC236}">
                    <a16:creationId xmlns:a16="http://schemas.microsoft.com/office/drawing/2014/main" id="{843574B8-C251-076F-C1D3-9BACC8736FFB}"/>
                  </a:ext>
                </a:extLst>
              </p14:cNvPr>
              <p14:cNvContentPartPr/>
              <p14:nvPr/>
            </p14:nvContentPartPr>
            <p14:xfrm>
              <a:off x="3028942" y="2322196"/>
              <a:ext cx="1235880" cy="859320"/>
            </p14:xfrm>
          </p:contentPart>
        </mc:Choice>
        <mc:Fallback xmlns="">
          <p:pic>
            <p:nvPicPr>
              <p:cNvPr id="232" name="Freihand 231">
                <a:extLst>
                  <a:ext uri="{FF2B5EF4-FFF2-40B4-BE49-F238E27FC236}">
                    <a16:creationId xmlns:a16="http://schemas.microsoft.com/office/drawing/2014/main" id="{843574B8-C251-076F-C1D3-9BACC8736FFB}"/>
                  </a:ext>
                </a:extLst>
              </p:cNvPr>
              <p:cNvPicPr/>
              <p:nvPr/>
            </p:nvPicPr>
            <p:blipFill>
              <a:blip r:embed="rId380"/>
              <a:stretch>
                <a:fillRect/>
              </a:stretch>
            </p:blipFill>
            <p:spPr>
              <a:xfrm>
                <a:off x="3019942" y="2313556"/>
                <a:ext cx="125352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3" name="Freihand 232">
                <a:extLst>
                  <a:ext uri="{FF2B5EF4-FFF2-40B4-BE49-F238E27FC236}">
                    <a16:creationId xmlns:a16="http://schemas.microsoft.com/office/drawing/2014/main" id="{E64CEEEC-92F6-764A-707B-504A5BB4AA1A}"/>
                  </a:ext>
                </a:extLst>
              </p14:cNvPr>
              <p14:cNvContentPartPr/>
              <p14:nvPr/>
            </p14:nvContentPartPr>
            <p14:xfrm>
              <a:off x="3749662" y="2703436"/>
              <a:ext cx="790200" cy="465840"/>
            </p14:xfrm>
          </p:contentPart>
        </mc:Choice>
        <mc:Fallback xmlns="">
          <p:pic>
            <p:nvPicPr>
              <p:cNvPr id="233" name="Freihand 232">
                <a:extLst>
                  <a:ext uri="{FF2B5EF4-FFF2-40B4-BE49-F238E27FC236}">
                    <a16:creationId xmlns:a16="http://schemas.microsoft.com/office/drawing/2014/main" id="{E64CEEEC-92F6-764A-707B-504A5BB4AA1A}"/>
                  </a:ext>
                </a:extLst>
              </p:cNvPr>
              <p:cNvPicPr/>
              <p:nvPr/>
            </p:nvPicPr>
            <p:blipFill>
              <a:blip r:embed="rId382"/>
              <a:stretch>
                <a:fillRect/>
              </a:stretch>
            </p:blipFill>
            <p:spPr>
              <a:xfrm>
                <a:off x="3740662" y="2694796"/>
                <a:ext cx="8078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4" name="Freihand 233">
                <a:extLst>
                  <a:ext uri="{FF2B5EF4-FFF2-40B4-BE49-F238E27FC236}">
                    <a16:creationId xmlns:a16="http://schemas.microsoft.com/office/drawing/2014/main" id="{71CAB8D5-D2CB-E288-9CBE-5AD5F3D173CD}"/>
                  </a:ext>
                </a:extLst>
              </p14:cNvPr>
              <p14:cNvContentPartPr/>
              <p14:nvPr/>
            </p14:nvContentPartPr>
            <p14:xfrm>
              <a:off x="4129822" y="2822596"/>
              <a:ext cx="882720" cy="341280"/>
            </p14:xfrm>
          </p:contentPart>
        </mc:Choice>
        <mc:Fallback xmlns="">
          <p:pic>
            <p:nvPicPr>
              <p:cNvPr id="234" name="Freihand 233">
                <a:extLst>
                  <a:ext uri="{FF2B5EF4-FFF2-40B4-BE49-F238E27FC236}">
                    <a16:creationId xmlns:a16="http://schemas.microsoft.com/office/drawing/2014/main" id="{71CAB8D5-D2CB-E288-9CBE-5AD5F3D173CD}"/>
                  </a:ext>
                </a:extLst>
              </p:cNvPr>
              <p:cNvPicPr/>
              <p:nvPr/>
            </p:nvPicPr>
            <p:blipFill>
              <a:blip r:embed="rId384"/>
              <a:stretch>
                <a:fillRect/>
              </a:stretch>
            </p:blipFill>
            <p:spPr>
              <a:xfrm>
                <a:off x="4121182" y="2813956"/>
                <a:ext cx="9003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5" name="Freihand 234">
                <a:extLst>
                  <a:ext uri="{FF2B5EF4-FFF2-40B4-BE49-F238E27FC236}">
                    <a16:creationId xmlns:a16="http://schemas.microsoft.com/office/drawing/2014/main" id="{2A17D394-285B-E959-C20E-89ADA2A3F2D0}"/>
                  </a:ext>
                </a:extLst>
              </p14:cNvPr>
              <p14:cNvContentPartPr/>
              <p14:nvPr/>
            </p14:nvContentPartPr>
            <p14:xfrm>
              <a:off x="4938742" y="3028156"/>
              <a:ext cx="263520" cy="129960"/>
            </p14:xfrm>
          </p:contentPart>
        </mc:Choice>
        <mc:Fallback xmlns="">
          <p:pic>
            <p:nvPicPr>
              <p:cNvPr id="235" name="Freihand 234">
                <a:extLst>
                  <a:ext uri="{FF2B5EF4-FFF2-40B4-BE49-F238E27FC236}">
                    <a16:creationId xmlns:a16="http://schemas.microsoft.com/office/drawing/2014/main" id="{2A17D394-285B-E959-C20E-89ADA2A3F2D0}"/>
                  </a:ext>
                </a:extLst>
              </p:cNvPr>
              <p:cNvPicPr/>
              <p:nvPr/>
            </p:nvPicPr>
            <p:blipFill>
              <a:blip r:embed="rId386"/>
              <a:stretch>
                <a:fillRect/>
              </a:stretch>
            </p:blipFill>
            <p:spPr>
              <a:xfrm>
                <a:off x="4930102" y="3019516"/>
                <a:ext cx="281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6" name="Freihand 235">
                <a:extLst>
                  <a:ext uri="{FF2B5EF4-FFF2-40B4-BE49-F238E27FC236}">
                    <a16:creationId xmlns:a16="http://schemas.microsoft.com/office/drawing/2014/main" id="{3722E5CB-FE27-55FA-3C63-9D2BFAFF69AE}"/>
                  </a:ext>
                </a:extLst>
              </p14:cNvPr>
              <p14:cNvContentPartPr/>
              <p14:nvPr/>
            </p14:nvContentPartPr>
            <p14:xfrm>
              <a:off x="4446622" y="2357836"/>
              <a:ext cx="572040" cy="451800"/>
            </p14:xfrm>
          </p:contentPart>
        </mc:Choice>
        <mc:Fallback xmlns="">
          <p:pic>
            <p:nvPicPr>
              <p:cNvPr id="236" name="Freihand 235">
                <a:extLst>
                  <a:ext uri="{FF2B5EF4-FFF2-40B4-BE49-F238E27FC236}">
                    <a16:creationId xmlns:a16="http://schemas.microsoft.com/office/drawing/2014/main" id="{3722E5CB-FE27-55FA-3C63-9D2BFAFF69AE}"/>
                  </a:ext>
                </a:extLst>
              </p:cNvPr>
              <p:cNvPicPr/>
              <p:nvPr/>
            </p:nvPicPr>
            <p:blipFill>
              <a:blip r:embed="rId388"/>
              <a:stretch>
                <a:fillRect/>
              </a:stretch>
            </p:blipFill>
            <p:spPr>
              <a:xfrm>
                <a:off x="4437982" y="2349196"/>
                <a:ext cx="589680" cy="469440"/>
              </a:xfrm>
              <a:prstGeom prst="rect">
                <a:avLst/>
              </a:prstGeom>
            </p:spPr>
          </p:pic>
        </mc:Fallback>
      </mc:AlternateContent>
      <p:grpSp>
        <p:nvGrpSpPr>
          <p:cNvPr id="245" name="Gruppieren 244">
            <a:extLst>
              <a:ext uri="{FF2B5EF4-FFF2-40B4-BE49-F238E27FC236}">
                <a16:creationId xmlns:a16="http://schemas.microsoft.com/office/drawing/2014/main" id="{5F0ADB44-374F-0125-8DA7-DEB569B6DC1A}"/>
              </a:ext>
            </a:extLst>
          </p:cNvPr>
          <p:cNvGrpSpPr/>
          <p:nvPr/>
        </p:nvGrpSpPr>
        <p:grpSpPr>
          <a:xfrm>
            <a:off x="5351662" y="1998196"/>
            <a:ext cx="953280" cy="337320"/>
            <a:chOff x="5351662" y="1998196"/>
            <a:chExt cx="953280" cy="337320"/>
          </a:xfrm>
        </p:grpSpPr>
        <mc:AlternateContent xmlns:mc="http://schemas.openxmlformats.org/markup-compatibility/2006" xmlns:p14="http://schemas.microsoft.com/office/powerpoint/2010/main">
          <mc:Choice Requires="p14">
            <p:contentPart p14:bwMode="auto" r:id="rId389">
              <p14:nvContentPartPr>
                <p14:cNvPr id="237" name="Freihand 236">
                  <a:extLst>
                    <a:ext uri="{FF2B5EF4-FFF2-40B4-BE49-F238E27FC236}">
                      <a16:creationId xmlns:a16="http://schemas.microsoft.com/office/drawing/2014/main" id="{DC3594BD-742C-D4AB-DDF7-C07488A78DF6}"/>
                    </a:ext>
                  </a:extLst>
                </p14:cNvPr>
                <p14:cNvContentPartPr/>
                <p14:nvPr/>
              </p14:nvContentPartPr>
              <p14:xfrm>
                <a:off x="5351662" y="2050396"/>
                <a:ext cx="16920" cy="263880"/>
              </p14:xfrm>
            </p:contentPart>
          </mc:Choice>
          <mc:Fallback xmlns="">
            <p:pic>
              <p:nvPicPr>
                <p:cNvPr id="237" name="Freihand 236">
                  <a:extLst>
                    <a:ext uri="{FF2B5EF4-FFF2-40B4-BE49-F238E27FC236}">
                      <a16:creationId xmlns:a16="http://schemas.microsoft.com/office/drawing/2014/main" id="{DC3594BD-742C-D4AB-DDF7-C07488A78DF6}"/>
                    </a:ext>
                  </a:extLst>
                </p:cNvPr>
                <p:cNvPicPr/>
                <p:nvPr/>
              </p:nvPicPr>
              <p:blipFill>
                <a:blip r:embed="rId390"/>
                <a:stretch>
                  <a:fillRect/>
                </a:stretch>
              </p:blipFill>
              <p:spPr>
                <a:xfrm>
                  <a:off x="5343022" y="2041396"/>
                  <a:ext cx="34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9" name="Freihand 238">
                  <a:extLst>
                    <a:ext uri="{FF2B5EF4-FFF2-40B4-BE49-F238E27FC236}">
                      <a16:creationId xmlns:a16="http://schemas.microsoft.com/office/drawing/2014/main" id="{0A070BF7-924F-F68B-CB90-84F837BF1B11}"/>
                    </a:ext>
                  </a:extLst>
                </p14:cNvPr>
                <p14:cNvContentPartPr/>
                <p14:nvPr/>
              </p14:nvContentPartPr>
              <p14:xfrm>
                <a:off x="5362102" y="2031676"/>
                <a:ext cx="249840" cy="189360"/>
              </p14:xfrm>
            </p:contentPart>
          </mc:Choice>
          <mc:Fallback xmlns="">
            <p:pic>
              <p:nvPicPr>
                <p:cNvPr id="239" name="Freihand 238">
                  <a:extLst>
                    <a:ext uri="{FF2B5EF4-FFF2-40B4-BE49-F238E27FC236}">
                      <a16:creationId xmlns:a16="http://schemas.microsoft.com/office/drawing/2014/main" id="{0A070BF7-924F-F68B-CB90-84F837BF1B11}"/>
                    </a:ext>
                  </a:extLst>
                </p:cNvPr>
                <p:cNvPicPr/>
                <p:nvPr/>
              </p:nvPicPr>
              <p:blipFill>
                <a:blip r:embed="rId392"/>
                <a:stretch>
                  <a:fillRect/>
                </a:stretch>
              </p:blipFill>
              <p:spPr>
                <a:xfrm>
                  <a:off x="5353102" y="2023036"/>
                  <a:ext cx="267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0" name="Freihand 239">
                  <a:extLst>
                    <a:ext uri="{FF2B5EF4-FFF2-40B4-BE49-F238E27FC236}">
                      <a16:creationId xmlns:a16="http://schemas.microsoft.com/office/drawing/2014/main" id="{0B95B99A-2017-F8D1-5CB1-D686B5A1CDF0}"/>
                    </a:ext>
                  </a:extLst>
                </p14:cNvPr>
                <p14:cNvContentPartPr/>
                <p14:nvPr/>
              </p14:nvContentPartPr>
              <p14:xfrm>
                <a:off x="5379022" y="2203756"/>
                <a:ext cx="176760" cy="117360"/>
              </p14:xfrm>
            </p:contentPart>
          </mc:Choice>
          <mc:Fallback xmlns="">
            <p:pic>
              <p:nvPicPr>
                <p:cNvPr id="240" name="Freihand 239">
                  <a:extLst>
                    <a:ext uri="{FF2B5EF4-FFF2-40B4-BE49-F238E27FC236}">
                      <a16:creationId xmlns:a16="http://schemas.microsoft.com/office/drawing/2014/main" id="{0B95B99A-2017-F8D1-5CB1-D686B5A1CDF0}"/>
                    </a:ext>
                  </a:extLst>
                </p:cNvPr>
                <p:cNvPicPr/>
                <p:nvPr/>
              </p:nvPicPr>
              <p:blipFill>
                <a:blip r:embed="rId394"/>
                <a:stretch>
                  <a:fillRect/>
                </a:stretch>
              </p:blipFill>
              <p:spPr>
                <a:xfrm>
                  <a:off x="5370382" y="2194756"/>
                  <a:ext cx="194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1" name="Freihand 240">
                  <a:extLst>
                    <a:ext uri="{FF2B5EF4-FFF2-40B4-BE49-F238E27FC236}">
                      <a16:creationId xmlns:a16="http://schemas.microsoft.com/office/drawing/2014/main" id="{33C560AC-764F-2021-CD8B-BAC77D466CDB}"/>
                    </a:ext>
                  </a:extLst>
                </p14:cNvPr>
                <p14:cNvContentPartPr/>
                <p14:nvPr/>
              </p14:nvContentPartPr>
              <p14:xfrm>
                <a:off x="5721022" y="2042476"/>
                <a:ext cx="28800" cy="243720"/>
              </p14:xfrm>
            </p:contentPart>
          </mc:Choice>
          <mc:Fallback xmlns="">
            <p:pic>
              <p:nvPicPr>
                <p:cNvPr id="241" name="Freihand 240">
                  <a:extLst>
                    <a:ext uri="{FF2B5EF4-FFF2-40B4-BE49-F238E27FC236}">
                      <a16:creationId xmlns:a16="http://schemas.microsoft.com/office/drawing/2014/main" id="{33C560AC-764F-2021-CD8B-BAC77D466CDB}"/>
                    </a:ext>
                  </a:extLst>
                </p:cNvPr>
                <p:cNvPicPr/>
                <p:nvPr/>
              </p:nvPicPr>
              <p:blipFill>
                <a:blip r:embed="rId396"/>
                <a:stretch>
                  <a:fillRect/>
                </a:stretch>
              </p:blipFill>
              <p:spPr>
                <a:xfrm>
                  <a:off x="5712382" y="2033836"/>
                  <a:ext cx="46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90A5656A-5750-C0C8-467F-27F29DC39205}"/>
                    </a:ext>
                  </a:extLst>
                </p14:cNvPr>
                <p14:cNvContentPartPr/>
                <p14:nvPr/>
              </p14:nvContentPartPr>
              <p14:xfrm>
                <a:off x="5629222" y="1998196"/>
                <a:ext cx="273960" cy="254520"/>
              </p14:xfrm>
            </p:contentPart>
          </mc:Choice>
          <mc:Fallback xmlns="">
            <p:pic>
              <p:nvPicPr>
                <p:cNvPr id="242" name="Freihand 241">
                  <a:extLst>
                    <a:ext uri="{FF2B5EF4-FFF2-40B4-BE49-F238E27FC236}">
                      <a16:creationId xmlns:a16="http://schemas.microsoft.com/office/drawing/2014/main" id="{90A5656A-5750-C0C8-467F-27F29DC39205}"/>
                    </a:ext>
                  </a:extLst>
                </p:cNvPr>
                <p:cNvPicPr/>
                <p:nvPr/>
              </p:nvPicPr>
              <p:blipFill>
                <a:blip r:embed="rId398"/>
                <a:stretch>
                  <a:fillRect/>
                </a:stretch>
              </p:blipFill>
              <p:spPr>
                <a:xfrm>
                  <a:off x="5620582" y="1989556"/>
                  <a:ext cx="2916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4" name="Freihand 243">
                  <a:extLst>
                    <a:ext uri="{FF2B5EF4-FFF2-40B4-BE49-F238E27FC236}">
                      <a16:creationId xmlns:a16="http://schemas.microsoft.com/office/drawing/2014/main" id="{9F6FA737-A1A2-1345-E718-1A61C53646A2}"/>
                    </a:ext>
                  </a:extLst>
                </p14:cNvPr>
                <p14:cNvContentPartPr/>
                <p14:nvPr/>
              </p14:nvContentPartPr>
              <p14:xfrm>
                <a:off x="6027742" y="2200876"/>
                <a:ext cx="277200" cy="134640"/>
              </p14:xfrm>
            </p:contentPart>
          </mc:Choice>
          <mc:Fallback xmlns="">
            <p:pic>
              <p:nvPicPr>
                <p:cNvPr id="244" name="Freihand 243">
                  <a:extLst>
                    <a:ext uri="{FF2B5EF4-FFF2-40B4-BE49-F238E27FC236}">
                      <a16:creationId xmlns:a16="http://schemas.microsoft.com/office/drawing/2014/main" id="{9F6FA737-A1A2-1345-E718-1A61C53646A2}"/>
                    </a:ext>
                  </a:extLst>
                </p:cNvPr>
                <p:cNvPicPr/>
                <p:nvPr/>
              </p:nvPicPr>
              <p:blipFill>
                <a:blip r:embed="rId400"/>
                <a:stretch>
                  <a:fillRect/>
                </a:stretch>
              </p:blipFill>
              <p:spPr>
                <a:xfrm>
                  <a:off x="6019102" y="2192236"/>
                  <a:ext cx="29484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46" name="Freihand 245">
                <a:extLst>
                  <a:ext uri="{FF2B5EF4-FFF2-40B4-BE49-F238E27FC236}">
                    <a16:creationId xmlns:a16="http://schemas.microsoft.com/office/drawing/2014/main" id="{F217DC0D-3CBD-289E-DBE5-9F02D1576FF5}"/>
                  </a:ext>
                </a:extLst>
              </p14:cNvPr>
              <p14:cNvContentPartPr/>
              <p14:nvPr/>
            </p14:nvContentPartPr>
            <p14:xfrm>
              <a:off x="1553302" y="3265036"/>
              <a:ext cx="795240" cy="589680"/>
            </p14:xfrm>
          </p:contentPart>
        </mc:Choice>
        <mc:Fallback xmlns="">
          <p:pic>
            <p:nvPicPr>
              <p:cNvPr id="246" name="Freihand 245">
                <a:extLst>
                  <a:ext uri="{FF2B5EF4-FFF2-40B4-BE49-F238E27FC236}">
                    <a16:creationId xmlns:a16="http://schemas.microsoft.com/office/drawing/2014/main" id="{F217DC0D-3CBD-289E-DBE5-9F02D1576FF5}"/>
                  </a:ext>
                </a:extLst>
              </p:cNvPr>
              <p:cNvPicPr/>
              <p:nvPr/>
            </p:nvPicPr>
            <p:blipFill>
              <a:blip r:embed="rId402"/>
              <a:stretch>
                <a:fillRect/>
              </a:stretch>
            </p:blipFill>
            <p:spPr>
              <a:xfrm>
                <a:off x="1544662" y="3256036"/>
                <a:ext cx="812880" cy="607320"/>
              </a:xfrm>
              <a:prstGeom prst="rect">
                <a:avLst/>
              </a:prstGeom>
            </p:spPr>
          </p:pic>
        </mc:Fallback>
      </mc:AlternateContent>
      <p:grpSp>
        <p:nvGrpSpPr>
          <p:cNvPr id="258" name="Gruppieren 257">
            <a:extLst>
              <a:ext uri="{FF2B5EF4-FFF2-40B4-BE49-F238E27FC236}">
                <a16:creationId xmlns:a16="http://schemas.microsoft.com/office/drawing/2014/main" id="{DFD1D2CB-4255-030D-8E7E-EE0727118BBB}"/>
              </a:ext>
            </a:extLst>
          </p:cNvPr>
          <p:cNvGrpSpPr/>
          <p:nvPr/>
        </p:nvGrpSpPr>
        <p:grpSpPr>
          <a:xfrm>
            <a:off x="161902" y="3274396"/>
            <a:ext cx="1943640" cy="1405080"/>
            <a:chOff x="161902" y="3274396"/>
            <a:chExt cx="1943640" cy="1405080"/>
          </a:xfrm>
        </p:grpSpPr>
        <mc:AlternateContent xmlns:mc="http://schemas.openxmlformats.org/markup-compatibility/2006" xmlns:p14="http://schemas.microsoft.com/office/powerpoint/2010/main">
          <mc:Choice Requires="p14">
            <p:contentPart p14:bwMode="auto" r:id="rId403">
              <p14:nvContentPartPr>
                <p14:cNvPr id="247" name="Freihand 246">
                  <a:extLst>
                    <a:ext uri="{FF2B5EF4-FFF2-40B4-BE49-F238E27FC236}">
                      <a16:creationId xmlns:a16="http://schemas.microsoft.com/office/drawing/2014/main" id="{37734FE7-9039-A1EC-C975-B38CE7DC3374}"/>
                    </a:ext>
                  </a:extLst>
                </p14:cNvPr>
                <p14:cNvContentPartPr/>
                <p14:nvPr/>
              </p14:nvContentPartPr>
              <p14:xfrm>
                <a:off x="1505062" y="3274396"/>
                <a:ext cx="302760" cy="279720"/>
              </p14:xfrm>
            </p:contentPart>
          </mc:Choice>
          <mc:Fallback xmlns="">
            <p:pic>
              <p:nvPicPr>
                <p:cNvPr id="247" name="Freihand 246">
                  <a:extLst>
                    <a:ext uri="{FF2B5EF4-FFF2-40B4-BE49-F238E27FC236}">
                      <a16:creationId xmlns:a16="http://schemas.microsoft.com/office/drawing/2014/main" id="{37734FE7-9039-A1EC-C975-B38CE7DC3374}"/>
                    </a:ext>
                  </a:extLst>
                </p:cNvPr>
                <p:cNvPicPr/>
                <p:nvPr/>
              </p:nvPicPr>
              <p:blipFill>
                <a:blip r:embed="rId404"/>
                <a:stretch>
                  <a:fillRect/>
                </a:stretch>
              </p:blipFill>
              <p:spPr>
                <a:xfrm>
                  <a:off x="1496422" y="3265756"/>
                  <a:ext cx="3204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8" name="Freihand 247">
                  <a:extLst>
                    <a:ext uri="{FF2B5EF4-FFF2-40B4-BE49-F238E27FC236}">
                      <a16:creationId xmlns:a16="http://schemas.microsoft.com/office/drawing/2014/main" id="{E79995C4-71B5-D0EC-D363-A928AC1F9E6B}"/>
                    </a:ext>
                  </a:extLst>
                </p14:cNvPr>
                <p14:cNvContentPartPr/>
                <p14:nvPr/>
              </p14:nvContentPartPr>
              <p14:xfrm>
                <a:off x="1529182" y="3331276"/>
                <a:ext cx="352800" cy="331920"/>
              </p14:xfrm>
            </p:contentPart>
          </mc:Choice>
          <mc:Fallback xmlns="">
            <p:pic>
              <p:nvPicPr>
                <p:cNvPr id="248" name="Freihand 247">
                  <a:extLst>
                    <a:ext uri="{FF2B5EF4-FFF2-40B4-BE49-F238E27FC236}">
                      <a16:creationId xmlns:a16="http://schemas.microsoft.com/office/drawing/2014/main" id="{E79995C4-71B5-D0EC-D363-A928AC1F9E6B}"/>
                    </a:ext>
                  </a:extLst>
                </p:cNvPr>
                <p:cNvPicPr/>
                <p:nvPr/>
              </p:nvPicPr>
              <p:blipFill>
                <a:blip r:embed="rId406"/>
                <a:stretch>
                  <a:fillRect/>
                </a:stretch>
              </p:blipFill>
              <p:spPr>
                <a:xfrm>
                  <a:off x="1520182" y="3322636"/>
                  <a:ext cx="3704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9" name="Freihand 248">
                  <a:extLst>
                    <a:ext uri="{FF2B5EF4-FFF2-40B4-BE49-F238E27FC236}">
                      <a16:creationId xmlns:a16="http://schemas.microsoft.com/office/drawing/2014/main" id="{E7A54F9C-7880-E5BE-DC2F-7416E04B6264}"/>
                    </a:ext>
                  </a:extLst>
                </p14:cNvPr>
                <p14:cNvContentPartPr/>
                <p14:nvPr/>
              </p14:nvContentPartPr>
              <p14:xfrm>
                <a:off x="1615582" y="3286276"/>
                <a:ext cx="437040" cy="383760"/>
              </p14:xfrm>
            </p:contentPart>
          </mc:Choice>
          <mc:Fallback xmlns="">
            <p:pic>
              <p:nvPicPr>
                <p:cNvPr id="249" name="Freihand 248">
                  <a:extLst>
                    <a:ext uri="{FF2B5EF4-FFF2-40B4-BE49-F238E27FC236}">
                      <a16:creationId xmlns:a16="http://schemas.microsoft.com/office/drawing/2014/main" id="{E7A54F9C-7880-E5BE-DC2F-7416E04B6264}"/>
                    </a:ext>
                  </a:extLst>
                </p:cNvPr>
                <p:cNvPicPr/>
                <p:nvPr/>
              </p:nvPicPr>
              <p:blipFill>
                <a:blip r:embed="rId408"/>
                <a:stretch>
                  <a:fillRect/>
                </a:stretch>
              </p:blipFill>
              <p:spPr>
                <a:xfrm>
                  <a:off x="1606582" y="3277276"/>
                  <a:ext cx="45468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0" name="Freihand 249">
                  <a:extLst>
                    <a:ext uri="{FF2B5EF4-FFF2-40B4-BE49-F238E27FC236}">
                      <a16:creationId xmlns:a16="http://schemas.microsoft.com/office/drawing/2014/main" id="{2F6DB794-9CD9-3A04-C4B5-80895C973630}"/>
                    </a:ext>
                  </a:extLst>
                </p14:cNvPr>
                <p14:cNvContentPartPr/>
                <p14:nvPr/>
              </p14:nvContentPartPr>
              <p14:xfrm>
                <a:off x="2012662" y="3325876"/>
                <a:ext cx="92880" cy="106560"/>
              </p14:xfrm>
            </p:contentPart>
          </mc:Choice>
          <mc:Fallback xmlns="">
            <p:pic>
              <p:nvPicPr>
                <p:cNvPr id="250" name="Freihand 249">
                  <a:extLst>
                    <a:ext uri="{FF2B5EF4-FFF2-40B4-BE49-F238E27FC236}">
                      <a16:creationId xmlns:a16="http://schemas.microsoft.com/office/drawing/2014/main" id="{2F6DB794-9CD9-3A04-C4B5-80895C973630}"/>
                    </a:ext>
                  </a:extLst>
                </p:cNvPr>
                <p:cNvPicPr/>
                <p:nvPr/>
              </p:nvPicPr>
              <p:blipFill>
                <a:blip r:embed="rId410"/>
                <a:stretch>
                  <a:fillRect/>
                </a:stretch>
              </p:blipFill>
              <p:spPr>
                <a:xfrm>
                  <a:off x="2004022" y="3316876"/>
                  <a:ext cx="11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1" name="Freihand 250">
                  <a:extLst>
                    <a:ext uri="{FF2B5EF4-FFF2-40B4-BE49-F238E27FC236}">
                      <a16:creationId xmlns:a16="http://schemas.microsoft.com/office/drawing/2014/main" id="{1A8BBE8B-F803-6FD3-59FD-C4C3B995FF54}"/>
                    </a:ext>
                  </a:extLst>
                </p14:cNvPr>
                <p14:cNvContentPartPr/>
                <p14:nvPr/>
              </p14:nvContentPartPr>
              <p14:xfrm>
                <a:off x="1147222" y="3565636"/>
                <a:ext cx="545760" cy="460080"/>
              </p14:xfrm>
            </p:contentPart>
          </mc:Choice>
          <mc:Fallback xmlns="">
            <p:pic>
              <p:nvPicPr>
                <p:cNvPr id="251" name="Freihand 250">
                  <a:extLst>
                    <a:ext uri="{FF2B5EF4-FFF2-40B4-BE49-F238E27FC236}">
                      <a16:creationId xmlns:a16="http://schemas.microsoft.com/office/drawing/2014/main" id="{1A8BBE8B-F803-6FD3-59FD-C4C3B995FF54}"/>
                    </a:ext>
                  </a:extLst>
                </p:cNvPr>
                <p:cNvPicPr/>
                <p:nvPr/>
              </p:nvPicPr>
              <p:blipFill>
                <a:blip r:embed="rId412"/>
                <a:stretch>
                  <a:fillRect/>
                </a:stretch>
              </p:blipFill>
              <p:spPr>
                <a:xfrm>
                  <a:off x="1138582" y="3556636"/>
                  <a:ext cx="56340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3" name="Freihand 252">
                  <a:extLst>
                    <a:ext uri="{FF2B5EF4-FFF2-40B4-BE49-F238E27FC236}">
                      <a16:creationId xmlns:a16="http://schemas.microsoft.com/office/drawing/2014/main" id="{75F5220A-BFDC-2FF4-3BA2-2DCF31685D4B}"/>
                    </a:ext>
                  </a:extLst>
                </p14:cNvPr>
                <p14:cNvContentPartPr/>
                <p14:nvPr/>
              </p14:nvContentPartPr>
              <p14:xfrm>
                <a:off x="492742" y="4196356"/>
                <a:ext cx="70920" cy="270720"/>
              </p14:xfrm>
            </p:contentPart>
          </mc:Choice>
          <mc:Fallback xmlns="">
            <p:pic>
              <p:nvPicPr>
                <p:cNvPr id="253" name="Freihand 252">
                  <a:extLst>
                    <a:ext uri="{FF2B5EF4-FFF2-40B4-BE49-F238E27FC236}">
                      <a16:creationId xmlns:a16="http://schemas.microsoft.com/office/drawing/2014/main" id="{75F5220A-BFDC-2FF4-3BA2-2DCF31685D4B}"/>
                    </a:ext>
                  </a:extLst>
                </p:cNvPr>
                <p:cNvPicPr/>
                <p:nvPr/>
              </p:nvPicPr>
              <p:blipFill>
                <a:blip r:embed="rId414"/>
                <a:stretch>
                  <a:fillRect/>
                </a:stretch>
              </p:blipFill>
              <p:spPr>
                <a:xfrm>
                  <a:off x="483742" y="4187356"/>
                  <a:ext cx="885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4" name="Freihand 253">
                  <a:extLst>
                    <a:ext uri="{FF2B5EF4-FFF2-40B4-BE49-F238E27FC236}">
                      <a16:creationId xmlns:a16="http://schemas.microsoft.com/office/drawing/2014/main" id="{E3794047-3C56-0311-FFF1-F7E3ECA1E249}"/>
                    </a:ext>
                  </a:extLst>
                </p14:cNvPr>
                <p14:cNvContentPartPr/>
                <p14:nvPr/>
              </p14:nvContentPartPr>
              <p14:xfrm>
                <a:off x="403462" y="4138036"/>
                <a:ext cx="294480" cy="223920"/>
              </p14:xfrm>
            </p:contentPart>
          </mc:Choice>
          <mc:Fallback xmlns="">
            <p:pic>
              <p:nvPicPr>
                <p:cNvPr id="254" name="Freihand 253">
                  <a:extLst>
                    <a:ext uri="{FF2B5EF4-FFF2-40B4-BE49-F238E27FC236}">
                      <a16:creationId xmlns:a16="http://schemas.microsoft.com/office/drawing/2014/main" id="{E3794047-3C56-0311-FFF1-F7E3ECA1E249}"/>
                    </a:ext>
                  </a:extLst>
                </p:cNvPr>
                <p:cNvPicPr/>
                <p:nvPr/>
              </p:nvPicPr>
              <p:blipFill>
                <a:blip r:embed="rId416"/>
                <a:stretch>
                  <a:fillRect/>
                </a:stretch>
              </p:blipFill>
              <p:spPr>
                <a:xfrm>
                  <a:off x="394822" y="4129036"/>
                  <a:ext cx="3121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5" name="Freihand 254">
                  <a:extLst>
                    <a:ext uri="{FF2B5EF4-FFF2-40B4-BE49-F238E27FC236}">
                      <a16:creationId xmlns:a16="http://schemas.microsoft.com/office/drawing/2014/main" id="{2081D053-72B8-6965-3D52-12C8F92C768B}"/>
                    </a:ext>
                  </a:extLst>
                </p14:cNvPr>
                <p14:cNvContentPartPr/>
                <p14:nvPr/>
              </p14:nvContentPartPr>
              <p14:xfrm>
                <a:off x="161902" y="4283836"/>
                <a:ext cx="187560" cy="395640"/>
              </p14:xfrm>
            </p:contentPart>
          </mc:Choice>
          <mc:Fallback xmlns="">
            <p:pic>
              <p:nvPicPr>
                <p:cNvPr id="255" name="Freihand 254">
                  <a:extLst>
                    <a:ext uri="{FF2B5EF4-FFF2-40B4-BE49-F238E27FC236}">
                      <a16:creationId xmlns:a16="http://schemas.microsoft.com/office/drawing/2014/main" id="{2081D053-72B8-6965-3D52-12C8F92C768B}"/>
                    </a:ext>
                  </a:extLst>
                </p:cNvPr>
                <p:cNvPicPr/>
                <p:nvPr/>
              </p:nvPicPr>
              <p:blipFill>
                <a:blip r:embed="rId418"/>
                <a:stretch>
                  <a:fillRect/>
                </a:stretch>
              </p:blipFill>
              <p:spPr>
                <a:xfrm>
                  <a:off x="153262" y="4274836"/>
                  <a:ext cx="2052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6" name="Freihand 255">
                  <a:extLst>
                    <a:ext uri="{FF2B5EF4-FFF2-40B4-BE49-F238E27FC236}">
                      <a16:creationId xmlns:a16="http://schemas.microsoft.com/office/drawing/2014/main" id="{D1725AB9-3EA2-C1AB-2934-D01AD9122156}"/>
                    </a:ext>
                  </a:extLst>
                </p14:cNvPr>
                <p14:cNvContentPartPr/>
                <p14:nvPr/>
              </p14:nvContentPartPr>
              <p14:xfrm>
                <a:off x="814222" y="4262956"/>
                <a:ext cx="3960" cy="14760"/>
              </p14:xfrm>
            </p:contentPart>
          </mc:Choice>
          <mc:Fallback xmlns="">
            <p:pic>
              <p:nvPicPr>
                <p:cNvPr id="256" name="Freihand 255">
                  <a:extLst>
                    <a:ext uri="{FF2B5EF4-FFF2-40B4-BE49-F238E27FC236}">
                      <a16:creationId xmlns:a16="http://schemas.microsoft.com/office/drawing/2014/main" id="{D1725AB9-3EA2-C1AB-2934-D01AD9122156}"/>
                    </a:ext>
                  </a:extLst>
                </p:cNvPr>
                <p:cNvPicPr/>
                <p:nvPr/>
              </p:nvPicPr>
              <p:blipFill>
                <a:blip r:embed="rId420"/>
                <a:stretch>
                  <a:fillRect/>
                </a:stretch>
              </p:blipFill>
              <p:spPr>
                <a:xfrm>
                  <a:off x="805222" y="4253956"/>
                  <a:ext cx="21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7" name="Freihand 256">
                  <a:extLst>
                    <a:ext uri="{FF2B5EF4-FFF2-40B4-BE49-F238E27FC236}">
                      <a16:creationId xmlns:a16="http://schemas.microsoft.com/office/drawing/2014/main" id="{F51D4AC6-6265-E782-293A-E3055522A2B7}"/>
                    </a:ext>
                  </a:extLst>
                </p14:cNvPr>
                <p14:cNvContentPartPr/>
                <p14:nvPr/>
              </p14:nvContentPartPr>
              <p14:xfrm>
                <a:off x="799102" y="4201756"/>
                <a:ext cx="192240" cy="214560"/>
              </p14:xfrm>
            </p:contentPart>
          </mc:Choice>
          <mc:Fallback xmlns="">
            <p:pic>
              <p:nvPicPr>
                <p:cNvPr id="257" name="Freihand 256">
                  <a:extLst>
                    <a:ext uri="{FF2B5EF4-FFF2-40B4-BE49-F238E27FC236}">
                      <a16:creationId xmlns:a16="http://schemas.microsoft.com/office/drawing/2014/main" id="{F51D4AC6-6265-E782-293A-E3055522A2B7}"/>
                    </a:ext>
                  </a:extLst>
                </p:cNvPr>
                <p:cNvPicPr/>
                <p:nvPr/>
              </p:nvPicPr>
              <p:blipFill>
                <a:blip r:embed="rId422"/>
                <a:stretch>
                  <a:fillRect/>
                </a:stretch>
              </p:blipFill>
              <p:spPr>
                <a:xfrm>
                  <a:off x="790462" y="4193116"/>
                  <a:ext cx="209880" cy="232200"/>
                </a:xfrm>
                <a:prstGeom prst="rect">
                  <a:avLst/>
                </a:prstGeom>
              </p:spPr>
            </p:pic>
          </mc:Fallback>
        </mc:AlternateContent>
      </p:grpSp>
      <p:grpSp>
        <p:nvGrpSpPr>
          <p:cNvPr id="295" name="Gruppieren 294">
            <a:extLst>
              <a:ext uri="{FF2B5EF4-FFF2-40B4-BE49-F238E27FC236}">
                <a16:creationId xmlns:a16="http://schemas.microsoft.com/office/drawing/2014/main" id="{D586E62C-91A4-32BB-E084-F9B021E59386}"/>
              </a:ext>
            </a:extLst>
          </p:cNvPr>
          <p:cNvGrpSpPr/>
          <p:nvPr/>
        </p:nvGrpSpPr>
        <p:grpSpPr>
          <a:xfrm>
            <a:off x="1752742" y="2307436"/>
            <a:ext cx="6107760" cy="3484800"/>
            <a:chOff x="1752742" y="2307436"/>
            <a:chExt cx="6107760" cy="3484800"/>
          </a:xfrm>
        </p:grpSpPr>
        <mc:AlternateContent xmlns:mc="http://schemas.openxmlformats.org/markup-compatibility/2006" xmlns:p14="http://schemas.microsoft.com/office/powerpoint/2010/main">
          <mc:Choice Requires="p14">
            <p:contentPart p14:bwMode="auto" r:id="rId423">
              <p14:nvContentPartPr>
                <p14:cNvPr id="259" name="Freihand 258">
                  <a:extLst>
                    <a:ext uri="{FF2B5EF4-FFF2-40B4-BE49-F238E27FC236}">
                      <a16:creationId xmlns:a16="http://schemas.microsoft.com/office/drawing/2014/main" id="{BBD8CCC3-DC5C-16C3-9A1D-43E0C285F5B2}"/>
                    </a:ext>
                  </a:extLst>
                </p14:cNvPr>
                <p14:cNvContentPartPr/>
                <p14:nvPr/>
              </p14:nvContentPartPr>
              <p14:xfrm>
                <a:off x="2470222" y="2307436"/>
                <a:ext cx="3196800" cy="1016280"/>
              </p14:xfrm>
            </p:contentPart>
          </mc:Choice>
          <mc:Fallback xmlns="">
            <p:pic>
              <p:nvPicPr>
                <p:cNvPr id="259" name="Freihand 258">
                  <a:extLst>
                    <a:ext uri="{FF2B5EF4-FFF2-40B4-BE49-F238E27FC236}">
                      <a16:creationId xmlns:a16="http://schemas.microsoft.com/office/drawing/2014/main" id="{BBD8CCC3-DC5C-16C3-9A1D-43E0C285F5B2}"/>
                    </a:ext>
                  </a:extLst>
                </p:cNvPr>
                <p:cNvPicPr/>
                <p:nvPr/>
              </p:nvPicPr>
              <p:blipFill>
                <a:blip r:embed="rId424"/>
                <a:stretch>
                  <a:fillRect/>
                </a:stretch>
              </p:blipFill>
              <p:spPr>
                <a:xfrm>
                  <a:off x="2461222" y="2298796"/>
                  <a:ext cx="3214440" cy="1033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0" name="Freihand 259">
                  <a:extLst>
                    <a:ext uri="{FF2B5EF4-FFF2-40B4-BE49-F238E27FC236}">
                      <a16:creationId xmlns:a16="http://schemas.microsoft.com/office/drawing/2014/main" id="{1A9D6417-70DE-BBFB-CCF8-2488D186088D}"/>
                    </a:ext>
                  </a:extLst>
                </p14:cNvPr>
                <p14:cNvContentPartPr/>
                <p14:nvPr/>
              </p14:nvContentPartPr>
              <p14:xfrm>
                <a:off x="3087622" y="2786236"/>
                <a:ext cx="2163960" cy="430200"/>
              </p14:xfrm>
            </p:contentPart>
          </mc:Choice>
          <mc:Fallback xmlns="">
            <p:pic>
              <p:nvPicPr>
                <p:cNvPr id="260" name="Freihand 259">
                  <a:extLst>
                    <a:ext uri="{FF2B5EF4-FFF2-40B4-BE49-F238E27FC236}">
                      <a16:creationId xmlns:a16="http://schemas.microsoft.com/office/drawing/2014/main" id="{1A9D6417-70DE-BBFB-CCF8-2488D186088D}"/>
                    </a:ext>
                  </a:extLst>
                </p:cNvPr>
                <p:cNvPicPr/>
                <p:nvPr/>
              </p:nvPicPr>
              <p:blipFill>
                <a:blip r:embed="rId426"/>
                <a:stretch>
                  <a:fillRect/>
                </a:stretch>
              </p:blipFill>
              <p:spPr>
                <a:xfrm>
                  <a:off x="3078622" y="2777596"/>
                  <a:ext cx="21816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1" name="Freihand 260">
                  <a:extLst>
                    <a:ext uri="{FF2B5EF4-FFF2-40B4-BE49-F238E27FC236}">
                      <a16:creationId xmlns:a16="http://schemas.microsoft.com/office/drawing/2014/main" id="{805FFAD2-7813-440E-4B74-4C98A9CDFC10}"/>
                    </a:ext>
                  </a:extLst>
                </p14:cNvPr>
                <p14:cNvContentPartPr/>
                <p14:nvPr/>
              </p14:nvContentPartPr>
              <p14:xfrm>
                <a:off x="2176102" y="2986036"/>
                <a:ext cx="1859760" cy="2454120"/>
              </p14:xfrm>
            </p:contentPart>
          </mc:Choice>
          <mc:Fallback xmlns="">
            <p:pic>
              <p:nvPicPr>
                <p:cNvPr id="261" name="Freihand 260">
                  <a:extLst>
                    <a:ext uri="{FF2B5EF4-FFF2-40B4-BE49-F238E27FC236}">
                      <a16:creationId xmlns:a16="http://schemas.microsoft.com/office/drawing/2014/main" id="{805FFAD2-7813-440E-4B74-4C98A9CDFC10}"/>
                    </a:ext>
                  </a:extLst>
                </p:cNvPr>
                <p:cNvPicPr/>
                <p:nvPr/>
              </p:nvPicPr>
              <p:blipFill>
                <a:blip r:embed="rId428"/>
                <a:stretch>
                  <a:fillRect/>
                </a:stretch>
              </p:blipFill>
              <p:spPr>
                <a:xfrm>
                  <a:off x="2167462" y="2977396"/>
                  <a:ext cx="1877400" cy="24717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3" name="Freihand 262">
                  <a:extLst>
                    <a:ext uri="{FF2B5EF4-FFF2-40B4-BE49-F238E27FC236}">
                      <a16:creationId xmlns:a16="http://schemas.microsoft.com/office/drawing/2014/main" id="{C414EE92-68CF-A113-9D64-CDDBC1C50912}"/>
                    </a:ext>
                  </a:extLst>
                </p14:cNvPr>
                <p14:cNvContentPartPr/>
                <p14:nvPr/>
              </p14:nvContentPartPr>
              <p14:xfrm>
                <a:off x="1752742" y="5411356"/>
                <a:ext cx="283680" cy="281880"/>
              </p14:xfrm>
            </p:contentPart>
          </mc:Choice>
          <mc:Fallback xmlns="">
            <p:pic>
              <p:nvPicPr>
                <p:cNvPr id="263" name="Freihand 262">
                  <a:extLst>
                    <a:ext uri="{FF2B5EF4-FFF2-40B4-BE49-F238E27FC236}">
                      <a16:creationId xmlns:a16="http://schemas.microsoft.com/office/drawing/2014/main" id="{C414EE92-68CF-A113-9D64-CDDBC1C50912}"/>
                    </a:ext>
                  </a:extLst>
                </p:cNvPr>
                <p:cNvPicPr/>
                <p:nvPr/>
              </p:nvPicPr>
              <p:blipFill>
                <a:blip r:embed="rId430"/>
                <a:stretch>
                  <a:fillRect/>
                </a:stretch>
              </p:blipFill>
              <p:spPr>
                <a:xfrm>
                  <a:off x="1743742" y="5402356"/>
                  <a:ext cx="3013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4" name="Freihand 263">
                  <a:extLst>
                    <a:ext uri="{FF2B5EF4-FFF2-40B4-BE49-F238E27FC236}">
                      <a16:creationId xmlns:a16="http://schemas.microsoft.com/office/drawing/2014/main" id="{3C47D009-685B-EF4F-E9D0-96980603EA16}"/>
                    </a:ext>
                  </a:extLst>
                </p14:cNvPr>
                <p14:cNvContentPartPr/>
                <p14:nvPr/>
              </p14:nvContentPartPr>
              <p14:xfrm>
                <a:off x="2085742" y="5521516"/>
                <a:ext cx="106200" cy="125280"/>
              </p14:xfrm>
            </p:contentPart>
          </mc:Choice>
          <mc:Fallback xmlns="">
            <p:pic>
              <p:nvPicPr>
                <p:cNvPr id="264" name="Freihand 263">
                  <a:extLst>
                    <a:ext uri="{FF2B5EF4-FFF2-40B4-BE49-F238E27FC236}">
                      <a16:creationId xmlns:a16="http://schemas.microsoft.com/office/drawing/2014/main" id="{3C47D009-685B-EF4F-E9D0-96980603EA16}"/>
                    </a:ext>
                  </a:extLst>
                </p:cNvPr>
                <p:cNvPicPr/>
                <p:nvPr/>
              </p:nvPicPr>
              <p:blipFill>
                <a:blip r:embed="rId432"/>
                <a:stretch>
                  <a:fillRect/>
                </a:stretch>
              </p:blipFill>
              <p:spPr>
                <a:xfrm>
                  <a:off x="2077102" y="5512516"/>
                  <a:ext cx="123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5" name="Freihand 264">
                  <a:extLst>
                    <a:ext uri="{FF2B5EF4-FFF2-40B4-BE49-F238E27FC236}">
                      <a16:creationId xmlns:a16="http://schemas.microsoft.com/office/drawing/2014/main" id="{E5000F39-DDF5-202C-C4F4-946FE109C97D}"/>
                    </a:ext>
                  </a:extLst>
                </p14:cNvPr>
                <p14:cNvContentPartPr/>
                <p14:nvPr/>
              </p14:nvContentPartPr>
              <p14:xfrm>
                <a:off x="2282662" y="5339716"/>
                <a:ext cx="51840" cy="306360"/>
              </p14:xfrm>
            </p:contentPart>
          </mc:Choice>
          <mc:Fallback xmlns="">
            <p:pic>
              <p:nvPicPr>
                <p:cNvPr id="265" name="Freihand 264">
                  <a:extLst>
                    <a:ext uri="{FF2B5EF4-FFF2-40B4-BE49-F238E27FC236}">
                      <a16:creationId xmlns:a16="http://schemas.microsoft.com/office/drawing/2014/main" id="{E5000F39-DDF5-202C-C4F4-946FE109C97D}"/>
                    </a:ext>
                  </a:extLst>
                </p:cNvPr>
                <p:cNvPicPr/>
                <p:nvPr/>
              </p:nvPicPr>
              <p:blipFill>
                <a:blip r:embed="rId434"/>
                <a:stretch>
                  <a:fillRect/>
                </a:stretch>
              </p:blipFill>
              <p:spPr>
                <a:xfrm>
                  <a:off x="2273662" y="5330716"/>
                  <a:ext cx="694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6" name="Freihand 265">
                  <a:extLst>
                    <a:ext uri="{FF2B5EF4-FFF2-40B4-BE49-F238E27FC236}">
                      <a16:creationId xmlns:a16="http://schemas.microsoft.com/office/drawing/2014/main" id="{F4F25FD6-322A-51EC-8745-632A8E0C60AA}"/>
                    </a:ext>
                  </a:extLst>
                </p14:cNvPr>
                <p14:cNvContentPartPr/>
                <p14:nvPr/>
              </p14:nvContentPartPr>
              <p14:xfrm>
                <a:off x="2311462" y="5494876"/>
                <a:ext cx="99000" cy="102960"/>
              </p14:xfrm>
            </p:contentPart>
          </mc:Choice>
          <mc:Fallback xmlns="">
            <p:pic>
              <p:nvPicPr>
                <p:cNvPr id="266" name="Freihand 265">
                  <a:extLst>
                    <a:ext uri="{FF2B5EF4-FFF2-40B4-BE49-F238E27FC236}">
                      <a16:creationId xmlns:a16="http://schemas.microsoft.com/office/drawing/2014/main" id="{F4F25FD6-322A-51EC-8745-632A8E0C60AA}"/>
                    </a:ext>
                  </a:extLst>
                </p:cNvPr>
                <p:cNvPicPr/>
                <p:nvPr/>
              </p:nvPicPr>
              <p:blipFill>
                <a:blip r:embed="rId436"/>
                <a:stretch>
                  <a:fillRect/>
                </a:stretch>
              </p:blipFill>
              <p:spPr>
                <a:xfrm>
                  <a:off x="2302822" y="5486236"/>
                  <a:ext cx="116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7" name="Freihand 266">
                  <a:extLst>
                    <a:ext uri="{FF2B5EF4-FFF2-40B4-BE49-F238E27FC236}">
                      <a16:creationId xmlns:a16="http://schemas.microsoft.com/office/drawing/2014/main" id="{0951ABF5-28D3-F88F-645F-51615436A35C}"/>
                    </a:ext>
                  </a:extLst>
                </p14:cNvPr>
                <p14:cNvContentPartPr/>
                <p14:nvPr/>
              </p14:nvContentPartPr>
              <p14:xfrm>
                <a:off x="2473102" y="5315956"/>
                <a:ext cx="59040" cy="282240"/>
              </p14:xfrm>
            </p:contentPart>
          </mc:Choice>
          <mc:Fallback xmlns="">
            <p:pic>
              <p:nvPicPr>
                <p:cNvPr id="267" name="Freihand 266">
                  <a:extLst>
                    <a:ext uri="{FF2B5EF4-FFF2-40B4-BE49-F238E27FC236}">
                      <a16:creationId xmlns:a16="http://schemas.microsoft.com/office/drawing/2014/main" id="{0951ABF5-28D3-F88F-645F-51615436A35C}"/>
                    </a:ext>
                  </a:extLst>
                </p:cNvPr>
                <p:cNvPicPr/>
                <p:nvPr/>
              </p:nvPicPr>
              <p:blipFill>
                <a:blip r:embed="rId438"/>
                <a:stretch>
                  <a:fillRect/>
                </a:stretch>
              </p:blipFill>
              <p:spPr>
                <a:xfrm>
                  <a:off x="2464102" y="5307316"/>
                  <a:ext cx="766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8" name="Freihand 267">
                  <a:extLst>
                    <a:ext uri="{FF2B5EF4-FFF2-40B4-BE49-F238E27FC236}">
                      <a16:creationId xmlns:a16="http://schemas.microsoft.com/office/drawing/2014/main" id="{95A6F90E-29DD-D4F2-68A3-125FD75864DA}"/>
                    </a:ext>
                  </a:extLst>
                </p14:cNvPr>
                <p14:cNvContentPartPr/>
                <p14:nvPr/>
              </p14:nvContentPartPr>
              <p14:xfrm>
                <a:off x="2600542" y="5293996"/>
                <a:ext cx="271440" cy="352800"/>
              </p14:xfrm>
            </p:contentPart>
          </mc:Choice>
          <mc:Fallback xmlns="">
            <p:pic>
              <p:nvPicPr>
                <p:cNvPr id="268" name="Freihand 267">
                  <a:extLst>
                    <a:ext uri="{FF2B5EF4-FFF2-40B4-BE49-F238E27FC236}">
                      <a16:creationId xmlns:a16="http://schemas.microsoft.com/office/drawing/2014/main" id="{95A6F90E-29DD-D4F2-68A3-125FD75864DA}"/>
                    </a:ext>
                  </a:extLst>
                </p:cNvPr>
                <p:cNvPicPr/>
                <p:nvPr/>
              </p:nvPicPr>
              <p:blipFill>
                <a:blip r:embed="rId440"/>
                <a:stretch>
                  <a:fillRect/>
                </a:stretch>
              </p:blipFill>
              <p:spPr>
                <a:xfrm>
                  <a:off x="2591902" y="5285356"/>
                  <a:ext cx="2890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9" name="Freihand 268">
                  <a:extLst>
                    <a:ext uri="{FF2B5EF4-FFF2-40B4-BE49-F238E27FC236}">
                      <a16:creationId xmlns:a16="http://schemas.microsoft.com/office/drawing/2014/main" id="{D5F65B87-515C-EF64-4470-4FB5345B73B9}"/>
                    </a:ext>
                  </a:extLst>
                </p14:cNvPr>
                <p14:cNvContentPartPr/>
                <p14:nvPr/>
              </p14:nvContentPartPr>
              <p14:xfrm>
                <a:off x="2818702" y="5269516"/>
                <a:ext cx="189720" cy="242280"/>
              </p14:xfrm>
            </p:contentPart>
          </mc:Choice>
          <mc:Fallback xmlns="">
            <p:pic>
              <p:nvPicPr>
                <p:cNvPr id="269" name="Freihand 268">
                  <a:extLst>
                    <a:ext uri="{FF2B5EF4-FFF2-40B4-BE49-F238E27FC236}">
                      <a16:creationId xmlns:a16="http://schemas.microsoft.com/office/drawing/2014/main" id="{D5F65B87-515C-EF64-4470-4FB5345B73B9}"/>
                    </a:ext>
                  </a:extLst>
                </p:cNvPr>
                <p:cNvPicPr/>
                <p:nvPr/>
              </p:nvPicPr>
              <p:blipFill>
                <a:blip r:embed="rId442"/>
                <a:stretch>
                  <a:fillRect/>
                </a:stretch>
              </p:blipFill>
              <p:spPr>
                <a:xfrm>
                  <a:off x="2810062" y="5260516"/>
                  <a:ext cx="207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0" name="Freihand 269">
                  <a:extLst>
                    <a:ext uri="{FF2B5EF4-FFF2-40B4-BE49-F238E27FC236}">
                      <a16:creationId xmlns:a16="http://schemas.microsoft.com/office/drawing/2014/main" id="{715EF681-968B-8A9E-DB32-DB653894CF61}"/>
                    </a:ext>
                  </a:extLst>
                </p14:cNvPr>
                <p14:cNvContentPartPr/>
                <p14:nvPr/>
              </p14:nvContentPartPr>
              <p14:xfrm>
                <a:off x="3019222" y="5180596"/>
                <a:ext cx="201600" cy="312480"/>
              </p14:xfrm>
            </p:contentPart>
          </mc:Choice>
          <mc:Fallback xmlns="">
            <p:pic>
              <p:nvPicPr>
                <p:cNvPr id="270" name="Freihand 269">
                  <a:extLst>
                    <a:ext uri="{FF2B5EF4-FFF2-40B4-BE49-F238E27FC236}">
                      <a16:creationId xmlns:a16="http://schemas.microsoft.com/office/drawing/2014/main" id="{715EF681-968B-8A9E-DB32-DB653894CF61}"/>
                    </a:ext>
                  </a:extLst>
                </p:cNvPr>
                <p:cNvPicPr/>
                <p:nvPr/>
              </p:nvPicPr>
              <p:blipFill>
                <a:blip r:embed="rId444"/>
                <a:stretch>
                  <a:fillRect/>
                </a:stretch>
              </p:blipFill>
              <p:spPr>
                <a:xfrm>
                  <a:off x="3010582" y="5171956"/>
                  <a:ext cx="2192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1" name="Freihand 270">
                  <a:extLst>
                    <a:ext uri="{FF2B5EF4-FFF2-40B4-BE49-F238E27FC236}">
                      <a16:creationId xmlns:a16="http://schemas.microsoft.com/office/drawing/2014/main" id="{30752DB3-722C-939A-14CE-381424612C02}"/>
                    </a:ext>
                  </a:extLst>
                </p14:cNvPr>
                <p14:cNvContentPartPr/>
                <p14:nvPr/>
              </p14:nvContentPartPr>
              <p14:xfrm>
                <a:off x="3284902" y="5295076"/>
                <a:ext cx="703080" cy="405360"/>
              </p14:xfrm>
            </p:contentPart>
          </mc:Choice>
          <mc:Fallback xmlns="">
            <p:pic>
              <p:nvPicPr>
                <p:cNvPr id="271" name="Freihand 270">
                  <a:extLst>
                    <a:ext uri="{FF2B5EF4-FFF2-40B4-BE49-F238E27FC236}">
                      <a16:creationId xmlns:a16="http://schemas.microsoft.com/office/drawing/2014/main" id="{30752DB3-722C-939A-14CE-381424612C02}"/>
                    </a:ext>
                  </a:extLst>
                </p:cNvPr>
                <p:cNvPicPr/>
                <p:nvPr/>
              </p:nvPicPr>
              <p:blipFill>
                <a:blip r:embed="rId446"/>
                <a:stretch>
                  <a:fillRect/>
                </a:stretch>
              </p:blipFill>
              <p:spPr>
                <a:xfrm>
                  <a:off x="3275902" y="5286436"/>
                  <a:ext cx="7207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2" name="Freihand 271">
                  <a:extLst>
                    <a:ext uri="{FF2B5EF4-FFF2-40B4-BE49-F238E27FC236}">
                      <a16:creationId xmlns:a16="http://schemas.microsoft.com/office/drawing/2014/main" id="{393AC4F1-E735-F3E5-C6A8-B6C76AC6F7FB}"/>
                    </a:ext>
                  </a:extLst>
                </p14:cNvPr>
                <p14:cNvContentPartPr/>
                <p14:nvPr/>
              </p14:nvContentPartPr>
              <p14:xfrm>
                <a:off x="3917422" y="5225956"/>
                <a:ext cx="34920" cy="33840"/>
              </p14:xfrm>
            </p:contentPart>
          </mc:Choice>
          <mc:Fallback xmlns="">
            <p:pic>
              <p:nvPicPr>
                <p:cNvPr id="272" name="Freihand 271">
                  <a:extLst>
                    <a:ext uri="{FF2B5EF4-FFF2-40B4-BE49-F238E27FC236}">
                      <a16:creationId xmlns:a16="http://schemas.microsoft.com/office/drawing/2014/main" id="{393AC4F1-E735-F3E5-C6A8-B6C76AC6F7FB}"/>
                    </a:ext>
                  </a:extLst>
                </p:cNvPr>
                <p:cNvPicPr/>
                <p:nvPr/>
              </p:nvPicPr>
              <p:blipFill>
                <a:blip r:embed="rId448"/>
                <a:stretch>
                  <a:fillRect/>
                </a:stretch>
              </p:blipFill>
              <p:spPr>
                <a:xfrm>
                  <a:off x="3908422" y="5217316"/>
                  <a:ext cx="52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3" name="Freihand 272">
                  <a:extLst>
                    <a:ext uri="{FF2B5EF4-FFF2-40B4-BE49-F238E27FC236}">
                      <a16:creationId xmlns:a16="http://schemas.microsoft.com/office/drawing/2014/main" id="{A09762FB-F2C0-E47E-373F-56BB7FCDF031}"/>
                    </a:ext>
                  </a:extLst>
                </p14:cNvPr>
                <p14:cNvContentPartPr/>
                <p14:nvPr/>
              </p14:nvContentPartPr>
              <p14:xfrm>
                <a:off x="4016062" y="5266276"/>
                <a:ext cx="335520" cy="198720"/>
              </p14:xfrm>
            </p:contentPart>
          </mc:Choice>
          <mc:Fallback xmlns="">
            <p:pic>
              <p:nvPicPr>
                <p:cNvPr id="273" name="Freihand 272">
                  <a:extLst>
                    <a:ext uri="{FF2B5EF4-FFF2-40B4-BE49-F238E27FC236}">
                      <a16:creationId xmlns:a16="http://schemas.microsoft.com/office/drawing/2014/main" id="{A09762FB-F2C0-E47E-373F-56BB7FCDF031}"/>
                    </a:ext>
                  </a:extLst>
                </p:cNvPr>
                <p:cNvPicPr/>
                <p:nvPr/>
              </p:nvPicPr>
              <p:blipFill>
                <a:blip r:embed="rId450"/>
                <a:stretch>
                  <a:fillRect/>
                </a:stretch>
              </p:blipFill>
              <p:spPr>
                <a:xfrm>
                  <a:off x="4007422" y="5257636"/>
                  <a:ext cx="3531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4" name="Freihand 273">
                  <a:extLst>
                    <a:ext uri="{FF2B5EF4-FFF2-40B4-BE49-F238E27FC236}">
                      <a16:creationId xmlns:a16="http://schemas.microsoft.com/office/drawing/2014/main" id="{E7DB757E-E74D-B257-E449-16EC8F9CE376}"/>
                    </a:ext>
                  </a:extLst>
                </p14:cNvPr>
                <p14:cNvContentPartPr/>
                <p14:nvPr/>
              </p14:nvContentPartPr>
              <p14:xfrm>
                <a:off x="4519342" y="5179516"/>
                <a:ext cx="654120" cy="137160"/>
              </p14:xfrm>
            </p:contentPart>
          </mc:Choice>
          <mc:Fallback xmlns="">
            <p:pic>
              <p:nvPicPr>
                <p:cNvPr id="274" name="Freihand 273">
                  <a:extLst>
                    <a:ext uri="{FF2B5EF4-FFF2-40B4-BE49-F238E27FC236}">
                      <a16:creationId xmlns:a16="http://schemas.microsoft.com/office/drawing/2014/main" id="{E7DB757E-E74D-B257-E449-16EC8F9CE376}"/>
                    </a:ext>
                  </a:extLst>
                </p:cNvPr>
                <p:cNvPicPr/>
                <p:nvPr/>
              </p:nvPicPr>
              <p:blipFill>
                <a:blip r:embed="rId452"/>
                <a:stretch>
                  <a:fillRect/>
                </a:stretch>
              </p:blipFill>
              <p:spPr>
                <a:xfrm>
                  <a:off x="4510342" y="5170876"/>
                  <a:ext cx="67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5" name="Freihand 274">
                  <a:extLst>
                    <a:ext uri="{FF2B5EF4-FFF2-40B4-BE49-F238E27FC236}">
                      <a16:creationId xmlns:a16="http://schemas.microsoft.com/office/drawing/2014/main" id="{C8D76028-0CC6-BA36-85B5-73C47A21D3DC}"/>
                    </a:ext>
                  </a:extLst>
                </p14:cNvPr>
                <p14:cNvContentPartPr/>
                <p14:nvPr/>
              </p14:nvContentPartPr>
              <p14:xfrm>
                <a:off x="5280022" y="5151076"/>
                <a:ext cx="114480" cy="135000"/>
              </p14:xfrm>
            </p:contentPart>
          </mc:Choice>
          <mc:Fallback xmlns="">
            <p:pic>
              <p:nvPicPr>
                <p:cNvPr id="275" name="Freihand 274">
                  <a:extLst>
                    <a:ext uri="{FF2B5EF4-FFF2-40B4-BE49-F238E27FC236}">
                      <a16:creationId xmlns:a16="http://schemas.microsoft.com/office/drawing/2014/main" id="{C8D76028-0CC6-BA36-85B5-73C47A21D3DC}"/>
                    </a:ext>
                  </a:extLst>
                </p:cNvPr>
                <p:cNvPicPr/>
                <p:nvPr/>
              </p:nvPicPr>
              <p:blipFill>
                <a:blip r:embed="rId454"/>
                <a:stretch>
                  <a:fillRect/>
                </a:stretch>
              </p:blipFill>
              <p:spPr>
                <a:xfrm>
                  <a:off x="5271382" y="5142076"/>
                  <a:ext cx="132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Freihand 275">
                  <a:extLst>
                    <a:ext uri="{FF2B5EF4-FFF2-40B4-BE49-F238E27FC236}">
                      <a16:creationId xmlns:a16="http://schemas.microsoft.com/office/drawing/2014/main" id="{A25EDF6E-2A4A-5F7D-3684-D466037E2A3A}"/>
                    </a:ext>
                  </a:extLst>
                </p14:cNvPr>
                <p14:cNvContentPartPr/>
                <p14:nvPr/>
              </p14:nvContentPartPr>
              <p14:xfrm>
                <a:off x="5501422" y="5082676"/>
                <a:ext cx="31680" cy="170280"/>
              </p14:xfrm>
            </p:contentPart>
          </mc:Choice>
          <mc:Fallback xmlns="">
            <p:pic>
              <p:nvPicPr>
                <p:cNvPr id="276" name="Freihand 275">
                  <a:extLst>
                    <a:ext uri="{FF2B5EF4-FFF2-40B4-BE49-F238E27FC236}">
                      <a16:creationId xmlns:a16="http://schemas.microsoft.com/office/drawing/2014/main" id="{A25EDF6E-2A4A-5F7D-3684-D466037E2A3A}"/>
                    </a:ext>
                  </a:extLst>
                </p:cNvPr>
                <p:cNvPicPr/>
                <p:nvPr/>
              </p:nvPicPr>
              <p:blipFill>
                <a:blip r:embed="rId456"/>
                <a:stretch>
                  <a:fillRect/>
                </a:stretch>
              </p:blipFill>
              <p:spPr>
                <a:xfrm>
                  <a:off x="5492422" y="5074036"/>
                  <a:ext cx="49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33DAE470-17AE-560E-E4BF-971F5A25987A}"/>
                    </a:ext>
                  </a:extLst>
                </p14:cNvPr>
                <p14:cNvContentPartPr/>
                <p14:nvPr/>
              </p14:nvContentPartPr>
              <p14:xfrm>
                <a:off x="5597542" y="5029396"/>
                <a:ext cx="151560" cy="236520"/>
              </p14:xfrm>
            </p:contentPart>
          </mc:Choice>
          <mc:Fallback xmlns="">
            <p:pic>
              <p:nvPicPr>
                <p:cNvPr id="277" name="Freihand 276">
                  <a:extLst>
                    <a:ext uri="{FF2B5EF4-FFF2-40B4-BE49-F238E27FC236}">
                      <a16:creationId xmlns:a16="http://schemas.microsoft.com/office/drawing/2014/main" id="{33DAE470-17AE-560E-E4BF-971F5A25987A}"/>
                    </a:ext>
                  </a:extLst>
                </p:cNvPr>
                <p:cNvPicPr/>
                <p:nvPr/>
              </p:nvPicPr>
              <p:blipFill>
                <a:blip r:embed="rId458"/>
                <a:stretch>
                  <a:fillRect/>
                </a:stretch>
              </p:blipFill>
              <p:spPr>
                <a:xfrm>
                  <a:off x="5588542" y="5020396"/>
                  <a:ext cx="169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8" name="Freihand 277">
                  <a:extLst>
                    <a:ext uri="{FF2B5EF4-FFF2-40B4-BE49-F238E27FC236}">
                      <a16:creationId xmlns:a16="http://schemas.microsoft.com/office/drawing/2014/main" id="{FB4845BA-5C4D-E458-10E6-C9ACFBB4A336}"/>
                    </a:ext>
                  </a:extLst>
                </p14:cNvPr>
                <p14:cNvContentPartPr/>
                <p14:nvPr/>
              </p14:nvContentPartPr>
              <p14:xfrm>
                <a:off x="5831902" y="5029396"/>
                <a:ext cx="180720" cy="213480"/>
              </p14:xfrm>
            </p:contentPart>
          </mc:Choice>
          <mc:Fallback xmlns="">
            <p:pic>
              <p:nvPicPr>
                <p:cNvPr id="278" name="Freihand 277">
                  <a:extLst>
                    <a:ext uri="{FF2B5EF4-FFF2-40B4-BE49-F238E27FC236}">
                      <a16:creationId xmlns:a16="http://schemas.microsoft.com/office/drawing/2014/main" id="{FB4845BA-5C4D-E458-10E6-C9ACFBB4A336}"/>
                    </a:ext>
                  </a:extLst>
                </p:cNvPr>
                <p:cNvPicPr/>
                <p:nvPr/>
              </p:nvPicPr>
              <p:blipFill>
                <a:blip r:embed="rId460"/>
                <a:stretch>
                  <a:fillRect/>
                </a:stretch>
              </p:blipFill>
              <p:spPr>
                <a:xfrm>
                  <a:off x="5822902" y="5020756"/>
                  <a:ext cx="198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9" name="Freihand 278">
                  <a:extLst>
                    <a:ext uri="{FF2B5EF4-FFF2-40B4-BE49-F238E27FC236}">
                      <a16:creationId xmlns:a16="http://schemas.microsoft.com/office/drawing/2014/main" id="{875DB4F0-4F1F-B471-AB6B-2829A1A8A8B1}"/>
                    </a:ext>
                  </a:extLst>
                </p14:cNvPr>
                <p14:cNvContentPartPr/>
                <p14:nvPr/>
              </p14:nvContentPartPr>
              <p14:xfrm>
                <a:off x="6031342" y="5119396"/>
                <a:ext cx="164160" cy="116640"/>
              </p14:xfrm>
            </p:contentPart>
          </mc:Choice>
          <mc:Fallback xmlns="">
            <p:pic>
              <p:nvPicPr>
                <p:cNvPr id="279" name="Freihand 278">
                  <a:extLst>
                    <a:ext uri="{FF2B5EF4-FFF2-40B4-BE49-F238E27FC236}">
                      <a16:creationId xmlns:a16="http://schemas.microsoft.com/office/drawing/2014/main" id="{875DB4F0-4F1F-B471-AB6B-2829A1A8A8B1}"/>
                    </a:ext>
                  </a:extLst>
                </p:cNvPr>
                <p:cNvPicPr/>
                <p:nvPr/>
              </p:nvPicPr>
              <p:blipFill>
                <a:blip r:embed="rId462"/>
                <a:stretch>
                  <a:fillRect/>
                </a:stretch>
              </p:blipFill>
              <p:spPr>
                <a:xfrm>
                  <a:off x="6022702" y="5110756"/>
                  <a:ext cx="181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0" name="Freihand 279">
                  <a:extLst>
                    <a:ext uri="{FF2B5EF4-FFF2-40B4-BE49-F238E27FC236}">
                      <a16:creationId xmlns:a16="http://schemas.microsoft.com/office/drawing/2014/main" id="{B24F1EF5-46FF-3457-C3B8-866B5A50C471}"/>
                    </a:ext>
                  </a:extLst>
                </p14:cNvPr>
                <p14:cNvContentPartPr/>
                <p14:nvPr/>
              </p14:nvContentPartPr>
              <p14:xfrm>
                <a:off x="6250582" y="5090596"/>
                <a:ext cx="97920" cy="152280"/>
              </p14:xfrm>
            </p:contentPart>
          </mc:Choice>
          <mc:Fallback xmlns="">
            <p:pic>
              <p:nvPicPr>
                <p:cNvPr id="280" name="Freihand 279">
                  <a:extLst>
                    <a:ext uri="{FF2B5EF4-FFF2-40B4-BE49-F238E27FC236}">
                      <a16:creationId xmlns:a16="http://schemas.microsoft.com/office/drawing/2014/main" id="{B24F1EF5-46FF-3457-C3B8-866B5A50C471}"/>
                    </a:ext>
                  </a:extLst>
                </p:cNvPr>
                <p:cNvPicPr/>
                <p:nvPr/>
              </p:nvPicPr>
              <p:blipFill>
                <a:blip r:embed="rId464"/>
                <a:stretch>
                  <a:fillRect/>
                </a:stretch>
              </p:blipFill>
              <p:spPr>
                <a:xfrm>
                  <a:off x="6241582" y="5081596"/>
                  <a:ext cx="115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1" name="Freihand 280">
                  <a:extLst>
                    <a:ext uri="{FF2B5EF4-FFF2-40B4-BE49-F238E27FC236}">
                      <a16:creationId xmlns:a16="http://schemas.microsoft.com/office/drawing/2014/main" id="{CCD12635-B731-0899-10EB-EF815EDAC4CD}"/>
                    </a:ext>
                  </a:extLst>
                </p14:cNvPr>
                <p14:cNvContentPartPr/>
                <p14:nvPr/>
              </p14:nvContentPartPr>
              <p14:xfrm>
                <a:off x="6462982" y="4978996"/>
                <a:ext cx="129600" cy="212400"/>
              </p14:xfrm>
            </p:contentPart>
          </mc:Choice>
          <mc:Fallback xmlns="">
            <p:pic>
              <p:nvPicPr>
                <p:cNvPr id="281" name="Freihand 280">
                  <a:extLst>
                    <a:ext uri="{FF2B5EF4-FFF2-40B4-BE49-F238E27FC236}">
                      <a16:creationId xmlns:a16="http://schemas.microsoft.com/office/drawing/2014/main" id="{CCD12635-B731-0899-10EB-EF815EDAC4CD}"/>
                    </a:ext>
                  </a:extLst>
                </p:cNvPr>
                <p:cNvPicPr/>
                <p:nvPr/>
              </p:nvPicPr>
              <p:blipFill>
                <a:blip r:embed="rId466"/>
                <a:stretch>
                  <a:fillRect/>
                </a:stretch>
              </p:blipFill>
              <p:spPr>
                <a:xfrm>
                  <a:off x="6453982" y="4970356"/>
                  <a:ext cx="147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2" name="Freihand 281">
                  <a:extLst>
                    <a:ext uri="{FF2B5EF4-FFF2-40B4-BE49-F238E27FC236}">
                      <a16:creationId xmlns:a16="http://schemas.microsoft.com/office/drawing/2014/main" id="{0E0B9870-2EEC-AB93-0816-8319DDE3E17E}"/>
                    </a:ext>
                  </a:extLst>
                </p14:cNvPr>
                <p14:cNvContentPartPr/>
                <p14:nvPr/>
              </p14:nvContentPartPr>
              <p14:xfrm>
                <a:off x="6605542" y="4928236"/>
                <a:ext cx="536400" cy="246240"/>
              </p14:xfrm>
            </p:contentPart>
          </mc:Choice>
          <mc:Fallback xmlns="">
            <p:pic>
              <p:nvPicPr>
                <p:cNvPr id="282" name="Freihand 281">
                  <a:extLst>
                    <a:ext uri="{FF2B5EF4-FFF2-40B4-BE49-F238E27FC236}">
                      <a16:creationId xmlns:a16="http://schemas.microsoft.com/office/drawing/2014/main" id="{0E0B9870-2EEC-AB93-0816-8319DDE3E17E}"/>
                    </a:ext>
                  </a:extLst>
                </p:cNvPr>
                <p:cNvPicPr/>
                <p:nvPr/>
              </p:nvPicPr>
              <p:blipFill>
                <a:blip r:embed="rId468"/>
                <a:stretch>
                  <a:fillRect/>
                </a:stretch>
              </p:blipFill>
              <p:spPr>
                <a:xfrm>
                  <a:off x="6596542" y="4919596"/>
                  <a:ext cx="5540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3" name="Freihand 282">
                  <a:extLst>
                    <a:ext uri="{FF2B5EF4-FFF2-40B4-BE49-F238E27FC236}">
                      <a16:creationId xmlns:a16="http://schemas.microsoft.com/office/drawing/2014/main" id="{505B0B6F-CB5A-D1D4-9C73-ABCCD57626A6}"/>
                    </a:ext>
                  </a:extLst>
                </p14:cNvPr>
                <p14:cNvContentPartPr/>
                <p14:nvPr/>
              </p14:nvContentPartPr>
              <p14:xfrm>
                <a:off x="4652902" y="5395516"/>
                <a:ext cx="514080" cy="396720"/>
              </p14:xfrm>
            </p:contentPart>
          </mc:Choice>
          <mc:Fallback xmlns="">
            <p:pic>
              <p:nvPicPr>
                <p:cNvPr id="283" name="Freihand 282">
                  <a:extLst>
                    <a:ext uri="{FF2B5EF4-FFF2-40B4-BE49-F238E27FC236}">
                      <a16:creationId xmlns:a16="http://schemas.microsoft.com/office/drawing/2014/main" id="{505B0B6F-CB5A-D1D4-9C73-ABCCD57626A6}"/>
                    </a:ext>
                  </a:extLst>
                </p:cNvPr>
                <p:cNvPicPr/>
                <p:nvPr/>
              </p:nvPicPr>
              <p:blipFill>
                <a:blip r:embed="rId470"/>
                <a:stretch>
                  <a:fillRect/>
                </a:stretch>
              </p:blipFill>
              <p:spPr>
                <a:xfrm>
                  <a:off x="4643902" y="5386516"/>
                  <a:ext cx="5317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4" name="Freihand 283">
                  <a:extLst>
                    <a:ext uri="{FF2B5EF4-FFF2-40B4-BE49-F238E27FC236}">
                      <a16:creationId xmlns:a16="http://schemas.microsoft.com/office/drawing/2014/main" id="{105752B9-1C08-B40C-9EFF-D13C9C910D54}"/>
                    </a:ext>
                  </a:extLst>
                </p14:cNvPr>
                <p14:cNvContentPartPr/>
                <p14:nvPr/>
              </p14:nvContentPartPr>
              <p14:xfrm>
                <a:off x="5258782" y="5395516"/>
                <a:ext cx="295560" cy="208080"/>
              </p14:xfrm>
            </p:contentPart>
          </mc:Choice>
          <mc:Fallback xmlns="">
            <p:pic>
              <p:nvPicPr>
                <p:cNvPr id="284" name="Freihand 283">
                  <a:extLst>
                    <a:ext uri="{FF2B5EF4-FFF2-40B4-BE49-F238E27FC236}">
                      <a16:creationId xmlns:a16="http://schemas.microsoft.com/office/drawing/2014/main" id="{105752B9-1C08-B40C-9EFF-D13C9C910D54}"/>
                    </a:ext>
                  </a:extLst>
                </p:cNvPr>
                <p:cNvPicPr/>
                <p:nvPr/>
              </p:nvPicPr>
              <p:blipFill>
                <a:blip r:embed="rId472"/>
                <a:stretch>
                  <a:fillRect/>
                </a:stretch>
              </p:blipFill>
              <p:spPr>
                <a:xfrm>
                  <a:off x="5249782" y="5386516"/>
                  <a:ext cx="313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5" name="Freihand 284">
                  <a:extLst>
                    <a:ext uri="{FF2B5EF4-FFF2-40B4-BE49-F238E27FC236}">
                      <a16:creationId xmlns:a16="http://schemas.microsoft.com/office/drawing/2014/main" id="{99CF02DB-2DC2-1D08-87F8-1801A2C4C0A1}"/>
                    </a:ext>
                  </a:extLst>
                </p14:cNvPr>
                <p14:cNvContentPartPr/>
                <p14:nvPr/>
              </p14:nvContentPartPr>
              <p14:xfrm>
                <a:off x="4623022" y="5445916"/>
                <a:ext cx="141840" cy="29880"/>
              </p14:xfrm>
            </p:contentPart>
          </mc:Choice>
          <mc:Fallback xmlns="">
            <p:pic>
              <p:nvPicPr>
                <p:cNvPr id="285" name="Freihand 284">
                  <a:extLst>
                    <a:ext uri="{FF2B5EF4-FFF2-40B4-BE49-F238E27FC236}">
                      <a16:creationId xmlns:a16="http://schemas.microsoft.com/office/drawing/2014/main" id="{99CF02DB-2DC2-1D08-87F8-1801A2C4C0A1}"/>
                    </a:ext>
                  </a:extLst>
                </p:cNvPr>
                <p:cNvPicPr/>
                <p:nvPr/>
              </p:nvPicPr>
              <p:blipFill>
                <a:blip r:embed="rId474"/>
                <a:stretch>
                  <a:fillRect/>
                </a:stretch>
              </p:blipFill>
              <p:spPr>
                <a:xfrm>
                  <a:off x="4614382" y="5437276"/>
                  <a:ext cx="159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6" name="Freihand 285">
                  <a:extLst>
                    <a:ext uri="{FF2B5EF4-FFF2-40B4-BE49-F238E27FC236}">
                      <a16:creationId xmlns:a16="http://schemas.microsoft.com/office/drawing/2014/main" id="{6796CE76-7AA4-396D-EBE1-AF6772DD7D07}"/>
                    </a:ext>
                  </a:extLst>
                </p14:cNvPr>
                <p14:cNvContentPartPr/>
                <p14:nvPr/>
              </p14:nvContentPartPr>
              <p14:xfrm>
                <a:off x="5785102" y="5313076"/>
                <a:ext cx="382320" cy="376920"/>
              </p14:xfrm>
            </p:contentPart>
          </mc:Choice>
          <mc:Fallback xmlns="">
            <p:pic>
              <p:nvPicPr>
                <p:cNvPr id="286" name="Freihand 285">
                  <a:extLst>
                    <a:ext uri="{FF2B5EF4-FFF2-40B4-BE49-F238E27FC236}">
                      <a16:creationId xmlns:a16="http://schemas.microsoft.com/office/drawing/2014/main" id="{6796CE76-7AA4-396D-EBE1-AF6772DD7D07}"/>
                    </a:ext>
                  </a:extLst>
                </p:cNvPr>
                <p:cNvPicPr/>
                <p:nvPr/>
              </p:nvPicPr>
              <p:blipFill>
                <a:blip r:embed="rId476"/>
                <a:stretch>
                  <a:fillRect/>
                </a:stretch>
              </p:blipFill>
              <p:spPr>
                <a:xfrm>
                  <a:off x="5776462" y="5304076"/>
                  <a:ext cx="3999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7" name="Freihand 286">
                  <a:extLst>
                    <a:ext uri="{FF2B5EF4-FFF2-40B4-BE49-F238E27FC236}">
                      <a16:creationId xmlns:a16="http://schemas.microsoft.com/office/drawing/2014/main" id="{07366B3A-869F-019F-E510-5510B3AD2AA2}"/>
                    </a:ext>
                  </a:extLst>
                </p14:cNvPr>
                <p14:cNvContentPartPr/>
                <p14:nvPr/>
              </p14:nvContentPartPr>
              <p14:xfrm>
                <a:off x="6066982" y="5336116"/>
                <a:ext cx="28800" cy="20520"/>
              </p14:xfrm>
            </p:contentPart>
          </mc:Choice>
          <mc:Fallback xmlns="">
            <p:pic>
              <p:nvPicPr>
                <p:cNvPr id="287" name="Freihand 286">
                  <a:extLst>
                    <a:ext uri="{FF2B5EF4-FFF2-40B4-BE49-F238E27FC236}">
                      <a16:creationId xmlns:a16="http://schemas.microsoft.com/office/drawing/2014/main" id="{07366B3A-869F-019F-E510-5510B3AD2AA2}"/>
                    </a:ext>
                  </a:extLst>
                </p:cNvPr>
                <p:cNvPicPr/>
                <p:nvPr/>
              </p:nvPicPr>
              <p:blipFill>
                <a:blip r:embed="rId478"/>
                <a:stretch>
                  <a:fillRect/>
                </a:stretch>
              </p:blipFill>
              <p:spPr>
                <a:xfrm>
                  <a:off x="6057982" y="5327116"/>
                  <a:ext cx="46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8" name="Freihand 287">
                  <a:extLst>
                    <a:ext uri="{FF2B5EF4-FFF2-40B4-BE49-F238E27FC236}">
                      <a16:creationId xmlns:a16="http://schemas.microsoft.com/office/drawing/2014/main" id="{3FDC9C74-5B1B-3743-F05F-0FDC38683E7A}"/>
                    </a:ext>
                  </a:extLst>
                </p14:cNvPr>
                <p14:cNvContentPartPr/>
                <p14:nvPr/>
              </p14:nvContentPartPr>
              <p14:xfrm>
                <a:off x="6298822" y="5369236"/>
                <a:ext cx="401040" cy="184320"/>
              </p14:xfrm>
            </p:contentPart>
          </mc:Choice>
          <mc:Fallback xmlns="">
            <p:pic>
              <p:nvPicPr>
                <p:cNvPr id="288" name="Freihand 287">
                  <a:extLst>
                    <a:ext uri="{FF2B5EF4-FFF2-40B4-BE49-F238E27FC236}">
                      <a16:creationId xmlns:a16="http://schemas.microsoft.com/office/drawing/2014/main" id="{3FDC9C74-5B1B-3743-F05F-0FDC38683E7A}"/>
                    </a:ext>
                  </a:extLst>
                </p:cNvPr>
                <p:cNvPicPr/>
                <p:nvPr/>
              </p:nvPicPr>
              <p:blipFill>
                <a:blip r:embed="rId480"/>
                <a:stretch>
                  <a:fillRect/>
                </a:stretch>
              </p:blipFill>
              <p:spPr>
                <a:xfrm>
                  <a:off x="6289822" y="5360596"/>
                  <a:ext cx="418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9" name="Freihand 288">
                  <a:extLst>
                    <a:ext uri="{FF2B5EF4-FFF2-40B4-BE49-F238E27FC236}">
                      <a16:creationId xmlns:a16="http://schemas.microsoft.com/office/drawing/2014/main" id="{27AB22B7-B092-D105-023B-332E1A62394A}"/>
                    </a:ext>
                  </a:extLst>
                </p14:cNvPr>
                <p14:cNvContentPartPr/>
                <p14:nvPr/>
              </p14:nvContentPartPr>
              <p14:xfrm>
                <a:off x="6897142" y="5273476"/>
                <a:ext cx="163800" cy="218880"/>
              </p14:xfrm>
            </p:contentPart>
          </mc:Choice>
          <mc:Fallback xmlns="">
            <p:pic>
              <p:nvPicPr>
                <p:cNvPr id="289" name="Freihand 288">
                  <a:extLst>
                    <a:ext uri="{FF2B5EF4-FFF2-40B4-BE49-F238E27FC236}">
                      <a16:creationId xmlns:a16="http://schemas.microsoft.com/office/drawing/2014/main" id="{27AB22B7-B092-D105-023B-332E1A62394A}"/>
                    </a:ext>
                  </a:extLst>
                </p:cNvPr>
                <p:cNvPicPr/>
                <p:nvPr/>
              </p:nvPicPr>
              <p:blipFill>
                <a:blip r:embed="rId482"/>
                <a:stretch>
                  <a:fillRect/>
                </a:stretch>
              </p:blipFill>
              <p:spPr>
                <a:xfrm>
                  <a:off x="6888142" y="5264836"/>
                  <a:ext cx="1814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0" name="Freihand 289">
                  <a:extLst>
                    <a:ext uri="{FF2B5EF4-FFF2-40B4-BE49-F238E27FC236}">
                      <a16:creationId xmlns:a16="http://schemas.microsoft.com/office/drawing/2014/main" id="{CDC69037-0433-7DAA-7969-D5DF79C3E0B8}"/>
                    </a:ext>
                  </a:extLst>
                </p14:cNvPr>
                <p14:cNvContentPartPr/>
                <p14:nvPr/>
              </p14:nvContentPartPr>
              <p14:xfrm>
                <a:off x="7107742" y="5361676"/>
                <a:ext cx="209160" cy="90720"/>
              </p14:xfrm>
            </p:contentPart>
          </mc:Choice>
          <mc:Fallback xmlns="">
            <p:pic>
              <p:nvPicPr>
                <p:cNvPr id="290" name="Freihand 289">
                  <a:extLst>
                    <a:ext uri="{FF2B5EF4-FFF2-40B4-BE49-F238E27FC236}">
                      <a16:creationId xmlns:a16="http://schemas.microsoft.com/office/drawing/2014/main" id="{CDC69037-0433-7DAA-7969-D5DF79C3E0B8}"/>
                    </a:ext>
                  </a:extLst>
                </p:cNvPr>
                <p:cNvPicPr/>
                <p:nvPr/>
              </p:nvPicPr>
              <p:blipFill>
                <a:blip r:embed="rId484"/>
                <a:stretch>
                  <a:fillRect/>
                </a:stretch>
              </p:blipFill>
              <p:spPr>
                <a:xfrm>
                  <a:off x="7098742" y="5352676"/>
                  <a:ext cx="226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1" name="Freihand 290">
                  <a:extLst>
                    <a:ext uri="{FF2B5EF4-FFF2-40B4-BE49-F238E27FC236}">
                      <a16:creationId xmlns:a16="http://schemas.microsoft.com/office/drawing/2014/main" id="{1F6B5540-A0F2-EB4C-632A-7E444C9DE741}"/>
                    </a:ext>
                  </a:extLst>
                </p14:cNvPr>
                <p14:cNvContentPartPr/>
                <p14:nvPr/>
              </p14:nvContentPartPr>
              <p14:xfrm>
                <a:off x="7384582" y="5160796"/>
                <a:ext cx="357120" cy="253440"/>
              </p14:xfrm>
            </p:contentPart>
          </mc:Choice>
          <mc:Fallback xmlns="">
            <p:pic>
              <p:nvPicPr>
                <p:cNvPr id="291" name="Freihand 290">
                  <a:extLst>
                    <a:ext uri="{FF2B5EF4-FFF2-40B4-BE49-F238E27FC236}">
                      <a16:creationId xmlns:a16="http://schemas.microsoft.com/office/drawing/2014/main" id="{1F6B5540-A0F2-EB4C-632A-7E444C9DE741}"/>
                    </a:ext>
                  </a:extLst>
                </p:cNvPr>
                <p:cNvPicPr/>
                <p:nvPr/>
              </p:nvPicPr>
              <p:blipFill>
                <a:blip r:embed="rId486"/>
                <a:stretch>
                  <a:fillRect/>
                </a:stretch>
              </p:blipFill>
              <p:spPr>
                <a:xfrm>
                  <a:off x="7375582" y="5151796"/>
                  <a:ext cx="3747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2" name="Freihand 291">
                  <a:extLst>
                    <a:ext uri="{FF2B5EF4-FFF2-40B4-BE49-F238E27FC236}">
                      <a16:creationId xmlns:a16="http://schemas.microsoft.com/office/drawing/2014/main" id="{B1559850-F2A6-6EC7-F314-A4877D526C3F}"/>
                    </a:ext>
                  </a:extLst>
                </p14:cNvPr>
                <p14:cNvContentPartPr/>
                <p14:nvPr/>
              </p14:nvContentPartPr>
              <p14:xfrm>
                <a:off x="7844302" y="5072236"/>
                <a:ext cx="16200" cy="212040"/>
              </p14:xfrm>
            </p:contentPart>
          </mc:Choice>
          <mc:Fallback xmlns="">
            <p:pic>
              <p:nvPicPr>
                <p:cNvPr id="292" name="Freihand 291">
                  <a:extLst>
                    <a:ext uri="{FF2B5EF4-FFF2-40B4-BE49-F238E27FC236}">
                      <a16:creationId xmlns:a16="http://schemas.microsoft.com/office/drawing/2014/main" id="{B1559850-F2A6-6EC7-F314-A4877D526C3F}"/>
                    </a:ext>
                  </a:extLst>
                </p:cNvPr>
                <p:cNvPicPr/>
                <p:nvPr/>
              </p:nvPicPr>
              <p:blipFill>
                <a:blip r:embed="rId488"/>
                <a:stretch>
                  <a:fillRect/>
                </a:stretch>
              </p:blipFill>
              <p:spPr>
                <a:xfrm>
                  <a:off x="7835662" y="5063596"/>
                  <a:ext cx="33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3" name="Freihand 292">
                  <a:extLst>
                    <a:ext uri="{FF2B5EF4-FFF2-40B4-BE49-F238E27FC236}">
                      <a16:creationId xmlns:a16="http://schemas.microsoft.com/office/drawing/2014/main" id="{553B09A0-97F8-2965-9863-DA442ACF7B8F}"/>
                    </a:ext>
                  </a:extLst>
                </p14:cNvPr>
                <p14:cNvContentPartPr/>
                <p14:nvPr/>
              </p14:nvContentPartPr>
              <p14:xfrm>
                <a:off x="7815502" y="5441236"/>
                <a:ext cx="25200" cy="19080"/>
              </p14:xfrm>
            </p:contentPart>
          </mc:Choice>
          <mc:Fallback xmlns="">
            <p:pic>
              <p:nvPicPr>
                <p:cNvPr id="293" name="Freihand 292">
                  <a:extLst>
                    <a:ext uri="{FF2B5EF4-FFF2-40B4-BE49-F238E27FC236}">
                      <a16:creationId xmlns:a16="http://schemas.microsoft.com/office/drawing/2014/main" id="{553B09A0-97F8-2965-9863-DA442ACF7B8F}"/>
                    </a:ext>
                  </a:extLst>
                </p:cNvPr>
                <p:cNvPicPr/>
                <p:nvPr/>
              </p:nvPicPr>
              <p:blipFill>
                <a:blip r:embed="rId490"/>
                <a:stretch>
                  <a:fillRect/>
                </a:stretch>
              </p:blipFill>
              <p:spPr>
                <a:xfrm>
                  <a:off x="7806862" y="5432596"/>
                  <a:ext cx="4284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1">
            <p14:nvContentPartPr>
              <p14:cNvPr id="297" name="Freihand 296">
                <a:extLst>
                  <a:ext uri="{FF2B5EF4-FFF2-40B4-BE49-F238E27FC236}">
                    <a16:creationId xmlns:a16="http://schemas.microsoft.com/office/drawing/2014/main" id="{8D4C5A12-324A-45E3-7466-3CE443AB799F}"/>
                  </a:ext>
                </a:extLst>
              </p14:cNvPr>
              <p14:cNvContentPartPr/>
              <p14:nvPr/>
            </p14:nvContentPartPr>
            <p14:xfrm>
              <a:off x="266893" y="3396133"/>
              <a:ext cx="1169640" cy="100800"/>
            </p14:xfrm>
          </p:contentPart>
        </mc:Choice>
        <mc:Fallback xmlns="">
          <p:pic>
            <p:nvPicPr>
              <p:cNvPr id="297" name="Freihand 296">
                <a:extLst>
                  <a:ext uri="{FF2B5EF4-FFF2-40B4-BE49-F238E27FC236}">
                    <a16:creationId xmlns:a16="http://schemas.microsoft.com/office/drawing/2014/main" id="{8D4C5A12-324A-45E3-7466-3CE443AB799F}"/>
                  </a:ext>
                </a:extLst>
              </p:cNvPr>
              <p:cNvPicPr/>
              <p:nvPr/>
            </p:nvPicPr>
            <p:blipFill>
              <a:blip r:embed="rId492"/>
              <a:stretch>
                <a:fillRect/>
              </a:stretch>
            </p:blipFill>
            <p:spPr>
              <a:xfrm>
                <a:off x="257893" y="3387133"/>
                <a:ext cx="1187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3" name="Freihand 302">
                <a:extLst>
                  <a:ext uri="{FF2B5EF4-FFF2-40B4-BE49-F238E27FC236}">
                    <a16:creationId xmlns:a16="http://schemas.microsoft.com/office/drawing/2014/main" id="{F89F9131-46D5-55BD-7B24-0BC0422AD2CC}"/>
                  </a:ext>
                </a:extLst>
              </p14:cNvPr>
              <p14:cNvContentPartPr/>
              <p14:nvPr/>
            </p14:nvContentPartPr>
            <p14:xfrm>
              <a:off x="1580173" y="3323413"/>
              <a:ext cx="770040" cy="650160"/>
            </p14:xfrm>
          </p:contentPart>
        </mc:Choice>
        <mc:Fallback xmlns="">
          <p:pic>
            <p:nvPicPr>
              <p:cNvPr id="303" name="Freihand 302">
                <a:extLst>
                  <a:ext uri="{FF2B5EF4-FFF2-40B4-BE49-F238E27FC236}">
                    <a16:creationId xmlns:a16="http://schemas.microsoft.com/office/drawing/2014/main" id="{F89F9131-46D5-55BD-7B24-0BC0422AD2CC}"/>
                  </a:ext>
                </a:extLst>
              </p:cNvPr>
              <p:cNvPicPr/>
              <p:nvPr/>
            </p:nvPicPr>
            <p:blipFill>
              <a:blip r:embed="rId494"/>
              <a:stretch>
                <a:fillRect/>
              </a:stretch>
            </p:blipFill>
            <p:spPr>
              <a:xfrm>
                <a:off x="1571533" y="3314413"/>
                <a:ext cx="78768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50E633CA-AEEA-EC81-6B2F-56B9DEA0B72D}"/>
                  </a:ext>
                </a:extLst>
              </p14:cNvPr>
              <p14:cNvContentPartPr/>
              <p14:nvPr/>
            </p14:nvContentPartPr>
            <p14:xfrm>
              <a:off x="1604653" y="3436813"/>
              <a:ext cx="314640" cy="232200"/>
            </p14:xfrm>
          </p:contentPart>
        </mc:Choice>
        <mc:Fallback xmlns="">
          <p:pic>
            <p:nvPicPr>
              <p:cNvPr id="307" name="Freihand 306">
                <a:extLst>
                  <a:ext uri="{FF2B5EF4-FFF2-40B4-BE49-F238E27FC236}">
                    <a16:creationId xmlns:a16="http://schemas.microsoft.com/office/drawing/2014/main" id="{50E633CA-AEEA-EC81-6B2F-56B9DEA0B72D}"/>
                  </a:ext>
                </a:extLst>
              </p:cNvPr>
              <p:cNvPicPr/>
              <p:nvPr/>
            </p:nvPicPr>
            <p:blipFill>
              <a:blip r:embed="rId496"/>
              <a:stretch>
                <a:fillRect/>
              </a:stretch>
            </p:blipFill>
            <p:spPr>
              <a:xfrm>
                <a:off x="1595653" y="3428173"/>
                <a:ext cx="332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8" name="Freihand 307">
                <a:extLst>
                  <a:ext uri="{FF2B5EF4-FFF2-40B4-BE49-F238E27FC236}">
                    <a16:creationId xmlns:a16="http://schemas.microsoft.com/office/drawing/2014/main" id="{7DA54124-328F-03FE-BE48-569C2DF75FF0}"/>
                  </a:ext>
                </a:extLst>
              </p14:cNvPr>
              <p14:cNvContentPartPr/>
              <p14:nvPr/>
            </p14:nvContentPartPr>
            <p14:xfrm>
              <a:off x="1479733" y="2222893"/>
              <a:ext cx="2443320" cy="1122840"/>
            </p14:xfrm>
          </p:contentPart>
        </mc:Choice>
        <mc:Fallback xmlns="">
          <p:pic>
            <p:nvPicPr>
              <p:cNvPr id="308" name="Freihand 307">
                <a:extLst>
                  <a:ext uri="{FF2B5EF4-FFF2-40B4-BE49-F238E27FC236}">
                    <a16:creationId xmlns:a16="http://schemas.microsoft.com/office/drawing/2014/main" id="{7DA54124-328F-03FE-BE48-569C2DF75FF0}"/>
                  </a:ext>
                </a:extLst>
              </p:cNvPr>
              <p:cNvPicPr/>
              <p:nvPr/>
            </p:nvPicPr>
            <p:blipFill>
              <a:blip r:embed="rId498"/>
              <a:stretch>
                <a:fillRect/>
              </a:stretch>
            </p:blipFill>
            <p:spPr>
              <a:xfrm>
                <a:off x="1471093" y="2213893"/>
                <a:ext cx="2460960" cy="1140480"/>
              </a:xfrm>
              <a:prstGeom prst="rect">
                <a:avLst/>
              </a:prstGeom>
            </p:spPr>
          </p:pic>
        </mc:Fallback>
      </mc:AlternateContent>
      <p:grpSp>
        <p:nvGrpSpPr>
          <p:cNvPr id="311" name="Gruppieren 310">
            <a:extLst>
              <a:ext uri="{FF2B5EF4-FFF2-40B4-BE49-F238E27FC236}">
                <a16:creationId xmlns:a16="http://schemas.microsoft.com/office/drawing/2014/main" id="{BB083326-DFFE-A154-42ED-5AB8B1B994E7}"/>
              </a:ext>
            </a:extLst>
          </p:cNvPr>
          <p:cNvGrpSpPr/>
          <p:nvPr/>
        </p:nvGrpSpPr>
        <p:grpSpPr>
          <a:xfrm>
            <a:off x="1171573" y="2349613"/>
            <a:ext cx="211680" cy="809280"/>
            <a:chOff x="1171573" y="2349613"/>
            <a:chExt cx="211680" cy="809280"/>
          </a:xfrm>
        </p:grpSpPr>
        <mc:AlternateContent xmlns:mc="http://schemas.openxmlformats.org/markup-compatibility/2006" xmlns:p14="http://schemas.microsoft.com/office/powerpoint/2010/main">
          <mc:Choice Requires="p14">
            <p:contentPart p14:bwMode="auto" r:id="rId499">
              <p14:nvContentPartPr>
                <p14:cNvPr id="309" name="Freihand 308">
                  <a:extLst>
                    <a:ext uri="{FF2B5EF4-FFF2-40B4-BE49-F238E27FC236}">
                      <a16:creationId xmlns:a16="http://schemas.microsoft.com/office/drawing/2014/main" id="{BB38540F-FC7D-994B-1F5B-4AC7B2D30365}"/>
                    </a:ext>
                  </a:extLst>
                </p14:cNvPr>
                <p14:cNvContentPartPr/>
                <p14:nvPr/>
              </p14:nvContentPartPr>
              <p14:xfrm>
                <a:off x="1241413" y="2349613"/>
                <a:ext cx="90360" cy="713520"/>
              </p14:xfrm>
            </p:contentPart>
          </mc:Choice>
          <mc:Fallback xmlns="">
            <p:pic>
              <p:nvPicPr>
                <p:cNvPr id="309" name="Freihand 308">
                  <a:extLst>
                    <a:ext uri="{FF2B5EF4-FFF2-40B4-BE49-F238E27FC236}">
                      <a16:creationId xmlns:a16="http://schemas.microsoft.com/office/drawing/2014/main" id="{BB38540F-FC7D-994B-1F5B-4AC7B2D30365}"/>
                    </a:ext>
                  </a:extLst>
                </p:cNvPr>
                <p:cNvPicPr/>
                <p:nvPr/>
              </p:nvPicPr>
              <p:blipFill>
                <a:blip r:embed="rId500"/>
                <a:stretch>
                  <a:fillRect/>
                </a:stretch>
              </p:blipFill>
              <p:spPr>
                <a:xfrm>
                  <a:off x="1232413" y="2340613"/>
                  <a:ext cx="10800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0" name="Freihand 309">
                  <a:extLst>
                    <a:ext uri="{FF2B5EF4-FFF2-40B4-BE49-F238E27FC236}">
                      <a16:creationId xmlns:a16="http://schemas.microsoft.com/office/drawing/2014/main" id="{04EDB36B-87F3-7679-BAC5-95C6BD04CF3B}"/>
                    </a:ext>
                  </a:extLst>
                </p14:cNvPr>
                <p14:cNvContentPartPr/>
                <p14:nvPr/>
              </p14:nvContentPartPr>
              <p14:xfrm>
                <a:off x="1171573" y="2880613"/>
                <a:ext cx="211680" cy="278280"/>
              </p14:xfrm>
            </p:contentPart>
          </mc:Choice>
          <mc:Fallback xmlns="">
            <p:pic>
              <p:nvPicPr>
                <p:cNvPr id="310" name="Freihand 309">
                  <a:extLst>
                    <a:ext uri="{FF2B5EF4-FFF2-40B4-BE49-F238E27FC236}">
                      <a16:creationId xmlns:a16="http://schemas.microsoft.com/office/drawing/2014/main" id="{04EDB36B-87F3-7679-BAC5-95C6BD04CF3B}"/>
                    </a:ext>
                  </a:extLst>
                </p:cNvPr>
                <p:cNvPicPr/>
                <p:nvPr/>
              </p:nvPicPr>
              <p:blipFill>
                <a:blip r:embed="rId502"/>
                <a:stretch>
                  <a:fillRect/>
                </a:stretch>
              </p:blipFill>
              <p:spPr>
                <a:xfrm>
                  <a:off x="1162933" y="2871973"/>
                  <a:ext cx="229320" cy="29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8B004488-CDB7-7C56-C5FE-8B98C8291AC2}"/>
                  </a:ext>
                </a:extLst>
              </p14:cNvPr>
              <p14:cNvContentPartPr/>
              <p14:nvPr/>
            </p14:nvContentPartPr>
            <p14:xfrm>
              <a:off x="1509973" y="806653"/>
              <a:ext cx="4352400" cy="2550960"/>
            </p14:xfrm>
          </p:contentPart>
        </mc:Choice>
        <mc:Fallback xmlns="">
          <p:pic>
            <p:nvPicPr>
              <p:cNvPr id="312" name="Freihand 311">
                <a:extLst>
                  <a:ext uri="{FF2B5EF4-FFF2-40B4-BE49-F238E27FC236}">
                    <a16:creationId xmlns:a16="http://schemas.microsoft.com/office/drawing/2014/main" id="{8B004488-CDB7-7C56-C5FE-8B98C8291AC2}"/>
                  </a:ext>
                </a:extLst>
              </p:cNvPr>
              <p:cNvPicPr/>
              <p:nvPr/>
            </p:nvPicPr>
            <p:blipFill>
              <a:blip r:embed="rId504"/>
              <a:stretch>
                <a:fillRect/>
              </a:stretch>
            </p:blipFill>
            <p:spPr>
              <a:xfrm>
                <a:off x="1500973" y="798013"/>
                <a:ext cx="4370040" cy="2568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4" name="Freihand 313">
                <a:extLst>
                  <a:ext uri="{FF2B5EF4-FFF2-40B4-BE49-F238E27FC236}">
                    <a16:creationId xmlns:a16="http://schemas.microsoft.com/office/drawing/2014/main" id="{70D57A3C-CBF6-0DB6-EB35-6749795C6D25}"/>
                  </a:ext>
                </a:extLst>
              </p14:cNvPr>
              <p14:cNvContentPartPr/>
              <p14:nvPr/>
            </p14:nvContentPartPr>
            <p14:xfrm>
              <a:off x="1403413" y="768133"/>
              <a:ext cx="2608200" cy="3209040"/>
            </p14:xfrm>
          </p:contentPart>
        </mc:Choice>
        <mc:Fallback xmlns="">
          <p:pic>
            <p:nvPicPr>
              <p:cNvPr id="314" name="Freihand 313">
                <a:extLst>
                  <a:ext uri="{FF2B5EF4-FFF2-40B4-BE49-F238E27FC236}">
                    <a16:creationId xmlns:a16="http://schemas.microsoft.com/office/drawing/2014/main" id="{70D57A3C-CBF6-0DB6-EB35-6749795C6D25}"/>
                  </a:ext>
                </a:extLst>
              </p:cNvPr>
              <p:cNvPicPr/>
              <p:nvPr/>
            </p:nvPicPr>
            <p:blipFill>
              <a:blip r:embed="rId506"/>
              <a:stretch>
                <a:fillRect/>
              </a:stretch>
            </p:blipFill>
            <p:spPr>
              <a:xfrm>
                <a:off x="1394773" y="759133"/>
                <a:ext cx="2625840" cy="3226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6" name="Freihand 315">
                <a:extLst>
                  <a:ext uri="{FF2B5EF4-FFF2-40B4-BE49-F238E27FC236}">
                    <a16:creationId xmlns:a16="http://schemas.microsoft.com/office/drawing/2014/main" id="{A438ADA7-7E5F-077E-34CB-D15B3BF207A7}"/>
                  </a:ext>
                </a:extLst>
              </p14:cNvPr>
              <p14:cNvContentPartPr/>
              <p14:nvPr/>
            </p14:nvContentPartPr>
            <p14:xfrm>
              <a:off x="3566653" y="3296413"/>
              <a:ext cx="2289240" cy="57240"/>
            </p14:xfrm>
          </p:contentPart>
        </mc:Choice>
        <mc:Fallback xmlns="">
          <p:pic>
            <p:nvPicPr>
              <p:cNvPr id="316" name="Freihand 315">
                <a:extLst>
                  <a:ext uri="{FF2B5EF4-FFF2-40B4-BE49-F238E27FC236}">
                    <a16:creationId xmlns:a16="http://schemas.microsoft.com/office/drawing/2014/main" id="{A438ADA7-7E5F-077E-34CB-D15B3BF207A7}"/>
                  </a:ext>
                </a:extLst>
              </p:cNvPr>
              <p:cNvPicPr/>
              <p:nvPr/>
            </p:nvPicPr>
            <p:blipFill>
              <a:blip r:embed="rId508"/>
              <a:stretch>
                <a:fillRect/>
              </a:stretch>
            </p:blipFill>
            <p:spPr>
              <a:xfrm>
                <a:off x="3557653" y="3287413"/>
                <a:ext cx="2306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83" name="Freihand 82">
                <a:extLst>
                  <a:ext uri="{FF2B5EF4-FFF2-40B4-BE49-F238E27FC236}">
                    <a16:creationId xmlns:a16="http://schemas.microsoft.com/office/drawing/2014/main" id="{8AFB9574-CE66-E88E-30A2-86276CF80270}"/>
                  </a:ext>
                </a:extLst>
              </p14:cNvPr>
              <p14:cNvContentPartPr/>
              <p14:nvPr/>
            </p14:nvContentPartPr>
            <p14:xfrm>
              <a:off x="3943933" y="2140453"/>
              <a:ext cx="110880" cy="139680"/>
            </p14:xfrm>
          </p:contentPart>
        </mc:Choice>
        <mc:Fallback xmlns="">
          <p:pic>
            <p:nvPicPr>
              <p:cNvPr id="83" name="Freihand 82">
                <a:extLst>
                  <a:ext uri="{FF2B5EF4-FFF2-40B4-BE49-F238E27FC236}">
                    <a16:creationId xmlns:a16="http://schemas.microsoft.com/office/drawing/2014/main" id="{8AFB9574-CE66-E88E-30A2-86276CF80270}"/>
                  </a:ext>
                </a:extLst>
              </p:cNvPr>
              <p:cNvPicPr/>
              <p:nvPr/>
            </p:nvPicPr>
            <p:blipFill>
              <a:blip r:embed="rId510"/>
              <a:stretch>
                <a:fillRect/>
              </a:stretch>
            </p:blipFill>
            <p:spPr>
              <a:xfrm>
                <a:off x="3934933" y="2131453"/>
                <a:ext cx="128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84" name="Freihand 83">
                <a:extLst>
                  <a:ext uri="{FF2B5EF4-FFF2-40B4-BE49-F238E27FC236}">
                    <a16:creationId xmlns:a16="http://schemas.microsoft.com/office/drawing/2014/main" id="{E59F920B-8527-3846-22CB-5046F1076566}"/>
                  </a:ext>
                </a:extLst>
              </p14:cNvPr>
              <p14:cNvContentPartPr/>
              <p14:nvPr/>
            </p14:nvContentPartPr>
            <p14:xfrm>
              <a:off x="4069213" y="1429813"/>
              <a:ext cx="95760" cy="361800"/>
            </p14:xfrm>
          </p:contentPart>
        </mc:Choice>
        <mc:Fallback xmlns="">
          <p:pic>
            <p:nvPicPr>
              <p:cNvPr id="84" name="Freihand 83">
                <a:extLst>
                  <a:ext uri="{FF2B5EF4-FFF2-40B4-BE49-F238E27FC236}">
                    <a16:creationId xmlns:a16="http://schemas.microsoft.com/office/drawing/2014/main" id="{E59F920B-8527-3846-22CB-5046F1076566}"/>
                  </a:ext>
                </a:extLst>
              </p:cNvPr>
              <p:cNvPicPr/>
              <p:nvPr/>
            </p:nvPicPr>
            <p:blipFill>
              <a:blip r:embed="rId512"/>
              <a:stretch>
                <a:fillRect/>
              </a:stretch>
            </p:blipFill>
            <p:spPr>
              <a:xfrm>
                <a:off x="4060213" y="1421173"/>
                <a:ext cx="1134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86" name="Freihand 85">
                <a:extLst>
                  <a:ext uri="{FF2B5EF4-FFF2-40B4-BE49-F238E27FC236}">
                    <a16:creationId xmlns:a16="http://schemas.microsoft.com/office/drawing/2014/main" id="{3F39B16A-1BD8-FE4E-A990-6261DBC28236}"/>
                  </a:ext>
                </a:extLst>
              </p14:cNvPr>
              <p14:cNvContentPartPr/>
              <p14:nvPr/>
            </p14:nvContentPartPr>
            <p14:xfrm>
              <a:off x="4001893" y="1605133"/>
              <a:ext cx="182160" cy="262440"/>
            </p14:xfrm>
          </p:contentPart>
        </mc:Choice>
        <mc:Fallback xmlns="">
          <p:pic>
            <p:nvPicPr>
              <p:cNvPr id="86" name="Freihand 85">
                <a:extLst>
                  <a:ext uri="{FF2B5EF4-FFF2-40B4-BE49-F238E27FC236}">
                    <a16:creationId xmlns:a16="http://schemas.microsoft.com/office/drawing/2014/main" id="{3F39B16A-1BD8-FE4E-A990-6261DBC28236}"/>
                  </a:ext>
                </a:extLst>
              </p:cNvPr>
              <p:cNvPicPr/>
              <p:nvPr/>
            </p:nvPicPr>
            <p:blipFill>
              <a:blip r:embed="rId514"/>
              <a:stretch>
                <a:fillRect/>
              </a:stretch>
            </p:blipFill>
            <p:spPr>
              <a:xfrm>
                <a:off x="3992893" y="1596493"/>
                <a:ext cx="1998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03" name="Freihand 102">
                <a:extLst>
                  <a:ext uri="{FF2B5EF4-FFF2-40B4-BE49-F238E27FC236}">
                    <a16:creationId xmlns:a16="http://schemas.microsoft.com/office/drawing/2014/main" id="{F5AACA9C-86FE-8999-E3F4-5A7BB05F6E4A}"/>
                  </a:ext>
                </a:extLst>
              </p14:cNvPr>
              <p14:cNvContentPartPr/>
              <p14:nvPr/>
            </p14:nvContentPartPr>
            <p14:xfrm>
              <a:off x="4010173" y="732493"/>
              <a:ext cx="209880" cy="284400"/>
            </p14:xfrm>
          </p:contentPart>
        </mc:Choice>
        <mc:Fallback xmlns="">
          <p:pic>
            <p:nvPicPr>
              <p:cNvPr id="103" name="Freihand 102">
                <a:extLst>
                  <a:ext uri="{FF2B5EF4-FFF2-40B4-BE49-F238E27FC236}">
                    <a16:creationId xmlns:a16="http://schemas.microsoft.com/office/drawing/2014/main" id="{F5AACA9C-86FE-8999-E3F4-5A7BB05F6E4A}"/>
                  </a:ext>
                </a:extLst>
              </p:cNvPr>
              <p:cNvPicPr/>
              <p:nvPr/>
            </p:nvPicPr>
            <p:blipFill>
              <a:blip r:embed="rId516"/>
              <a:stretch>
                <a:fillRect/>
              </a:stretch>
            </p:blipFill>
            <p:spPr>
              <a:xfrm>
                <a:off x="4001533" y="723853"/>
                <a:ext cx="2275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05" name="Freihand 104">
                <a:extLst>
                  <a:ext uri="{FF2B5EF4-FFF2-40B4-BE49-F238E27FC236}">
                    <a16:creationId xmlns:a16="http://schemas.microsoft.com/office/drawing/2014/main" id="{8AE922F6-8DB2-4356-052B-51078A8DD839}"/>
                  </a:ext>
                </a:extLst>
              </p14:cNvPr>
              <p14:cNvContentPartPr/>
              <p14:nvPr/>
            </p14:nvContentPartPr>
            <p14:xfrm>
              <a:off x="4290973" y="682453"/>
              <a:ext cx="152640" cy="251640"/>
            </p14:xfrm>
          </p:contentPart>
        </mc:Choice>
        <mc:Fallback xmlns="">
          <p:pic>
            <p:nvPicPr>
              <p:cNvPr id="105" name="Freihand 104">
                <a:extLst>
                  <a:ext uri="{FF2B5EF4-FFF2-40B4-BE49-F238E27FC236}">
                    <a16:creationId xmlns:a16="http://schemas.microsoft.com/office/drawing/2014/main" id="{8AE922F6-8DB2-4356-052B-51078A8DD839}"/>
                  </a:ext>
                </a:extLst>
              </p:cNvPr>
              <p:cNvPicPr/>
              <p:nvPr/>
            </p:nvPicPr>
            <p:blipFill>
              <a:blip r:embed="rId518"/>
              <a:stretch>
                <a:fillRect/>
              </a:stretch>
            </p:blipFill>
            <p:spPr>
              <a:xfrm>
                <a:off x="4282333" y="673453"/>
                <a:ext cx="170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15" name="Freihand 114">
                <a:extLst>
                  <a:ext uri="{FF2B5EF4-FFF2-40B4-BE49-F238E27FC236}">
                    <a16:creationId xmlns:a16="http://schemas.microsoft.com/office/drawing/2014/main" id="{FB9750A8-4FCC-F5F5-8662-11D80A2D3529}"/>
                  </a:ext>
                </a:extLst>
              </p14:cNvPr>
              <p14:cNvContentPartPr/>
              <p14:nvPr/>
            </p14:nvContentPartPr>
            <p14:xfrm>
              <a:off x="4830973" y="499933"/>
              <a:ext cx="289440" cy="229320"/>
            </p14:xfrm>
          </p:contentPart>
        </mc:Choice>
        <mc:Fallback xmlns="">
          <p:pic>
            <p:nvPicPr>
              <p:cNvPr id="115" name="Freihand 114">
                <a:extLst>
                  <a:ext uri="{FF2B5EF4-FFF2-40B4-BE49-F238E27FC236}">
                    <a16:creationId xmlns:a16="http://schemas.microsoft.com/office/drawing/2014/main" id="{FB9750A8-4FCC-F5F5-8662-11D80A2D3529}"/>
                  </a:ext>
                </a:extLst>
              </p:cNvPr>
              <p:cNvPicPr/>
              <p:nvPr/>
            </p:nvPicPr>
            <p:blipFill>
              <a:blip r:embed="rId520"/>
              <a:stretch>
                <a:fillRect/>
              </a:stretch>
            </p:blipFill>
            <p:spPr>
              <a:xfrm>
                <a:off x="4821973" y="491293"/>
                <a:ext cx="3070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21" name="Freihand 120">
                <a:extLst>
                  <a:ext uri="{FF2B5EF4-FFF2-40B4-BE49-F238E27FC236}">
                    <a16:creationId xmlns:a16="http://schemas.microsoft.com/office/drawing/2014/main" id="{539BB8D7-2303-C7C7-BABC-AB2C009B4797}"/>
                  </a:ext>
                </a:extLst>
              </p14:cNvPr>
              <p14:cNvContentPartPr/>
              <p14:nvPr/>
            </p14:nvContentPartPr>
            <p14:xfrm>
              <a:off x="5116093" y="473293"/>
              <a:ext cx="216720" cy="175320"/>
            </p14:xfrm>
          </p:contentPart>
        </mc:Choice>
        <mc:Fallback xmlns="">
          <p:pic>
            <p:nvPicPr>
              <p:cNvPr id="121" name="Freihand 120">
                <a:extLst>
                  <a:ext uri="{FF2B5EF4-FFF2-40B4-BE49-F238E27FC236}">
                    <a16:creationId xmlns:a16="http://schemas.microsoft.com/office/drawing/2014/main" id="{539BB8D7-2303-C7C7-BABC-AB2C009B4797}"/>
                  </a:ext>
                </a:extLst>
              </p:cNvPr>
              <p:cNvPicPr/>
              <p:nvPr/>
            </p:nvPicPr>
            <p:blipFill>
              <a:blip r:embed="rId522"/>
              <a:stretch>
                <a:fillRect/>
              </a:stretch>
            </p:blipFill>
            <p:spPr>
              <a:xfrm>
                <a:off x="5107453" y="464293"/>
                <a:ext cx="234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7" name="Freihand 6">
                <a:extLst>
                  <a:ext uri="{FF2B5EF4-FFF2-40B4-BE49-F238E27FC236}">
                    <a16:creationId xmlns:a16="http://schemas.microsoft.com/office/drawing/2014/main" id="{28DBEEEF-8885-D8CE-4732-A03B3606563F}"/>
                  </a:ext>
                </a:extLst>
              </p14:cNvPr>
              <p14:cNvContentPartPr/>
              <p14:nvPr/>
            </p14:nvContentPartPr>
            <p14:xfrm>
              <a:off x="6440893" y="636013"/>
              <a:ext cx="153360" cy="273240"/>
            </p14:xfrm>
          </p:contentPart>
        </mc:Choice>
        <mc:Fallback xmlns="">
          <p:pic>
            <p:nvPicPr>
              <p:cNvPr id="7" name="Freihand 6">
                <a:extLst>
                  <a:ext uri="{FF2B5EF4-FFF2-40B4-BE49-F238E27FC236}">
                    <a16:creationId xmlns:a16="http://schemas.microsoft.com/office/drawing/2014/main" id="{28DBEEEF-8885-D8CE-4732-A03B3606563F}"/>
                  </a:ext>
                </a:extLst>
              </p:cNvPr>
              <p:cNvPicPr/>
              <p:nvPr/>
            </p:nvPicPr>
            <p:blipFill>
              <a:blip r:embed="rId524"/>
              <a:stretch>
                <a:fillRect/>
              </a:stretch>
            </p:blipFill>
            <p:spPr>
              <a:xfrm>
                <a:off x="6432253" y="627373"/>
                <a:ext cx="1710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8" name="Freihand 7">
                <a:extLst>
                  <a:ext uri="{FF2B5EF4-FFF2-40B4-BE49-F238E27FC236}">
                    <a16:creationId xmlns:a16="http://schemas.microsoft.com/office/drawing/2014/main" id="{93D43A3D-E72D-FC65-5954-C12E1B202F7A}"/>
                  </a:ext>
                </a:extLst>
              </p14:cNvPr>
              <p14:cNvContentPartPr/>
              <p14:nvPr/>
            </p14:nvContentPartPr>
            <p14:xfrm>
              <a:off x="6520093" y="633133"/>
              <a:ext cx="137160" cy="299160"/>
            </p14:xfrm>
          </p:contentPart>
        </mc:Choice>
        <mc:Fallback xmlns="">
          <p:pic>
            <p:nvPicPr>
              <p:cNvPr id="8" name="Freihand 7">
                <a:extLst>
                  <a:ext uri="{FF2B5EF4-FFF2-40B4-BE49-F238E27FC236}">
                    <a16:creationId xmlns:a16="http://schemas.microsoft.com/office/drawing/2014/main" id="{93D43A3D-E72D-FC65-5954-C12E1B202F7A}"/>
                  </a:ext>
                </a:extLst>
              </p:cNvPr>
              <p:cNvPicPr/>
              <p:nvPr/>
            </p:nvPicPr>
            <p:blipFill>
              <a:blip r:embed="rId526"/>
              <a:stretch>
                <a:fillRect/>
              </a:stretch>
            </p:blipFill>
            <p:spPr>
              <a:xfrm>
                <a:off x="6511453" y="624133"/>
                <a:ext cx="154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78" name="Freihand 177">
                <a:extLst>
                  <a:ext uri="{FF2B5EF4-FFF2-40B4-BE49-F238E27FC236}">
                    <a16:creationId xmlns:a16="http://schemas.microsoft.com/office/drawing/2014/main" id="{C4BD3FE4-C0A1-E67E-C43F-BDF16A0917BA}"/>
                  </a:ext>
                </a:extLst>
              </p14:cNvPr>
              <p14:cNvContentPartPr/>
              <p14:nvPr/>
            </p14:nvContentPartPr>
            <p14:xfrm>
              <a:off x="5559253" y="350893"/>
              <a:ext cx="264240" cy="182520"/>
            </p14:xfrm>
          </p:contentPart>
        </mc:Choice>
        <mc:Fallback xmlns="">
          <p:pic>
            <p:nvPicPr>
              <p:cNvPr id="178" name="Freihand 177">
                <a:extLst>
                  <a:ext uri="{FF2B5EF4-FFF2-40B4-BE49-F238E27FC236}">
                    <a16:creationId xmlns:a16="http://schemas.microsoft.com/office/drawing/2014/main" id="{C4BD3FE4-C0A1-E67E-C43F-BDF16A0917BA}"/>
                  </a:ext>
                </a:extLst>
              </p:cNvPr>
              <p:cNvPicPr/>
              <p:nvPr/>
            </p:nvPicPr>
            <p:blipFill>
              <a:blip r:embed="rId528"/>
              <a:stretch>
                <a:fillRect/>
              </a:stretch>
            </p:blipFill>
            <p:spPr>
              <a:xfrm>
                <a:off x="5550613" y="341893"/>
                <a:ext cx="281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80" name="Freihand 179">
                <a:extLst>
                  <a:ext uri="{FF2B5EF4-FFF2-40B4-BE49-F238E27FC236}">
                    <a16:creationId xmlns:a16="http://schemas.microsoft.com/office/drawing/2014/main" id="{CA211BCF-862E-E90A-FF6A-8629F63D3474}"/>
                  </a:ext>
                </a:extLst>
              </p14:cNvPr>
              <p14:cNvContentPartPr/>
              <p14:nvPr/>
            </p14:nvContentPartPr>
            <p14:xfrm>
              <a:off x="5833573" y="267373"/>
              <a:ext cx="269280" cy="187920"/>
            </p14:xfrm>
          </p:contentPart>
        </mc:Choice>
        <mc:Fallback xmlns="">
          <p:pic>
            <p:nvPicPr>
              <p:cNvPr id="180" name="Freihand 179">
                <a:extLst>
                  <a:ext uri="{FF2B5EF4-FFF2-40B4-BE49-F238E27FC236}">
                    <a16:creationId xmlns:a16="http://schemas.microsoft.com/office/drawing/2014/main" id="{CA211BCF-862E-E90A-FF6A-8629F63D3474}"/>
                  </a:ext>
                </a:extLst>
              </p:cNvPr>
              <p:cNvPicPr/>
              <p:nvPr/>
            </p:nvPicPr>
            <p:blipFill>
              <a:blip r:embed="rId530"/>
              <a:stretch>
                <a:fillRect/>
              </a:stretch>
            </p:blipFill>
            <p:spPr>
              <a:xfrm>
                <a:off x="5824573" y="258373"/>
                <a:ext cx="286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85" name="Freihand 184">
                <a:extLst>
                  <a:ext uri="{FF2B5EF4-FFF2-40B4-BE49-F238E27FC236}">
                    <a16:creationId xmlns:a16="http://schemas.microsoft.com/office/drawing/2014/main" id="{C6E47D55-1A9E-4CAF-B47D-733FB6ADA0A6}"/>
                  </a:ext>
                </a:extLst>
              </p14:cNvPr>
              <p14:cNvContentPartPr/>
              <p14:nvPr/>
            </p14:nvContentPartPr>
            <p14:xfrm>
              <a:off x="6131653" y="178813"/>
              <a:ext cx="127800" cy="142560"/>
            </p14:xfrm>
          </p:contentPart>
        </mc:Choice>
        <mc:Fallback xmlns="">
          <p:pic>
            <p:nvPicPr>
              <p:cNvPr id="185" name="Freihand 184">
                <a:extLst>
                  <a:ext uri="{FF2B5EF4-FFF2-40B4-BE49-F238E27FC236}">
                    <a16:creationId xmlns:a16="http://schemas.microsoft.com/office/drawing/2014/main" id="{C6E47D55-1A9E-4CAF-B47D-733FB6ADA0A6}"/>
                  </a:ext>
                </a:extLst>
              </p:cNvPr>
              <p:cNvPicPr/>
              <p:nvPr/>
            </p:nvPicPr>
            <p:blipFill>
              <a:blip r:embed="rId532"/>
              <a:stretch>
                <a:fillRect/>
              </a:stretch>
            </p:blipFill>
            <p:spPr>
              <a:xfrm>
                <a:off x="6123013" y="169813"/>
                <a:ext cx="145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38" name="Freihand 237">
                <a:extLst>
                  <a:ext uri="{FF2B5EF4-FFF2-40B4-BE49-F238E27FC236}">
                    <a16:creationId xmlns:a16="http://schemas.microsoft.com/office/drawing/2014/main" id="{94B7F592-AADB-B0AF-F274-9EC0939EAD6E}"/>
                  </a:ext>
                </a:extLst>
              </p14:cNvPr>
              <p14:cNvContentPartPr/>
              <p14:nvPr/>
            </p14:nvContentPartPr>
            <p14:xfrm>
              <a:off x="6190693" y="243613"/>
              <a:ext cx="120600" cy="82800"/>
            </p14:xfrm>
          </p:contentPart>
        </mc:Choice>
        <mc:Fallback xmlns="">
          <p:pic>
            <p:nvPicPr>
              <p:cNvPr id="238" name="Freihand 237">
                <a:extLst>
                  <a:ext uri="{FF2B5EF4-FFF2-40B4-BE49-F238E27FC236}">
                    <a16:creationId xmlns:a16="http://schemas.microsoft.com/office/drawing/2014/main" id="{94B7F592-AADB-B0AF-F274-9EC0939EAD6E}"/>
                  </a:ext>
                </a:extLst>
              </p:cNvPr>
              <p:cNvPicPr/>
              <p:nvPr/>
            </p:nvPicPr>
            <p:blipFill>
              <a:blip r:embed="rId534"/>
              <a:stretch>
                <a:fillRect/>
              </a:stretch>
            </p:blipFill>
            <p:spPr>
              <a:xfrm>
                <a:off x="6181693" y="234613"/>
                <a:ext cx="138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43" name="Freihand 242">
                <a:extLst>
                  <a:ext uri="{FF2B5EF4-FFF2-40B4-BE49-F238E27FC236}">
                    <a16:creationId xmlns:a16="http://schemas.microsoft.com/office/drawing/2014/main" id="{348F6C5B-619F-7A04-5958-7FD596502E64}"/>
                  </a:ext>
                </a:extLst>
              </p14:cNvPr>
              <p14:cNvContentPartPr/>
              <p14:nvPr/>
            </p14:nvContentPartPr>
            <p14:xfrm>
              <a:off x="6357373" y="209773"/>
              <a:ext cx="159480" cy="95040"/>
            </p14:xfrm>
          </p:contentPart>
        </mc:Choice>
        <mc:Fallback xmlns="">
          <p:pic>
            <p:nvPicPr>
              <p:cNvPr id="243" name="Freihand 242">
                <a:extLst>
                  <a:ext uri="{FF2B5EF4-FFF2-40B4-BE49-F238E27FC236}">
                    <a16:creationId xmlns:a16="http://schemas.microsoft.com/office/drawing/2014/main" id="{348F6C5B-619F-7A04-5958-7FD596502E64}"/>
                  </a:ext>
                </a:extLst>
              </p:cNvPr>
              <p:cNvPicPr/>
              <p:nvPr/>
            </p:nvPicPr>
            <p:blipFill>
              <a:blip r:embed="rId536"/>
              <a:stretch>
                <a:fillRect/>
              </a:stretch>
            </p:blipFill>
            <p:spPr>
              <a:xfrm>
                <a:off x="6348373" y="200773"/>
                <a:ext cx="177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52" name="Freihand 251">
                <a:extLst>
                  <a:ext uri="{FF2B5EF4-FFF2-40B4-BE49-F238E27FC236}">
                    <a16:creationId xmlns:a16="http://schemas.microsoft.com/office/drawing/2014/main" id="{94E3E02A-6C52-5979-CC24-08E42E5ED6D6}"/>
                  </a:ext>
                </a:extLst>
              </p14:cNvPr>
              <p14:cNvContentPartPr/>
              <p14:nvPr/>
            </p14:nvContentPartPr>
            <p14:xfrm>
              <a:off x="6351613" y="85573"/>
              <a:ext cx="10800" cy="14400"/>
            </p14:xfrm>
          </p:contentPart>
        </mc:Choice>
        <mc:Fallback xmlns="">
          <p:pic>
            <p:nvPicPr>
              <p:cNvPr id="252" name="Freihand 251">
                <a:extLst>
                  <a:ext uri="{FF2B5EF4-FFF2-40B4-BE49-F238E27FC236}">
                    <a16:creationId xmlns:a16="http://schemas.microsoft.com/office/drawing/2014/main" id="{94E3E02A-6C52-5979-CC24-08E42E5ED6D6}"/>
                  </a:ext>
                </a:extLst>
              </p:cNvPr>
              <p:cNvPicPr/>
              <p:nvPr/>
            </p:nvPicPr>
            <p:blipFill>
              <a:blip r:embed="rId538"/>
              <a:stretch>
                <a:fillRect/>
              </a:stretch>
            </p:blipFill>
            <p:spPr>
              <a:xfrm>
                <a:off x="6342613" y="76573"/>
                <a:ext cx="28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62" name="Freihand 261">
                <a:extLst>
                  <a:ext uri="{FF2B5EF4-FFF2-40B4-BE49-F238E27FC236}">
                    <a16:creationId xmlns:a16="http://schemas.microsoft.com/office/drawing/2014/main" id="{FFAE9B66-859C-90F4-96F4-98CABF0BA0DE}"/>
                  </a:ext>
                </a:extLst>
              </p14:cNvPr>
              <p14:cNvContentPartPr/>
              <p14:nvPr/>
            </p14:nvContentPartPr>
            <p14:xfrm>
              <a:off x="5594173" y="303733"/>
              <a:ext cx="1121400" cy="415080"/>
            </p14:xfrm>
          </p:contentPart>
        </mc:Choice>
        <mc:Fallback xmlns="">
          <p:pic>
            <p:nvPicPr>
              <p:cNvPr id="262" name="Freihand 261">
                <a:extLst>
                  <a:ext uri="{FF2B5EF4-FFF2-40B4-BE49-F238E27FC236}">
                    <a16:creationId xmlns:a16="http://schemas.microsoft.com/office/drawing/2014/main" id="{FFAE9B66-859C-90F4-96F4-98CABF0BA0DE}"/>
                  </a:ext>
                </a:extLst>
              </p:cNvPr>
              <p:cNvPicPr/>
              <p:nvPr/>
            </p:nvPicPr>
            <p:blipFill>
              <a:blip r:embed="rId540"/>
              <a:stretch>
                <a:fillRect/>
              </a:stretch>
            </p:blipFill>
            <p:spPr>
              <a:xfrm>
                <a:off x="5585173" y="295093"/>
                <a:ext cx="113904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7" name="Freihand 316">
                <a:extLst>
                  <a:ext uri="{FF2B5EF4-FFF2-40B4-BE49-F238E27FC236}">
                    <a16:creationId xmlns:a16="http://schemas.microsoft.com/office/drawing/2014/main" id="{466979CE-9B4B-1ACE-8107-79B3D34A85FB}"/>
                  </a:ext>
                </a:extLst>
              </p14:cNvPr>
              <p14:cNvContentPartPr/>
              <p14:nvPr/>
            </p14:nvContentPartPr>
            <p14:xfrm>
              <a:off x="1412413" y="728893"/>
              <a:ext cx="4508640" cy="3302640"/>
            </p14:xfrm>
          </p:contentPart>
        </mc:Choice>
        <mc:Fallback xmlns="">
          <p:pic>
            <p:nvPicPr>
              <p:cNvPr id="317" name="Freihand 316">
                <a:extLst>
                  <a:ext uri="{FF2B5EF4-FFF2-40B4-BE49-F238E27FC236}">
                    <a16:creationId xmlns:a16="http://schemas.microsoft.com/office/drawing/2014/main" id="{466979CE-9B4B-1ACE-8107-79B3D34A85FB}"/>
                  </a:ext>
                </a:extLst>
              </p:cNvPr>
              <p:cNvPicPr/>
              <p:nvPr/>
            </p:nvPicPr>
            <p:blipFill>
              <a:blip r:embed="rId542"/>
              <a:stretch>
                <a:fillRect/>
              </a:stretch>
            </p:blipFill>
            <p:spPr>
              <a:xfrm>
                <a:off x="1403413" y="719893"/>
                <a:ext cx="4526280" cy="3320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9" name="Freihand 318">
                <a:extLst>
                  <a:ext uri="{FF2B5EF4-FFF2-40B4-BE49-F238E27FC236}">
                    <a16:creationId xmlns:a16="http://schemas.microsoft.com/office/drawing/2014/main" id="{87EDE7C4-0FB2-75CB-1005-279FA96E30E1}"/>
                  </a:ext>
                </a:extLst>
              </p14:cNvPr>
              <p14:cNvContentPartPr/>
              <p14:nvPr/>
            </p14:nvContentPartPr>
            <p14:xfrm>
              <a:off x="2537413" y="2325853"/>
              <a:ext cx="3171960" cy="995760"/>
            </p14:xfrm>
          </p:contentPart>
        </mc:Choice>
        <mc:Fallback xmlns="">
          <p:pic>
            <p:nvPicPr>
              <p:cNvPr id="319" name="Freihand 318">
                <a:extLst>
                  <a:ext uri="{FF2B5EF4-FFF2-40B4-BE49-F238E27FC236}">
                    <a16:creationId xmlns:a16="http://schemas.microsoft.com/office/drawing/2014/main" id="{87EDE7C4-0FB2-75CB-1005-279FA96E30E1}"/>
                  </a:ext>
                </a:extLst>
              </p:cNvPr>
              <p:cNvPicPr/>
              <p:nvPr/>
            </p:nvPicPr>
            <p:blipFill>
              <a:blip r:embed="rId544"/>
              <a:stretch>
                <a:fillRect/>
              </a:stretch>
            </p:blipFill>
            <p:spPr>
              <a:xfrm>
                <a:off x="2528413" y="2317213"/>
                <a:ext cx="3189600" cy="10134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0" name="Freihand 319">
                <a:extLst>
                  <a:ext uri="{FF2B5EF4-FFF2-40B4-BE49-F238E27FC236}">
                    <a16:creationId xmlns:a16="http://schemas.microsoft.com/office/drawing/2014/main" id="{7B937CC4-C2EF-780A-008C-F91A254F18E0}"/>
                  </a:ext>
                </a:extLst>
              </p14:cNvPr>
              <p14:cNvContentPartPr/>
              <p14:nvPr/>
            </p14:nvContentPartPr>
            <p14:xfrm>
              <a:off x="1055653" y="4822453"/>
              <a:ext cx="7472880" cy="1518120"/>
            </p14:xfrm>
          </p:contentPart>
        </mc:Choice>
        <mc:Fallback xmlns="">
          <p:pic>
            <p:nvPicPr>
              <p:cNvPr id="320" name="Freihand 319">
                <a:extLst>
                  <a:ext uri="{FF2B5EF4-FFF2-40B4-BE49-F238E27FC236}">
                    <a16:creationId xmlns:a16="http://schemas.microsoft.com/office/drawing/2014/main" id="{7B937CC4-C2EF-780A-008C-F91A254F18E0}"/>
                  </a:ext>
                </a:extLst>
              </p:cNvPr>
              <p:cNvPicPr/>
              <p:nvPr/>
            </p:nvPicPr>
            <p:blipFill>
              <a:blip r:embed="rId546"/>
              <a:stretch>
                <a:fillRect/>
              </a:stretch>
            </p:blipFill>
            <p:spPr>
              <a:xfrm>
                <a:off x="1047013" y="4813813"/>
                <a:ext cx="7490520" cy="1535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21" name="Freihand 320">
                <a:extLst>
                  <a:ext uri="{FF2B5EF4-FFF2-40B4-BE49-F238E27FC236}">
                    <a16:creationId xmlns:a16="http://schemas.microsoft.com/office/drawing/2014/main" id="{68615FC8-1FBC-22A0-5EF5-0F96BE8F8A42}"/>
                  </a:ext>
                </a:extLst>
              </p14:cNvPr>
              <p14:cNvContentPartPr/>
              <p14:nvPr/>
            </p14:nvContentPartPr>
            <p14:xfrm>
              <a:off x="1094893" y="3004813"/>
              <a:ext cx="1261800" cy="1234800"/>
            </p14:xfrm>
          </p:contentPart>
        </mc:Choice>
        <mc:Fallback xmlns="">
          <p:pic>
            <p:nvPicPr>
              <p:cNvPr id="321" name="Freihand 320">
                <a:extLst>
                  <a:ext uri="{FF2B5EF4-FFF2-40B4-BE49-F238E27FC236}">
                    <a16:creationId xmlns:a16="http://schemas.microsoft.com/office/drawing/2014/main" id="{68615FC8-1FBC-22A0-5EF5-0F96BE8F8A42}"/>
                  </a:ext>
                </a:extLst>
              </p:cNvPr>
              <p:cNvPicPr/>
              <p:nvPr/>
            </p:nvPicPr>
            <p:blipFill>
              <a:blip r:embed="rId548"/>
              <a:stretch>
                <a:fillRect/>
              </a:stretch>
            </p:blipFill>
            <p:spPr>
              <a:xfrm>
                <a:off x="1086253" y="2996173"/>
                <a:ext cx="1279440" cy="12524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2" name="Freihand 321">
                <a:extLst>
                  <a:ext uri="{FF2B5EF4-FFF2-40B4-BE49-F238E27FC236}">
                    <a16:creationId xmlns:a16="http://schemas.microsoft.com/office/drawing/2014/main" id="{6F4D83E5-3E81-4737-7F83-A7F3AE10969D}"/>
                  </a:ext>
                </a:extLst>
              </p14:cNvPr>
              <p14:cNvContentPartPr/>
              <p14:nvPr/>
            </p14:nvContentPartPr>
            <p14:xfrm>
              <a:off x="1468933" y="786133"/>
              <a:ext cx="2602080" cy="1727640"/>
            </p14:xfrm>
          </p:contentPart>
        </mc:Choice>
        <mc:Fallback xmlns="">
          <p:pic>
            <p:nvPicPr>
              <p:cNvPr id="322" name="Freihand 321">
                <a:extLst>
                  <a:ext uri="{FF2B5EF4-FFF2-40B4-BE49-F238E27FC236}">
                    <a16:creationId xmlns:a16="http://schemas.microsoft.com/office/drawing/2014/main" id="{6F4D83E5-3E81-4737-7F83-A7F3AE10969D}"/>
                  </a:ext>
                </a:extLst>
              </p:cNvPr>
              <p:cNvPicPr/>
              <p:nvPr/>
            </p:nvPicPr>
            <p:blipFill>
              <a:blip r:embed="rId550"/>
              <a:stretch>
                <a:fillRect/>
              </a:stretch>
            </p:blipFill>
            <p:spPr>
              <a:xfrm>
                <a:off x="1460293" y="777133"/>
                <a:ext cx="2619720" cy="17452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3" name="Freihand 322">
                <a:extLst>
                  <a:ext uri="{FF2B5EF4-FFF2-40B4-BE49-F238E27FC236}">
                    <a16:creationId xmlns:a16="http://schemas.microsoft.com/office/drawing/2014/main" id="{CD85A0F7-3873-CB10-5521-9F5911CC63E3}"/>
                  </a:ext>
                </a:extLst>
              </p14:cNvPr>
              <p14:cNvContentPartPr/>
              <p14:nvPr/>
            </p14:nvContentPartPr>
            <p14:xfrm>
              <a:off x="2394133" y="2294173"/>
              <a:ext cx="3376800" cy="1197000"/>
            </p14:xfrm>
          </p:contentPart>
        </mc:Choice>
        <mc:Fallback xmlns="">
          <p:pic>
            <p:nvPicPr>
              <p:cNvPr id="323" name="Freihand 322">
                <a:extLst>
                  <a:ext uri="{FF2B5EF4-FFF2-40B4-BE49-F238E27FC236}">
                    <a16:creationId xmlns:a16="http://schemas.microsoft.com/office/drawing/2014/main" id="{CD85A0F7-3873-CB10-5521-9F5911CC63E3}"/>
                  </a:ext>
                </a:extLst>
              </p:cNvPr>
              <p:cNvPicPr/>
              <p:nvPr/>
            </p:nvPicPr>
            <p:blipFill>
              <a:blip r:embed="rId552"/>
              <a:stretch>
                <a:fillRect/>
              </a:stretch>
            </p:blipFill>
            <p:spPr>
              <a:xfrm>
                <a:off x="2385493" y="2285173"/>
                <a:ext cx="3394440" cy="1214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4" name="Freihand 323">
                <a:extLst>
                  <a:ext uri="{FF2B5EF4-FFF2-40B4-BE49-F238E27FC236}">
                    <a16:creationId xmlns:a16="http://schemas.microsoft.com/office/drawing/2014/main" id="{445A561A-FA57-FB49-2AFE-A8FAD629C418}"/>
                  </a:ext>
                </a:extLst>
              </p14:cNvPr>
              <p14:cNvContentPartPr/>
              <p14:nvPr/>
            </p14:nvContentPartPr>
            <p14:xfrm>
              <a:off x="1181293" y="3033613"/>
              <a:ext cx="1342080" cy="1050840"/>
            </p14:xfrm>
          </p:contentPart>
        </mc:Choice>
        <mc:Fallback xmlns="">
          <p:pic>
            <p:nvPicPr>
              <p:cNvPr id="324" name="Freihand 323">
                <a:extLst>
                  <a:ext uri="{FF2B5EF4-FFF2-40B4-BE49-F238E27FC236}">
                    <a16:creationId xmlns:a16="http://schemas.microsoft.com/office/drawing/2014/main" id="{445A561A-FA57-FB49-2AFE-A8FAD629C418}"/>
                  </a:ext>
                </a:extLst>
              </p:cNvPr>
              <p:cNvPicPr/>
              <p:nvPr/>
            </p:nvPicPr>
            <p:blipFill>
              <a:blip r:embed="rId554"/>
              <a:stretch>
                <a:fillRect/>
              </a:stretch>
            </p:blipFill>
            <p:spPr>
              <a:xfrm>
                <a:off x="1172653" y="3024613"/>
                <a:ext cx="1359720" cy="1068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5" name="Freihand 324">
                <a:extLst>
                  <a:ext uri="{FF2B5EF4-FFF2-40B4-BE49-F238E27FC236}">
                    <a16:creationId xmlns:a16="http://schemas.microsoft.com/office/drawing/2014/main" id="{BF329F88-CEA9-864C-AE0D-A35C7378D0E0}"/>
                  </a:ext>
                </a:extLst>
              </p14:cNvPr>
              <p14:cNvContentPartPr/>
              <p14:nvPr/>
            </p14:nvContentPartPr>
            <p14:xfrm>
              <a:off x="822013" y="1913293"/>
              <a:ext cx="3453480" cy="1982880"/>
            </p14:xfrm>
          </p:contentPart>
        </mc:Choice>
        <mc:Fallback xmlns="">
          <p:pic>
            <p:nvPicPr>
              <p:cNvPr id="325" name="Freihand 324">
                <a:extLst>
                  <a:ext uri="{FF2B5EF4-FFF2-40B4-BE49-F238E27FC236}">
                    <a16:creationId xmlns:a16="http://schemas.microsoft.com/office/drawing/2014/main" id="{BF329F88-CEA9-864C-AE0D-A35C7378D0E0}"/>
                  </a:ext>
                </a:extLst>
              </p:cNvPr>
              <p:cNvPicPr/>
              <p:nvPr/>
            </p:nvPicPr>
            <p:blipFill>
              <a:blip r:embed="rId556"/>
              <a:stretch>
                <a:fillRect/>
              </a:stretch>
            </p:blipFill>
            <p:spPr>
              <a:xfrm>
                <a:off x="813013" y="1904293"/>
                <a:ext cx="3471120" cy="2000520"/>
              </a:xfrm>
              <a:prstGeom prst="rect">
                <a:avLst/>
              </a:prstGeom>
            </p:spPr>
          </p:pic>
        </mc:Fallback>
      </mc:AlternateContent>
      <p:grpSp>
        <p:nvGrpSpPr>
          <p:cNvPr id="327" name="Gruppieren 326">
            <a:extLst>
              <a:ext uri="{FF2B5EF4-FFF2-40B4-BE49-F238E27FC236}">
                <a16:creationId xmlns:a16="http://schemas.microsoft.com/office/drawing/2014/main" id="{372E410B-0BB1-2EBD-4C63-BA7BA1F86E7D}"/>
              </a:ext>
            </a:extLst>
          </p:cNvPr>
          <p:cNvGrpSpPr/>
          <p:nvPr/>
        </p:nvGrpSpPr>
        <p:grpSpPr>
          <a:xfrm>
            <a:off x="1476133" y="3087613"/>
            <a:ext cx="5868000" cy="973440"/>
            <a:chOff x="1476133" y="3087613"/>
            <a:chExt cx="5868000" cy="973440"/>
          </a:xfrm>
        </p:grpSpPr>
        <mc:AlternateContent xmlns:mc="http://schemas.openxmlformats.org/markup-compatibility/2006" xmlns:p14="http://schemas.microsoft.com/office/powerpoint/2010/main">
          <mc:Choice Requires="p14">
            <p:contentPart p14:bwMode="auto" r:id="rId557">
              <p14:nvContentPartPr>
                <p14:cNvPr id="18" name="Freihand 17">
                  <a:extLst>
                    <a:ext uri="{FF2B5EF4-FFF2-40B4-BE49-F238E27FC236}">
                      <a16:creationId xmlns:a16="http://schemas.microsoft.com/office/drawing/2014/main" id="{6FA87EA3-86D3-62FD-FD5B-A1F755ED38A5}"/>
                    </a:ext>
                  </a:extLst>
                </p14:cNvPr>
                <p14:cNvContentPartPr/>
                <p14:nvPr/>
              </p14:nvContentPartPr>
              <p14:xfrm>
                <a:off x="7166653" y="3752533"/>
                <a:ext cx="23040" cy="267840"/>
              </p14:xfrm>
            </p:contentPart>
          </mc:Choice>
          <mc:Fallback xmlns="">
            <p:pic>
              <p:nvPicPr>
                <p:cNvPr id="18" name="Freihand 17">
                  <a:extLst>
                    <a:ext uri="{FF2B5EF4-FFF2-40B4-BE49-F238E27FC236}">
                      <a16:creationId xmlns:a16="http://schemas.microsoft.com/office/drawing/2014/main" id="{6FA87EA3-86D3-62FD-FD5B-A1F755ED38A5}"/>
                    </a:ext>
                  </a:extLst>
                </p:cNvPr>
                <p:cNvPicPr/>
                <p:nvPr/>
              </p:nvPicPr>
              <p:blipFill>
                <a:blip r:embed="rId558"/>
                <a:stretch>
                  <a:fillRect/>
                </a:stretch>
              </p:blipFill>
              <p:spPr>
                <a:xfrm>
                  <a:off x="7157653" y="3743533"/>
                  <a:ext cx="406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61" name="Freihand 60">
                  <a:extLst>
                    <a:ext uri="{FF2B5EF4-FFF2-40B4-BE49-F238E27FC236}">
                      <a16:creationId xmlns:a16="http://schemas.microsoft.com/office/drawing/2014/main" id="{7EA7699A-0057-6C0A-F6EF-5EBA3816CEFE}"/>
                    </a:ext>
                  </a:extLst>
                </p14:cNvPr>
                <p14:cNvContentPartPr/>
                <p14:nvPr/>
              </p14:nvContentPartPr>
              <p14:xfrm>
                <a:off x="7162333" y="3728413"/>
                <a:ext cx="181800" cy="298080"/>
              </p14:xfrm>
            </p:contentPart>
          </mc:Choice>
          <mc:Fallback xmlns="">
            <p:pic>
              <p:nvPicPr>
                <p:cNvPr id="61" name="Freihand 60">
                  <a:extLst>
                    <a:ext uri="{FF2B5EF4-FFF2-40B4-BE49-F238E27FC236}">
                      <a16:creationId xmlns:a16="http://schemas.microsoft.com/office/drawing/2014/main" id="{7EA7699A-0057-6C0A-F6EF-5EBA3816CEFE}"/>
                    </a:ext>
                  </a:extLst>
                </p:cNvPr>
                <p:cNvPicPr/>
                <p:nvPr/>
              </p:nvPicPr>
              <p:blipFill>
                <a:blip r:embed="rId560"/>
                <a:stretch>
                  <a:fillRect/>
                </a:stretch>
              </p:blipFill>
              <p:spPr>
                <a:xfrm>
                  <a:off x="7153693" y="3719773"/>
                  <a:ext cx="199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98" name="Freihand 297">
                  <a:extLst>
                    <a:ext uri="{FF2B5EF4-FFF2-40B4-BE49-F238E27FC236}">
                      <a16:creationId xmlns:a16="http://schemas.microsoft.com/office/drawing/2014/main" id="{4EFB93E8-6059-E18C-D099-72186A0F6074}"/>
                    </a:ext>
                  </a:extLst>
                </p14:cNvPr>
                <p14:cNvContentPartPr/>
                <p14:nvPr/>
              </p14:nvContentPartPr>
              <p14:xfrm>
                <a:off x="6416053" y="3120013"/>
                <a:ext cx="128160" cy="234360"/>
              </p14:xfrm>
            </p:contentPart>
          </mc:Choice>
          <mc:Fallback xmlns="">
            <p:pic>
              <p:nvPicPr>
                <p:cNvPr id="298" name="Freihand 297">
                  <a:extLst>
                    <a:ext uri="{FF2B5EF4-FFF2-40B4-BE49-F238E27FC236}">
                      <a16:creationId xmlns:a16="http://schemas.microsoft.com/office/drawing/2014/main" id="{4EFB93E8-6059-E18C-D099-72186A0F6074}"/>
                    </a:ext>
                  </a:extLst>
                </p:cNvPr>
                <p:cNvPicPr/>
                <p:nvPr/>
              </p:nvPicPr>
              <p:blipFill>
                <a:blip r:embed="rId562"/>
                <a:stretch>
                  <a:fillRect/>
                </a:stretch>
              </p:blipFill>
              <p:spPr>
                <a:xfrm>
                  <a:off x="6407053" y="3111013"/>
                  <a:ext cx="1458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99" name="Freihand 298">
                  <a:extLst>
                    <a:ext uri="{FF2B5EF4-FFF2-40B4-BE49-F238E27FC236}">
                      <a16:creationId xmlns:a16="http://schemas.microsoft.com/office/drawing/2014/main" id="{26704B46-0EAC-2F2B-A3E1-3B50C0B8AA63}"/>
                    </a:ext>
                  </a:extLst>
                </p14:cNvPr>
                <p14:cNvContentPartPr/>
                <p14:nvPr/>
              </p14:nvContentPartPr>
              <p14:xfrm>
                <a:off x="6511813" y="3087613"/>
                <a:ext cx="38880" cy="244440"/>
              </p14:xfrm>
            </p:contentPart>
          </mc:Choice>
          <mc:Fallback xmlns="">
            <p:pic>
              <p:nvPicPr>
                <p:cNvPr id="299" name="Freihand 298">
                  <a:extLst>
                    <a:ext uri="{FF2B5EF4-FFF2-40B4-BE49-F238E27FC236}">
                      <a16:creationId xmlns:a16="http://schemas.microsoft.com/office/drawing/2014/main" id="{26704B46-0EAC-2F2B-A3E1-3B50C0B8AA63}"/>
                    </a:ext>
                  </a:extLst>
                </p:cNvPr>
                <p:cNvPicPr/>
                <p:nvPr/>
              </p:nvPicPr>
              <p:blipFill>
                <a:blip r:embed="rId564"/>
                <a:stretch>
                  <a:fillRect/>
                </a:stretch>
              </p:blipFill>
              <p:spPr>
                <a:xfrm>
                  <a:off x="6502813" y="3078973"/>
                  <a:ext cx="56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00" name="Freihand 299">
                  <a:extLst>
                    <a:ext uri="{FF2B5EF4-FFF2-40B4-BE49-F238E27FC236}">
                      <a16:creationId xmlns:a16="http://schemas.microsoft.com/office/drawing/2014/main" id="{4D0C3614-BEE1-FF81-F3E5-D57FFF0093E2}"/>
                    </a:ext>
                  </a:extLst>
                </p14:cNvPr>
                <p14:cNvContentPartPr/>
                <p14:nvPr/>
              </p14:nvContentPartPr>
              <p14:xfrm>
                <a:off x="6465373" y="3234493"/>
                <a:ext cx="77760" cy="48600"/>
              </p14:xfrm>
            </p:contentPart>
          </mc:Choice>
          <mc:Fallback xmlns="">
            <p:pic>
              <p:nvPicPr>
                <p:cNvPr id="300" name="Freihand 299">
                  <a:extLst>
                    <a:ext uri="{FF2B5EF4-FFF2-40B4-BE49-F238E27FC236}">
                      <a16:creationId xmlns:a16="http://schemas.microsoft.com/office/drawing/2014/main" id="{4D0C3614-BEE1-FF81-F3E5-D57FFF0093E2}"/>
                    </a:ext>
                  </a:extLst>
                </p:cNvPr>
                <p:cNvPicPr/>
                <p:nvPr/>
              </p:nvPicPr>
              <p:blipFill>
                <a:blip r:embed="rId566"/>
                <a:stretch>
                  <a:fillRect/>
                </a:stretch>
              </p:blipFill>
              <p:spPr>
                <a:xfrm>
                  <a:off x="6456733" y="3225493"/>
                  <a:ext cx="9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01" name="Freihand 300">
                  <a:extLst>
                    <a:ext uri="{FF2B5EF4-FFF2-40B4-BE49-F238E27FC236}">
                      <a16:creationId xmlns:a16="http://schemas.microsoft.com/office/drawing/2014/main" id="{55D63C29-65E8-DF1D-6D07-973CD24A2C79}"/>
                    </a:ext>
                  </a:extLst>
                </p14:cNvPr>
                <p14:cNvContentPartPr/>
                <p14:nvPr/>
              </p14:nvContentPartPr>
              <p14:xfrm>
                <a:off x="6645013" y="3246373"/>
                <a:ext cx="194760" cy="114120"/>
              </p14:xfrm>
            </p:contentPart>
          </mc:Choice>
          <mc:Fallback xmlns="">
            <p:pic>
              <p:nvPicPr>
                <p:cNvPr id="301" name="Freihand 300">
                  <a:extLst>
                    <a:ext uri="{FF2B5EF4-FFF2-40B4-BE49-F238E27FC236}">
                      <a16:creationId xmlns:a16="http://schemas.microsoft.com/office/drawing/2014/main" id="{55D63C29-65E8-DF1D-6D07-973CD24A2C79}"/>
                    </a:ext>
                  </a:extLst>
                </p:cNvPr>
                <p:cNvPicPr/>
                <p:nvPr/>
              </p:nvPicPr>
              <p:blipFill>
                <a:blip r:embed="rId568"/>
                <a:stretch>
                  <a:fillRect/>
                </a:stretch>
              </p:blipFill>
              <p:spPr>
                <a:xfrm>
                  <a:off x="6636013" y="3237733"/>
                  <a:ext cx="212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4" name="Freihand 303">
                  <a:extLst>
                    <a:ext uri="{FF2B5EF4-FFF2-40B4-BE49-F238E27FC236}">
                      <a16:creationId xmlns:a16="http://schemas.microsoft.com/office/drawing/2014/main" id="{08931DD2-E036-1A8C-8BB4-85D7A07BAF48}"/>
                    </a:ext>
                  </a:extLst>
                </p14:cNvPr>
                <p14:cNvContentPartPr/>
                <p14:nvPr/>
              </p14:nvContentPartPr>
              <p14:xfrm>
                <a:off x="1505293" y="3296413"/>
                <a:ext cx="853560" cy="563760"/>
              </p14:xfrm>
            </p:contentPart>
          </mc:Choice>
          <mc:Fallback xmlns="">
            <p:pic>
              <p:nvPicPr>
                <p:cNvPr id="304" name="Freihand 303">
                  <a:extLst>
                    <a:ext uri="{FF2B5EF4-FFF2-40B4-BE49-F238E27FC236}">
                      <a16:creationId xmlns:a16="http://schemas.microsoft.com/office/drawing/2014/main" id="{08931DD2-E036-1A8C-8BB4-85D7A07BAF48}"/>
                    </a:ext>
                  </a:extLst>
                </p:cNvPr>
                <p:cNvPicPr/>
                <p:nvPr/>
              </p:nvPicPr>
              <p:blipFill>
                <a:blip r:embed="rId570"/>
                <a:stretch>
                  <a:fillRect/>
                </a:stretch>
              </p:blipFill>
              <p:spPr>
                <a:xfrm>
                  <a:off x="1496293" y="3287413"/>
                  <a:ext cx="87120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5" name="Freihand 304">
                  <a:extLst>
                    <a:ext uri="{FF2B5EF4-FFF2-40B4-BE49-F238E27FC236}">
                      <a16:creationId xmlns:a16="http://schemas.microsoft.com/office/drawing/2014/main" id="{FCC9260E-3EB6-E335-7B44-E0B9EAB7A715}"/>
                    </a:ext>
                  </a:extLst>
                </p14:cNvPr>
                <p14:cNvContentPartPr/>
                <p14:nvPr/>
              </p14:nvContentPartPr>
              <p14:xfrm>
                <a:off x="1547053" y="3285613"/>
                <a:ext cx="316800" cy="50400"/>
              </p14:xfrm>
            </p:contentPart>
          </mc:Choice>
          <mc:Fallback xmlns="">
            <p:pic>
              <p:nvPicPr>
                <p:cNvPr id="305" name="Freihand 304">
                  <a:extLst>
                    <a:ext uri="{FF2B5EF4-FFF2-40B4-BE49-F238E27FC236}">
                      <a16:creationId xmlns:a16="http://schemas.microsoft.com/office/drawing/2014/main" id="{FCC9260E-3EB6-E335-7B44-E0B9EAB7A715}"/>
                    </a:ext>
                  </a:extLst>
                </p:cNvPr>
                <p:cNvPicPr/>
                <p:nvPr/>
              </p:nvPicPr>
              <p:blipFill>
                <a:blip r:embed="rId572"/>
                <a:stretch>
                  <a:fillRect/>
                </a:stretch>
              </p:blipFill>
              <p:spPr>
                <a:xfrm>
                  <a:off x="1538053" y="3276613"/>
                  <a:ext cx="334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6" name="Freihand 325">
                  <a:extLst>
                    <a:ext uri="{FF2B5EF4-FFF2-40B4-BE49-F238E27FC236}">
                      <a16:creationId xmlns:a16="http://schemas.microsoft.com/office/drawing/2014/main" id="{183FFA48-C0A1-9ADF-5771-AA9D257C61F0}"/>
                    </a:ext>
                  </a:extLst>
                </p14:cNvPr>
                <p14:cNvContentPartPr/>
                <p14:nvPr/>
              </p14:nvContentPartPr>
              <p14:xfrm>
                <a:off x="1476133" y="3175453"/>
                <a:ext cx="4525920" cy="885600"/>
              </p14:xfrm>
            </p:contentPart>
          </mc:Choice>
          <mc:Fallback xmlns="">
            <p:pic>
              <p:nvPicPr>
                <p:cNvPr id="326" name="Freihand 325">
                  <a:extLst>
                    <a:ext uri="{FF2B5EF4-FFF2-40B4-BE49-F238E27FC236}">
                      <a16:creationId xmlns:a16="http://schemas.microsoft.com/office/drawing/2014/main" id="{183FFA48-C0A1-9ADF-5771-AA9D257C61F0}"/>
                    </a:ext>
                  </a:extLst>
                </p:cNvPr>
                <p:cNvPicPr/>
                <p:nvPr/>
              </p:nvPicPr>
              <p:blipFill>
                <a:blip r:embed="rId574"/>
                <a:stretch>
                  <a:fillRect/>
                </a:stretch>
              </p:blipFill>
              <p:spPr>
                <a:xfrm>
                  <a:off x="1467133" y="3166453"/>
                  <a:ext cx="4543560" cy="903240"/>
                </a:xfrm>
                <a:prstGeom prst="rect">
                  <a:avLst/>
                </a:prstGeom>
              </p:spPr>
            </p:pic>
          </mc:Fallback>
        </mc:AlternateContent>
      </p:grpSp>
    </p:spTree>
    <p:extLst>
      <p:ext uri="{BB962C8B-B14F-4D97-AF65-F5344CB8AC3E}">
        <p14:creationId xmlns:p14="http://schemas.microsoft.com/office/powerpoint/2010/main" val="235434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5" name="Freihand 14">
                <a:extLst>
                  <a:ext uri="{FF2B5EF4-FFF2-40B4-BE49-F238E27FC236}">
                    <a16:creationId xmlns:a16="http://schemas.microsoft.com/office/drawing/2014/main" id="{4E54BD1D-A8CD-7677-B6DB-4943BECB5E27}"/>
                  </a:ext>
                </a:extLst>
              </p14:cNvPr>
              <p14:cNvContentPartPr/>
              <p14:nvPr/>
            </p14:nvContentPartPr>
            <p14:xfrm>
              <a:off x="1578373" y="918987"/>
              <a:ext cx="4294440" cy="3174480"/>
            </p14:xfrm>
          </p:contentPart>
        </mc:Choice>
        <mc:Fallback xmlns="">
          <p:pic>
            <p:nvPicPr>
              <p:cNvPr id="15" name="Freihand 14">
                <a:extLst>
                  <a:ext uri="{FF2B5EF4-FFF2-40B4-BE49-F238E27FC236}">
                    <a16:creationId xmlns:a16="http://schemas.microsoft.com/office/drawing/2014/main" id="{4E54BD1D-A8CD-7677-B6DB-4943BECB5E27}"/>
                  </a:ext>
                </a:extLst>
              </p:cNvPr>
              <p:cNvPicPr/>
              <p:nvPr/>
            </p:nvPicPr>
            <p:blipFill>
              <a:blip r:embed="rId4"/>
              <a:stretch>
                <a:fillRect/>
              </a:stretch>
            </p:blipFill>
            <p:spPr>
              <a:xfrm>
                <a:off x="1569733" y="910347"/>
                <a:ext cx="4312080" cy="319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2" name="Freihand 61">
                <a:extLst>
                  <a:ext uri="{FF2B5EF4-FFF2-40B4-BE49-F238E27FC236}">
                    <a16:creationId xmlns:a16="http://schemas.microsoft.com/office/drawing/2014/main" id="{AFD09537-F929-4A8E-EF58-622229540B51}"/>
                  </a:ext>
                </a:extLst>
              </p14:cNvPr>
              <p14:cNvContentPartPr/>
              <p14:nvPr/>
            </p14:nvContentPartPr>
            <p14:xfrm>
              <a:off x="6246853" y="668787"/>
              <a:ext cx="187560" cy="223560"/>
            </p14:xfrm>
          </p:contentPart>
        </mc:Choice>
        <mc:Fallback xmlns="">
          <p:pic>
            <p:nvPicPr>
              <p:cNvPr id="62" name="Freihand 61">
                <a:extLst>
                  <a:ext uri="{FF2B5EF4-FFF2-40B4-BE49-F238E27FC236}">
                    <a16:creationId xmlns:a16="http://schemas.microsoft.com/office/drawing/2014/main" id="{AFD09537-F929-4A8E-EF58-622229540B51}"/>
                  </a:ext>
                </a:extLst>
              </p:cNvPr>
              <p:cNvPicPr/>
              <p:nvPr/>
            </p:nvPicPr>
            <p:blipFill>
              <a:blip r:embed="rId6"/>
              <a:stretch>
                <a:fillRect/>
              </a:stretch>
            </p:blipFill>
            <p:spPr>
              <a:xfrm>
                <a:off x="6238213" y="660147"/>
                <a:ext cx="205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1" name="Freihand 100">
                <a:extLst>
                  <a:ext uri="{FF2B5EF4-FFF2-40B4-BE49-F238E27FC236}">
                    <a16:creationId xmlns:a16="http://schemas.microsoft.com/office/drawing/2014/main" id="{86AE937D-7C52-D25A-27B5-E7EF9AB22E95}"/>
                  </a:ext>
                </a:extLst>
              </p14:cNvPr>
              <p14:cNvContentPartPr/>
              <p14:nvPr/>
            </p14:nvContentPartPr>
            <p14:xfrm>
              <a:off x="6396613" y="698307"/>
              <a:ext cx="51480" cy="188640"/>
            </p14:xfrm>
          </p:contentPart>
        </mc:Choice>
        <mc:Fallback xmlns="">
          <p:pic>
            <p:nvPicPr>
              <p:cNvPr id="101" name="Freihand 100">
                <a:extLst>
                  <a:ext uri="{FF2B5EF4-FFF2-40B4-BE49-F238E27FC236}">
                    <a16:creationId xmlns:a16="http://schemas.microsoft.com/office/drawing/2014/main" id="{86AE937D-7C52-D25A-27B5-E7EF9AB22E95}"/>
                  </a:ext>
                </a:extLst>
              </p:cNvPr>
              <p:cNvPicPr/>
              <p:nvPr/>
            </p:nvPicPr>
            <p:blipFill>
              <a:blip r:embed="rId8"/>
              <a:stretch>
                <a:fillRect/>
              </a:stretch>
            </p:blipFill>
            <p:spPr>
              <a:xfrm>
                <a:off x="6387973" y="689307"/>
                <a:ext cx="69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7" name="Freihand 106">
                <a:extLst>
                  <a:ext uri="{FF2B5EF4-FFF2-40B4-BE49-F238E27FC236}">
                    <a16:creationId xmlns:a16="http://schemas.microsoft.com/office/drawing/2014/main" id="{908EA73C-73F8-AB0B-5BDC-394EBC01ACB3}"/>
                  </a:ext>
                </a:extLst>
              </p14:cNvPr>
              <p14:cNvContentPartPr/>
              <p14:nvPr/>
            </p14:nvContentPartPr>
            <p14:xfrm>
              <a:off x="6315613" y="758787"/>
              <a:ext cx="186480" cy="25200"/>
            </p14:xfrm>
          </p:contentPart>
        </mc:Choice>
        <mc:Fallback xmlns="">
          <p:pic>
            <p:nvPicPr>
              <p:cNvPr id="107" name="Freihand 106">
                <a:extLst>
                  <a:ext uri="{FF2B5EF4-FFF2-40B4-BE49-F238E27FC236}">
                    <a16:creationId xmlns:a16="http://schemas.microsoft.com/office/drawing/2014/main" id="{908EA73C-73F8-AB0B-5BDC-394EBC01ACB3}"/>
                  </a:ext>
                </a:extLst>
              </p:cNvPr>
              <p:cNvPicPr/>
              <p:nvPr/>
            </p:nvPicPr>
            <p:blipFill>
              <a:blip r:embed="rId10"/>
              <a:stretch>
                <a:fillRect/>
              </a:stretch>
            </p:blipFill>
            <p:spPr>
              <a:xfrm>
                <a:off x="6306973" y="749787"/>
                <a:ext cx="204120" cy="42840"/>
              </a:xfrm>
              <a:prstGeom prst="rect">
                <a:avLst/>
              </a:prstGeom>
            </p:spPr>
          </p:pic>
        </mc:Fallback>
      </mc:AlternateContent>
      <p:grpSp>
        <p:nvGrpSpPr>
          <p:cNvPr id="331" name="Gruppieren 330">
            <a:extLst>
              <a:ext uri="{FF2B5EF4-FFF2-40B4-BE49-F238E27FC236}">
                <a16:creationId xmlns:a16="http://schemas.microsoft.com/office/drawing/2014/main" id="{4A48B756-7F26-DDE5-2BFE-3EE0C25E65E9}"/>
              </a:ext>
            </a:extLst>
          </p:cNvPr>
          <p:cNvGrpSpPr/>
          <p:nvPr/>
        </p:nvGrpSpPr>
        <p:grpSpPr>
          <a:xfrm>
            <a:off x="870973" y="1009347"/>
            <a:ext cx="5358960" cy="3437640"/>
            <a:chOff x="870973" y="1009347"/>
            <a:chExt cx="5358960" cy="3437640"/>
          </a:xfrm>
        </p:grpSpPr>
        <mc:AlternateContent xmlns:mc="http://schemas.openxmlformats.org/markup-compatibility/2006" xmlns:p14="http://schemas.microsoft.com/office/powerpoint/2010/main">
          <mc:Choice Requires="p14">
            <p:contentPart p14:bwMode="auto" r:id="rId11">
              <p14:nvContentPartPr>
                <p14:cNvPr id="294" name="Freihand 293">
                  <a:extLst>
                    <a:ext uri="{FF2B5EF4-FFF2-40B4-BE49-F238E27FC236}">
                      <a16:creationId xmlns:a16="http://schemas.microsoft.com/office/drawing/2014/main" id="{24944D72-0D07-1108-12DA-E263455D3BC8}"/>
                    </a:ext>
                  </a:extLst>
                </p14:cNvPr>
                <p14:cNvContentPartPr/>
                <p14:nvPr/>
              </p14:nvContentPartPr>
              <p14:xfrm>
                <a:off x="1607173" y="1009347"/>
                <a:ext cx="4392000" cy="3437640"/>
              </p14:xfrm>
            </p:contentPart>
          </mc:Choice>
          <mc:Fallback xmlns="">
            <p:pic>
              <p:nvPicPr>
                <p:cNvPr id="294" name="Freihand 293">
                  <a:extLst>
                    <a:ext uri="{FF2B5EF4-FFF2-40B4-BE49-F238E27FC236}">
                      <a16:creationId xmlns:a16="http://schemas.microsoft.com/office/drawing/2014/main" id="{24944D72-0D07-1108-12DA-E263455D3BC8}"/>
                    </a:ext>
                  </a:extLst>
                </p:cNvPr>
                <p:cNvPicPr/>
                <p:nvPr/>
              </p:nvPicPr>
              <p:blipFill>
                <a:blip r:embed="rId12"/>
                <a:stretch>
                  <a:fillRect/>
                </a:stretch>
              </p:blipFill>
              <p:spPr>
                <a:xfrm>
                  <a:off x="1598173" y="1000707"/>
                  <a:ext cx="4409640" cy="345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6" name="Freihand 295">
                  <a:extLst>
                    <a:ext uri="{FF2B5EF4-FFF2-40B4-BE49-F238E27FC236}">
                      <a16:creationId xmlns:a16="http://schemas.microsoft.com/office/drawing/2014/main" id="{E9D8AA60-837D-C8A8-C289-E051F99D118B}"/>
                    </a:ext>
                  </a:extLst>
                </p14:cNvPr>
                <p14:cNvContentPartPr/>
                <p14:nvPr/>
              </p14:nvContentPartPr>
              <p14:xfrm>
                <a:off x="6062533" y="4100667"/>
                <a:ext cx="22320" cy="132480"/>
              </p14:xfrm>
            </p:contentPart>
          </mc:Choice>
          <mc:Fallback xmlns="">
            <p:pic>
              <p:nvPicPr>
                <p:cNvPr id="296" name="Freihand 295">
                  <a:extLst>
                    <a:ext uri="{FF2B5EF4-FFF2-40B4-BE49-F238E27FC236}">
                      <a16:creationId xmlns:a16="http://schemas.microsoft.com/office/drawing/2014/main" id="{E9D8AA60-837D-C8A8-C289-E051F99D118B}"/>
                    </a:ext>
                  </a:extLst>
                </p:cNvPr>
                <p:cNvPicPr/>
                <p:nvPr/>
              </p:nvPicPr>
              <p:blipFill>
                <a:blip r:embed="rId14"/>
                <a:stretch>
                  <a:fillRect/>
                </a:stretch>
              </p:blipFill>
              <p:spPr>
                <a:xfrm>
                  <a:off x="6053533" y="4091667"/>
                  <a:ext cx="39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2" name="Freihand 301">
                  <a:extLst>
                    <a:ext uri="{FF2B5EF4-FFF2-40B4-BE49-F238E27FC236}">
                      <a16:creationId xmlns:a16="http://schemas.microsoft.com/office/drawing/2014/main" id="{0EA238AD-347C-140B-A134-FEB061158F60}"/>
                    </a:ext>
                  </a:extLst>
                </p14:cNvPr>
                <p14:cNvContentPartPr/>
                <p14:nvPr/>
              </p14:nvContentPartPr>
              <p14:xfrm>
                <a:off x="6057493" y="4049907"/>
                <a:ext cx="172440" cy="173520"/>
              </p14:xfrm>
            </p:contentPart>
          </mc:Choice>
          <mc:Fallback xmlns="">
            <p:pic>
              <p:nvPicPr>
                <p:cNvPr id="302" name="Freihand 301">
                  <a:extLst>
                    <a:ext uri="{FF2B5EF4-FFF2-40B4-BE49-F238E27FC236}">
                      <a16:creationId xmlns:a16="http://schemas.microsoft.com/office/drawing/2014/main" id="{0EA238AD-347C-140B-A134-FEB061158F60}"/>
                    </a:ext>
                  </a:extLst>
                </p:cNvPr>
                <p:cNvPicPr/>
                <p:nvPr/>
              </p:nvPicPr>
              <p:blipFill>
                <a:blip r:embed="rId16"/>
                <a:stretch>
                  <a:fillRect/>
                </a:stretch>
              </p:blipFill>
              <p:spPr>
                <a:xfrm>
                  <a:off x="6048853" y="4041267"/>
                  <a:ext cx="190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8" name="Freihand 317">
                  <a:extLst>
                    <a:ext uri="{FF2B5EF4-FFF2-40B4-BE49-F238E27FC236}">
                      <a16:creationId xmlns:a16="http://schemas.microsoft.com/office/drawing/2014/main" id="{70955FF4-A215-46E2-D8EB-09127703DB9D}"/>
                    </a:ext>
                  </a:extLst>
                </p14:cNvPr>
                <p14:cNvContentPartPr/>
                <p14:nvPr/>
              </p14:nvContentPartPr>
              <p14:xfrm>
                <a:off x="1427533" y="3491547"/>
                <a:ext cx="274320" cy="47880"/>
              </p14:xfrm>
            </p:contentPart>
          </mc:Choice>
          <mc:Fallback xmlns="">
            <p:pic>
              <p:nvPicPr>
                <p:cNvPr id="318" name="Freihand 317">
                  <a:extLst>
                    <a:ext uri="{FF2B5EF4-FFF2-40B4-BE49-F238E27FC236}">
                      <a16:creationId xmlns:a16="http://schemas.microsoft.com/office/drawing/2014/main" id="{70955FF4-A215-46E2-D8EB-09127703DB9D}"/>
                    </a:ext>
                  </a:extLst>
                </p:cNvPr>
                <p:cNvPicPr/>
                <p:nvPr/>
              </p:nvPicPr>
              <p:blipFill>
                <a:blip r:embed="rId18"/>
                <a:stretch>
                  <a:fillRect/>
                </a:stretch>
              </p:blipFill>
              <p:spPr>
                <a:xfrm>
                  <a:off x="1418533" y="3482907"/>
                  <a:ext cx="291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9" name="Freihand 328">
                  <a:extLst>
                    <a:ext uri="{FF2B5EF4-FFF2-40B4-BE49-F238E27FC236}">
                      <a16:creationId xmlns:a16="http://schemas.microsoft.com/office/drawing/2014/main" id="{9D307F17-50C4-9E6A-0F88-0A44A8E30923}"/>
                    </a:ext>
                  </a:extLst>
                </p14:cNvPr>
                <p14:cNvContentPartPr/>
                <p14:nvPr/>
              </p14:nvContentPartPr>
              <p14:xfrm>
                <a:off x="870973" y="3492627"/>
                <a:ext cx="109080" cy="200160"/>
              </p14:xfrm>
            </p:contentPart>
          </mc:Choice>
          <mc:Fallback xmlns="">
            <p:pic>
              <p:nvPicPr>
                <p:cNvPr id="329" name="Freihand 328">
                  <a:extLst>
                    <a:ext uri="{FF2B5EF4-FFF2-40B4-BE49-F238E27FC236}">
                      <a16:creationId xmlns:a16="http://schemas.microsoft.com/office/drawing/2014/main" id="{9D307F17-50C4-9E6A-0F88-0A44A8E30923}"/>
                    </a:ext>
                  </a:extLst>
                </p:cNvPr>
                <p:cNvPicPr/>
                <p:nvPr/>
              </p:nvPicPr>
              <p:blipFill>
                <a:blip r:embed="rId20"/>
                <a:stretch>
                  <a:fillRect/>
                </a:stretch>
              </p:blipFill>
              <p:spPr>
                <a:xfrm>
                  <a:off x="862333" y="3483987"/>
                  <a:ext cx="126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0" name="Freihand 329">
                  <a:extLst>
                    <a:ext uri="{FF2B5EF4-FFF2-40B4-BE49-F238E27FC236}">
                      <a16:creationId xmlns:a16="http://schemas.microsoft.com/office/drawing/2014/main" id="{7ADD7CE4-7BDE-47BA-CCD9-CB3FC8BBDDF7}"/>
                    </a:ext>
                  </a:extLst>
                </p14:cNvPr>
                <p14:cNvContentPartPr/>
                <p14:nvPr/>
              </p14:nvContentPartPr>
              <p14:xfrm>
                <a:off x="1083733" y="3505227"/>
                <a:ext cx="176760" cy="104400"/>
              </p14:xfrm>
            </p:contentPart>
          </mc:Choice>
          <mc:Fallback xmlns="">
            <p:pic>
              <p:nvPicPr>
                <p:cNvPr id="330" name="Freihand 329">
                  <a:extLst>
                    <a:ext uri="{FF2B5EF4-FFF2-40B4-BE49-F238E27FC236}">
                      <a16:creationId xmlns:a16="http://schemas.microsoft.com/office/drawing/2014/main" id="{7ADD7CE4-7BDE-47BA-CCD9-CB3FC8BBDDF7}"/>
                    </a:ext>
                  </a:extLst>
                </p:cNvPr>
                <p:cNvPicPr/>
                <p:nvPr/>
              </p:nvPicPr>
              <p:blipFill>
                <a:blip r:embed="rId22"/>
                <a:stretch>
                  <a:fillRect/>
                </a:stretch>
              </p:blipFill>
              <p:spPr>
                <a:xfrm>
                  <a:off x="1074733" y="3496227"/>
                  <a:ext cx="194400" cy="122040"/>
                </a:xfrm>
                <a:prstGeom prst="rect">
                  <a:avLst/>
                </a:prstGeom>
              </p:spPr>
            </p:pic>
          </mc:Fallback>
        </mc:AlternateContent>
      </p:grpSp>
      <p:grpSp>
        <p:nvGrpSpPr>
          <p:cNvPr id="338" name="Gruppieren 337">
            <a:extLst>
              <a:ext uri="{FF2B5EF4-FFF2-40B4-BE49-F238E27FC236}">
                <a16:creationId xmlns:a16="http://schemas.microsoft.com/office/drawing/2014/main" id="{64A32D69-BEFC-665A-9E73-B3AB6B57616B}"/>
              </a:ext>
            </a:extLst>
          </p:cNvPr>
          <p:cNvGrpSpPr/>
          <p:nvPr/>
        </p:nvGrpSpPr>
        <p:grpSpPr>
          <a:xfrm>
            <a:off x="879253" y="2375187"/>
            <a:ext cx="2959560" cy="425160"/>
            <a:chOff x="879253" y="2375187"/>
            <a:chExt cx="2959560" cy="425160"/>
          </a:xfrm>
        </p:grpSpPr>
        <mc:AlternateContent xmlns:mc="http://schemas.openxmlformats.org/markup-compatibility/2006" xmlns:p14="http://schemas.microsoft.com/office/powerpoint/2010/main">
          <mc:Choice Requires="p14">
            <p:contentPart p14:bwMode="auto" r:id="rId23">
              <p14:nvContentPartPr>
                <p14:cNvPr id="332" name="Freihand 331">
                  <a:extLst>
                    <a:ext uri="{FF2B5EF4-FFF2-40B4-BE49-F238E27FC236}">
                      <a16:creationId xmlns:a16="http://schemas.microsoft.com/office/drawing/2014/main" id="{E94769FF-C929-D68D-3B5C-462884C02B91}"/>
                    </a:ext>
                  </a:extLst>
                </p14:cNvPr>
                <p14:cNvContentPartPr/>
                <p14:nvPr/>
              </p14:nvContentPartPr>
              <p14:xfrm>
                <a:off x="1654693" y="2573187"/>
                <a:ext cx="121320" cy="23400"/>
              </p14:xfrm>
            </p:contentPart>
          </mc:Choice>
          <mc:Fallback xmlns="">
            <p:pic>
              <p:nvPicPr>
                <p:cNvPr id="332" name="Freihand 331">
                  <a:extLst>
                    <a:ext uri="{FF2B5EF4-FFF2-40B4-BE49-F238E27FC236}">
                      <a16:creationId xmlns:a16="http://schemas.microsoft.com/office/drawing/2014/main" id="{E94769FF-C929-D68D-3B5C-462884C02B91}"/>
                    </a:ext>
                  </a:extLst>
                </p:cNvPr>
                <p:cNvPicPr/>
                <p:nvPr/>
              </p:nvPicPr>
              <p:blipFill>
                <a:blip r:embed="rId24"/>
                <a:stretch>
                  <a:fillRect/>
                </a:stretch>
              </p:blipFill>
              <p:spPr>
                <a:xfrm>
                  <a:off x="1646053" y="2564547"/>
                  <a:ext cx="138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3" name="Freihand 332">
                  <a:extLst>
                    <a:ext uri="{FF2B5EF4-FFF2-40B4-BE49-F238E27FC236}">
                      <a16:creationId xmlns:a16="http://schemas.microsoft.com/office/drawing/2014/main" id="{8E7B6590-9CF6-1AEF-C034-B0BAD9C9A15A}"/>
                    </a:ext>
                  </a:extLst>
                </p14:cNvPr>
                <p14:cNvContentPartPr/>
                <p14:nvPr/>
              </p14:nvContentPartPr>
              <p14:xfrm>
                <a:off x="2087053" y="2567427"/>
                <a:ext cx="681840" cy="14400"/>
              </p14:xfrm>
            </p:contentPart>
          </mc:Choice>
          <mc:Fallback xmlns="">
            <p:pic>
              <p:nvPicPr>
                <p:cNvPr id="333" name="Freihand 332">
                  <a:extLst>
                    <a:ext uri="{FF2B5EF4-FFF2-40B4-BE49-F238E27FC236}">
                      <a16:creationId xmlns:a16="http://schemas.microsoft.com/office/drawing/2014/main" id="{8E7B6590-9CF6-1AEF-C034-B0BAD9C9A15A}"/>
                    </a:ext>
                  </a:extLst>
                </p:cNvPr>
                <p:cNvPicPr/>
                <p:nvPr/>
              </p:nvPicPr>
              <p:blipFill>
                <a:blip r:embed="rId26"/>
                <a:stretch>
                  <a:fillRect/>
                </a:stretch>
              </p:blipFill>
              <p:spPr>
                <a:xfrm>
                  <a:off x="2078413" y="2558787"/>
                  <a:ext cx="699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4" name="Freihand 333">
                  <a:extLst>
                    <a:ext uri="{FF2B5EF4-FFF2-40B4-BE49-F238E27FC236}">
                      <a16:creationId xmlns:a16="http://schemas.microsoft.com/office/drawing/2014/main" id="{87EF3324-F664-273E-E62E-453EC8C2071F}"/>
                    </a:ext>
                  </a:extLst>
                </p14:cNvPr>
                <p14:cNvContentPartPr/>
                <p14:nvPr/>
              </p14:nvContentPartPr>
              <p14:xfrm>
                <a:off x="3022693" y="2556987"/>
                <a:ext cx="816120" cy="27000"/>
              </p14:xfrm>
            </p:contentPart>
          </mc:Choice>
          <mc:Fallback xmlns="">
            <p:pic>
              <p:nvPicPr>
                <p:cNvPr id="334" name="Freihand 333">
                  <a:extLst>
                    <a:ext uri="{FF2B5EF4-FFF2-40B4-BE49-F238E27FC236}">
                      <a16:creationId xmlns:a16="http://schemas.microsoft.com/office/drawing/2014/main" id="{87EF3324-F664-273E-E62E-453EC8C2071F}"/>
                    </a:ext>
                  </a:extLst>
                </p:cNvPr>
                <p:cNvPicPr/>
                <p:nvPr/>
              </p:nvPicPr>
              <p:blipFill>
                <a:blip r:embed="rId28"/>
                <a:stretch>
                  <a:fillRect/>
                </a:stretch>
              </p:blipFill>
              <p:spPr>
                <a:xfrm>
                  <a:off x="3013693" y="2548347"/>
                  <a:ext cx="833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5" name="Freihand 334">
                  <a:extLst>
                    <a:ext uri="{FF2B5EF4-FFF2-40B4-BE49-F238E27FC236}">
                      <a16:creationId xmlns:a16="http://schemas.microsoft.com/office/drawing/2014/main" id="{0BF4A0EF-7123-AB95-7BE4-C023FA98E826}"/>
                    </a:ext>
                  </a:extLst>
                </p14:cNvPr>
                <p14:cNvContentPartPr/>
                <p14:nvPr/>
              </p14:nvContentPartPr>
              <p14:xfrm>
                <a:off x="879253" y="2540067"/>
                <a:ext cx="184680" cy="260280"/>
              </p14:xfrm>
            </p:contentPart>
          </mc:Choice>
          <mc:Fallback xmlns="">
            <p:pic>
              <p:nvPicPr>
                <p:cNvPr id="335" name="Freihand 334">
                  <a:extLst>
                    <a:ext uri="{FF2B5EF4-FFF2-40B4-BE49-F238E27FC236}">
                      <a16:creationId xmlns:a16="http://schemas.microsoft.com/office/drawing/2014/main" id="{0BF4A0EF-7123-AB95-7BE4-C023FA98E826}"/>
                    </a:ext>
                  </a:extLst>
                </p:cNvPr>
                <p:cNvPicPr/>
                <p:nvPr/>
              </p:nvPicPr>
              <p:blipFill>
                <a:blip r:embed="rId30"/>
                <a:stretch>
                  <a:fillRect/>
                </a:stretch>
              </p:blipFill>
              <p:spPr>
                <a:xfrm>
                  <a:off x="870253" y="2531427"/>
                  <a:ext cx="202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6" name="Freihand 335">
                  <a:extLst>
                    <a:ext uri="{FF2B5EF4-FFF2-40B4-BE49-F238E27FC236}">
                      <a16:creationId xmlns:a16="http://schemas.microsoft.com/office/drawing/2014/main" id="{95EACACA-0D4E-D7BF-FFA8-379A3C434781}"/>
                    </a:ext>
                  </a:extLst>
                </p14:cNvPr>
                <p14:cNvContentPartPr/>
                <p14:nvPr/>
              </p14:nvContentPartPr>
              <p14:xfrm>
                <a:off x="1121533" y="2375187"/>
                <a:ext cx="171720" cy="161640"/>
              </p14:xfrm>
            </p:contentPart>
          </mc:Choice>
          <mc:Fallback xmlns="">
            <p:pic>
              <p:nvPicPr>
                <p:cNvPr id="336" name="Freihand 335">
                  <a:extLst>
                    <a:ext uri="{FF2B5EF4-FFF2-40B4-BE49-F238E27FC236}">
                      <a16:creationId xmlns:a16="http://schemas.microsoft.com/office/drawing/2014/main" id="{95EACACA-0D4E-D7BF-FFA8-379A3C434781}"/>
                    </a:ext>
                  </a:extLst>
                </p:cNvPr>
                <p:cNvPicPr/>
                <p:nvPr/>
              </p:nvPicPr>
              <p:blipFill>
                <a:blip r:embed="rId32"/>
                <a:stretch>
                  <a:fillRect/>
                </a:stretch>
              </p:blipFill>
              <p:spPr>
                <a:xfrm>
                  <a:off x="1112533" y="2366547"/>
                  <a:ext cx="189360" cy="179280"/>
                </a:xfrm>
                <a:prstGeom prst="rect">
                  <a:avLst/>
                </a:prstGeom>
              </p:spPr>
            </p:pic>
          </mc:Fallback>
        </mc:AlternateContent>
      </p:grpSp>
      <p:grpSp>
        <p:nvGrpSpPr>
          <p:cNvPr id="345" name="Gruppieren 344">
            <a:extLst>
              <a:ext uri="{FF2B5EF4-FFF2-40B4-BE49-F238E27FC236}">
                <a16:creationId xmlns:a16="http://schemas.microsoft.com/office/drawing/2014/main" id="{0FDC25C1-263A-3A38-8CE2-386806793073}"/>
              </a:ext>
            </a:extLst>
          </p:cNvPr>
          <p:cNvGrpSpPr/>
          <p:nvPr/>
        </p:nvGrpSpPr>
        <p:grpSpPr>
          <a:xfrm>
            <a:off x="1552093" y="3409467"/>
            <a:ext cx="6027480" cy="757800"/>
            <a:chOff x="1552093" y="3409467"/>
            <a:chExt cx="6027480" cy="757800"/>
          </a:xfrm>
        </p:grpSpPr>
        <mc:AlternateContent xmlns:mc="http://schemas.openxmlformats.org/markup-compatibility/2006" xmlns:p14="http://schemas.microsoft.com/office/powerpoint/2010/main">
          <mc:Choice Requires="p14">
            <p:contentPart p14:bwMode="auto" r:id="rId33">
              <p14:nvContentPartPr>
                <p14:cNvPr id="339" name="Freihand 338">
                  <a:extLst>
                    <a:ext uri="{FF2B5EF4-FFF2-40B4-BE49-F238E27FC236}">
                      <a16:creationId xmlns:a16="http://schemas.microsoft.com/office/drawing/2014/main" id="{84D1F38D-E28A-B471-ABA0-778F0CA07068}"/>
                    </a:ext>
                  </a:extLst>
                </p14:cNvPr>
                <p14:cNvContentPartPr/>
                <p14:nvPr/>
              </p14:nvContentPartPr>
              <p14:xfrm>
                <a:off x="1552093" y="3552747"/>
                <a:ext cx="702000" cy="614520"/>
              </p14:xfrm>
            </p:contentPart>
          </mc:Choice>
          <mc:Fallback xmlns="">
            <p:pic>
              <p:nvPicPr>
                <p:cNvPr id="339" name="Freihand 338">
                  <a:extLst>
                    <a:ext uri="{FF2B5EF4-FFF2-40B4-BE49-F238E27FC236}">
                      <a16:creationId xmlns:a16="http://schemas.microsoft.com/office/drawing/2014/main" id="{84D1F38D-E28A-B471-ABA0-778F0CA07068}"/>
                    </a:ext>
                  </a:extLst>
                </p:cNvPr>
                <p:cNvPicPr/>
                <p:nvPr/>
              </p:nvPicPr>
              <p:blipFill>
                <a:blip r:embed="rId34"/>
                <a:stretch>
                  <a:fillRect/>
                </a:stretch>
              </p:blipFill>
              <p:spPr>
                <a:xfrm>
                  <a:off x="1543453" y="3544107"/>
                  <a:ext cx="71964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0" name="Freihand 339">
                  <a:extLst>
                    <a:ext uri="{FF2B5EF4-FFF2-40B4-BE49-F238E27FC236}">
                      <a16:creationId xmlns:a16="http://schemas.microsoft.com/office/drawing/2014/main" id="{FF0E4298-A0E6-C807-748A-937636012B83}"/>
                    </a:ext>
                  </a:extLst>
                </p14:cNvPr>
                <p14:cNvContentPartPr/>
                <p14:nvPr/>
              </p14:nvContentPartPr>
              <p14:xfrm>
                <a:off x="2253373" y="3507027"/>
                <a:ext cx="4601520" cy="58680"/>
              </p14:xfrm>
            </p:contentPart>
          </mc:Choice>
          <mc:Fallback xmlns="">
            <p:pic>
              <p:nvPicPr>
                <p:cNvPr id="340" name="Freihand 339">
                  <a:extLst>
                    <a:ext uri="{FF2B5EF4-FFF2-40B4-BE49-F238E27FC236}">
                      <a16:creationId xmlns:a16="http://schemas.microsoft.com/office/drawing/2014/main" id="{FF0E4298-A0E6-C807-748A-937636012B83}"/>
                    </a:ext>
                  </a:extLst>
                </p:cNvPr>
                <p:cNvPicPr/>
                <p:nvPr/>
              </p:nvPicPr>
              <p:blipFill>
                <a:blip r:embed="rId36"/>
                <a:stretch>
                  <a:fillRect/>
                </a:stretch>
              </p:blipFill>
              <p:spPr>
                <a:xfrm>
                  <a:off x="2244373" y="3498387"/>
                  <a:ext cx="4619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1" name="Freihand 340">
                  <a:extLst>
                    <a:ext uri="{FF2B5EF4-FFF2-40B4-BE49-F238E27FC236}">
                      <a16:creationId xmlns:a16="http://schemas.microsoft.com/office/drawing/2014/main" id="{7C22B5D7-B060-E40F-5714-209FB4528728}"/>
                    </a:ext>
                  </a:extLst>
                </p14:cNvPr>
                <p14:cNvContentPartPr/>
                <p14:nvPr/>
              </p14:nvContentPartPr>
              <p14:xfrm>
                <a:off x="7131373" y="3410187"/>
                <a:ext cx="124200" cy="154440"/>
              </p14:xfrm>
            </p:contentPart>
          </mc:Choice>
          <mc:Fallback xmlns="">
            <p:pic>
              <p:nvPicPr>
                <p:cNvPr id="341" name="Freihand 340">
                  <a:extLst>
                    <a:ext uri="{FF2B5EF4-FFF2-40B4-BE49-F238E27FC236}">
                      <a16:creationId xmlns:a16="http://schemas.microsoft.com/office/drawing/2014/main" id="{7C22B5D7-B060-E40F-5714-209FB4528728}"/>
                    </a:ext>
                  </a:extLst>
                </p:cNvPr>
                <p:cNvPicPr/>
                <p:nvPr/>
              </p:nvPicPr>
              <p:blipFill>
                <a:blip r:embed="rId38"/>
                <a:stretch>
                  <a:fillRect/>
                </a:stretch>
              </p:blipFill>
              <p:spPr>
                <a:xfrm>
                  <a:off x="7122373" y="3401547"/>
                  <a:ext cx="141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2" name="Freihand 341">
                  <a:extLst>
                    <a:ext uri="{FF2B5EF4-FFF2-40B4-BE49-F238E27FC236}">
                      <a16:creationId xmlns:a16="http://schemas.microsoft.com/office/drawing/2014/main" id="{34430759-58A8-9C9A-A9BC-9865941C1F24}"/>
                    </a:ext>
                  </a:extLst>
                </p14:cNvPr>
                <p14:cNvContentPartPr/>
                <p14:nvPr/>
              </p14:nvContentPartPr>
              <p14:xfrm>
                <a:off x="7160173" y="3409467"/>
                <a:ext cx="125280" cy="203760"/>
              </p14:xfrm>
            </p:contentPart>
          </mc:Choice>
          <mc:Fallback xmlns="">
            <p:pic>
              <p:nvPicPr>
                <p:cNvPr id="342" name="Freihand 341">
                  <a:extLst>
                    <a:ext uri="{FF2B5EF4-FFF2-40B4-BE49-F238E27FC236}">
                      <a16:creationId xmlns:a16="http://schemas.microsoft.com/office/drawing/2014/main" id="{34430759-58A8-9C9A-A9BC-9865941C1F24}"/>
                    </a:ext>
                  </a:extLst>
                </p:cNvPr>
                <p:cNvPicPr/>
                <p:nvPr/>
              </p:nvPicPr>
              <p:blipFill>
                <a:blip r:embed="rId40"/>
                <a:stretch>
                  <a:fillRect/>
                </a:stretch>
              </p:blipFill>
              <p:spPr>
                <a:xfrm>
                  <a:off x="7151533" y="3400467"/>
                  <a:ext cx="142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3" name="Freihand 342">
                  <a:extLst>
                    <a:ext uri="{FF2B5EF4-FFF2-40B4-BE49-F238E27FC236}">
                      <a16:creationId xmlns:a16="http://schemas.microsoft.com/office/drawing/2014/main" id="{7C153AF3-23A9-E024-F56E-020B3D59D383}"/>
                    </a:ext>
                  </a:extLst>
                </p14:cNvPr>
                <p14:cNvContentPartPr/>
                <p14:nvPr/>
              </p14:nvContentPartPr>
              <p14:xfrm>
                <a:off x="7350613" y="3512067"/>
                <a:ext cx="228960" cy="101880"/>
              </p14:xfrm>
            </p:contentPart>
          </mc:Choice>
          <mc:Fallback xmlns="">
            <p:pic>
              <p:nvPicPr>
                <p:cNvPr id="343" name="Freihand 342">
                  <a:extLst>
                    <a:ext uri="{FF2B5EF4-FFF2-40B4-BE49-F238E27FC236}">
                      <a16:creationId xmlns:a16="http://schemas.microsoft.com/office/drawing/2014/main" id="{7C153AF3-23A9-E024-F56E-020B3D59D383}"/>
                    </a:ext>
                  </a:extLst>
                </p:cNvPr>
                <p:cNvPicPr/>
                <p:nvPr/>
              </p:nvPicPr>
              <p:blipFill>
                <a:blip r:embed="rId42"/>
                <a:stretch>
                  <a:fillRect/>
                </a:stretch>
              </p:blipFill>
              <p:spPr>
                <a:xfrm>
                  <a:off x="7341613" y="3503067"/>
                  <a:ext cx="24660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46" name="Freihand 345">
                <a:extLst>
                  <a:ext uri="{FF2B5EF4-FFF2-40B4-BE49-F238E27FC236}">
                    <a16:creationId xmlns:a16="http://schemas.microsoft.com/office/drawing/2014/main" id="{A49CDB5F-340D-2335-6928-F6B3FD19F42F}"/>
                  </a:ext>
                </a:extLst>
              </p14:cNvPr>
              <p14:cNvContentPartPr/>
              <p14:nvPr/>
            </p14:nvContentPartPr>
            <p14:xfrm>
              <a:off x="8580373" y="1277907"/>
              <a:ext cx="15120" cy="30240"/>
            </p14:xfrm>
          </p:contentPart>
        </mc:Choice>
        <mc:Fallback xmlns="">
          <p:pic>
            <p:nvPicPr>
              <p:cNvPr id="346" name="Freihand 345">
                <a:extLst>
                  <a:ext uri="{FF2B5EF4-FFF2-40B4-BE49-F238E27FC236}">
                    <a16:creationId xmlns:a16="http://schemas.microsoft.com/office/drawing/2014/main" id="{A49CDB5F-340D-2335-6928-F6B3FD19F42F}"/>
                  </a:ext>
                </a:extLst>
              </p:cNvPr>
              <p:cNvPicPr/>
              <p:nvPr/>
            </p:nvPicPr>
            <p:blipFill>
              <a:blip r:embed="rId44"/>
              <a:stretch>
                <a:fillRect/>
              </a:stretch>
            </p:blipFill>
            <p:spPr>
              <a:xfrm>
                <a:off x="8571373" y="1269267"/>
                <a:ext cx="32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3" name="Freihand 362">
                <a:extLst>
                  <a:ext uri="{FF2B5EF4-FFF2-40B4-BE49-F238E27FC236}">
                    <a16:creationId xmlns:a16="http://schemas.microsoft.com/office/drawing/2014/main" id="{FED213C5-D443-410F-8C44-754A6CCEC794}"/>
                  </a:ext>
                </a:extLst>
              </p14:cNvPr>
              <p14:cNvContentPartPr/>
              <p14:nvPr/>
            </p14:nvContentPartPr>
            <p14:xfrm>
              <a:off x="8352133" y="1220307"/>
              <a:ext cx="24120" cy="46080"/>
            </p14:xfrm>
          </p:contentPart>
        </mc:Choice>
        <mc:Fallback xmlns="">
          <p:pic>
            <p:nvPicPr>
              <p:cNvPr id="363" name="Freihand 362">
                <a:extLst>
                  <a:ext uri="{FF2B5EF4-FFF2-40B4-BE49-F238E27FC236}">
                    <a16:creationId xmlns:a16="http://schemas.microsoft.com/office/drawing/2014/main" id="{FED213C5-D443-410F-8C44-754A6CCEC794}"/>
                  </a:ext>
                </a:extLst>
              </p:cNvPr>
              <p:cNvPicPr/>
              <p:nvPr/>
            </p:nvPicPr>
            <p:blipFill>
              <a:blip r:embed="rId46"/>
              <a:stretch>
                <a:fillRect/>
              </a:stretch>
            </p:blipFill>
            <p:spPr>
              <a:xfrm>
                <a:off x="8343493" y="1211307"/>
                <a:ext cx="41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6" name="Freihand 365">
                <a:extLst>
                  <a:ext uri="{FF2B5EF4-FFF2-40B4-BE49-F238E27FC236}">
                    <a16:creationId xmlns:a16="http://schemas.microsoft.com/office/drawing/2014/main" id="{182A7849-633A-C790-4462-9E4C632ECE66}"/>
                  </a:ext>
                </a:extLst>
              </p14:cNvPr>
              <p14:cNvContentPartPr/>
              <p14:nvPr/>
            </p14:nvContentPartPr>
            <p14:xfrm>
              <a:off x="6731413" y="1144347"/>
              <a:ext cx="1800" cy="16560"/>
            </p14:xfrm>
          </p:contentPart>
        </mc:Choice>
        <mc:Fallback xmlns="">
          <p:pic>
            <p:nvPicPr>
              <p:cNvPr id="366" name="Freihand 365">
                <a:extLst>
                  <a:ext uri="{FF2B5EF4-FFF2-40B4-BE49-F238E27FC236}">
                    <a16:creationId xmlns:a16="http://schemas.microsoft.com/office/drawing/2014/main" id="{182A7849-633A-C790-4462-9E4C632ECE66}"/>
                  </a:ext>
                </a:extLst>
              </p:cNvPr>
              <p:cNvPicPr/>
              <p:nvPr/>
            </p:nvPicPr>
            <p:blipFill>
              <a:blip r:embed="rId48"/>
              <a:stretch>
                <a:fillRect/>
              </a:stretch>
            </p:blipFill>
            <p:spPr>
              <a:xfrm>
                <a:off x="6722773" y="1135707"/>
                <a:ext cx="19440" cy="34200"/>
              </a:xfrm>
              <a:prstGeom prst="rect">
                <a:avLst/>
              </a:prstGeom>
            </p:spPr>
          </p:pic>
        </mc:Fallback>
      </mc:AlternateContent>
      <p:grpSp>
        <p:nvGrpSpPr>
          <p:cNvPr id="419" name="Gruppieren 418">
            <a:extLst>
              <a:ext uri="{FF2B5EF4-FFF2-40B4-BE49-F238E27FC236}">
                <a16:creationId xmlns:a16="http://schemas.microsoft.com/office/drawing/2014/main" id="{936D3FBE-1F69-4B71-D249-13D94C3CE4B5}"/>
              </a:ext>
            </a:extLst>
          </p:cNvPr>
          <p:cNvGrpSpPr/>
          <p:nvPr/>
        </p:nvGrpSpPr>
        <p:grpSpPr>
          <a:xfrm>
            <a:off x="910213" y="2783067"/>
            <a:ext cx="734760" cy="372600"/>
            <a:chOff x="910213" y="2783067"/>
            <a:chExt cx="734760" cy="372600"/>
          </a:xfrm>
        </p:grpSpPr>
        <mc:AlternateContent xmlns:mc="http://schemas.openxmlformats.org/markup-compatibility/2006" xmlns:p14="http://schemas.microsoft.com/office/powerpoint/2010/main">
          <mc:Choice Requires="p14">
            <p:contentPart p14:bwMode="auto" r:id="rId49">
              <p14:nvContentPartPr>
                <p14:cNvPr id="382" name="Freihand 381">
                  <a:extLst>
                    <a:ext uri="{FF2B5EF4-FFF2-40B4-BE49-F238E27FC236}">
                      <a16:creationId xmlns:a16="http://schemas.microsoft.com/office/drawing/2014/main" id="{C1313EBA-BB82-7994-1753-BBA38E41E69F}"/>
                    </a:ext>
                  </a:extLst>
                </p14:cNvPr>
                <p14:cNvContentPartPr/>
                <p14:nvPr/>
              </p14:nvContentPartPr>
              <p14:xfrm>
                <a:off x="1460293" y="2985747"/>
                <a:ext cx="184680" cy="46080"/>
              </p14:xfrm>
            </p:contentPart>
          </mc:Choice>
          <mc:Fallback xmlns="">
            <p:pic>
              <p:nvPicPr>
                <p:cNvPr id="382" name="Freihand 381">
                  <a:extLst>
                    <a:ext uri="{FF2B5EF4-FFF2-40B4-BE49-F238E27FC236}">
                      <a16:creationId xmlns:a16="http://schemas.microsoft.com/office/drawing/2014/main" id="{C1313EBA-BB82-7994-1753-BBA38E41E69F}"/>
                    </a:ext>
                  </a:extLst>
                </p:cNvPr>
                <p:cNvPicPr/>
                <p:nvPr/>
              </p:nvPicPr>
              <p:blipFill>
                <a:blip r:embed="rId50"/>
                <a:stretch>
                  <a:fillRect/>
                </a:stretch>
              </p:blipFill>
              <p:spPr>
                <a:xfrm>
                  <a:off x="1451293" y="2977107"/>
                  <a:ext cx="202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3" name="Freihand 382">
                  <a:extLst>
                    <a:ext uri="{FF2B5EF4-FFF2-40B4-BE49-F238E27FC236}">
                      <a16:creationId xmlns:a16="http://schemas.microsoft.com/office/drawing/2014/main" id="{D5E900B5-4142-B30A-6E0B-B4179670F4BB}"/>
                    </a:ext>
                  </a:extLst>
                </p14:cNvPr>
                <p14:cNvContentPartPr/>
                <p14:nvPr/>
              </p14:nvContentPartPr>
              <p14:xfrm>
                <a:off x="910213" y="2963787"/>
                <a:ext cx="92520" cy="191880"/>
              </p14:xfrm>
            </p:contentPart>
          </mc:Choice>
          <mc:Fallback xmlns="">
            <p:pic>
              <p:nvPicPr>
                <p:cNvPr id="383" name="Freihand 382">
                  <a:extLst>
                    <a:ext uri="{FF2B5EF4-FFF2-40B4-BE49-F238E27FC236}">
                      <a16:creationId xmlns:a16="http://schemas.microsoft.com/office/drawing/2014/main" id="{D5E900B5-4142-B30A-6E0B-B4179670F4BB}"/>
                    </a:ext>
                  </a:extLst>
                </p:cNvPr>
                <p:cNvPicPr/>
                <p:nvPr/>
              </p:nvPicPr>
              <p:blipFill>
                <a:blip r:embed="rId52"/>
                <a:stretch>
                  <a:fillRect/>
                </a:stretch>
              </p:blipFill>
              <p:spPr>
                <a:xfrm>
                  <a:off x="901213" y="2954787"/>
                  <a:ext cx="110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4" name="Freihand 383">
                  <a:extLst>
                    <a:ext uri="{FF2B5EF4-FFF2-40B4-BE49-F238E27FC236}">
                      <a16:creationId xmlns:a16="http://schemas.microsoft.com/office/drawing/2014/main" id="{86E758DC-8005-9B57-FEF2-8A50F88AD79F}"/>
                    </a:ext>
                  </a:extLst>
                </p14:cNvPr>
                <p14:cNvContentPartPr/>
                <p14:nvPr/>
              </p14:nvContentPartPr>
              <p14:xfrm>
                <a:off x="1050973" y="2997267"/>
                <a:ext cx="172800" cy="87480"/>
              </p14:xfrm>
            </p:contentPart>
          </mc:Choice>
          <mc:Fallback xmlns="">
            <p:pic>
              <p:nvPicPr>
                <p:cNvPr id="384" name="Freihand 383">
                  <a:extLst>
                    <a:ext uri="{FF2B5EF4-FFF2-40B4-BE49-F238E27FC236}">
                      <a16:creationId xmlns:a16="http://schemas.microsoft.com/office/drawing/2014/main" id="{86E758DC-8005-9B57-FEF2-8A50F88AD79F}"/>
                    </a:ext>
                  </a:extLst>
                </p:cNvPr>
                <p:cNvPicPr/>
                <p:nvPr/>
              </p:nvPicPr>
              <p:blipFill>
                <a:blip r:embed="rId54"/>
                <a:stretch>
                  <a:fillRect/>
                </a:stretch>
              </p:blipFill>
              <p:spPr>
                <a:xfrm>
                  <a:off x="1041973" y="2988627"/>
                  <a:ext cx="190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5" name="Freihand 384">
                  <a:extLst>
                    <a:ext uri="{FF2B5EF4-FFF2-40B4-BE49-F238E27FC236}">
                      <a16:creationId xmlns:a16="http://schemas.microsoft.com/office/drawing/2014/main" id="{7809E747-2A4E-C0C9-CD99-E670BCD382BF}"/>
                    </a:ext>
                  </a:extLst>
                </p14:cNvPr>
                <p14:cNvContentPartPr/>
                <p14:nvPr/>
              </p14:nvContentPartPr>
              <p14:xfrm>
                <a:off x="1086253" y="2783067"/>
                <a:ext cx="84240" cy="129600"/>
              </p14:xfrm>
            </p:contentPart>
          </mc:Choice>
          <mc:Fallback xmlns="">
            <p:pic>
              <p:nvPicPr>
                <p:cNvPr id="385" name="Freihand 384">
                  <a:extLst>
                    <a:ext uri="{FF2B5EF4-FFF2-40B4-BE49-F238E27FC236}">
                      <a16:creationId xmlns:a16="http://schemas.microsoft.com/office/drawing/2014/main" id="{7809E747-2A4E-C0C9-CD99-E670BCD382BF}"/>
                    </a:ext>
                  </a:extLst>
                </p:cNvPr>
                <p:cNvPicPr/>
                <p:nvPr/>
              </p:nvPicPr>
              <p:blipFill>
                <a:blip r:embed="rId56"/>
                <a:stretch>
                  <a:fillRect/>
                </a:stretch>
              </p:blipFill>
              <p:spPr>
                <a:xfrm>
                  <a:off x="1077613" y="2774427"/>
                  <a:ext cx="101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6" name="Freihand 385">
                  <a:extLst>
                    <a:ext uri="{FF2B5EF4-FFF2-40B4-BE49-F238E27FC236}">
                      <a16:creationId xmlns:a16="http://schemas.microsoft.com/office/drawing/2014/main" id="{75077DC5-7264-84BF-2C6D-0CB6D6FB2DCD}"/>
                    </a:ext>
                  </a:extLst>
                </p14:cNvPr>
                <p14:cNvContentPartPr/>
                <p14:nvPr/>
              </p14:nvContentPartPr>
              <p14:xfrm>
                <a:off x="1045573" y="2834907"/>
                <a:ext cx="123840" cy="12960"/>
              </p14:xfrm>
            </p:contentPart>
          </mc:Choice>
          <mc:Fallback xmlns="">
            <p:pic>
              <p:nvPicPr>
                <p:cNvPr id="386" name="Freihand 385">
                  <a:extLst>
                    <a:ext uri="{FF2B5EF4-FFF2-40B4-BE49-F238E27FC236}">
                      <a16:creationId xmlns:a16="http://schemas.microsoft.com/office/drawing/2014/main" id="{75077DC5-7264-84BF-2C6D-0CB6D6FB2DCD}"/>
                    </a:ext>
                  </a:extLst>
                </p:cNvPr>
                <p:cNvPicPr/>
                <p:nvPr/>
              </p:nvPicPr>
              <p:blipFill>
                <a:blip r:embed="rId58"/>
                <a:stretch>
                  <a:fillRect/>
                </a:stretch>
              </p:blipFill>
              <p:spPr>
                <a:xfrm>
                  <a:off x="1036933" y="2826267"/>
                  <a:ext cx="141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8" name="Freihand 417">
                  <a:extLst>
                    <a:ext uri="{FF2B5EF4-FFF2-40B4-BE49-F238E27FC236}">
                      <a16:creationId xmlns:a16="http://schemas.microsoft.com/office/drawing/2014/main" id="{238AD75D-3C16-D741-96FC-01C18DB2A610}"/>
                    </a:ext>
                  </a:extLst>
                </p14:cNvPr>
                <p14:cNvContentPartPr/>
                <p14:nvPr/>
              </p14:nvContentPartPr>
              <p14:xfrm>
                <a:off x="1439053" y="2997987"/>
                <a:ext cx="205200" cy="43920"/>
              </p14:xfrm>
            </p:contentPart>
          </mc:Choice>
          <mc:Fallback xmlns="">
            <p:pic>
              <p:nvPicPr>
                <p:cNvPr id="418" name="Freihand 417">
                  <a:extLst>
                    <a:ext uri="{FF2B5EF4-FFF2-40B4-BE49-F238E27FC236}">
                      <a16:creationId xmlns:a16="http://schemas.microsoft.com/office/drawing/2014/main" id="{238AD75D-3C16-D741-96FC-01C18DB2A610}"/>
                    </a:ext>
                  </a:extLst>
                </p:cNvPr>
                <p:cNvPicPr/>
                <p:nvPr/>
              </p:nvPicPr>
              <p:blipFill>
                <a:blip r:embed="rId60"/>
                <a:stretch>
                  <a:fillRect/>
                </a:stretch>
              </p:blipFill>
              <p:spPr>
                <a:xfrm>
                  <a:off x="1430413" y="2988987"/>
                  <a:ext cx="22284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20" name="Freihand 419">
                <a:extLst>
                  <a:ext uri="{FF2B5EF4-FFF2-40B4-BE49-F238E27FC236}">
                    <a16:creationId xmlns:a16="http://schemas.microsoft.com/office/drawing/2014/main" id="{A97CD295-CD45-E8E2-944C-0EC5DB8631E8}"/>
                  </a:ext>
                </a:extLst>
              </p14:cNvPr>
              <p14:cNvContentPartPr/>
              <p14:nvPr/>
            </p14:nvContentPartPr>
            <p14:xfrm>
              <a:off x="1620493" y="3025707"/>
              <a:ext cx="1428480" cy="1103760"/>
            </p14:xfrm>
          </p:contentPart>
        </mc:Choice>
        <mc:Fallback xmlns="">
          <p:pic>
            <p:nvPicPr>
              <p:cNvPr id="420" name="Freihand 419">
                <a:extLst>
                  <a:ext uri="{FF2B5EF4-FFF2-40B4-BE49-F238E27FC236}">
                    <a16:creationId xmlns:a16="http://schemas.microsoft.com/office/drawing/2014/main" id="{A97CD295-CD45-E8E2-944C-0EC5DB8631E8}"/>
                  </a:ext>
                </a:extLst>
              </p:cNvPr>
              <p:cNvPicPr/>
              <p:nvPr/>
            </p:nvPicPr>
            <p:blipFill>
              <a:blip r:embed="rId62"/>
              <a:stretch>
                <a:fillRect/>
              </a:stretch>
            </p:blipFill>
            <p:spPr>
              <a:xfrm>
                <a:off x="1611853" y="3016707"/>
                <a:ext cx="1446120" cy="1121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1" name="Freihand 420">
                <a:extLst>
                  <a:ext uri="{FF2B5EF4-FFF2-40B4-BE49-F238E27FC236}">
                    <a16:creationId xmlns:a16="http://schemas.microsoft.com/office/drawing/2014/main" id="{40010593-5C1D-B51C-C25B-C287707B9189}"/>
                  </a:ext>
                </a:extLst>
              </p14:cNvPr>
              <p14:cNvContentPartPr/>
              <p14:nvPr/>
            </p14:nvContentPartPr>
            <p14:xfrm>
              <a:off x="3056533" y="2930307"/>
              <a:ext cx="3347640" cy="100080"/>
            </p14:xfrm>
          </p:contentPart>
        </mc:Choice>
        <mc:Fallback xmlns="">
          <p:pic>
            <p:nvPicPr>
              <p:cNvPr id="421" name="Freihand 420">
                <a:extLst>
                  <a:ext uri="{FF2B5EF4-FFF2-40B4-BE49-F238E27FC236}">
                    <a16:creationId xmlns:a16="http://schemas.microsoft.com/office/drawing/2014/main" id="{40010593-5C1D-B51C-C25B-C287707B9189}"/>
                  </a:ext>
                </a:extLst>
              </p:cNvPr>
              <p:cNvPicPr/>
              <p:nvPr/>
            </p:nvPicPr>
            <p:blipFill>
              <a:blip r:embed="rId64"/>
              <a:stretch>
                <a:fillRect/>
              </a:stretch>
            </p:blipFill>
            <p:spPr>
              <a:xfrm>
                <a:off x="3047893" y="2921307"/>
                <a:ext cx="3365280" cy="117720"/>
              </a:xfrm>
              <a:prstGeom prst="rect">
                <a:avLst/>
              </a:prstGeom>
            </p:spPr>
          </p:pic>
        </mc:Fallback>
      </mc:AlternateContent>
      <p:grpSp>
        <p:nvGrpSpPr>
          <p:cNvPr id="429" name="Gruppieren 428">
            <a:extLst>
              <a:ext uri="{FF2B5EF4-FFF2-40B4-BE49-F238E27FC236}">
                <a16:creationId xmlns:a16="http://schemas.microsoft.com/office/drawing/2014/main" id="{EF95751C-C904-7485-A1C2-286FFE2EF26B}"/>
              </a:ext>
            </a:extLst>
          </p:cNvPr>
          <p:cNvGrpSpPr/>
          <p:nvPr/>
        </p:nvGrpSpPr>
        <p:grpSpPr>
          <a:xfrm>
            <a:off x="6722053" y="2595507"/>
            <a:ext cx="440280" cy="430560"/>
            <a:chOff x="6722053" y="2595507"/>
            <a:chExt cx="440280" cy="430560"/>
          </a:xfrm>
        </p:grpSpPr>
        <mc:AlternateContent xmlns:mc="http://schemas.openxmlformats.org/markup-compatibility/2006" xmlns:p14="http://schemas.microsoft.com/office/powerpoint/2010/main">
          <mc:Choice Requires="p14">
            <p:contentPart p14:bwMode="auto" r:id="rId65">
              <p14:nvContentPartPr>
                <p14:cNvPr id="422" name="Freihand 421">
                  <a:extLst>
                    <a:ext uri="{FF2B5EF4-FFF2-40B4-BE49-F238E27FC236}">
                      <a16:creationId xmlns:a16="http://schemas.microsoft.com/office/drawing/2014/main" id="{42EC2CF9-278B-4EA1-88A5-95CE5DC7A416}"/>
                    </a:ext>
                  </a:extLst>
                </p14:cNvPr>
                <p14:cNvContentPartPr/>
                <p14:nvPr/>
              </p14:nvContentPartPr>
              <p14:xfrm>
                <a:off x="6722053" y="2821947"/>
                <a:ext cx="120240" cy="178560"/>
              </p14:xfrm>
            </p:contentPart>
          </mc:Choice>
          <mc:Fallback xmlns="">
            <p:pic>
              <p:nvPicPr>
                <p:cNvPr id="422" name="Freihand 421">
                  <a:extLst>
                    <a:ext uri="{FF2B5EF4-FFF2-40B4-BE49-F238E27FC236}">
                      <a16:creationId xmlns:a16="http://schemas.microsoft.com/office/drawing/2014/main" id="{42EC2CF9-278B-4EA1-88A5-95CE5DC7A416}"/>
                    </a:ext>
                  </a:extLst>
                </p:cNvPr>
                <p:cNvPicPr/>
                <p:nvPr/>
              </p:nvPicPr>
              <p:blipFill>
                <a:blip r:embed="rId66"/>
                <a:stretch>
                  <a:fillRect/>
                </a:stretch>
              </p:blipFill>
              <p:spPr>
                <a:xfrm>
                  <a:off x="6713053" y="2812947"/>
                  <a:ext cx="137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3" name="Freihand 422">
                  <a:extLst>
                    <a:ext uri="{FF2B5EF4-FFF2-40B4-BE49-F238E27FC236}">
                      <a16:creationId xmlns:a16="http://schemas.microsoft.com/office/drawing/2014/main" id="{17663AD9-2B06-9BF7-FD00-83FB3A683307}"/>
                    </a:ext>
                  </a:extLst>
                </p14:cNvPr>
                <p14:cNvContentPartPr/>
                <p14:nvPr/>
              </p14:nvContentPartPr>
              <p14:xfrm>
                <a:off x="6751933" y="2816547"/>
                <a:ext cx="115560" cy="184320"/>
              </p14:xfrm>
            </p:contentPart>
          </mc:Choice>
          <mc:Fallback xmlns="">
            <p:pic>
              <p:nvPicPr>
                <p:cNvPr id="423" name="Freihand 422">
                  <a:extLst>
                    <a:ext uri="{FF2B5EF4-FFF2-40B4-BE49-F238E27FC236}">
                      <a16:creationId xmlns:a16="http://schemas.microsoft.com/office/drawing/2014/main" id="{17663AD9-2B06-9BF7-FD00-83FB3A683307}"/>
                    </a:ext>
                  </a:extLst>
                </p:cNvPr>
                <p:cNvPicPr/>
                <p:nvPr/>
              </p:nvPicPr>
              <p:blipFill>
                <a:blip r:embed="rId68"/>
                <a:stretch>
                  <a:fillRect/>
                </a:stretch>
              </p:blipFill>
              <p:spPr>
                <a:xfrm>
                  <a:off x="6742933" y="2807907"/>
                  <a:ext cx="133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6" name="Freihand 425">
                  <a:extLst>
                    <a:ext uri="{FF2B5EF4-FFF2-40B4-BE49-F238E27FC236}">
                      <a16:creationId xmlns:a16="http://schemas.microsoft.com/office/drawing/2014/main" id="{CEF62BD4-45AF-3454-1011-BDDE05B042E9}"/>
                    </a:ext>
                  </a:extLst>
                </p14:cNvPr>
                <p14:cNvContentPartPr/>
                <p14:nvPr/>
              </p14:nvContentPartPr>
              <p14:xfrm>
                <a:off x="6921853" y="2911947"/>
                <a:ext cx="146880" cy="114120"/>
              </p14:xfrm>
            </p:contentPart>
          </mc:Choice>
          <mc:Fallback xmlns="">
            <p:pic>
              <p:nvPicPr>
                <p:cNvPr id="426" name="Freihand 425">
                  <a:extLst>
                    <a:ext uri="{FF2B5EF4-FFF2-40B4-BE49-F238E27FC236}">
                      <a16:creationId xmlns:a16="http://schemas.microsoft.com/office/drawing/2014/main" id="{CEF62BD4-45AF-3454-1011-BDDE05B042E9}"/>
                    </a:ext>
                  </a:extLst>
                </p:cNvPr>
                <p:cNvPicPr/>
                <p:nvPr/>
              </p:nvPicPr>
              <p:blipFill>
                <a:blip r:embed="rId70"/>
                <a:stretch>
                  <a:fillRect/>
                </a:stretch>
              </p:blipFill>
              <p:spPr>
                <a:xfrm>
                  <a:off x="6913213" y="2902947"/>
                  <a:ext cx="164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7" name="Freihand 426">
                  <a:extLst>
                    <a:ext uri="{FF2B5EF4-FFF2-40B4-BE49-F238E27FC236}">
                      <a16:creationId xmlns:a16="http://schemas.microsoft.com/office/drawing/2014/main" id="{05268910-AF2C-C72E-0E95-D4EA03DEEE27}"/>
                    </a:ext>
                  </a:extLst>
                </p14:cNvPr>
                <p14:cNvContentPartPr/>
                <p14:nvPr/>
              </p14:nvContentPartPr>
              <p14:xfrm>
                <a:off x="7024813" y="2595507"/>
                <a:ext cx="83520" cy="208440"/>
              </p14:xfrm>
            </p:contentPart>
          </mc:Choice>
          <mc:Fallback xmlns="">
            <p:pic>
              <p:nvPicPr>
                <p:cNvPr id="427" name="Freihand 426">
                  <a:extLst>
                    <a:ext uri="{FF2B5EF4-FFF2-40B4-BE49-F238E27FC236}">
                      <a16:creationId xmlns:a16="http://schemas.microsoft.com/office/drawing/2014/main" id="{05268910-AF2C-C72E-0E95-D4EA03DEEE27}"/>
                    </a:ext>
                  </a:extLst>
                </p:cNvPr>
                <p:cNvPicPr/>
                <p:nvPr/>
              </p:nvPicPr>
              <p:blipFill>
                <a:blip r:embed="rId72"/>
                <a:stretch>
                  <a:fillRect/>
                </a:stretch>
              </p:blipFill>
              <p:spPr>
                <a:xfrm>
                  <a:off x="7015813" y="2586507"/>
                  <a:ext cx="101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8" name="Freihand 427">
                  <a:extLst>
                    <a:ext uri="{FF2B5EF4-FFF2-40B4-BE49-F238E27FC236}">
                      <a16:creationId xmlns:a16="http://schemas.microsoft.com/office/drawing/2014/main" id="{34B34C1A-932E-C460-D21D-019E194A0CA2}"/>
                    </a:ext>
                  </a:extLst>
                </p14:cNvPr>
                <p14:cNvContentPartPr/>
                <p14:nvPr/>
              </p14:nvContentPartPr>
              <p14:xfrm>
                <a:off x="6970093" y="2659587"/>
                <a:ext cx="192240" cy="52920"/>
              </p14:xfrm>
            </p:contentPart>
          </mc:Choice>
          <mc:Fallback xmlns="">
            <p:pic>
              <p:nvPicPr>
                <p:cNvPr id="428" name="Freihand 427">
                  <a:extLst>
                    <a:ext uri="{FF2B5EF4-FFF2-40B4-BE49-F238E27FC236}">
                      <a16:creationId xmlns:a16="http://schemas.microsoft.com/office/drawing/2014/main" id="{34B34C1A-932E-C460-D21D-019E194A0CA2}"/>
                    </a:ext>
                  </a:extLst>
                </p:cNvPr>
                <p:cNvPicPr/>
                <p:nvPr/>
              </p:nvPicPr>
              <p:blipFill>
                <a:blip r:embed="rId74"/>
                <a:stretch>
                  <a:fillRect/>
                </a:stretch>
              </p:blipFill>
              <p:spPr>
                <a:xfrm>
                  <a:off x="6961093" y="2650587"/>
                  <a:ext cx="20988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30" name="Freihand 429">
                <a:extLst>
                  <a:ext uri="{FF2B5EF4-FFF2-40B4-BE49-F238E27FC236}">
                    <a16:creationId xmlns:a16="http://schemas.microsoft.com/office/drawing/2014/main" id="{2FCC31EF-25CF-DC24-74D8-17051B0DCD73}"/>
                  </a:ext>
                </a:extLst>
              </p14:cNvPr>
              <p14:cNvContentPartPr/>
              <p14:nvPr/>
            </p14:nvContentPartPr>
            <p14:xfrm>
              <a:off x="4243093" y="3042267"/>
              <a:ext cx="17640" cy="68040"/>
            </p14:xfrm>
          </p:contentPart>
        </mc:Choice>
        <mc:Fallback xmlns="">
          <p:pic>
            <p:nvPicPr>
              <p:cNvPr id="430" name="Freihand 429">
                <a:extLst>
                  <a:ext uri="{FF2B5EF4-FFF2-40B4-BE49-F238E27FC236}">
                    <a16:creationId xmlns:a16="http://schemas.microsoft.com/office/drawing/2014/main" id="{2FCC31EF-25CF-DC24-74D8-17051B0DCD73}"/>
                  </a:ext>
                </a:extLst>
              </p:cNvPr>
              <p:cNvPicPr/>
              <p:nvPr/>
            </p:nvPicPr>
            <p:blipFill>
              <a:blip r:embed="rId76"/>
              <a:stretch>
                <a:fillRect/>
              </a:stretch>
            </p:blipFill>
            <p:spPr>
              <a:xfrm>
                <a:off x="4234093" y="3033267"/>
                <a:ext cx="35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1" name="Freihand 430">
                <a:extLst>
                  <a:ext uri="{FF2B5EF4-FFF2-40B4-BE49-F238E27FC236}">
                    <a16:creationId xmlns:a16="http://schemas.microsoft.com/office/drawing/2014/main" id="{B306C5BE-7A9A-F289-A71F-F225423D421A}"/>
                  </a:ext>
                </a:extLst>
              </p14:cNvPr>
              <p14:cNvContentPartPr/>
              <p14:nvPr/>
            </p14:nvContentPartPr>
            <p14:xfrm>
              <a:off x="4264693" y="3385707"/>
              <a:ext cx="14400" cy="447120"/>
            </p14:xfrm>
          </p:contentPart>
        </mc:Choice>
        <mc:Fallback xmlns="">
          <p:pic>
            <p:nvPicPr>
              <p:cNvPr id="431" name="Freihand 430">
                <a:extLst>
                  <a:ext uri="{FF2B5EF4-FFF2-40B4-BE49-F238E27FC236}">
                    <a16:creationId xmlns:a16="http://schemas.microsoft.com/office/drawing/2014/main" id="{B306C5BE-7A9A-F289-A71F-F225423D421A}"/>
                  </a:ext>
                </a:extLst>
              </p:cNvPr>
              <p:cNvPicPr/>
              <p:nvPr/>
            </p:nvPicPr>
            <p:blipFill>
              <a:blip r:embed="rId78"/>
              <a:stretch>
                <a:fillRect/>
              </a:stretch>
            </p:blipFill>
            <p:spPr>
              <a:xfrm>
                <a:off x="4255693" y="3377067"/>
                <a:ext cx="320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2" name="Freihand 431">
                <a:extLst>
                  <a:ext uri="{FF2B5EF4-FFF2-40B4-BE49-F238E27FC236}">
                    <a16:creationId xmlns:a16="http://schemas.microsoft.com/office/drawing/2014/main" id="{5AA4804C-109B-67D2-FEDC-353366C0EB23}"/>
                  </a:ext>
                </a:extLst>
              </p14:cNvPr>
              <p14:cNvContentPartPr/>
              <p14:nvPr/>
            </p14:nvContentPartPr>
            <p14:xfrm>
              <a:off x="4230493" y="4280307"/>
              <a:ext cx="32400" cy="233640"/>
            </p14:xfrm>
          </p:contentPart>
        </mc:Choice>
        <mc:Fallback xmlns="">
          <p:pic>
            <p:nvPicPr>
              <p:cNvPr id="432" name="Freihand 431">
                <a:extLst>
                  <a:ext uri="{FF2B5EF4-FFF2-40B4-BE49-F238E27FC236}">
                    <a16:creationId xmlns:a16="http://schemas.microsoft.com/office/drawing/2014/main" id="{5AA4804C-109B-67D2-FEDC-353366C0EB23}"/>
                  </a:ext>
                </a:extLst>
              </p:cNvPr>
              <p:cNvPicPr/>
              <p:nvPr/>
            </p:nvPicPr>
            <p:blipFill>
              <a:blip r:embed="rId80"/>
              <a:stretch>
                <a:fillRect/>
              </a:stretch>
            </p:blipFill>
            <p:spPr>
              <a:xfrm>
                <a:off x="4221493" y="4271307"/>
                <a:ext cx="50040" cy="251280"/>
              </a:xfrm>
              <a:prstGeom prst="rect">
                <a:avLst/>
              </a:prstGeom>
            </p:spPr>
          </p:pic>
        </mc:Fallback>
      </mc:AlternateContent>
      <p:grpSp>
        <p:nvGrpSpPr>
          <p:cNvPr id="439" name="Gruppieren 438">
            <a:extLst>
              <a:ext uri="{FF2B5EF4-FFF2-40B4-BE49-F238E27FC236}">
                <a16:creationId xmlns:a16="http://schemas.microsoft.com/office/drawing/2014/main" id="{5F84A5A0-6464-53B4-D131-D757FE39D3C7}"/>
              </a:ext>
            </a:extLst>
          </p:cNvPr>
          <p:cNvGrpSpPr/>
          <p:nvPr/>
        </p:nvGrpSpPr>
        <p:grpSpPr>
          <a:xfrm>
            <a:off x="4040773" y="4658667"/>
            <a:ext cx="361080" cy="393480"/>
            <a:chOff x="4040773" y="4658667"/>
            <a:chExt cx="361080" cy="393480"/>
          </a:xfrm>
        </p:grpSpPr>
        <mc:AlternateContent xmlns:mc="http://schemas.openxmlformats.org/markup-compatibility/2006" xmlns:p14="http://schemas.microsoft.com/office/powerpoint/2010/main">
          <mc:Choice Requires="p14">
            <p:contentPart p14:bwMode="auto" r:id="rId81">
              <p14:nvContentPartPr>
                <p14:cNvPr id="433" name="Freihand 432">
                  <a:extLst>
                    <a:ext uri="{FF2B5EF4-FFF2-40B4-BE49-F238E27FC236}">
                      <a16:creationId xmlns:a16="http://schemas.microsoft.com/office/drawing/2014/main" id="{C9428A8E-51F1-59FB-1EA2-310FBCEA34C7}"/>
                    </a:ext>
                  </a:extLst>
                </p14:cNvPr>
                <p14:cNvContentPartPr/>
                <p14:nvPr/>
              </p14:nvContentPartPr>
              <p14:xfrm>
                <a:off x="4075693" y="4776027"/>
                <a:ext cx="105120" cy="187560"/>
              </p14:xfrm>
            </p:contentPart>
          </mc:Choice>
          <mc:Fallback xmlns="">
            <p:pic>
              <p:nvPicPr>
                <p:cNvPr id="433" name="Freihand 432">
                  <a:extLst>
                    <a:ext uri="{FF2B5EF4-FFF2-40B4-BE49-F238E27FC236}">
                      <a16:creationId xmlns:a16="http://schemas.microsoft.com/office/drawing/2014/main" id="{C9428A8E-51F1-59FB-1EA2-310FBCEA34C7}"/>
                    </a:ext>
                  </a:extLst>
                </p:cNvPr>
                <p:cNvPicPr/>
                <p:nvPr/>
              </p:nvPicPr>
              <p:blipFill>
                <a:blip r:embed="rId82"/>
                <a:stretch>
                  <a:fillRect/>
                </a:stretch>
              </p:blipFill>
              <p:spPr>
                <a:xfrm>
                  <a:off x="4067053" y="4767387"/>
                  <a:ext cx="122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4" name="Freihand 433">
                  <a:extLst>
                    <a:ext uri="{FF2B5EF4-FFF2-40B4-BE49-F238E27FC236}">
                      <a16:creationId xmlns:a16="http://schemas.microsoft.com/office/drawing/2014/main" id="{9A7803E2-8330-E037-A9B4-FAA72C01A0B4}"/>
                    </a:ext>
                  </a:extLst>
                </p14:cNvPr>
                <p14:cNvContentPartPr/>
                <p14:nvPr/>
              </p14:nvContentPartPr>
              <p14:xfrm>
                <a:off x="4040773" y="4777467"/>
                <a:ext cx="135360" cy="179640"/>
              </p14:xfrm>
            </p:contentPart>
          </mc:Choice>
          <mc:Fallback xmlns="">
            <p:pic>
              <p:nvPicPr>
                <p:cNvPr id="434" name="Freihand 433">
                  <a:extLst>
                    <a:ext uri="{FF2B5EF4-FFF2-40B4-BE49-F238E27FC236}">
                      <a16:creationId xmlns:a16="http://schemas.microsoft.com/office/drawing/2014/main" id="{9A7803E2-8330-E037-A9B4-FAA72C01A0B4}"/>
                    </a:ext>
                  </a:extLst>
                </p:cNvPr>
                <p:cNvPicPr/>
                <p:nvPr/>
              </p:nvPicPr>
              <p:blipFill>
                <a:blip r:embed="rId84"/>
                <a:stretch>
                  <a:fillRect/>
                </a:stretch>
              </p:blipFill>
              <p:spPr>
                <a:xfrm>
                  <a:off x="4031773" y="4768467"/>
                  <a:ext cx="153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6" name="Freihand 435">
                  <a:extLst>
                    <a:ext uri="{FF2B5EF4-FFF2-40B4-BE49-F238E27FC236}">
                      <a16:creationId xmlns:a16="http://schemas.microsoft.com/office/drawing/2014/main" id="{797F2DD5-2ED7-7E07-D5BD-F4712BC80844}"/>
                    </a:ext>
                  </a:extLst>
                </p14:cNvPr>
                <p14:cNvContentPartPr/>
                <p14:nvPr/>
              </p14:nvContentPartPr>
              <p14:xfrm>
                <a:off x="4226173" y="4928307"/>
                <a:ext cx="139320" cy="123840"/>
              </p14:xfrm>
            </p:contentPart>
          </mc:Choice>
          <mc:Fallback xmlns="">
            <p:pic>
              <p:nvPicPr>
                <p:cNvPr id="436" name="Freihand 435">
                  <a:extLst>
                    <a:ext uri="{FF2B5EF4-FFF2-40B4-BE49-F238E27FC236}">
                      <a16:creationId xmlns:a16="http://schemas.microsoft.com/office/drawing/2014/main" id="{797F2DD5-2ED7-7E07-D5BD-F4712BC80844}"/>
                    </a:ext>
                  </a:extLst>
                </p:cNvPr>
                <p:cNvPicPr/>
                <p:nvPr/>
              </p:nvPicPr>
              <p:blipFill>
                <a:blip r:embed="rId86"/>
                <a:stretch>
                  <a:fillRect/>
                </a:stretch>
              </p:blipFill>
              <p:spPr>
                <a:xfrm>
                  <a:off x="4217173" y="4919307"/>
                  <a:ext cx="156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7" name="Freihand 436">
                  <a:extLst>
                    <a:ext uri="{FF2B5EF4-FFF2-40B4-BE49-F238E27FC236}">
                      <a16:creationId xmlns:a16="http://schemas.microsoft.com/office/drawing/2014/main" id="{164C7823-7231-8EFA-71CE-F03CE3EFE6A7}"/>
                    </a:ext>
                  </a:extLst>
                </p14:cNvPr>
                <p14:cNvContentPartPr/>
                <p14:nvPr/>
              </p14:nvContentPartPr>
              <p14:xfrm>
                <a:off x="4333093" y="4658667"/>
                <a:ext cx="68760" cy="123480"/>
              </p14:xfrm>
            </p:contentPart>
          </mc:Choice>
          <mc:Fallback xmlns="">
            <p:pic>
              <p:nvPicPr>
                <p:cNvPr id="437" name="Freihand 436">
                  <a:extLst>
                    <a:ext uri="{FF2B5EF4-FFF2-40B4-BE49-F238E27FC236}">
                      <a16:creationId xmlns:a16="http://schemas.microsoft.com/office/drawing/2014/main" id="{164C7823-7231-8EFA-71CE-F03CE3EFE6A7}"/>
                    </a:ext>
                  </a:extLst>
                </p:cNvPr>
                <p:cNvPicPr/>
                <p:nvPr/>
              </p:nvPicPr>
              <p:blipFill>
                <a:blip r:embed="rId88"/>
                <a:stretch>
                  <a:fillRect/>
                </a:stretch>
              </p:blipFill>
              <p:spPr>
                <a:xfrm>
                  <a:off x="4324453" y="4649667"/>
                  <a:ext cx="86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8" name="Freihand 437">
                  <a:extLst>
                    <a:ext uri="{FF2B5EF4-FFF2-40B4-BE49-F238E27FC236}">
                      <a16:creationId xmlns:a16="http://schemas.microsoft.com/office/drawing/2014/main" id="{5DBDAD8F-CB20-2D91-8DFD-7374A1397CC2}"/>
                    </a:ext>
                  </a:extLst>
                </p14:cNvPr>
                <p14:cNvContentPartPr/>
                <p14:nvPr/>
              </p14:nvContentPartPr>
              <p14:xfrm>
                <a:off x="4275493" y="4703307"/>
                <a:ext cx="126360" cy="24120"/>
              </p14:xfrm>
            </p:contentPart>
          </mc:Choice>
          <mc:Fallback xmlns="">
            <p:pic>
              <p:nvPicPr>
                <p:cNvPr id="438" name="Freihand 437">
                  <a:extLst>
                    <a:ext uri="{FF2B5EF4-FFF2-40B4-BE49-F238E27FC236}">
                      <a16:creationId xmlns:a16="http://schemas.microsoft.com/office/drawing/2014/main" id="{5DBDAD8F-CB20-2D91-8DFD-7374A1397CC2}"/>
                    </a:ext>
                  </a:extLst>
                </p:cNvPr>
                <p:cNvPicPr/>
                <p:nvPr/>
              </p:nvPicPr>
              <p:blipFill>
                <a:blip r:embed="rId90"/>
                <a:stretch>
                  <a:fillRect/>
                </a:stretch>
              </p:blipFill>
              <p:spPr>
                <a:xfrm>
                  <a:off x="4266853" y="4694307"/>
                  <a:ext cx="14400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440" name="Freihand 439">
                <a:extLst>
                  <a:ext uri="{FF2B5EF4-FFF2-40B4-BE49-F238E27FC236}">
                    <a16:creationId xmlns:a16="http://schemas.microsoft.com/office/drawing/2014/main" id="{C25F1329-62D2-721C-701D-F003A51EEE84}"/>
                  </a:ext>
                </a:extLst>
              </p14:cNvPr>
              <p14:cNvContentPartPr/>
              <p14:nvPr/>
            </p14:nvContentPartPr>
            <p14:xfrm>
              <a:off x="4841413" y="3530787"/>
              <a:ext cx="6120" cy="101160"/>
            </p14:xfrm>
          </p:contentPart>
        </mc:Choice>
        <mc:Fallback xmlns="">
          <p:pic>
            <p:nvPicPr>
              <p:cNvPr id="440" name="Freihand 439">
                <a:extLst>
                  <a:ext uri="{FF2B5EF4-FFF2-40B4-BE49-F238E27FC236}">
                    <a16:creationId xmlns:a16="http://schemas.microsoft.com/office/drawing/2014/main" id="{C25F1329-62D2-721C-701D-F003A51EEE84}"/>
                  </a:ext>
                </a:extLst>
              </p:cNvPr>
              <p:cNvPicPr/>
              <p:nvPr/>
            </p:nvPicPr>
            <p:blipFill>
              <a:blip r:embed="rId92"/>
              <a:stretch>
                <a:fillRect/>
              </a:stretch>
            </p:blipFill>
            <p:spPr>
              <a:xfrm>
                <a:off x="4832773" y="3522147"/>
                <a:ext cx="23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1" name="Freihand 440">
                <a:extLst>
                  <a:ext uri="{FF2B5EF4-FFF2-40B4-BE49-F238E27FC236}">
                    <a16:creationId xmlns:a16="http://schemas.microsoft.com/office/drawing/2014/main" id="{C30D8892-C30C-2B6D-303A-6A3401FE8302}"/>
                  </a:ext>
                </a:extLst>
              </p14:cNvPr>
              <p14:cNvContentPartPr/>
              <p14:nvPr/>
            </p14:nvContentPartPr>
            <p14:xfrm>
              <a:off x="4824853" y="3797187"/>
              <a:ext cx="10440" cy="393480"/>
            </p14:xfrm>
          </p:contentPart>
        </mc:Choice>
        <mc:Fallback xmlns="">
          <p:pic>
            <p:nvPicPr>
              <p:cNvPr id="441" name="Freihand 440">
                <a:extLst>
                  <a:ext uri="{FF2B5EF4-FFF2-40B4-BE49-F238E27FC236}">
                    <a16:creationId xmlns:a16="http://schemas.microsoft.com/office/drawing/2014/main" id="{C30D8892-C30C-2B6D-303A-6A3401FE8302}"/>
                  </a:ext>
                </a:extLst>
              </p:cNvPr>
              <p:cNvPicPr/>
              <p:nvPr/>
            </p:nvPicPr>
            <p:blipFill>
              <a:blip r:embed="rId94"/>
              <a:stretch>
                <a:fillRect/>
              </a:stretch>
            </p:blipFill>
            <p:spPr>
              <a:xfrm>
                <a:off x="4815853" y="3788547"/>
                <a:ext cx="280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2" name="Freihand 441">
                <a:extLst>
                  <a:ext uri="{FF2B5EF4-FFF2-40B4-BE49-F238E27FC236}">
                    <a16:creationId xmlns:a16="http://schemas.microsoft.com/office/drawing/2014/main" id="{CC632C5D-FE12-5460-FC6B-AE873F4CAB74}"/>
                  </a:ext>
                </a:extLst>
              </p14:cNvPr>
              <p14:cNvContentPartPr/>
              <p14:nvPr/>
            </p14:nvContentPartPr>
            <p14:xfrm>
              <a:off x="4796413" y="4405947"/>
              <a:ext cx="20160" cy="97200"/>
            </p14:xfrm>
          </p:contentPart>
        </mc:Choice>
        <mc:Fallback xmlns="">
          <p:pic>
            <p:nvPicPr>
              <p:cNvPr id="442" name="Freihand 441">
                <a:extLst>
                  <a:ext uri="{FF2B5EF4-FFF2-40B4-BE49-F238E27FC236}">
                    <a16:creationId xmlns:a16="http://schemas.microsoft.com/office/drawing/2014/main" id="{CC632C5D-FE12-5460-FC6B-AE873F4CAB74}"/>
                  </a:ext>
                </a:extLst>
              </p:cNvPr>
              <p:cNvPicPr/>
              <p:nvPr/>
            </p:nvPicPr>
            <p:blipFill>
              <a:blip r:embed="rId96"/>
              <a:stretch>
                <a:fillRect/>
              </a:stretch>
            </p:blipFill>
            <p:spPr>
              <a:xfrm>
                <a:off x="4787413" y="4396947"/>
                <a:ext cx="37800" cy="114840"/>
              </a:xfrm>
              <a:prstGeom prst="rect">
                <a:avLst/>
              </a:prstGeom>
            </p:spPr>
          </p:pic>
        </mc:Fallback>
      </mc:AlternateContent>
      <p:grpSp>
        <p:nvGrpSpPr>
          <p:cNvPr id="447" name="Gruppieren 446">
            <a:extLst>
              <a:ext uri="{FF2B5EF4-FFF2-40B4-BE49-F238E27FC236}">
                <a16:creationId xmlns:a16="http://schemas.microsoft.com/office/drawing/2014/main" id="{13876F8D-71CC-3626-7984-43B2DA579C2D}"/>
              </a:ext>
            </a:extLst>
          </p:cNvPr>
          <p:cNvGrpSpPr/>
          <p:nvPr/>
        </p:nvGrpSpPr>
        <p:grpSpPr>
          <a:xfrm>
            <a:off x="4675093" y="4729587"/>
            <a:ext cx="380880" cy="289080"/>
            <a:chOff x="4675093" y="4729587"/>
            <a:chExt cx="380880" cy="289080"/>
          </a:xfrm>
        </p:grpSpPr>
        <mc:AlternateContent xmlns:mc="http://schemas.openxmlformats.org/markup-compatibility/2006" xmlns:p14="http://schemas.microsoft.com/office/powerpoint/2010/main">
          <mc:Choice Requires="p14">
            <p:contentPart p14:bwMode="auto" r:id="rId97">
              <p14:nvContentPartPr>
                <p14:cNvPr id="443" name="Freihand 442">
                  <a:extLst>
                    <a:ext uri="{FF2B5EF4-FFF2-40B4-BE49-F238E27FC236}">
                      <a16:creationId xmlns:a16="http://schemas.microsoft.com/office/drawing/2014/main" id="{98828BCA-47F6-9F6F-122E-7CC9AA411F15}"/>
                    </a:ext>
                  </a:extLst>
                </p14:cNvPr>
                <p14:cNvContentPartPr/>
                <p14:nvPr/>
              </p14:nvContentPartPr>
              <p14:xfrm>
                <a:off x="4675093" y="4729587"/>
                <a:ext cx="164160" cy="204480"/>
              </p14:xfrm>
            </p:contentPart>
          </mc:Choice>
          <mc:Fallback xmlns="">
            <p:pic>
              <p:nvPicPr>
                <p:cNvPr id="443" name="Freihand 442">
                  <a:extLst>
                    <a:ext uri="{FF2B5EF4-FFF2-40B4-BE49-F238E27FC236}">
                      <a16:creationId xmlns:a16="http://schemas.microsoft.com/office/drawing/2014/main" id="{98828BCA-47F6-9F6F-122E-7CC9AA411F15}"/>
                    </a:ext>
                  </a:extLst>
                </p:cNvPr>
                <p:cNvPicPr/>
                <p:nvPr/>
              </p:nvPicPr>
              <p:blipFill>
                <a:blip r:embed="rId98"/>
                <a:stretch>
                  <a:fillRect/>
                </a:stretch>
              </p:blipFill>
              <p:spPr>
                <a:xfrm>
                  <a:off x="4666093" y="4720587"/>
                  <a:ext cx="181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4" name="Freihand 443">
                  <a:extLst>
                    <a:ext uri="{FF2B5EF4-FFF2-40B4-BE49-F238E27FC236}">
                      <a16:creationId xmlns:a16="http://schemas.microsoft.com/office/drawing/2014/main" id="{A64A9B95-C4B7-0575-42DF-43883B38B7EB}"/>
                    </a:ext>
                  </a:extLst>
                </p14:cNvPr>
                <p14:cNvContentPartPr/>
                <p14:nvPr/>
              </p14:nvContentPartPr>
              <p14:xfrm>
                <a:off x="4694893" y="4782507"/>
                <a:ext cx="144360" cy="124560"/>
              </p14:xfrm>
            </p:contentPart>
          </mc:Choice>
          <mc:Fallback xmlns="">
            <p:pic>
              <p:nvPicPr>
                <p:cNvPr id="444" name="Freihand 443">
                  <a:extLst>
                    <a:ext uri="{FF2B5EF4-FFF2-40B4-BE49-F238E27FC236}">
                      <a16:creationId xmlns:a16="http://schemas.microsoft.com/office/drawing/2014/main" id="{A64A9B95-C4B7-0575-42DF-43883B38B7EB}"/>
                    </a:ext>
                  </a:extLst>
                </p:cNvPr>
                <p:cNvPicPr/>
                <p:nvPr/>
              </p:nvPicPr>
              <p:blipFill>
                <a:blip r:embed="rId100"/>
                <a:stretch>
                  <a:fillRect/>
                </a:stretch>
              </p:blipFill>
              <p:spPr>
                <a:xfrm>
                  <a:off x="4686253" y="4773867"/>
                  <a:ext cx="162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6" name="Freihand 445">
                  <a:extLst>
                    <a:ext uri="{FF2B5EF4-FFF2-40B4-BE49-F238E27FC236}">
                      <a16:creationId xmlns:a16="http://schemas.microsoft.com/office/drawing/2014/main" id="{F15385A0-00CD-022E-81ED-B91D947062BF}"/>
                    </a:ext>
                  </a:extLst>
                </p14:cNvPr>
                <p14:cNvContentPartPr/>
                <p14:nvPr/>
              </p14:nvContentPartPr>
              <p14:xfrm>
                <a:off x="4901893" y="4911387"/>
                <a:ext cx="154080" cy="107280"/>
              </p14:xfrm>
            </p:contentPart>
          </mc:Choice>
          <mc:Fallback xmlns="">
            <p:pic>
              <p:nvPicPr>
                <p:cNvPr id="446" name="Freihand 445">
                  <a:extLst>
                    <a:ext uri="{FF2B5EF4-FFF2-40B4-BE49-F238E27FC236}">
                      <a16:creationId xmlns:a16="http://schemas.microsoft.com/office/drawing/2014/main" id="{F15385A0-00CD-022E-81ED-B91D947062BF}"/>
                    </a:ext>
                  </a:extLst>
                </p:cNvPr>
                <p:cNvPicPr/>
                <p:nvPr/>
              </p:nvPicPr>
              <p:blipFill>
                <a:blip r:embed="rId102"/>
                <a:stretch>
                  <a:fillRect/>
                </a:stretch>
              </p:blipFill>
              <p:spPr>
                <a:xfrm>
                  <a:off x="4893253" y="4902747"/>
                  <a:ext cx="171720" cy="124920"/>
                </a:xfrm>
                <a:prstGeom prst="rect">
                  <a:avLst/>
                </a:prstGeom>
              </p:spPr>
            </p:pic>
          </mc:Fallback>
        </mc:AlternateContent>
      </p:grpSp>
      <p:grpSp>
        <p:nvGrpSpPr>
          <p:cNvPr id="501" name="Gruppieren 500">
            <a:extLst>
              <a:ext uri="{FF2B5EF4-FFF2-40B4-BE49-F238E27FC236}">
                <a16:creationId xmlns:a16="http://schemas.microsoft.com/office/drawing/2014/main" id="{43B7DF10-D659-9478-9FE0-DA95B54B30C8}"/>
              </a:ext>
            </a:extLst>
          </p:cNvPr>
          <p:cNvGrpSpPr/>
          <p:nvPr/>
        </p:nvGrpSpPr>
        <p:grpSpPr>
          <a:xfrm>
            <a:off x="8022013" y="101787"/>
            <a:ext cx="4017240" cy="2376720"/>
            <a:chOff x="8022013" y="101787"/>
            <a:chExt cx="4017240" cy="2376720"/>
          </a:xfrm>
        </p:grpSpPr>
        <mc:AlternateContent xmlns:mc="http://schemas.openxmlformats.org/markup-compatibility/2006" xmlns:p14="http://schemas.microsoft.com/office/powerpoint/2010/main">
          <mc:Choice Requires="p14">
            <p:contentPart p14:bwMode="auto" r:id="rId103">
              <p14:nvContentPartPr>
                <p14:cNvPr id="347" name="Freihand 346">
                  <a:extLst>
                    <a:ext uri="{FF2B5EF4-FFF2-40B4-BE49-F238E27FC236}">
                      <a16:creationId xmlns:a16="http://schemas.microsoft.com/office/drawing/2014/main" id="{8CF4C8FF-9C26-AE8D-3002-7776F1A6FF4A}"/>
                    </a:ext>
                  </a:extLst>
                </p14:cNvPr>
                <p14:cNvContentPartPr/>
                <p14:nvPr/>
              </p14:nvContentPartPr>
              <p14:xfrm>
                <a:off x="8097253" y="178467"/>
                <a:ext cx="9720" cy="185760"/>
              </p14:xfrm>
            </p:contentPart>
          </mc:Choice>
          <mc:Fallback xmlns="">
            <p:pic>
              <p:nvPicPr>
                <p:cNvPr id="347" name="Freihand 346">
                  <a:extLst>
                    <a:ext uri="{FF2B5EF4-FFF2-40B4-BE49-F238E27FC236}">
                      <a16:creationId xmlns:a16="http://schemas.microsoft.com/office/drawing/2014/main" id="{8CF4C8FF-9C26-AE8D-3002-7776F1A6FF4A}"/>
                    </a:ext>
                  </a:extLst>
                </p:cNvPr>
                <p:cNvPicPr/>
                <p:nvPr/>
              </p:nvPicPr>
              <p:blipFill>
                <a:blip r:embed="rId104"/>
                <a:stretch>
                  <a:fillRect/>
                </a:stretch>
              </p:blipFill>
              <p:spPr>
                <a:xfrm>
                  <a:off x="8088613" y="169827"/>
                  <a:ext cx="27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48" name="Freihand 347">
                  <a:extLst>
                    <a:ext uri="{FF2B5EF4-FFF2-40B4-BE49-F238E27FC236}">
                      <a16:creationId xmlns:a16="http://schemas.microsoft.com/office/drawing/2014/main" id="{DA7289F4-0FA2-8EE0-FB09-5833B76A62A0}"/>
                    </a:ext>
                  </a:extLst>
                </p14:cNvPr>
                <p14:cNvContentPartPr/>
                <p14:nvPr/>
              </p14:nvContentPartPr>
              <p14:xfrm>
                <a:off x="8023093" y="122307"/>
                <a:ext cx="153720" cy="60120"/>
              </p14:xfrm>
            </p:contentPart>
          </mc:Choice>
          <mc:Fallback xmlns="">
            <p:pic>
              <p:nvPicPr>
                <p:cNvPr id="348" name="Freihand 347">
                  <a:extLst>
                    <a:ext uri="{FF2B5EF4-FFF2-40B4-BE49-F238E27FC236}">
                      <a16:creationId xmlns:a16="http://schemas.microsoft.com/office/drawing/2014/main" id="{DA7289F4-0FA2-8EE0-FB09-5833B76A62A0}"/>
                    </a:ext>
                  </a:extLst>
                </p:cNvPr>
                <p:cNvPicPr/>
                <p:nvPr/>
              </p:nvPicPr>
              <p:blipFill>
                <a:blip r:embed="rId106"/>
                <a:stretch>
                  <a:fillRect/>
                </a:stretch>
              </p:blipFill>
              <p:spPr>
                <a:xfrm>
                  <a:off x="8014453" y="113667"/>
                  <a:ext cx="171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49" name="Freihand 348">
                  <a:extLst>
                    <a:ext uri="{FF2B5EF4-FFF2-40B4-BE49-F238E27FC236}">
                      <a16:creationId xmlns:a16="http://schemas.microsoft.com/office/drawing/2014/main" id="{9B9D6785-8A16-7FB8-30B8-D520C1693D46}"/>
                    </a:ext>
                  </a:extLst>
                </p14:cNvPr>
                <p14:cNvContentPartPr/>
                <p14:nvPr/>
              </p14:nvContentPartPr>
              <p14:xfrm>
                <a:off x="8022013" y="229947"/>
                <a:ext cx="111240" cy="8280"/>
              </p14:xfrm>
            </p:contentPart>
          </mc:Choice>
          <mc:Fallback xmlns="">
            <p:pic>
              <p:nvPicPr>
                <p:cNvPr id="349" name="Freihand 348">
                  <a:extLst>
                    <a:ext uri="{FF2B5EF4-FFF2-40B4-BE49-F238E27FC236}">
                      <a16:creationId xmlns:a16="http://schemas.microsoft.com/office/drawing/2014/main" id="{9B9D6785-8A16-7FB8-30B8-D520C1693D46}"/>
                    </a:ext>
                  </a:extLst>
                </p:cNvPr>
                <p:cNvPicPr/>
                <p:nvPr/>
              </p:nvPicPr>
              <p:blipFill>
                <a:blip r:embed="rId108"/>
                <a:stretch>
                  <a:fillRect/>
                </a:stretch>
              </p:blipFill>
              <p:spPr>
                <a:xfrm>
                  <a:off x="8013373" y="221307"/>
                  <a:ext cx="128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50" name="Freihand 349">
                  <a:extLst>
                    <a:ext uri="{FF2B5EF4-FFF2-40B4-BE49-F238E27FC236}">
                      <a16:creationId xmlns:a16="http://schemas.microsoft.com/office/drawing/2014/main" id="{E9FE2FDC-288D-AB05-A6EA-F46426F91C2B}"/>
                    </a:ext>
                  </a:extLst>
                </p14:cNvPr>
                <p14:cNvContentPartPr/>
                <p14:nvPr/>
              </p14:nvContentPartPr>
              <p14:xfrm>
                <a:off x="8244493" y="215907"/>
                <a:ext cx="109800" cy="83880"/>
              </p14:xfrm>
            </p:contentPart>
          </mc:Choice>
          <mc:Fallback xmlns="">
            <p:pic>
              <p:nvPicPr>
                <p:cNvPr id="350" name="Freihand 349">
                  <a:extLst>
                    <a:ext uri="{FF2B5EF4-FFF2-40B4-BE49-F238E27FC236}">
                      <a16:creationId xmlns:a16="http://schemas.microsoft.com/office/drawing/2014/main" id="{E9FE2FDC-288D-AB05-A6EA-F46426F91C2B}"/>
                    </a:ext>
                  </a:extLst>
                </p:cNvPr>
                <p:cNvPicPr/>
                <p:nvPr/>
              </p:nvPicPr>
              <p:blipFill>
                <a:blip r:embed="rId110"/>
                <a:stretch>
                  <a:fillRect/>
                </a:stretch>
              </p:blipFill>
              <p:spPr>
                <a:xfrm>
                  <a:off x="8235493" y="206907"/>
                  <a:ext cx="127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52" name="Freihand 351">
                  <a:extLst>
                    <a:ext uri="{FF2B5EF4-FFF2-40B4-BE49-F238E27FC236}">
                      <a16:creationId xmlns:a16="http://schemas.microsoft.com/office/drawing/2014/main" id="{22969CA9-0F58-08A0-CA53-FC09AE17ED26}"/>
                    </a:ext>
                  </a:extLst>
                </p14:cNvPr>
                <p14:cNvContentPartPr/>
                <p14:nvPr/>
              </p14:nvContentPartPr>
              <p14:xfrm>
                <a:off x="8394973" y="115107"/>
                <a:ext cx="277560" cy="161280"/>
              </p14:xfrm>
            </p:contentPart>
          </mc:Choice>
          <mc:Fallback xmlns="">
            <p:pic>
              <p:nvPicPr>
                <p:cNvPr id="352" name="Freihand 351">
                  <a:extLst>
                    <a:ext uri="{FF2B5EF4-FFF2-40B4-BE49-F238E27FC236}">
                      <a16:creationId xmlns:a16="http://schemas.microsoft.com/office/drawing/2014/main" id="{22969CA9-0F58-08A0-CA53-FC09AE17ED26}"/>
                    </a:ext>
                  </a:extLst>
                </p:cNvPr>
                <p:cNvPicPr/>
                <p:nvPr/>
              </p:nvPicPr>
              <p:blipFill>
                <a:blip r:embed="rId112"/>
                <a:stretch>
                  <a:fillRect/>
                </a:stretch>
              </p:blipFill>
              <p:spPr>
                <a:xfrm>
                  <a:off x="8386333" y="106107"/>
                  <a:ext cx="295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53" name="Freihand 352">
                  <a:extLst>
                    <a:ext uri="{FF2B5EF4-FFF2-40B4-BE49-F238E27FC236}">
                      <a16:creationId xmlns:a16="http://schemas.microsoft.com/office/drawing/2014/main" id="{02517411-8EAC-E85F-E1E0-689A4CE08C88}"/>
                    </a:ext>
                  </a:extLst>
                </p14:cNvPr>
                <p14:cNvContentPartPr/>
                <p14:nvPr/>
              </p14:nvContentPartPr>
              <p14:xfrm>
                <a:off x="8289133" y="102867"/>
                <a:ext cx="52560" cy="11520"/>
              </p14:xfrm>
            </p:contentPart>
          </mc:Choice>
          <mc:Fallback xmlns="">
            <p:pic>
              <p:nvPicPr>
                <p:cNvPr id="353" name="Freihand 352">
                  <a:extLst>
                    <a:ext uri="{FF2B5EF4-FFF2-40B4-BE49-F238E27FC236}">
                      <a16:creationId xmlns:a16="http://schemas.microsoft.com/office/drawing/2014/main" id="{02517411-8EAC-E85F-E1E0-689A4CE08C88}"/>
                    </a:ext>
                  </a:extLst>
                </p:cNvPr>
                <p:cNvPicPr/>
                <p:nvPr/>
              </p:nvPicPr>
              <p:blipFill>
                <a:blip r:embed="rId114"/>
                <a:stretch>
                  <a:fillRect/>
                </a:stretch>
              </p:blipFill>
              <p:spPr>
                <a:xfrm>
                  <a:off x="8280133" y="94227"/>
                  <a:ext cx="70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8" name="Freihand 387">
                  <a:extLst>
                    <a:ext uri="{FF2B5EF4-FFF2-40B4-BE49-F238E27FC236}">
                      <a16:creationId xmlns:a16="http://schemas.microsoft.com/office/drawing/2014/main" id="{5BAF361E-CCFC-F92D-C67B-B6983C0D13CA}"/>
                    </a:ext>
                  </a:extLst>
                </p14:cNvPr>
                <p14:cNvContentPartPr/>
                <p14:nvPr/>
              </p14:nvContentPartPr>
              <p14:xfrm>
                <a:off x="8120653" y="661947"/>
                <a:ext cx="112320" cy="270720"/>
              </p14:xfrm>
            </p:contentPart>
          </mc:Choice>
          <mc:Fallback xmlns="">
            <p:pic>
              <p:nvPicPr>
                <p:cNvPr id="388" name="Freihand 387">
                  <a:extLst>
                    <a:ext uri="{FF2B5EF4-FFF2-40B4-BE49-F238E27FC236}">
                      <a16:creationId xmlns:a16="http://schemas.microsoft.com/office/drawing/2014/main" id="{5BAF361E-CCFC-F92D-C67B-B6983C0D13CA}"/>
                    </a:ext>
                  </a:extLst>
                </p:cNvPr>
                <p:cNvPicPr/>
                <p:nvPr/>
              </p:nvPicPr>
              <p:blipFill>
                <a:blip r:embed="rId116"/>
                <a:stretch>
                  <a:fillRect/>
                </a:stretch>
              </p:blipFill>
              <p:spPr>
                <a:xfrm>
                  <a:off x="8112013" y="653307"/>
                  <a:ext cx="1299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 name="Freihand 388">
                  <a:extLst>
                    <a:ext uri="{FF2B5EF4-FFF2-40B4-BE49-F238E27FC236}">
                      <a16:creationId xmlns:a16="http://schemas.microsoft.com/office/drawing/2014/main" id="{AC203513-16A4-9793-7D83-5D280EA54538}"/>
                    </a:ext>
                  </a:extLst>
                </p14:cNvPr>
                <p14:cNvContentPartPr/>
                <p14:nvPr/>
              </p14:nvContentPartPr>
              <p14:xfrm>
                <a:off x="8290573" y="711987"/>
                <a:ext cx="106920" cy="86400"/>
              </p14:xfrm>
            </p:contentPart>
          </mc:Choice>
          <mc:Fallback xmlns="">
            <p:pic>
              <p:nvPicPr>
                <p:cNvPr id="389" name="Freihand 388">
                  <a:extLst>
                    <a:ext uri="{FF2B5EF4-FFF2-40B4-BE49-F238E27FC236}">
                      <a16:creationId xmlns:a16="http://schemas.microsoft.com/office/drawing/2014/main" id="{AC203513-16A4-9793-7D83-5D280EA54538}"/>
                    </a:ext>
                  </a:extLst>
                </p:cNvPr>
                <p:cNvPicPr/>
                <p:nvPr/>
              </p:nvPicPr>
              <p:blipFill>
                <a:blip r:embed="rId118"/>
                <a:stretch>
                  <a:fillRect/>
                </a:stretch>
              </p:blipFill>
              <p:spPr>
                <a:xfrm>
                  <a:off x="8281573" y="702987"/>
                  <a:ext cx="124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90" name="Freihand 389">
                  <a:extLst>
                    <a:ext uri="{FF2B5EF4-FFF2-40B4-BE49-F238E27FC236}">
                      <a16:creationId xmlns:a16="http://schemas.microsoft.com/office/drawing/2014/main" id="{A0168C8B-0773-6CC1-871D-B3635AC7E8B4}"/>
                    </a:ext>
                  </a:extLst>
                </p14:cNvPr>
                <p14:cNvContentPartPr/>
                <p14:nvPr/>
              </p14:nvContentPartPr>
              <p14:xfrm>
                <a:off x="8416213" y="463587"/>
                <a:ext cx="98280" cy="150120"/>
              </p14:xfrm>
            </p:contentPart>
          </mc:Choice>
          <mc:Fallback xmlns="">
            <p:pic>
              <p:nvPicPr>
                <p:cNvPr id="390" name="Freihand 389">
                  <a:extLst>
                    <a:ext uri="{FF2B5EF4-FFF2-40B4-BE49-F238E27FC236}">
                      <a16:creationId xmlns:a16="http://schemas.microsoft.com/office/drawing/2014/main" id="{A0168C8B-0773-6CC1-871D-B3635AC7E8B4}"/>
                    </a:ext>
                  </a:extLst>
                </p:cNvPr>
                <p:cNvPicPr/>
                <p:nvPr/>
              </p:nvPicPr>
              <p:blipFill>
                <a:blip r:embed="rId120"/>
                <a:stretch>
                  <a:fillRect/>
                </a:stretch>
              </p:blipFill>
              <p:spPr>
                <a:xfrm>
                  <a:off x="8407213" y="454587"/>
                  <a:ext cx="115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91" name="Freihand 390">
                  <a:extLst>
                    <a:ext uri="{FF2B5EF4-FFF2-40B4-BE49-F238E27FC236}">
                      <a16:creationId xmlns:a16="http://schemas.microsoft.com/office/drawing/2014/main" id="{68B83372-AEE9-4368-8E3E-5469D32D98D0}"/>
                    </a:ext>
                  </a:extLst>
                </p14:cNvPr>
                <p14:cNvContentPartPr/>
                <p14:nvPr/>
              </p14:nvContentPartPr>
              <p14:xfrm>
                <a:off x="8369053" y="513267"/>
                <a:ext cx="146880" cy="6840"/>
              </p14:xfrm>
            </p:contentPart>
          </mc:Choice>
          <mc:Fallback xmlns="">
            <p:pic>
              <p:nvPicPr>
                <p:cNvPr id="391" name="Freihand 390">
                  <a:extLst>
                    <a:ext uri="{FF2B5EF4-FFF2-40B4-BE49-F238E27FC236}">
                      <a16:creationId xmlns:a16="http://schemas.microsoft.com/office/drawing/2014/main" id="{68B83372-AEE9-4368-8E3E-5469D32D98D0}"/>
                    </a:ext>
                  </a:extLst>
                </p:cNvPr>
                <p:cNvPicPr/>
                <p:nvPr/>
              </p:nvPicPr>
              <p:blipFill>
                <a:blip r:embed="rId122"/>
                <a:stretch>
                  <a:fillRect/>
                </a:stretch>
              </p:blipFill>
              <p:spPr>
                <a:xfrm>
                  <a:off x="8360053" y="504627"/>
                  <a:ext cx="164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67" name="Freihand 366">
                  <a:extLst>
                    <a:ext uri="{FF2B5EF4-FFF2-40B4-BE49-F238E27FC236}">
                      <a16:creationId xmlns:a16="http://schemas.microsoft.com/office/drawing/2014/main" id="{6E6C6E01-7448-E3AA-61A0-A8C1A001EF2A}"/>
                    </a:ext>
                  </a:extLst>
                </p14:cNvPr>
                <p14:cNvContentPartPr/>
                <p14:nvPr/>
              </p14:nvContentPartPr>
              <p14:xfrm>
                <a:off x="8938213" y="101787"/>
                <a:ext cx="152640" cy="198000"/>
              </p14:xfrm>
            </p:contentPart>
          </mc:Choice>
          <mc:Fallback xmlns="">
            <p:pic>
              <p:nvPicPr>
                <p:cNvPr id="367" name="Freihand 366">
                  <a:extLst>
                    <a:ext uri="{FF2B5EF4-FFF2-40B4-BE49-F238E27FC236}">
                      <a16:creationId xmlns:a16="http://schemas.microsoft.com/office/drawing/2014/main" id="{6E6C6E01-7448-E3AA-61A0-A8C1A001EF2A}"/>
                    </a:ext>
                  </a:extLst>
                </p:cNvPr>
                <p:cNvPicPr/>
                <p:nvPr/>
              </p:nvPicPr>
              <p:blipFill>
                <a:blip r:embed="rId124"/>
                <a:stretch>
                  <a:fillRect/>
                </a:stretch>
              </p:blipFill>
              <p:spPr>
                <a:xfrm>
                  <a:off x="8929573" y="93147"/>
                  <a:ext cx="170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68" name="Freihand 367">
                  <a:extLst>
                    <a:ext uri="{FF2B5EF4-FFF2-40B4-BE49-F238E27FC236}">
                      <a16:creationId xmlns:a16="http://schemas.microsoft.com/office/drawing/2014/main" id="{2080CAB6-F721-D4D9-D186-5148A3FDD0F7}"/>
                    </a:ext>
                  </a:extLst>
                </p14:cNvPr>
                <p14:cNvContentPartPr/>
                <p14:nvPr/>
              </p14:nvContentPartPr>
              <p14:xfrm>
                <a:off x="9168973" y="181707"/>
                <a:ext cx="353160" cy="113400"/>
              </p14:xfrm>
            </p:contentPart>
          </mc:Choice>
          <mc:Fallback xmlns="">
            <p:pic>
              <p:nvPicPr>
                <p:cNvPr id="368" name="Freihand 367">
                  <a:extLst>
                    <a:ext uri="{FF2B5EF4-FFF2-40B4-BE49-F238E27FC236}">
                      <a16:creationId xmlns:a16="http://schemas.microsoft.com/office/drawing/2014/main" id="{2080CAB6-F721-D4D9-D186-5148A3FDD0F7}"/>
                    </a:ext>
                  </a:extLst>
                </p:cNvPr>
                <p:cNvPicPr/>
                <p:nvPr/>
              </p:nvPicPr>
              <p:blipFill>
                <a:blip r:embed="rId126"/>
                <a:stretch>
                  <a:fillRect/>
                </a:stretch>
              </p:blipFill>
              <p:spPr>
                <a:xfrm>
                  <a:off x="9159973" y="173067"/>
                  <a:ext cx="370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9" name="Freihand 368">
                  <a:extLst>
                    <a:ext uri="{FF2B5EF4-FFF2-40B4-BE49-F238E27FC236}">
                      <a16:creationId xmlns:a16="http://schemas.microsoft.com/office/drawing/2014/main" id="{F8BC6D91-0201-64D2-0E27-D833241F513F}"/>
                    </a:ext>
                  </a:extLst>
                </p14:cNvPr>
                <p14:cNvContentPartPr/>
                <p14:nvPr/>
              </p14:nvContentPartPr>
              <p14:xfrm>
                <a:off x="9521053" y="229587"/>
                <a:ext cx="428040" cy="287640"/>
              </p14:xfrm>
            </p:contentPart>
          </mc:Choice>
          <mc:Fallback xmlns="">
            <p:pic>
              <p:nvPicPr>
                <p:cNvPr id="369" name="Freihand 368">
                  <a:extLst>
                    <a:ext uri="{FF2B5EF4-FFF2-40B4-BE49-F238E27FC236}">
                      <a16:creationId xmlns:a16="http://schemas.microsoft.com/office/drawing/2014/main" id="{F8BC6D91-0201-64D2-0E27-D833241F513F}"/>
                    </a:ext>
                  </a:extLst>
                </p:cNvPr>
                <p:cNvPicPr/>
                <p:nvPr/>
              </p:nvPicPr>
              <p:blipFill>
                <a:blip r:embed="rId128"/>
                <a:stretch>
                  <a:fillRect/>
                </a:stretch>
              </p:blipFill>
              <p:spPr>
                <a:xfrm>
                  <a:off x="9512413" y="220587"/>
                  <a:ext cx="4456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70" name="Freihand 369">
                  <a:extLst>
                    <a:ext uri="{FF2B5EF4-FFF2-40B4-BE49-F238E27FC236}">
                      <a16:creationId xmlns:a16="http://schemas.microsoft.com/office/drawing/2014/main" id="{35202636-A851-6826-4339-B301412D3186}"/>
                    </a:ext>
                  </a:extLst>
                </p14:cNvPr>
                <p14:cNvContentPartPr/>
                <p14:nvPr/>
              </p14:nvContentPartPr>
              <p14:xfrm>
                <a:off x="10034053" y="242547"/>
                <a:ext cx="182160" cy="103320"/>
              </p14:xfrm>
            </p:contentPart>
          </mc:Choice>
          <mc:Fallback xmlns="">
            <p:pic>
              <p:nvPicPr>
                <p:cNvPr id="370" name="Freihand 369">
                  <a:extLst>
                    <a:ext uri="{FF2B5EF4-FFF2-40B4-BE49-F238E27FC236}">
                      <a16:creationId xmlns:a16="http://schemas.microsoft.com/office/drawing/2014/main" id="{35202636-A851-6826-4339-B301412D3186}"/>
                    </a:ext>
                  </a:extLst>
                </p:cNvPr>
                <p:cNvPicPr/>
                <p:nvPr/>
              </p:nvPicPr>
              <p:blipFill>
                <a:blip r:embed="rId130"/>
                <a:stretch>
                  <a:fillRect/>
                </a:stretch>
              </p:blipFill>
              <p:spPr>
                <a:xfrm>
                  <a:off x="10025413" y="233907"/>
                  <a:ext cx="199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71" name="Freihand 370">
                  <a:extLst>
                    <a:ext uri="{FF2B5EF4-FFF2-40B4-BE49-F238E27FC236}">
                      <a16:creationId xmlns:a16="http://schemas.microsoft.com/office/drawing/2014/main" id="{B0CF859F-BD85-61DD-58CE-46011FF9EFA4}"/>
                    </a:ext>
                  </a:extLst>
                </p14:cNvPr>
                <p14:cNvContentPartPr/>
                <p14:nvPr/>
              </p14:nvContentPartPr>
              <p14:xfrm>
                <a:off x="10041973" y="279987"/>
                <a:ext cx="164880" cy="6840"/>
              </p14:xfrm>
            </p:contentPart>
          </mc:Choice>
          <mc:Fallback xmlns="">
            <p:pic>
              <p:nvPicPr>
                <p:cNvPr id="371" name="Freihand 370">
                  <a:extLst>
                    <a:ext uri="{FF2B5EF4-FFF2-40B4-BE49-F238E27FC236}">
                      <a16:creationId xmlns:a16="http://schemas.microsoft.com/office/drawing/2014/main" id="{B0CF859F-BD85-61DD-58CE-46011FF9EFA4}"/>
                    </a:ext>
                  </a:extLst>
                </p:cNvPr>
                <p:cNvPicPr/>
                <p:nvPr/>
              </p:nvPicPr>
              <p:blipFill>
                <a:blip r:embed="rId132"/>
                <a:stretch>
                  <a:fillRect/>
                </a:stretch>
              </p:blipFill>
              <p:spPr>
                <a:xfrm>
                  <a:off x="10032973" y="270987"/>
                  <a:ext cx="182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72" name="Freihand 371">
                  <a:extLst>
                    <a:ext uri="{FF2B5EF4-FFF2-40B4-BE49-F238E27FC236}">
                      <a16:creationId xmlns:a16="http://schemas.microsoft.com/office/drawing/2014/main" id="{2EFF1165-728F-ED52-ABF9-20D132519146}"/>
                    </a:ext>
                  </a:extLst>
                </p14:cNvPr>
                <p14:cNvContentPartPr/>
                <p14:nvPr/>
              </p14:nvContentPartPr>
              <p14:xfrm>
                <a:off x="10196773" y="246507"/>
                <a:ext cx="177480" cy="94680"/>
              </p14:xfrm>
            </p:contentPart>
          </mc:Choice>
          <mc:Fallback xmlns="">
            <p:pic>
              <p:nvPicPr>
                <p:cNvPr id="372" name="Freihand 371">
                  <a:extLst>
                    <a:ext uri="{FF2B5EF4-FFF2-40B4-BE49-F238E27FC236}">
                      <a16:creationId xmlns:a16="http://schemas.microsoft.com/office/drawing/2014/main" id="{2EFF1165-728F-ED52-ABF9-20D132519146}"/>
                    </a:ext>
                  </a:extLst>
                </p:cNvPr>
                <p:cNvPicPr/>
                <p:nvPr/>
              </p:nvPicPr>
              <p:blipFill>
                <a:blip r:embed="rId134"/>
                <a:stretch>
                  <a:fillRect/>
                </a:stretch>
              </p:blipFill>
              <p:spPr>
                <a:xfrm>
                  <a:off x="10188133" y="237507"/>
                  <a:ext cx="195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73" name="Freihand 372">
                  <a:extLst>
                    <a:ext uri="{FF2B5EF4-FFF2-40B4-BE49-F238E27FC236}">
                      <a16:creationId xmlns:a16="http://schemas.microsoft.com/office/drawing/2014/main" id="{27A1B474-5BF0-1058-2B3E-349F21667D09}"/>
                    </a:ext>
                  </a:extLst>
                </p14:cNvPr>
                <p14:cNvContentPartPr/>
                <p14:nvPr/>
              </p14:nvContentPartPr>
              <p14:xfrm>
                <a:off x="10419973" y="123747"/>
                <a:ext cx="186120" cy="185760"/>
              </p14:xfrm>
            </p:contentPart>
          </mc:Choice>
          <mc:Fallback xmlns="">
            <p:pic>
              <p:nvPicPr>
                <p:cNvPr id="373" name="Freihand 372">
                  <a:extLst>
                    <a:ext uri="{FF2B5EF4-FFF2-40B4-BE49-F238E27FC236}">
                      <a16:creationId xmlns:a16="http://schemas.microsoft.com/office/drawing/2014/main" id="{27A1B474-5BF0-1058-2B3E-349F21667D09}"/>
                    </a:ext>
                  </a:extLst>
                </p:cNvPr>
                <p:cNvPicPr/>
                <p:nvPr/>
              </p:nvPicPr>
              <p:blipFill>
                <a:blip r:embed="rId136"/>
                <a:stretch>
                  <a:fillRect/>
                </a:stretch>
              </p:blipFill>
              <p:spPr>
                <a:xfrm>
                  <a:off x="10411333" y="115107"/>
                  <a:ext cx="203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74" name="Freihand 373">
                  <a:extLst>
                    <a:ext uri="{FF2B5EF4-FFF2-40B4-BE49-F238E27FC236}">
                      <a16:creationId xmlns:a16="http://schemas.microsoft.com/office/drawing/2014/main" id="{ADD6EF8B-4C32-E6C8-9DA3-7778892C9BF7}"/>
                    </a:ext>
                  </a:extLst>
                </p14:cNvPr>
                <p14:cNvContentPartPr/>
                <p14:nvPr/>
              </p14:nvContentPartPr>
              <p14:xfrm>
                <a:off x="10910653" y="161187"/>
                <a:ext cx="157320" cy="222480"/>
              </p14:xfrm>
            </p:contentPart>
          </mc:Choice>
          <mc:Fallback xmlns="">
            <p:pic>
              <p:nvPicPr>
                <p:cNvPr id="374" name="Freihand 373">
                  <a:extLst>
                    <a:ext uri="{FF2B5EF4-FFF2-40B4-BE49-F238E27FC236}">
                      <a16:creationId xmlns:a16="http://schemas.microsoft.com/office/drawing/2014/main" id="{ADD6EF8B-4C32-E6C8-9DA3-7778892C9BF7}"/>
                    </a:ext>
                  </a:extLst>
                </p:cNvPr>
                <p:cNvPicPr/>
                <p:nvPr/>
              </p:nvPicPr>
              <p:blipFill>
                <a:blip r:embed="rId138"/>
                <a:stretch>
                  <a:fillRect/>
                </a:stretch>
              </p:blipFill>
              <p:spPr>
                <a:xfrm>
                  <a:off x="10902013" y="152187"/>
                  <a:ext cx="174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5" name="Freihand 374">
                  <a:extLst>
                    <a:ext uri="{FF2B5EF4-FFF2-40B4-BE49-F238E27FC236}">
                      <a16:creationId xmlns:a16="http://schemas.microsoft.com/office/drawing/2014/main" id="{BB6AA849-B3CE-40C0-78D4-F09A471822D1}"/>
                    </a:ext>
                  </a:extLst>
                </p14:cNvPr>
                <p14:cNvContentPartPr/>
                <p14:nvPr/>
              </p14:nvContentPartPr>
              <p14:xfrm>
                <a:off x="10850173" y="237507"/>
                <a:ext cx="205200" cy="25560"/>
              </p14:xfrm>
            </p:contentPart>
          </mc:Choice>
          <mc:Fallback xmlns="">
            <p:pic>
              <p:nvPicPr>
                <p:cNvPr id="375" name="Freihand 374">
                  <a:extLst>
                    <a:ext uri="{FF2B5EF4-FFF2-40B4-BE49-F238E27FC236}">
                      <a16:creationId xmlns:a16="http://schemas.microsoft.com/office/drawing/2014/main" id="{BB6AA849-B3CE-40C0-78D4-F09A471822D1}"/>
                    </a:ext>
                  </a:extLst>
                </p:cNvPr>
                <p:cNvPicPr/>
                <p:nvPr/>
              </p:nvPicPr>
              <p:blipFill>
                <a:blip r:embed="rId140"/>
                <a:stretch>
                  <a:fillRect/>
                </a:stretch>
              </p:blipFill>
              <p:spPr>
                <a:xfrm>
                  <a:off x="10841173" y="228507"/>
                  <a:ext cx="222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76" name="Freihand 375">
                  <a:extLst>
                    <a:ext uri="{FF2B5EF4-FFF2-40B4-BE49-F238E27FC236}">
                      <a16:creationId xmlns:a16="http://schemas.microsoft.com/office/drawing/2014/main" id="{F626CD4E-162A-A448-C827-3B78EEB64830}"/>
                    </a:ext>
                  </a:extLst>
                </p14:cNvPr>
                <p14:cNvContentPartPr/>
                <p14:nvPr/>
              </p14:nvContentPartPr>
              <p14:xfrm>
                <a:off x="11358853" y="193947"/>
                <a:ext cx="452520" cy="148680"/>
              </p14:xfrm>
            </p:contentPart>
          </mc:Choice>
          <mc:Fallback xmlns="">
            <p:pic>
              <p:nvPicPr>
                <p:cNvPr id="376" name="Freihand 375">
                  <a:extLst>
                    <a:ext uri="{FF2B5EF4-FFF2-40B4-BE49-F238E27FC236}">
                      <a16:creationId xmlns:a16="http://schemas.microsoft.com/office/drawing/2014/main" id="{F626CD4E-162A-A448-C827-3B78EEB64830}"/>
                    </a:ext>
                  </a:extLst>
                </p:cNvPr>
                <p:cNvPicPr/>
                <p:nvPr/>
              </p:nvPicPr>
              <p:blipFill>
                <a:blip r:embed="rId142"/>
                <a:stretch>
                  <a:fillRect/>
                </a:stretch>
              </p:blipFill>
              <p:spPr>
                <a:xfrm>
                  <a:off x="11350213" y="185307"/>
                  <a:ext cx="470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77" name="Freihand 376">
                  <a:extLst>
                    <a:ext uri="{FF2B5EF4-FFF2-40B4-BE49-F238E27FC236}">
                      <a16:creationId xmlns:a16="http://schemas.microsoft.com/office/drawing/2014/main" id="{0652F756-7868-5668-47A0-289E30D13AC4}"/>
                    </a:ext>
                  </a:extLst>
                </p14:cNvPr>
                <p14:cNvContentPartPr/>
                <p14:nvPr/>
              </p14:nvContentPartPr>
              <p14:xfrm>
                <a:off x="11621653" y="115107"/>
                <a:ext cx="3600" cy="27000"/>
              </p14:xfrm>
            </p:contentPart>
          </mc:Choice>
          <mc:Fallback xmlns="">
            <p:pic>
              <p:nvPicPr>
                <p:cNvPr id="377" name="Freihand 376">
                  <a:extLst>
                    <a:ext uri="{FF2B5EF4-FFF2-40B4-BE49-F238E27FC236}">
                      <a16:creationId xmlns:a16="http://schemas.microsoft.com/office/drawing/2014/main" id="{0652F756-7868-5668-47A0-289E30D13AC4}"/>
                    </a:ext>
                  </a:extLst>
                </p:cNvPr>
                <p:cNvPicPr/>
                <p:nvPr/>
              </p:nvPicPr>
              <p:blipFill>
                <a:blip r:embed="rId144"/>
                <a:stretch>
                  <a:fillRect/>
                </a:stretch>
              </p:blipFill>
              <p:spPr>
                <a:xfrm>
                  <a:off x="11612653" y="106107"/>
                  <a:ext cx="21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92" name="Freihand 391">
                  <a:extLst>
                    <a:ext uri="{FF2B5EF4-FFF2-40B4-BE49-F238E27FC236}">
                      <a16:creationId xmlns:a16="http://schemas.microsoft.com/office/drawing/2014/main" id="{B3F0A459-2ABE-50A9-3660-9E09FAC83C12}"/>
                    </a:ext>
                  </a:extLst>
                </p14:cNvPr>
                <p14:cNvContentPartPr/>
                <p14:nvPr/>
              </p14:nvContentPartPr>
              <p14:xfrm>
                <a:off x="8723653" y="699747"/>
                <a:ext cx="18720" cy="19440"/>
              </p14:xfrm>
            </p:contentPart>
          </mc:Choice>
          <mc:Fallback xmlns="">
            <p:pic>
              <p:nvPicPr>
                <p:cNvPr id="392" name="Freihand 391">
                  <a:extLst>
                    <a:ext uri="{FF2B5EF4-FFF2-40B4-BE49-F238E27FC236}">
                      <a16:creationId xmlns:a16="http://schemas.microsoft.com/office/drawing/2014/main" id="{B3F0A459-2ABE-50A9-3660-9E09FAC83C12}"/>
                    </a:ext>
                  </a:extLst>
                </p:cNvPr>
                <p:cNvPicPr/>
                <p:nvPr/>
              </p:nvPicPr>
              <p:blipFill>
                <a:blip r:embed="rId146"/>
                <a:stretch>
                  <a:fillRect/>
                </a:stretch>
              </p:blipFill>
              <p:spPr>
                <a:xfrm>
                  <a:off x="8715013" y="691107"/>
                  <a:ext cx="36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93" name="Freihand 392">
                  <a:extLst>
                    <a:ext uri="{FF2B5EF4-FFF2-40B4-BE49-F238E27FC236}">
                      <a16:creationId xmlns:a16="http://schemas.microsoft.com/office/drawing/2014/main" id="{2B7FA928-7B38-DF61-800A-AE0BE6C354C3}"/>
                    </a:ext>
                  </a:extLst>
                </p14:cNvPr>
                <p14:cNvContentPartPr/>
                <p14:nvPr/>
              </p14:nvContentPartPr>
              <p14:xfrm>
                <a:off x="8746693" y="760227"/>
                <a:ext cx="15480" cy="6840"/>
              </p14:xfrm>
            </p:contentPart>
          </mc:Choice>
          <mc:Fallback xmlns="">
            <p:pic>
              <p:nvPicPr>
                <p:cNvPr id="393" name="Freihand 392">
                  <a:extLst>
                    <a:ext uri="{FF2B5EF4-FFF2-40B4-BE49-F238E27FC236}">
                      <a16:creationId xmlns:a16="http://schemas.microsoft.com/office/drawing/2014/main" id="{2B7FA928-7B38-DF61-800A-AE0BE6C354C3}"/>
                    </a:ext>
                  </a:extLst>
                </p:cNvPr>
                <p:cNvPicPr/>
                <p:nvPr/>
              </p:nvPicPr>
              <p:blipFill>
                <a:blip r:embed="rId148"/>
                <a:stretch>
                  <a:fillRect/>
                </a:stretch>
              </p:blipFill>
              <p:spPr>
                <a:xfrm>
                  <a:off x="8738053" y="751587"/>
                  <a:ext cx="33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94" name="Freihand 393">
                  <a:extLst>
                    <a:ext uri="{FF2B5EF4-FFF2-40B4-BE49-F238E27FC236}">
                      <a16:creationId xmlns:a16="http://schemas.microsoft.com/office/drawing/2014/main" id="{CA47EEFC-A691-B74A-4084-1626154CC96B}"/>
                    </a:ext>
                  </a:extLst>
                </p14:cNvPr>
                <p14:cNvContentPartPr/>
                <p14:nvPr/>
              </p14:nvContentPartPr>
              <p14:xfrm>
                <a:off x="8886013" y="561867"/>
                <a:ext cx="217080" cy="171000"/>
              </p14:xfrm>
            </p:contentPart>
          </mc:Choice>
          <mc:Fallback xmlns="">
            <p:pic>
              <p:nvPicPr>
                <p:cNvPr id="394" name="Freihand 393">
                  <a:extLst>
                    <a:ext uri="{FF2B5EF4-FFF2-40B4-BE49-F238E27FC236}">
                      <a16:creationId xmlns:a16="http://schemas.microsoft.com/office/drawing/2014/main" id="{CA47EEFC-A691-B74A-4084-1626154CC96B}"/>
                    </a:ext>
                  </a:extLst>
                </p:cNvPr>
                <p:cNvPicPr/>
                <p:nvPr/>
              </p:nvPicPr>
              <p:blipFill>
                <a:blip r:embed="rId150"/>
                <a:stretch>
                  <a:fillRect/>
                </a:stretch>
              </p:blipFill>
              <p:spPr>
                <a:xfrm>
                  <a:off x="8877013" y="552867"/>
                  <a:ext cx="234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95" name="Freihand 394">
                  <a:extLst>
                    <a:ext uri="{FF2B5EF4-FFF2-40B4-BE49-F238E27FC236}">
                      <a16:creationId xmlns:a16="http://schemas.microsoft.com/office/drawing/2014/main" id="{E8A0670E-107B-FC2B-3FED-2F32A2D69AA7}"/>
                    </a:ext>
                  </a:extLst>
                </p14:cNvPr>
                <p14:cNvContentPartPr/>
                <p14:nvPr/>
              </p14:nvContentPartPr>
              <p14:xfrm>
                <a:off x="9185533" y="490587"/>
                <a:ext cx="343080" cy="215280"/>
              </p14:xfrm>
            </p:contentPart>
          </mc:Choice>
          <mc:Fallback xmlns="">
            <p:pic>
              <p:nvPicPr>
                <p:cNvPr id="395" name="Freihand 394">
                  <a:extLst>
                    <a:ext uri="{FF2B5EF4-FFF2-40B4-BE49-F238E27FC236}">
                      <a16:creationId xmlns:a16="http://schemas.microsoft.com/office/drawing/2014/main" id="{E8A0670E-107B-FC2B-3FED-2F32A2D69AA7}"/>
                    </a:ext>
                  </a:extLst>
                </p:cNvPr>
                <p:cNvPicPr/>
                <p:nvPr/>
              </p:nvPicPr>
              <p:blipFill>
                <a:blip r:embed="rId152"/>
                <a:stretch>
                  <a:fillRect/>
                </a:stretch>
              </p:blipFill>
              <p:spPr>
                <a:xfrm>
                  <a:off x="9176893" y="481947"/>
                  <a:ext cx="360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96" name="Freihand 395">
                  <a:extLst>
                    <a:ext uri="{FF2B5EF4-FFF2-40B4-BE49-F238E27FC236}">
                      <a16:creationId xmlns:a16="http://schemas.microsoft.com/office/drawing/2014/main" id="{8E619F60-421F-4537-8433-A2C354FE535D}"/>
                    </a:ext>
                  </a:extLst>
                </p14:cNvPr>
                <p14:cNvContentPartPr/>
                <p14:nvPr/>
              </p14:nvContentPartPr>
              <p14:xfrm>
                <a:off x="9669373" y="574107"/>
                <a:ext cx="203040" cy="102600"/>
              </p14:xfrm>
            </p:contentPart>
          </mc:Choice>
          <mc:Fallback xmlns="">
            <p:pic>
              <p:nvPicPr>
                <p:cNvPr id="396" name="Freihand 395">
                  <a:extLst>
                    <a:ext uri="{FF2B5EF4-FFF2-40B4-BE49-F238E27FC236}">
                      <a16:creationId xmlns:a16="http://schemas.microsoft.com/office/drawing/2014/main" id="{8E619F60-421F-4537-8433-A2C354FE535D}"/>
                    </a:ext>
                  </a:extLst>
                </p:cNvPr>
                <p:cNvPicPr/>
                <p:nvPr/>
              </p:nvPicPr>
              <p:blipFill>
                <a:blip r:embed="rId154"/>
                <a:stretch>
                  <a:fillRect/>
                </a:stretch>
              </p:blipFill>
              <p:spPr>
                <a:xfrm>
                  <a:off x="9660373" y="565467"/>
                  <a:ext cx="220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97" name="Freihand 396">
                  <a:extLst>
                    <a:ext uri="{FF2B5EF4-FFF2-40B4-BE49-F238E27FC236}">
                      <a16:creationId xmlns:a16="http://schemas.microsoft.com/office/drawing/2014/main" id="{3A019D32-83FD-4F4B-7694-CE82DCF59107}"/>
                    </a:ext>
                  </a:extLst>
                </p14:cNvPr>
                <p14:cNvContentPartPr/>
                <p14:nvPr/>
              </p14:nvContentPartPr>
              <p14:xfrm>
                <a:off x="9871333" y="492387"/>
                <a:ext cx="408960" cy="195480"/>
              </p14:xfrm>
            </p:contentPart>
          </mc:Choice>
          <mc:Fallback xmlns="">
            <p:pic>
              <p:nvPicPr>
                <p:cNvPr id="397" name="Freihand 396">
                  <a:extLst>
                    <a:ext uri="{FF2B5EF4-FFF2-40B4-BE49-F238E27FC236}">
                      <a16:creationId xmlns:a16="http://schemas.microsoft.com/office/drawing/2014/main" id="{3A019D32-83FD-4F4B-7694-CE82DCF59107}"/>
                    </a:ext>
                  </a:extLst>
                </p:cNvPr>
                <p:cNvPicPr/>
                <p:nvPr/>
              </p:nvPicPr>
              <p:blipFill>
                <a:blip r:embed="rId156"/>
                <a:stretch>
                  <a:fillRect/>
                </a:stretch>
              </p:blipFill>
              <p:spPr>
                <a:xfrm>
                  <a:off x="9862333" y="483387"/>
                  <a:ext cx="426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98" name="Freihand 397">
                  <a:extLst>
                    <a:ext uri="{FF2B5EF4-FFF2-40B4-BE49-F238E27FC236}">
                      <a16:creationId xmlns:a16="http://schemas.microsoft.com/office/drawing/2014/main" id="{FABE9C0E-E5F2-3391-8962-BDFA51040BB1}"/>
                    </a:ext>
                  </a:extLst>
                </p14:cNvPr>
                <p14:cNvContentPartPr/>
                <p14:nvPr/>
              </p14:nvContentPartPr>
              <p14:xfrm>
                <a:off x="10319173" y="531267"/>
                <a:ext cx="95760" cy="205200"/>
              </p14:xfrm>
            </p:contentPart>
          </mc:Choice>
          <mc:Fallback xmlns="">
            <p:pic>
              <p:nvPicPr>
                <p:cNvPr id="398" name="Freihand 397">
                  <a:extLst>
                    <a:ext uri="{FF2B5EF4-FFF2-40B4-BE49-F238E27FC236}">
                      <a16:creationId xmlns:a16="http://schemas.microsoft.com/office/drawing/2014/main" id="{FABE9C0E-E5F2-3391-8962-BDFA51040BB1}"/>
                    </a:ext>
                  </a:extLst>
                </p:cNvPr>
                <p:cNvPicPr/>
                <p:nvPr/>
              </p:nvPicPr>
              <p:blipFill>
                <a:blip r:embed="rId158"/>
                <a:stretch>
                  <a:fillRect/>
                </a:stretch>
              </p:blipFill>
              <p:spPr>
                <a:xfrm>
                  <a:off x="10310173" y="522267"/>
                  <a:ext cx="113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99" name="Freihand 398">
                  <a:extLst>
                    <a:ext uri="{FF2B5EF4-FFF2-40B4-BE49-F238E27FC236}">
                      <a16:creationId xmlns:a16="http://schemas.microsoft.com/office/drawing/2014/main" id="{B64C121E-1358-0E27-2AD4-09306B8379CF}"/>
                    </a:ext>
                  </a:extLst>
                </p14:cNvPr>
                <p14:cNvContentPartPr/>
                <p14:nvPr/>
              </p14:nvContentPartPr>
              <p14:xfrm>
                <a:off x="10458133" y="540987"/>
                <a:ext cx="262800" cy="119880"/>
              </p14:xfrm>
            </p:contentPart>
          </mc:Choice>
          <mc:Fallback xmlns="">
            <p:pic>
              <p:nvPicPr>
                <p:cNvPr id="399" name="Freihand 398">
                  <a:extLst>
                    <a:ext uri="{FF2B5EF4-FFF2-40B4-BE49-F238E27FC236}">
                      <a16:creationId xmlns:a16="http://schemas.microsoft.com/office/drawing/2014/main" id="{B64C121E-1358-0E27-2AD4-09306B8379CF}"/>
                    </a:ext>
                  </a:extLst>
                </p:cNvPr>
                <p:cNvPicPr/>
                <p:nvPr/>
              </p:nvPicPr>
              <p:blipFill>
                <a:blip r:embed="rId160"/>
                <a:stretch>
                  <a:fillRect/>
                </a:stretch>
              </p:blipFill>
              <p:spPr>
                <a:xfrm>
                  <a:off x="10449493" y="532347"/>
                  <a:ext cx="280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00" name="Freihand 399">
                  <a:extLst>
                    <a:ext uri="{FF2B5EF4-FFF2-40B4-BE49-F238E27FC236}">
                      <a16:creationId xmlns:a16="http://schemas.microsoft.com/office/drawing/2014/main" id="{2DC47BAD-7E9A-8779-AD8F-9B5D42F81DD9}"/>
                    </a:ext>
                  </a:extLst>
                </p14:cNvPr>
                <p14:cNvContentPartPr/>
                <p14:nvPr/>
              </p14:nvContentPartPr>
              <p14:xfrm>
                <a:off x="10716973" y="483387"/>
                <a:ext cx="144720" cy="180720"/>
              </p14:xfrm>
            </p:contentPart>
          </mc:Choice>
          <mc:Fallback xmlns="">
            <p:pic>
              <p:nvPicPr>
                <p:cNvPr id="400" name="Freihand 399">
                  <a:extLst>
                    <a:ext uri="{FF2B5EF4-FFF2-40B4-BE49-F238E27FC236}">
                      <a16:creationId xmlns:a16="http://schemas.microsoft.com/office/drawing/2014/main" id="{2DC47BAD-7E9A-8779-AD8F-9B5D42F81DD9}"/>
                    </a:ext>
                  </a:extLst>
                </p:cNvPr>
                <p:cNvPicPr/>
                <p:nvPr/>
              </p:nvPicPr>
              <p:blipFill>
                <a:blip r:embed="rId162"/>
                <a:stretch>
                  <a:fillRect/>
                </a:stretch>
              </p:blipFill>
              <p:spPr>
                <a:xfrm>
                  <a:off x="10708333" y="474387"/>
                  <a:ext cx="162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01" name="Freihand 400">
                  <a:extLst>
                    <a:ext uri="{FF2B5EF4-FFF2-40B4-BE49-F238E27FC236}">
                      <a16:creationId xmlns:a16="http://schemas.microsoft.com/office/drawing/2014/main" id="{C359F06E-CC58-196B-73A1-C029C627E222}"/>
                    </a:ext>
                  </a:extLst>
                </p14:cNvPr>
                <p14:cNvContentPartPr/>
                <p14:nvPr/>
              </p14:nvContentPartPr>
              <p14:xfrm>
                <a:off x="11041693" y="493827"/>
                <a:ext cx="466200" cy="233280"/>
              </p14:xfrm>
            </p:contentPart>
          </mc:Choice>
          <mc:Fallback xmlns="">
            <p:pic>
              <p:nvPicPr>
                <p:cNvPr id="401" name="Freihand 400">
                  <a:extLst>
                    <a:ext uri="{FF2B5EF4-FFF2-40B4-BE49-F238E27FC236}">
                      <a16:creationId xmlns:a16="http://schemas.microsoft.com/office/drawing/2014/main" id="{C359F06E-CC58-196B-73A1-C029C627E222}"/>
                    </a:ext>
                  </a:extLst>
                </p:cNvPr>
                <p:cNvPicPr/>
                <p:nvPr/>
              </p:nvPicPr>
              <p:blipFill>
                <a:blip r:embed="rId164"/>
                <a:stretch>
                  <a:fillRect/>
                </a:stretch>
              </p:blipFill>
              <p:spPr>
                <a:xfrm>
                  <a:off x="11032693" y="485187"/>
                  <a:ext cx="483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02" name="Freihand 401">
                  <a:extLst>
                    <a:ext uri="{FF2B5EF4-FFF2-40B4-BE49-F238E27FC236}">
                      <a16:creationId xmlns:a16="http://schemas.microsoft.com/office/drawing/2014/main" id="{C3351E1E-E8BD-4A5B-D5C2-5839D738F22C}"/>
                    </a:ext>
                  </a:extLst>
                </p14:cNvPr>
                <p14:cNvContentPartPr/>
                <p14:nvPr/>
              </p14:nvContentPartPr>
              <p14:xfrm>
                <a:off x="11323573" y="450267"/>
                <a:ext cx="47160" cy="16200"/>
              </p14:xfrm>
            </p:contentPart>
          </mc:Choice>
          <mc:Fallback xmlns="">
            <p:pic>
              <p:nvPicPr>
                <p:cNvPr id="402" name="Freihand 401">
                  <a:extLst>
                    <a:ext uri="{FF2B5EF4-FFF2-40B4-BE49-F238E27FC236}">
                      <a16:creationId xmlns:a16="http://schemas.microsoft.com/office/drawing/2014/main" id="{C3351E1E-E8BD-4A5B-D5C2-5839D738F22C}"/>
                    </a:ext>
                  </a:extLst>
                </p:cNvPr>
                <p:cNvPicPr/>
                <p:nvPr/>
              </p:nvPicPr>
              <p:blipFill>
                <a:blip r:embed="rId166"/>
                <a:stretch>
                  <a:fillRect/>
                </a:stretch>
              </p:blipFill>
              <p:spPr>
                <a:xfrm>
                  <a:off x="11314933" y="441267"/>
                  <a:ext cx="64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03" name="Freihand 402">
                  <a:extLst>
                    <a:ext uri="{FF2B5EF4-FFF2-40B4-BE49-F238E27FC236}">
                      <a16:creationId xmlns:a16="http://schemas.microsoft.com/office/drawing/2014/main" id="{6DE30D3B-73B5-54AB-5E62-D76E5F4257CD}"/>
                    </a:ext>
                  </a:extLst>
                </p14:cNvPr>
                <p14:cNvContentPartPr/>
                <p14:nvPr/>
              </p14:nvContentPartPr>
              <p14:xfrm>
                <a:off x="11649373" y="499947"/>
                <a:ext cx="173520" cy="202680"/>
              </p14:xfrm>
            </p:contentPart>
          </mc:Choice>
          <mc:Fallback xmlns="">
            <p:pic>
              <p:nvPicPr>
                <p:cNvPr id="403" name="Freihand 402">
                  <a:extLst>
                    <a:ext uri="{FF2B5EF4-FFF2-40B4-BE49-F238E27FC236}">
                      <a16:creationId xmlns:a16="http://schemas.microsoft.com/office/drawing/2014/main" id="{6DE30D3B-73B5-54AB-5E62-D76E5F4257CD}"/>
                    </a:ext>
                  </a:extLst>
                </p:cNvPr>
                <p:cNvPicPr/>
                <p:nvPr/>
              </p:nvPicPr>
              <p:blipFill>
                <a:blip r:embed="rId168"/>
                <a:stretch>
                  <a:fillRect/>
                </a:stretch>
              </p:blipFill>
              <p:spPr>
                <a:xfrm>
                  <a:off x="11640733" y="490947"/>
                  <a:ext cx="191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04" name="Freihand 403">
                  <a:extLst>
                    <a:ext uri="{FF2B5EF4-FFF2-40B4-BE49-F238E27FC236}">
                      <a16:creationId xmlns:a16="http://schemas.microsoft.com/office/drawing/2014/main" id="{F073316B-EF87-A706-828B-E97E2BC18C7D}"/>
                    </a:ext>
                  </a:extLst>
                </p14:cNvPr>
                <p14:cNvContentPartPr/>
                <p14:nvPr/>
              </p14:nvContentPartPr>
              <p14:xfrm>
                <a:off x="11687893" y="578427"/>
                <a:ext cx="81360" cy="17280"/>
              </p14:xfrm>
            </p:contentPart>
          </mc:Choice>
          <mc:Fallback xmlns="">
            <p:pic>
              <p:nvPicPr>
                <p:cNvPr id="404" name="Freihand 403">
                  <a:extLst>
                    <a:ext uri="{FF2B5EF4-FFF2-40B4-BE49-F238E27FC236}">
                      <a16:creationId xmlns:a16="http://schemas.microsoft.com/office/drawing/2014/main" id="{F073316B-EF87-A706-828B-E97E2BC18C7D}"/>
                    </a:ext>
                  </a:extLst>
                </p:cNvPr>
                <p:cNvPicPr/>
                <p:nvPr/>
              </p:nvPicPr>
              <p:blipFill>
                <a:blip r:embed="rId170"/>
                <a:stretch>
                  <a:fillRect/>
                </a:stretch>
              </p:blipFill>
              <p:spPr>
                <a:xfrm>
                  <a:off x="11678893" y="569787"/>
                  <a:ext cx="99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05" name="Freihand 404">
                  <a:extLst>
                    <a:ext uri="{FF2B5EF4-FFF2-40B4-BE49-F238E27FC236}">
                      <a16:creationId xmlns:a16="http://schemas.microsoft.com/office/drawing/2014/main" id="{1F411B6C-CDC1-13D4-8DEA-4FB150766E31}"/>
                    </a:ext>
                  </a:extLst>
                </p14:cNvPr>
                <p14:cNvContentPartPr/>
                <p14:nvPr/>
              </p14:nvContentPartPr>
              <p14:xfrm>
                <a:off x="11817853" y="485907"/>
                <a:ext cx="221400" cy="194760"/>
              </p14:xfrm>
            </p:contentPart>
          </mc:Choice>
          <mc:Fallback xmlns="">
            <p:pic>
              <p:nvPicPr>
                <p:cNvPr id="405" name="Freihand 404">
                  <a:extLst>
                    <a:ext uri="{FF2B5EF4-FFF2-40B4-BE49-F238E27FC236}">
                      <a16:creationId xmlns:a16="http://schemas.microsoft.com/office/drawing/2014/main" id="{1F411B6C-CDC1-13D4-8DEA-4FB150766E31}"/>
                    </a:ext>
                  </a:extLst>
                </p:cNvPr>
                <p:cNvPicPr/>
                <p:nvPr/>
              </p:nvPicPr>
              <p:blipFill>
                <a:blip r:embed="rId172"/>
                <a:stretch>
                  <a:fillRect/>
                </a:stretch>
              </p:blipFill>
              <p:spPr>
                <a:xfrm>
                  <a:off x="11808853" y="477267"/>
                  <a:ext cx="239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07" name="Freihand 406">
                  <a:extLst>
                    <a:ext uri="{FF2B5EF4-FFF2-40B4-BE49-F238E27FC236}">
                      <a16:creationId xmlns:a16="http://schemas.microsoft.com/office/drawing/2014/main" id="{423B5496-E2A4-A00D-0A8D-AEFA13F8B5ED}"/>
                    </a:ext>
                  </a:extLst>
                </p14:cNvPr>
                <p14:cNvContentPartPr/>
                <p14:nvPr/>
              </p14:nvContentPartPr>
              <p14:xfrm>
                <a:off x="9104893" y="1003227"/>
                <a:ext cx="135360" cy="184320"/>
              </p14:xfrm>
            </p:contentPart>
          </mc:Choice>
          <mc:Fallback xmlns="">
            <p:pic>
              <p:nvPicPr>
                <p:cNvPr id="407" name="Freihand 406">
                  <a:extLst>
                    <a:ext uri="{FF2B5EF4-FFF2-40B4-BE49-F238E27FC236}">
                      <a16:creationId xmlns:a16="http://schemas.microsoft.com/office/drawing/2014/main" id="{423B5496-E2A4-A00D-0A8D-AEFA13F8B5ED}"/>
                    </a:ext>
                  </a:extLst>
                </p:cNvPr>
                <p:cNvPicPr/>
                <p:nvPr/>
              </p:nvPicPr>
              <p:blipFill>
                <a:blip r:embed="rId174"/>
                <a:stretch>
                  <a:fillRect/>
                </a:stretch>
              </p:blipFill>
              <p:spPr>
                <a:xfrm>
                  <a:off x="9095893" y="994227"/>
                  <a:ext cx="153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08" name="Freihand 407">
                  <a:extLst>
                    <a:ext uri="{FF2B5EF4-FFF2-40B4-BE49-F238E27FC236}">
                      <a16:creationId xmlns:a16="http://schemas.microsoft.com/office/drawing/2014/main" id="{6AF5D1C7-2307-12C6-688F-B0D2455853AF}"/>
                    </a:ext>
                  </a:extLst>
                </p14:cNvPr>
                <p14:cNvContentPartPr/>
                <p14:nvPr/>
              </p14:nvContentPartPr>
              <p14:xfrm>
                <a:off x="9309373" y="1040307"/>
                <a:ext cx="153720" cy="110160"/>
              </p14:xfrm>
            </p:contentPart>
          </mc:Choice>
          <mc:Fallback xmlns="">
            <p:pic>
              <p:nvPicPr>
                <p:cNvPr id="408" name="Freihand 407">
                  <a:extLst>
                    <a:ext uri="{FF2B5EF4-FFF2-40B4-BE49-F238E27FC236}">
                      <a16:creationId xmlns:a16="http://schemas.microsoft.com/office/drawing/2014/main" id="{6AF5D1C7-2307-12C6-688F-B0D2455853AF}"/>
                    </a:ext>
                  </a:extLst>
                </p:cNvPr>
                <p:cNvPicPr/>
                <p:nvPr/>
              </p:nvPicPr>
              <p:blipFill>
                <a:blip r:embed="rId176"/>
                <a:stretch>
                  <a:fillRect/>
                </a:stretch>
              </p:blipFill>
              <p:spPr>
                <a:xfrm>
                  <a:off x="9300373" y="1031667"/>
                  <a:ext cx="17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09" name="Freihand 408">
                  <a:extLst>
                    <a:ext uri="{FF2B5EF4-FFF2-40B4-BE49-F238E27FC236}">
                      <a16:creationId xmlns:a16="http://schemas.microsoft.com/office/drawing/2014/main" id="{7051C7BB-0586-5E0E-C133-6585D3C8159B}"/>
                    </a:ext>
                  </a:extLst>
                </p14:cNvPr>
                <p14:cNvContentPartPr/>
                <p14:nvPr/>
              </p14:nvContentPartPr>
              <p14:xfrm>
                <a:off x="9493333" y="766347"/>
                <a:ext cx="68760" cy="185400"/>
              </p14:xfrm>
            </p:contentPart>
          </mc:Choice>
          <mc:Fallback xmlns="">
            <p:pic>
              <p:nvPicPr>
                <p:cNvPr id="409" name="Freihand 408">
                  <a:extLst>
                    <a:ext uri="{FF2B5EF4-FFF2-40B4-BE49-F238E27FC236}">
                      <a16:creationId xmlns:a16="http://schemas.microsoft.com/office/drawing/2014/main" id="{7051C7BB-0586-5E0E-C133-6585D3C8159B}"/>
                    </a:ext>
                  </a:extLst>
                </p:cNvPr>
                <p:cNvPicPr/>
                <p:nvPr/>
              </p:nvPicPr>
              <p:blipFill>
                <a:blip r:embed="rId178"/>
                <a:stretch>
                  <a:fillRect/>
                </a:stretch>
              </p:blipFill>
              <p:spPr>
                <a:xfrm>
                  <a:off x="9484333" y="757347"/>
                  <a:ext cx="86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10" name="Freihand 409">
                  <a:extLst>
                    <a:ext uri="{FF2B5EF4-FFF2-40B4-BE49-F238E27FC236}">
                      <a16:creationId xmlns:a16="http://schemas.microsoft.com/office/drawing/2014/main" id="{7516FFAA-7145-EE61-1331-DF04A1B938DB}"/>
                    </a:ext>
                  </a:extLst>
                </p14:cNvPr>
                <p14:cNvContentPartPr/>
                <p14:nvPr/>
              </p14:nvContentPartPr>
              <p14:xfrm>
                <a:off x="9476413" y="852387"/>
                <a:ext cx="114480" cy="9720"/>
              </p14:xfrm>
            </p:contentPart>
          </mc:Choice>
          <mc:Fallback xmlns="">
            <p:pic>
              <p:nvPicPr>
                <p:cNvPr id="410" name="Freihand 409">
                  <a:extLst>
                    <a:ext uri="{FF2B5EF4-FFF2-40B4-BE49-F238E27FC236}">
                      <a16:creationId xmlns:a16="http://schemas.microsoft.com/office/drawing/2014/main" id="{7516FFAA-7145-EE61-1331-DF04A1B938DB}"/>
                    </a:ext>
                  </a:extLst>
                </p:cNvPr>
                <p:cNvPicPr/>
                <p:nvPr/>
              </p:nvPicPr>
              <p:blipFill>
                <a:blip r:embed="rId180"/>
                <a:stretch>
                  <a:fillRect/>
                </a:stretch>
              </p:blipFill>
              <p:spPr>
                <a:xfrm>
                  <a:off x="9467413" y="843387"/>
                  <a:ext cx="132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13" name="Freihand 412">
                  <a:extLst>
                    <a:ext uri="{FF2B5EF4-FFF2-40B4-BE49-F238E27FC236}">
                      <a16:creationId xmlns:a16="http://schemas.microsoft.com/office/drawing/2014/main" id="{98642AF6-2C9E-AE9B-5742-C42D11C7BD00}"/>
                    </a:ext>
                  </a:extLst>
                </p14:cNvPr>
                <p14:cNvContentPartPr/>
                <p14:nvPr/>
              </p14:nvContentPartPr>
              <p14:xfrm>
                <a:off x="9730213" y="942027"/>
                <a:ext cx="178560" cy="113400"/>
              </p14:xfrm>
            </p:contentPart>
          </mc:Choice>
          <mc:Fallback xmlns="">
            <p:pic>
              <p:nvPicPr>
                <p:cNvPr id="413" name="Freihand 412">
                  <a:extLst>
                    <a:ext uri="{FF2B5EF4-FFF2-40B4-BE49-F238E27FC236}">
                      <a16:creationId xmlns:a16="http://schemas.microsoft.com/office/drawing/2014/main" id="{98642AF6-2C9E-AE9B-5742-C42D11C7BD00}"/>
                    </a:ext>
                  </a:extLst>
                </p:cNvPr>
                <p:cNvPicPr/>
                <p:nvPr/>
              </p:nvPicPr>
              <p:blipFill>
                <a:blip r:embed="rId182"/>
                <a:stretch>
                  <a:fillRect/>
                </a:stretch>
              </p:blipFill>
              <p:spPr>
                <a:xfrm>
                  <a:off x="9721213" y="933027"/>
                  <a:ext cx="196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14" name="Freihand 413">
                  <a:extLst>
                    <a:ext uri="{FF2B5EF4-FFF2-40B4-BE49-F238E27FC236}">
                      <a16:creationId xmlns:a16="http://schemas.microsoft.com/office/drawing/2014/main" id="{E5EF8B65-2B7E-24E6-32D7-81BB0B6D0ACF}"/>
                    </a:ext>
                  </a:extLst>
                </p14:cNvPr>
                <p14:cNvContentPartPr/>
                <p14:nvPr/>
              </p14:nvContentPartPr>
              <p14:xfrm>
                <a:off x="10141693" y="950667"/>
                <a:ext cx="139680" cy="332640"/>
              </p14:xfrm>
            </p:contentPart>
          </mc:Choice>
          <mc:Fallback xmlns="">
            <p:pic>
              <p:nvPicPr>
                <p:cNvPr id="414" name="Freihand 413">
                  <a:extLst>
                    <a:ext uri="{FF2B5EF4-FFF2-40B4-BE49-F238E27FC236}">
                      <a16:creationId xmlns:a16="http://schemas.microsoft.com/office/drawing/2014/main" id="{E5EF8B65-2B7E-24E6-32D7-81BB0B6D0ACF}"/>
                    </a:ext>
                  </a:extLst>
                </p:cNvPr>
                <p:cNvPicPr/>
                <p:nvPr/>
              </p:nvPicPr>
              <p:blipFill>
                <a:blip r:embed="rId184"/>
                <a:stretch>
                  <a:fillRect/>
                </a:stretch>
              </p:blipFill>
              <p:spPr>
                <a:xfrm>
                  <a:off x="10132693" y="941667"/>
                  <a:ext cx="1573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15" name="Freihand 414">
                  <a:extLst>
                    <a:ext uri="{FF2B5EF4-FFF2-40B4-BE49-F238E27FC236}">
                      <a16:creationId xmlns:a16="http://schemas.microsoft.com/office/drawing/2014/main" id="{1C6F6DC1-23FA-1C16-0D5F-A669C61D3262}"/>
                    </a:ext>
                  </a:extLst>
                </p14:cNvPr>
                <p14:cNvContentPartPr/>
                <p14:nvPr/>
              </p14:nvContentPartPr>
              <p14:xfrm>
                <a:off x="10381093" y="834387"/>
                <a:ext cx="134640" cy="141480"/>
              </p14:xfrm>
            </p:contentPart>
          </mc:Choice>
          <mc:Fallback xmlns="">
            <p:pic>
              <p:nvPicPr>
                <p:cNvPr id="415" name="Freihand 414">
                  <a:extLst>
                    <a:ext uri="{FF2B5EF4-FFF2-40B4-BE49-F238E27FC236}">
                      <a16:creationId xmlns:a16="http://schemas.microsoft.com/office/drawing/2014/main" id="{1C6F6DC1-23FA-1C16-0D5F-A669C61D3262}"/>
                    </a:ext>
                  </a:extLst>
                </p:cNvPr>
                <p:cNvPicPr/>
                <p:nvPr/>
              </p:nvPicPr>
              <p:blipFill>
                <a:blip r:embed="rId186"/>
                <a:stretch>
                  <a:fillRect/>
                </a:stretch>
              </p:blipFill>
              <p:spPr>
                <a:xfrm>
                  <a:off x="10372093" y="825747"/>
                  <a:ext cx="152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48" name="Freihand 447">
                  <a:extLst>
                    <a:ext uri="{FF2B5EF4-FFF2-40B4-BE49-F238E27FC236}">
                      <a16:creationId xmlns:a16="http://schemas.microsoft.com/office/drawing/2014/main" id="{E7C38654-5CFC-0FFE-F9BC-25E089C88CBE}"/>
                    </a:ext>
                  </a:extLst>
                </p14:cNvPr>
                <p14:cNvContentPartPr/>
                <p14:nvPr/>
              </p14:nvContentPartPr>
              <p14:xfrm>
                <a:off x="8387053" y="1523427"/>
                <a:ext cx="16560" cy="17280"/>
              </p14:xfrm>
            </p:contentPart>
          </mc:Choice>
          <mc:Fallback xmlns="">
            <p:pic>
              <p:nvPicPr>
                <p:cNvPr id="448" name="Freihand 447">
                  <a:extLst>
                    <a:ext uri="{FF2B5EF4-FFF2-40B4-BE49-F238E27FC236}">
                      <a16:creationId xmlns:a16="http://schemas.microsoft.com/office/drawing/2014/main" id="{E7C38654-5CFC-0FFE-F9BC-25E089C88CBE}"/>
                    </a:ext>
                  </a:extLst>
                </p:cNvPr>
                <p:cNvPicPr/>
                <p:nvPr/>
              </p:nvPicPr>
              <p:blipFill>
                <a:blip r:embed="rId188"/>
                <a:stretch>
                  <a:fillRect/>
                </a:stretch>
              </p:blipFill>
              <p:spPr>
                <a:xfrm>
                  <a:off x="8378053" y="1514427"/>
                  <a:ext cx="34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9" name="Freihand 448">
                  <a:extLst>
                    <a:ext uri="{FF2B5EF4-FFF2-40B4-BE49-F238E27FC236}">
                      <a16:creationId xmlns:a16="http://schemas.microsoft.com/office/drawing/2014/main" id="{77D5BE47-4A69-327C-3F72-29A94471EC38}"/>
                    </a:ext>
                  </a:extLst>
                </p14:cNvPr>
                <p14:cNvContentPartPr/>
                <p14:nvPr/>
              </p14:nvContentPartPr>
              <p14:xfrm>
                <a:off x="8132173" y="1458987"/>
                <a:ext cx="232560" cy="183600"/>
              </p14:xfrm>
            </p:contentPart>
          </mc:Choice>
          <mc:Fallback xmlns="">
            <p:pic>
              <p:nvPicPr>
                <p:cNvPr id="449" name="Freihand 448">
                  <a:extLst>
                    <a:ext uri="{FF2B5EF4-FFF2-40B4-BE49-F238E27FC236}">
                      <a16:creationId xmlns:a16="http://schemas.microsoft.com/office/drawing/2014/main" id="{77D5BE47-4A69-327C-3F72-29A94471EC38}"/>
                    </a:ext>
                  </a:extLst>
                </p:cNvPr>
                <p:cNvPicPr/>
                <p:nvPr/>
              </p:nvPicPr>
              <p:blipFill>
                <a:blip r:embed="rId190"/>
                <a:stretch>
                  <a:fillRect/>
                </a:stretch>
              </p:blipFill>
              <p:spPr>
                <a:xfrm>
                  <a:off x="8123173" y="1450347"/>
                  <a:ext cx="250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50" name="Freihand 449">
                  <a:extLst>
                    <a:ext uri="{FF2B5EF4-FFF2-40B4-BE49-F238E27FC236}">
                      <a16:creationId xmlns:a16="http://schemas.microsoft.com/office/drawing/2014/main" id="{82ED59DE-8877-9E7C-D86B-88D5EAA1518E}"/>
                    </a:ext>
                  </a:extLst>
                </p14:cNvPr>
                <p14:cNvContentPartPr/>
                <p14:nvPr/>
              </p14:nvContentPartPr>
              <p14:xfrm>
                <a:off x="8451493" y="1533147"/>
                <a:ext cx="136800" cy="102960"/>
              </p14:xfrm>
            </p:contentPart>
          </mc:Choice>
          <mc:Fallback xmlns="">
            <p:pic>
              <p:nvPicPr>
                <p:cNvPr id="450" name="Freihand 449">
                  <a:extLst>
                    <a:ext uri="{FF2B5EF4-FFF2-40B4-BE49-F238E27FC236}">
                      <a16:creationId xmlns:a16="http://schemas.microsoft.com/office/drawing/2014/main" id="{82ED59DE-8877-9E7C-D86B-88D5EAA1518E}"/>
                    </a:ext>
                  </a:extLst>
                </p:cNvPr>
                <p:cNvPicPr/>
                <p:nvPr/>
              </p:nvPicPr>
              <p:blipFill>
                <a:blip r:embed="rId192"/>
                <a:stretch>
                  <a:fillRect/>
                </a:stretch>
              </p:blipFill>
              <p:spPr>
                <a:xfrm>
                  <a:off x="8442853" y="1524507"/>
                  <a:ext cx="154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51" name="Freihand 450">
                  <a:extLst>
                    <a:ext uri="{FF2B5EF4-FFF2-40B4-BE49-F238E27FC236}">
                      <a16:creationId xmlns:a16="http://schemas.microsoft.com/office/drawing/2014/main" id="{398F4973-5EBF-E244-76F8-096AE7219298}"/>
                    </a:ext>
                  </a:extLst>
                </p14:cNvPr>
                <p14:cNvContentPartPr/>
                <p14:nvPr/>
              </p14:nvContentPartPr>
              <p14:xfrm>
                <a:off x="8638693" y="1505427"/>
                <a:ext cx="111960" cy="136800"/>
              </p14:xfrm>
            </p:contentPart>
          </mc:Choice>
          <mc:Fallback xmlns="">
            <p:pic>
              <p:nvPicPr>
                <p:cNvPr id="451" name="Freihand 450">
                  <a:extLst>
                    <a:ext uri="{FF2B5EF4-FFF2-40B4-BE49-F238E27FC236}">
                      <a16:creationId xmlns:a16="http://schemas.microsoft.com/office/drawing/2014/main" id="{398F4973-5EBF-E244-76F8-096AE7219298}"/>
                    </a:ext>
                  </a:extLst>
                </p:cNvPr>
                <p:cNvPicPr/>
                <p:nvPr/>
              </p:nvPicPr>
              <p:blipFill>
                <a:blip r:embed="rId194"/>
                <a:stretch>
                  <a:fillRect/>
                </a:stretch>
              </p:blipFill>
              <p:spPr>
                <a:xfrm>
                  <a:off x="8629693" y="1496787"/>
                  <a:ext cx="129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52" name="Freihand 451">
                  <a:extLst>
                    <a:ext uri="{FF2B5EF4-FFF2-40B4-BE49-F238E27FC236}">
                      <a16:creationId xmlns:a16="http://schemas.microsoft.com/office/drawing/2014/main" id="{FA50A967-AC09-4D20-CB68-E2D983E9E08F}"/>
                    </a:ext>
                  </a:extLst>
                </p14:cNvPr>
                <p14:cNvContentPartPr/>
                <p14:nvPr/>
              </p14:nvContentPartPr>
              <p14:xfrm>
                <a:off x="9009133" y="1427307"/>
                <a:ext cx="81720" cy="182520"/>
              </p14:xfrm>
            </p:contentPart>
          </mc:Choice>
          <mc:Fallback xmlns="">
            <p:pic>
              <p:nvPicPr>
                <p:cNvPr id="452" name="Freihand 451">
                  <a:extLst>
                    <a:ext uri="{FF2B5EF4-FFF2-40B4-BE49-F238E27FC236}">
                      <a16:creationId xmlns:a16="http://schemas.microsoft.com/office/drawing/2014/main" id="{FA50A967-AC09-4D20-CB68-E2D983E9E08F}"/>
                    </a:ext>
                  </a:extLst>
                </p:cNvPr>
                <p:cNvPicPr/>
                <p:nvPr/>
              </p:nvPicPr>
              <p:blipFill>
                <a:blip r:embed="rId196"/>
                <a:stretch>
                  <a:fillRect/>
                </a:stretch>
              </p:blipFill>
              <p:spPr>
                <a:xfrm>
                  <a:off x="9000493" y="1418307"/>
                  <a:ext cx="99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53" name="Freihand 452">
                  <a:extLst>
                    <a:ext uri="{FF2B5EF4-FFF2-40B4-BE49-F238E27FC236}">
                      <a16:creationId xmlns:a16="http://schemas.microsoft.com/office/drawing/2014/main" id="{6BDBEE0C-5312-E86C-848C-7C157DDE779B}"/>
                    </a:ext>
                  </a:extLst>
                </p14:cNvPr>
                <p14:cNvContentPartPr/>
                <p14:nvPr/>
              </p14:nvContentPartPr>
              <p14:xfrm>
                <a:off x="9170773" y="1469427"/>
                <a:ext cx="66960" cy="104400"/>
              </p14:xfrm>
            </p:contentPart>
          </mc:Choice>
          <mc:Fallback xmlns="">
            <p:pic>
              <p:nvPicPr>
                <p:cNvPr id="453" name="Freihand 452">
                  <a:extLst>
                    <a:ext uri="{FF2B5EF4-FFF2-40B4-BE49-F238E27FC236}">
                      <a16:creationId xmlns:a16="http://schemas.microsoft.com/office/drawing/2014/main" id="{6BDBEE0C-5312-E86C-848C-7C157DDE779B}"/>
                    </a:ext>
                  </a:extLst>
                </p:cNvPr>
                <p:cNvPicPr/>
                <p:nvPr/>
              </p:nvPicPr>
              <p:blipFill>
                <a:blip r:embed="rId198"/>
                <a:stretch>
                  <a:fillRect/>
                </a:stretch>
              </p:blipFill>
              <p:spPr>
                <a:xfrm>
                  <a:off x="9161773" y="1460427"/>
                  <a:ext cx="84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54" name="Freihand 453">
                  <a:extLst>
                    <a:ext uri="{FF2B5EF4-FFF2-40B4-BE49-F238E27FC236}">
                      <a16:creationId xmlns:a16="http://schemas.microsoft.com/office/drawing/2014/main" id="{305DF7B7-09B0-27EA-24C1-61572AA74DC7}"/>
                    </a:ext>
                  </a:extLst>
                </p14:cNvPr>
                <p14:cNvContentPartPr/>
                <p14:nvPr/>
              </p14:nvContentPartPr>
              <p14:xfrm>
                <a:off x="9278773" y="1368627"/>
                <a:ext cx="179280" cy="225720"/>
              </p14:xfrm>
            </p:contentPart>
          </mc:Choice>
          <mc:Fallback xmlns="">
            <p:pic>
              <p:nvPicPr>
                <p:cNvPr id="454" name="Freihand 453">
                  <a:extLst>
                    <a:ext uri="{FF2B5EF4-FFF2-40B4-BE49-F238E27FC236}">
                      <a16:creationId xmlns:a16="http://schemas.microsoft.com/office/drawing/2014/main" id="{305DF7B7-09B0-27EA-24C1-61572AA74DC7}"/>
                    </a:ext>
                  </a:extLst>
                </p:cNvPr>
                <p:cNvPicPr/>
                <p:nvPr/>
              </p:nvPicPr>
              <p:blipFill>
                <a:blip r:embed="rId200"/>
                <a:stretch>
                  <a:fillRect/>
                </a:stretch>
              </p:blipFill>
              <p:spPr>
                <a:xfrm>
                  <a:off x="9269773" y="1359987"/>
                  <a:ext cx="1969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55" name="Freihand 454">
                  <a:extLst>
                    <a:ext uri="{FF2B5EF4-FFF2-40B4-BE49-F238E27FC236}">
                      <a16:creationId xmlns:a16="http://schemas.microsoft.com/office/drawing/2014/main" id="{5A82FA67-CB7D-1605-DDCE-E7F0B0DB3964}"/>
                    </a:ext>
                  </a:extLst>
                </p14:cNvPr>
                <p14:cNvContentPartPr/>
                <p14:nvPr/>
              </p14:nvContentPartPr>
              <p14:xfrm>
                <a:off x="9475693" y="1448907"/>
                <a:ext cx="224280" cy="119880"/>
              </p14:xfrm>
            </p:contentPart>
          </mc:Choice>
          <mc:Fallback xmlns="">
            <p:pic>
              <p:nvPicPr>
                <p:cNvPr id="455" name="Freihand 454">
                  <a:extLst>
                    <a:ext uri="{FF2B5EF4-FFF2-40B4-BE49-F238E27FC236}">
                      <a16:creationId xmlns:a16="http://schemas.microsoft.com/office/drawing/2014/main" id="{5A82FA67-CB7D-1605-DDCE-E7F0B0DB3964}"/>
                    </a:ext>
                  </a:extLst>
                </p:cNvPr>
                <p:cNvPicPr/>
                <p:nvPr/>
              </p:nvPicPr>
              <p:blipFill>
                <a:blip r:embed="rId202"/>
                <a:stretch>
                  <a:fillRect/>
                </a:stretch>
              </p:blipFill>
              <p:spPr>
                <a:xfrm>
                  <a:off x="9467053" y="1439907"/>
                  <a:ext cx="241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56" name="Freihand 455">
                  <a:extLst>
                    <a:ext uri="{FF2B5EF4-FFF2-40B4-BE49-F238E27FC236}">
                      <a16:creationId xmlns:a16="http://schemas.microsoft.com/office/drawing/2014/main" id="{BDF0077F-F329-C640-5034-BDA89E6824F1}"/>
                    </a:ext>
                  </a:extLst>
                </p14:cNvPr>
                <p14:cNvContentPartPr/>
                <p14:nvPr/>
              </p14:nvContentPartPr>
              <p14:xfrm>
                <a:off x="9709693" y="1320027"/>
                <a:ext cx="72000" cy="277200"/>
              </p14:xfrm>
            </p:contentPart>
          </mc:Choice>
          <mc:Fallback xmlns="">
            <p:pic>
              <p:nvPicPr>
                <p:cNvPr id="456" name="Freihand 455">
                  <a:extLst>
                    <a:ext uri="{FF2B5EF4-FFF2-40B4-BE49-F238E27FC236}">
                      <a16:creationId xmlns:a16="http://schemas.microsoft.com/office/drawing/2014/main" id="{BDF0077F-F329-C640-5034-BDA89E6824F1}"/>
                    </a:ext>
                  </a:extLst>
                </p:cNvPr>
                <p:cNvPicPr/>
                <p:nvPr/>
              </p:nvPicPr>
              <p:blipFill>
                <a:blip r:embed="rId204"/>
                <a:stretch>
                  <a:fillRect/>
                </a:stretch>
              </p:blipFill>
              <p:spPr>
                <a:xfrm>
                  <a:off x="9701053" y="1311387"/>
                  <a:ext cx="896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57" name="Freihand 456">
                  <a:extLst>
                    <a:ext uri="{FF2B5EF4-FFF2-40B4-BE49-F238E27FC236}">
                      <a16:creationId xmlns:a16="http://schemas.microsoft.com/office/drawing/2014/main" id="{03A4DBD5-5575-29A8-1D7C-506DF3F961FD}"/>
                    </a:ext>
                  </a:extLst>
                </p14:cNvPr>
                <p14:cNvContentPartPr/>
                <p14:nvPr/>
              </p14:nvContentPartPr>
              <p14:xfrm>
                <a:off x="9846133" y="1283307"/>
                <a:ext cx="217440" cy="250200"/>
              </p14:xfrm>
            </p:contentPart>
          </mc:Choice>
          <mc:Fallback xmlns="">
            <p:pic>
              <p:nvPicPr>
                <p:cNvPr id="457" name="Freihand 456">
                  <a:extLst>
                    <a:ext uri="{FF2B5EF4-FFF2-40B4-BE49-F238E27FC236}">
                      <a16:creationId xmlns:a16="http://schemas.microsoft.com/office/drawing/2014/main" id="{03A4DBD5-5575-29A8-1D7C-506DF3F961FD}"/>
                    </a:ext>
                  </a:extLst>
                </p:cNvPr>
                <p:cNvPicPr/>
                <p:nvPr/>
              </p:nvPicPr>
              <p:blipFill>
                <a:blip r:embed="rId206"/>
                <a:stretch>
                  <a:fillRect/>
                </a:stretch>
              </p:blipFill>
              <p:spPr>
                <a:xfrm>
                  <a:off x="9837493" y="1274667"/>
                  <a:ext cx="235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58" name="Freihand 457">
                  <a:extLst>
                    <a:ext uri="{FF2B5EF4-FFF2-40B4-BE49-F238E27FC236}">
                      <a16:creationId xmlns:a16="http://schemas.microsoft.com/office/drawing/2014/main" id="{CE728DE9-44B4-3486-9DA6-471822B74B2A}"/>
                    </a:ext>
                  </a:extLst>
                </p14:cNvPr>
                <p14:cNvContentPartPr/>
                <p14:nvPr/>
              </p14:nvContentPartPr>
              <p14:xfrm>
                <a:off x="10235293" y="1321827"/>
                <a:ext cx="349560" cy="157320"/>
              </p14:xfrm>
            </p:contentPart>
          </mc:Choice>
          <mc:Fallback xmlns="">
            <p:pic>
              <p:nvPicPr>
                <p:cNvPr id="458" name="Freihand 457">
                  <a:extLst>
                    <a:ext uri="{FF2B5EF4-FFF2-40B4-BE49-F238E27FC236}">
                      <a16:creationId xmlns:a16="http://schemas.microsoft.com/office/drawing/2014/main" id="{CE728DE9-44B4-3486-9DA6-471822B74B2A}"/>
                    </a:ext>
                  </a:extLst>
                </p:cNvPr>
                <p:cNvPicPr/>
                <p:nvPr/>
              </p:nvPicPr>
              <p:blipFill>
                <a:blip r:embed="rId208"/>
                <a:stretch>
                  <a:fillRect/>
                </a:stretch>
              </p:blipFill>
              <p:spPr>
                <a:xfrm>
                  <a:off x="10226653" y="1312827"/>
                  <a:ext cx="367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59" name="Freihand 458">
                  <a:extLst>
                    <a:ext uri="{FF2B5EF4-FFF2-40B4-BE49-F238E27FC236}">
                      <a16:creationId xmlns:a16="http://schemas.microsoft.com/office/drawing/2014/main" id="{DA105888-5F1D-59BF-2F47-2A0FF8E932B3}"/>
                    </a:ext>
                  </a:extLst>
                </p14:cNvPr>
                <p14:cNvContentPartPr/>
                <p14:nvPr/>
              </p14:nvContentPartPr>
              <p14:xfrm>
                <a:off x="10710493" y="1274667"/>
                <a:ext cx="152640" cy="165600"/>
              </p14:xfrm>
            </p:contentPart>
          </mc:Choice>
          <mc:Fallback xmlns="">
            <p:pic>
              <p:nvPicPr>
                <p:cNvPr id="459" name="Freihand 458">
                  <a:extLst>
                    <a:ext uri="{FF2B5EF4-FFF2-40B4-BE49-F238E27FC236}">
                      <a16:creationId xmlns:a16="http://schemas.microsoft.com/office/drawing/2014/main" id="{DA105888-5F1D-59BF-2F47-2A0FF8E932B3}"/>
                    </a:ext>
                  </a:extLst>
                </p:cNvPr>
                <p:cNvPicPr/>
                <p:nvPr/>
              </p:nvPicPr>
              <p:blipFill>
                <a:blip r:embed="rId210"/>
                <a:stretch>
                  <a:fillRect/>
                </a:stretch>
              </p:blipFill>
              <p:spPr>
                <a:xfrm>
                  <a:off x="10701853" y="1266027"/>
                  <a:ext cx="170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0" name="Freihand 459">
                  <a:extLst>
                    <a:ext uri="{FF2B5EF4-FFF2-40B4-BE49-F238E27FC236}">
                      <a16:creationId xmlns:a16="http://schemas.microsoft.com/office/drawing/2014/main" id="{A0526EFC-5D67-6D0D-352E-92BA6EDA426C}"/>
                    </a:ext>
                  </a:extLst>
                </p14:cNvPr>
                <p14:cNvContentPartPr/>
                <p14:nvPr/>
              </p14:nvContentPartPr>
              <p14:xfrm>
                <a:off x="10721293" y="1396347"/>
                <a:ext cx="131760" cy="5040"/>
              </p14:xfrm>
            </p:contentPart>
          </mc:Choice>
          <mc:Fallback xmlns="">
            <p:pic>
              <p:nvPicPr>
                <p:cNvPr id="460" name="Freihand 459">
                  <a:extLst>
                    <a:ext uri="{FF2B5EF4-FFF2-40B4-BE49-F238E27FC236}">
                      <a16:creationId xmlns:a16="http://schemas.microsoft.com/office/drawing/2014/main" id="{A0526EFC-5D67-6D0D-352E-92BA6EDA426C}"/>
                    </a:ext>
                  </a:extLst>
                </p:cNvPr>
                <p:cNvPicPr/>
                <p:nvPr/>
              </p:nvPicPr>
              <p:blipFill>
                <a:blip r:embed="rId212"/>
                <a:stretch>
                  <a:fillRect/>
                </a:stretch>
              </p:blipFill>
              <p:spPr>
                <a:xfrm>
                  <a:off x="10712653" y="1387347"/>
                  <a:ext cx="149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61" name="Freihand 460">
                  <a:extLst>
                    <a:ext uri="{FF2B5EF4-FFF2-40B4-BE49-F238E27FC236}">
                      <a16:creationId xmlns:a16="http://schemas.microsoft.com/office/drawing/2014/main" id="{3DC92008-7C1F-C75C-B0AA-F8EAC9F782E9}"/>
                    </a:ext>
                  </a:extLst>
                </p14:cNvPr>
                <p14:cNvContentPartPr/>
                <p14:nvPr/>
              </p14:nvContentPartPr>
              <p14:xfrm>
                <a:off x="10862413" y="1226787"/>
                <a:ext cx="276120" cy="225000"/>
              </p14:xfrm>
            </p:contentPart>
          </mc:Choice>
          <mc:Fallback xmlns="">
            <p:pic>
              <p:nvPicPr>
                <p:cNvPr id="461" name="Freihand 460">
                  <a:extLst>
                    <a:ext uri="{FF2B5EF4-FFF2-40B4-BE49-F238E27FC236}">
                      <a16:creationId xmlns:a16="http://schemas.microsoft.com/office/drawing/2014/main" id="{3DC92008-7C1F-C75C-B0AA-F8EAC9F782E9}"/>
                    </a:ext>
                  </a:extLst>
                </p:cNvPr>
                <p:cNvPicPr/>
                <p:nvPr/>
              </p:nvPicPr>
              <p:blipFill>
                <a:blip r:embed="rId214"/>
                <a:stretch>
                  <a:fillRect/>
                </a:stretch>
              </p:blipFill>
              <p:spPr>
                <a:xfrm>
                  <a:off x="10853413" y="1218147"/>
                  <a:ext cx="2937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63" name="Freihand 462">
                  <a:extLst>
                    <a:ext uri="{FF2B5EF4-FFF2-40B4-BE49-F238E27FC236}">
                      <a16:creationId xmlns:a16="http://schemas.microsoft.com/office/drawing/2014/main" id="{F83F67D7-BA48-1F3A-9DFF-EFE9C88B324A}"/>
                    </a:ext>
                  </a:extLst>
                </p14:cNvPr>
                <p14:cNvContentPartPr/>
                <p14:nvPr/>
              </p14:nvContentPartPr>
              <p14:xfrm>
                <a:off x="11326453" y="1205187"/>
                <a:ext cx="114840" cy="220320"/>
              </p14:xfrm>
            </p:contentPart>
          </mc:Choice>
          <mc:Fallback xmlns="">
            <p:pic>
              <p:nvPicPr>
                <p:cNvPr id="463" name="Freihand 462">
                  <a:extLst>
                    <a:ext uri="{FF2B5EF4-FFF2-40B4-BE49-F238E27FC236}">
                      <a16:creationId xmlns:a16="http://schemas.microsoft.com/office/drawing/2014/main" id="{F83F67D7-BA48-1F3A-9DFF-EFE9C88B324A}"/>
                    </a:ext>
                  </a:extLst>
                </p:cNvPr>
                <p:cNvPicPr/>
                <p:nvPr/>
              </p:nvPicPr>
              <p:blipFill>
                <a:blip r:embed="rId216"/>
                <a:stretch>
                  <a:fillRect/>
                </a:stretch>
              </p:blipFill>
              <p:spPr>
                <a:xfrm>
                  <a:off x="11317813" y="1196547"/>
                  <a:ext cx="1324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64" name="Freihand 463">
                  <a:extLst>
                    <a:ext uri="{FF2B5EF4-FFF2-40B4-BE49-F238E27FC236}">
                      <a16:creationId xmlns:a16="http://schemas.microsoft.com/office/drawing/2014/main" id="{B7A116BE-D496-5A1F-FEF4-B9842D19859F}"/>
                    </a:ext>
                  </a:extLst>
                </p14:cNvPr>
                <p14:cNvContentPartPr/>
                <p14:nvPr/>
              </p14:nvContentPartPr>
              <p14:xfrm>
                <a:off x="11522293" y="1277187"/>
                <a:ext cx="87480" cy="129240"/>
              </p14:xfrm>
            </p:contentPart>
          </mc:Choice>
          <mc:Fallback xmlns="">
            <p:pic>
              <p:nvPicPr>
                <p:cNvPr id="464" name="Freihand 463">
                  <a:extLst>
                    <a:ext uri="{FF2B5EF4-FFF2-40B4-BE49-F238E27FC236}">
                      <a16:creationId xmlns:a16="http://schemas.microsoft.com/office/drawing/2014/main" id="{B7A116BE-D496-5A1F-FEF4-B9842D19859F}"/>
                    </a:ext>
                  </a:extLst>
                </p:cNvPr>
                <p:cNvPicPr/>
                <p:nvPr/>
              </p:nvPicPr>
              <p:blipFill>
                <a:blip r:embed="rId218"/>
                <a:stretch>
                  <a:fillRect/>
                </a:stretch>
              </p:blipFill>
              <p:spPr>
                <a:xfrm>
                  <a:off x="11513293" y="1268187"/>
                  <a:ext cx="105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65" name="Freihand 464">
                  <a:extLst>
                    <a:ext uri="{FF2B5EF4-FFF2-40B4-BE49-F238E27FC236}">
                      <a16:creationId xmlns:a16="http://schemas.microsoft.com/office/drawing/2014/main" id="{CC49417A-208F-470C-AE07-DE637AAFD1C1}"/>
                    </a:ext>
                  </a:extLst>
                </p14:cNvPr>
                <p14:cNvContentPartPr/>
                <p14:nvPr/>
              </p14:nvContentPartPr>
              <p14:xfrm>
                <a:off x="11515813" y="1346307"/>
                <a:ext cx="74880" cy="8640"/>
              </p14:xfrm>
            </p:contentPart>
          </mc:Choice>
          <mc:Fallback xmlns="">
            <p:pic>
              <p:nvPicPr>
                <p:cNvPr id="465" name="Freihand 464">
                  <a:extLst>
                    <a:ext uri="{FF2B5EF4-FFF2-40B4-BE49-F238E27FC236}">
                      <a16:creationId xmlns:a16="http://schemas.microsoft.com/office/drawing/2014/main" id="{CC49417A-208F-470C-AE07-DE637AAFD1C1}"/>
                    </a:ext>
                  </a:extLst>
                </p:cNvPr>
                <p:cNvPicPr/>
                <p:nvPr/>
              </p:nvPicPr>
              <p:blipFill>
                <a:blip r:embed="rId220"/>
                <a:stretch>
                  <a:fillRect/>
                </a:stretch>
              </p:blipFill>
              <p:spPr>
                <a:xfrm>
                  <a:off x="11507173" y="1337307"/>
                  <a:ext cx="92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66" name="Freihand 465">
                  <a:extLst>
                    <a:ext uri="{FF2B5EF4-FFF2-40B4-BE49-F238E27FC236}">
                      <a16:creationId xmlns:a16="http://schemas.microsoft.com/office/drawing/2014/main" id="{7DD1CE0B-347C-1866-DB9B-7065FCD8119A}"/>
                    </a:ext>
                  </a:extLst>
                </p14:cNvPr>
                <p14:cNvContentPartPr/>
                <p14:nvPr/>
              </p14:nvContentPartPr>
              <p14:xfrm>
                <a:off x="11600413" y="1240107"/>
                <a:ext cx="316080" cy="335880"/>
              </p14:xfrm>
            </p:contentPart>
          </mc:Choice>
          <mc:Fallback xmlns="">
            <p:pic>
              <p:nvPicPr>
                <p:cNvPr id="466" name="Freihand 465">
                  <a:extLst>
                    <a:ext uri="{FF2B5EF4-FFF2-40B4-BE49-F238E27FC236}">
                      <a16:creationId xmlns:a16="http://schemas.microsoft.com/office/drawing/2014/main" id="{7DD1CE0B-347C-1866-DB9B-7065FCD8119A}"/>
                    </a:ext>
                  </a:extLst>
                </p:cNvPr>
                <p:cNvPicPr/>
                <p:nvPr/>
              </p:nvPicPr>
              <p:blipFill>
                <a:blip r:embed="rId222"/>
                <a:stretch>
                  <a:fillRect/>
                </a:stretch>
              </p:blipFill>
              <p:spPr>
                <a:xfrm>
                  <a:off x="11591773" y="1231467"/>
                  <a:ext cx="3337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68" name="Freihand 467">
                  <a:extLst>
                    <a:ext uri="{FF2B5EF4-FFF2-40B4-BE49-F238E27FC236}">
                      <a16:creationId xmlns:a16="http://schemas.microsoft.com/office/drawing/2014/main" id="{9EE96D30-50EF-1865-5D0C-D56EAD3D7321}"/>
                    </a:ext>
                  </a:extLst>
                </p14:cNvPr>
                <p14:cNvContentPartPr/>
                <p14:nvPr/>
              </p14:nvContentPartPr>
              <p14:xfrm>
                <a:off x="8216053" y="1837347"/>
                <a:ext cx="253080" cy="193320"/>
              </p14:xfrm>
            </p:contentPart>
          </mc:Choice>
          <mc:Fallback xmlns="">
            <p:pic>
              <p:nvPicPr>
                <p:cNvPr id="468" name="Freihand 467">
                  <a:extLst>
                    <a:ext uri="{FF2B5EF4-FFF2-40B4-BE49-F238E27FC236}">
                      <a16:creationId xmlns:a16="http://schemas.microsoft.com/office/drawing/2014/main" id="{9EE96D30-50EF-1865-5D0C-D56EAD3D7321}"/>
                    </a:ext>
                  </a:extLst>
                </p:cNvPr>
                <p:cNvPicPr/>
                <p:nvPr/>
              </p:nvPicPr>
              <p:blipFill>
                <a:blip r:embed="rId224"/>
                <a:stretch>
                  <a:fillRect/>
                </a:stretch>
              </p:blipFill>
              <p:spPr>
                <a:xfrm>
                  <a:off x="8207053" y="1828347"/>
                  <a:ext cx="270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69" name="Freihand 468">
                  <a:extLst>
                    <a:ext uri="{FF2B5EF4-FFF2-40B4-BE49-F238E27FC236}">
                      <a16:creationId xmlns:a16="http://schemas.microsoft.com/office/drawing/2014/main" id="{4DF6D272-3EE8-477E-C06C-BDFB3A83AF4E}"/>
                    </a:ext>
                  </a:extLst>
                </p14:cNvPr>
                <p14:cNvContentPartPr/>
                <p14:nvPr/>
              </p14:nvContentPartPr>
              <p14:xfrm>
                <a:off x="8521333" y="1911147"/>
                <a:ext cx="50400" cy="101880"/>
              </p14:xfrm>
            </p:contentPart>
          </mc:Choice>
          <mc:Fallback xmlns="">
            <p:pic>
              <p:nvPicPr>
                <p:cNvPr id="469" name="Freihand 468">
                  <a:extLst>
                    <a:ext uri="{FF2B5EF4-FFF2-40B4-BE49-F238E27FC236}">
                      <a16:creationId xmlns:a16="http://schemas.microsoft.com/office/drawing/2014/main" id="{4DF6D272-3EE8-477E-C06C-BDFB3A83AF4E}"/>
                    </a:ext>
                  </a:extLst>
                </p:cNvPr>
                <p:cNvPicPr/>
                <p:nvPr/>
              </p:nvPicPr>
              <p:blipFill>
                <a:blip r:embed="rId226"/>
                <a:stretch>
                  <a:fillRect/>
                </a:stretch>
              </p:blipFill>
              <p:spPr>
                <a:xfrm>
                  <a:off x="8512693" y="1902507"/>
                  <a:ext cx="68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70" name="Freihand 469">
                  <a:extLst>
                    <a:ext uri="{FF2B5EF4-FFF2-40B4-BE49-F238E27FC236}">
                      <a16:creationId xmlns:a16="http://schemas.microsoft.com/office/drawing/2014/main" id="{8CA9085D-A700-C643-A8C2-7CA6B21D4930}"/>
                    </a:ext>
                  </a:extLst>
                </p14:cNvPr>
                <p14:cNvContentPartPr/>
                <p14:nvPr/>
              </p14:nvContentPartPr>
              <p14:xfrm>
                <a:off x="8614573" y="1827627"/>
                <a:ext cx="113400" cy="169920"/>
              </p14:xfrm>
            </p:contentPart>
          </mc:Choice>
          <mc:Fallback xmlns="">
            <p:pic>
              <p:nvPicPr>
                <p:cNvPr id="470" name="Freihand 469">
                  <a:extLst>
                    <a:ext uri="{FF2B5EF4-FFF2-40B4-BE49-F238E27FC236}">
                      <a16:creationId xmlns:a16="http://schemas.microsoft.com/office/drawing/2014/main" id="{8CA9085D-A700-C643-A8C2-7CA6B21D4930}"/>
                    </a:ext>
                  </a:extLst>
                </p:cNvPr>
                <p:cNvPicPr/>
                <p:nvPr/>
              </p:nvPicPr>
              <p:blipFill>
                <a:blip r:embed="rId228"/>
                <a:stretch>
                  <a:fillRect/>
                </a:stretch>
              </p:blipFill>
              <p:spPr>
                <a:xfrm>
                  <a:off x="8605573" y="1818987"/>
                  <a:ext cx="131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71" name="Freihand 470">
                  <a:extLst>
                    <a:ext uri="{FF2B5EF4-FFF2-40B4-BE49-F238E27FC236}">
                      <a16:creationId xmlns:a16="http://schemas.microsoft.com/office/drawing/2014/main" id="{AE5846F7-3BD5-742F-6554-22834AC01187}"/>
                    </a:ext>
                  </a:extLst>
                </p14:cNvPr>
                <p14:cNvContentPartPr/>
                <p14:nvPr/>
              </p14:nvContentPartPr>
              <p14:xfrm>
                <a:off x="8810053" y="1813587"/>
                <a:ext cx="56160" cy="204840"/>
              </p14:xfrm>
            </p:contentPart>
          </mc:Choice>
          <mc:Fallback xmlns="">
            <p:pic>
              <p:nvPicPr>
                <p:cNvPr id="471" name="Freihand 470">
                  <a:extLst>
                    <a:ext uri="{FF2B5EF4-FFF2-40B4-BE49-F238E27FC236}">
                      <a16:creationId xmlns:a16="http://schemas.microsoft.com/office/drawing/2014/main" id="{AE5846F7-3BD5-742F-6554-22834AC01187}"/>
                    </a:ext>
                  </a:extLst>
                </p:cNvPr>
                <p:cNvPicPr/>
                <p:nvPr/>
              </p:nvPicPr>
              <p:blipFill>
                <a:blip r:embed="rId230"/>
                <a:stretch>
                  <a:fillRect/>
                </a:stretch>
              </p:blipFill>
              <p:spPr>
                <a:xfrm>
                  <a:off x="8801053" y="1804587"/>
                  <a:ext cx="73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72" name="Freihand 471">
                  <a:extLst>
                    <a:ext uri="{FF2B5EF4-FFF2-40B4-BE49-F238E27FC236}">
                      <a16:creationId xmlns:a16="http://schemas.microsoft.com/office/drawing/2014/main" id="{2255E1C2-F7B5-1A28-497E-064FA3ABFFE1}"/>
                    </a:ext>
                  </a:extLst>
                </p14:cNvPr>
                <p14:cNvContentPartPr/>
                <p14:nvPr/>
              </p14:nvContentPartPr>
              <p14:xfrm>
                <a:off x="8929213" y="1803507"/>
                <a:ext cx="92520" cy="313200"/>
              </p14:xfrm>
            </p:contentPart>
          </mc:Choice>
          <mc:Fallback xmlns="">
            <p:pic>
              <p:nvPicPr>
                <p:cNvPr id="472" name="Freihand 471">
                  <a:extLst>
                    <a:ext uri="{FF2B5EF4-FFF2-40B4-BE49-F238E27FC236}">
                      <a16:creationId xmlns:a16="http://schemas.microsoft.com/office/drawing/2014/main" id="{2255E1C2-F7B5-1A28-497E-064FA3ABFFE1}"/>
                    </a:ext>
                  </a:extLst>
                </p:cNvPr>
                <p:cNvPicPr/>
                <p:nvPr/>
              </p:nvPicPr>
              <p:blipFill>
                <a:blip r:embed="rId232"/>
                <a:stretch>
                  <a:fillRect/>
                </a:stretch>
              </p:blipFill>
              <p:spPr>
                <a:xfrm>
                  <a:off x="8920213" y="1794507"/>
                  <a:ext cx="1101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73" name="Freihand 472">
                  <a:extLst>
                    <a:ext uri="{FF2B5EF4-FFF2-40B4-BE49-F238E27FC236}">
                      <a16:creationId xmlns:a16="http://schemas.microsoft.com/office/drawing/2014/main" id="{3D152B49-8453-D5AC-0839-A6D0CD9005DB}"/>
                    </a:ext>
                  </a:extLst>
                </p14:cNvPr>
                <p14:cNvContentPartPr/>
                <p14:nvPr/>
              </p14:nvContentPartPr>
              <p14:xfrm>
                <a:off x="9046933" y="1901787"/>
                <a:ext cx="148320" cy="103680"/>
              </p14:xfrm>
            </p:contentPart>
          </mc:Choice>
          <mc:Fallback xmlns="">
            <p:pic>
              <p:nvPicPr>
                <p:cNvPr id="473" name="Freihand 472">
                  <a:extLst>
                    <a:ext uri="{FF2B5EF4-FFF2-40B4-BE49-F238E27FC236}">
                      <a16:creationId xmlns:a16="http://schemas.microsoft.com/office/drawing/2014/main" id="{3D152B49-8453-D5AC-0839-A6D0CD9005DB}"/>
                    </a:ext>
                  </a:extLst>
                </p:cNvPr>
                <p:cNvPicPr/>
                <p:nvPr/>
              </p:nvPicPr>
              <p:blipFill>
                <a:blip r:embed="rId234"/>
                <a:stretch>
                  <a:fillRect/>
                </a:stretch>
              </p:blipFill>
              <p:spPr>
                <a:xfrm>
                  <a:off x="9038293" y="1893147"/>
                  <a:ext cx="165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74" name="Freihand 473">
                  <a:extLst>
                    <a:ext uri="{FF2B5EF4-FFF2-40B4-BE49-F238E27FC236}">
                      <a16:creationId xmlns:a16="http://schemas.microsoft.com/office/drawing/2014/main" id="{83478A67-3695-47DF-63C7-33272D77AD47}"/>
                    </a:ext>
                  </a:extLst>
                </p14:cNvPr>
                <p14:cNvContentPartPr/>
                <p14:nvPr/>
              </p14:nvContentPartPr>
              <p14:xfrm>
                <a:off x="9231973" y="1757427"/>
                <a:ext cx="262080" cy="221400"/>
              </p14:xfrm>
            </p:contentPart>
          </mc:Choice>
          <mc:Fallback xmlns="">
            <p:pic>
              <p:nvPicPr>
                <p:cNvPr id="474" name="Freihand 473">
                  <a:extLst>
                    <a:ext uri="{FF2B5EF4-FFF2-40B4-BE49-F238E27FC236}">
                      <a16:creationId xmlns:a16="http://schemas.microsoft.com/office/drawing/2014/main" id="{83478A67-3695-47DF-63C7-33272D77AD47}"/>
                    </a:ext>
                  </a:extLst>
                </p:cNvPr>
                <p:cNvPicPr/>
                <p:nvPr/>
              </p:nvPicPr>
              <p:blipFill>
                <a:blip r:embed="rId236"/>
                <a:stretch>
                  <a:fillRect/>
                </a:stretch>
              </p:blipFill>
              <p:spPr>
                <a:xfrm>
                  <a:off x="9222973" y="1748787"/>
                  <a:ext cx="279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6" name="Freihand 475">
                  <a:extLst>
                    <a:ext uri="{FF2B5EF4-FFF2-40B4-BE49-F238E27FC236}">
                      <a16:creationId xmlns:a16="http://schemas.microsoft.com/office/drawing/2014/main" id="{84611CF0-A191-9A4F-63DB-EF01BEF7490C}"/>
                    </a:ext>
                  </a:extLst>
                </p14:cNvPr>
                <p14:cNvContentPartPr/>
                <p14:nvPr/>
              </p14:nvContentPartPr>
              <p14:xfrm>
                <a:off x="9730573" y="1836627"/>
                <a:ext cx="216720" cy="166680"/>
              </p14:xfrm>
            </p:contentPart>
          </mc:Choice>
          <mc:Fallback xmlns="">
            <p:pic>
              <p:nvPicPr>
                <p:cNvPr id="476" name="Freihand 475">
                  <a:extLst>
                    <a:ext uri="{FF2B5EF4-FFF2-40B4-BE49-F238E27FC236}">
                      <a16:creationId xmlns:a16="http://schemas.microsoft.com/office/drawing/2014/main" id="{84611CF0-A191-9A4F-63DB-EF01BEF7490C}"/>
                    </a:ext>
                  </a:extLst>
                </p:cNvPr>
                <p:cNvPicPr/>
                <p:nvPr/>
              </p:nvPicPr>
              <p:blipFill>
                <a:blip r:embed="rId238"/>
                <a:stretch>
                  <a:fillRect/>
                </a:stretch>
              </p:blipFill>
              <p:spPr>
                <a:xfrm>
                  <a:off x="9721573" y="1827627"/>
                  <a:ext cx="234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77" name="Freihand 476">
                  <a:extLst>
                    <a:ext uri="{FF2B5EF4-FFF2-40B4-BE49-F238E27FC236}">
                      <a16:creationId xmlns:a16="http://schemas.microsoft.com/office/drawing/2014/main" id="{9E816E92-C0B6-D195-E2F1-29D609432039}"/>
                    </a:ext>
                  </a:extLst>
                </p14:cNvPr>
                <p14:cNvContentPartPr/>
                <p14:nvPr/>
              </p14:nvContentPartPr>
              <p14:xfrm>
                <a:off x="9967093" y="1701627"/>
                <a:ext cx="109800" cy="251640"/>
              </p14:xfrm>
            </p:contentPart>
          </mc:Choice>
          <mc:Fallback xmlns="">
            <p:pic>
              <p:nvPicPr>
                <p:cNvPr id="477" name="Freihand 476">
                  <a:extLst>
                    <a:ext uri="{FF2B5EF4-FFF2-40B4-BE49-F238E27FC236}">
                      <a16:creationId xmlns:a16="http://schemas.microsoft.com/office/drawing/2014/main" id="{9E816E92-C0B6-D195-E2F1-29D609432039}"/>
                    </a:ext>
                  </a:extLst>
                </p:cNvPr>
                <p:cNvPicPr/>
                <p:nvPr/>
              </p:nvPicPr>
              <p:blipFill>
                <a:blip r:embed="rId240"/>
                <a:stretch>
                  <a:fillRect/>
                </a:stretch>
              </p:blipFill>
              <p:spPr>
                <a:xfrm>
                  <a:off x="9958093" y="1692627"/>
                  <a:ext cx="1274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78" name="Freihand 477">
                  <a:extLst>
                    <a:ext uri="{FF2B5EF4-FFF2-40B4-BE49-F238E27FC236}">
                      <a16:creationId xmlns:a16="http://schemas.microsoft.com/office/drawing/2014/main" id="{EA209B02-7F18-DCB2-71AD-8725BFB6BF46}"/>
                    </a:ext>
                  </a:extLst>
                </p14:cNvPr>
                <p14:cNvContentPartPr/>
                <p14:nvPr/>
              </p14:nvContentPartPr>
              <p14:xfrm>
                <a:off x="10066093" y="1847067"/>
                <a:ext cx="132120" cy="77040"/>
              </p14:xfrm>
            </p:contentPart>
          </mc:Choice>
          <mc:Fallback xmlns="">
            <p:pic>
              <p:nvPicPr>
                <p:cNvPr id="478" name="Freihand 477">
                  <a:extLst>
                    <a:ext uri="{FF2B5EF4-FFF2-40B4-BE49-F238E27FC236}">
                      <a16:creationId xmlns:a16="http://schemas.microsoft.com/office/drawing/2014/main" id="{EA209B02-7F18-DCB2-71AD-8725BFB6BF46}"/>
                    </a:ext>
                  </a:extLst>
                </p:cNvPr>
                <p:cNvPicPr/>
                <p:nvPr/>
              </p:nvPicPr>
              <p:blipFill>
                <a:blip r:embed="rId242"/>
                <a:stretch>
                  <a:fillRect/>
                </a:stretch>
              </p:blipFill>
              <p:spPr>
                <a:xfrm>
                  <a:off x="10057093" y="1838427"/>
                  <a:ext cx="149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79" name="Freihand 478">
                  <a:extLst>
                    <a:ext uri="{FF2B5EF4-FFF2-40B4-BE49-F238E27FC236}">
                      <a16:creationId xmlns:a16="http://schemas.microsoft.com/office/drawing/2014/main" id="{DADC923F-3E2D-AD1C-65B6-782E1151E5FA}"/>
                    </a:ext>
                  </a:extLst>
                </p14:cNvPr>
                <p14:cNvContentPartPr/>
                <p14:nvPr/>
              </p14:nvContentPartPr>
              <p14:xfrm>
                <a:off x="10227733" y="1671387"/>
                <a:ext cx="112320" cy="259920"/>
              </p14:xfrm>
            </p:contentPart>
          </mc:Choice>
          <mc:Fallback xmlns="">
            <p:pic>
              <p:nvPicPr>
                <p:cNvPr id="479" name="Freihand 478">
                  <a:extLst>
                    <a:ext uri="{FF2B5EF4-FFF2-40B4-BE49-F238E27FC236}">
                      <a16:creationId xmlns:a16="http://schemas.microsoft.com/office/drawing/2014/main" id="{DADC923F-3E2D-AD1C-65B6-782E1151E5FA}"/>
                    </a:ext>
                  </a:extLst>
                </p:cNvPr>
                <p:cNvPicPr/>
                <p:nvPr/>
              </p:nvPicPr>
              <p:blipFill>
                <a:blip r:embed="rId244"/>
                <a:stretch>
                  <a:fillRect/>
                </a:stretch>
              </p:blipFill>
              <p:spPr>
                <a:xfrm>
                  <a:off x="10219093" y="1662747"/>
                  <a:ext cx="1299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1" name="Freihand 480">
                  <a:extLst>
                    <a:ext uri="{FF2B5EF4-FFF2-40B4-BE49-F238E27FC236}">
                      <a16:creationId xmlns:a16="http://schemas.microsoft.com/office/drawing/2014/main" id="{D46E55DE-94E7-E1C9-F7E2-1A65A045169C}"/>
                    </a:ext>
                  </a:extLst>
                </p14:cNvPr>
                <p14:cNvContentPartPr/>
                <p14:nvPr/>
              </p14:nvContentPartPr>
              <p14:xfrm>
                <a:off x="10384693" y="1821147"/>
                <a:ext cx="29880" cy="117720"/>
              </p14:xfrm>
            </p:contentPart>
          </mc:Choice>
          <mc:Fallback xmlns="">
            <p:pic>
              <p:nvPicPr>
                <p:cNvPr id="481" name="Freihand 480">
                  <a:extLst>
                    <a:ext uri="{FF2B5EF4-FFF2-40B4-BE49-F238E27FC236}">
                      <a16:creationId xmlns:a16="http://schemas.microsoft.com/office/drawing/2014/main" id="{D46E55DE-94E7-E1C9-F7E2-1A65A045169C}"/>
                    </a:ext>
                  </a:extLst>
                </p:cNvPr>
                <p:cNvPicPr/>
                <p:nvPr/>
              </p:nvPicPr>
              <p:blipFill>
                <a:blip r:embed="rId246"/>
                <a:stretch>
                  <a:fillRect/>
                </a:stretch>
              </p:blipFill>
              <p:spPr>
                <a:xfrm>
                  <a:off x="10375693" y="1812507"/>
                  <a:ext cx="47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2" name="Freihand 481">
                  <a:extLst>
                    <a:ext uri="{FF2B5EF4-FFF2-40B4-BE49-F238E27FC236}">
                      <a16:creationId xmlns:a16="http://schemas.microsoft.com/office/drawing/2014/main" id="{63209D76-D0B5-B657-6D6A-708B1110F7D8}"/>
                    </a:ext>
                  </a:extLst>
                </p14:cNvPr>
                <p14:cNvContentPartPr/>
                <p14:nvPr/>
              </p14:nvContentPartPr>
              <p14:xfrm>
                <a:off x="10427173" y="1697307"/>
                <a:ext cx="9720" cy="24480"/>
              </p14:xfrm>
            </p:contentPart>
          </mc:Choice>
          <mc:Fallback xmlns="">
            <p:pic>
              <p:nvPicPr>
                <p:cNvPr id="482" name="Freihand 481">
                  <a:extLst>
                    <a:ext uri="{FF2B5EF4-FFF2-40B4-BE49-F238E27FC236}">
                      <a16:creationId xmlns:a16="http://schemas.microsoft.com/office/drawing/2014/main" id="{63209D76-D0B5-B657-6D6A-708B1110F7D8}"/>
                    </a:ext>
                  </a:extLst>
                </p:cNvPr>
                <p:cNvPicPr/>
                <p:nvPr/>
              </p:nvPicPr>
              <p:blipFill>
                <a:blip r:embed="rId248"/>
                <a:stretch>
                  <a:fillRect/>
                </a:stretch>
              </p:blipFill>
              <p:spPr>
                <a:xfrm>
                  <a:off x="10418173" y="1688307"/>
                  <a:ext cx="27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3" name="Freihand 482">
                  <a:extLst>
                    <a:ext uri="{FF2B5EF4-FFF2-40B4-BE49-F238E27FC236}">
                      <a16:creationId xmlns:a16="http://schemas.microsoft.com/office/drawing/2014/main" id="{FBFC9DEA-8C87-C7E7-30B1-35C6A0A2138E}"/>
                    </a:ext>
                  </a:extLst>
                </p14:cNvPr>
                <p14:cNvContentPartPr/>
                <p14:nvPr/>
              </p14:nvContentPartPr>
              <p14:xfrm>
                <a:off x="10458133" y="1807827"/>
                <a:ext cx="185760" cy="117360"/>
              </p14:xfrm>
            </p:contentPart>
          </mc:Choice>
          <mc:Fallback xmlns="">
            <p:pic>
              <p:nvPicPr>
                <p:cNvPr id="483" name="Freihand 482">
                  <a:extLst>
                    <a:ext uri="{FF2B5EF4-FFF2-40B4-BE49-F238E27FC236}">
                      <a16:creationId xmlns:a16="http://schemas.microsoft.com/office/drawing/2014/main" id="{FBFC9DEA-8C87-C7E7-30B1-35C6A0A2138E}"/>
                    </a:ext>
                  </a:extLst>
                </p:cNvPr>
                <p:cNvPicPr/>
                <p:nvPr/>
              </p:nvPicPr>
              <p:blipFill>
                <a:blip r:embed="rId250"/>
                <a:stretch>
                  <a:fillRect/>
                </a:stretch>
              </p:blipFill>
              <p:spPr>
                <a:xfrm>
                  <a:off x="10449133" y="1798827"/>
                  <a:ext cx="203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5" name="Freihand 484">
                  <a:extLst>
                    <a:ext uri="{FF2B5EF4-FFF2-40B4-BE49-F238E27FC236}">
                      <a16:creationId xmlns:a16="http://schemas.microsoft.com/office/drawing/2014/main" id="{EE776D42-25E1-1F44-01D1-3B2543696A0B}"/>
                    </a:ext>
                  </a:extLst>
                </p14:cNvPr>
                <p14:cNvContentPartPr/>
                <p14:nvPr/>
              </p14:nvContentPartPr>
              <p14:xfrm>
                <a:off x="10868533" y="1784067"/>
                <a:ext cx="538920" cy="144360"/>
              </p14:xfrm>
            </p:contentPart>
          </mc:Choice>
          <mc:Fallback xmlns="">
            <p:pic>
              <p:nvPicPr>
                <p:cNvPr id="485" name="Freihand 484">
                  <a:extLst>
                    <a:ext uri="{FF2B5EF4-FFF2-40B4-BE49-F238E27FC236}">
                      <a16:creationId xmlns:a16="http://schemas.microsoft.com/office/drawing/2014/main" id="{EE776D42-25E1-1F44-01D1-3B2543696A0B}"/>
                    </a:ext>
                  </a:extLst>
                </p:cNvPr>
                <p:cNvPicPr/>
                <p:nvPr/>
              </p:nvPicPr>
              <p:blipFill>
                <a:blip r:embed="rId252"/>
                <a:stretch>
                  <a:fillRect/>
                </a:stretch>
              </p:blipFill>
              <p:spPr>
                <a:xfrm>
                  <a:off x="10859533" y="1775067"/>
                  <a:ext cx="556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6" name="Freihand 485">
                  <a:extLst>
                    <a:ext uri="{FF2B5EF4-FFF2-40B4-BE49-F238E27FC236}">
                      <a16:creationId xmlns:a16="http://schemas.microsoft.com/office/drawing/2014/main" id="{2FB52472-EA61-1F12-C3B5-EBB385F1C72C}"/>
                    </a:ext>
                  </a:extLst>
                </p14:cNvPr>
                <p14:cNvContentPartPr/>
                <p14:nvPr/>
              </p14:nvContentPartPr>
              <p14:xfrm>
                <a:off x="8352853" y="2293827"/>
                <a:ext cx="11880" cy="177480"/>
              </p14:xfrm>
            </p:contentPart>
          </mc:Choice>
          <mc:Fallback xmlns="">
            <p:pic>
              <p:nvPicPr>
                <p:cNvPr id="486" name="Freihand 485">
                  <a:extLst>
                    <a:ext uri="{FF2B5EF4-FFF2-40B4-BE49-F238E27FC236}">
                      <a16:creationId xmlns:a16="http://schemas.microsoft.com/office/drawing/2014/main" id="{2FB52472-EA61-1F12-C3B5-EBB385F1C72C}"/>
                    </a:ext>
                  </a:extLst>
                </p:cNvPr>
                <p:cNvPicPr/>
                <p:nvPr/>
              </p:nvPicPr>
              <p:blipFill>
                <a:blip r:embed="rId254"/>
                <a:stretch>
                  <a:fillRect/>
                </a:stretch>
              </p:blipFill>
              <p:spPr>
                <a:xfrm>
                  <a:off x="8343853" y="2284827"/>
                  <a:ext cx="29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7" name="Freihand 486">
                  <a:extLst>
                    <a:ext uri="{FF2B5EF4-FFF2-40B4-BE49-F238E27FC236}">
                      <a16:creationId xmlns:a16="http://schemas.microsoft.com/office/drawing/2014/main" id="{346F4407-6FB5-6B62-E489-E20163FE7424}"/>
                    </a:ext>
                  </a:extLst>
                </p14:cNvPr>
                <p14:cNvContentPartPr/>
                <p14:nvPr/>
              </p14:nvContentPartPr>
              <p14:xfrm>
                <a:off x="8247013" y="2239107"/>
                <a:ext cx="174960" cy="119520"/>
              </p14:xfrm>
            </p:contentPart>
          </mc:Choice>
          <mc:Fallback xmlns="">
            <p:pic>
              <p:nvPicPr>
                <p:cNvPr id="487" name="Freihand 486">
                  <a:extLst>
                    <a:ext uri="{FF2B5EF4-FFF2-40B4-BE49-F238E27FC236}">
                      <a16:creationId xmlns:a16="http://schemas.microsoft.com/office/drawing/2014/main" id="{346F4407-6FB5-6B62-E489-E20163FE7424}"/>
                    </a:ext>
                  </a:extLst>
                </p:cNvPr>
                <p:cNvPicPr/>
                <p:nvPr/>
              </p:nvPicPr>
              <p:blipFill>
                <a:blip r:embed="rId256"/>
                <a:stretch>
                  <a:fillRect/>
                </a:stretch>
              </p:blipFill>
              <p:spPr>
                <a:xfrm>
                  <a:off x="8238373" y="2230467"/>
                  <a:ext cx="192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8" name="Freihand 487">
                  <a:extLst>
                    <a:ext uri="{FF2B5EF4-FFF2-40B4-BE49-F238E27FC236}">
                      <a16:creationId xmlns:a16="http://schemas.microsoft.com/office/drawing/2014/main" id="{D3CDB361-96FB-C399-E66D-A7A68610A8AF}"/>
                    </a:ext>
                  </a:extLst>
                </p14:cNvPr>
                <p14:cNvContentPartPr/>
                <p14:nvPr/>
              </p14:nvContentPartPr>
              <p14:xfrm>
                <a:off x="8421253" y="2328027"/>
                <a:ext cx="293760" cy="150480"/>
              </p14:xfrm>
            </p:contentPart>
          </mc:Choice>
          <mc:Fallback xmlns="">
            <p:pic>
              <p:nvPicPr>
                <p:cNvPr id="488" name="Freihand 487">
                  <a:extLst>
                    <a:ext uri="{FF2B5EF4-FFF2-40B4-BE49-F238E27FC236}">
                      <a16:creationId xmlns:a16="http://schemas.microsoft.com/office/drawing/2014/main" id="{D3CDB361-96FB-C399-E66D-A7A68610A8AF}"/>
                    </a:ext>
                  </a:extLst>
                </p:cNvPr>
                <p:cNvPicPr/>
                <p:nvPr/>
              </p:nvPicPr>
              <p:blipFill>
                <a:blip r:embed="rId258"/>
                <a:stretch>
                  <a:fillRect/>
                </a:stretch>
              </p:blipFill>
              <p:spPr>
                <a:xfrm>
                  <a:off x="8412613" y="2319387"/>
                  <a:ext cx="311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9" name="Freihand 488">
                  <a:extLst>
                    <a:ext uri="{FF2B5EF4-FFF2-40B4-BE49-F238E27FC236}">
                      <a16:creationId xmlns:a16="http://schemas.microsoft.com/office/drawing/2014/main" id="{33145BEF-D9DA-8CBD-88C4-B5BF802DA9D8}"/>
                    </a:ext>
                  </a:extLst>
                </p14:cNvPr>
                <p14:cNvContentPartPr/>
                <p14:nvPr/>
              </p14:nvContentPartPr>
              <p14:xfrm>
                <a:off x="8715373" y="2199147"/>
                <a:ext cx="10440" cy="21240"/>
              </p14:xfrm>
            </p:contentPart>
          </mc:Choice>
          <mc:Fallback xmlns="">
            <p:pic>
              <p:nvPicPr>
                <p:cNvPr id="489" name="Freihand 488">
                  <a:extLst>
                    <a:ext uri="{FF2B5EF4-FFF2-40B4-BE49-F238E27FC236}">
                      <a16:creationId xmlns:a16="http://schemas.microsoft.com/office/drawing/2014/main" id="{33145BEF-D9DA-8CBD-88C4-B5BF802DA9D8}"/>
                    </a:ext>
                  </a:extLst>
                </p:cNvPr>
                <p:cNvPicPr/>
                <p:nvPr/>
              </p:nvPicPr>
              <p:blipFill>
                <a:blip r:embed="rId260"/>
                <a:stretch>
                  <a:fillRect/>
                </a:stretch>
              </p:blipFill>
              <p:spPr>
                <a:xfrm>
                  <a:off x="8706373" y="2190507"/>
                  <a:ext cx="28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90" name="Freihand 489">
                  <a:extLst>
                    <a:ext uri="{FF2B5EF4-FFF2-40B4-BE49-F238E27FC236}">
                      <a16:creationId xmlns:a16="http://schemas.microsoft.com/office/drawing/2014/main" id="{82F9EFCA-BC80-35D1-DE48-782D54B76B6F}"/>
                    </a:ext>
                  </a:extLst>
                </p14:cNvPr>
                <p14:cNvContentPartPr/>
                <p14:nvPr/>
              </p14:nvContentPartPr>
              <p14:xfrm>
                <a:off x="8756053" y="2192307"/>
                <a:ext cx="74160" cy="202320"/>
              </p14:xfrm>
            </p:contentPart>
          </mc:Choice>
          <mc:Fallback xmlns="">
            <p:pic>
              <p:nvPicPr>
                <p:cNvPr id="490" name="Freihand 489">
                  <a:extLst>
                    <a:ext uri="{FF2B5EF4-FFF2-40B4-BE49-F238E27FC236}">
                      <a16:creationId xmlns:a16="http://schemas.microsoft.com/office/drawing/2014/main" id="{82F9EFCA-BC80-35D1-DE48-782D54B76B6F}"/>
                    </a:ext>
                  </a:extLst>
                </p:cNvPr>
                <p:cNvPicPr/>
                <p:nvPr/>
              </p:nvPicPr>
              <p:blipFill>
                <a:blip r:embed="rId262"/>
                <a:stretch>
                  <a:fillRect/>
                </a:stretch>
              </p:blipFill>
              <p:spPr>
                <a:xfrm>
                  <a:off x="8747413" y="2183667"/>
                  <a:ext cx="91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91" name="Freihand 490">
                  <a:extLst>
                    <a:ext uri="{FF2B5EF4-FFF2-40B4-BE49-F238E27FC236}">
                      <a16:creationId xmlns:a16="http://schemas.microsoft.com/office/drawing/2014/main" id="{3874FC9C-D140-A940-3E04-77B522093F8F}"/>
                    </a:ext>
                  </a:extLst>
                </p14:cNvPr>
                <p14:cNvContentPartPr/>
                <p14:nvPr/>
              </p14:nvContentPartPr>
              <p14:xfrm>
                <a:off x="8863333" y="2333787"/>
                <a:ext cx="214200" cy="55080"/>
              </p14:xfrm>
            </p:contentPart>
          </mc:Choice>
          <mc:Fallback xmlns="">
            <p:pic>
              <p:nvPicPr>
                <p:cNvPr id="491" name="Freihand 490">
                  <a:extLst>
                    <a:ext uri="{FF2B5EF4-FFF2-40B4-BE49-F238E27FC236}">
                      <a16:creationId xmlns:a16="http://schemas.microsoft.com/office/drawing/2014/main" id="{3874FC9C-D140-A940-3E04-77B522093F8F}"/>
                    </a:ext>
                  </a:extLst>
                </p:cNvPr>
                <p:cNvPicPr/>
                <p:nvPr/>
              </p:nvPicPr>
              <p:blipFill>
                <a:blip r:embed="rId264"/>
                <a:stretch>
                  <a:fillRect/>
                </a:stretch>
              </p:blipFill>
              <p:spPr>
                <a:xfrm>
                  <a:off x="8854333" y="2325147"/>
                  <a:ext cx="231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92" name="Freihand 491">
                  <a:extLst>
                    <a:ext uri="{FF2B5EF4-FFF2-40B4-BE49-F238E27FC236}">
                      <a16:creationId xmlns:a16="http://schemas.microsoft.com/office/drawing/2014/main" id="{020FE4E9-8C3B-8110-175B-24432304A97E}"/>
                    </a:ext>
                  </a:extLst>
                </p14:cNvPr>
                <p14:cNvContentPartPr/>
                <p14:nvPr/>
              </p14:nvContentPartPr>
              <p14:xfrm>
                <a:off x="9150253" y="2225067"/>
                <a:ext cx="344520" cy="156240"/>
              </p14:xfrm>
            </p:contentPart>
          </mc:Choice>
          <mc:Fallback xmlns="">
            <p:pic>
              <p:nvPicPr>
                <p:cNvPr id="492" name="Freihand 491">
                  <a:extLst>
                    <a:ext uri="{FF2B5EF4-FFF2-40B4-BE49-F238E27FC236}">
                      <a16:creationId xmlns:a16="http://schemas.microsoft.com/office/drawing/2014/main" id="{020FE4E9-8C3B-8110-175B-24432304A97E}"/>
                    </a:ext>
                  </a:extLst>
                </p:cNvPr>
                <p:cNvPicPr/>
                <p:nvPr/>
              </p:nvPicPr>
              <p:blipFill>
                <a:blip r:embed="rId266"/>
                <a:stretch>
                  <a:fillRect/>
                </a:stretch>
              </p:blipFill>
              <p:spPr>
                <a:xfrm>
                  <a:off x="9141613" y="2216427"/>
                  <a:ext cx="362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93" name="Freihand 492">
                  <a:extLst>
                    <a:ext uri="{FF2B5EF4-FFF2-40B4-BE49-F238E27FC236}">
                      <a16:creationId xmlns:a16="http://schemas.microsoft.com/office/drawing/2014/main" id="{65B5A1C0-0D34-5545-B295-7638B5A72CF6}"/>
                    </a:ext>
                  </a:extLst>
                </p14:cNvPr>
                <p14:cNvContentPartPr/>
                <p14:nvPr/>
              </p14:nvContentPartPr>
              <p14:xfrm>
                <a:off x="9556693" y="2302107"/>
                <a:ext cx="96480" cy="76680"/>
              </p14:xfrm>
            </p:contentPart>
          </mc:Choice>
          <mc:Fallback xmlns="">
            <p:pic>
              <p:nvPicPr>
                <p:cNvPr id="493" name="Freihand 492">
                  <a:extLst>
                    <a:ext uri="{FF2B5EF4-FFF2-40B4-BE49-F238E27FC236}">
                      <a16:creationId xmlns:a16="http://schemas.microsoft.com/office/drawing/2014/main" id="{65B5A1C0-0D34-5545-B295-7638B5A72CF6}"/>
                    </a:ext>
                  </a:extLst>
                </p:cNvPr>
                <p:cNvPicPr/>
                <p:nvPr/>
              </p:nvPicPr>
              <p:blipFill>
                <a:blip r:embed="rId268"/>
                <a:stretch>
                  <a:fillRect/>
                </a:stretch>
              </p:blipFill>
              <p:spPr>
                <a:xfrm>
                  <a:off x="9548053" y="2293107"/>
                  <a:ext cx="114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94" name="Freihand 493">
                  <a:extLst>
                    <a:ext uri="{FF2B5EF4-FFF2-40B4-BE49-F238E27FC236}">
                      <a16:creationId xmlns:a16="http://schemas.microsoft.com/office/drawing/2014/main" id="{2BB27F1F-600D-D93F-833E-EC61681B01D9}"/>
                    </a:ext>
                  </a:extLst>
                </p14:cNvPr>
                <p14:cNvContentPartPr/>
                <p14:nvPr/>
              </p14:nvContentPartPr>
              <p14:xfrm>
                <a:off x="9721933" y="2269347"/>
                <a:ext cx="112680" cy="110520"/>
              </p14:xfrm>
            </p:contentPart>
          </mc:Choice>
          <mc:Fallback xmlns="">
            <p:pic>
              <p:nvPicPr>
                <p:cNvPr id="494" name="Freihand 493">
                  <a:extLst>
                    <a:ext uri="{FF2B5EF4-FFF2-40B4-BE49-F238E27FC236}">
                      <a16:creationId xmlns:a16="http://schemas.microsoft.com/office/drawing/2014/main" id="{2BB27F1F-600D-D93F-833E-EC61681B01D9}"/>
                    </a:ext>
                  </a:extLst>
                </p:cNvPr>
                <p:cNvPicPr/>
                <p:nvPr/>
              </p:nvPicPr>
              <p:blipFill>
                <a:blip r:embed="rId270"/>
                <a:stretch>
                  <a:fillRect/>
                </a:stretch>
              </p:blipFill>
              <p:spPr>
                <a:xfrm>
                  <a:off x="9712933" y="2260347"/>
                  <a:ext cx="130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95" name="Freihand 494">
                  <a:extLst>
                    <a:ext uri="{FF2B5EF4-FFF2-40B4-BE49-F238E27FC236}">
                      <a16:creationId xmlns:a16="http://schemas.microsoft.com/office/drawing/2014/main" id="{EF3733A7-6953-3AC4-0121-12C37100D834}"/>
                    </a:ext>
                  </a:extLst>
                </p14:cNvPr>
                <p14:cNvContentPartPr/>
                <p14:nvPr/>
              </p14:nvContentPartPr>
              <p14:xfrm>
                <a:off x="9862333" y="2146947"/>
                <a:ext cx="331200" cy="241920"/>
              </p14:xfrm>
            </p:contentPart>
          </mc:Choice>
          <mc:Fallback xmlns="">
            <p:pic>
              <p:nvPicPr>
                <p:cNvPr id="495" name="Freihand 494">
                  <a:extLst>
                    <a:ext uri="{FF2B5EF4-FFF2-40B4-BE49-F238E27FC236}">
                      <a16:creationId xmlns:a16="http://schemas.microsoft.com/office/drawing/2014/main" id="{EF3733A7-6953-3AC4-0121-12C37100D834}"/>
                    </a:ext>
                  </a:extLst>
                </p:cNvPr>
                <p:cNvPicPr/>
                <p:nvPr/>
              </p:nvPicPr>
              <p:blipFill>
                <a:blip r:embed="rId272"/>
                <a:stretch>
                  <a:fillRect/>
                </a:stretch>
              </p:blipFill>
              <p:spPr>
                <a:xfrm>
                  <a:off x="9853333" y="2138307"/>
                  <a:ext cx="348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6" name="Freihand 495">
                  <a:extLst>
                    <a:ext uri="{FF2B5EF4-FFF2-40B4-BE49-F238E27FC236}">
                      <a16:creationId xmlns:a16="http://schemas.microsoft.com/office/drawing/2014/main" id="{F3D2EFD2-FA09-EDD5-7071-2374ADC7DD7A}"/>
                    </a:ext>
                  </a:extLst>
                </p14:cNvPr>
                <p14:cNvContentPartPr/>
                <p14:nvPr/>
              </p14:nvContentPartPr>
              <p14:xfrm>
                <a:off x="9915613" y="2110227"/>
                <a:ext cx="12960" cy="3600"/>
              </p14:xfrm>
            </p:contentPart>
          </mc:Choice>
          <mc:Fallback xmlns="">
            <p:pic>
              <p:nvPicPr>
                <p:cNvPr id="496" name="Freihand 495">
                  <a:extLst>
                    <a:ext uri="{FF2B5EF4-FFF2-40B4-BE49-F238E27FC236}">
                      <a16:creationId xmlns:a16="http://schemas.microsoft.com/office/drawing/2014/main" id="{F3D2EFD2-FA09-EDD5-7071-2374ADC7DD7A}"/>
                    </a:ext>
                  </a:extLst>
                </p:cNvPr>
                <p:cNvPicPr/>
                <p:nvPr/>
              </p:nvPicPr>
              <p:blipFill>
                <a:blip r:embed="rId274"/>
                <a:stretch>
                  <a:fillRect/>
                </a:stretch>
              </p:blipFill>
              <p:spPr>
                <a:xfrm>
                  <a:off x="9906973" y="2101587"/>
                  <a:ext cx="30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7" name="Freihand 496">
                  <a:extLst>
                    <a:ext uri="{FF2B5EF4-FFF2-40B4-BE49-F238E27FC236}">
                      <a16:creationId xmlns:a16="http://schemas.microsoft.com/office/drawing/2014/main" id="{12A004B3-F771-C6E1-FAA7-7EB1CB178B10}"/>
                    </a:ext>
                  </a:extLst>
                </p14:cNvPr>
                <p14:cNvContentPartPr/>
                <p14:nvPr/>
              </p14:nvContentPartPr>
              <p14:xfrm>
                <a:off x="10225933" y="2142627"/>
                <a:ext cx="425160" cy="204480"/>
              </p14:xfrm>
            </p:contentPart>
          </mc:Choice>
          <mc:Fallback xmlns="">
            <p:pic>
              <p:nvPicPr>
                <p:cNvPr id="497" name="Freihand 496">
                  <a:extLst>
                    <a:ext uri="{FF2B5EF4-FFF2-40B4-BE49-F238E27FC236}">
                      <a16:creationId xmlns:a16="http://schemas.microsoft.com/office/drawing/2014/main" id="{12A004B3-F771-C6E1-FAA7-7EB1CB178B10}"/>
                    </a:ext>
                  </a:extLst>
                </p:cNvPr>
                <p:cNvPicPr/>
                <p:nvPr/>
              </p:nvPicPr>
              <p:blipFill>
                <a:blip r:embed="rId276"/>
                <a:stretch>
                  <a:fillRect/>
                </a:stretch>
              </p:blipFill>
              <p:spPr>
                <a:xfrm>
                  <a:off x="10217293" y="2133627"/>
                  <a:ext cx="442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98" name="Freihand 497">
                  <a:extLst>
                    <a:ext uri="{FF2B5EF4-FFF2-40B4-BE49-F238E27FC236}">
                      <a16:creationId xmlns:a16="http://schemas.microsoft.com/office/drawing/2014/main" id="{C364E315-A4FF-B4BE-D0C7-6940F1324D39}"/>
                    </a:ext>
                  </a:extLst>
                </p14:cNvPr>
                <p14:cNvContentPartPr/>
                <p14:nvPr/>
              </p14:nvContentPartPr>
              <p14:xfrm>
                <a:off x="10677733" y="2141907"/>
                <a:ext cx="8640" cy="34560"/>
              </p14:xfrm>
            </p:contentPart>
          </mc:Choice>
          <mc:Fallback xmlns="">
            <p:pic>
              <p:nvPicPr>
                <p:cNvPr id="498" name="Freihand 497">
                  <a:extLst>
                    <a:ext uri="{FF2B5EF4-FFF2-40B4-BE49-F238E27FC236}">
                      <a16:creationId xmlns:a16="http://schemas.microsoft.com/office/drawing/2014/main" id="{C364E315-A4FF-B4BE-D0C7-6940F1324D39}"/>
                    </a:ext>
                  </a:extLst>
                </p:cNvPr>
                <p:cNvPicPr/>
                <p:nvPr/>
              </p:nvPicPr>
              <p:blipFill>
                <a:blip r:embed="rId278"/>
                <a:stretch>
                  <a:fillRect/>
                </a:stretch>
              </p:blipFill>
              <p:spPr>
                <a:xfrm>
                  <a:off x="10668733" y="2132907"/>
                  <a:ext cx="26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99" name="Freihand 498">
                  <a:extLst>
                    <a:ext uri="{FF2B5EF4-FFF2-40B4-BE49-F238E27FC236}">
                      <a16:creationId xmlns:a16="http://schemas.microsoft.com/office/drawing/2014/main" id="{C9C8EB61-F219-D405-BEB8-C336B25BB1DB}"/>
                    </a:ext>
                  </a:extLst>
                </p14:cNvPr>
                <p14:cNvContentPartPr/>
                <p14:nvPr/>
              </p14:nvContentPartPr>
              <p14:xfrm>
                <a:off x="10650013" y="2236947"/>
                <a:ext cx="310680" cy="111240"/>
              </p14:xfrm>
            </p:contentPart>
          </mc:Choice>
          <mc:Fallback xmlns="">
            <p:pic>
              <p:nvPicPr>
                <p:cNvPr id="499" name="Freihand 498">
                  <a:extLst>
                    <a:ext uri="{FF2B5EF4-FFF2-40B4-BE49-F238E27FC236}">
                      <a16:creationId xmlns:a16="http://schemas.microsoft.com/office/drawing/2014/main" id="{C9C8EB61-F219-D405-BEB8-C336B25BB1DB}"/>
                    </a:ext>
                  </a:extLst>
                </p:cNvPr>
                <p:cNvPicPr/>
                <p:nvPr/>
              </p:nvPicPr>
              <p:blipFill>
                <a:blip r:embed="rId280"/>
                <a:stretch>
                  <a:fillRect/>
                </a:stretch>
              </p:blipFill>
              <p:spPr>
                <a:xfrm>
                  <a:off x="10641373" y="2228307"/>
                  <a:ext cx="328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00" name="Freihand 499">
                  <a:extLst>
                    <a:ext uri="{FF2B5EF4-FFF2-40B4-BE49-F238E27FC236}">
                      <a16:creationId xmlns:a16="http://schemas.microsoft.com/office/drawing/2014/main" id="{8543D743-25B3-2939-EB00-7FFB6D33D67D}"/>
                    </a:ext>
                  </a:extLst>
                </p14:cNvPr>
                <p14:cNvContentPartPr/>
                <p14:nvPr/>
              </p14:nvContentPartPr>
              <p14:xfrm>
                <a:off x="11029453" y="2072787"/>
                <a:ext cx="97920" cy="314280"/>
              </p14:xfrm>
            </p:contentPart>
          </mc:Choice>
          <mc:Fallback xmlns="">
            <p:pic>
              <p:nvPicPr>
                <p:cNvPr id="500" name="Freihand 499">
                  <a:extLst>
                    <a:ext uri="{FF2B5EF4-FFF2-40B4-BE49-F238E27FC236}">
                      <a16:creationId xmlns:a16="http://schemas.microsoft.com/office/drawing/2014/main" id="{8543D743-25B3-2939-EB00-7FFB6D33D67D}"/>
                    </a:ext>
                  </a:extLst>
                </p:cNvPr>
                <p:cNvPicPr/>
                <p:nvPr/>
              </p:nvPicPr>
              <p:blipFill>
                <a:blip r:embed="rId282"/>
                <a:stretch>
                  <a:fillRect/>
                </a:stretch>
              </p:blipFill>
              <p:spPr>
                <a:xfrm>
                  <a:off x="11020813" y="2063787"/>
                  <a:ext cx="115560" cy="33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502" name="Freihand 501">
                <a:extLst>
                  <a:ext uri="{FF2B5EF4-FFF2-40B4-BE49-F238E27FC236}">
                    <a16:creationId xmlns:a16="http://schemas.microsoft.com/office/drawing/2014/main" id="{781978B7-B52E-298D-94CE-947DA1B73578}"/>
                  </a:ext>
                </a:extLst>
              </p14:cNvPr>
              <p14:cNvContentPartPr/>
              <p14:nvPr/>
            </p14:nvContentPartPr>
            <p14:xfrm>
              <a:off x="3599053" y="2586507"/>
              <a:ext cx="92520" cy="54000"/>
            </p14:xfrm>
          </p:contentPart>
        </mc:Choice>
        <mc:Fallback xmlns="">
          <p:pic>
            <p:nvPicPr>
              <p:cNvPr id="502" name="Freihand 501">
                <a:extLst>
                  <a:ext uri="{FF2B5EF4-FFF2-40B4-BE49-F238E27FC236}">
                    <a16:creationId xmlns:a16="http://schemas.microsoft.com/office/drawing/2014/main" id="{781978B7-B52E-298D-94CE-947DA1B73578}"/>
                  </a:ext>
                </a:extLst>
              </p:cNvPr>
              <p:cNvPicPr/>
              <p:nvPr/>
            </p:nvPicPr>
            <p:blipFill>
              <a:blip r:embed="rId284"/>
              <a:stretch>
                <a:fillRect/>
              </a:stretch>
            </p:blipFill>
            <p:spPr>
              <a:xfrm>
                <a:off x="3590053" y="2577867"/>
                <a:ext cx="110160" cy="71640"/>
              </a:xfrm>
              <a:prstGeom prst="rect">
                <a:avLst/>
              </a:prstGeom>
            </p:spPr>
          </p:pic>
        </mc:Fallback>
      </mc:AlternateContent>
      <p:grpSp>
        <p:nvGrpSpPr>
          <p:cNvPr id="506" name="Gruppieren 505">
            <a:extLst>
              <a:ext uri="{FF2B5EF4-FFF2-40B4-BE49-F238E27FC236}">
                <a16:creationId xmlns:a16="http://schemas.microsoft.com/office/drawing/2014/main" id="{07C1678A-AAF2-9111-AF4F-99D496D77CCF}"/>
              </a:ext>
            </a:extLst>
          </p:cNvPr>
          <p:cNvGrpSpPr/>
          <p:nvPr/>
        </p:nvGrpSpPr>
        <p:grpSpPr>
          <a:xfrm>
            <a:off x="4843933" y="2338107"/>
            <a:ext cx="1116360" cy="1213200"/>
            <a:chOff x="4843933" y="2338107"/>
            <a:chExt cx="1116360" cy="1213200"/>
          </a:xfrm>
        </p:grpSpPr>
        <mc:AlternateContent xmlns:mc="http://schemas.openxmlformats.org/markup-compatibility/2006" xmlns:p14="http://schemas.microsoft.com/office/powerpoint/2010/main">
          <mc:Choice Requires="p14">
            <p:contentPart p14:bwMode="auto" r:id="rId285">
              <p14:nvContentPartPr>
                <p14:cNvPr id="503" name="Freihand 502">
                  <a:extLst>
                    <a:ext uri="{FF2B5EF4-FFF2-40B4-BE49-F238E27FC236}">
                      <a16:creationId xmlns:a16="http://schemas.microsoft.com/office/drawing/2014/main" id="{4ACD6051-4AD1-7BF6-FB63-9C152E5F61A4}"/>
                    </a:ext>
                  </a:extLst>
                </p14:cNvPr>
                <p14:cNvContentPartPr/>
                <p14:nvPr/>
              </p14:nvContentPartPr>
              <p14:xfrm>
                <a:off x="4843933" y="3509187"/>
                <a:ext cx="57240" cy="42120"/>
              </p14:xfrm>
            </p:contentPart>
          </mc:Choice>
          <mc:Fallback xmlns="">
            <p:pic>
              <p:nvPicPr>
                <p:cNvPr id="503" name="Freihand 502">
                  <a:extLst>
                    <a:ext uri="{FF2B5EF4-FFF2-40B4-BE49-F238E27FC236}">
                      <a16:creationId xmlns:a16="http://schemas.microsoft.com/office/drawing/2014/main" id="{4ACD6051-4AD1-7BF6-FB63-9C152E5F61A4}"/>
                    </a:ext>
                  </a:extLst>
                </p:cNvPr>
                <p:cNvPicPr/>
                <p:nvPr/>
              </p:nvPicPr>
              <p:blipFill>
                <a:blip r:embed="rId286"/>
                <a:stretch>
                  <a:fillRect/>
                </a:stretch>
              </p:blipFill>
              <p:spPr>
                <a:xfrm>
                  <a:off x="4834933" y="3500547"/>
                  <a:ext cx="74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04" name="Freihand 503">
                  <a:extLst>
                    <a:ext uri="{FF2B5EF4-FFF2-40B4-BE49-F238E27FC236}">
                      <a16:creationId xmlns:a16="http://schemas.microsoft.com/office/drawing/2014/main" id="{F1BBCD5B-7E44-0223-B5B7-1269170605A7}"/>
                    </a:ext>
                  </a:extLst>
                </p14:cNvPr>
                <p14:cNvContentPartPr/>
                <p14:nvPr/>
              </p14:nvContentPartPr>
              <p14:xfrm>
                <a:off x="5085493" y="2338107"/>
                <a:ext cx="874800" cy="1018800"/>
              </p14:xfrm>
            </p:contentPart>
          </mc:Choice>
          <mc:Fallback xmlns="">
            <p:pic>
              <p:nvPicPr>
                <p:cNvPr id="504" name="Freihand 503">
                  <a:extLst>
                    <a:ext uri="{FF2B5EF4-FFF2-40B4-BE49-F238E27FC236}">
                      <a16:creationId xmlns:a16="http://schemas.microsoft.com/office/drawing/2014/main" id="{F1BBCD5B-7E44-0223-B5B7-1269170605A7}"/>
                    </a:ext>
                  </a:extLst>
                </p:cNvPr>
                <p:cNvPicPr/>
                <p:nvPr/>
              </p:nvPicPr>
              <p:blipFill>
                <a:blip r:embed="rId288"/>
                <a:stretch>
                  <a:fillRect/>
                </a:stretch>
              </p:blipFill>
              <p:spPr>
                <a:xfrm>
                  <a:off x="5076493" y="2329107"/>
                  <a:ext cx="892440" cy="1036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5" name="Freihand 504">
                  <a:extLst>
                    <a:ext uri="{FF2B5EF4-FFF2-40B4-BE49-F238E27FC236}">
                      <a16:creationId xmlns:a16="http://schemas.microsoft.com/office/drawing/2014/main" id="{BF89E95A-77AC-3F1C-0CB7-C9BF4098D319}"/>
                    </a:ext>
                  </a:extLst>
                </p14:cNvPr>
                <p14:cNvContentPartPr/>
                <p14:nvPr/>
              </p14:nvContentPartPr>
              <p14:xfrm>
                <a:off x="5018173" y="3199947"/>
                <a:ext cx="309240" cy="208440"/>
              </p14:xfrm>
            </p:contentPart>
          </mc:Choice>
          <mc:Fallback xmlns="">
            <p:pic>
              <p:nvPicPr>
                <p:cNvPr id="505" name="Freihand 504">
                  <a:extLst>
                    <a:ext uri="{FF2B5EF4-FFF2-40B4-BE49-F238E27FC236}">
                      <a16:creationId xmlns:a16="http://schemas.microsoft.com/office/drawing/2014/main" id="{BF89E95A-77AC-3F1C-0CB7-C9BF4098D319}"/>
                    </a:ext>
                  </a:extLst>
                </p:cNvPr>
                <p:cNvPicPr/>
                <p:nvPr/>
              </p:nvPicPr>
              <p:blipFill>
                <a:blip r:embed="rId290"/>
                <a:stretch>
                  <a:fillRect/>
                </a:stretch>
              </p:blipFill>
              <p:spPr>
                <a:xfrm>
                  <a:off x="5009533" y="3191307"/>
                  <a:ext cx="326880" cy="226080"/>
                </a:xfrm>
                <a:prstGeom prst="rect">
                  <a:avLst/>
                </a:prstGeom>
              </p:spPr>
            </p:pic>
          </mc:Fallback>
        </mc:AlternateContent>
      </p:grpSp>
      <p:grpSp>
        <p:nvGrpSpPr>
          <p:cNvPr id="515" name="Gruppieren 514">
            <a:extLst>
              <a:ext uri="{FF2B5EF4-FFF2-40B4-BE49-F238E27FC236}">
                <a16:creationId xmlns:a16="http://schemas.microsoft.com/office/drawing/2014/main" id="{4054A7EA-F9B1-0ED9-5F15-72ACF28D86AB}"/>
              </a:ext>
            </a:extLst>
          </p:cNvPr>
          <p:cNvGrpSpPr/>
          <p:nvPr/>
        </p:nvGrpSpPr>
        <p:grpSpPr>
          <a:xfrm>
            <a:off x="5469613" y="1791267"/>
            <a:ext cx="1443600" cy="360720"/>
            <a:chOff x="5469613" y="1791267"/>
            <a:chExt cx="1443600" cy="360720"/>
          </a:xfrm>
        </p:grpSpPr>
        <mc:AlternateContent xmlns:mc="http://schemas.openxmlformats.org/markup-compatibility/2006" xmlns:p14="http://schemas.microsoft.com/office/powerpoint/2010/main">
          <mc:Choice Requires="p14">
            <p:contentPart p14:bwMode="auto" r:id="rId291">
              <p14:nvContentPartPr>
                <p14:cNvPr id="507" name="Freihand 506">
                  <a:extLst>
                    <a:ext uri="{FF2B5EF4-FFF2-40B4-BE49-F238E27FC236}">
                      <a16:creationId xmlns:a16="http://schemas.microsoft.com/office/drawing/2014/main" id="{3063CA7A-27CE-C9BA-990F-22ABC3310064}"/>
                    </a:ext>
                  </a:extLst>
                </p14:cNvPr>
                <p14:cNvContentPartPr/>
                <p14:nvPr/>
              </p14:nvContentPartPr>
              <p14:xfrm>
                <a:off x="6097453" y="1898547"/>
                <a:ext cx="150480" cy="228960"/>
              </p14:xfrm>
            </p:contentPart>
          </mc:Choice>
          <mc:Fallback xmlns="">
            <p:pic>
              <p:nvPicPr>
                <p:cNvPr id="507" name="Freihand 506">
                  <a:extLst>
                    <a:ext uri="{FF2B5EF4-FFF2-40B4-BE49-F238E27FC236}">
                      <a16:creationId xmlns:a16="http://schemas.microsoft.com/office/drawing/2014/main" id="{3063CA7A-27CE-C9BA-990F-22ABC3310064}"/>
                    </a:ext>
                  </a:extLst>
                </p:cNvPr>
                <p:cNvPicPr/>
                <p:nvPr/>
              </p:nvPicPr>
              <p:blipFill>
                <a:blip r:embed="rId292"/>
                <a:stretch>
                  <a:fillRect/>
                </a:stretch>
              </p:blipFill>
              <p:spPr>
                <a:xfrm>
                  <a:off x="6088453" y="1889907"/>
                  <a:ext cx="168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08" name="Freihand 507">
                  <a:extLst>
                    <a:ext uri="{FF2B5EF4-FFF2-40B4-BE49-F238E27FC236}">
                      <a16:creationId xmlns:a16="http://schemas.microsoft.com/office/drawing/2014/main" id="{F6E9DB29-1C1E-B5FD-0687-CB99122FB00B}"/>
                    </a:ext>
                  </a:extLst>
                </p14:cNvPr>
                <p14:cNvContentPartPr/>
                <p14:nvPr/>
              </p14:nvContentPartPr>
              <p14:xfrm>
                <a:off x="6321013" y="1974867"/>
                <a:ext cx="323280" cy="89280"/>
              </p14:xfrm>
            </p:contentPart>
          </mc:Choice>
          <mc:Fallback xmlns="">
            <p:pic>
              <p:nvPicPr>
                <p:cNvPr id="508" name="Freihand 507">
                  <a:extLst>
                    <a:ext uri="{FF2B5EF4-FFF2-40B4-BE49-F238E27FC236}">
                      <a16:creationId xmlns:a16="http://schemas.microsoft.com/office/drawing/2014/main" id="{F6E9DB29-1C1E-B5FD-0687-CB99122FB00B}"/>
                    </a:ext>
                  </a:extLst>
                </p:cNvPr>
                <p:cNvPicPr/>
                <p:nvPr/>
              </p:nvPicPr>
              <p:blipFill>
                <a:blip r:embed="rId294"/>
                <a:stretch>
                  <a:fillRect/>
                </a:stretch>
              </p:blipFill>
              <p:spPr>
                <a:xfrm>
                  <a:off x="6312373" y="1965867"/>
                  <a:ext cx="340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09" name="Freihand 508">
                  <a:extLst>
                    <a:ext uri="{FF2B5EF4-FFF2-40B4-BE49-F238E27FC236}">
                      <a16:creationId xmlns:a16="http://schemas.microsoft.com/office/drawing/2014/main" id="{EE2E9B97-D17D-7284-37AE-44AA1614F293}"/>
                    </a:ext>
                  </a:extLst>
                </p14:cNvPr>
                <p14:cNvContentPartPr/>
                <p14:nvPr/>
              </p14:nvContentPartPr>
              <p14:xfrm>
                <a:off x="6756973" y="1791267"/>
                <a:ext cx="156240" cy="159840"/>
              </p14:xfrm>
            </p:contentPart>
          </mc:Choice>
          <mc:Fallback xmlns="">
            <p:pic>
              <p:nvPicPr>
                <p:cNvPr id="509" name="Freihand 508">
                  <a:extLst>
                    <a:ext uri="{FF2B5EF4-FFF2-40B4-BE49-F238E27FC236}">
                      <a16:creationId xmlns:a16="http://schemas.microsoft.com/office/drawing/2014/main" id="{EE2E9B97-D17D-7284-37AE-44AA1614F293}"/>
                    </a:ext>
                  </a:extLst>
                </p:cNvPr>
                <p:cNvPicPr/>
                <p:nvPr/>
              </p:nvPicPr>
              <p:blipFill>
                <a:blip r:embed="rId296"/>
                <a:stretch>
                  <a:fillRect/>
                </a:stretch>
              </p:blipFill>
              <p:spPr>
                <a:xfrm>
                  <a:off x="6747973" y="1782267"/>
                  <a:ext cx="173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11" name="Freihand 510">
                  <a:extLst>
                    <a:ext uri="{FF2B5EF4-FFF2-40B4-BE49-F238E27FC236}">
                      <a16:creationId xmlns:a16="http://schemas.microsoft.com/office/drawing/2014/main" id="{956FCC66-B840-82C5-FE3A-1723305130EF}"/>
                    </a:ext>
                  </a:extLst>
                </p14:cNvPr>
                <p14:cNvContentPartPr/>
                <p14:nvPr/>
              </p14:nvContentPartPr>
              <p14:xfrm>
                <a:off x="5558533" y="1986747"/>
                <a:ext cx="37440" cy="165240"/>
              </p14:xfrm>
            </p:contentPart>
          </mc:Choice>
          <mc:Fallback xmlns="">
            <p:pic>
              <p:nvPicPr>
                <p:cNvPr id="511" name="Freihand 510">
                  <a:extLst>
                    <a:ext uri="{FF2B5EF4-FFF2-40B4-BE49-F238E27FC236}">
                      <a16:creationId xmlns:a16="http://schemas.microsoft.com/office/drawing/2014/main" id="{956FCC66-B840-82C5-FE3A-1723305130EF}"/>
                    </a:ext>
                  </a:extLst>
                </p:cNvPr>
                <p:cNvPicPr/>
                <p:nvPr/>
              </p:nvPicPr>
              <p:blipFill>
                <a:blip r:embed="rId298"/>
                <a:stretch>
                  <a:fillRect/>
                </a:stretch>
              </p:blipFill>
              <p:spPr>
                <a:xfrm>
                  <a:off x="5549533" y="1978107"/>
                  <a:ext cx="55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12" name="Freihand 511">
                  <a:extLst>
                    <a:ext uri="{FF2B5EF4-FFF2-40B4-BE49-F238E27FC236}">
                      <a16:creationId xmlns:a16="http://schemas.microsoft.com/office/drawing/2014/main" id="{9BBE9794-92C6-22BC-04D4-194CC2C28E2A}"/>
                    </a:ext>
                  </a:extLst>
                </p14:cNvPr>
                <p14:cNvContentPartPr/>
                <p14:nvPr/>
              </p14:nvContentPartPr>
              <p14:xfrm>
                <a:off x="5469613" y="1948947"/>
                <a:ext cx="129600" cy="150120"/>
              </p14:xfrm>
            </p:contentPart>
          </mc:Choice>
          <mc:Fallback xmlns="">
            <p:pic>
              <p:nvPicPr>
                <p:cNvPr id="512" name="Freihand 511">
                  <a:extLst>
                    <a:ext uri="{FF2B5EF4-FFF2-40B4-BE49-F238E27FC236}">
                      <a16:creationId xmlns:a16="http://schemas.microsoft.com/office/drawing/2014/main" id="{9BBE9794-92C6-22BC-04D4-194CC2C28E2A}"/>
                    </a:ext>
                  </a:extLst>
                </p:cNvPr>
                <p:cNvPicPr/>
                <p:nvPr/>
              </p:nvPicPr>
              <p:blipFill>
                <a:blip r:embed="rId300"/>
                <a:stretch>
                  <a:fillRect/>
                </a:stretch>
              </p:blipFill>
              <p:spPr>
                <a:xfrm>
                  <a:off x="5460613" y="1940307"/>
                  <a:ext cx="147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513" name="Freihand 512">
                  <a:extLst>
                    <a:ext uri="{FF2B5EF4-FFF2-40B4-BE49-F238E27FC236}">
                      <a16:creationId xmlns:a16="http://schemas.microsoft.com/office/drawing/2014/main" id="{C49CDB46-6F10-7586-417E-D31C5FBE9C81}"/>
                    </a:ext>
                  </a:extLst>
                </p14:cNvPr>
                <p14:cNvContentPartPr/>
                <p14:nvPr/>
              </p14:nvContentPartPr>
              <p14:xfrm>
                <a:off x="5617933" y="2023467"/>
                <a:ext cx="208800" cy="110160"/>
              </p14:xfrm>
            </p:contentPart>
          </mc:Choice>
          <mc:Fallback xmlns="">
            <p:pic>
              <p:nvPicPr>
                <p:cNvPr id="513" name="Freihand 512">
                  <a:extLst>
                    <a:ext uri="{FF2B5EF4-FFF2-40B4-BE49-F238E27FC236}">
                      <a16:creationId xmlns:a16="http://schemas.microsoft.com/office/drawing/2014/main" id="{C49CDB46-6F10-7586-417E-D31C5FBE9C81}"/>
                    </a:ext>
                  </a:extLst>
                </p:cNvPr>
                <p:cNvPicPr/>
                <p:nvPr/>
              </p:nvPicPr>
              <p:blipFill>
                <a:blip r:embed="rId302"/>
                <a:stretch>
                  <a:fillRect/>
                </a:stretch>
              </p:blipFill>
              <p:spPr>
                <a:xfrm>
                  <a:off x="5609293" y="2014467"/>
                  <a:ext cx="226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14" name="Freihand 513">
                  <a:extLst>
                    <a:ext uri="{FF2B5EF4-FFF2-40B4-BE49-F238E27FC236}">
                      <a16:creationId xmlns:a16="http://schemas.microsoft.com/office/drawing/2014/main" id="{12E6596A-2943-09C7-C2A7-488E26CDECAB}"/>
                    </a:ext>
                  </a:extLst>
                </p14:cNvPr>
                <p14:cNvContentPartPr/>
                <p14:nvPr/>
              </p14:nvContentPartPr>
              <p14:xfrm>
                <a:off x="5801173" y="1902147"/>
                <a:ext cx="187920" cy="155520"/>
              </p14:xfrm>
            </p:contentPart>
          </mc:Choice>
          <mc:Fallback xmlns="">
            <p:pic>
              <p:nvPicPr>
                <p:cNvPr id="514" name="Freihand 513">
                  <a:extLst>
                    <a:ext uri="{FF2B5EF4-FFF2-40B4-BE49-F238E27FC236}">
                      <a16:creationId xmlns:a16="http://schemas.microsoft.com/office/drawing/2014/main" id="{12E6596A-2943-09C7-C2A7-488E26CDECAB}"/>
                    </a:ext>
                  </a:extLst>
                </p:cNvPr>
                <p:cNvPicPr/>
                <p:nvPr/>
              </p:nvPicPr>
              <p:blipFill>
                <a:blip r:embed="rId304"/>
                <a:stretch>
                  <a:fillRect/>
                </a:stretch>
              </p:blipFill>
              <p:spPr>
                <a:xfrm>
                  <a:off x="5792533" y="1893507"/>
                  <a:ext cx="205560" cy="173160"/>
                </a:xfrm>
                <a:prstGeom prst="rect">
                  <a:avLst/>
                </a:prstGeom>
              </p:spPr>
            </p:pic>
          </mc:Fallback>
        </mc:AlternateContent>
      </p:grpSp>
      <p:grpSp>
        <p:nvGrpSpPr>
          <p:cNvPr id="521" name="Gruppieren 520">
            <a:extLst>
              <a:ext uri="{FF2B5EF4-FFF2-40B4-BE49-F238E27FC236}">
                <a16:creationId xmlns:a16="http://schemas.microsoft.com/office/drawing/2014/main" id="{28BC8DA0-216F-13D0-629F-4C3DDD36EF3F}"/>
              </a:ext>
            </a:extLst>
          </p:cNvPr>
          <p:cNvGrpSpPr/>
          <p:nvPr/>
        </p:nvGrpSpPr>
        <p:grpSpPr>
          <a:xfrm>
            <a:off x="7003573" y="1611627"/>
            <a:ext cx="832320" cy="286560"/>
            <a:chOff x="7003573" y="1611627"/>
            <a:chExt cx="832320" cy="286560"/>
          </a:xfrm>
        </p:grpSpPr>
        <mc:AlternateContent xmlns:mc="http://schemas.openxmlformats.org/markup-compatibility/2006" xmlns:p14="http://schemas.microsoft.com/office/powerpoint/2010/main">
          <mc:Choice Requires="p14">
            <p:contentPart p14:bwMode="auto" r:id="rId305">
              <p14:nvContentPartPr>
                <p14:cNvPr id="516" name="Freihand 515">
                  <a:extLst>
                    <a:ext uri="{FF2B5EF4-FFF2-40B4-BE49-F238E27FC236}">
                      <a16:creationId xmlns:a16="http://schemas.microsoft.com/office/drawing/2014/main" id="{FF4059D5-8CD3-3ACE-C2C9-5A260ECDF53E}"/>
                    </a:ext>
                  </a:extLst>
                </p14:cNvPr>
                <p14:cNvContentPartPr/>
                <p14:nvPr/>
              </p14:nvContentPartPr>
              <p14:xfrm>
                <a:off x="7003573" y="1686867"/>
                <a:ext cx="190080" cy="211320"/>
              </p14:xfrm>
            </p:contentPart>
          </mc:Choice>
          <mc:Fallback xmlns="">
            <p:pic>
              <p:nvPicPr>
                <p:cNvPr id="516" name="Freihand 515">
                  <a:extLst>
                    <a:ext uri="{FF2B5EF4-FFF2-40B4-BE49-F238E27FC236}">
                      <a16:creationId xmlns:a16="http://schemas.microsoft.com/office/drawing/2014/main" id="{FF4059D5-8CD3-3ACE-C2C9-5A260ECDF53E}"/>
                    </a:ext>
                  </a:extLst>
                </p:cNvPr>
                <p:cNvPicPr/>
                <p:nvPr/>
              </p:nvPicPr>
              <p:blipFill>
                <a:blip r:embed="rId306"/>
                <a:stretch>
                  <a:fillRect/>
                </a:stretch>
              </p:blipFill>
              <p:spPr>
                <a:xfrm>
                  <a:off x="6994933" y="1677867"/>
                  <a:ext cx="207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17" name="Freihand 516">
                  <a:extLst>
                    <a:ext uri="{FF2B5EF4-FFF2-40B4-BE49-F238E27FC236}">
                      <a16:creationId xmlns:a16="http://schemas.microsoft.com/office/drawing/2014/main" id="{87C48E4B-00E4-BD76-BA27-EF4665328232}"/>
                    </a:ext>
                  </a:extLst>
                </p14:cNvPr>
                <p14:cNvContentPartPr/>
                <p14:nvPr/>
              </p14:nvContentPartPr>
              <p14:xfrm>
                <a:off x="7210213" y="1761027"/>
                <a:ext cx="99000" cy="122760"/>
              </p14:xfrm>
            </p:contentPart>
          </mc:Choice>
          <mc:Fallback xmlns="">
            <p:pic>
              <p:nvPicPr>
                <p:cNvPr id="517" name="Freihand 516">
                  <a:extLst>
                    <a:ext uri="{FF2B5EF4-FFF2-40B4-BE49-F238E27FC236}">
                      <a16:creationId xmlns:a16="http://schemas.microsoft.com/office/drawing/2014/main" id="{87C48E4B-00E4-BD76-BA27-EF4665328232}"/>
                    </a:ext>
                  </a:extLst>
                </p:cNvPr>
                <p:cNvPicPr/>
                <p:nvPr/>
              </p:nvPicPr>
              <p:blipFill>
                <a:blip r:embed="rId308"/>
                <a:stretch>
                  <a:fillRect/>
                </a:stretch>
              </p:blipFill>
              <p:spPr>
                <a:xfrm>
                  <a:off x="7201213" y="1752027"/>
                  <a:ext cx="11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18" name="Freihand 517">
                  <a:extLst>
                    <a:ext uri="{FF2B5EF4-FFF2-40B4-BE49-F238E27FC236}">
                      <a16:creationId xmlns:a16="http://schemas.microsoft.com/office/drawing/2014/main" id="{AD6C24E4-8533-7328-C02A-91EE478791FD}"/>
                    </a:ext>
                  </a:extLst>
                </p14:cNvPr>
                <p14:cNvContentPartPr/>
                <p14:nvPr/>
              </p14:nvContentPartPr>
              <p14:xfrm>
                <a:off x="7379773" y="1762467"/>
                <a:ext cx="56160" cy="30960"/>
              </p14:xfrm>
            </p:contentPart>
          </mc:Choice>
          <mc:Fallback xmlns="">
            <p:pic>
              <p:nvPicPr>
                <p:cNvPr id="518" name="Freihand 517">
                  <a:extLst>
                    <a:ext uri="{FF2B5EF4-FFF2-40B4-BE49-F238E27FC236}">
                      <a16:creationId xmlns:a16="http://schemas.microsoft.com/office/drawing/2014/main" id="{AD6C24E4-8533-7328-C02A-91EE478791FD}"/>
                    </a:ext>
                  </a:extLst>
                </p:cNvPr>
                <p:cNvPicPr/>
                <p:nvPr/>
              </p:nvPicPr>
              <p:blipFill>
                <a:blip r:embed="rId310"/>
                <a:stretch>
                  <a:fillRect/>
                </a:stretch>
              </p:blipFill>
              <p:spPr>
                <a:xfrm>
                  <a:off x="7371133" y="1753467"/>
                  <a:ext cx="73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519" name="Freihand 518">
                  <a:extLst>
                    <a:ext uri="{FF2B5EF4-FFF2-40B4-BE49-F238E27FC236}">
                      <a16:creationId xmlns:a16="http://schemas.microsoft.com/office/drawing/2014/main" id="{AB7B3699-BB9E-6001-B68A-08BACB04246C}"/>
                    </a:ext>
                  </a:extLst>
                </p14:cNvPr>
                <p14:cNvContentPartPr/>
                <p14:nvPr/>
              </p14:nvContentPartPr>
              <p14:xfrm>
                <a:off x="7518733" y="1616307"/>
                <a:ext cx="147960" cy="204480"/>
              </p14:xfrm>
            </p:contentPart>
          </mc:Choice>
          <mc:Fallback xmlns="">
            <p:pic>
              <p:nvPicPr>
                <p:cNvPr id="519" name="Freihand 518">
                  <a:extLst>
                    <a:ext uri="{FF2B5EF4-FFF2-40B4-BE49-F238E27FC236}">
                      <a16:creationId xmlns:a16="http://schemas.microsoft.com/office/drawing/2014/main" id="{AB7B3699-BB9E-6001-B68A-08BACB04246C}"/>
                    </a:ext>
                  </a:extLst>
                </p:cNvPr>
                <p:cNvPicPr/>
                <p:nvPr/>
              </p:nvPicPr>
              <p:blipFill>
                <a:blip r:embed="rId312"/>
                <a:stretch>
                  <a:fillRect/>
                </a:stretch>
              </p:blipFill>
              <p:spPr>
                <a:xfrm>
                  <a:off x="7509733" y="1607667"/>
                  <a:ext cx="1656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520" name="Freihand 519">
                  <a:extLst>
                    <a:ext uri="{FF2B5EF4-FFF2-40B4-BE49-F238E27FC236}">
                      <a16:creationId xmlns:a16="http://schemas.microsoft.com/office/drawing/2014/main" id="{A5E98AE6-2193-81D3-AB89-2A4DBA47D689}"/>
                    </a:ext>
                  </a:extLst>
                </p14:cNvPr>
                <p14:cNvContentPartPr/>
                <p14:nvPr/>
              </p14:nvContentPartPr>
              <p14:xfrm>
                <a:off x="7720333" y="1611627"/>
                <a:ext cx="115560" cy="233280"/>
              </p14:xfrm>
            </p:contentPart>
          </mc:Choice>
          <mc:Fallback xmlns="">
            <p:pic>
              <p:nvPicPr>
                <p:cNvPr id="520" name="Freihand 519">
                  <a:extLst>
                    <a:ext uri="{FF2B5EF4-FFF2-40B4-BE49-F238E27FC236}">
                      <a16:creationId xmlns:a16="http://schemas.microsoft.com/office/drawing/2014/main" id="{A5E98AE6-2193-81D3-AB89-2A4DBA47D689}"/>
                    </a:ext>
                  </a:extLst>
                </p:cNvPr>
                <p:cNvPicPr/>
                <p:nvPr/>
              </p:nvPicPr>
              <p:blipFill>
                <a:blip r:embed="rId314"/>
                <a:stretch>
                  <a:fillRect/>
                </a:stretch>
              </p:blipFill>
              <p:spPr>
                <a:xfrm>
                  <a:off x="7711333" y="1602987"/>
                  <a:ext cx="133200" cy="250920"/>
                </a:xfrm>
                <a:prstGeom prst="rect">
                  <a:avLst/>
                </a:prstGeom>
              </p:spPr>
            </p:pic>
          </mc:Fallback>
        </mc:AlternateContent>
      </p:grpSp>
      <p:grpSp>
        <p:nvGrpSpPr>
          <p:cNvPr id="532" name="Gruppieren 531">
            <a:extLst>
              <a:ext uri="{FF2B5EF4-FFF2-40B4-BE49-F238E27FC236}">
                <a16:creationId xmlns:a16="http://schemas.microsoft.com/office/drawing/2014/main" id="{ABE46B9A-BA1D-FAAC-9EF8-0B3EC0CCF121}"/>
              </a:ext>
            </a:extLst>
          </p:cNvPr>
          <p:cNvGrpSpPr/>
          <p:nvPr/>
        </p:nvGrpSpPr>
        <p:grpSpPr>
          <a:xfrm>
            <a:off x="1539133" y="2978187"/>
            <a:ext cx="1356120" cy="559080"/>
            <a:chOff x="1539133" y="2978187"/>
            <a:chExt cx="1356120" cy="559080"/>
          </a:xfrm>
        </p:grpSpPr>
        <mc:AlternateContent xmlns:mc="http://schemas.openxmlformats.org/markup-compatibility/2006" xmlns:p14="http://schemas.microsoft.com/office/powerpoint/2010/main">
          <mc:Choice Requires="p14">
            <p:contentPart p14:bwMode="auto" r:id="rId315">
              <p14:nvContentPartPr>
                <p14:cNvPr id="522" name="Freihand 521">
                  <a:extLst>
                    <a:ext uri="{FF2B5EF4-FFF2-40B4-BE49-F238E27FC236}">
                      <a16:creationId xmlns:a16="http://schemas.microsoft.com/office/drawing/2014/main" id="{E00AD803-76BD-2605-08AA-BEB377ACFEF2}"/>
                    </a:ext>
                  </a:extLst>
                </p14:cNvPr>
                <p14:cNvContentPartPr/>
                <p14:nvPr/>
              </p14:nvContentPartPr>
              <p14:xfrm>
                <a:off x="1539133" y="3504507"/>
                <a:ext cx="801360" cy="32760"/>
              </p14:xfrm>
            </p:contentPart>
          </mc:Choice>
          <mc:Fallback xmlns="">
            <p:pic>
              <p:nvPicPr>
                <p:cNvPr id="522" name="Freihand 521">
                  <a:extLst>
                    <a:ext uri="{FF2B5EF4-FFF2-40B4-BE49-F238E27FC236}">
                      <a16:creationId xmlns:a16="http://schemas.microsoft.com/office/drawing/2014/main" id="{E00AD803-76BD-2605-08AA-BEB377ACFEF2}"/>
                    </a:ext>
                  </a:extLst>
                </p:cNvPr>
                <p:cNvPicPr/>
                <p:nvPr/>
              </p:nvPicPr>
              <p:blipFill>
                <a:blip r:embed="rId316"/>
                <a:stretch>
                  <a:fillRect/>
                </a:stretch>
              </p:blipFill>
              <p:spPr>
                <a:xfrm>
                  <a:off x="1530133" y="3495507"/>
                  <a:ext cx="819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523" name="Freihand 522">
                  <a:extLst>
                    <a:ext uri="{FF2B5EF4-FFF2-40B4-BE49-F238E27FC236}">
                      <a16:creationId xmlns:a16="http://schemas.microsoft.com/office/drawing/2014/main" id="{379CC093-2A98-5F87-E402-302335BD13FF}"/>
                    </a:ext>
                  </a:extLst>
                </p14:cNvPr>
                <p14:cNvContentPartPr/>
                <p14:nvPr/>
              </p14:nvContentPartPr>
              <p14:xfrm>
                <a:off x="1584133" y="3008787"/>
                <a:ext cx="437760" cy="52560"/>
              </p14:xfrm>
            </p:contentPart>
          </mc:Choice>
          <mc:Fallback xmlns="">
            <p:pic>
              <p:nvPicPr>
                <p:cNvPr id="523" name="Freihand 522">
                  <a:extLst>
                    <a:ext uri="{FF2B5EF4-FFF2-40B4-BE49-F238E27FC236}">
                      <a16:creationId xmlns:a16="http://schemas.microsoft.com/office/drawing/2014/main" id="{379CC093-2A98-5F87-E402-302335BD13FF}"/>
                    </a:ext>
                  </a:extLst>
                </p:cNvPr>
                <p:cNvPicPr/>
                <p:nvPr/>
              </p:nvPicPr>
              <p:blipFill>
                <a:blip r:embed="rId318"/>
                <a:stretch>
                  <a:fillRect/>
                </a:stretch>
              </p:blipFill>
              <p:spPr>
                <a:xfrm>
                  <a:off x="1575493" y="3000147"/>
                  <a:ext cx="455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24" name="Freihand 523">
                  <a:extLst>
                    <a:ext uri="{FF2B5EF4-FFF2-40B4-BE49-F238E27FC236}">
                      <a16:creationId xmlns:a16="http://schemas.microsoft.com/office/drawing/2014/main" id="{255D2287-E325-799B-081C-0C5C036DF404}"/>
                    </a:ext>
                  </a:extLst>
                </p14:cNvPr>
                <p14:cNvContentPartPr/>
                <p14:nvPr/>
              </p14:nvContentPartPr>
              <p14:xfrm>
                <a:off x="2294413" y="3040467"/>
                <a:ext cx="600840" cy="462240"/>
              </p14:xfrm>
            </p:contentPart>
          </mc:Choice>
          <mc:Fallback xmlns="">
            <p:pic>
              <p:nvPicPr>
                <p:cNvPr id="524" name="Freihand 523">
                  <a:extLst>
                    <a:ext uri="{FF2B5EF4-FFF2-40B4-BE49-F238E27FC236}">
                      <a16:creationId xmlns:a16="http://schemas.microsoft.com/office/drawing/2014/main" id="{255D2287-E325-799B-081C-0C5C036DF404}"/>
                    </a:ext>
                  </a:extLst>
                </p:cNvPr>
                <p:cNvPicPr/>
                <p:nvPr/>
              </p:nvPicPr>
              <p:blipFill>
                <a:blip r:embed="rId320"/>
                <a:stretch>
                  <a:fillRect/>
                </a:stretch>
              </p:blipFill>
              <p:spPr>
                <a:xfrm>
                  <a:off x="2285773" y="3031827"/>
                  <a:ext cx="6184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26" name="Freihand 525">
                  <a:extLst>
                    <a:ext uri="{FF2B5EF4-FFF2-40B4-BE49-F238E27FC236}">
                      <a16:creationId xmlns:a16="http://schemas.microsoft.com/office/drawing/2014/main" id="{5108C42D-A797-7FD8-5F11-34B00CB787D0}"/>
                    </a:ext>
                  </a:extLst>
                </p14:cNvPr>
                <p14:cNvContentPartPr/>
                <p14:nvPr/>
              </p14:nvContentPartPr>
              <p14:xfrm>
                <a:off x="1603573" y="2978187"/>
                <a:ext cx="1280520" cy="40320"/>
              </p14:xfrm>
            </p:contentPart>
          </mc:Choice>
          <mc:Fallback xmlns="">
            <p:pic>
              <p:nvPicPr>
                <p:cNvPr id="526" name="Freihand 525">
                  <a:extLst>
                    <a:ext uri="{FF2B5EF4-FFF2-40B4-BE49-F238E27FC236}">
                      <a16:creationId xmlns:a16="http://schemas.microsoft.com/office/drawing/2014/main" id="{5108C42D-A797-7FD8-5F11-34B00CB787D0}"/>
                    </a:ext>
                  </a:extLst>
                </p:cNvPr>
                <p:cNvPicPr/>
                <p:nvPr/>
              </p:nvPicPr>
              <p:blipFill>
                <a:blip r:embed="rId322"/>
                <a:stretch>
                  <a:fillRect/>
                </a:stretch>
              </p:blipFill>
              <p:spPr>
                <a:xfrm>
                  <a:off x="1594933" y="2969187"/>
                  <a:ext cx="1298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27" name="Freihand 526">
                  <a:extLst>
                    <a:ext uri="{FF2B5EF4-FFF2-40B4-BE49-F238E27FC236}">
                      <a16:creationId xmlns:a16="http://schemas.microsoft.com/office/drawing/2014/main" id="{912EBEDC-E523-850E-8681-38F88E093B86}"/>
                    </a:ext>
                  </a:extLst>
                </p14:cNvPr>
                <p14:cNvContentPartPr/>
                <p14:nvPr/>
              </p14:nvContentPartPr>
              <p14:xfrm>
                <a:off x="1596733" y="3035787"/>
                <a:ext cx="46800" cy="456480"/>
              </p14:xfrm>
            </p:contentPart>
          </mc:Choice>
          <mc:Fallback xmlns="">
            <p:pic>
              <p:nvPicPr>
                <p:cNvPr id="527" name="Freihand 526">
                  <a:extLst>
                    <a:ext uri="{FF2B5EF4-FFF2-40B4-BE49-F238E27FC236}">
                      <a16:creationId xmlns:a16="http://schemas.microsoft.com/office/drawing/2014/main" id="{912EBEDC-E523-850E-8681-38F88E093B86}"/>
                    </a:ext>
                  </a:extLst>
                </p:cNvPr>
                <p:cNvPicPr/>
                <p:nvPr/>
              </p:nvPicPr>
              <p:blipFill>
                <a:blip r:embed="rId324"/>
                <a:stretch>
                  <a:fillRect/>
                </a:stretch>
              </p:blipFill>
              <p:spPr>
                <a:xfrm>
                  <a:off x="1587733" y="3027147"/>
                  <a:ext cx="644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28" name="Freihand 527">
                  <a:extLst>
                    <a:ext uri="{FF2B5EF4-FFF2-40B4-BE49-F238E27FC236}">
                      <a16:creationId xmlns:a16="http://schemas.microsoft.com/office/drawing/2014/main" id="{74679707-2C15-2549-DD1B-00012BE97244}"/>
                    </a:ext>
                  </a:extLst>
                </p14:cNvPr>
                <p14:cNvContentPartPr/>
                <p14:nvPr/>
              </p14:nvContentPartPr>
              <p14:xfrm>
                <a:off x="1657933" y="3479307"/>
                <a:ext cx="651240" cy="46440"/>
              </p14:xfrm>
            </p:contentPart>
          </mc:Choice>
          <mc:Fallback xmlns="">
            <p:pic>
              <p:nvPicPr>
                <p:cNvPr id="528" name="Freihand 527">
                  <a:extLst>
                    <a:ext uri="{FF2B5EF4-FFF2-40B4-BE49-F238E27FC236}">
                      <a16:creationId xmlns:a16="http://schemas.microsoft.com/office/drawing/2014/main" id="{74679707-2C15-2549-DD1B-00012BE97244}"/>
                    </a:ext>
                  </a:extLst>
                </p:cNvPr>
                <p:cNvPicPr/>
                <p:nvPr/>
              </p:nvPicPr>
              <p:blipFill>
                <a:blip r:embed="rId326"/>
                <a:stretch>
                  <a:fillRect/>
                </a:stretch>
              </p:blipFill>
              <p:spPr>
                <a:xfrm>
                  <a:off x="1648933" y="3470667"/>
                  <a:ext cx="668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529" name="Freihand 528">
                  <a:extLst>
                    <a:ext uri="{FF2B5EF4-FFF2-40B4-BE49-F238E27FC236}">
                      <a16:creationId xmlns:a16="http://schemas.microsoft.com/office/drawing/2014/main" id="{2E1BE5A9-7F93-B5D1-40FB-3E6BF4096284}"/>
                    </a:ext>
                  </a:extLst>
                </p14:cNvPr>
                <p14:cNvContentPartPr/>
                <p14:nvPr/>
              </p14:nvContentPartPr>
              <p14:xfrm>
                <a:off x="1926493" y="3126507"/>
                <a:ext cx="158760" cy="177480"/>
              </p14:xfrm>
            </p:contentPart>
          </mc:Choice>
          <mc:Fallback xmlns="">
            <p:pic>
              <p:nvPicPr>
                <p:cNvPr id="529" name="Freihand 528">
                  <a:extLst>
                    <a:ext uri="{FF2B5EF4-FFF2-40B4-BE49-F238E27FC236}">
                      <a16:creationId xmlns:a16="http://schemas.microsoft.com/office/drawing/2014/main" id="{2E1BE5A9-7F93-B5D1-40FB-3E6BF4096284}"/>
                    </a:ext>
                  </a:extLst>
                </p:cNvPr>
                <p:cNvPicPr/>
                <p:nvPr/>
              </p:nvPicPr>
              <p:blipFill>
                <a:blip r:embed="rId328"/>
                <a:stretch>
                  <a:fillRect/>
                </a:stretch>
              </p:blipFill>
              <p:spPr>
                <a:xfrm>
                  <a:off x="1917493" y="3117867"/>
                  <a:ext cx="176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30" name="Freihand 529">
                  <a:extLst>
                    <a:ext uri="{FF2B5EF4-FFF2-40B4-BE49-F238E27FC236}">
                      <a16:creationId xmlns:a16="http://schemas.microsoft.com/office/drawing/2014/main" id="{A3DF6F23-6A2C-922F-80F2-A5345A3A5B58}"/>
                    </a:ext>
                  </a:extLst>
                </p14:cNvPr>
                <p14:cNvContentPartPr/>
                <p14:nvPr/>
              </p14:nvContentPartPr>
              <p14:xfrm>
                <a:off x="2003173" y="3123987"/>
                <a:ext cx="102960" cy="195840"/>
              </p14:xfrm>
            </p:contentPart>
          </mc:Choice>
          <mc:Fallback xmlns="">
            <p:pic>
              <p:nvPicPr>
                <p:cNvPr id="530" name="Freihand 529">
                  <a:extLst>
                    <a:ext uri="{FF2B5EF4-FFF2-40B4-BE49-F238E27FC236}">
                      <a16:creationId xmlns:a16="http://schemas.microsoft.com/office/drawing/2014/main" id="{A3DF6F23-6A2C-922F-80F2-A5345A3A5B58}"/>
                    </a:ext>
                  </a:extLst>
                </p:cNvPr>
                <p:cNvPicPr/>
                <p:nvPr/>
              </p:nvPicPr>
              <p:blipFill>
                <a:blip r:embed="rId330"/>
                <a:stretch>
                  <a:fillRect/>
                </a:stretch>
              </p:blipFill>
              <p:spPr>
                <a:xfrm>
                  <a:off x="1994173" y="3115347"/>
                  <a:ext cx="120600" cy="213480"/>
                </a:xfrm>
                <a:prstGeom prst="rect">
                  <a:avLst/>
                </a:prstGeom>
              </p:spPr>
            </p:pic>
          </mc:Fallback>
        </mc:AlternateContent>
      </p:grpSp>
      <p:grpSp>
        <p:nvGrpSpPr>
          <p:cNvPr id="552" name="Gruppieren 551">
            <a:extLst>
              <a:ext uri="{FF2B5EF4-FFF2-40B4-BE49-F238E27FC236}">
                <a16:creationId xmlns:a16="http://schemas.microsoft.com/office/drawing/2014/main" id="{D3F2E772-3466-A4FC-845D-DEBC7D60A89D}"/>
              </a:ext>
            </a:extLst>
          </p:cNvPr>
          <p:cNvGrpSpPr/>
          <p:nvPr/>
        </p:nvGrpSpPr>
        <p:grpSpPr>
          <a:xfrm>
            <a:off x="198853" y="4988427"/>
            <a:ext cx="1745280" cy="290160"/>
            <a:chOff x="198853" y="4988427"/>
            <a:chExt cx="1745280" cy="290160"/>
          </a:xfrm>
        </p:grpSpPr>
        <mc:AlternateContent xmlns:mc="http://schemas.openxmlformats.org/markup-compatibility/2006" xmlns:p14="http://schemas.microsoft.com/office/powerpoint/2010/main">
          <mc:Choice Requires="p14">
            <p:contentPart p14:bwMode="auto" r:id="rId331">
              <p14:nvContentPartPr>
                <p14:cNvPr id="533" name="Freihand 532">
                  <a:extLst>
                    <a:ext uri="{FF2B5EF4-FFF2-40B4-BE49-F238E27FC236}">
                      <a16:creationId xmlns:a16="http://schemas.microsoft.com/office/drawing/2014/main" id="{4DCDF388-1133-D3FB-0A68-E58EE56E85A2}"/>
                    </a:ext>
                  </a:extLst>
                </p14:cNvPr>
                <p14:cNvContentPartPr/>
                <p14:nvPr/>
              </p14:nvContentPartPr>
              <p14:xfrm>
                <a:off x="254653" y="5051067"/>
                <a:ext cx="41040" cy="227520"/>
              </p14:xfrm>
            </p:contentPart>
          </mc:Choice>
          <mc:Fallback xmlns="">
            <p:pic>
              <p:nvPicPr>
                <p:cNvPr id="533" name="Freihand 532">
                  <a:extLst>
                    <a:ext uri="{FF2B5EF4-FFF2-40B4-BE49-F238E27FC236}">
                      <a16:creationId xmlns:a16="http://schemas.microsoft.com/office/drawing/2014/main" id="{4DCDF388-1133-D3FB-0A68-E58EE56E85A2}"/>
                    </a:ext>
                  </a:extLst>
                </p:cNvPr>
                <p:cNvPicPr/>
                <p:nvPr/>
              </p:nvPicPr>
              <p:blipFill>
                <a:blip r:embed="rId332"/>
                <a:stretch>
                  <a:fillRect/>
                </a:stretch>
              </p:blipFill>
              <p:spPr>
                <a:xfrm>
                  <a:off x="246013" y="5042067"/>
                  <a:ext cx="586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34" name="Freihand 533">
                  <a:extLst>
                    <a:ext uri="{FF2B5EF4-FFF2-40B4-BE49-F238E27FC236}">
                      <a16:creationId xmlns:a16="http://schemas.microsoft.com/office/drawing/2014/main" id="{CB80D0A3-ADC5-5DC8-D57D-38FB171AA4C9}"/>
                    </a:ext>
                  </a:extLst>
                </p14:cNvPr>
                <p14:cNvContentPartPr/>
                <p14:nvPr/>
              </p14:nvContentPartPr>
              <p14:xfrm>
                <a:off x="198853" y="4988427"/>
                <a:ext cx="153360" cy="174600"/>
              </p14:xfrm>
            </p:contentPart>
          </mc:Choice>
          <mc:Fallback xmlns="">
            <p:pic>
              <p:nvPicPr>
                <p:cNvPr id="534" name="Freihand 533">
                  <a:extLst>
                    <a:ext uri="{FF2B5EF4-FFF2-40B4-BE49-F238E27FC236}">
                      <a16:creationId xmlns:a16="http://schemas.microsoft.com/office/drawing/2014/main" id="{CB80D0A3-ADC5-5DC8-D57D-38FB171AA4C9}"/>
                    </a:ext>
                  </a:extLst>
                </p:cNvPr>
                <p:cNvPicPr/>
                <p:nvPr/>
              </p:nvPicPr>
              <p:blipFill>
                <a:blip r:embed="rId334"/>
                <a:stretch>
                  <a:fillRect/>
                </a:stretch>
              </p:blipFill>
              <p:spPr>
                <a:xfrm>
                  <a:off x="190213" y="4979427"/>
                  <a:ext cx="171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35" name="Freihand 534">
                  <a:extLst>
                    <a:ext uri="{FF2B5EF4-FFF2-40B4-BE49-F238E27FC236}">
                      <a16:creationId xmlns:a16="http://schemas.microsoft.com/office/drawing/2014/main" id="{13702600-333D-2BE8-F7E1-90B6C0C5F8F8}"/>
                    </a:ext>
                  </a:extLst>
                </p14:cNvPr>
                <p14:cNvContentPartPr/>
                <p14:nvPr/>
              </p14:nvContentPartPr>
              <p14:xfrm>
                <a:off x="346813" y="5140347"/>
                <a:ext cx="80280" cy="129600"/>
              </p14:xfrm>
            </p:contentPart>
          </mc:Choice>
          <mc:Fallback xmlns="">
            <p:pic>
              <p:nvPicPr>
                <p:cNvPr id="535" name="Freihand 534">
                  <a:extLst>
                    <a:ext uri="{FF2B5EF4-FFF2-40B4-BE49-F238E27FC236}">
                      <a16:creationId xmlns:a16="http://schemas.microsoft.com/office/drawing/2014/main" id="{13702600-333D-2BE8-F7E1-90B6C0C5F8F8}"/>
                    </a:ext>
                  </a:extLst>
                </p:cNvPr>
                <p:cNvPicPr/>
                <p:nvPr/>
              </p:nvPicPr>
              <p:blipFill>
                <a:blip r:embed="rId336"/>
                <a:stretch>
                  <a:fillRect/>
                </a:stretch>
              </p:blipFill>
              <p:spPr>
                <a:xfrm>
                  <a:off x="337813" y="5131707"/>
                  <a:ext cx="97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536" name="Freihand 535">
                  <a:extLst>
                    <a:ext uri="{FF2B5EF4-FFF2-40B4-BE49-F238E27FC236}">
                      <a16:creationId xmlns:a16="http://schemas.microsoft.com/office/drawing/2014/main" id="{023A675C-136D-4AC8-9B04-82BAF18335D8}"/>
                    </a:ext>
                  </a:extLst>
                </p14:cNvPr>
                <p14:cNvContentPartPr/>
                <p14:nvPr/>
              </p14:nvContentPartPr>
              <p14:xfrm>
                <a:off x="467413" y="5144307"/>
                <a:ext cx="55080" cy="70200"/>
              </p14:xfrm>
            </p:contentPart>
          </mc:Choice>
          <mc:Fallback xmlns="">
            <p:pic>
              <p:nvPicPr>
                <p:cNvPr id="536" name="Freihand 535">
                  <a:extLst>
                    <a:ext uri="{FF2B5EF4-FFF2-40B4-BE49-F238E27FC236}">
                      <a16:creationId xmlns:a16="http://schemas.microsoft.com/office/drawing/2014/main" id="{023A675C-136D-4AC8-9B04-82BAF18335D8}"/>
                    </a:ext>
                  </a:extLst>
                </p:cNvPr>
                <p:cNvPicPr/>
                <p:nvPr/>
              </p:nvPicPr>
              <p:blipFill>
                <a:blip r:embed="rId338"/>
                <a:stretch>
                  <a:fillRect/>
                </a:stretch>
              </p:blipFill>
              <p:spPr>
                <a:xfrm>
                  <a:off x="458773" y="5135307"/>
                  <a:ext cx="72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537" name="Freihand 536">
                  <a:extLst>
                    <a:ext uri="{FF2B5EF4-FFF2-40B4-BE49-F238E27FC236}">
                      <a16:creationId xmlns:a16="http://schemas.microsoft.com/office/drawing/2014/main" id="{2DC097C9-BA4F-35C1-8483-0AF5AAEF31B5}"/>
                    </a:ext>
                  </a:extLst>
                </p14:cNvPr>
                <p14:cNvContentPartPr/>
                <p14:nvPr/>
              </p14:nvContentPartPr>
              <p14:xfrm>
                <a:off x="597013" y="5012907"/>
                <a:ext cx="157680" cy="237600"/>
              </p14:xfrm>
            </p:contentPart>
          </mc:Choice>
          <mc:Fallback xmlns="">
            <p:pic>
              <p:nvPicPr>
                <p:cNvPr id="537" name="Freihand 536">
                  <a:extLst>
                    <a:ext uri="{FF2B5EF4-FFF2-40B4-BE49-F238E27FC236}">
                      <a16:creationId xmlns:a16="http://schemas.microsoft.com/office/drawing/2014/main" id="{2DC097C9-BA4F-35C1-8483-0AF5AAEF31B5}"/>
                    </a:ext>
                  </a:extLst>
                </p:cNvPr>
                <p:cNvPicPr/>
                <p:nvPr/>
              </p:nvPicPr>
              <p:blipFill>
                <a:blip r:embed="rId340"/>
                <a:stretch>
                  <a:fillRect/>
                </a:stretch>
              </p:blipFill>
              <p:spPr>
                <a:xfrm>
                  <a:off x="588013" y="5004267"/>
                  <a:ext cx="175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538" name="Freihand 537">
                  <a:extLst>
                    <a:ext uri="{FF2B5EF4-FFF2-40B4-BE49-F238E27FC236}">
                      <a16:creationId xmlns:a16="http://schemas.microsoft.com/office/drawing/2014/main" id="{A3DCED06-8DA8-8289-177F-BF94CD7436EB}"/>
                    </a:ext>
                  </a:extLst>
                </p14:cNvPr>
                <p14:cNvContentPartPr/>
                <p14:nvPr/>
              </p14:nvContentPartPr>
              <p14:xfrm>
                <a:off x="794653" y="5125587"/>
                <a:ext cx="136080" cy="90720"/>
              </p14:xfrm>
            </p:contentPart>
          </mc:Choice>
          <mc:Fallback xmlns="">
            <p:pic>
              <p:nvPicPr>
                <p:cNvPr id="538" name="Freihand 537">
                  <a:extLst>
                    <a:ext uri="{FF2B5EF4-FFF2-40B4-BE49-F238E27FC236}">
                      <a16:creationId xmlns:a16="http://schemas.microsoft.com/office/drawing/2014/main" id="{A3DCED06-8DA8-8289-177F-BF94CD7436EB}"/>
                    </a:ext>
                  </a:extLst>
                </p:cNvPr>
                <p:cNvPicPr/>
                <p:nvPr/>
              </p:nvPicPr>
              <p:blipFill>
                <a:blip r:embed="rId342"/>
                <a:stretch>
                  <a:fillRect/>
                </a:stretch>
              </p:blipFill>
              <p:spPr>
                <a:xfrm>
                  <a:off x="786013" y="5116947"/>
                  <a:ext cx="153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539" name="Freihand 538">
                  <a:extLst>
                    <a:ext uri="{FF2B5EF4-FFF2-40B4-BE49-F238E27FC236}">
                      <a16:creationId xmlns:a16="http://schemas.microsoft.com/office/drawing/2014/main" id="{75E52C45-2BDE-EEE1-B2D6-E5FB74B1F5A7}"/>
                    </a:ext>
                  </a:extLst>
                </p14:cNvPr>
                <p14:cNvContentPartPr/>
                <p14:nvPr/>
              </p14:nvContentPartPr>
              <p14:xfrm>
                <a:off x="989413" y="5114787"/>
                <a:ext cx="115560" cy="109080"/>
              </p14:xfrm>
            </p:contentPart>
          </mc:Choice>
          <mc:Fallback xmlns="">
            <p:pic>
              <p:nvPicPr>
                <p:cNvPr id="539" name="Freihand 538">
                  <a:extLst>
                    <a:ext uri="{FF2B5EF4-FFF2-40B4-BE49-F238E27FC236}">
                      <a16:creationId xmlns:a16="http://schemas.microsoft.com/office/drawing/2014/main" id="{75E52C45-2BDE-EEE1-B2D6-E5FB74B1F5A7}"/>
                    </a:ext>
                  </a:extLst>
                </p:cNvPr>
                <p:cNvPicPr/>
                <p:nvPr/>
              </p:nvPicPr>
              <p:blipFill>
                <a:blip r:embed="rId344"/>
                <a:stretch>
                  <a:fillRect/>
                </a:stretch>
              </p:blipFill>
              <p:spPr>
                <a:xfrm>
                  <a:off x="980413" y="5106147"/>
                  <a:ext cx="133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540" name="Freihand 539">
                  <a:extLst>
                    <a:ext uri="{FF2B5EF4-FFF2-40B4-BE49-F238E27FC236}">
                      <a16:creationId xmlns:a16="http://schemas.microsoft.com/office/drawing/2014/main" id="{4C1863E3-6CC1-1EF5-BA00-500B60E263EC}"/>
                    </a:ext>
                  </a:extLst>
                </p14:cNvPr>
                <p14:cNvContentPartPr/>
                <p14:nvPr/>
              </p14:nvContentPartPr>
              <p14:xfrm>
                <a:off x="962413" y="5141427"/>
                <a:ext cx="143280" cy="10440"/>
              </p14:xfrm>
            </p:contentPart>
          </mc:Choice>
          <mc:Fallback xmlns="">
            <p:pic>
              <p:nvPicPr>
                <p:cNvPr id="540" name="Freihand 539">
                  <a:extLst>
                    <a:ext uri="{FF2B5EF4-FFF2-40B4-BE49-F238E27FC236}">
                      <a16:creationId xmlns:a16="http://schemas.microsoft.com/office/drawing/2014/main" id="{4C1863E3-6CC1-1EF5-BA00-500B60E263EC}"/>
                    </a:ext>
                  </a:extLst>
                </p:cNvPr>
                <p:cNvPicPr/>
                <p:nvPr/>
              </p:nvPicPr>
              <p:blipFill>
                <a:blip r:embed="rId346"/>
                <a:stretch>
                  <a:fillRect/>
                </a:stretch>
              </p:blipFill>
              <p:spPr>
                <a:xfrm>
                  <a:off x="953773" y="5132787"/>
                  <a:ext cx="160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541" name="Freihand 540">
                  <a:extLst>
                    <a:ext uri="{FF2B5EF4-FFF2-40B4-BE49-F238E27FC236}">
                      <a16:creationId xmlns:a16="http://schemas.microsoft.com/office/drawing/2014/main" id="{CEC37CB8-8788-4735-10BB-A07A86932E3B}"/>
                    </a:ext>
                  </a:extLst>
                </p14:cNvPr>
                <p14:cNvContentPartPr/>
                <p14:nvPr/>
              </p14:nvContentPartPr>
              <p14:xfrm>
                <a:off x="1153213" y="5116947"/>
                <a:ext cx="222840" cy="71280"/>
              </p14:xfrm>
            </p:contentPart>
          </mc:Choice>
          <mc:Fallback xmlns="">
            <p:pic>
              <p:nvPicPr>
                <p:cNvPr id="541" name="Freihand 540">
                  <a:extLst>
                    <a:ext uri="{FF2B5EF4-FFF2-40B4-BE49-F238E27FC236}">
                      <a16:creationId xmlns:a16="http://schemas.microsoft.com/office/drawing/2014/main" id="{CEC37CB8-8788-4735-10BB-A07A86932E3B}"/>
                    </a:ext>
                  </a:extLst>
                </p:cNvPr>
                <p:cNvPicPr/>
                <p:nvPr/>
              </p:nvPicPr>
              <p:blipFill>
                <a:blip r:embed="rId348"/>
                <a:stretch>
                  <a:fillRect/>
                </a:stretch>
              </p:blipFill>
              <p:spPr>
                <a:xfrm>
                  <a:off x="1144573" y="5107947"/>
                  <a:ext cx="240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542" name="Freihand 541">
                  <a:extLst>
                    <a:ext uri="{FF2B5EF4-FFF2-40B4-BE49-F238E27FC236}">
                      <a16:creationId xmlns:a16="http://schemas.microsoft.com/office/drawing/2014/main" id="{8BD35A30-A6F6-6114-EBC7-106B25BD8409}"/>
                    </a:ext>
                  </a:extLst>
                </p14:cNvPr>
                <p14:cNvContentPartPr/>
                <p14:nvPr/>
              </p14:nvContentPartPr>
              <p14:xfrm>
                <a:off x="1434373" y="4993467"/>
                <a:ext cx="279360" cy="218160"/>
              </p14:xfrm>
            </p:contentPart>
          </mc:Choice>
          <mc:Fallback xmlns="">
            <p:pic>
              <p:nvPicPr>
                <p:cNvPr id="542" name="Freihand 541">
                  <a:extLst>
                    <a:ext uri="{FF2B5EF4-FFF2-40B4-BE49-F238E27FC236}">
                      <a16:creationId xmlns:a16="http://schemas.microsoft.com/office/drawing/2014/main" id="{8BD35A30-A6F6-6114-EBC7-106B25BD8409}"/>
                    </a:ext>
                  </a:extLst>
                </p:cNvPr>
                <p:cNvPicPr/>
                <p:nvPr/>
              </p:nvPicPr>
              <p:blipFill>
                <a:blip r:embed="rId350"/>
                <a:stretch>
                  <a:fillRect/>
                </a:stretch>
              </p:blipFill>
              <p:spPr>
                <a:xfrm>
                  <a:off x="1425373" y="4984467"/>
                  <a:ext cx="297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544" name="Freihand 543">
                  <a:extLst>
                    <a:ext uri="{FF2B5EF4-FFF2-40B4-BE49-F238E27FC236}">
                      <a16:creationId xmlns:a16="http://schemas.microsoft.com/office/drawing/2014/main" id="{EE34EABE-E3FD-1ADF-DF36-69DE6D8EBD7B}"/>
                    </a:ext>
                  </a:extLst>
                </p14:cNvPr>
                <p14:cNvContentPartPr/>
                <p14:nvPr/>
              </p14:nvContentPartPr>
              <p14:xfrm>
                <a:off x="1926493" y="5145747"/>
                <a:ext cx="17640" cy="5040"/>
              </p14:xfrm>
            </p:contentPart>
          </mc:Choice>
          <mc:Fallback xmlns="">
            <p:pic>
              <p:nvPicPr>
                <p:cNvPr id="544" name="Freihand 543">
                  <a:extLst>
                    <a:ext uri="{FF2B5EF4-FFF2-40B4-BE49-F238E27FC236}">
                      <a16:creationId xmlns:a16="http://schemas.microsoft.com/office/drawing/2014/main" id="{EE34EABE-E3FD-1ADF-DF36-69DE6D8EBD7B}"/>
                    </a:ext>
                  </a:extLst>
                </p:cNvPr>
                <p:cNvPicPr/>
                <p:nvPr/>
              </p:nvPicPr>
              <p:blipFill>
                <a:blip r:embed="rId352"/>
                <a:stretch>
                  <a:fillRect/>
                </a:stretch>
              </p:blipFill>
              <p:spPr>
                <a:xfrm>
                  <a:off x="1917493" y="5136747"/>
                  <a:ext cx="35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545" name="Freihand 544">
                  <a:extLst>
                    <a:ext uri="{FF2B5EF4-FFF2-40B4-BE49-F238E27FC236}">
                      <a16:creationId xmlns:a16="http://schemas.microsoft.com/office/drawing/2014/main" id="{0CBFEB4C-37CD-DFED-DFC5-DFCE3B6111FA}"/>
                    </a:ext>
                  </a:extLst>
                </p14:cNvPr>
                <p14:cNvContentPartPr/>
                <p14:nvPr/>
              </p14:nvContentPartPr>
              <p14:xfrm>
                <a:off x="1926493" y="5222427"/>
                <a:ext cx="15480" cy="31320"/>
              </p14:xfrm>
            </p:contentPart>
          </mc:Choice>
          <mc:Fallback xmlns="">
            <p:pic>
              <p:nvPicPr>
                <p:cNvPr id="545" name="Freihand 544">
                  <a:extLst>
                    <a:ext uri="{FF2B5EF4-FFF2-40B4-BE49-F238E27FC236}">
                      <a16:creationId xmlns:a16="http://schemas.microsoft.com/office/drawing/2014/main" id="{0CBFEB4C-37CD-DFED-DFC5-DFCE3B6111FA}"/>
                    </a:ext>
                  </a:extLst>
                </p:cNvPr>
                <p:cNvPicPr/>
                <p:nvPr/>
              </p:nvPicPr>
              <p:blipFill>
                <a:blip r:embed="rId354"/>
                <a:stretch>
                  <a:fillRect/>
                </a:stretch>
              </p:blipFill>
              <p:spPr>
                <a:xfrm>
                  <a:off x="1917493" y="5213787"/>
                  <a:ext cx="33120" cy="48960"/>
                </a:xfrm>
                <a:prstGeom prst="rect">
                  <a:avLst/>
                </a:prstGeom>
              </p:spPr>
            </p:pic>
          </mc:Fallback>
        </mc:AlternateContent>
      </p:grpSp>
      <p:grpSp>
        <p:nvGrpSpPr>
          <p:cNvPr id="551" name="Gruppieren 550">
            <a:extLst>
              <a:ext uri="{FF2B5EF4-FFF2-40B4-BE49-F238E27FC236}">
                <a16:creationId xmlns:a16="http://schemas.microsoft.com/office/drawing/2014/main" id="{7E26F3EA-F49B-618A-12A7-151CCCC46191}"/>
              </a:ext>
            </a:extLst>
          </p:cNvPr>
          <p:cNvGrpSpPr/>
          <p:nvPr/>
        </p:nvGrpSpPr>
        <p:grpSpPr>
          <a:xfrm>
            <a:off x="2277493" y="4977987"/>
            <a:ext cx="523800" cy="273600"/>
            <a:chOff x="2277493" y="4977987"/>
            <a:chExt cx="523800" cy="273600"/>
          </a:xfrm>
        </p:grpSpPr>
        <mc:AlternateContent xmlns:mc="http://schemas.openxmlformats.org/markup-compatibility/2006" xmlns:p14="http://schemas.microsoft.com/office/powerpoint/2010/main">
          <mc:Choice Requires="p14">
            <p:contentPart p14:bwMode="auto" r:id="rId355">
              <p14:nvContentPartPr>
                <p14:cNvPr id="546" name="Freihand 545">
                  <a:extLst>
                    <a:ext uri="{FF2B5EF4-FFF2-40B4-BE49-F238E27FC236}">
                      <a16:creationId xmlns:a16="http://schemas.microsoft.com/office/drawing/2014/main" id="{DFB97FC8-93C1-16AF-BE23-255B3F68A6C8}"/>
                    </a:ext>
                  </a:extLst>
                </p14:cNvPr>
                <p14:cNvContentPartPr/>
                <p14:nvPr/>
              </p14:nvContentPartPr>
              <p14:xfrm>
                <a:off x="2322133" y="5115867"/>
                <a:ext cx="11160" cy="135720"/>
              </p14:xfrm>
            </p:contentPart>
          </mc:Choice>
          <mc:Fallback xmlns="">
            <p:pic>
              <p:nvPicPr>
                <p:cNvPr id="546" name="Freihand 545">
                  <a:extLst>
                    <a:ext uri="{FF2B5EF4-FFF2-40B4-BE49-F238E27FC236}">
                      <a16:creationId xmlns:a16="http://schemas.microsoft.com/office/drawing/2014/main" id="{DFB97FC8-93C1-16AF-BE23-255B3F68A6C8}"/>
                    </a:ext>
                  </a:extLst>
                </p:cNvPr>
                <p:cNvPicPr/>
                <p:nvPr/>
              </p:nvPicPr>
              <p:blipFill>
                <a:blip r:embed="rId356"/>
                <a:stretch>
                  <a:fillRect/>
                </a:stretch>
              </p:blipFill>
              <p:spPr>
                <a:xfrm>
                  <a:off x="2313493" y="5106867"/>
                  <a:ext cx="28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547" name="Freihand 546">
                  <a:extLst>
                    <a:ext uri="{FF2B5EF4-FFF2-40B4-BE49-F238E27FC236}">
                      <a16:creationId xmlns:a16="http://schemas.microsoft.com/office/drawing/2014/main" id="{AA710D2F-8562-3E51-954F-6DC515B919DD}"/>
                    </a:ext>
                  </a:extLst>
                </p14:cNvPr>
                <p14:cNvContentPartPr/>
                <p14:nvPr/>
              </p14:nvContentPartPr>
              <p14:xfrm>
                <a:off x="2277493" y="5160867"/>
                <a:ext cx="114840" cy="5040"/>
              </p14:xfrm>
            </p:contentPart>
          </mc:Choice>
          <mc:Fallback xmlns="">
            <p:pic>
              <p:nvPicPr>
                <p:cNvPr id="547" name="Freihand 546">
                  <a:extLst>
                    <a:ext uri="{FF2B5EF4-FFF2-40B4-BE49-F238E27FC236}">
                      <a16:creationId xmlns:a16="http://schemas.microsoft.com/office/drawing/2014/main" id="{AA710D2F-8562-3E51-954F-6DC515B919DD}"/>
                    </a:ext>
                  </a:extLst>
                </p:cNvPr>
                <p:cNvPicPr/>
                <p:nvPr/>
              </p:nvPicPr>
              <p:blipFill>
                <a:blip r:embed="rId358"/>
                <a:stretch>
                  <a:fillRect/>
                </a:stretch>
              </p:blipFill>
              <p:spPr>
                <a:xfrm>
                  <a:off x="2268493" y="5152227"/>
                  <a:ext cx="132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548" name="Freihand 547">
                  <a:extLst>
                    <a:ext uri="{FF2B5EF4-FFF2-40B4-BE49-F238E27FC236}">
                      <a16:creationId xmlns:a16="http://schemas.microsoft.com/office/drawing/2014/main" id="{46E801AF-419C-0D93-999F-60ED2A8C1864}"/>
                    </a:ext>
                  </a:extLst>
                </p14:cNvPr>
                <p14:cNvContentPartPr/>
                <p14:nvPr/>
              </p14:nvContentPartPr>
              <p14:xfrm>
                <a:off x="2611573" y="4977987"/>
                <a:ext cx="176400" cy="244080"/>
              </p14:xfrm>
            </p:contentPart>
          </mc:Choice>
          <mc:Fallback xmlns="">
            <p:pic>
              <p:nvPicPr>
                <p:cNvPr id="548" name="Freihand 547">
                  <a:extLst>
                    <a:ext uri="{FF2B5EF4-FFF2-40B4-BE49-F238E27FC236}">
                      <a16:creationId xmlns:a16="http://schemas.microsoft.com/office/drawing/2014/main" id="{46E801AF-419C-0D93-999F-60ED2A8C1864}"/>
                    </a:ext>
                  </a:extLst>
                </p:cNvPr>
                <p:cNvPicPr/>
                <p:nvPr/>
              </p:nvPicPr>
              <p:blipFill>
                <a:blip r:embed="rId360"/>
                <a:stretch>
                  <a:fillRect/>
                </a:stretch>
              </p:blipFill>
              <p:spPr>
                <a:xfrm>
                  <a:off x="2602573" y="4969347"/>
                  <a:ext cx="194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49" name="Freihand 548">
                  <a:extLst>
                    <a:ext uri="{FF2B5EF4-FFF2-40B4-BE49-F238E27FC236}">
                      <a16:creationId xmlns:a16="http://schemas.microsoft.com/office/drawing/2014/main" id="{87563891-D32D-E60E-75B6-C03D5FDBBF2C}"/>
                    </a:ext>
                  </a:extLst>
                </p14:cNvPr>
                <p14:cNvContentPartPr/>
                <p14:nvPr/>
              </p14:nvContentPartPr>
              <p14:xfrm>
                <a:off x="2759173" y="4979067"/>
                <a:ext cx="42120" cy="238680"/>
              </p14:xfrm>
            </p:contentPart>
          </mc:Choice>
          <mc:Fallback xmlns="">
            <p:pic>
              <p:nvPicPr>
                <p:cNvPr id="549" name="Freihand 548">
                  <a:extLst>
                    <a:ext uri="{FF2B5EF4-FFF2-40B4-BE49-F238E27FC236}">
                      <a16:creationId xmlns:a16="http://schemas.microsoft.com/office/drawing/2014/main" id="{87563891-D32D-E60E-75B6-C03D5FDBBF2C}"/>
                    </a:ext>
                  </a:extLst>
                </p:cNvPr>
                <p:cNvPicPr/>
                <p:nvPr/>
              </p:nvPicPr>
              <p:blipFill>
                <a:blip r:embed="rId362"/>
                <a:stretch>
                  <a:fillRect/>
                </a:stretch>
              </p:blipFill>
              <p:spPr>
                <a:xfrm>
                  <a:off x="2750173" y="4970427"/>
                  <a:ext cx="597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50" name="Freihand 549">
                  <a:extLst>
                    <a:ext uri="{FF2B5EF4-FFF2-40B4-BE49-F238E27FC236}">
                      <a16:creationId xmlns:a16="http://schemas.microsoft.com/office/drawing/2014/main" id="{64AC088B-D21A-F460-34C2-854F788B2AD2}"/>
                    </a:ext>
                  </a:extLst>
                </p14:cNvPr>
                <p14:cNvContentPartPr/>
                <p14:nvPr/>
              </p14:nvContentPartPr>
              <p14:xfrm>
                <a:off x="2681053" y="5135307"/>
                <a:ext cx="118440" cy="7560"/>
              </p14:xfrm>
            </p:contentPart>
          </mc:Choice>
          <mc:Fallback xmlns="">
            <p:pic>
              <p:nvPicPr>
                <p:cNvPr id="550" name="Freihand 549">
                  <a:extLst>
                    <a:ext uri="{FF2B5EF4-FFF2-40B4-BE49-F238E27FC236}">
                      <a16:creationId xmlns:a16="http://schemas.microsoft.com/office/drawing/2014/main" id="{64AC088B-D21A-F460-34C2-854F788B2AD2}"/>
                    </a:ext>
                  </a:extLst>
                </p:cNvPr>
                <p:cNvPicPr/>
                <p:nvPr/>
              </p:nvPicPr>
              <p:blipFill>
                <a:blip r:embed="rId364"/>
                <a:stretch>
                  <a:fillRect/>
                </a:stretch>
              </p:blipFill>
              <p:spPr>
                <a:xfrm>
                  <a:off x="2672413" y="5126307"/>
                  <a:ext cx="13608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5">
            <p14:nvContentPartPr>
              <p14:cNvPr id="553" name="Freihand 552">
                <a:extLst>
                  <a:ext uri="{FF2B5EF4-FFF2-40B4-BE49-F238E27FC236}">
                    <a16:creationId xmlns:a16="http://schemas.microsoft.com/office/drawing/2014/main" id="{F223FFB0-5A0A-0AF5-7B53-FC47BA6BD681}"/>
                  </a:ext>
                </a:extLst>
              </p14:cNvPr>
              <p14:cNvContentPartPr/>
              <p14:nvPr/>
            </p14:nvContentPartPr>
            <p14:xfrm>
              <a:off x="1562893" y="4862067"/>
              <a:ext cx="3600" cy="6840"/>
            </p14:xfrm>
          </p:contentPart>
        </mc:Choice>
        <mc:Fallback xmlns="">
          <p:pic>
            <p:nvPicPr>
              <p:cNvPr id="553" name="Freihand 552">
                <a:extLst>
                  <a:ext uri="{FF2B5EF4-FFF2-40B4-BE49-F238E27FC236}">
                    <a16:creationId xmlns:a16="http://schemas.microsoft.com/office/drawing/2014/main" id="{F223FFB0-5A0A-0AF5-7B53-FC47BA6BD681}"/>
                  </a:ext>
                </a:extLst>
              </p:cNvPr>
              <p:cNvPicPr/>
              <p:nvPr/>
            </p:nvPicPr>
            <p:blipFill>
              <a:blip r:embed="rId366"/>
              <a:stretch>
                <a:fillRect/>
              </a:stretch>
            </p:blipFill>
            <p:spPr>
              <a:xfrm>
                <a:off x="1553893" y="4853067"/>
                <a:ext cx="2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64" name="Freihand 563">
                <a:extLst>
                  <a:ext uri="{FF2B5EF4-FFF2-40B4-BE49-F238E27FC236}">
                    <a16:creationId xmlns:a16="http://schemas.microsoft.com/office/drawing/2014/main" id="{7BBB1B12-8AC9-F3E2-A3E9-70A1852D2F27}"/>
                  </a:ext>
                </a:extLst>
              </p14:cNvPr>
              <p14:cNvContentPartPr/>
              <p14:nvPr/>
            </p14:nvContentPartPr>
            <p14:xfrm>
              <a:off x="4269373" y="3032547"/>
              <a:ext cx="607680" cy="463680"/>
            </p14:xfrm>
          </p:contentPart>
        </mc:Choice>
        <mc:Fallback xmlns="">
          <p:pic>
            <p:nvPicPr>
              <p:cNvPr id="564" name="Freihand 563">
                <a:extLst>
                  <a:ext uri="{FF2B5EF4-FFF2-40B4-BE49-F238E27FC236}">
                    <a16:creationId xmlns:a16="http://schemas.microsoft.com/office/drawing/2014/main" id="{7BBB1B12-8AC9-F3E2-A3E9-70A1852D2F27}"/>
                  </a:ext>
                </a:extLst>
              </p:cNvPr>
              <p:cNvPicPr/>
              <p:nvPr/>
            </p:nvPicPr>
            <p:blipFill>
              <a:blip r:embed="rId368"/>
              <a:stretch>
                <a:fillRect/>
              </a:stretch>
            </p:blipFill>
            <p:spPr>
              <a:xfrm>
                <a:off x="4260373" y="3023907"/>
                <a:ext cx="6253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85" name="Freihand 584">
                <a:extLst>
                  <a:ext uri="{FF2B5EF4-FFF2-40B4-BE49-F238E27FC236}">
                    <a16:creationId xmlns:a16="http://schemas.microsoft.com/office/drawing/2014/main" id="{52598D55-C0E0-AE29-FC7E-5CD53D3046BC}"/>
                  </a:ext>
                </a:extLst>
              </p14:cNvPr>
              <p14:cNvContentPartPr/>
              <p14:nvPr/>
            </p14:nvContentPartPr>
            <p14:xfrm>
              <a:off x="1549573" y="3005547"/>
              <a:ext cx="2712240" cy="52920"/>
            </p14:xfrm>
          </p:contentPart>
        </mc:Choice>
        <mc:Fallback xmlns="">
          <p:pic>
            <p:nvPicPr>
              <p:cNvPr id="585" name="Freihand 584">
                <a:extLst>
                  <a:ext uri="{FF2B5EF4-FFF2-40B4-BE49-F238E27FC236}">
                    <a16:creationId xmlns:a16="http://schemas.microsoft.com/office/drawing/2014/main" id="{52598D55-C0E0-AE29-FC7E-5CD53D3046BC}"/>
                  </a:ext>
                </a:extLst>
              </p:cNvPr>
              <p:cNvPicPr/>
              <p:nvPr/>
            </p:nvPicPr>
            <p:blipFill>
              <a:blip r:embed="rId370"/>
              <a:stretch>
                <a:fillRect/>
              </a:stretch>
            </p:blipFill>
            <p:spPr>
              <a:xfrm>
                <a:off x="1540933" y="2996907"/>
                <a:ext cx="2729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586" name="Freihand 585">
                <a:extLst>
                  <a:ext uri="{FF2B5EF4-FFF2-40B4-BE49-F238E27FC236}">
                    <a16:creationId xmlns:a16="http://schemas.microsoft.com/office/drawing/2014/main" id="{C3A10D52-1D8E-9FEB-C7A1-456F1FBD8917}"/>
                  </a:ext>
                </a:extLst>
              </p14:cNvPr>
              <p14:cNvContentPartPr/>
              <p14:nvPr/>
            </p14:nvContentPartPr>
            <p14:xfrm>
              <a:off x="1659373" y="3084027"/>
              <a:ext cx="25200" cy="11520"/>
            </p14:xfrm>
          </p:contentPart>
        </mc:Choice>
        <mc:Fallback xmlns="">
          <p:pic>
            <p:nvPicPr>
              <p:cNvPr id="586" name="Freihand 585">
                <a:extLst>
                  <a:ext uri="{FF2B5EF4-FFF2-40B4-BE49-F238E27FC236}">
                    <a16:creationId xmlns:a16="http://schemas.microsoft.com/office/drawing/2014/main" id="{C3A10D52-1D8E-9FEB-C7A1-456F1FBD8917}"/>
                  </a:ext>
                </a:extLst>
              </p:cNvPr>
              <p:cNvPicPr/>
              <p:nvPr/>
            </p:nvPicPr>
            <p:blipFill>
              <a:blip r:embed="rId372"/>
              <a:stretch>
                <a:fillRect/>
              </a:stretch>
            </p:blipFill>
            <p:spPr>
              <a:xfrm>
                <a:off x="1650733" y="3075387"/>
                <a:ext cx="42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90" name="Freihand 589">
                <a:extLst>
                  <a:ext uri="{FF2B5EF4-FFF2-40B4-BE49-F238E27FC236}">
                    <a16:creationId xmlns:a16="http://schemas.microsoft.com/office/drawing/2014/main" id="{065350C8-A516-A375-DE2D-9B3760171E8E}"/>
                  </a:ext>
                </a:extLst>
              </p14:cNvPr>
              <p14:cNvContentPartPr/>
              <p14:nvPr/>
            </p14:nvContentPartPr>
            <p14:xfrm>
              <a:off x="1448053" y="3493707"/>
              <a:ext cx="3370680" cy="126360"/>
            </p14:xfrm>
          </p:contentPart>
        </mc:Choice>
        <mc:Fallback xmlns="">
          <p:pic>
            <p:nvPicPr>
              <p:cNvPr id="590" name="Freihand 589">
                <a:extLst>
                  <a:ext uri="{FF2B5EF4-FFF2-40B4-BE49-F238E27FC236}">
                    <a16:creationId xmlns:a16="http://schemas.microsoft.com/office/drawing/2014/main" id="{065350C8-A516-A375-DE2D-9B3760171E8E}"/>
                  </a:ext>
                </a:extLst>
              </p:cNvPr>
              <p:cNvPicPr/>
              <p:nvPr/>
            </p:nvPicPr>
            <p:blipFill>
              <a:blip r:embed="rId374"/>
              <a:stretch>
                <a:fillRect/>
              </a:stretch>
            </p:blipFill>
            <p:spPr>
              <a:xfrm>
                <a:off x="1439413" y="3484707"/>
                <a:ext cx="3388320" cy="144000"/>
              </a:xfrm>
              <a:prstGeom prst="rect">
                <a:avLst/>
              </a:prstGeom>
            </p:spPr>
          </p:pic>
        </mc:Fallback>
      </mc:AlternateContent>
      <p:grpSp>
        <p:nvGrpSpPr>
          <p:cNvPr id="592" name="Gruppieren 591">
            <a:extLst>
              <a:ext uri="{FF2B5EF4-FFF2-40B4-BE49-F238E27FC236}">
                <a16:creationId xmlns:a16="http://schemas.microsoft.com/office/drawing/2014/main" id="{F63E4653-DD79-CB7B-3995-E357EFB31B7D}"/>
              </a:ext>
            </a:extLst>
          </p:cNvPr>
          <p:cNvGrpSpPr/>
          <p:nvPr/>
        </p:nvGrpSpPr>
        <p:grpSpPr>
          <a:xfrm>
            <a:off x="1571173" y="976947"/>
            <a:ext cx="5657760" cy="2584440"/>
            <a:chOff x="1571173" y="976947"/>
            <a:chExt cx="5657760" cy="2584440"/>
          </a:xfrm>
        </p:grpSpPr>
        <mc:AlternateContent xmlns:mc="http://schemas.openxmlformats.org/markup-compatibility/2006" xmlns:p14="http://schemas.microsoft.com/office/powerpoint/2010/main">
          <mc:Choice Requires="p14">
            <p:contentPart p14:bwMode="auto" r:id="rId375">
              <p14:nvContentPartPr>
                <p14:cNvPr id="565" name="Freihand 564">
                  <a:extLst>
                    <a:ext uri="{FF2B5EF4-FFF2-40B4-BE49-F238E27FC236}">
                      <a16:creationId xmlns:a16="http://schemas.microsoft.com/office/drawing/2014/main" id="{69C4C2F0-4BC2-B35C-BC85-6B5EB4C88FDD}"/>
                    </a:ext>
                  </a:extLst>
                </p14:cNvPr>
                <p14:cNvContentPartPr/>
                <p14:nvPr/>
              </p14:nvContentPartPr>
              <p14:xfrm>
                <a:off x="4349293" y="2202027"/>
                <a:ext cx="316440" cy="556920"/>
              </p14:xfrm>
            </p:contentPart>
          </mc:Choice>
          <mc:Fallback xmlns="">
            <p:pic>
              <p:nvPicPr>
                <p:cNvPr id="565" name="Freihand 564">
                  <a:extLst>
                    <a:ext uri="{FF2B5EF4-FFF2-40B4-BE49-F238E27FC236}">
                      <a16:creationId xmlns:a16="http://schemas.microsoft.com/office/drawing/2014/main" id="{69C4C2F0-4BC2-B35C-BC85-6B5EB4C88FDD}"/>
                    </a:ext>
                  </a:extLst>
                </p:cNvPr>
                <p:cNvPicPr/>
                <p:nvPr/>
              </p:nvPicPr>
              <p:blipFill>
                <a:blip r:embed="rId376"/>
                <a:stretch>
                  <a:fillRect/>
                </a:stretch>
              </p:blipFill>
              <p:spPr>
                <a:xfrm>
                  <a:off x="4340293" y="2193027"/>
                  <a:ext cx="33408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66" name="Freihand 565">
                  <a:extLst>
                    <a:ext uri="{FF2B5EF4-FFF2-40B4-BE49-F238E27FC236}">
                      <a16:creationId xmlns:a16="http://schemas.microsoft.com/office/drawing/2014/main" id="{93C7FC25-DA2E-F20C-FE4D-F2892E2677ED}"/>
                    </a:ext>
                  </a:extLst>
                </p14:cNvPr>
                <p14:cNvContentPartPr/>
                <p14:nvPr/>
              </p14:nvContentPartPr>
              <p14:xfrm>
                <a:off x="4288093" y="2418387"/>
                <a:ext cx="227520" cy="428400"/>
              </p14:xfrm>
            </p:contentPart>
          </mc:Choice>
          <mc:Fallback xmlns="">
            <p:pic>
              <p:nvPicPr>
                <p:cNvPr id="566" name="Freihand 565">
                  <a:extLst>
                    <a:ext uri="{FF2B5EF4-FFF2-40B4-BE49-F238E27FC236}">
                      <a16:creationId xmlns:a16="http://schemas.microsoft.com/office/drawing/2014/main" id="{93C7FC25-DA2E-F20C-FE4D-F2892E2677ED}"/>
                    </a:ext>
                  </a:extLst>
                </p:cNvPr>
                <p:cNvPicPr/>
                <p:nvPr/>
              </p:nvPicPr>
              <p:blipFill>
                <a:blip r:embed="rId378"/>
                <a:stretch>
                  <a:fillRect/>
                </a:stretch>
              </p:blipFill>
              <p:spPr>
                <a:xfrm>
                  <a:off x="4279453" y="2409387"/>
                  <a:ext cx="24516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68" name="Freihand 567">
                  <a:extLst>
                    <a:ext uri="{FF2B5EF4-FFF2-40B4-BE49-F238E27FC236}">
                      <a16:creationId xmlns:a16="http://schemas.microsoft.com/office/drawing/2014/main" id="{5D0B0DCD-1677-7E70-1692-9AE24E24EA44}"/>
                    </a:ext>
                  </a:extLst>
                </p14:cNvPr>
                <p14:cNvContentPartPr/>
                <p14:nvPr/>
              </p14:nvContentPartPr>
              <p14:xfrm>
                <a:off x="4767973" y="1766787"/>
                <a:ext cx="144360" cy="216720"/>
              </p14:xfrm>
            </p:contentPart>
          </mc:Choice>
          <mc:Fallback xmlns="">
            <p:pic>
              <p:nvPicPr>
                <p:cNvPr id="568" name="Freihand 567">
                  <a:extLst>
                    <a:ext uri="{FF2B5EF4-FFF2-40B4-BE49-F238E27FC236}">
                      <a16:creationId xmlns:a16="http://schemas.microsoft.com/office/drawing/2014/main" id="{5D0B0DCD-1677-7E70-1692-9AE24E24EA44}"/>
                    </a:ext>
                  </a:extLst>
                </p:cNvPr>
                <p:cNvPicPr/>
                <p:nvPr/>
              </p:nvPicPr>
              <p:blipFill>
                <a:blip r:embed="rId380"/>
                <a:stretch>
                  <a:fillRect/>
                </a:stretch>
              </p:blipFill>
              <p:spPr>
                <a:xfrm>
                  <a:off x="4759333" y="1758147"/>
                  <a:ext cx="162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69" name="Freihand 568">
                  <a:extLst>
                    <a:ext uri="{FF2B5EF4-FFF2-40B4-BE49-F238E27FC236}">
                      <a16:creationId xmlns:a16="http://schemas.microsoft.com/office/drawing/2014/main" id="{760754F5-CEE1-D55F-F65B-87EC61CAB052}"/>
                    </a:ext>
                  </a:extLst>
                </p14:cNvPr>
                <p14:cNvContentPartPr/>
                <p14:nvPr/>
              </p14:nvContentPartPr>
              <p14:xfrm>
                <a:off x="4957693" y="1790187"/>
                <a:ext cx="165600" cy="85680"/>
              </p14:xfrm>
            </p:contentPart>
          </mc:Choice>
          <mc:Fallback xmlns="">
            <p:pic>
              <p:nvPicPr>
                <p:cNvPr id="569" name="Freihand 568">
                  <a:extLst>
                    <a:ext uri="{FF2B5EF4-FFF2-40B4-BE49-F238E27FC236}">
                      <a16:creationId xmlns:a16="http://schemas.microsoft.com/office/drawing/2014/main" id="{760754F5-CEE1-D55F-F65B-87EC61CAB052}"/>
                    </a:ext>
                  </a:extLst>
                </p:cNvPr>
                <p:cNvPicPr/>
                <p:nvPr/>
              </p:nvPicPr>
              <p:blipFill>
                <a:blip r:embed="rId382"/>
                <a:stretch>
                  <a:fillRect/>
                </a:stretch>
              </p:blipFill>
              <p:spPr>
                <a:xfrm>
                  <a:off x="4948693" y="1781547"/>
                  <a:ext cx="183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70" name="Freihand 569">
                  <a:extLst>
                    <a:ext uri="{FF2B5EF4-FFF2-40B4-BE49-F238E27FC236}">
                      <a16:creationId xmlns:a16="http://schemas.microsoft.com/office/drawing/2014/main" id="{878D0E82-06D3-C95C-72A4-7246C10824DE}"/>
                    </a:ext>
                  </a:extLst>
                </p14:cNvPr>
                <p14:cNvContentPartPr/>
                <p14:nvPr/>
              </p14:nvContentPartPr>
              <p14:xfrm>
                <a:off x="5181253" y="1537107"/>
                <a:ext cx="317160" cy="231120"/>
              </p14:xfrm>
            </p:contentPart>
          </mc:Choice>
          <mc:Fallback xmlns="">
            <p:pic>
              <p:nvPicPr>
                <p:cNvPr id="570" name="Freihand 569">
                  <a:extLst>
                    <a:ext uri="{FF2B5EF4-FFF2-40B4-BE49-F238E27FC236}">
                      <a16:creationId xmlns:a16="http://schemas.microsoft.com/office/drawing/2014/main" id="{878D0E82-06D3-C95C-72A4-7246C10824DE}"/>
                    </a:ext>
                  </a:extLst>
                </p:cNvPr>
                <p:cNvPicPr/>
                <p:nvPr/>
              </p:nvPicPr>
              <p:blipFill>
                <a:blip r:embed="rId384"/>
                <a:stretch>
                  <a:fillRect/>
                </a:stretch>
              </p:blipFill>
              <p:spPr>
                <a:xfrm>
                  <a:off x="5172613" y="1528467"/>
                  <a:ext cx="334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71" name="Freihand 570">
                  <a:extLst>
                    <a:ext uri="{FF2B5EF4-FFF2-40B4-BE49-F238E27FC236}">
                      <a16:creationId xmlns:a16="http://schemas.microsoft.com/office/drawing/2014/main" id="{BBA34FB8-00DE-13EC-ABA5-670E76733E55}"/>
                    </a:ext>
                  </a:extLst>
                </p14:cNvPr>
                <p14:cNvContentPartPr/>
                <p14:nvPr/>
              </p14:nvContentPartPr>
              <p14:xfrm>
                <a:off x="5513893" y="1584627"/>
                <a:ext cx="96840" cy="66600"/>
              </p14:xfrm>
            </p:contentPart>
          </mc:Choice>
          <mc:Fallback xmlns="">
            <p:pic>
              <p:nvPicPr>
                <p:cNvPr id="571" name="Freihand 570">
                  <a:extLst>
                    <a:ext uri="{FF2B5EF4-FFF2-40B4-BE49-F238E27FC236}">
                      <a16:creationId xmlns:a16="http://schemas.microsoft.com/office/drawing/2014/main" id="{BBA34FB8-00DE-13EC-ABA5-670E76733E55}"/>
                    </a:ext>
                  </a:extLst>
                </p:cNvPr>
                <p:cNvPicPr/>
                <p:nvPr/>
              </p:nvPicPr>
              <p:blipFill>
                <a:blip r:embed="rId386"/>
                <a:stretch>
                  <a:fillRect/>
                </a:stretch>
              </p:blipFill>
              <p:spPr>
                <a:xfrm>
                  <a:off x="5505253" y="1575987"/>
                  <a:ext cx="114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73" name="Freihand 572">
                  <a:extLst>
                    <a:ext uri="{FF2B5EF4-FFF2-40B4-BE49-F238E27FC236}">
                      <a16:creationId xmlns:a16="http://schemas.microsoft.com/office/drawing/2014/main" id="{CD9E8BC7-00F2-00E7-8FDF-9473560483AF}"/>
                    </a:ext>
                  </a:extLst>
                </p14:cNvPr>
                <p14:cNvContentPartPr/>
                <p14:nvPr/>
              </p14:nvContentPartPr>
              <p14:xfrm>
                <a:off x="5691373" y="1542147"/>
                <a:ext cx="88560" cy="43560"/>
              </p14:xfrm>
            </p:contentPart>
          </mc:Choice>
          <mc:Fallback xmlns="">
            <p:pic>
              <p:nvPicPr>
                <p:cNvPr id="573" name="Freihand 572">
                  <a:extLst>
                    <a:ext uri="{FF2B5EF4-FFF2-40B4-BE49-F238E27FC236}">
                      <a16:creationId xmlns:a16="http://schemas.microsoft.com/office/drawing/2014/main" id="{CD9E8BC7-00F2-00E7-8FDF-9473560483AF}"/>
                    </a:ext>
                  </a:extLst>
                </p:cNvPr>
                <p:cNvPicPr/>
                <p:nvPr/>
              </p:nvPicPr>
              <p:blipFill>
                <a:blip r:embed="rId388"/>
                <a:stretch>
                  <a:fillRect/>
                </a:stretch>
              </p:blipFill>
              <p:spPr>
                <a:xfrm>
                  <a:off x="5682733" y="1533507"/>
                  <a:ext cx="106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574" name="Freihand 573">
                  <a:extLst>
                    <a:ext uri="{FF2B5EF4-FFF2-40B4-BE49-F238E27FC236}">
                      <a16:creationId xmlns:a16="http://schemas.microsoft.com/office/drawing/2014/main" id="{9D1DEAA9-BE74-542A-E0F1-A5EF5DBC8DF4}"/>
                    </a:ext>
                  </a:extLst>
                </p14:cNvPr>
                <p14:cNvContentPartPr/>
                <p14:nvPr/>
              </p14:nvContentPartPr>
              <p14:xfrm>
                <a:off x="5778493" y="1367547"/>
                <a:ext cx="205200" cy="226800"/>
              </p14:xfrm>
            </p:contentPart>
          </mc:Choice>
          <mc:Fallback xmlns="">
            <p:pic>
              <p:nvPicPr>
                <p:cNvPr id="574" name="Freihand 573">
                  <a:extLst>
                    <a:ext uri="{FF2B5EF4-FFF2-40B4-BE49-F238E27FC236}">
                      <a16:creationId xmlns:a16="http://schemas.microsoft.com/office/drawing/2014/main" id="{9D1DEAA9-BE74-542A-E0F1-A5EF5DBC8DF4}"/>
                    </a:ext>
                  </a:extLst>
                </p:cNvPr>
                <p:cNvPicPr/>
                <p:nvPr/>
              </p:nvPicPr>
              <p:blipFill>
                <a:blip r:embed="rId390"/>
                <a:stretch>
                  <a:fillRect/>
                </a:stretch>
              </p:blipFill>
              <p:spPr>
                <a:xfrm>
                  <a:off x="5769493" y="1358907"/>
                  <a:ext cx="2228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575" name="Freihand 574">
                  <a:extLst>
                    <a:ext uri="{FF2B5EF4-FFF2-40B4-BE49-F238E27FC236}">
                      <a16:creationId xmlns:a16="http://schemas.microsoft.com/office/drawing/2014/main" id="{55851D89-4DEC-204F-8A31-DC213CA0BCA3}"/>
                    </a:ext>
                  </a:extLst>
                </p14:cNvPr>
                <p14:cNvContentPartPr/>
                <p14:nvPr/>
              </p14:nvContentPartPr>
              <p14:xfrm>
                <a:off x="6040573" y="1353507"/>
                <a:ext cx="91800" cy="154440"/>
              </p14:xfrm>
            </p:contentPart>
          </mc:Choice>
          <mc:Fallback xmlns="">
            <p:pic>
              <p:nvPicPr>
                <p:cNvPr id="575" name="Freihand 574">
                  <a:extLst>
                    <a:ext uri="{FF2B5EF4-FFF2-40B4-BE49-F238E27FC236}">
                      <a16:creationId xmlns:a16="http://schemas.microsoft.com/office/drawing/2014/main" id="{55851D89-4DEC-204F-8A31-DC213CA0BCA3}"/>
                    </a:ext>
                  </a:extLst>
                </p:cNvPr>
                <p:cNvPicPr/>
                <p:nvPr/>
              </p:nvPicPr>
              <p:blipFill>
                <a:blip r:embed="rId392"/>
                <a:stretch>
                  <a:fillRect/>
                </a:stretch>
              </p:blipFill>
              <p:spPr>
                <a:xfrm>
                  <a:off x="6031933" y="1344867"/>
                  <a:ext cx="109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576" name="Freihand 575">
                  <a:extLst>
                    <a:ext uri="{FF2B5EF4-FFF2-40B4-BE49-F238E27FC236}">
                      <a16:creationId xmlns:a16="http://schemas.microsoft.com/office/drawing/2014/main" id="{F3C520C3-4865-CB43-3175-3D9398FAF513}"/>
                    </a:ext>
                  </a:extLst>
                </p14:cNvPr>
                <p14:cNvContentPartPr/>
                <p14:nvPr/>
              </p14:nvContentPartPr>
              <p14:xfrm>
                <a:off x="6027253" y="1317147"/>
                <a:ext cx="185760" cy="197280"/>
              </p14:xfrm>
            </p:contentPart>
          </mc:Choice>
          <mc:Fallback xmlns="">
            <p:pic>
              <p:nvPicPr>
                <p:cNvPr id="576" name="Freihand 575">
                  <a:extLst>
                    <a:ext uri="{FF2B5EF4-FFF2-40B4-BE49-F238E27FC236}">
                      <a16:creationId xmlns:a16="http://schemas.microsoft.com/office/drawing/2014/main" id="{F3C520C3-4865-CB43-3175-3D9398FAF513}"/>
                    </a:ext>
                  </a:extLst>
                </p:cNvPr>
                <p:cNvPicPr/>
                <p:nvPr/>
              </p:nvPicPr>
              <p:blipFill>
                <a:blip r:embed="rId394"/>
                <a:stretch>
                  <a:fillRect/>
                </a:stretch>
              </p:blipFill>
              <p:spPr>
                <a:xfrm>
                  <a:off x="6018253" y="1308147"/>
                  <a:ext cx="203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578" name="Freihand 577">
                  <a:extLst>
                    <a:ext uri="{FF2B5EF4-FFF2-40B4-BE49-F238E27FC236}">
                      <a16:creationId xmlns:a16="http://schemas.microsoft.com/office/drawing/2014/main" id="{B3A85BCC-0014-F890-3370-9D969667E3BD}"/>
                    </a:ext>
                  </a:extLst>
                </p14:cNvPr>
                <p14:cNvContentPartPr/>
                <p14:nvPr/>
              </p14:nvContentPartPr>
              <p14:xfrm>
                <a:off x="6351613" y="1300947"/>
                <a:ext cx="237240" cy="144000"/>
              </p14:xfrm>
            </p:contentPart>
          </mc:Choice>
          <mc:Fallback xmlns="">
            <p:pic>
              <p:nvPicPr>
                <p:cNvPr id="578" name="Freihand 577">
                  <a:extLst>
                    <a:ext uri="{FF2B5EF4-FFF2-40B4-BE49-F238E27FC236}">
                      <a16:creationId xmlns:a16="http://schemas.microsoft.com/office/drawing/2014/main" id="{B3A85BCC-0014-F890-3370-9D969667E3BD}"/>
                    </a:ext>
                  </a:extLst>
                </p:cNvPr>
                <p:cNvPicPr/>
                <p:nvPr/>
              </p:nvPicPr>
              <p:blipFill>
                <a:blip r:embed="rId396"/>
                <a:stretch>
                  <a:fillRect/>
                </a:stretch>
              </p:blipFill>
              <p:spPr>
                <a:xfrm>
                  <a:off x="6342613" y="1292307"/>
                  <a:ext cx="2548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579" name="Freihand 578">
                  <a:extLst>
                    <a:ext uri="{FF2B5EF4-FFF2-40B4-BE49-F238E27FC236}">
                      <a16:creationId xmlns:a16="http://schemas.microsoft.com/office/drawing/2014/main" id="{9CE5FC2A-791B-10D8-0A46-21A6D7CD9329}"/>
                    </a:ext>
                  </a:extLst>
                </p14:cNvPr>
                <p14:cNvContentPartPr/>
                <p14:nvPr/>
              </p14:nvContentPartPr>
              <p14:xfrm>
                <a:off x="6596773" y="1169547"/>
                <a:ext cx="92880" cy="174960"/>
              </p14:xfrm>
            </p:contentPart>
          </mc:Choice>
          <mc:Fallback xmlns="">
            <p:pic>
              <p:nvPicPr>
                <p:cNvPr id="579" name="Freihand 578">
                  <a:extLst>
                    <a:ext uri="{FF2B5EF4-FFF2-40B4-BE49-F238E27FC236}">
                      <a16:creationId xmlns:a16="http://schemas.microsoft.com/office/drawing/2014/main" id="{9CE5FC2A-791B-10D8-0A46-21A6D7CD9329}"/>
                    </a:ext>
                  </a:extLst>
                </p:cNvPr>
                <p:cNvPicPr/>
                <p:nvPr/>
              </p:nvPicPr>
              <p:blipFill>
                <a:blip r:embed="rId398"/>
                <a:stretch>
                  <a:fillRect/>
                </a:stretch>
              </p:blipFill>
              <p:spPr>
                <a:xfrm>
                  <a:off x="6588133" y="1160547"/>
                  <a:ext cx="110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580" name="Freihand 579">
                  <a:extLst>
                    <a:ext uri="{FF2B5EF4-FFF2-40B4-BE49-F238E27FC236}">
                      <a16:creationId xmlns:a16="http://schemas.microsoft.com/office/drawing/2014/main" id="{F24456A2-F56F-002D-0751-C4E403294644}"/>
                    </a:ext>
                  </a:extLst>
                </p14:cNvPr>
                <p14:cNvContentPartPr/>
                <p14:nvPr/>
              </p14:nvContentPartPr>
              <p14:xfrm>
                <a:off x="6523693" y="1156947"/>
                <a:ext cx="34920" cy="23400"/>
              </p14:xfrm>
            </p:contentPart>
          </mc:Choice>
          <mc:Fallback xmlns="">
            <p:pic>
              <p:nvPicPr>
                <p:cNvPr id="580" name="Freihand 579">
                  <a:extLst>
                    <a:ext uri="{FF2B5EF4-FFF2-40B4-BE49-F238E27FC236}">
                      <a16:creationId xmlns:a16="http://schemas.microsoft.com/office/drawing/2014/main" id="{F24456A2-F56F-002D-0751-C4E403294644}"/>
                    </a:ext>
                  </a:extLst>
                </p:cNvPr>
                <p:cNvPicPr/>
                <p:nvPr/>
              </p:nvPicPr>
              <p:blipFill>
                <a:blip r:embed="rId400"/>
                <a:stretch>
                  <a:fillRect/>
                </a:stretch>
              </p:blipFill>
              <p:spPr>
                <a:xfrm>
                  <a:off x="6515053" y="1148307"/>
                  <a:ext cx="52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581" name="Freihand 580">
                  <a:extLst>
                    <a:ext uri="{FF2B5EF4-FFF2-40B4-BE49-F238E27FC236}">
                      <a16:creationId xmlns:a16="http://schemas.microsoft.com/office/drawing/2014/main" id="{DAE48C08-C273-9021-EC53-434FAE6C8831}"/>
                    </a:ext>
                  </a:extLst>
                </p14:cNvPr>
                <p14:cNvContentPartPr/>
                <p14:nvPr/>
              </p14:nvContentPartPr>
              <p14:xfrm>
                <a:off x="6789733" y="1099347"/>
                <a:ext cx="143280" cy="173520"/>
              </p14:xfrm>
            </p:contentPart>
          </mc:Choice>
          <mc:Fallback xmlns="">
            <p:pic>
              <p:nvPicPr>
                <p:cNvPr id="581" name="Freihand 580">
                  <a:extLst>
                    <a:ext uri="{FF2B5EF4-FFF2-40B4-BE49-F238E27FC236}">
                      <a16:creationId xmlns:a16="http://schemas.microsoft.com/office/drawing/2014/main" id="{DAE48C08-C273-9021-EC53-434FAE6C8831}"/>
                    </a:ext>
                  </a:extLst>
                </p:cNvPr>
                <p:cNvPicPr/>
                <p:nvPr/>
              </p:nvPicPr>
              <p:blipFill>
                <a:blip r:embed="rId402"/>
                <a:stretch>
                  <a:fillRect/>
                </a:stretch>
              </p:blipFill>
              <p:spPr>
                <a:xfrm>
                  <a:off x="6781093" y="1090707"/>
                  <a:ext cx="160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582" name="Freihand 581">
                  <a:extLst>
                    <a:ext uri="{FF2B5EF4-FFF2-40B4-BE49-F238E27FC236}">
                      <a16:creationId xmlns:a16="http://schemas.microsoft.com/office/drawing/2014/main" id="{0FA99BD2-2B2B-FC8D-0409-445597801064}"/>
                    </a:ext>
                  </a:extLst>
                </p14:cNvPr>
                <p14:cNvContentPartPr/>
                <p14:nvPr/>
              </p14:nvContentPartPr>
              <p14:xfrm>
                <a:off x="6913933" y="1123107"/>
                <a:ext cx="120600" cy="96480"/>
              </p14:xfrm>
            </p:contentPart>
          </mc:Choice>
          <mc:Fallback xmlns="">
            <p:pic>
              <p:nvPicPr>
                <p:cNvPr id="582" name="Freihand 581">
                  <a:extLst>
                    <a:ext uri="{FF2B5EF4-FFF2-40B4-BE49-F238E27FC236}">
                      <a16:creationId xmlns:a16="http://schemas.microsoft.com/office/drawing/2014/main" id="{0FA99BD2-2B2B-FC8D-0409-445597801064}"/>
                    </a:ext>
                  </a:extLst>
                </p:cNvPr>
                <p:cNvPicPr/>
                <p:nvPr/>
              </p:nvPicPr>
              <p:blipFill>
                <a:blip r:embed="rId404"/>
                <a:stretch>
                  <a:fillRect/>
                </a:stretch>
              </p:blipFill>
              <p:spPr>
                <a:xfrm>
                  <a:off x="6904933" y="1114467"/>
                  <a:ext cx="138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583" name="Freihand 582">
                  <a:extLst>
                    <a:ext uri="{FF2B5EF4-FFF2-40B4-BE49-F238E27FC236}">
                      <a16:creationId xmlns:a16="http://schemas.microsoft.com/office/drawing/2014/main" id="{50275ADB-2C38-FBC9-C9E9-E3B54070E528}"/>
                    </a:ext>
                  </a:extLst>
                </p14:cNvPr>
                <p14:cNvContentPartPr/>
                <p14:nvPr/>
              </p14:nvContentPartPr>
              <p14:xfrm>
                <a:off x="7085653" y="976947"/>
                <a:ext cx="143280" cy="160200"/>
              </p14:xfrm>
            </p:contentPart>
          </mc:Choice>
          <mc:Fallback xmlns="">
            <p:pic>
              <p:nvPicPr>
                <p:cNvPr id="583" name="Freihand 582">
                  <a:extLst>
                    <a:ext uri="{FF2B5EF4-FFF2-40B4-BE49-F238E27FC236}">
                      <a16:creationId xmlns:a16="http://schemas.microsoft.com/office/drawing/2014/main" id="{50275ADB-2C38-FBC9-C9E9-E3B54070E528}"/>
                    </a:ext>
                  </a:extLst>
                </p:cNvPr>
                <p:cNvPicPr/>
                <p:nvPr/>
              </p:nvPicPr>
              <p:blipFill>
                <a:blip r:embed="rId406"/>
                <a:stretch>
                  <a:fillRect/>
                </a:stretch>
              </p:blipFill>
              <p:spPr>
                <a:xfrm>
                  <a:off x="7077013" y="967947"/>
                  <a:ext cx="160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587" name="Freihand 586">
                  <a:extLst>
                    <a:ext uri="{FF2B5EF4-FFF2-40B4-BE49-F238E27FC236}">
                      <a16:creationId xmlns:a16="http://schemas.microsoft.com/office/drawing/2014/main" id="{4F118496-2ABC-A5C6-D360-DEC57527BC3F}"/>
                    </a:ext>
                  </a:extLst>
                </p14:cNvPr>
                <p14:cNvContentPartPr/>
                <p14:nvPr/>
              </p14:nvContentPartPr>
              <p14:xfrm>
                <a:off x="1594573" y="2939307"/>
                <a:ext cx="2638800" cy="163080"/>
              </p14:xfrm>
            </p:contentPart>
          </mc:Choice>
          <mc:Fallback xmlns="">
            <p:pic>
              <p:nvPicPr>
                <p:cNvPr id="587" name="Freihand 586">
                  <a:extLst>
                    <a:ext uri="{FF2B5EF4-FFF2-40B4-BE49-F238E27FC236}">
                      <a16:creationId xmlns:a16="http://schemas.microsoft.com/office/drawing/2014/main" id="{4F118496-2ABC-A5C6-D360-DEC57527BC3F}"/>
                    </a:ext>
                  </a:extLst>
                </p:cNvPr>
                <p:cNvPicPr/>
                <p:nvPr/>
              </p:nvPicPr>
              <p:blipFill>
                <a:blip r:embed="rId408"/>
                <a:stretch>
                  <a:fillRect/>
                </a:stretch>
              </p:blipFill>
              <p:spPr>
                <a:xfrm>
                  <a:off x="1585933" y="2930307"/>
                  <a:ext cx="2656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588" name="Freihand 587">
                  <a:extLst>
                    <a:ext uri="{FF2B5EF4-FFF2-40B4-BE49-F238E27FC236}">
                      <a16:creationId xmlns:a16="http://schemas.microsoft.com/office/drawing/2014/main" id="{43B4887C-3113-AC19-7727-235B4A93CC35}"/>
                    </a:ext>
                  </a:extLst>
                </p14:cNvPr>
                <p14:cNvContentPartPr/>
                <p14:nvPr/>
              </p14:nvContentPartPr>
              <p14:xfrm>
                <a:off x="1571173" y="996027"/>
                <a:ext cx="2718720" cy="2031120"/>
              </p14:xfrm>
            </p:contentPart>
          </mc:Choice>
          <mc:Fallback xmlns="">
            <p:pic>
              <p:nvPicPr>
                <p:cNvPr id="588" name="Freihand 587">
                  <a:extLst>
                    <a:ext uri="{FF2B5EF4-FFF2-40B4-BE49-F238E27FC236}">
                      <a16:creationId xmlns:a16="http://schemas.microsoft.com/office/drawing/2014/main" id="{43B4887C-3113-AC19-7727-235B4A93CC35}"/>
                    </a:ext>
                  </a:extLst>
                </p:cNvPr>
                <p:cNvPicPr/>
                <p:nvPr/>
              </p:nvPicPr>
              <p:blipFill>
                <a:blip r:embed="rId410"/>
                <a:stretch>
                  <a:fillRect/>
                </a:stretch>
              </p:blipFill>
              <p:spPr>
                <a:xfrm>
                  <a:off x="1562533" y="987387"/>
                  <a:ext cx="2736360" cy="2048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591" name="Freihand 590">
                  <a:extLst>
                    <a:ext uri="{FF2B5EF4-FFF2-40B4-BE49-F238E27FC236}">
                      <a16:creationId xmlns:a16="http://schemas.microsoft.com/office/drawing/2014/main" id="{BC244042-7224-0ED5-4186-1658E5162501}"/>
                    </a:ext>
                  </a:extLst>
                </p14:cNvPr>
                <p14:cNvContentPartPr/>
                <p14:nvPr/>
              </p14:nvContentPartPr>
              <p14:xfrm>
                <a:off x="3004693" y="3043347"/>
                <a:ext cx="47160" cy="518040"/>
              </p14:xfrm>
            </p:contentPart>
          </mc:Choice>
          <mc:Fallback xmlns="">
            <p:pic>
              <p:nvPicPr>
                <p:cNvPr id="591" name="Freihand 590">
                  <a:extLst>
                    <a:ext uri="{FF2B5EF4-FFF2-40B4-BE49-F238E27FC236}">
                      <a16:creationId xmlns:a16="http://schemas.microsoft.com/office/drawing/2014/main" id="{BC244042-7224-0ED5-4186-1658E5162501}"/>
                    </a:ext>
                  </a:extLst>
                </p:cNvPr>
                <p:cNvPicPr/>
                <p:nvPr/>
              </p:nvPicPr>
              <p:blipFill>
                <a:blip r:embed="rId412"/>
                <a:stretch>
                  <a:fillRect/>
                </a:stretch>
              </p:blipFill>
              <p:spPr>
                <a:xfrm>
                  <a:off x="2996053" y="3034347"/>
                  <a:ext cx="64800" cy="535680"/>
                </a:xfrm>
                <a:prstGeom prst="rect">
                  <a:avLst/>
                </a:prstGeom>
              </p:spPr>
            </p:pic>
          </mc:Fallback>
        </mc:AlternateContent>
      </p:grpSp>
      <p:grpSp>
        <p:nvGrpSpPr>
          <p:cNvPr id="599" name="Gruppieren 598">
            <a:extLst>
              <a:ext uri="{FF2B5EF4-FFF2-40B4-BE49-F238E27FC236}">
                <a16:creationId xmlns:a16="http://schemas.microsoft.com/office/drawing/2014/main" id="{17A390A2-E9E7-F39D-5BEF-A9E648B7714F}"/>
              </a:ext>
            </a:extLst>
          </p:cNvPr>
          <p:cNvGrpSpPr/>
          <p:nvPr/>
        </p:nvGrpSpPr>
        <p:grpSpPr>
          <a:xfrm>
            <a:off x="2697253" y="3280227"/>
            <a:ext cx="151920" cy="219960"/>
            <a:chOff x="2697253" y="3280227"/>
            <a:chExt cx="151920" cy="219960"/>
          </a:xfrm>
        </p:grpSpPr>
        <mc:AlternateContent xmlns:mc="http://schemas.openxmlformats.org/markup-compatibility/2006" xmlns:p14="http://schemas.microsoft.com/office/powerpoint/2010/main">
          <mc:Choice Requires="p14">
            <p:contentPart p14:bwMode="auto" r:id="rId413">
              <p14:nvContentPartPr>
                <p14:cNvPr id="593" name="Freihand 592">
                  <a:extLst>
                    <a:ext uri="{FF2B5EF4-FFF2-40B4-BE49-F238E27FC236}">
                      <a16:creationId xmlns:a16="http://schemas.microsoft.com/office/drawing/2014/main" id="{3CC589E8-0BAF-F9D6-7C10-17572EC4B15C}"/>
                    </a:ext>
                  </a:extLst>
                </p14:cNvPr>
                <p14:cNvContentPartPr/>
                <p14:nvPr/>
              </p14:nvContentPartPr>
              <p14:xfrm>
                <a:off x="2776813" y="3299667"/>
                <a:ext cx="8640" cy="162360"/>
              </p14:xfrm>
            </p:contentPart>
          </mc:Choice>
          <mc:Fallback xmlns="">
            <p:pic>
              <p:nvPicPr>
                <p:cNvPr id="593" name="Freihand 592">
                  <a:extLst>
                    <a:ext uri="{FF2B5EF4-FFF2-40B4-BE49-F238E27FC236}">
                      <a16:creationId xmlns:a16="http://schemas.microsoft.com/office/drawing/2014/main" id="{3CC589E8-0BAF-F9D6-7C10-17572EC4B15C}"/>
                    </a:ext>
                  </a:extLst>
                </p:cNvPr>
                <p:cNvPicPr/>
                <p:nvPr/>
              </p:nvPicPr>
              <p:blipFill>
                <a:blip r:embed="rId414"/>
                <a:stretch>
                  <a:fillRect/>
                </a:stretch>
              </p:blipFill>
              <p:spPr>
                <a:xfrm>
                  <a:off x="2767813" y="3290667"/>
                  <a:ext cx="26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94" name="Freihand 593">
                  <a:extLst>
                    <a:ext uri="{FF2B5EF4-FFF2-40B4-BE49-F238E27FC236}">
                      <a16:creationId xmlns:a16="http://schemas.microsoft.com/office/drawing/2014/main" id="{8D247391-A686-E116-249F-23A8EF765A06}"/>
                    </a:ext>
                  </a:extLst>
                </p14:cNvPr>
                <p14:cNvContentPartPr/>
                <p14:nvPr/>
              </p14:nvContentPartPr>
              <p14:xfrm>
                <a:off x="2697253" y="3280227"/>
                <a:ext cx="151920" cy="219960"/>
              </p14:xfrm>
            </p:contentPart>
          </mc:Choice>
          <mc:Fallback xmlns="">
            <p:pic>
              <p:nvPicPr>
                <p:cNvPr id="594" name="Freihand 593">
                  <a:extLst>
                    <a:ext uri="{FF2B5EF4-FFF2-40B4-BE49-F238E27FC236}">
                      <a16:creationId xmlns:a16="http://schemas.microsoft.com/office/drawing/2014/main" id="{8D247391-A686-E116-249F-23A8EF765A06}"/>
                    </a:ext>
                  </a:extLst>
                </p:cNvPr>
                <p:cNvPicPr/>
                <p:nvPr/>
              </p:nvPicPr>
              <p:blipFill>
                <a:blip r:embed="rId416"/>
                <a:stretch>
                  <a:fillRect/>
                </a:stretch>
              </p:blipFill>
              <p:spPr>
                <a:xfrm>
                  <a:off x="2688613" y="3271227"/>
                  <a:ext cx="169560" cy="23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7">
            <p14:nvContentPartPr>
              <p14:cNvPr id="595" name="Freihand 594">
                <a:extLst>
                  <a:ext uri="{FF2B5EF4-FFF2-40B4-BE49-F238E27FC236}">
                    <a16:creationId xmlns:a16="http://schemas.microsoft.com/office/drawing/2014/main" id="{B720B5F8-3E95-1D0E-7126-CDB6BB1E0EA5}"/>
                  </a:ext>
                </a:extLst>
              </p14:cNvPr>
              <p14:cNvContentPartPr/>
              <p14:nvPr/>
            </p14:nvContentPartPr>
            <p14:xfrm>
              <a:off x="3492493" y="3215427"/>
              <a:ext cx="190800" cy="153000"/>
            </p14:xfrm>
          </p:contentPart>
        </mc:Choice>
        <mc:Fallback xmlns="">
          <p:pic>
            <p:nvPicPr>
              <p:cNvPr id="595" name="Freihand 594">
                <a:extLst>
                  <a:ext uri="{FF2B5EF4-FFF2-40B4-BE49-F238E27FC236}">
                    <a16:creationId xmlns:a16="http://schemas.microsoft.com/office/drawing/2014/main" id="{B720B5F8-3E95-1D0E-7126-CDB6BB1E0EA5}"/>
                  </a:ext>
                </a:extLst>
              </p:cNvPr>
              <p:cNvPicPr/>
              <p:nvPr/>
            </p:nvPicPr>
            <p:blipFill>
              <a:blip r:embed="rId418"/>
              <a:stretch>
                <a:fillRect/>
              </a:stretch>
            </p:blipFill>
            <p:spPr>
              <a:xfrm>
                <a:off x="3483493" y="3206787"/>
                <a:ext cx="208440" cy="170640"/>
              </a:xfrm>
              <a:prstGeom prst="rect">
                <a:avLst/>
              </a:prstGeom>
            </p:spPr>
          </p:pic>
        </mc:Fallback>
      </mc:AlternateContent>
      <p:grpSp>
        <p:nvGrpSpPr>
          <p:cNvPr id="598" name="Gruppieren 597">
            <a:extLst>
              <a:ext uri="{FF2B5EF4-FFF2-40B4-BE49-F238E27FC236}">
                <a16:creationId xmlns:a16="http://schemas.microsoft.com/office/drawing/2014/main" id="{118A1DB0-4481-D4FE-7986-10E0D7AE53E2}"/>
              </a:ext>
            </a:extLst>
          </p:cNvPr>
          <p:cNvGrpSpPr/>
          <p:nvPr/>
        </p:nvGrpSpPr>
        <p:grpSpPr>
          <a:xfrm>
            <a:off x="4331653" y="3229827"/>
            <a:ext cx="197640" cy="170640"/>
            <a:chOff x="4331653" y="3229827"/>
            <a:chExt cx="197640" cy="170640"/>
          </a:xfrm>
        </p:grpSpPr>
        <mc:AlternateContent xmlns:mc="http://schemas.openxmlformats.org/markup-compatibility/2006" xmlns:p14="http://schemas.microsoft.com/office/powerpoint/2010/main">
          <mc:Choice Requires="p14">
            <p:contentPart p14:bwMode="auto" r:id="rId419">
              <p14:nvContentPartPr>
                <p14:cNvPr id="596" name="Freihand 595">
                  <a:extLst>
                    <a:ext uri="{FF2B5EF4-FFF2-40B4-BE49-F238E27FC236}">
                      <a16:creationId xmlns:a16="http://schemas.microsoft.com/office/drawing/2014/main" id="{A072D7C3-6EC4-7D55-FDF6-907939710468}"/>
                    </a:ext>
                  </a:extLst>
                </p14:cNvPr>
                <p14:cNvContentPartPr/>
                <p14:nvPr/>
              </p14:nvContentPartPr>
              <p14:xfrm>
                <a:off x="4385293" y="3277347"/>
                <a:ext cx="23040" cy="93960"/>
              </p14:xfrm>
            </p:contentPart>
          </mc:Choice>
          <mc:Fallback xmlns="">
            <p:pic>
              <p:nvPicPr>
                <p:cNvPr id="596" name="Freihand 595">
                  <a:extLst>
                    <a:ext uri="{FF2B5EF4-FFF2-40B4-BE49-F238E27FC236}">
                      <a16:creationId xmlns:a16="http://schemas.microsoft.com/office/drawing/2014/main" id="{A072D7C3-6EC4-7D55-FDF6-907939710468}"/>
                    </a:ext>
                  </a:extLst>
                </p:cNvPr>
                <p:cNvPicPr/>
                <p:nvPr/>
              </p:nvPicPr>
              <p:blipFill>
                <a:blip r:embed="rId420"/>
                <a:stretch>
                  <a:fillRect/>
                </a:stretch>
              </p:blipFill>
              <p:spPr>
                <a:xfrm>
                  <a:off x="4376653" y="3268707"/>
                  <a:ext cx="40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597" name="Freihand 596">
                  <a:extLst>
                    <a:ext uri="{FF2B5EF4-FFF2-40B4-BE49-F238E27FC236}">
                      <a16:creationId xmlns:a16="http://schemas.microsoft.com/office/drawing/2014/main" id="{22623D1C-FCB0-8213-F3DC-049EBAB3EB99}"/>
                    </a:ext>
                  </a:extLst>
                </p14:cNvPr>
                <p14:cNvContentPartPr/>
                <p14:nvPr/>
              </p14:nvContentPartPr>
              <p14:xfrm>
                <a:off x="4331653" y="3229827"/>
                <a:ext cx="197640" cy="170640"/>
              </p14:xfrm>
            </p:contentPart>
          </mc:Choice>
          <mc:Fallback xmlns="">
            <p:pic>
              <p:nvPicPr>
                <p:cNvPr id="597" name="Freihand 596">
                  <a:extLst>
                    <a:ext uri="{FF2B5EF4-FFF2-40B4-BE49-F238E27FC236}">
                      <a16:creationId xmlns:a16="http://schemas.microsoft.com/office/drawing/2014/main" id="{22623D1C-FCB0-8213-F3DC-049EBAB3EB99}"/>
                    </a:ext>
                  </a:extLst>
                </p:cNvPr>
                <p:cNvPicPr/>
                <p:nvPr/>
              </p:nvPicPr>
              <p:blipFill>
                <a:blip r:embed="rId422"/>
                <a:stretch>
                  <a:fillRect/>
                </a:stretch>
              </p:blipFill>
              <p:spPr>
                <a:xfrm>
                  <a:off x="4323013" y="3220827"/>
                  <a:ext cx="215280" cy="188280"/>
                </a:xfrm>
                <a:prstGeom prst="rect">
                  <a:avLst/>
                </a:prstGeom>
              </p:spPr>
            </p:pic>
          </mc:Fallback>
        </mc:AlternateContent>
      </p:grpSp>
      <p:grpSp>
        <p:nvGrpSpPr>
          <p:cNvPr id="614" name="Gruppieren 613">
            <a:extLst>
              <a:ext uri="{FF2B5EF4-FFF2-40B4-BE49-F238E27FC236}">
                <a16:creationId xmlns:a16="http://schemas.microsoft.com/office/drawing/2014/main" id="{F382808E-0EC9-5B2A-387F-600A4E4145CD}"/>
              </a:ext>
            </a:extLst>
          </p:cNvPr>
          <p:cNvGrpSpPr/>
          <p:nvPr/>
        </p:nvGrpSpPr>
        <p:grpSpPr>
          <a:xfrm>
            <a:off x="253933" y="5328987"/>
            <a:ext cx="4310280" cy="412560"/>
            <a:chOff x="253933" y="5328987"/>
            <a:chExt cx="4310280" cy="412560"/>
          </a:xfrm>
        </p:grpSpPr>
        <mc:AlternateContent xmlns:mc="http://schemas.openxmlformats.org/markup-compatibility/2006" xmlns:p14="http://schemas.microsoft.com/office/powerpoint/2010/main">
          <mc:Choice Requires="p14">
            <p:contentPart p14:bwMode="auto" r:id="rId423">
              <p14:nvContentPartPr>
                <p14:cNvPr id="554" name="Freihand 553">
                  <a:extLst>
                    <a:ext uri="{FF2B5EF4-FFF2-40B4-BE49-F238E27FC236}">
                      <a16:creationId xmlns:a16="http://schemas.microsoft.com/office/drawing/2014/main" id="{9AE9B3B6-4160-E3D9-DFB9-6F9AECA61D04}"/>
                    </a:ext>
                  </a:extLst>
                </p14:cNvPr>
                <p14:cNvContentPartPr/>
                <p14:nvPr/>
              </p14:nvContentPartPr>
              <p14:xfrm>
                <a:off x="253933" y="5504307"/>
                <a:ext cx="111240" cy="237240"/>
              </p14:xfrm>
            </p:contentPart>
          </mc:Choice>
          <mc:Fallback xmlns="">
            <p:pic>
              <p:nvPicPr>
                <p:cNvPr id="554" name="Freihand 553">
                  <a:extLst>
                    <a:ext uri="{FF2B5EF4-FFF2-40B4-BE49-F238E27FC236}">
                      <a16:creationId xmlns:a16="http://schemas.microsoft.com/office/drawing/2014/main" id="{9AE9B3B6-4160-E3D9-DFB9-6F9AECA61D04}"/>
                    </a:ext>
                  </a:extLst>
                </p:cNvPr>
                <p:cNvPicPr/>
                <p:nvPr/>
              </p:nvPicPr>
              <p:blipFill>
                <a:blip r:embed="rId424"/>
                <a:stretch>
                  <a:fillRect/>
                </a:stretch>
              </p:blipFill>
              <p:spPr>
                <a:xfrm>
                  <a:off x="244933" y="5495307"/>
                  <a:ext cx="128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555" name="Freihand 554">
                  <a:extLst>
                    <a:ext uri="{FF2B5EF4-FFF2-40B4-BE49-F238E27FC236}">
                      <a16:creationId xmlns:a16="http://schemas.microsoft.com/office/drawing/2014/main" id="{C296ABC2-848E-EDDC-1DB6-EE4473754B07}"/>
                    </a:ext>
                  </a:extLst>
                </p14:cNvPr>
                <p14:cNvContentPartPr/>
                <p14:nvPr/>
              </p14:nvContentPartPr>
              <p14:xfrm>
                <a:off x="321973" y="5642907"/>
                <a:ext cx="72000" cy="70920"/>
              </p14:xfrm>
            </p:contentPart>
          </mc:Choice>
          <mc:Fallback xmlns="">
            <p:pic>
              <p:nvPicPr>
                <p:cNvPr id="555" name="Freihand 554">
                  <a:extLst>
                    <a:ext uri="{FF2B5EF4-FFF2-40B4-BE49-F238E27FC236}">
                      <a16:creationId xmlns:a16="http://schemas.microsoft.com/office/drawing/2014/main" id="{C296ABC2-848E-EDDC-1DB6-EE4473754B07}"/>
                    </a:ext>
                  </a:extLst>
                </p:cNvPr>
                <p:cNvPicPr/>
                <p:nvPr/>
              </p:nvPicPr>
              <p:blipFill>
                <a:blip r:embed="rId426"/>
                <a:stretch>
                  <a:fillRect/>
                </a:stretch>
              </p:blipFill>
              <p:spPr>
                <a:xfrm>
                  <a:off x="312973" y="5633907"/>
                  <a:ext cx="89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556" name="Freihand 555">
                  <a:extLst>
                    <a:ext uri="{FF2B5EF4-FFF2-40B4-BE49-F238E27FC236}">
                      <a16:creationId xmlns:a16="http://schemas.microsoft.com/office/drawing/2014/main" id="{85601942-016A-F5B2-40D1-19640EADD342}"/>
                    </a:ext>
                  </a:extLst>
                </p14:cNvPr>
                <p14:cNvContentPartPr/>
                <p14:nvPr/>
              </p14:nvContentPartPr>
              <p14:xfrm>
                <a:off x="425653" y="5625987"/>
                <a:ext cx="156960" cy="77760"/>
              </p14:xfrm>
            </p:contentPart>
          </mc:Choice>
          <mc:Fallback xmlns="">
            <p:pic>
              <p:nvPicPr>
                <p:cNvPr id="556" name="Freihand 555">
                  <a:extLst>
                    <a:ext uri="{FF2B5EF4-FFF2-40B4-BE49-F238E27FC236}">
                      <a16:creationId xmlns:a16="http://schemas.microsoft.com/office/drawing/2014/main" id="{85601942-016A-F5B2-40D1-19640EADD342}"/>
                    </a:ext>
                  </a:extLst>
                </p:cNvPr>
                <p:cNvPicPr/>
                <p:nvPr/>
              </p:nvPicPr>
              <p:blipFill>
                <a:blip r:embed="rId428"/>
                <a:stretch>
                  <a:fillRect/>
                </a:stretch>
              </p:blipFill>
              <p:spPr>
                <a:xfrm>
                  <a:off x="416653" y="5617347"/>
                  <a:ext cx="174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558" name="Freihand 557">
                  <a:extLst>
                    <a:ext uri="{FF2B5EF4-FFF2-40B4-BE49-F238E27FC236}">
                      <a16:creationId xmlns:a16="http://schemas.microsoft.com/office/drawing/2014/main" id="{C06A583B-4CA8-1619-5A10-62F21C80139F}"/>
                    </a:ext>
                  </a:extLst>
                </p14:cNvPr>
                <p14:cNvContentPartPr/>
                <p14:nvPr/>
              </p14:nvContentPartPr>
              <p14:xfrm>
                <a:off x="699613" y="5596467"/>
                <a:ext cx="78840" cy="115200"/>
              </p14:xfrm>
            </p:contentPart>
          </mc:Choice>
          <mc:Fallback xmlns="">
            <p:pic>
              <p:nvPicPr>
                <p:cNvPr id="558" name="Freihand 557">
                  <a:extLst>
                    <a:ext uri="{FF2B5EF4-FFF2-40B4-BE49-F238E27FC236}">
                      <a16:creationId xmlns:a16="http://schemas.microsoft.com/office/drawing/2014/main" id="{C06A583B-4CA8-1619-5A10-62F21C80139F}"/>
                    </a:ext>
                  </a:extLst>
                </p:cNvPr>
                <p:cNvPicPr/>
                <p:nvPr/>
              </p:nvPicPr>
              <p:blipFill>
                <a:blip r:embed="rId430"/>
                <a:stretch>
                  <a:fillRect/>
                </a:stretch>
              </p:blipFill>
              <p:spPr>
                <a:xfrm>
                  <a:off x="690973" y="5587467"/>
                  <a:ext cx="96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559" name="Freihand 558">
                  <a:extLst>
                    <a:ext uri="{FF2B5EF4-FFF2-40B4-BE49-F238E27FC236}">
                      <a16:creationId xmlns:a16="http://schemas.microsoft.com/office/drawing/2014/main" id="{41F6E6DA-0528-5729-279D-BF05306F0288}"/>
                    </a:ext>
                  </a:extLst>
                </p14:cNvPr>
                <p14:cNvContentPartPr/>
                <p14:nvPr/>
              </p14:nvContentPartPr>
              <p14:xfrm>
                <a:off x="843613" y="5592867"/>
                <a:ext cx="369000" cy="100080"/>
              </p14:xfrm>
            </p:contentPart>
          </mc:Choice>
          <mc:Fallback xmlns="">
            <p:pic>
              <p:nvPicPr>
                <p:cNvPr id="559" name="Freihand 558">
                  <a:extLst>
                    <a:ext uri="{FF2B5EF4-FFF2-40B4-BE49-F238E27FC236}">
                      <a16:creationId xmlns:a16="http://schemas.microsoft.com/office/drawing/2014/main" id="{41F6E6DA-0528-5729-279D-BF05306F0288}"/>
                    </a:ext>
                  </a:extLst>
                </p:cNvPr>
                <p:cNvPicPr/>
                <p:nvPr/>
              </p:nvPicPr>
              <p:blipFill>
                <a:blip r:embed="rId432"/>
                <a:stretch>
                  <a:fillRect/>
                </a:stretch>
              </p:blipFill>
              <p:spPr>
                <a:xfrm>
                  <a:off x="834613" y="5584227"/>
                  <a:ext cx="386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560" name="Freihand 559">
                  <a:extLst>
                    <a:ext uri="{FF2B5EF4-FFF2-40B4-BE49-F238E27FC236}">
                      <a16:creationId xmlns:a16="http://schemas.microsoft.com/office/drawing/2014/main" id="{2D465C3B-988F-5E6E-D4E9-29D7B729F684}"/>
                    </a:ext>
                  </a:extLst>
                </p14:cNvPr>
                <p14:cNvContentPartPr/>
                <p14:nvPr/>
              </p14:nvContentPartPr>
              <p14:xfrm>
                <a:off x="1351933" y="5585667"/>
                <a:ext cx="226800" cy="114120"/>
              </p14:xfrm>
            </p:contentPart>
          </mc:Choice>
          <mc:Fallback xmlns="">
            <p:pic>
              <p:nvPicPr>
                <p:cNvPr id="560" name="Freihand 559">
                  <a:extLst>
                    <a:ext uri="{FF2B5EF4-FFF2-40B4-BE49-F238E27FC236}">
                      <a16:creationId xmlns:a16="http://schemas.microsoft.com/office/drawing/2014/main" id="{2D465C3B-988F-5E6E-D4E9-29D7B729F684}"/>
                    </a:ext>
                  </a:extLst>
                </p:cNvPr>
                <p:cNvPicPr/>
                <p:nvPr/>
              </p:nvPicPr>
              <p:blipFill>
                <a:blip r:embed="rId434"/>
                <a:stretch>
                  <a:fillRect/>
                </a:stretch>
              </p:blipFill>
              <p:spPr>
                <a:xfrm>
                  <a:off x="1343293" y="5577027"/>
                  <a:ext cx="244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561" name="Freihand 560">
                  <a:extLst>
                    <a:ext uri="{FF2B5EF4-FFF2-40B4-BE49-F238E27FC236}">
                      <a16:creationId xmlns:a16="http://schemas.microsoft.com/office/drawing/2014/main" id="{2FA3BA85-185F-8C5C-7E0D-468349FB309B}"/>
                    </a:ext>
                  </a:extLst>
                </p14:cNvPr>
                <p14:cNvContentPartPr/>
                <p14:nvPr/>
              </p14:nvContentPartPr>
              <p14:xfrm>
                <a:off x="1637053" y="5475867"/>
                <a:ext cx="228240" cy="185040"/>
              </p14:xfrm>
            </p:contentPart>
          </mc:Choice>
          <mc:Fallback xmlns="">
            <p:pic>
              <p:nvPicPr>
                <p:cNvPr id="561" name="Freihand 560">
                  <a:extLst>
                    <a:ext uri="{FF2B5EF4-FFF2-40B4-BE49-F238E27FC236}">
                      <a16:creationId xmlns:a16="http://schemas.microsoft.com/office/drawing/2014/main" id="{2FA3BA85-185F-8C5C-7E0D-468349FB309B}"/>
                    </a:ext>
                  </a:extLst>
                </p:cNvPr>
                <p:cNvPicPr/>
                <p:nvPr/>
              </p:nvPicPr>
              <p:blipFill>
                <a:blip r:embed="rId436"/>
                <a:stretch>
                  <a:fillRect/>
                </a:stretch>
              </p:blipFill>
              <p:spPr>
                <a:xfrm>
                  <a:off x="1628053" y="5466867"/>
                  <a:ext cx="245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62" name="Freihand 561">
                  <a:extLst>
                    <a:ext uri="{FF2B5EF4-FFF2-40B4-BE49-F238E27FC236}">
                      <a16:creationId xmlns:a16="http://schemas.microsoft.com/office/drawing/2014/main" id="{1B87F4F0-26E6-CA5F-38D4-2A2EB1C6A5FC}"/>
                    </a:ext>
                  </a:extLst>
                </p14:cNvPr>
                <p14:cNvContentPartPr/>
                <p14:nvPr/>
              </p14:nvContentPartPr>
              <p14:xfrm>
                <a:off x="1957813" y="5583507"/>
                <a:ext cx="26280" cy="93240"/>
              </p14:xfrm>
            </p:contentPart>
          </mc:Choice>
          <mc:Fallback xmlns="">
            <p:pic>
              <p:nvPicPr>
                <p:cNvPr id="562" name="Freihand 561">
                  <a:extLst>
                    <a:ext uri="{FF2B5EF4-FFF2-40B4-BE49-F238E27FC236}">
                      <a16:creationId xmlns:a16="http://schemas.microsoft.com/office/drawing/2014/main" id="{1B87F4F0-26E6-CA5F-38D4-2A2EB1C6A5FC}"/>
                    </a:ext>
                  </a:extLst>
                </p:cNvPr>
                <p:cNvPicPr/>
                <p:nvPr/>
              </p:nvPicPr>
              <p:blipFill>
                <a:blip r:embed="rId438"/>
                <a:stretch>
                  <a:fillRect/>
                </a:stretch>
              </p:blipFill>
              <p:spPr>
                <a:xfrm>
                  <a:off x="1949173" y="5574507"/>
                  <a:ext cx="43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600" name="Freihand 599">
                  <a:extLst>
                    <a:ext uri="{FF2B5EF4-FFF2-40B4-BE49-F238E27FC236}">
                      <a16:creationId xmlns:a16="http://schemas.microsoft.com/office/drawing/2014/main" id="{84FF5FA8-122D-B924-4187-D219FF053E7B}"/>
                    </a:ext>
                  </a:extLst>
                </p14:cNvPr>
                <p14:cNvContentPartPr/>
                <p14:nvPr/>
              </p14:nvContentPartPr>
              <p14:xfrm>
                <a:off x="2165893" y="5605827"/>
                <a:ext cx="148320" cy="14040"/>
              </p14:xfrm>
            </p:contentPart>
          </mc:Choice>
          <mc:Fallback xmlns="">
            <p:pic>
              <p:nvPicPr>
                <p:cNvPr id="600" name="Freihand 599">
                  <a:extLst>
                    <a:ext uri="{FF2B5EF4-FFF2-40B4-BE49-F238E27FC236}">
                      <a16:creationId xmlns:a16="http://schemas.microsoft.com/office/drawing/2014/main" id="{84FF5FA8-122D-B924-4187-D219FF053E7B}"/>
                    </a:ext>
                  </a:extLst>
                </p:cNvPr>
                <p:cNvPicPr/>
                <p:nvPr/>
              </p:nvPicPr>
              <p:blipFill>
                <a:blip r:embed="rId440"/>
                <a:stretch>
                  <a:fillRect/>
                </a:stretch>
              </p:blipFill>
              <p:spPr>
                <a:xfrm>
                  <a:off x="2156893" y="5596827"/>
                  <a:ext cx="165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601" name="Freihand 600">
                  <a:extLst>
                    <a:ext uri="{FF2B5EF4-FFF2-40B4-BE49-F238E27FC236}">
                      <a16:creationId xmlns:a16="http://schemas.microsoft.com/office/drawing/2014/main" id="{6048D864-17C7-ED9B-9447-2A026A2000C8}"/>
                    </a:ext>
                  </a:extLst>
                </p14:cNvPr>
                <p14:cNvContentPartPr/>
                <p14:nvPr/>
              </p14:nvContentPartPr>
              <p14:xfrm>
                <a:off x="2435533" y="5426907"/>
                <a:ext cx="95040" cy="272880"/>
              </p14:xfrm>
            </p:contentPart>
          </mc:Choice>
          <mc:Fallback xmlns="">
            <p:pic>
              <p:nvPicPr>
                <p:cNvPr id="601" name="Freihand 600">
                  <a:extLst>
                    <a:ext uri="{FF2B5EF4-FFF2-40B4-BE49-F238E27FC236}">
                      <a16:creationId xmlns:a16="http://schemas.microsoft.com/office/drawing/2014/main" id="{6048D864-17C7-ED9B-9447-2A026A2000C8}"/>
                    </a:ext>
                  </a:extLst>
                </p:cNvPr>
                <p:cNvPicPr/>
                <p:nvPr/>
              </p:nvPicPr>
              <p:blipFill>
                <a:blip r:embed="rId442"/>
                <a:stretch>
                  <a:fillRect/>
                </a:stretch>
              </p:blipFill>
              <p:spPr>
                <a:xfrm>
                  <a:off x="2426533" y="5418267"/>
                  <a:ext cx="1126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602" name="Freihand 601">
                  <a:extLst>
                    <a:ext uri="{FF2B5EF4-FFF2-40B4-BE49-F238E27FC236}">
                      <a16:creationId xmlns:a16="http://schemas.microsoft.com/office/drawing/2014/main" id="{24390204-CFE0-D92F-09BC-2A573E4B2A33}"/>
                    </a:ext>
                  </a:extLst>
                </p14:cNvPr>
                <p14:cNvContentPartPr/>
                <p14:nvPr/>
              </p14:nvContentPartPr>
              <p14:xfrm>
                <a:off x="2653693" y="5430147"/>
                <a:ext cx="131400" cy="197280"/>
              </p14:xfrm>
            </p:contentPart>
          </mc:Choice>
          <mc:Fallback xmlns="">
            <p:pic>
              <p:nvPicPr>
                <p:cNvPr id="602" name="Freihand 601">
                  <a:extLst>
                    <a:ext uri="{FF2B5EF4-FFF2-40B4-BE49-F238E27FC236}">
                      <a16:creationId xmlns:a16="http://schemas.microsoft.com/office/drawing/2014/main" id="{24390204-CFE0-D92F-09BC-2A573E4B2A33}"/>
                    </a:ext>
                  </a:extLst>
                </p:cNvPr>
                <p:cNvPicPr/>
                <p:nvPr/>
              </p:nvPicPr>
              <p:blipFill>
                <a:blip r:embed="rId444"/>
                <a:stretch>
                  <a:fillRect/>
                </a:stretch>
              </p:blipFill>
              <p:spPr>
                <a:xfrm>
                  <a:off x="2644693" y="5421147"/>
                  <a:ext cx="149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603" name="Freihand 602">
                  <a:extLst>
                    <a:ext uri="{FF2B5EF4-FFF2-40B4-BE49-F238E27FC236}">
                      <a16:creationId xmlns:a16="http://schemas.microsoft.com/office/drawing/2014/main" id="{608A2E06-F041-3155-E67A-765202128139}"/>
                    </a:ext>
                  </a:extLst>
                </p14:cNvPr>
                <p14:cNvContentPartPr/>
                <p14:nvPr/>
              </p14:nvContentPartPr>
              <p14:xfrm>
                <a:off x="2733253" y="5438427"/>
                <a:ext cx="72000" cy="173160"/>
              </p14:xfrm>
            </p:contentPart>
          </mc:Choice>
          <mc:Fallback xmlns="">
            <p:pic>
              <p:nvPicPr>
                <p:cNvPr id="603" name="Freihand 602">
                  <a:extLst>
                    <a:ext uri="{FF2B5EF4-FFF2-40B4-BE49-F238E27FC236}">
                      <a16:creationId xmlns:a16="http://schemas.microsoft.com/office/drawing/2014/main" id="{608A2E06-F041-3155-E67A-765202128139}"/>
                    </a:ext>
                  </a:extLst>
                </p:cNvPr>
                <p:cNvPicPr/>
                <p:nvPr/>
              </p:nvPicPr>
              <p:blipFill>
                <a:blip r:embed="rId446"/>
                <a:stretch>
                  <a:fillRect/>
                </a:stretch>
              </p:blipFill>
              <p:spPr>
                <a:xfrm>
                  <a:off x="2724253" y="5429787"/>
                  <a:ext cx="89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604" name="Freihand 603">
                  <a:extLst>
                    <a:ext uri="{FF2B5EF4-FFF2-40B4-BE49-F238E27FC236}">
                      <a16:creationId xmlns:a16="http://schemas.microsoft.com/office/drawing/2014/main" id="{0D6E7FBE-A2EC-3671-3AA7-32A646AD3E56}"/>
                    </a:ext>
                  </a:extLst>
                </p14:cNvPr>
                <p14:cNvContentPartPr/>
                <p14:nvPr/>
              </p14:nvContentPartPr>
              <p14:xfrm>
                <a:off x="2994253" y="5499987"/>
                <a:ext cx="10440" cy="100080"/>
              </p14:xfrm>
            </p:contentPart>
          </mc:Choice>
          <mc:Fallback xmlns="">
            <p:pic>
              <p:nvPicPr>
                <p:cNvPr id="604" name="Freihand 603">
                  <a:extLst>
                    <a:ext uri="{FF2B5EF4-FFF2-40B4-BE49-F238E27FC236}">
                      <a16:creationId xmlns:a16="http://schemas.microsoft.com/office/drawing/2014/main" id="{0D6E7FBE-A2EC-3671-3AA7-32A646AD3E56}"/>
                    </a:ext>
                  </a:extLst>
                </p:cNvPr>
                <p:cNvPicPr/>
                <p:nvPr/>
              </p:nvPicPr>
              <p:blipFill>
                <a:blip r:embed="rId448"/>
                <a:stretch>
                  <a:fillRect/>
                </a:stretch>
              </p:blipFill>
              <p:spPr>
                <a:xfrm>
                  <a:off x="2985613" y="5490987"/>
                  <a:ext cx="2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605" name="Freihand 604">
                  <a:extLst>
                    <a:ext uri="{FF2B5EF4-FFF2-40B4-BE49-F238E27FC236}">
                      <a16:creationId xmlns:a16="http://schemas.microsoft.com/office/drawing/2014/main" id="{10D970CF-1F7F-309A-4A58-4D2D836E9C15}"/>
                    </a:ext>
                  </a:extLst>
                </p14:cNvPr>
                <p14:cNvContentPartPr/>
                <p14:nvPr/>
              </p14:nvContentPartPr>
              <p14:xfrm>
                <a:off x="2938453" y="5427267"/>
                <a:ext cx="293040" cy="159120"/>
              </p14:xfrm>
            </p:contentPart>
          </mc:Choice>
          <mc:Fallback xmlns="">
            <p:pic>
              <p:nvPicPr>
                <p:cNvPr id="605" name="Freihand 604">
                  <a:extLst>
                    <a:ext uri="{FF2B5EF4-FFF2-40B4-BE49-F238E27FC236}">
                      <a16:creationId xmlns:a16="http://schemas.microsoft.com/office/drawing/2014/main" id="{10D970CF-1F7F-309A-4A58-4D2D836E9C15}"/>
                    </a:ext>
                  </a:extLst>
                </p:cNvPr>
                <p:cNvPicPr/>
                <p:nvPr/>
              </p:nvPicPr>
              <p:blipFill>
                <a:blip r:embed="rId450"/>
                <a:stretch>
                  <a:fillRect/>
                </a:stretch>
              </p:blipFill>
              <p:spPr>
                <a:xfrm>
                  <a:off x="2929813" y="5418627"/>
                  <a:ext cx="310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606" name="Freihand 605">
                  <a:extLst>
                    <a:ext uri="{FF2B5EF4-FFF2-40B4-BE49-F238E27FC236}">
                      <a16:creationId xmlns:a16="http://schemas.microsoft.com/office/drawing/2014/main" id="{5E1F965A-1552-67B3-2978-AC3716F56FAD}"/>
                    </a:ext>
                  </a:extLst>
                </p14:cNvPr>
                <p14:cNvContentPartPr/>
                <p14:nvPr/>
              </p14:nvContentPartPr>
              <p14:xfrm>
                <a:off x="3168493" y="5391627"/>
                <a:ext cx="141840" cy="230760"/>
              </p14:xfrm>
            </p:contentPart>
          </mc:Choice>
          <mc:Fallback xmlns="">
            <p:pic>
              <p:nvPicPr>
                <p:cNvPr id="606" name="Freihand 605">
                  <a:extLst>
                    <a:ext uri="{FF2B5EF4-FFF2-40B4-BE49-F238E27FC236}">
                      <a16:creationId xmlns:a16="http://schemas.microsoft.com/office/drawing/2014/main" id="{5E1F965A-1552-67B3-2978-AC3716F56FAD}"/>
                    </a:ext>
                  </a:extLst>
                </p:cNvPr>
                <p:cNvPicPr/>
                <p:nvPr/>
              </p:nvPicPr>
              <p:blipFill>
                <a:blip r:embed="rId452"/>
                <a:stretch>
                  <a:fillRect/>
                </a:stretch>
              </p:blipFill>
              <p:spPr>
                <a:xfrm>
                  <a:off x="3159493" y="5382987"/>
                  <a:ext cx="159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607" name="Freihand 606">
                  <a:extLst>
                    <a:ext uri="{FF2B5EF4-FFF2-40B4-BE49-F238E27FC236}">
                      <a16:creationId xmlns:a16="http://schemas.microsoft.com/office/drawing/2014/main" id="{32956046-FB5E-CD8B-0F7F-18A7806C9BB4}"/>
                    </a:ext>
                  </a:extLst>
                </p14:cNvPr>
                <p14:cNvContentPartPr/>
                <p14:nvPr/>
              </p14:nvContentPartPr>
              <p14:xfrm>
                <a:off x="3509773" y="5430507"/>
                <a:ext cx="10800" cy="180720"/>
              </p14:xfrm>
            </p:contentPart>
          </mc:Choice>
          <mc:Fallback xmlns="">
            <p:pic>
              <p:nvPicPr>
                <p:cNvPr id="607" name="Freihand 606">
                  <a:extLst>
                    <a:ext uri="{FF2B5EF4-FFF2-40B4-BE49-F238E27FC236}">
                      <a16:creationId xmlns:a16="http://schemas.microsoft.com/office/drawing/2014/main" id="{32956046-FB5E-CD8B-0F7F-18A7806C9BB4}"/>
                    </a:ext>
                  </a:extLst>
                </p:cNvPr>
                <p:cNvPicPr/>
                <p:nvPr/>
              </p:nvPicPr>
              <p:blipFill>
                <a:blip r:embed="rId454"/>
                <a:stretch>
                  <a:fillRect/>
                </a:stretch>
              </p:blipFill>
              <p:spPr>
                <a:xfrm>
                  <a:off x="3501133" y="5421867"/>
                  <a:ext cx="28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608" name="Freihand 607">
                  <a:extLst>
                    <a:ext uri="{FF2B5EF4-FFF2-40B4-BE49-F238E27FC236}">
                      <a16:creationId xmlns:a16="http://schemas.microsoft.com/office/drawing/2014/main" id="{E4C9E70C-7A2E-25F0-D1EC-0AC4CE7B93BF}"/>
                    </a:ext>
                  </a:extLst>
                </p14:cNvPr>
                <p14:cNvContentPartPr/>
                <p14:nvPr/>
              </p14:nvContentPartPr>
              <p14:xfrm>
                <a:off x="3456133" y="5483787"/>
                <a:ext cx="138600" cy="8640"/>
              </p14:xfrm>
            </p:contentPart>
          </mc:Choice>
          <mc:Fallback xmlns="">
            <p:pic>
              <p:nvPicPr>
                <p:cNvPr id="608" name="Freihand 607">
                  <a:extLst>
                    <a:ext uri="{FF2B5EF4-FFF2-40B4-BE49-F238E27FC236}">
                      <a16:creationId xmlns:a16="http://schemas.microsoft.com/office/drawing/2014/main" id="{E4C9E70C-7A2E-25F0-D1EC-0AC4CE7B93BF}"/>
                    </a:ext>
                  </a:extLst>
                </p:cNvPr>
                <p:cNvPicPr/>
                <p:nvPr/>
              </p:nvPicPr>
              <p:blipFill>
                <a:blip r:embed="rId456"/>
                <a:stretch>
                  <a:fillRect/>
                </a:stretch>
              </p:blipFill>
              <p:spPr>
                <a:xfrm>
                  <a:off x="3447493" y="5474787"/>
                  <a:ext cx="156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609" name="Freihand 608">
                  <a:extLst>
                    <a:ext uri="{FF2B5EF4-FFF2-40B4-BE49-F238E27FC236}">
                      <a16:creationId xmlns:a16="http://schemas.microsoft.com/office/drawing/2014/main" id="{710F8F70-03AD-36AC-28F5-C1A2AC7233A6}"/>
                    </a:ext>
                  </a:extLst>
                </p14:cNvPr>
                <p14:cNvContentPartPr/>
                <p14:nvPr/>
              </p14:nvContentPartPr>
              <p14:xfrm>
                <a:off x="3690493" y="5399907"/>
                <a:ext cx="138240" cy="169560"/>
              </p14:xfrm>
            </p:contentPart>
          </mc:Choice>
          <mc:Fallback xmlns="">
            <p:pic>
              <p:nvPicPr>
                <p:cNvPr id="609" name="Freihand 608">
                  <a:extLst>
                    <a:ext uri="{FF2B5EF4-FFF2-40B4-BE49-F238E27FC236}">
                      <a16:creationId xmlns:a16="http://schemas.microsoft.com/office/drawing/2014/main" id="{710F8F70-03AD-36AC-28F5-C1A2AC7233A6}"/>
                    </a:ext>
                  </a:extLst>
                </p:cNvPr>
                <p:cNvPicPr/>
                <p:nvPr/>
              </p:nvPicPr>
              <p:blipFill>
                <a:blip r:embed="rId458"/>
                <a:stretch>
                  <a:fillRect/>
                </a:stretch>
              </p:blipFill>
              <p:spPr>
                <a:xfrm>
                  <a:off x="3681853" y="5390907"/>
                  <a:ext cx="155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610" name="Freihand 609">
                  <a:extLst>
                    <a:ext uri="{FF2B5EF4-FFF2-40B4-BE49-F238E27FC236}">
                      <a16:creationId xmlns:a16="http://schemas.microsoft.com/office/drawing/2014/main" id="{D4E79BDE-6C42-A3E4-F6E1-437E15D21CBC}"/>
                    </a:ext>
                  </a:extLst>
                </p14:cNvPr>
                <p14:cNvContentPartPr/>
                <p14:nvPr/>
              </p14:nvContentPartPr>
              <p14:xfrm>
                <a:off x="4055533" y="5421507"/>
                <a:ext cx="15120" cy="146880"/>
              </p14:xfrm>
            </p:contentPart>
          </mc:Choice>
          <mc:Fallback xmlns="">
            <p:pic>
              <p:nvPicPr>
                <p:cNvPr id="610" name="Freihand 609">
                  <a:extLst>
                    <a:ext uri="{FF2B5EF4-FFF2-40B4-BE49-F238E27FC236}">
                      <a16:creationId xmlns:a16="http://schemas.microsoft.com/office/drawing/2014/main" id="{D4E79BDE-6C42-A3E4-F6E1-437E15D21CBC}"/>
                    </a:ext>
                  </a:extLst>
                </p:cNvPr>
                <p:cNvPicPr/>
                <p:nvPr/>
              </p:nvPicPr>
              <p:blipFill>
                <a:blip r:embed="rId460"/>
                <a:stretch>
                  <a:fillRect/>
                </a:stretch>
              </p:blipFill>
              <p:spPr>
                <a:xfrm>
                  <a:off x="4046533" y="5412867"/>
                  <a:ext cx="32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611" name="Freihand 610">
                  <a:extLst>
                    <a:ext uri="{FF2B5EF4-FFF2-40B4-BE49-F238E27FC236}">
                      <a16:creationId xmlns:a16="http://schemas.microsoft.com/office/drawing/2014/main" id="{ED6F023B-19CD-3044-CDE3-E31F23514309}"/>
                    </a:ext>
                  </a:extLst>
                </p14:cNvPr>
                <p14:cNvContentPartPr/>
                <p14:nvPr/>
              </p14:nvContentPartPr>
              <p14:xfrm>
                <a:off x="3981373" y="5386587"/>
                <a:ext cx="299520" cy="131760"/>
              </p14:xfrm>
            </p:contentPart>
          </mc:Choice>
          <mc:Fallback xmlns="">
            <p:pic>
              <p:nvPicPr>
                <p:cNvPr id="611" name="Freihand 610">
                  <a:extLst>
                    <a:ext uri="{FF2B5EF4-FFF2-40B4-BE49-F238E27FC236}">
                      <a16:creationId xmlns:a16="http://schemas.microsoft.com/office/drawing/2014/main" id="{ED6F023B-19CD-3044-CDE3-E31F23514309}"/>
                    </a:ext>
                  </a:extLst>
                </p:cNvPr>
                <p:cNvPicPr/>
                <p:nvPr/>
              </p:nvPicPr>
              <p:blipFill>
                <a:blip r:embed="rId462"/>
                <a:stretch>
                  <a:fillRect/>
                </a:stretch>
              </p:blipFill>
              <p:spPr>
                <a:xfrm>
                  <a:off x="3972373" y="5377587"/>
                  <a:ext cx="317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612" name="Freihand 611">
                  <a:extLst>
                    <a:ext uri="{FF2B5EF4-FFF2-40B4-BE49-F238E27FC236}">
                      <a16:creationId xmlns:a16="http://schemas.microsoft.com/office/drawing/2014/main" id="{C59E2127-2C26-6D33-3739-161DF4C155F7}"/>
                    </a:ext>
                  </a:extLst>
                </p14:cNvPr>
                <p14:cNvContentPartPr/>
                <p14:nvPr/>
              </p14:nvContentPartPr>
              <p14:xfrm>
                <a:off x="4168573" y="5364987"/>
                <a:ext cx="199800" cy="190440"/>
              </p14:xfrm>
            </p:contentPart>
          </mc:Choice>
          <mc:Fallback xmlns="">
            <p:pic>
              <p:nvPicPr>
                <p:cNvPr id="612" name="Freihand 611">
                  <a:extLst>
                    <a:ext uri="{FF2B5EF4-FFF2-40B4-BE49-F238E27FC236}">
                      <a16:creationId xmlns:a16="http://schemas.microsoft.com/office/drawing/2014/main" id="{C59E2127-2C26-6D33-3739-161DF4C155F7}"/>
                    </a:ext>
                  </a:extLst>
                </p:cNvPr>
                <p:cNvPicPr/>
                <p:nvPr/>
              </p:nvPicPr>
              <p:blipFill>
                <a:blip r:embed="rId464"/>
                <a:stretch>
                  <a:fillRect/>
                </a:stretch>
              </p:blipFill>
              <p:spPr>
                <a:xfrm>
                  <a:off x="4159573" y="5356347"/>
                  <a:ext cx="217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613" name="Freihand 612">
                  <a:extLst>
                    <a:ext uri="{FF2B5EF4-FFF2-40B4-BE49-F238E27FC236}">
                      <a16:creationId xmlns:a16="http://schemas.microsoft.com/office/drawing/2014/main" id="{57B2BC9A-093E-05F3-A774-29CFBE5E7DCF}"/>
                    </a:ext>
                  </a:extLst>
                </p14:cNvPr>
                <p14:cNvContentPartPr/>
                <p14:nvPr/>
              </p14:nvContentPartPr>
              <p14:xfrm>
                <a:off x="4398973" y="5328987"/>
                <a:ext cx="165240" cy="312120"/>
              </p14:xfrm>
            </p:contentPart>
          </mc:Choice>
          <mc:Fallback xmlns="">
            <p:pic>
              <p:nvPicPr>
                <p:cNvPr id="613" name="Freihand 612">
                  <a:extLst>
                    <a:ext uri="{FF2B5EF4-FFF2-40B4-BE49-F238E27FC236}">
                      <a16:creationId xmlns:a16="http://schemas.microsoft.com/office/drawing/2014/main" id="{57B2BC9A-093E-05F3-A774-29CFBE5E7DCF}"/>
                    </a:ext>
                  </a:extLst>
                </p:cNvPr>
                <p:cNvPicPr/>
                <p:nvPr/>
              </p:nvPicPr>
              <p:blipFill>
                <a:blip r:embed="rId466"/>
                <a:stretch>
                  <a:fillRect/>
                </a:stretch>
              </p:blipFill>
              <p:spPr>
                <a:xfrm>
                  <a:off x="4390333" y="5320347"/>
                  <a:ext cx="182880" cy="32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7">
            <p14:nvContentPartPr>
              <p14:cNvPr id="615" name="Freihand 614">
                <a:extLst>
                  <a:ext uri="{FF2B5EF4-FFF2-40B4-BE49-F238E27FC236}">
                    <a16:creationId xmlns:a16="http://schemas.microsoft.com/office/drawing/2014/main" id="{1E73BF03-E438-40EB-1445-4DBACD4DDCA8}"/>
                  </a:ext>
                </a:extLst>
              </p14:cNvPr>
              <p14:cNvContentPartPr/>
              <p14:nvPr/>
            </p14:nvContentPartPr>
            <p14:xfrm>
              <a:off x="211813" y="6074187"/>
              <a:ext cx="133200" cy="217080"/>
            </p14:xfrm>
          </p:contentPart>
        </mc:Choice>
        <mc:Fallback xmlns="">
          <p:pic>
            <p:nvPicPr>
              <p:cNvPr id="615" name="Freihand 614">
                <a:extLst>
                  <a:ext uri="{FF2B5EF4-FFF2-40B4-BE49-F238E27FC236}">
                    <a16:creationId xmlns:a16="http://schemas.microsoft.com/office/drawing/2014/main" id="{1E73BF03-E438-40EB-1445-4DBACD4DDCA8}"/>
                  </a:ext>
                </a:extLst>
              </p:cNvPr>
              <p:cNvPicPr/>
              <p:nvPr/>
            </p:nvPicPr>
            <p:blipFill>
              <a:blip r:embed="rId468"/>
              <a:stretch>
                <a:fillRect/>
              </a:stretch>
            </p:blipFill>
            <p:spPr>
              <a:xfrm>
                <a:off x="203173" y="6065547"/>
                <a:ext cx="150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639" name="Freihand 638">
                <a:extLst>
                  <a:ext uri="{FF2B5EF4-FFF2-40B4-BE49-F238E27FC236}">
                    <a16:creationId xmlns:a16="http://schemas.microsoft.com/office/drawing/2014/main" id="{29C239AB-AE57-F0CA-D8B2-88DF56A50036}"/>
                  </a:ext>
                </a:extLst>
              </p14:cNvPr>
              <p14:cNvContentPartPr/>
              <p14:nvPr/>
            </p14:nvContentPartPr>
            <p14:xfrm>
              <a:off x="4860493" y="1166667"/>
              <a:ext cx="2454120" cy="851040"/>
            </p14:xfrm>
          </p:contentPart>
        </mc:Choice>
        <mc:Fallback xmlns="">
          <p:pic>
            <p:nvPicPr>
              <p:cNvPr id="639" name="Freihand 638">
                <a:extLst>
                  <a:ext uri="{FF2B5EF4-FFF2-40B4-BE49-F238E27FC236}">
                    <a16:creationId xmlns:a16="http://schemas.microsoft.com/office/drawing/2014/main" id="{29C239AB-AE57-F0CA-D8B2-88DF56A50036}"/>
                  </a:ext>
                </a:extLst>
              </p:cNvPr>
              <p:cNvPicPr/>
              <p:nvPr/>
            </p:nvPicPr>
            <p:blipFill>
              <a:blip r:embed="rId470"/>
              <a:stretch>
                <a:fillRect/>
              </a:stretch>
            </p:blipFill>
            <p:spPr>
              <a:xfrm>
                <a:off x="4851853" y="1158027"/>
                <a:ext cx="2471760" cy="868680"/>
              </a:xfrm>
              <a:prstGeom prst="rect">
                <a:avLst/>
              </a:prstGeom>
            </p:spPr>
          </p:pic>
        </mc:Fallback>
      </mc:AlternateContent>
      <p:grpSp>
        <p:nvGrpSpPr>
          <p:cNvPr id="672" name="Gruppieren 671">
            <a:extLst>
              <a:ext uri="{FF2B5EF4-FFF2-40B4-BE49-F238E27FC236}">
                <a16:creationId xmlns:a16="http://schemas.microsoft.com/office/drawing/2014/main" id="{57D73211-308D-0293-31F2-8F5495440A51}"/>
              </a:ext>
            </a:extLst>
          </p:cNvPr>
          <p:cNvGrpSpPr/>
          <p:nvPr/>
        </p:nvGrpSpPr>
        <p:grpSpPr>
          <a:xfrm>
            <a:off x="8298853" y="2513427"/>
            <a:ext cx="3706560" cy="796680"/>
            <a:chOff x="8298853" y="2513427"/>
            <a:chExt cx="3706560" cy="796680"/>
          </a:xfrm>
        </p:grpSpPr>
        <mc:AlternateContent xmlns:mc="http://schemas.openxmlformats.org/markup-compatibility/2006" xmlns:p14="http://schemas.microsoft.com/office/powerpoint/2010/main">
          <mc:Choice Requires="p14">
            <p:contentPart p14:bwMode="auto" r:id="rId471">
              <p14:nvContentPartPr>
                <p14:cNvPr id="640" name="Freihand 639">
                  <a:extLst>
                    <a:ext uri="{FF2B5EF4-FFF2-40B4-BE49-F238E27FC236}">
                      <a16:creationId xmlns:a16="http://schemas.microsoft.com/office/drawing/2014/main" id="{056AA470-7FDA-701E-EF77-170DDE4577B2}"/>
                    </a:ext>
                  </a:extLst>
                </p14:cNvPr>
                <p14:cNvContentPartPr/>
                <p14:nvPr/>
              </p14:nvContentPartPr>
              <p14:xfrm>
                <a:off x="8298853" y="2749587"/>
                <a:ext cx="280440" cy="189720"/>
              </p14:xfrm>
            </p:contentPart>
          </mc:Choice>
          <mc:Fallback xmlns="">
            <p:pic>
              <p:nvPicPr>
                <p:cNvPr id="640" name="Freihand 639">
                  <a:extLst>
                    <a:ext uri="{FF2B5EF4-FFF2-40B4-BE49-F238E27FC236}">
                      <a16:creationId xmlns:a16="http://schemas.microsoft.com/office/drawing/2014/main" id="{056AA470-7FDA-701E-EF77-170DDE4577B2}"/>
                    </a:ext>
                  </a:extLst>
                </p:cNvPr>
                <p:cNvPicPr/>
                <p:nvPr/>
              </p:nvPicPr>
              <p:blipFill>
                <a:blip r:embed="rId472"/>
                <a:stretch>
                  <a:fillRect/>
                </a:stretch>
              </p:blipFill>
              <p:spPr>
                <a:xfrm>
                  <a:off x="8290213" y="2740947"/>
                  <a:ext cx="298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641" name="Freihand 640">
                  <a:extLst>
                    <a:ext uri="{FF2B5EF4-FFF2-40B4-BE49-F238E27FC236}">
                      <a16:creationId xmlns:a16="http://schemas.microsoft.com/office/drawing/2014/main" id="{CA230AE2-AB2F-22A7-8D7B-2E9292D1939E}"/>
                    </a:ext>
                  </a:extLst>
                </p14:cNvPr>
                <p14:cNvContentPartPr/>
                <p14:nvPr/>
              </p14:nvContentPartPr>
              <p14:xfrm>
                <a:off x="8691253" y="2828067"/>
                <a:ext cx="32040" cy="81720"/>
              </p14:xfrm>
            </p:contentPart>
          </mc:Choice>
          <mc:Fallback xmlns="">
            <p:pic>
              <p:nvPicPr>
                <p:cNvPr id="641" name="Freihand 640">
                  <a:extLst>
                    <a:ext uri="{FF2B5EF4-FFF2-40B4-BE49-F238E27FC236}">
                      <a16:creationId xmlns:a16="http://schemas.microsoft.com/office/drawing/2014/main" id="{CA230AE2-AB2F-22A7-8D7B-2E9292D1939E}"/>
                    </a:ext>
                  </a:extLst>
                </p:cNvPr>
                <p:cNvPicPr/>
                <p:nvPr/>
              </p:nvPicPr>
              <p:blipFill>
                <a:blip r:embed="rId474"/>
                <a:stretch>
                  <a:fillRect/>
                </a:stretch>
              </p:blipFill>
              <p:spPr>
                <a:xfrm>
                  <a:off x="8682253" y="2819427"/>
                  <a:ext cx="49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642" name="Freihand 641">
                  <a:extLst>
                    <a:ext uri="{FF2B5EF4-FFF2-40B4-BE49-F238E27FC236}">
                      <a16:creationId xmlns:a16="http://schemas.microsoft.com/office/drawing/2014/main" id="{684E157E-B52C-3B0D-9F83-1869CC3C61D9}"/>
                    </a:ext>
                  </a:extLst>
                </p14:cNvPr>
                <p14:cNvContentPartPr/>
                <p14:nvPr/>
              </p14:nvContentPartPr>
              <p14:xfrm>
                <a:off x="8758933" y="2628987"/>
                <a:ext cx="231120" cy="234000"/>
              </p14:xfrm>
            </p:contentPart>
          </mc:Choice>
          <mc:Fallback xmlns="">
            <p:pic>
              <p:nvPicPr>
                <p:cNvPr id="642" name="Freihand 641">
                  <a:extLst>
                    <a:ext uri="{FF2B5EF4-FFF2-40B4-BE49-F238E27FC236}">
                      <a16:creationId xmlns:a16="http://schemas.microsoft.com/office/drawing/2014/main" id="{684E157E-B52C-3B0D-9F83-1869CC3C61D9}"/>
                    </a:ext>
                  </a:extLst>
                </p:cNvPr>
                <p:cNvPicPr/>
                <p:nvPr/>
              </p:nvPicPr>
              <p:blipFill>
                <a:blip r:embed="rId476"/>
                <a:stretch>
                  <a:fillRect/>
                </a:stretch>
              </p:blipFill>
              <p:spPr>
                <a:xfrm>
                  <a:off x="8750293" y="2620347"/>
                  <a:ext cx="248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643" name="Freihand 642">
                  <a:extLst>
                    <a:ext uri="{FF2B5EF4-FFF2-40B4-BE49-F238E27FC236}">
                      <a16:creationId xmlns:a16="http://schemas.microsoft.com/office/drawing/2014/main" id="{4F741803-97AD-AC6C-7F64-2726F44AB267}"/>
                    </a:ext>
                  </a:extLst>
                </p14:cNvPr>
                <p14:cNvContentPartPr/>
                <p14:nvPr/>
              </p14:nvContentPartPr>
              <p14:xfrm>
                <a:off x="8923453" y="2618187"/>
                <a:ext cx="448560" cy="246600"/>
              </p14:xfrm>
            </p:contentPart>
          </mc:Choice>
          <mc:Fallback xmlns="">
            <p:pic>
              <p:nvPicPr>
                <p:cNvPr id="643" name="Freihand 642">
                  <a:extLst>
                    <a:ext uri="{FF2B5EF4-FFF2-40B4-BE49-F238E27FC236}">
                      <a16:creationId xmlns:a16="http://schemas.microsoft.com/office/drawing/2014/main" id="{4F741803-97AD-AC6C-7F64-2726F44AB267}"/>
                    </a:ext>
                  </a:extLst>
                </p:cNvPr>
                <p:cNvPicPr/>
                <p:nvPr/>
              </p:nvPicPr>
              <p:blipFill>
                <a:blip r:embed="rId478"/>
                <a:stretch>
                  <a:fillRect/>
                </a:stretch>
              </p:blipFill>
              <p:spPr>
                <a:xfrm>
                  <a:off x="8914453" y="2609547"/>
                  <a:ext cx="466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644" name="Freihand 643">
                  <a:extLst>
                    <a:ext uri="{FF2B5EF4-FFF2-40B4-BE49-F238E27FC236}">
                      <a16:creationId xmlns:a16="http://schemas.microsoft.com/office/drawing/2014/main" id="{8093729B-FFBE-4FBB-F7C6-ECAF09FF235C}"/>
                    </a:ext>
                  </a:extLst>
                </p14:cNvPr>
                <p14:cNvContentPartPr/>
                <p14:nvPr/>
              </p14:nvContentPartPr>
              <p14:xfrm>
                <a:off x="9242413" y="2553387"/>
                <a:ext cx="17640" cy="6120"/>
              </p14:xfrm>
            </p:contentPart>
          </mc:Choice>
          <mc:Fallback xmlns="">
            <p:pic>
              <p:nvPicPr>
                <p:cNvPr id="644" name="Freihand 643">
                  <a:extLst>
                    <a:ext uri="{FF2B5EF4-FFF2-40B4-BE49-F238E27FC236}">
                      <a16:creationId xmlns:a16="http://schemas.microsoft.com/office/drawing/2014/main" id="{8093729B-FFBE-4FBB-F7C6-ECAF09FF235C}"/>
                    </a:ext>
                  </a:extLst>
                </p:cNvPr>
                <p:cNvPicPr/>
                <p:nvPr/>
              </p:nvPicPr>
              <p:blipFill>
                <a:blip r:embed="rId480"/>
                <a:stretch>
                  <a:fillRect/>
                </a:stretch>
              </p:blipFill>
              <p:spPr>
                <a:xfrm>
                  <a:off x="9233773" y="2544387"/>
                  <a:ext cx="35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645" name="Freihand 644">
                  <a:extLst>
                    <a:ext uri="{FF2B5EF4-FFF2-40B4-BE49-F238E27FC236}">
                      <a16:creationId xmlns:a16="http://schemas.microsoft.com/office/drawing/2014/main" id="{ED2FCF62-D295-4516-444F-FA089909C260}"/>
                    </a:ext>
                  </a:extLst>
                </p14:cNvPr>
                <p14:cNvContentPartPr/>
                <p14:nvPr/>
              </p14:nvContentPartPr>
              <p14:xfrm>
                <a:off x="9598813" y="2685147"/>
                <a:ext cx="447840" cy="136440"/>
              </p14:xfrm>
            </p:contentPart>
          </mc:Choice>
          <mc:Fallback xmlns="">
            <p:pic>
              <p:nvPicPr>
                <p:cNvPr id="645" name="Freihand 644">
                  <a:extLst>
                    <a:ext uri="{FF2B5EF4-FFF2-40B4-BE49-F238E27FC236}">
                      <a16:creationId xmlns:a16="http://schemas.microsoft.com/office/drawing/2014/main" id="{ED2FCF62-D295-4516-444F-FA089909C260}"/>
                    </a:ext>
                  </a:extLst>
                </p:cNvPr>
                <p:cNvPicPr/>
                <p:nvPr/>
              </p:nvPicPr>
              <p:blipFill>
                <a:blip r:embed="rId482"/>
                <a:stretch>
                  <a:fillRect/>
                </a:stretch>
              </p:blipFill>
              <p:spPr>
                <a:xfrm>
                  <a:off x="9589813" y="2676507"/>
                  <a:ext cx="465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646" name="Freihand 645">
                  <a:extLst>
                    <a:ext uri="{FF2B5EF4-FFF2-40B4-BE49-F238E27FC236}">
                      <a16:creationId xmlns:a16="http://schemas.microsoft.com/office/drawing/2014/main" id="{A39547C3-4545-4615-6750-3C5131B4C131}"/>
                    </a:ext>
                  </a:extLst>
                </p14:cNvPr>
                <p14:cNvContentPartPr/>
                <p14:nvPr/>
              </p14:nvContentPartPr>
              <p14:xfrm>
                <a:off x="9972493" y="2574267"/>
                <a:ext cx="11880" cy="6840"/>
              </p14:xfrm>
            </p:contentPart>
          </mc:Choice>
          <mc:Fallback xmlns="">
            <p:pic>
              <p:nvPicPr>
                <p:cNvPr id="646" name="Freihand 645">
                  <a:extLst>
                    <a:ext uri="{FF2B5EF4-FFF2-40B4-BE49-F238E27FC236}">
                      <a16:creationId xmlns:a16="http://schemas.microsoft.com/office/drawing/2014/main" id="{A39547C3-4545-4615-6750-3C5131B4C131}"/>
                    </a:ext>
                  </a:extLst>
                </p:cNvPr>
                <p:cNvPicPr/>
                <p:nvPr/>
              </p:nvPicPr>
              <p:blipFill>
                <a:blip r:embed="rId484"/>
                <a:stretch>
                  <a:fillRect/>
                </a:stretch>
              </p:blipFill>
              <p:spPr>
                <a:xfrm>
                  <a:off x="9963493" y="2565627"/>
                  <a:ext cx="29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647" name="Freihand 646">
                  <a:extLst>
                    <a:ext uri="{FF2B5EF4-FFF2-40B4-BE49-F238E27FC236}">
                      <a16:creationId xmlns:a16="http://schemas.microsoft.com/office/drawing/2014/main" id="{D50408F4-08DE-ABEB-3031-5FE42C5EDC6D}"/>
                    </a:ext>
                  </a:extLst>
                </p14:cNvPr>
                <p14:cNvContentPartPr/>
                <p14:nvPr/>
              </p14:nvContentPartPr>
              <p14:xfrm>
                <a:off x="10050253" y="2596587"/>
                <a:ext cx="190080" cy="209160"/>
              </p14:xfrm>
            </p:contentPart>
          </mc:Choice>
          <mc:Fallback xmlns="">
            <p:pic>
              <p:nvPicPr>
                <p:cNvPr id="647" name="Freihand 646">
                  <a:extLst>
                    <a:ext uri="{FF2B5EF4-FFF2-40B4-BE49-F238E27FC236}">
                      <a16:creationId xmlns:a16="http://schemas.microsoft.com/office/drawing/2014/main" id="{D50408F4-08DE-ABEB-3031-5FE42C5EDC6D}"/>
                    </a:ext>
                  </a:extLst>
                </p:cNvPr>
                <p:cNvPicPr/>
                <p:nvPr/>
              </p:nvPicPr>
              <p:blipFill>
                <a:blip r:embed="rId486"/>
                <a:stretch>
                  <a:fillRect/>
                </a:stretch>
              </p:blipFill>
              <p:spPr>
                <a:xfrm>
                  <a:off x="10041613" y="2587947"/>
                  <a:ext cx="207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650" name="Freihand 649">
                  <a:extLst>
                    <a:ext uri="{FF2B5EF4-FFF2-40B4-BE49-F238E27FC236}">
                      <a16:creationId xmlns:a16="http://schemas.microsoft.com/office/drawing/2014/main" id="{A24106A1-C86F-2E33-8F87-5C8EA1522473}"/>
                    </a:ext>
                  </a:extLst>
                </p14:cNvPr>
                <p14:cNvContentPartPr/>
                <p14:nvPr/>
              </p14:nvContentPartPr>
              <p14:xfrm>
                <a:off x="10435093" y="2583987"/>
                <a:ext cx="93960" cy="201960"/>
              </p14:xfrm>
            </p:contentPart>
          </mc:Choice>
          <mc:Fallback xmlns="">
            <p:pic>
              <p:nvPicPr>
                <p:cNvPr id="650" name="Freihand 649">
                  <a:extLst>
                    <a:ext uri="{FF2B5EF4-FFF2-40B4-BE49-F238E27FC236}">
                      <a16:creationId xmlns:a16="http://schemas.microsoft.com/office/drawing/2014/main" id="{A24106A1-C86F-2E33-8F87-5C8EA1522473}"/>
                    </a:ext>
                  </a:extLst>
                </p:cNvPr>
                <p:cNvPicPr/>
                <p:nvPr/>
              </p:nvPicPr>
              <p:blipFill>
                <a:blip r:embed="rId488"/>
                <a:stretch>
                  <a:fillRect/>
                </a:stretch>
              </p:blipFill>
              <p:spPr>
                <a:xfrm>
                  <a:off x="10426093" y="2574987"/>
                  <a:ext cx="111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651" name="Freihand 650">
                  <a:extLst>
                    <a:ext uri="{FF2B5EF4-FFF2-40B4-BE49-F238E27FC236}">
                      <a16:creationId xmlns:a16="http://schemas.microsoft.com/office/drawing/2014/main" id="{E420EDBB-DF5D-1CE6-418C-2ADA903B5DE9}"/>
                    </a:ext>
                  </a:extLst>
                </p14:cNvPr>
                <p14:cNvContentPartPr/>
                <p14:nvPr/>
              </p14:nvContentPartPr>
              <p14:xfrm>
                <a:off x="10564333" y="2662107"/>
                <a:ext cx="157320" cy="108360"/>
              </p14:xfrm>
            </p:contentPart>
          </mc:Choice>
          <mc:Fallback xmlns="">
            <p:pic>
              <p:nvPicPr>
                <p:cNvPr id="651" name="Freihand 650">
                  <a:extLst>
                    <a:ext uri="{FF2B5EF4-FFF2-40B4-BE49-F238E27FC236}">
                      <a16:creationId xmlns:a16="http://schemas.microsoft.com/office/drawing/2014/main" id="{E420EDBB-DF5D-1CE6-418C-2ADA903B5DE9}"/>
                    </a:ext>
                  </a:extLst>
                </p:cNvPr>
                <p:cNvPicPr/>
                <p:nvPr/>
              </p:nvPicPr>
              <p:blipFill>
                <a:blip r:embed="rId490"/>
                <a:stretch>
                  <a:fillRect/>
                </a:stretch>
              </p:blipFill>
              <p:spPr>
                <a:xfrm>
                  <a:off x="10555333" y="2653107"/>
                  <a:ext cx="174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652" name="Freihand 651">
                  <a:extLst>
                    <a:ext uri="{FF2B5EF4-FFF2-40B4-BE49-F238E27FC236}">
                      <a16:creationId xmlns:a16="http://schemas.microsoft.com/office/drawing/2014/main" id="{8DB372AD-B964-ED77-1032-A567D8932AC0}"/>
                    </a:ext>
                  </a:extLst>
                </p14:cNvPr>
                <p14:cNvContentPartPr/>
                <p14:nvPr/>
              </p14:nvContentPartPr>
              <p14:xfrm>
                <a:off x="10729213" y="2578587"/>
                <a:ext cx="2520" cy="5760"/>
              </p14:xfrm>
            </p:contentPart>
          </mc:Choice>
          <mc:Fallback xmlns="">
            <p:pic>
              <p:nvPicPr>
                <p:cNvPr id="652" name="Freihand 651">
                  <a:extLst>
                    <a:ext uri="{FF2B5EF4-FFF2-40B4-BE49-F238E27FC236}">
                      <a16:creationId xmlns:a16="http://schemas.microsoft.com/office/drawing/2014/main" id="{8DB372AD-B964-ED77-1032-A567D8932AC0}"/>
                    </a:ext>
                  </a:extLst>
                </p:cNvPr>
                <p:cNvPicPr/>
                <p:nvPr/>
              </p:nvPicPr>
              <p:blipFill>
                <a:blip r:embed="rId492"/>
                <a:stretch>
                  <a:fillRect/>
                </a:stretch>
              </p:blipFill>
              <p:spPr>
                <a:xfrm>
                  <a:off x="10720213" y="2569947"/>
                  <a:ext cx="20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653" name="Freihand 652">
                  <a:extLst>
                    <a:ext uri="{FF2B5EF4-FFF2-40B4-BE49-F238E27FC236}">
                      <a16:creationId xmlns:a16="http://schemas.microsoft.com/office/drawing/2014/main" id="{D9AC21E7-5A34-3CCE-A83F-B1C18493551E}"/>
                    </a:ext>
                  </a:extLst>
                </p14:cNvPr>
                <p14:cNvContentPartPr/>
                <p14:nvPr/>
              </p14:nvContentPartPr>
              <p14:xfrm>
                <a:off x="10922173" y="2621787"/>
                <a:ext cx="37080" cy="146520"/>
              </p14:xfrm>
            </p:contentPart>
          </mc:Choice>
          <mc:Fallback xmlns="">
            <p:pic>
              <p:nvPicPr>
                <p:cNvPr id="653" name="Freihand 652">
                  <a:extLst>
                    <a:ext uri="{FF2B5EF4-FFF2-40B4-BE49-F238E27FC236}">
                      <a16:creationId xmlns:a16="http://schemas.microsoft.com/office/drawing/2014/main" id="{D9AC21E7-5A34-3CCE-A83F-B1C18493551E}"/>
                    </a:ext>
                  </a:extLst>
                </p:cNvPr>
                <p:cNvPicPr/>
                <p:nvPr/>
              </p:nvPicPr>
              <p:blipFill>
                <a:blip r:embed="rId494"/>
                <a:stretch>
                  <a:fillRect/>
                </a:stretch>
              </p:blipFill>
              <p:spPr>
                <a:xfrm>
                  <a:off x="10913533" y="2612787"/>
                  <a:ext cx="54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654" name="Freihand 653">
                  <a:extLst>
                    <a:ext uri="{FF2B5EF4-FFF2-40B4-BE49-F238E27FC236}">
                      <a16:creationId xmlns:a16="http://schemas.microsoft.com/office/drawing/2014/main" id="{E32E06FB-0546-C25A-9735-691283704FDC}"/>
                    </a:ext>
                  </a:extLst>
                </p14:cNvPr>
                <p14:cNvContentPartPr/>
                <p14:nvPr/>
              </p14:nvContentPartPr>
              <p14:xfrm>
                <a:off x="10920013" y="2578947"/>
                <a:ext cx="153360" cy="65160"/>
              </p14:xfrm>
            </p:contentPart>
          </mc:Choice>
          <mc:Fallback xmlns="">
            <p:pic>
              <p:nvPicPr>
                <p:cNvPr id="654" name="Freihand 653">
                  <a:extLst>
                    <a:ext uri="{FF2B5EF4-FFF2-40B4-BE49-F238E27FC236}">
                      <a16:creationId xmlns:a16="http://schemas.microsoft.com/office/drawing/2014/main" id="{E32E06FB-0546-C25A-9735-691283704FDC}"/>
                    </a:ext>
                  </a:extLst>
                </p:cNvPr>
                <p:cNvPicPr/>
                <p:nvPr/>
              </p:nvPicPr>
              <p:blipFill>
                <a:blip r:embed="rId496"/>
                <a:stretch>
                  <a:fillRect/>
                </a:stretch>
              </p:blipFill>
              <p:spPr>
                <a:xfrm>
                  <a:off x="10911013" y="2570307"/>
                  <a:ext cx="171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655" name="Freihand 654">
                  <a:extLst>
                    <a:ext uri="{FF2B5EF4-FFF2-40B4-BE49-F238E27FC236}">
                      <a16:creationId xmlns:a16="http://schemas.microsoft.com/office/drawing/2014/main" id="{50F6FF08-99CE-1810-FD63-3A831DF5DCDB}"/>
                    </a:ext>
                  </a:extLst>
                </p14:cNvPr>
                <p14:cNvContentPartPr/>
                <p14:nvPr/>
              </p14:nvContentPartPr>
              <p14:xfrm>
                <a:off x="10896253" y="2729787"/>
                <a:ext cx="121320" cy="41760"/>
              </p14:xfrm>
            </p:contentPart>
          </mc:Choice>
          <mc:Fallback xmlns="">
            <p:pic>
              <p:nvPicPr>
                <p:cNvPr id="655" name="Freihand 654">
                  <a:extLst>
                    <a:ext uri="{FF2B5EF4-FFF2-40B4-BE49-F238E27FC236}">
                      <a16:creationId xmlns:a16="http://schemas.microsoft.com/office/drawing/2014/main" id="{50F6FF08-99CE-1810-FD63-3A831DF5DCDB}"/>
                    </a:ext>
                  </a:extLst>
                </p:cNvPr>
                <p:cNvPicPr/>
                <p:nvPr/>
              </p:nvPicPr>
              <p:blipFill>
                <a:blip r:embed="rId498"/>
                <a:stretch>
                  <a:fillRect/>
                </a:stretch>
              </p:blipFill>
              <p:spPr>
                <a:xfrm>
                  <a:off x="10887613" y="2721147"/>
                  <a:ext cx="138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656" name="Freihand 655">
                  <a:extLst>
                    <a:ext uri="{FF2B5EF4-FFF2-40B4-BE49-F238E27FC236}">
                      <a16:creationId xmlns:a16="http://schemas.microsoft.com/office/drawing/2014/main" id="{4711BD34-5D23-A576-B287-0211DE9B956C}"/>
                    </a:ext>
                  </a:extLst>
                </p14:cNvPr>
                <p14:cNvContentPartPr/>
                <p14:nvPr/>
              </p14:nvContentPartPr>
              <p14:xfrm>
                <a:off x="11028373" y="2556627"/>
                <a:ext cx="243720" cy="204840"/>
              </p14:xfrm>
            </p:contentPart>
          </mc:Choice>
          <mc:Fallback xmlns="">
            <p:pic>
              <p:nvPicPr>
                <p:cNvPr id="656" name="Freihand 655">
                  <a:extLst>
                    <a:ext uri="{FF2B5EF4-FFF2-40B4-BE49-F238E27FC236}">
                      <a16:creationId xmlns:a16="http://schemas.microsoft.com/office/drawing/2014/main" id="{4711BD34-5D23-A576-B287-0211DE9B956C}"/>
                    </a:ext>
                  </a:extLst>
                </p:cNvPr>
                <p:cNvPicPr/>
                <p:nvPr/>
              </p:nvPicPr>
              <p:blipFill>
                <a:blip r:embed="rId500"/>
                <a:stretch>
                  <a:fillRect/>
                </a:stretch>
              </p:blipFill>
              <p:spPr>
                <a:xfrm>
                  <a:off x="11019733" y="2547627"/>
                  <a:ext cx="261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657" name="Freihand 656">
                  <a:extLst>
                    <a:ext uri="{FF2B5EF4-FFF2-40B4-BE49-F238E27FC236}">
                      <a16:creationId xmlns:a16="http://schemas.microsoft.com/office/drawing/2014/main" id="{4985696D-FD19-6993-2811-7A89D315DE7C}"/>
                    </a:ext>
                  </a:extLst>
                </p14:cNvPr>
                <p14:cNvContentPartPr/>
                <p14:nvPr/>
              </p14:nvContentPartPr>
              <p14:xfrm>
                <a:off x="11345893" y="2541147"/>
                <a:ext cx="213480" cy="311400"/>
              </p14:xfrm>
            </p:contentPart>
          </mc:Choice>
          <mc:Fallback xmlns="">
            <p:pic>
              <p:nvPicPr>
                <p:cNvPr id="657" name="Freihand 656">
                  <a:extLst>
                    <a:ext uri="{FF2B5EF4-FFF2-40B4-BE49-F238E27FC236}">
                      <a16:creationId xmlns:a16="http://schemas.microsoft.com/office/drawing/2014/main" id="{4985696D-FD19-6993-2811-7A89D315DE7C}"/>
                    </a:ext>
                  </a:extLst>
                </p:cNvPr>
                <p:cNvPicPr/>
                <p:nvPr/>
              </p:nvPicPr>
              <p:blipFill>
                <a:blip r:embed="rId502"/>
                <a:stretch>
                  <a:fillRect/>
                </a:stretch>
              </p:blipFill>
              <p:spPr>
                <a:xfrm>
                  <a:off x="11337253" y="2532507"/>
                  <a:ext cx="2311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658" name="Freihand 657">
                  <a:extLst>
                    <a:ext uri="{FF2B5EF4-FFF2-40B4-BE49-F238E27FC236}">
                      <a16:creationId xmlns:a16="http://schemas.microsoft.com/office/drawing/2014/main" id="{9A1592F0-B8FE-3B61-5960-C03995689A43}"/>
                    </a:ext>
                  </a:extLst>
                </p14:cNvPr>
                <p14:cNvContentPartPr/>
                <p14:nvPr/>
              </p14:nvContentPartPr>
              <p14:xfrm>
                <a:off x="11585653" y="2513427"/>
                <a:ext cx="419760" cy="351360"/>
              </p14:xfrm>
            </p:contentPart>
          </mc:Choice>
          <mc:Fallback xmlns="">
            <p:pic>
              <p:nvPicPr>
                <p:cNvPr id="658" name="Freihand 657">
                  <a:extLst>
                    <a:ext uri="{FF2B5EF4-FFF2-40B4-BE49-F238E27FC236}">
                      <a16:creationId xmlns:a16="http://schemas.microsoft.com/office/drawing/2014/main" id="{9A1592F0-B8FE-3B61-5960-C03995689A43}"/>
                    </a:ext>
                  </a:extLst>
                </p:cNvPr>
                <p:cNvPicPr/>
                <p:nvPr/>
              </p:nvPicPr>
              <p:blipFill>
                <a:blip r:embed="rId504"/>
                <a:stretch>
                  <a:fillRect/>
                </a:stretch>
              </p:blipFill>
              <p:spPr>
                <a:xfrm>
                  <a:off x="11577013" y="2504787"/>
                  <a:ext cx="4374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659" name="Freihand 658">
                  <a:extLst>
                    <a:ext uri="{FF2B5EF4-FFF2-40B4-BE49-F238E27FC236}">
                      <a16:creationId xmlns:a16="http://schemas.microsoft.com/office/drawing/2014/main" id="{0F028CCA-E18B-8218-F416-719640D67EFC}"/>
                    </a:ext>
                  </a:extLst>
                </p14:cNvPr>
                <p14:cNvContentPartPr/>
                <p14:nvPr/>
              </p14:nvContentPartPr>
              <p14:xfrm>
                <a:off x="8399653" y="3094107"/>
                <a:ext cx="309240" cy="185040"/>
              </p14:xfrm>
            </p:contentPart>
          </mc:Choice>
          <mc:Fallback xmlns="">
            <p:pic>
              <p:nvPicPr>
                <p:cNvPr id="659" name="Freihand 658">
                  <a:extLst>
                    <a:ext uri="{FF2B5EF4-FFF2-40B4-BE49-F238E27FC236}">
                      <a16:creationId xmlns:a16="http://schemas.microsoft.com/office/drawing/2014/main" id="{0F028CCA-E18B-8218-F416-719640D67EFC}"/>
                    </a:ext>
                  </a:extLst>
                </p:cNvPr>
                <p:cNvPicPr/>
                <p:nvPr/>
              </p:nvPicPr>
              <p:blipFill>
                <a:blip r:embed="rId506"/>
                <a:stretch>
                  <a:fillRect/>
                </a:stretch>
              </p:blipFill>
              <p:spPr>
                <a:xfrm>
                  <a:off x="8391013" y="3085467"/>
                  <a:ext cx="326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660" name="Freihand 659">
                  <a:extLst>
                    <a:ext uri="{FF2B5EF4-FFF2-40B4-BE49-F238E27FC236}">
                      <a16:creationId xmlns:a16="http://schemas.microsoft.com/office/drawing/2014/main" id="{08B7725D-6ACC-7476-D02F-5C6A3CA2DA02}"/>
                    </a:ext>
                  </a:extLst>
                </p14:cNvPr>
                <p14:cNvContentPartPr/>
                <p14:nvPr/>
              </p14:nvContentPartPr>
              <p14:xfrm>
                <a:off x="8767573" y="3114627"/>
                <a:ext cx="81000" cy="143640"/>
              </p14:xfrm>
            </p:contentPart>
          </mc:Choice>
          <mc:Fallback xmlns="">
            <p:pic>
              <p:nvPicPr>
                <p:cNvPr id="660" name="Freihand 659">
                  <a:extLst>
                    <a:ext uri="{FF2B5EF4-FFF2-40B4-BE49-F238E27FC236}">
                      <a16:creationId xmlns:a16="http://schemas.microsoft.com/office/drawing/2014/main" id="{08B7725D-6ACC-7476-D02F-5C6A3CA2DA02}"/>
                    </a:ext>
                  </a:extLst>
                </p:cNvPr>
                <p:cNvPicPr/>
                <p:nvPr/>
              </p:nvPicPr>
              <p:blipFill>
                <a:blip r:embed="rId508"/>
                <a:stretch>
                  <a:fillRect/>
                </a:stretch>
              </p:blipFill>
              <p:spPr>
                <a:xfrm>
                  <a:off x="8758933" y="3105627"/>
                  <a:ext cx="98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661" name="Freihand 660">
                  <a:extLst>
                    <a:ext uri="{FF2B5EF4-FFF2-40B4-BE49-F238E27FC236}">
                      <a16:creationId xmlns:a16="http://schemas.microsoft.com/office/drawing/2014/main" id="{E223DA54-F34B-317A-54DE-5907FAB11533}"/>
                    </a:ext>
                  </a:extLst>
                </p14:cNvPr>
                <p14:cNvContentPartPr/>
                <p14:nvPr/>
              </p14:nvContentPartPr>
              <p14:xfrm>
                <a:off x="9016693" y="3053427"/>
                <a:ext cx="167040" cy="177480"/>
              </p14:xfrm>
            </p:contentPart>
          </mc:Choice>
          <mc:Fallback xmlns="">
            <p:pic>
              <p:nvPicPr>
                <p:cNvPr id="661" name="Freihand 660">
                  <a:extLst>
                    <a:ext uri="{FF2B5EF4-FFF2-40B4-BE49-F238E27FC236}">
                      <a16:creationId xmlns:a16="http://schemas.microsoft.com/office/drawing/2014/main" id="{E223DA54-F34B-317A-54DE-5907FAB11533}"/>
                    </a:ext>
                  </a:extLst>
                </p:cNvPr>
                <p:cNvPicPr/>
                <p:nvPr/>
              </p:nvPicPr>
              <p:blipFill>
                <a:blip r:embed="rId510"/>
                <a:stretch>
                  <a:fillRect/>
                </a:stretch>
              </p:blipFill>
              <p:spPr>
                <a:xfrm>
                  <a:off x="9007693" y="3044787"/>
                  <a:ext cx="184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662" name="Freihand 661">
                  <a:extLst>
                    <a:ext uri="{FF2B5EF4-FFF2-40B4-BE49-F238E27FC236}">
                      <a16:creationId xmlns:a16="http://schemas.microsoft.com/office/drawing/2014/main" id="{D52B4C2E-7A8B-FF1A-7E5D-C04C828329A1}"/>
                    </a:ext>
                  </a:extLst>
                </p14:cNvPr>
                <p14:cNvContentPartPr/>
                <p14:nvPr/>
              </p14:nvContentPartPr>
              <p14:xfrm>
                <a:off x="9029653" y="3104907"/>
                <a:ext cx="249480" cy="113760"/>
              </p14:xfrm>
            </p:contentPart>
          </mc:Choice>
          <mc:Fallback xmlns="">
            <p:pic>
              <p:nvPicPr>
                <p:cNvPr id="662" name="Freihand 661">
                  <a:extLst>
                    <a:ext uri="{FF2B5EF4-FFF2-40B4-BE49-F238E27FC236}">
                      <a16:creationId xmlns:a16="http://schemas.microsoft.com/office/drawing/2014/main" id="{D52B4C2E-7A8B-FF1A-7E5D-C04C828329A1}"/>
                    </a:ext>
                  </a:extLst>
                </p:cNvPr>
                <p:cNvPicPr/>
                <p:nvPr/>
              </p:nvPicPr>
              <p:blipFill>
                <a:blip r:embed="rId512"/>
                <a:stretch>
                  <a:fillRect/>
                </a:stretch>
              </p:blipFill>
              <p:spPr>
                <a:xfrm>
                  <a:off x="9020653" y="3095907"/>
                  <a:ext cx="267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663" name="Freihand 662">
                  <a:extLst>
                    <a:ext uri="{FF2B5EF4-FFF2-40B4-BE49-F238E27FC236}">
                      <a16:creationId xmlns:a16="http://schemas.microsoft.com/office/drawing/2014/main" id="{43DA7F95-2DD5-6F41-E3C2-80CD03331520}"/>
                    </a:ext>
                  </a:extLst>
                </p14:cNvPr>
                <p14:cNvContentPartPr/>
                <p14:nvPr/>
              </p14:nvContentPartPr>
              <p14:xfrm>
                <a:off x="9343213" y="3044067"/>
                <a:ext cx="150120" cy="136080"/>
              </p14:xfrm>
            </p:contentPart>
          </mc:Choice>
          <mc:Fallback xmlns="">
            <p:pic>
              <p:nvPicPr>
                <p:cNvPr id="663" name="Freihand 662">
                  <a:extLst>
                    <a:ext uri="{FF2B5EF4-FFF2-40B4-BE49-F238E27FC236}">
                      <a16:creationId xmlns:a16="http://schemas.microsoft.com/office/drawing/2014/main" id="{43DA7F95-2DD5-6F41-E3C2-80CD03331520}"/>
                    </a:ext>
                  </a:extLst>
                </p:cNvPr>
                <p:cNvPicPr/>
                <p:nvPr/>
              </p:nvPicPr>
              <p:blipFill>
                <a:blip r:embed="rId514"/>
                <a:stretch>
                  <a:fillRect/>
                </a:stretch>
              </p:blipFill>
              <p:spPr>
                <a:xfrm>
                  <a:off x="9334213" y="3035427"/>
                  <a:ext cx="167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664" name="Freihand 663">
                  <a:extLst>
                    <a:ext uri="{FF2B5EF4-FFF2-40B4-BE49-F238E27FC236}">
                      <a16:creationId xmlns:a16="http://schemas.microsoft.com/office/drawing/2014/main" id="{3719200C-57AE-FE22-0749-9DE2A8ECDA31}"/>
                    </a:ext>
                  </a:extLst>
                </p14:cNvPr>
                <p14:cNvContentPartPr/>
                <p14:nvPr/>
              </p14:nvContentPartPr>
              <p14:xfrm>
                <a:off x="9586213" y="3096987"/>
                <a:ext cx="99720" cy="124200"/>
              </p14:xfrm>
            </p:contentPart>
          </mc:Choice>
          <mc:Fallback xmlns="">
            <p:pic>
              <p:nvPicPr>
                <p:cNvPr id="664" name="Freihand 663">
                  <a:extLst>
                    <a:ext uri="{FF2B5EF4-FFF2-40B4-BE49-F238E27FC236}">
                      <a16:creationId xmlns:a16="http://schemas.microsoft.com/office/drawing/2014/main" id="{3719200C-57AE-FE22-0749-9DE2A8ECDA31}"/>
                    </a:ext>
                  </a:extLst>
                </p:cNvPr>
                <p:cNvPicPr/>
                <p:nvPr/>
              </p:nvPicPr>
              <p:blipFill>
                <a:blip r:embed="rId516"/>
                <a:stretch>
                  <a:fillRect/>
                </a:stretch>
              </p:blipFill>
              <p:spPr>
                <a:xfrm>
                  <a:off x="9577213" y="3087987"/>
                  <a:ext cx="117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665" name="Freihand 664">
                  <a:extLst>
                    <a:ext uri="{FF2B5EF4-FFF2-40B4-BE49-F238E27FC236}">
                      <a16:creationId xmlns:a16="http://schemas.microsoft.com/office/drawing/2014/main" id="{9AB577CC-8961-F805-1C2E-382D0920456F}"/>
                    </a:ext>
                  </a:extLst>
                </p14:cNvPr>
                <p14:cNvContentPartPr/>
                <p14:nvPr/>
              </p14:nvContentPartPr>
              <p14:xfrm>
                <a:off x="9869533" y="3092667"/>
                <a:ext cx="343080" cy="103680"/>
              </p14:xfrm>
            </p:contentPart>
          </mc:Choice>
          <mc:Fallback xmlns="">
            <p:pic>
              <p:nvPicPr>
                <p:cNvPr id="665" name="Freihand 664">
                  <a:extLst>
                    <a:ext uri="{FF2B5EF4-FFF2-40B4-BE49-F238E27FC236}">
                      <a16:creationId xmlns:a16="http://schemas.microsoft.com/office/drawing/2014/main" id="{9AB577CC-8961-F805-1C2E-382D0920456F}"/>
                    </a:ext>
                  </a:extLst>
                </p:cNvPr>
                <p:cNvPicPr/>
                <p:nvPr/>
              </p:nvPicPr>
              <p:blipFill>
                <a:blip r:embed="rId518"/>
                <a:stretch>
                  <a:fillRect/>
                </a:stretch>
              </p:blipFill>
              <p:spPr>
                <a:xfrm>
                  <a:off x="9860533" y="3083667"/>
                  <a:ext cx="360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666" name="Freihand 665">
                  <a:extLst>
                    <a:ext uri="{FF2B5EF4-FFF2-40B4-BE49-F238E27FC236}">
                      <a16:creationId xmlns:a16="http://schemas.microsoft.com/office/drawing/2014/main" id="{88F3AE0B-6068-A798-39E9-001FBB012524}"/>
                    </a:ext>
                  </a:extLst>
                </p14:cNvPr>
                <p14:cNvContentPartPr/>
                <p14:nvPr/>
              </p14:nvContentPartPr>
              <p14:xfrm>
                <a:off x="10188853" y="2995827"/>
                <a:ext cx="19800" cy="26280"/>
              </p14:xfrm>
            </p:contentPart>
          </mc:Choice>
          <mc:Fallback xmlns="">
            <p:pic>
              <p:nvPicPr>
                <p:cNvPr id="666" name="Freihand 665">
                  <a:extLst>
                    <a:ext uri="{FF2B5EF4-FFF2-40B4-BE49-F238E27FC236}">
                      <a16:creationId xmlns:a16="http://schemas.microsoft.com/office/drawing/2014/main" id="{88F3AE0B-6068-A798-39E9-001FBB012524}"/>
                    </a:ext>
                  </a:extLst>
                </p:cNvPr>
                <p:cNvPicPr/>
                <p:nvPr/>
              </p:nvPicPr>
              <p:blipFill>
                <a:blip r:embed="rId520"/>
                <a:stretch>
                  <a:fillRect/>
                </a:stretch>
              </p:blipFill>
              <p:spPr>
                <a:xfrm>
                  <a:off x="10180213" y="2987187"/>
                  <a:ext cx="37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667" name="Freihand 666">
                  <a:extLst>
                    <a:ext uri="{FF2B5EF4-FFF2-40B4-BE49-F238E27FC236}">
                      <a16:creationId xmlns:a16="http://schemas.microsoft.com/office/drawing/2014/main" id="{E812BF7A-C9D5-FB62-F8F7-C4103E116546}"/>
                    </a:ext>
                  </a:extLst>
                </p14:cNvPr>
                <p14:cNvContentPartPr/>
                <p14:nvPr/>
              </p14:nvContentPartPr>
              <p14:xfrm>
                <a:off x="10222693" y="3058467"/>
                <a:ext cx="154440" cy="251640"/>
              </p14:xfrm>
            </p:contentPart>
          </mc:Choice>
          <mc:Fallback xmlns="">
            <p:pic>
              <p:nvPicPr>
                <p:cNvPr id="667" name="Freihand 666">
                  <a:extLst>
                    <a:ext uri="{FF2B5EF4-FFF2-40B4-BE49-F238E27FC236}">
                      <a16:creationId xmlns:a16="http://schemas.microsoft.com/office/drawing/2014/main" id="{E812BF7A-C9D5-FB62-F8F7-C4103E116546}"/>
                    </a:ext>
                  </a:extLst>
                </p:cNvPr>
                <p:cNvPicPr/>
                <p:nvPr/>
              </p:nvPicPr>
              <p:blipFill>
                <a:blip r:embed="rId522"/>
                <a:stretch>
                  <a:fillRect/>
                </a:stretch>
              </p:blipFill>
              <p:spPr>
                <a:xfrm>
                  <a:off x="10214053" y="3049827"/>
                  <a:ext cx="1720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668" name="Freihand 667">
                  <a:extLst>
                    <a:ext uri="{FF2B5EF4-FFF2-40B4-BE49-F238E27FC236}">
                      <a16:creationId xmlns:a16="http://schemas.microsoft.com/office/drawing/2014/main" id="{CDDD4D10-D287-642E-2D02-12F93B33BD9F}"/>
                    </a:ext>
                  </a:extLst>
                </p14:cNvPr>
                <p14:cNvContentPartPr/>
                <p14:nvPr/>
              </p14:nvContentPartPr>
              <p14:xfrm>
                <a:off x="10409893" y="3025347"/>
                <a:ext cx="202320" cy="94680"/>
              </p14:xfrm>
            </p:contentPart>
          </mc:Choice>
          <mc:Fallback xmlns="">
            <p:pic>
              <p:nvPicPr>
                <p:cNvPr id="668" name="Freihand 667">
                  <a:extLst>
                    <a:ext uri="{FF2B5EF4-FFF2-40B4-BE49-F238E27FC236}">
                      <a16:creationId xmlns:a16="http://schemas.microsoft.com/office/drawing/2014/main" id="{CDDD4D10-D287-642E-2D02-12F93B33BD9F}"/>
                    </a:ext>
                  </a:extLst>
                </p:cNvPr>
                <p:cNvPicPr/>
                <p:nvPr/>
              </p:nvPicPr>
              <p:blipFill>
                <a:blip r:embed="rId524"/>
                <a:stretch>
                  <a:fillRect/>
                </a:stretch>
              </p:blipFill>
              <p:spPr>
                <a:xfrm>
                  <a:off x="10401253" y="3016707"/>
                  <a:ext cx="219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669" name="Freihand 668">
                  <a:extLst>
                    <a:ext uri="{FF2B5EF4-FFF2-40B4-BE49-F238E27FC236}">
                      <a16:creationId xmlns:a16="http://schemas.microsoft.com/office/drawing/2014/main" id="{10D6AABD-81CA-7B59-A0CD-461EC7A34C38}"/>
                    </a:ext>
                  </a:extLst>
                </p14:cNvPr>
                <p14:cNvContentPartPr/>
                <p14:nvPr/>
              </p14:nvContentPartPr>
              <p14:xfrm>
                <a:off x="10618333" y="2896467"/>
                <a:ext cx="447840" cy="204840"/>
              </p14:xfrm>
            </p:contentPart>
          </mc:Choice>
          <mc:Fallback xmlns="">
            <p:pic>
              <p:nvPicPr>
                <p:cNvPr id="669" name="Freihand 668">
                  <a:extLst>
                    <a:ext uri="{FF2B5EF4-FFF2-40B4-BE49-F238E27FC236}">
                      <a16:creationId xmlns:a16="http://schemas.microsoft.com/office/drawing/2014/main" id="{10D6AABD-81CA-7B59-A0CD-461EC7A34C38}"/>
                    </a:ext>
                  </a:extLst>
                </p:cNvPr>
                <p:cNvPicPr/>
                <p:nvPr/>
              </p:nvPicPr>
              <p:blipFill>
                <a:blip r:embed="rId526"/>
                <a:stretch>
                  <a:fillRect/>
                </a:stretch>
              </p:blipFill>
              <p:spPr>
                <a:xfrm>
                  <a:off x="10609693" y="2887467"/>
                  <a:ext cx="465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670" name="Freihand 669">
                  <a:extLst>
                    <a:ext uri="{FF2B5EF4-FFF2-40B4-BE49-F238E27FC236}">
                      <a16:creationId xmlns:a16="http://schemas.microsoft.com/office/drawing/2014/main" id="{03C37CE8-2826-EF5B-604F-FA92C34DEBB8}"/>
                    </a:ext>
                  </a:extLst>
                </p14:cNvPr>
                <p14:cNvContentPartPr/>
                <p14:nvPr/>
              </p14:nvContentPartPr>
              <p14:xfrm>
                <a:off x="10851613" y="2883507"/>
                <a:ext cx="43560" cy="11880"/>
              </p14:xfrm>
            </p:contentPart>
          </mc:Choice>
          <mc:Fallback xmlns="">
            <p:pic>
              <p:nvPicPr>
                <p:cNvPr id="670" name="Freihand 669">
                  <a:extLst>
                    <a:ext uri="{FF2B5EF4-FFF2-40B4-BE49-F238E27FC236}">
                      <a16:creationId xmlns:a16="http://schemas.microsoft.com/office/drawing/2014/main" id="{03C37CE8-2826-EF5B-604F-FA92C34DEBB8}"/>
                    </a:ext>
                  </a:extLst>
                </p:cNvPr>
                <p:cNvPicPr/>
                <p:nvPr/>
              </p:nvPicPr>
              <p:blipFill>
                <a:blip r:embed="rId528"/>
                <a:stretch>
                  <a:fillRect/>
                </a:stretch>
              </p:blipFill>
              <p:spPr>
                <a:xfrm>
                  <a:off x="10842973" y="2874507"/>
                  <a:ext cx="61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671" name="Freihand 670">
                  <a:extLst>
                    <a:ext uri="{FF2B5EF4-FFF2-40B4-BE49-F238E27FC236}">
                      <a16:creationId xmlns:a16="http://schemas.microsoft.com/office/drawing/2014/main" id="{C8193A7C-4973-52C1-952C-9FFB3CEEDEB3}"/>
                    </a:ext>
                  </a:extLst>
                </p14:cNvPr>
                <p14:cNvContentPartPr/>
                <p14:nvPr/>
              </p14:nvContentPartPr>
              <p14:xfrm>
                <a:off x="11187133" y="2858667"/>
                <a:ext cx="98280" cy="288360"/>
              </p14:xfrm>
            </p:contentPart>
          </mc:Choice>
          <mc:Fallback xmlns="">
            <p:pic>
              <p:nvPicPr>
                <p:cNvPr id="671" name="Freihand 670">
                  <a:extLst>
                    <a:ext uri="{FF2B5EF4-FFF2-40B4-BE49-F238E27FC236}">
                      <a16:creationId xmlns:a16="http://schemas.microsoft.com/office/drawing/2014/main" id="{C8193A7C-4973-52C1-952C-9FFB3CEEDEB3}"/>
                    </a:ext>
                  </a:extLst>
                </p:cNvPr>
                <p:cNvPicPr/>
                <p:nvPr/>
              </p:nvPicPr>
              <p:blipFill>
                <a:blip r:embed="rId530"/>
                <a:stretch>
                  <a:fillRect/>
                </a:stretch>
              </p:blipFill>
              <p:spPr>
                <a:xfrm>
                  <a:off x="11178493" y="2849667"/>
                  <a:ext cx="115920" cy="30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1">
            <p14:nvContentPartPr>
              <p14:cNvPr id="673" name="Freihand 672">
                <a:extLst>
                  <a:ext uri="{FF2B5EF4-FFF2-40B4-BE49-F238E27FC236}">
                    <a16:creationId xmlns:a16="http://schemas.microsoft.com/office/drawing/2014/main" id="{03F92F30-4C6D-BFCA-5EC6-040FCF804051}"/>
                  </a:ext>
                </a:extLst>
              </p14:cNvPr>
              <p14:cNvContentPartPr/>
              <p14:nvPr/>
            </p14:nvContentPartPr>
            <p14:xfrm>
              <a:off x="4221493" y="4380747"/>
              <a:ext cx="40680" cy="277200"/>
            </p14:xfrm>
          </p:contentPart>
        </mc:Choice>
        <mc:Fallback xmlns="">
          <p:pic>
            <p:nvPicPr>
              <p:cNvPr id="673" name="Freihand 672">
                <a:extLst>
                  <a:ext uri="{FF2B5EF4-FFF2-40B4-BE49-F238E27FC236}">
                    <a16:creationId xmlns:a16="http://schemas.microsoft.com/office/drawing/2014/main" id="{03F92F30-4C6D-BFCA-5EC6-040FCF804051}"/>
                  </a:ext>
                </a:extLst>
              </p:cNvPr>
              <p:cNvPicPr/>
              <p:nvPr/>
            </p:nvPicPr>
            <p:blipFill>
              <a:blip r:embed="rId532"/>
              <a:stretch>
                <a:fillRect/>
              </a:stretch>
            </p:blipFill>
            <p:spPr>
              <a:xfrm>
                <a:off x="4212493" y="4372107"/>
                <a:ext cx="583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674" name="Freihand 673">
                <a:extLst>
                  <a:ext uri="{FF2B5EF4-FFF2-40B4-BE49-F238E27FC236}">
                    <a16:creationId xmlns:a16="http://schemas.microsoft.com/office/drawing/2014/main" id="{594BE62F-2341-E4AF-E9AD-B49A70955BA4}"/>
                  </a:ext>
                </a:extLst>
              </p14:cNvPr>
              <p14:cNvContentPartPr/>
              <p14:nvPr/>
            </p14:nvContentPartPr>
            <p14:xfrm>
              <a:off x="1550293" y="4386147"/>
              <a:ext cx="45720" cy="200160"/>
            </p14:xfrm>
          </p:contentPart>
        </mc:Choice>
        <mc:Fallback xmlns="">
          <p:pic>
            <p:nvPicPr>
              <p:cNvPr id="674" name="Freihand 673">
                <a:extLst>
                  <a:ext uri="{FF2B5EF4-FFF2-40B4-BE49-F238E27FC236}">
                    <a16:creationId xmlns:a16="http://schemas.microsoft.com/office/drawing/2014/main" id="{594BE62F-2341-E4AF-E9AD-B49A70955BA4}"/>
                  </a:ext>
                </a:extLst>
              </p:cNvPr>
              <p:cNvPicPr/>
              <p:nvPr/>
            </p:nvPicPr>
            <p:blipFill>
              <a:blip r:embed="rId534"/>
              <a:stretch>
                <a:fillRect/>
              </a:stretch>
            </p:blipFill>
            <p:spPr>
              <a:xfrm>
                <a:off x="1541293" y="4377507"/>
                <a:ext cx="63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675" name="Freihand 674">
                <a:extLst>
                  <a:ext uri="{FF2B5EF4-FFF2-40B4-BE49-F238E27FC236}">
                    <a16:creationId xmlns:a16="http://schemas.microsoft.com/office/drawing/2014/main" id="{6218E9F5-D12C-3C1F-34D5-FD926DE60CAE}"/>
                  </a:ext>
                </a:extLst>
              </p14:cNvPr>
              <p14:cNvContentPartPr/>
              <p14:nvPr/>
            </p14:nvContentPartPr>
            <p14:xfrm>
              <a:off x="4190893" y="4384707"/>
              <a:ext cx="51480" cy="196200"/>
            </p14:xfrm>
          </p:contentPart>
        </mc:Choice>
        <mc:Fallback xmlns="">
          <p:pic>
            <p:nvPicPr>
              <p:cNvPr id="675" name="Freihand 674">
                <a:extLst>
                  <a:ext uri="{FF2B5EF4-FFF2-40B4-BE49-F238E27FC236}">
                    <a16:creationId xmlns:a16="http://schemas.microsoft.com/office/drawing/2014/main" id="{6218E9F5-D12C-3C1F-34D5-FD926DE60CAE}"/>
                  </a:ext>
                </a:extLst>
              </p:cNvPr>
              <p:cNvPicPr/>
              <p:nvPr/>
            </p:nvPicPr>
            <p:blipFill>
              <a:blip r:embed="rId536"/>
              <a:stretch>
                <a:fillRect/>
              </a:stretch>
            </p:blipFill>
            <p:spPr>
              <a:xfrm>
                <a:off x="4182253" y="4376067"/>
                <a:ext cx="69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676" name="Freihand 675">
                <a:extLst>
                  <a:ext uri="{FF2B5EF4-FFF2-40B4-BE49-F238E27FC236}">
                    <a16:creationId xmlns:a16="http://schemas.microsoft.com/office/drawing/2014/main" id="{604E17F2-B2CD-9292-AB99-8F9CDA0FAD83}"/>
                  </a:ext>
                </a:extLst>
              </p14:cNvPr>
              <p14:cNvContentPartPr/>
              <p14:nvPr/>
            </p14:nvContentPartPr>
            <p14:xfrm>
              <a:off x="4263973" y="3567147"/>
              <a:ext cx="9360" cy="124920"/>
            </p14:xfrm>
          </p:contentPart>
        </mc:Choice>
        <mc:Fallback xmlns="">
          <p:pic>
            <p:nvPicPr>
              <p:cNvPr id="676" name="Freihand 675">
                <a:extLst>
                  <a:ext uri="{FF2B5EF4-FFF2-40B4-BE49-F238E27FC236}">
                    <a16:creationId xmlns:a16="http://schemas.microsoft.com/office/drawing/2014/main" id="{604E17F2-B2CD-9292-AB99-8F9CDA0FAD83}"/>
                  </a:ext>
                </a:extLst>
              </p:cNvPr>
              <p:cNvPicPr/>
              <p:nvPr/>
            </p:nvPicPr>
            <p:blipFill>
              <a:blip r:embed="rId538"/>
              <a:stretch>
                <a:fillRect/>
              </a:stretch>
            </p:blipFill>
            <p:spPr>
              <a:xfrm>
                <a:off x="4255333" y="3558147"/>
                <a:ext cx="27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680" name="Freihand 679">
                <a:extLst>
                  <a:ext uri="{FF2B5EF4-FFF2-40B4-BE49-F238E27FC236}">
                    <a16:creationId xmlns:a16="http://schemas.microsoft.com/office/drawing/2014/main" id="{A65D0801-FF47-7CA6-B6E3-3E61A8B2F904}"/>
                  </a:ext>
                </a:extLst>
              </p14:cNvPr>
              <p14:cNvContentPartPr/>
              <p14:nvPr/>
            </p14:nvContentPartPr>
            <p14:xfrm>
              <a:off x="1543093" y="3035787"/>
              <a:ext cx="1464120" cy="1158480"/>
            </p14:xfrm>
          </p:contentPart>
        </mc:Choice>
        <mc:Fallback xmlns="">
          <p:pic>
            <p:nvPicPr>
              <p:cNvPr id="680" name="Freihand 679">
                <a:extLst>
                  <a:ext uri="{FF2B5EF4-FFF2-40B4-BE49-F238E27FC236}">
                    <a16:creationId xmlns:a16="http://schemas.microsoft.com/office/drawing/2014/main" id="{A65D0801-FF47-7CA6-B6E3-3E61A8B2F904}"/>
                  </a:ext>
                </a:extLst>
              </p:cNvPr>
              <p:cNvPicPr/>
              <p:nvPr/>
            </p:nvPicPr>
            <p:blipFill>
              <a:blip r:embed="rId540"/>
              <a:stretch>
                <a:fillRect/>
              </a:stretch>
            </p:blipFill>
            <p:spPr>
              <a:xfrm>
                <a:off x="1534093" y="3027147"/>
                <a:ext cx="1481760" cy="1176120"/>
              </a:xfrm>
              <a:prstGeom prst="rect">
                <a:avLst/>
              </a:prstGeom>
            </p:spPr>
          </p:pic>
        </mc:Fallback>
      </mc:AlternateContent>
      <p:grpSp>
        <p:nvGrpSpPr>
          <p:cNvPr id="683" name="Gruppieren 682">
            <a:extLst>
              <a:ext uri="{FF2B5EF4-FFF2-40B4-BE49-F238E27FC236}">
                <a16:creationId xmlns:a16="http://schemas.microsoft.com/office/drawing/2014/main" id="{6CB0FA82-610E-1BEA-E20F-B0FE3DA30FF8}"/>
              </a:ext>
            </a:extLst>
          </p:cNvPr>
          <p:cNvGrpSpPr/>
          <p:nvPr/>
        </p:nvGrpSpPr>
        <p:grpSpPr>
          <a:xfrm>
            <a:off x="2989213" y="3591627"/>
            <a:ext cx="51840" cy="889560"/>
            <a:chOff x="2989213" y="3591627"/>
            <a:chExt cx="51840" cy="889560"/>
          </a:xfrm>
        </p:grpSpPr>
        <mc:AlternateContent xmlns:mc="http://schemas.openxmlformats.org/markup-compatibility/2006" xmlns:p14="http://schemas.microsoft.com/office/powerpoint/2010/main">
          <mc:Choice Requires="p14">
            <p:contentPart p14:bwMode="auto" r:id="rId541">
              <p14:nvContentPartPr>
                <p14:cNvPr id="681" name="Freihand 680">
                  <a:extLst>
                    <a:ext uri="{FF2B5EF4-FFF2-40B4-BE49-F238E27FC236}">
                      <a16:creationId xmlns:a16="http://schemas.microsoft.com/office/drawing/2014/main" id="{011FD512-8371-380E-9DEC-5E0FE082AB2E}"/>
                    </a:ext>
                  </a:extLst>
                </p14:cNvPr>
                <p14:cNvContentPartPr/>
                <p14:nvPr/>
              </p14:nvContentPartPr>
              <p14:xfrm>
                <a:off x="2989213" y="3591627"/>
                <a:ext cx="16560" cy="193320"/>
              </p14:xfrm>
            </p:contentPart>
          </mc:Choice>
          <mc:Fallback xmlns="">
            <p:pic>
              <p:nvPicPr>
                <p:cNvPr id="681" name="Freihand 680">
                  <a:extLst>
                    <a:ext uri="{FF2B5EF4-FFF2-40B4-BE49-F238E27FC236}">
                      <a16:creationId xmlns:a16="http://schemas.microsoft.com/office/drawing/2014/main" id="{011FD512-8371-380E-9DEC-5E0FE082AB2E}"/>
                    </a:ext>
                  </a:extLst>
                </p:cNvPr>
                <p:cNvPicPr/>
                <p:nvPr/>
              </p:nvPicPr>
              <p:blipFill>
                <a:blip r:embed="rId542"/>
                <a:stretch>
                  <a:fillRect/>
                </a:stretch>
              </p:blipFill>
              <p:spPr>
                <a:xfrm>
                  <a:off x="2980213" y="3582987"/>
                  <a:ext cx="34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682" name="Freihand 681">
                  <a:extLst>
                    <a:ext uri="{FF2B5EF4-FFF2-40B4-BE49-F238E27FC236}">
                      <a16:creationId xmlns:a16="http://schemas.microsoft.com/office/drawing/2014/main" id="{EB750F0C-CEC4-B02E-4FF5-9A4E48FE7635}"/>
                    </a:ext>
                  </a:extLst>
                </p14:cNvPr>
                <p14:cNvContentPartPr/>
                <p14:nvPr/>
              </p14:nvContentPartPr>
              <p14:xfrm>
                <a:off x="3005053" y="3912387"/>
                <a:ext cx="36000" cy="568800"/>
              </p14:xfrm>
            </p:contentPart>
          </mc:Choice>
          <mc:Fallback xmlns="">
            <p:pic>
              <p:nvPicPr>
                <p:cNvPr id="682" name="Freihand 681">
                  <a:extLst>
                    <a:ext uri="{FF2B5EF4-FFF2-40B4-BE49-F238E27FC236}">
                      <a16:creationId xmlns:a16="http://schemas.microsoft.com/office/drawing/2014/main" id="{EB750F0C-CEC4-B02E-4FF5-9A4E48FE7635}"/>
                    </a:ext>
                  </a:extLst>
                </p:cNvPr>
                <p:cNvPicPr/>
                <p:nvPr/>
              </p:nvPicPr>
              <p:blipFill>
                <a:blip r:embed="rId544"/>
                <a:stretch>
                  <a:fillRect/>
                </a:stretch>
              </p:blipFill>
              <p:spPr>
                <a:xfrm>
                  <a:off x="2996053" y="3903387"/>
                  <a:ext cx="53640" cy="58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5">
            <p14:nvContentPartPr>
              <p14:cNvPr id="697" name="Freihand 696">
                <a:extLst>
                  <a:ext uri="{FF2B5EF4-FFF2-40B4-BE49-F238E27FC236}">
                    <a16:creationId xmlns:a16="http://schemas.microsoft.com/office/drawing/2014/main" id="{60406C0B-5597-E328-72E2-8F52FF8EADE2}"/>
                  </a:ext>
                </a:extLst>
              </p14:cNvPr>
              <p14:cNvContentPartPr/>
              <p14:nvPr/>
            </p14:nvContentPartPr>
            <p14:xfrm>
              <a:off x="10732453" y="454227"/>
              <a:ext cx="456840" cy="34560"/>
            </p14:xfrm>
          </p:contentPart>
        </mc:Choice>
        <mc:Fallback xmlns="">
          <p:pic>
            <p:nvPicPr>
              <p:cNvPr id="697" name="Freihand 696">
                <a:extLst>
                  <a:ext uri="{FF2B5EF4-FFF2-40B4-BE49-F238E27FC236}">
                    <a16:creationId xmlns:a16="http://schemas.microsoft.com/office/drawing/2014/main" id="{60406C0B-5597-E328-72E2-8F52FF8EADE2}"/>
                  </a:ext>
                </a:extLst>
              </p:cNvPr>
              <p:cNvPicPr/>
              <p:nvPr/>
            </p:nvPicPr>
            <p:blipFill>
              <a:blip r:embed="rId546"/>
              <a:stretch>
                <a:fillRect/>
              </a:stretch>
            </p:blipFill>
            <p:spPr>
              <a:xfrm>
                <a:off x="10723453" y="445227"/>
                <a:ext cx="474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698" name="Freihand 697">
                <a:extLst>
                  <a:ext uri="{FF2B5EF4-FFF2-40B4-BE49-F238E27FC236}">
                    <a16:creationId xmlns:a16="http://schemas.microsoft.com/office/drawing/2014/main" id="{A272E0ED-9692-0CA4-8539-4839A17FF8FF}"/>
                  </a:ext>
                </a:extLst>
              </p14:cNvPr>
              <p14:cNvContentPartPr/>
              <p14:nvPr/>
            </p14:nvContentPartPr>
            <p14:xfrm>
              <a:off x="624373" y="2995467"/>
              <a:ext cx="209160" cy="554040"/>
            </p14:xfrm>
          </p:contentPart>
        </mc:Choice>
        <mc:Fallback xmlns="">
          <p:pic>
            <p:nvPicPr>
              <p:cNvPr id="698" name="Freihand 697">
                <a:extLst>
                  <a:ext uri="{FF2B5EF4-FFF2-40B4-BE49-F238E27FC236}">
                    <a16:creationId xmlns:a16="http://schemas.microsoft.com/office/drawing/2014/main" id="{A272E0ED-9692-0CA4-8539-4839A17FF8FF}"/>
                  </a:ext>
                </a:extLst>
              </p:cNvPr>
              <p:cNvPicPr/>
              <p:nvPr/>
            </p:nvPicPr>
            <p:blipFill>
              <a:blip r:embed="rId548"/>
              <a:stretch>
                <a:fillRect/>
              </a:stretch>
            </p:blipFill>
            <p:spPr>
              <a:xfrm>
                <a:off x="615733" y="2986827"/>
                <a:ext cx="226800" cy="571680"/>
              </a:xfrm>
              <a:prstGeom prst="rect">
                <a:avLst/>
              </a:prstGeom>
            </p:spPr>
          </p:pic>
        </mc:Fallback>
      </mc:AlternateContent>
      <p:grpSp>
        <p:nvGrpSpPr>
          <p:cNvPr id="701" name="Gruppieren 700">
            <a:extLst>
              <a:ext uri="{FF2B5EF4-FFF2-40B4-BE49-F238E27FC236}">
                <a16:creationId xmlns:a16="http://schemas.microsoft.com/office/drawing/2014/main" id="{0A6D7F3A-AF4A-92CA-4932-C0DF67CB9699}"/>
              </a:ext>
            </a:extLst>
          </p:cNvPr>
          <p:cNvGrpSpPr/>
          <p:nvPr/>
        </p:nvGrpSpPr>
        <p:grpSpPr>
          <a:xfrm>
            <a:off x="240613" y="3256467"/>
            <a:ext cx="205920" cy="191520"/>
            <a:chOff x="240613" y="3256467"/>
            <a:chExt cx="205920" cy="191520"/>
          </a:xfrm>
        </p:grpSpPr>
        <mc:AlternateContent xmlns:mc="http://schemas.openxmlformats.org/markup-compatibility/2006" xmlns:p14="http://schemas.microsoft.com/office/powerpoint/2010/main">
          <mc:Choice Requires="p14">
            <p:contentPart p14:bwMode="auto" r:id="rId549">
              <p14:nvContentPartPr>
                <p14:cNvPr id="699" name="Freihand 698">
                  <a:extLst>
                    <a:ext uri="{FF2B5EF4-FFF2-40B4-BE49-F238E27FC236}">
                      <a16:creationId xmlns:a16="http://schemas.microsoft.com/office/drawing/2014/main" id="{A1704708-A17C-958F-4B50-5DB770AA4704}"/>
                    </a:ext>
                  </a:extLst>
                </p14:cNvPr>
                <p14:cNvContentPartPr/>
                <p14:nvPr/>
              </p14:nvContentPartPr>
              <p14:xfrm>
                <a:off x="306133" y="3256467"/>
                <a:ext cx="140400" cy="191520"/>
              </p14:xfrm>
            </p:contentPart>
          </mc:Choice>
          <mc:Fallback xmlns="">
            <p:pic>
              <p:nvPicPr>
                <p:cNvPr id="699" name="Freihand 698">
                  <a:extLst>
                    <a:ext uri="{FF2B5EF4-FFF2-40B4-BE49-F238E27FC236}">
                      <a16:creationId xmlns:a16="http://schemas.microsoft.com/office/drawing/2014/main" id="{A1704708-A17C-958F-4B50-5DB770AA4704}"/>
                    </a:ext>
                  </a:extLst>
                </p:cNvPr>
                <p:cNvPicPr/>
                <p:nvPr/>
              </p:nvPicPr>
              <p:blipFill>
                <a:blip r:embed="rId550"/>
                <a:stretch>
                  <a:fillRect/>
                </a:stretch>
              </p:blipFill>
              <p:spPr>
                <a:xfrm>
                  <a:off x="297133" y="3247467"/>
                  <a:ext cx="158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700" name="Freihand 699">
                  <a:extLst>
                    <a:ext uri="{FF2B5EF4-FFF2-40B4-BE49-F238E27FC236}">
                      <a16:creationId xmlns:a16="http://schemas.microsoft.com/office/drawing/2014/main" id="{7E78653C-5E5F-7CD3-ACED-327623A12B10}"/>
                    </a:ext>
                  </a:extLst>
                </p14:cNvPr>
                <p14:cNvContentPartPr/>
                <p14:nvPr/>
              </p14:nvContentPartPr>
              <p14:xfrm>
                <a:off x="240613" y="3330987"/>
                <a:ext cx="131040" cy="16200"/>
              </p14:xfrm>
            </p:contentPart>
          </mc:Choice>
          <mc:Fallback xmlns="">
            <p:pic>
              <p:nvPicPr>
                <p:cNvPr id="700" name="Freihand 699">
                  <a:extLst>
                    <a:ext uri="{FF2B5EF4-FFF2-40B4-BE49-F238E27FC236}">
                      <a16:creationId xmlns:a16="http://schemas.microsoft.com/office/drawing/2014/main" id="{7E78653C-5E5F-7CD3-ACED-327623A12B10}"/>
                    </a:ext>
                  </a:extLst>
                </p:cNvPr>
                <p:cNvPicPr/>
                <p:nvPr/>
              </p:nvPicPr>
              <p:blipFill>
                <a:blip r:embed="rId552"/>
                <a:stretch>
                  <a:fillRect/>
                </a:stretch>
              </p:blipFill>
              <p:spPr>
                <a:xfrm>
                  <a:off x="231613" y="3322347"/>
                  <a:ext cx="148680" cy="3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3">
            <p14:nvContentPartPr>
              <p14:cNvPr id="702" name="Freihand 701">
                <a:extLst>
                  <a:ext uri="{FF2B5EF4-FFF2-40B4-BE49-F238E27FC236}">
                    <a16:creationId xmlns:a16="http://schemas.microsoft.com/office/drawing/2014/main" id="{24ACCDB2-3FDB-D93F-460F-ADD0FA1EC5DF}"/>
                  </a:ext>
                </a:extLst>
              </p14:cNvPr>
              <p14:cNvContentPartPr/>
              <p14:nvPr/>
            </p14:nvContentPartPr>
            <p14:xfrm>
              <a:off x="3027373" y="3073587"/>
              <a:ext cx="10080" cy="434520"/>
            </p14:xfrm>
          </p:contentPart>
        </mc:Choice>
        <mc:Fallback xmlns="">
          <p:pic>
            <p:nvPicPr>
              <p:cNvPr id="702" name="Freihand 701">
                <a:extLst>
                  <a:ext uri="{FF2B5EF4-FFF2-40B4-BE49-F238E27FC236}">
                    <a16:creationId xmlns:a16="http://schemas.microsoft.com/office/drawing/2014/main" id="{24ACCDB2-3FDB-D93F-460F-ADD0FA1EC5DF}"/>
                  </a:ext>
                </a:extLst>
              </p:cNvPr>
              <p:cNvPicPr/>
              <p:nvPr/>
            </p:nvPicPr>
            <p:blipFill>
              <a:blip r:embed="rId554"/>
              <a:stretch>
                <a:fillRect/>
              </a:stretch>
            </p:blipFill>
            <p:spPr>
              <a:xfrm>
                <a:off x="3018373" y="3064947"/>
                <a:ext cx="2772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703" name="Freihand 702">
                <a:extLst>
                  <a:ext uri="{FF2B5EF4-FFF2-40B4-BE49-F238E27FC236}">
                    <a16:creationId xmlns:a16="http://schemas.microsoft.com/office/drawing/2014/main" id="{0B03ACCB-FB63-0D94-ECE6-5B7432D77210}"/>
                  </a:ext>
                </a:extLst>
              </p14:cNvPr>
              <p14:cNvContentPartPr/>
              <p14:nvPr/>
            </p14:nvContentPartPr>
            <p14:xfrm>
              <a:off x="4333813" y="3082947"/>
              <a:ext cx="44640" cy="382320"/>
            </p14:xfrm>
          </p:contentPart>
        </mc:Choice>
        <mc:Fallback xmlns="">
          <p:pic>
            <p:nvPicPr>
              <p:cNvPr id="703" name="Freihand 702">
                <a:extLst>
                  <a:ext uri="{FF2B5EF4-FFF2-40B4-BE49-F238E27FC236}">
                    <a16:creationId xmlns:a16="http://schemas.microsoft.com/office/drawing/2014/main" id="{0B03ACCB-FB63-0D94-ECE6-5B7432D77210}"/>
                  </a:ext>
                </a:extLst>
              </p:cNvPr>
              <p:cNvPicPr/>
              <p:nvPr/>
            </p:nvPicPr>
            <p:blipFill>
              <a:blip r:embed="rId556"/>
              <a:stretch>
                <a:fillRect/>
              </a:stretch>
            </p:blipFill>
            <p:spPr>
              <a:xfrm>
                <a:off x="4325173" y="3074307"/>
                <a:ext cx="622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704" name="Freihand 703">
                <a:extLst>
                  <a:ext uri="{FF2B5EF4-FFF2-40B4-BE49-F238E27FC236}">
                    <a16:creationId xmlns:a16="http://schemas.microsoft.com/office/drawing/2014/main" id="{92B84535-E4BF-99C8-A19C-2A1BB5B19D76}"/>
                  </a:ext>
                </a:extLst>
              </p14:cNvPr>
              <p14:cNvContentPartPr/>
              <p14:nvPr/>
            </p14:nvContentPartPr>
            <p14:xfrm>
              <a:off x="1557853" y="3129747"/>
              <a:ext cx="26280" cy="486000"/>
            </p14:xfrm>
          </p:contentPart>
        </mc:Choice>
        <mc:Fallback xmlns="">
          <p:pic>
            <p:nvPicPr>
              <p:cNvPr id="704" name="Freihand 703">
                <a:extLst>
                  <a:ext uri="{FF2B5EF4-FFF2-40B4-BE49-F238E27FC236}">
                    <a16:creationId xmlns:a16="http://schemas.microsoft.com/office/drawing/2014/main" id="{92B84535-E4BF-99C8-A19C-2A1BB5B19D76}"/>
                  </a:ext>
                </a:extLst>
              </p:cNvPr>
              <p:cNvPicPr/>
              <p:nvPr/>
            </p:nvPicPr>
            <p:blipFill>
              <a:blip r:embed="rId558"/>
              <a:stretch>
                <a:fillRect/>
              </a:stretch>
            </p:blipFill>
            <p:spPr>
              <a:xfrm>
                <a:off x="1548853" y="3121107"/>
                <a:ext cx="43920" cy="503640"/>
              </a:xfrm>
              <a:prstGeom prst="rect">
                <a:avLst/>
              </a:prstGeom>
            </p:spPr>
          </p:pic>
        </mc:Fallback>
      </mc:AlternateContent>
      <p:grpSp>
        <p:nvGrpSpPr>
          <p:cNvPr id="706" name="Gruppieren 705">
            <a:extLst>
              <a:ext uri="{FF2B5EF4-FFF2-40B4-BE49-F238E27FC236}">
                <a16:creationId xmlns:a16="http://schemas.microsoft.com/office/drawing/2014/main" id="{52D93B7F-B11E-1CB3-7F09-E1166F94F6A3}"/>
              </a:ext>
            </a:extLst>
          </p:cNvPr>
          <p:cNvGrpSpPr/>
          <p:nvPr/>
        </p:nvGrpSpPr>
        <p:grpSpPr>
          <a:xfrm>
            <a:off x="3025213" y="4415667"/>
            <a:ext cx="1409040" cy="773280"/>
            <a:chOff x="3025213" y="4415667"/>
            <a:chExt cx="1409040" cy="773280"/>
          </a:xfrm>
        </p:grpSpPr>
        <mc:AlternateContent xmlns:mc="http://schemas.openxmlformats.org/markup-compatibility/2006" xmlns:p14="http://schemas.microsoft.com/office/powerpoint/2010/main">
          <mc:Choice Requires="p14">
            <p:contentPart p14:bwMode="auto" r:id="rId559">
              <p14:nvContentPartPr>
                <p14:cNvPr id="677" name="Freihand 676">
                  <a:extLst>
                    <a:ext uri="{FF2B5EF4-FFF2-40B4-BE49-F238E27FC236}">
                      <a16:creationId xmlns:a16="http://schemas.microsoft.com/office/drawing/2014/main" id="{DDD21D11-1E6B-194B-174A-63DE535EC3B4}"/>
                    </a:ext>
                  </a:extLst>
                </p14:cNvPr>
                <p14:cNvContentPartPr/>
                <p14:nvPr/>
              </p14:nvContentPartPr>
              <p14:xfrm>
                <a:off x="4199893" y="4415667"/>
                <a:ext cx="36000" cy="182160"/>
              </p14:xfrm>
            </p:contentPart>
          </mc:Choice>
          <mc:Fallback xmlns="">
            <p:pic>
              <p:nvPicPr>
                <p:cNvPr id="677" name="Freihand 676">
                  <a:extLst>
                    <a:ext uri="{FF2B5EF4-FFF2-40B4-BE49-F238E27FC236}">
                      <a16:creationId xmlns:a16="http://schemas.microsoft.com/office/drawing/2014/main" id="{DDD21D11-1E6B-194B-174A-63DE535EC3B4}"/>
                    </a:ext>
                  </a:extLst>
                </p:cNvPr>
                <p:cNvPicPr/>
                <p:nvPr/>
              </p:nvPicPr>
              <p:blipFill>
                <a:blip r:embed="rId560"/>
                <a:stretch>
                  <a:fillRect/>
                </a:stretch>
              </p:blipFill>
              <p:spPr>
                <a:xfrm>
                  <a:off x="4191253" y="4406667"/>
                  <a:ext cx="53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678" name="Freihand 677">
                  <a:extLst>
                    <a:ext uri="{FF2B5EF4-FFF2-40B4-BE49-F238E27FC236}">
                      <a16:creationId xmlns:a16="http://schemas.microsoft.com/office/drawing/2014/main" id="{96A3C480-5AB3-139E-8914-6935306F28F1}"/>
                    </a:ext>
                  </a:extLst>
                </p14:cNvPr>
                <p14:cNvContentPartPr/>
                <p14:nvPr/>
              </p14:nvContentPartPr>
              <p14:xfrm>
                <a:off x="3923413" y="4617627"/>
                <a:ext cx="510840" cy="571320"/>
              </p14:xfrm>
            </p:contentPart>
          </mc:Choice>
          <mc:Fallback xmlns="">
            <p:pic>
              <p:nvPicPr>
                <p:cNvPr id="678" name="Freihand 677">
                  <a:extLst>
                    <a:ext uri="{FF2B5EF4-FFF2-40B4-BE49-F238E27FC236}">
                      <a16:creationId xmlns:a16="http://schemas.microsoft.com/office/drawing/2014/main" id="{96A3C480-5AB3-139E-8914-6935306F28F1}"/>
                    </a:ext>
                  </a:extLst>
                </p:cNvPr>
                <p:cNvPicPr/>
                <p:nvPr/>
              </p:nvPicPr>
              <p:blipFill>
                <a:blip r:embed="rId562"/>
                <a:stretch>
                  <a:fillRect/>
                </a:stretch>
              </p:blipFill>
              <p:spPr>
                <a:xfrm>
                  <a:off x="3914413" y="4608627"/>
                  <a:ext cx="52848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684" name="Freihand 683">
                  <a:extLst>
                    <a:ext uri="{FF2B5EF4-FFF2-40B4-BE49-F238E27FC236}">
                      <a16:creationId xmlns:a16="http://schemas.microsoft.com/office/drawing/2014/main" id="{915F52F4-D15E-EEE6-8755-293F51AF3FB8}"/>
                    </a:ext>
                  </a:extLst>
                </p14:cNvPr>
                <p14:cNvContentPartPr/>
                <p14:nvPr/>
              </p14:nvContentPartPr>
              <p14:xfrm>
                <a:off x="3025213" y="4418907"/>
                <a:ext cx="27000" cy="177480"/>
              </p14:xfrm>
            </p:contentPart>
          </mc:Choice>
          <mc:Fallback xmlns="">
            <p:pic>
              <p:nvPicPr>
                <p:cNvPr id="684" name="Freihand 683">
                  <a:extLst>
                    <a:ext uri="{FF2B5EF4-FFF2-40B4-BE49-F238E27FC236}">
                      <a16:creationId xmlns:a16="http://schemas.microsoft.com/office/drawing/2014/main" id="{915F52F4-D15E-EEE6-8755-293F51AF3FB8}"/>
                    </a:ext>
                  </a:extLst>
                </p:cNvPr>
                <p:cNvPicPr/>
                <p:nvPr/>
              </p:nvPicPr>
              <p:blipFill>
                <a:blip r:embed="rId564"/>
                <a:stretch>
                  <a:fillRect/>
                </a:stretch>
              </p:blipFill>
              <p:spPr>
                <a:xfrm>
                  <a:off x="3016573" y="440990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685" name="Freihand 684">
                  <a:extLst>
                    <a:ext uri="{FF2B5EF4-FFF2-40B4-BE49-F238E27FC236}">
                      <a16:creationId xmlns:a16="http://schemas.microsoft.com/office/drawing/2014/main" id="{9237D909-1448-01E4-7CE1-C0F65E4D22BC}"/>
                    </a:ext>
                  </a:extLst>
                </p14:cNvPr>
                <p14:cNvContentPartPr/>
                <p14:nvPr/>
              </p14:nvContentPartPr>
              <p14:xfrm>
                <a:off x="3049333" y="4484787"/>
                <a:ext cx="37800" cy="12960"/>
              </p14:xfrm>
            </p:contentPart>
          </mc:Choice>
          <mc:Fallback xmlns="">
            <p:pic>
              <p:nvPicPr>
                <p:cNvPr id="685" name="Freihand 684">
                  <a:extLst>
                    <a:ext uri="{FF2B5EF4-FFF2-40B4-BE49-F238E27FC236}">
                      <a16:creationId xmlns:a16="http://schemas.microsoft.com/office/drawing/2014/main" id="{9237D909-1448-01E4-7CE1-C0F65E4D22BC}"/>
                    </a:ext>
                  </a:extLst>
                </p:cNvPr>
                <p:cNvPicPr/>
                <p:nvPr/>
              </p:nvPicPr>
              <p:blipFill>
                <a:blip r:embed="rId566"/>
                <a:stretch>
                  <a:fillRect/>
                </a:stretch>
              </p:blipFill>
              <p:spPr>
                <a:xfrm>
                  <a:off x="3040693" y="4475787"/>
                  <a:ext cx="55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687" name="Freihand 686">
                  <a:extLst>
                    <a:ext uri="{FF2B5EF4-FFF2-40B4-BE49-F238E27FC236}">
                      <a16:creationId xmlns:a16="http://schemas.microsoft.com/office/drawing/2014/main" id="{F49854F7-069E-068B-DCE2-7D9178EEF86B}"/>
                    </a:ext>
                  </a:extLst>
                </p14:cNvPr>
                <p14:cNvContentPartPr/>
                <p14:nvPr/>
              </p14:nvContentPartPr>
              <p14:xfrm>
                <a:off x="3069853" y="4464627"/>
                <a:ext cx="1168920" cy="51840"/>
              </p14:xfrm>
            </p:contentPart>
          </mc:Choice>
          <mc:Fallback xmlns="">
            <p:pic>
              <p:nvPicPr>
                <p:cNvPr id="687" name="Freihand 686">
                  <a:extLst>
                    <a:ext uri="{FF2B5EF4-FFF2-40B4-BE49-F238E27FC236}">
                      <a16:creationId xmlns:a16="http://schemas.microsoft.com/office/drawing/2014/main" id="{F49854F7-069E-068B-DCE2-7D9178EEF86B}"/>
                    </a:ext>
                  </a:extLst>
                </p:cNvPr>
                <p:cNvPicPr/>
                <p:nvPr/>
              </p:nvPicPr>
              <p:blipFill>
                <a:blip r:embed="rId568"/>
                <a:stretch>
                  <a:fillRect/>
                </a:stretch>
              </p:blipFill>
              <p:spPr>
                <a:xfrm>
                  <a:off x="3061213" y="4455987"/>
                  <a:ext cx="1186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688" name="Freihand 687">
                  <a:extLst>
                    <a:ext uri="{FF2B5EF4-FFF2-40B4-BE49-F238E27FC236}">
                      <a16:creationId xmlns:a16="http://schemas.microsoft.com/office/drawing/2014/main" id="{7815A9AA-8A90-4263-AB31-4A7D50356250}"/>
                    </a:ext>
                  </a:extLst>
                </p14:cNvPr>
                <p14:cNvContentPartPr/>
                <p14:nvPr/>
              </p14:nvContentPartPr>
              <p14:xfrm>
                <a:off x="3039613" y="4498827"/>
                <a:ext cx="451800" cy="37800"/>
              </p14:xfrm>
            </p:contentPart>
          </mc:Choice>
          <mc:Fallback xmlns="">
            <p:pic>
              <p:nvPicPr>
                <p:cNvPr id="688" name="Freihand 687">
                  <a:extLst>
                    <a:ext uri="{FF2B5EF4-FFF2-40B4-BE49-F238E27FC236}">
                      <a16:creationId xmlns:a16="http://schemas.microsoft.com/office/drawing/2014/main" id="{7815A9AA-8A90-4263-AB31-4A7D50356250}"/>
                    </a:ext>
                  </a:extLst>
                </p:cNvPr>
                <p:cNvPicPr/>
                <p:nvPr/>
              </p:nvPicPr>
              <p:blipFill>
                <a:blip r:embed="rId570"/>
                <a:stretch>
                  <a:fillRect/>
                </a:stretch>
              </p:blipFill>
              <p:spPr>
                <a:xfrm>
                  <a:off x="3030613" y="4490187"/>
                  <a:ext cx="469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689" name="Freihand 688">
                  <a:extLst>
                    <a:ext uri="{FF2B5EF4-FFF2-40B4-BE49-F238E27FC236}">
                      <a16:creationId xmlns:a16="http://schemas.microsoft.com/office/drawing/2014/main" id="{CB281D98-C725-910F-6D8F-E6B4070264FD}"/>
                    </a:ext>
                  </a:extLst>
                </p14:cNvPr>
                <p14:cNvContentPartPr/>
                <p14:nvPr/>
              </p14:nvContentPartPr>
              <p14:xfrm>
                <a:off x="3923413" y="4468587"/>
                <a:ext cx="217800" cy="19080"/>
              </p14:xfrm>
            </p:contentPart>
          </mc:Choice>
          <mc:Fallback xmlns="">
            <p:pic>
              <p:nvPicPr>
                <p:cNvPr id="689" name="Freihand 688">
                  <a:extLst>
                    <a:ext uri="{FF2B5EF4-FFF2-40B4-BE49-F238E27FC236}">
                      <a16:creationId xmlns:a16="http://schemas.microsoft.com/office/drawing/2014/main" id="{CB281D98-C725-910F-6D8F-E6B4070264FD}"/>
                    </a:ext>
                  </a:extLst>
                </p:cNvPr>
                <p:cNvPicPr/>
                <p:nvPr/>
              </p:nvPicPr>
              <p:blipFill>
                <a:blip r:embed="rId572"/>
                <a:stretch>
                  <a:fillRect/>
                </a:stretch>
              </p:blipFill>
              <p:spPr>
                <a:xfrm>
                  <a:off x="3914773" y="4459947"/>
                  <a:ext cx="235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691" name="Freihand 690">
                  <a:extLst>
                    <a:ext uri="{FF2B5EF4-FFF2-40B4-BE49-F238E27FC236}">
                      <a16:creationId xmlns:a16="http://schemas.microsoft.com/office/drawing/2014/main" id="{124A6AB7-C333-709F-79B4-9B5A32DFE0EE}"/>
                    </a:ext>
                  </a:extLst>
                </p14:cNvPr>
                <p14:cNvContentPartPr/>
                <p14:nvPr/>
              </p14:nvContentPartPr>
              <p14:xfrm>
                <a:off x="3076333" y="4617987"/>
                <a:ext cx="523080" cy="84240"/>
              </p14:xfrm>
            </p:contentPart>
          </mc:Choice>
          <mc:Fallback xmlns="">
            <p:pic>
              <p:nvPicPr>
                <p:cNvPr id="691" name="Freihand 690">
                  <a:extLst>
                    <a:ext uri="{FF2B5EF4-FFF2-40B4-BE49-F238E27FC236}">
                      <a16:creationId xmlns:a16="http://schemas.microsoft.com/office/drawing/2014/main" id="{124A6AB7-C333-709F-79B4-9B5A32DFE0EE}"/>
                    </a:ext>
                  </a:extLst>
                </p:cNvPr>
                <p:cNvPicPr/>
                <p:nvPr/>
              </p:nvPicPr>
              <p:blipFill>
                <a:blip r:embed="rId574"/>
                <a:stretch>
                  <a:fillRect/>
                </a:stretch>
              </p:blipFill>
              <p:spPr>
                <a:xfrm>
                  <a:off x="3067333" y="4609347"/>
                  <a:ext cx="540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692" name="Freihand 691">
                  <a:extLst>
                    <a:ext uri="{FF2B5EF4-FFF2-40B4-BE49-F238E27FC236}">
                      <a16:creationId xmlns:a16="http://schemas.microsoft.com/office/drawing/2014/main" id="{2B93F29A-C095-EF70-1FCF-04AB085FBAA1}"/>
                    </a:ext>
                  </a:extLst>
                </p14:cNvPr>
                <p14:cNvContentPartPr/>
                <p14:nvPr/>
              </p14:nvContentPartPr>
              <p14:xfrm>
                <a:off x="3632173" y="4539867"/>
                <a:ext cx="533880" cy="205560"/>
              </p14:xfrm>
            </p:contentPart>
          </mc:Choice>
          <mc:Fallback xmlns="">
            <p:pic>
              <p:nvPicPr>
                <p:cNvPr id="692" name="Freihand 691">
                  <a:extLst>
                    <a:ext uri="{FF2B5EF4-FFF2-40B4-BE49-F238E27FC236}">
                      <a16:creationId xmlns:a16="http://schemas.microsoft.com/office/drawing/2014/main" id="{2B93F29A-C095-EF70-1FCF-04AB085FBAA1}"/>
                    </a:ext>
                  </a:extLst>
                </p:cNvPr>
                <p:cNvPicPr/>
                <p:nvPr/>
              </p:nvPicPr>
              <p:blipFill>
                <a:blip r:embed="rId576"/>
                <a:stretch>
                  <a:fillRect/>
                </a:stretch>
              </p:blipFill>
              <p:spPr>
                <a:xfrm>
                  <a:off x="3623173" y="4530867"/>
                  <a:ext cx="5515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693" name="Freihand 692">
                  <a:extLst>
                    <a:ext uri="{FF2B5EF4-FFF2-40B4-BE49-F238E27FC236}">
                      <a16:creationId xmlns:a16="http://schemas.microsoft.com/office/drawing/2014/main" id="{A4F77B21-9831-0388-9B91-04ED668CA846}"/>
                    </a:ext>
                  </a:extLst>
                </p14:cNvPr>
                <p14:cNvContentPartPr/>
                <p14:nvPr/>
              </p14:nvContentPartPr>
              <p14:xfrm>
                <a:off x="3519853" y="4823187"/>
                <a:ext cx="6120" cy="120600"/>
              </p14:xfrm>
            </p:contentPart>
          </mc:Choice>
          <mc:Fallback xmlns="">
            <p:pic>
              <p:nvPicPr>
                <p:cNvPr id="693" name="Freihand 692">
                  <a:extLst>
                    <a:ext uri="{FF2B5EF4-FFF2-40B4-BE49-F238E27FC236}">
                      <a16:creationId xmlns:a16="http://schemas.microsoft.com/office/drawing/2014/main" id="{A4F77B21-9831-0388-9B91-04ED668CA846}"/>
                    </a:ext>
                  </a:extLst>
                </p:cNvPr>
                <p:cNvPicPr/>
                <p:nvPr/>
              </p:nvPicPr>
              <p:blipFill>
                <a:blip r:embed="rId578"/>
                <a:stretch>
                  <a:fillRect/>
                </a:stretch>
              </p:blipFill>
              <p:spPr>
                <a:xfrm>
                  <a:off x="3510853" y="4814187"/>
                  <a:ext cx="23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694" name="Freihand 693">
                  <a:extLst>
                    <a:ext uri="{FF2B5EF4-FFF2-40B4-BE49-F238E27FC236}">
                      <a16:creationId xmlns:a16="http://schemas.microsoft.com/office/drawing/2014/main" id="{B63E8250-0723-334C-84BA-96B26237D1C0}"/>
                    </a:ext>
                  </a:extLst>
                </p14:cNvPr>
                <p14:cNvContentPartPr/>
                <p14:nvPr/>
              </p14:nvContentPartPr>
              <p14:xfrm>
                <a:off x="3425893" y="4776747"/>
                <a:ext cx="170640" cy="185400"/>
              </p14:xfrm>
            </p:contentPart>
          </mc:Choice>
          <mc:Fallback xmlns="">
            <p:pic>
              <p:nvPicPr>
                <p:cNvPr id="694" name="Freihand 693">
                  <a:extLst>
                    <a:ext uri="{FF2B5EF4-FFF2-40B4-BE49-F238E27FC236}">
                      <a16:creationId xmlns:a16="http://schemas.microsoft.com/office/drawing/2014/main" id="{B63E8250-0723-334C-84BA-96B26237D1C0}"/>
                    </a:ext>
                  </a:extLst>
                </p:cNvPr>
                <p:cNvPicPr/>
                <p:nvPr/>
              </p:nvPicPr>
              <p:blipFill>
                <a:blip r:embed="rId580"/>
                <a:stretch>
                  <a:fillRect/>
                </a:stretch>
              </p:blipFill>
              <p:spPr>
                <a:xfrm>
                  <a:off x="3416893" y="4768107"/>
                  <a:ext cx="188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695" name="Freihand 694">
                  <a:extLst>
                    <a:ext uri="{FF2B5EF4-FFF2-40B4-BE49-F238E27FC236}">
                      <a16:creationId xmlns:a16="http://schemas.microsoft.com/office/drawing/2014/main" id="{57EE62F7-334E-C797-0C04-1E48E7D3B37B}"/>
                    </a:ext>
                  </a:extLst>
                </p14:cNvPr>
                <p14:cNvContentPartPr/>
                <p14:nvPr/>
              </p14:nvContentPartPr>
              <p14:xfrm>
                <a:off x="3635413" y="4705107"/>
                <a:ext cx="157680" cy="228960"/>
              </p14:xfrm>
            </p:contentPart>
          </mc:Choice>
          <mc:Fallback xmlns="">
            <p:pic>
              <p:nvPicPr>
                <p:cNvPr id="695" name="Freihand 694">
                  <a:extLst>
                    <a:ext uri="{FF2B5EF4-FFF2-40B4-BE49-F238E27FC236}">
                      <a16:creationId xmlns:a16="http://schemas.microsoft.com/office/drawing/2014/main" id="{57EE62F7-334E-C797-0C04-1E48E7D3B37B}"/>
                    </a:ext>
                  </a:extLst>
                </p:cNvPr>
                <p:cNvPicPr/>
                <p:nvPr/>
              </p:nvPicPr>
              <p:blipFill>
                <a:blip r:embed="rId582"/>
                <a:stretch>
                  <a:fillRect/>
                </a:stretch>
              </p:blipFill>
              <p:spPr>
                <a:xfrm>
                  <a:off x="3626773" y="4696467"/>
                  <a:ext cx="1753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705" name="Freihand 704">
                  <a:extLst>
                    <a:ext uri="{FF2B5EF4-FFF2-40B4-BE49-F238E27FC236}">
                      <a16:creationId xmlns:a16="http://schemas.microsoft.com/office/drawing/2014/main" id="{AD8BCC6B-DB94-8512-168E-8661D0D584D0}"/>
                    </a:ext>
                  </a:extLst>
                </p14:cNvPr>
                <p14:cNvContentPartPr/>
                <p14:nvPr/>
              </p14:nvContentPartPr>
              <p14:xfrm>
                <a:off x="3030613" y="4431147"/>
                <a:ext cx="1177920" cy="77760"/>
              </p14:xfrm>
            </p:contentPart>
          </mc:Choice>
          <mc:Fallback xmlns="">
            <p:pic>
              <p:nvPicPr>
                <p:cNvPr id="705" name="Freihand 704">
                  <a:extLst>
                    <a:ext uri="{FF2B5EF4-FFF2-40B4-BE49-F238E27FC236}">
                      <a16:creationId xmlns:a16="http://schemas.microsoft.com/office/drawing/2014/main" id="{AD8BCC6B-DB94-8512-168E-8661D0D584D0}"/>
                    </a:ext>
                  </a:extLst>
                </p:cNvPr>
                <p:cNvPicPr/>
                <p:nvPr/>
              </p:nvPicPr>
              <p:blipFill>
                <a:blip r:embed="rId584"/>
                <a:stretch>
                  <a:fillRect/>
                </a:stretch>
              </p:blipFill>
              <p:spPr>
                <a:xfrm>
                  <a:off x="3021613" y="4422147"/>
                  <a:ext cx="119556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5">
            <p14:nvContentPartPr>
              <p14:cNvPr id="707" name="Freihand 706">
                <a:extLst>
                  <a:ext uri="{FF2B5EF4-FFF2-40B4-BE49-F238E27FC236}">
                    <a16:creationId xmlns:a16="http://schemas.microsoft.com/office/drawing/2014/main" id="{22EEB23F-0A52-DB2A-CF45-83D91F7D5697}"/>
                  </a:ext>
                </a:extLst>
              </p14:cNvPr>
              <p14:cNvContentPartPr/>
              <p14:nvPr/>
            </p14:nvContentPartPr>
            <p14:xfrm>
              <a:off x="3204493" y="5991387"/>
              <a:ext cx="183240" cy="268200"/>
            </p14:xfrm>
          </p:contentPart>
        </mc:Choice>
        <mc:Fallback xmlns="">
          <p:pic>
            <p:nvPicPr>
              <p:cNvPr id="707" name="Freihand 706">
                <a:extLst>
                  <a:ext uri="{FF2B5EF4-FFF2-40B4-BE49-F238E27FC236}">
                    <a16:creationId xmlns:a16="http://schemas.microsoft.com/office/drawing/2014/main" id="{22EEB23F-0A52-DB2A-CF45-83D91F7D5697}"/>
                  </a:ext>
                </a:extLst>
              </p:cNvPr>
              <p:cNvPicPr/>
              <p:nvPr/>
            </p:nvPicPr>
            <p:blipFill>
              <a:blip r:embed="rId586"/>
              <a:stretch>
                <a:fillRect/>
              </a:stretch>
            </p:blipFill>
            <p:spPr>
              <a:xfrm>
                <a:off x="3195493" y="5982387"/>
                <a:ext cx="200880" cy="285840"/>
              </a:xfrm>
              <a:prstGeom prst="rect">
                <a:avLst/>
              </a:prstGeom>
            </p:spPr>
          </p:pic>
        </mc:Fallback>
      </mc:AlternateContent>
      <p:grpSp>
        <p:nvGrpSpPr>
          <p:cNvPr id="711" name="Gruppieren 710">
            <a:extLst>
              <a:ext uri="{FF2B5EF4-FFF2-40B4-BE49-F238E27FC236}">
                <a16:creationId xmlns:a16="http://schemas.microsoft.com/office/drawing/2014/main" id="{A3F6077E-F137-7A09-229A-069D84DE52FE}"/>
              </a:ext>
            </a:extLst>
          </p:cNvPr>
          <p:cNvGrpSpPr/>
          <p:nvPr/>
        </p:nvGrpSpPr>
        <p:grpSpPr>
          <a:xfrm>
            <a:off x="193813" y="5931987"/>
            <a:ext cx="2931120" cy="387720"/>
            <a:chOff x="193813" y="5931987"/>
            <a:chExt cx="2931120" cy="387720"/>
          </a:xfrm>
        </p:grpSpPr>
        <mc:AlternateContent xmlns:mc="http://schemas.openxmlformats.org/markup-compatibility/2006" xmlns:p14="http://schemas.microsoft.com/office/powerpoint/2010/main">
          <mc:Choice Requires="p14">
            <p:contentPart p14:bwMode="auto" r:id="rId587">
              <p14:nvContentPartPr>
                <p14:cNvPr id="616" name="Freihand 615">
                  <a:extLst>
                    <a:ext uri="{FF2B5EF4-FFF2-40B4-BE49-F238E27FC236}">
                      <a16:creationId xmlns:a16="http://schemas.microsoft.com/office/drawing/2014/main" id="{9E4A2156-5017-F9C3-6258-7FDEEED3F6F3}"/>
                    </a:ext>
                  </a:extLst>
                </p14:cNvPr>
                <p14:cNvContentPartPr/>
                <p14:nvPr/>
              </p14:nvContentPartPr>
              <p14:xfrm>
                <a:off x="193813" y="6066987"/>
                <a:ext cx="189720" cy="248760"/>
              </p14:xfrm>
            </p:contentPart>
          </mc:Choice>
          <mc:Fallback xmlns="">
            <p:pic>
              <p:nvPicPr>
                <p:cNvPr id="616" name="Freihand 615">
                  <a:extLst>
                    <a:ext uri="{FF2B5EF4-FFF2-40B4-BE49-F238E27FC236}">
                      <a16:creationId xmlns:a16="http://schemas.microsoft.com/office/drawing/2014/main" id="{9E4A2156-5017-F9C3-6258-7FDEEED3F6F3}"/>
                    </a:ext>
                  </a:extLst>
                </p:cNvPr>
                <p:cNvPicPr/>
                <p:nvPr/>
              </p:nvPicPr>
              <p:blipFill>
                <a:blip r:embed="rId588"/>
                <a:stretch>
                  <a:fillRect/>
                </a:stretch>
              </p:blipFill>
              <p:spPr>
                <a:xfrm>
                  <a:off x="185173" y="6058347"/>
                  <a:ext cx="2073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617" name="Freihand 616">
                  <a:extLst>
                    <a:ext uri="{FF2B5EF4-FFF2-40B4-BE49-F238E27FC236}">
                      <a16:creationId xmlns:a16="http://schemas.microsoft.com/office/drawing/2014/main" id="{3B4E19B5-9553-ECBB-884C-1FFE035B08BB}"/>
                    </a:ext>
                  </a:extLst>
                </p14:cNvPr>
                <p14:cNvContentPartPr/>
                <p14:nvPr/>
              </p14:nvContentPartPr>
              <p14:xfrm>
                <a:off x="405853" y="6070227"/>
                <a:ext cx="102600" cy="219240"/>
              </p14:xfrm>
            </p:contentPart>
          </mc:Choice>
          <mc:Fallback xmlns="">
            <p:pic>
              <p:nvPicPr>
                <p:cNvPr id="617" name="Freihand 616">
                  <a:extLst>
                    <a:ext uri="{FF2B5EF4-FFF2-40B4-BE49-F238E27FC236}">
                      <a16:creationId xmlns:a16="http://schemas.microsoft.com/office/drawing/2014/main" id="{3B4E19B5-9553-ECBB-884C-1FFE035B08BB}"/>
                    </a:ext>
                  </a:extLst>
                </p:cNvPr>
                <p:cNvPicPr/>
                <p:nvPr/>
              </p:nvPicPr>
              <p:blipFill>
                <a:blip r:embed="rId590"/>
                <a:stretch>
                  <a:fillRect/>
                </a:stretch>
              </p:blipFill>
              <p:spPr>
                <a:xfrm>
                  <a:off x="396853" y="6061227"/>
                  <a:ext cx="120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618" name="Freihand 617">
                  <a:extLst>
                    <a:ext uri="{FF2B5EF4-FFF2-40B4-BE49-F238E27FC236}">
                      <a16:creationId xmlns:a16="http://schemas.microsoft.com/office/drawing/2014/main" id="{E93F8228-4208-D6DF-A04B-77885842A0B9}"/>
                    </a:ext>
                  </a:extLst>
                </p14:cNvPr>
                <p14:cNvContentPartPr/>
                <p14:nvPr/>
              </p14:nvContentPartPr>
              <p14:xfrm>
                <a:off x="516373" y="6144387"/>
                <a:ext cx="94680" cy="118800"/>
              </p14:xfrm>
            </p:contentPart>
          </mc:Choice>
          <mc:Fallback xmlns="">
            <p:pic>
              <p:nvPicPr>
                <p:cNvPr id="618" name="Freihand 617">
                  <a:extLst>
                    <a:ext uri="{FF2B5EF4-FFF2-40B4-BE49-F238E27FC236}">
                      <a16:creationId xmlns:a16="http://schemas.microsoft.com/office/drawing/2014/main" id="{E93F8228-4208-D6DF-A04B-77885842A0B9}"/>
                    </a:ext>
                  </a:extLst>
                </p:cNvPr>
                <p:cNvPicPr/>
                <p:nvPr/>
              </p:nvPicPr>
              <p:blipFill>
                <a:blip r:embed="rId592"/>
                <a:stretch>
                  <a:fillRect/>
                </a:stretch>
              </p:blipFill>
              <p:spPr>
                <a:xfrm>
                  <a:off x="507373" y="6135747"/>
                  <a:ext cx="112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619" name="Freihand 618">
                  <a:extLst>
                    <a:ext uri="{FF2B5EF4-FFF2-40B4-BE49-F238E27FC236}">
                      <a16:creationId xmlns:a16="http://schemas.microsoft.com/office/drawing/2014/main" id="{0A67FC96-1E33-2DE4-6E41-B60E67A6CBFA}"/>
                    </a:ext>
                  </a:extLst>
                </p14:cNvPr>
                <p14:cNvContentPartPr/>
                <p14:nvPr/>
              </p14:nvContentPartPr>
              <p14:xfrm>
                <a:off x="626533" y="6133587"/>
                <a:ext cx="131760" cy="131760"/>
              </p14:xfrm>
            </p:contentPart>
          </mc:Choice>
          <mc:Fallback xmlns="">
            <p:pic>
              <p:nvPicPr>
                <p:cNvPr id="619" name="Freihand 618">
                  <a:extLst>
                    <a:ext uri="{FF2B5EF4-FFF2-40B4-BE49-F238E27FC236}">
                      <a16:creationId xmlns:a16="http://schemas.microsoft.com/office/drawing/2014/main" id="{0A67FC96-1E33-2DE4-6E41-B60E67A6CBFA}"/>
                    </a:ext>
                  </a:extLst>
                </p:cNvPr>
                <p:cNvPicPr/>
                <p:nvPr/>
              </p:nvPicPr>
              <p:blipFill>
                <a:blip r:embed="rId594"/>
                <a:stretch>
                  <a:fillRect/>
                </a:stretch>
              </p:blipFill>
              <p:spPr>
                <a:xfrm>
                  <a:off x="617893" y="6124947"/>
                  <a:ext cx="149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620" name="Freihand 619">
                  <a:extLst>
                    <a:ext uri="{FF2B5EF4-FFF2-40B4-BE49-F238E27FC236}">
                      <a16:creationId xmlns:a16="http://schemas.microsoft.com/office/drawing/2014/main" id="{70CC92AD-027A-0D31-1145-265264BE452D}"/>
                    </a:ext>
                  </a:extLst>
                </p14:cNvPr>
                <p14:cNvContentPartPr/>
                <p14:nvPr/>
              </p14:nvContentPartPr>
              <p14:xfrm>
                <a:off x="756853" y="6020907"/>
                <a:ext cx="74880" cy="232200"/>
              </p14:xfrm>
            </p:contentPart>
          </mc:Choice>
          <mc:Fallback xmlns="">
            <p:pic>
              <p:nvPicPr>
                <p:cNvPr id="620" name="Freihand 619">
                  <a:extLst>
                    <a:ext uri="{FF2B5EF4-FFF2-40B4-BE49-F238E27FC236}">
                      <a16:creationId xmlns:a16="http://schemas.microsoft.com/office/drawing/2014/main" id="{70CC92AD-027A-0D31-1145-265264BE452D}"/>
                    </a:ext>
                  </a:extLst>
                </p:cNvPr>
                <p:cNvPicPr/>
                <p:nvPr/>
              </p:nvPicPr>
              <p:blipFill>
                <a:blip r:embed="rId596"/>
                <a:stretch>
                  <a:fillRect/>
                </a:stretch>
              </p:blipFill>
              <p:spPr>
                <a:xfrm>
                  <a:off x="747853" y="6011907"/>
                  <a:ext cx="92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621" name="Freihand 620">
                  <a:extLst>
                    <a:ext uri="{FF2B5EF4-FFF2-40B4-BE49-F238E27FC236}">
                      <a16:creationId xmlns:a16="http://schemas.microsoft.com/office/drawing/2014/main" id="{AC74DACB-0922-3033-9033-E19ABEC2060F}"/>
                    </a:ext>
                  </a:extLst>
                </p14:cNvPr>
                <p14:cNvContentPartPr/>
                <p14:nvPr/>
              </p14:nvContentPartPr>
              <p14:xfrm>
                <a:off x="976813" y="5958627"/>
                <a:ext cx="61200" cy="258120"/>
              </p14:xfrm>
            </p:contentPart>
          </mc:Choice>
          <mc:Fallback xmlns="">
            <p:pic>
              <p:nvPicPr>
                <p:cNvPr id="621" name="Freihand 620">
                  <a:extLst>
                    <a:ext uri="{FF2B5EF4-FFF2-40B4-BE49-F238E27FC236}">
                      <a16:creationId xmlns:a16="http://schemas.microsoft.com/office/drawing/2014/main" id="{AC74DACB-0922-3033-9033-E19ABEC2060F}"/>
                    </a:ext>
                  </a:extLst>
                </p:cNvPr>
                <p:cNvPicPr/>
                <p:nvPr/>
              </p:nvPicPr>
              <p:blipFill>
                <a:blip r:embed="rId598"/>
                <a:stretch>
                  <a:fillRect/>
                </a:stretch>
              </p:blipFill>
              <p:spPr>
                <a:xfrm>
                  <a:off x="967813" y="5949987"/>
                  <a:ext cx="788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622" name="Freihand 621">
                  <a:extLst>
                    <a:ext uri="{FF2B5EF4-FFF2-40B4-BE49-F238E27FC236}">
                      <a16:creationId xmlns:a16="http://schemas.microsoft.com/office/drawing/2014/main" id="{BA408BDC-B4FA-1B31-35F1-9F221970B7D5}"/>
                    </a:ext>
                  </a:extLst>
                </p14:cNvPr>
                <p14:cNvContentPartPr/>
                <p14:nvPr/>
              </p14:nvContentPartPr>
              <p14:xfrm>
                <a:off x="1160773" y="5961147"/>
                <a:ext cx="97560" cy="261360"/>
              </p14:xfrm>
            </p:contentPart>
          </mc:Choice>
          <mc:Fallback xmlns="">
            <p:pic>
              <p:nvPicPr>
                <p:cNvPr id="622" name="Freihand 621">
                  <a:extLst>
                    <a:ext uri="{FF2B5EF4-FFF2-40B4-BE49-F238E27FC236}">
                      <a16:creationId xmlns:a16="http://schemas.microsoft.com/office/drawing/2014/main" id="{BA408BDC-B4FA-1B31-35F1-9F221970B7D5}"/>
                    </a:ext>
                  </a:extLst>
                </p:cNvPr>
                <p:cNvPicPr/>
                <p:nvPr/>
              </p:nvPicPr>
              <p:blipFill>
                <a:blip r:embed="rId600"/>
                <a:stretch>
                  <a:fillRect/>
                </a:stretch>
              </p:blipFill>
              <p:spPr>
                <a:xfrm>
                  <a:off x="1151773" y="5952147"/>
                  <a:ext cx="1152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623" name="Freihand 622">
                  <a:extLst>
                    <a:ext uri="{FF2B5EF4-FFF2-40B4-BE49-F238E27FC236}">
                      <a16:creationId xmlns:a16="http://schemas.microsoft.com/office/drawing/2014/main" id="{A0EBD2BC-1EA2-EC5B-7ED5-32BDF656506D}"/>
                    </a:ext>
                  </a:extLst>
                </p14:cNvPr>
                <p14:cNvContentPartPr/>
                <p14:nvPr/>
              </p14:nvContentPartPr>
              <p14:xfrm>
                <a:off x="1171213" y="6086067"/>
                <a:ext cx="84960" cy="6120"/>
              </p14:xfrm>
            </p:contentPart>
          </mc:Choice>
          <mc:Fallback xmlns="">
            <p:pic>
              <p:nvPicPr>
                <p:cNvPr id="623" name="Freihand 622">
                  <a:extLst>
                    <a:ext uri="{FF2B5EF4-FFF2-40B4-BE49-F238E27FC236}">
                      <a16:creationId xmlns:a16="http://schemas.microsoft.com/office/drawing/2014/main" id="{A0EBD2BC-1EA2-EC5B-7ED5-32BDF656506D}"/>
                    </a:ext>
                  </a:extLst>
                </p:cNvPr>
                <p:cNvPicPr/>
                <p:nvPr/>
              </p:nvPicPr>
              <p:blipFill>
                <a:blip r:embed="rId602"/>
                <a:stretch>
                  <a:fillRect/>
                </a:stretch>
              </p:blipFill>
              <p:spPr>
                <a:xfrm>
                  <a:off x="1162213" y="6077067"/>
                  <a:ext cx="102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624" name="Freihand 623">
                  <a:extLst>
                    <a:ext uri="{FF2B5EF4-FFF2-40B4-BE49-F238E27FC236}">
                      <a16:creationId xmlns:a16="http://schemas.microsoft.com/office/drawing/2014/main" id="{13D3934F-D375-D888-BEDC-0D8F31B6FE21}"/>
                    </a:ext>
                  </a:extLst>
                </p14:cNvPr>
                <p14:cNvContentPartPr/>
                <p14:nvPr/>
              </p14:nvContentPartPr>
              <p14:xfrm>
                <a:off x="1293973" y="6062667"/>
                <a:ext cx="88920" cy="120240"/>
              </p14:xfrm>
            </p:contentPart>
          </mc:Choice>
          <mc:Fallback xmlns="">
            <p:pic>
              <p:nvPicPr>
                <p:cNvPr id="624" name="Freihand 623">
                  <a:extLst>
                    <a:ext uri="{FF2B5EF4-FFF2-40B4-BE49-F238E27FC236}">
                      <a16:creationId xmlns:a16="http://schemas.microsoft.com/office/drawing/2014/main" id="{13D3934F-D375-D888-BEDC-0D8F31B6FE21}"/>
                    </a:ext>
                  </a:extLst>
                </p:cNvPr>
                <p:cNvPicPr/>
                <p:nvPr/>
              </p:nvPicPr>
              <p:blipFill>
                <a:blip r:embed="rId604"/>
                <a:stretch>
                  <a:fillRect/>
                </a:stretch>
              </p:blipFill>
              <p:spPr>
                <a:xfrm>
                  <a:off x="1284973" y="6053667"/>
                  <a:ext cx="106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625" name="Freihand 624">
                  <a:extLst>
                    <a:ext uri="{FF2B5EF4-FFF2-40B4-BE49-F238E27FC236}">
                      <a16:creationId xmlns:a16="http://schemas.microsoft.com/office/drawing/2014/main" id="{6FA876FA-3617-4A95-4C9B-D367699FE734}"/>
                    </a:ext>
                  </a:extLst>
                </p14:cNvPr>
                <p14:cNvContentPartPr/>
                <p14:nvPr/>
              </p14:nvContentPartPr>
              <p14:xfrm>
                <a:off x="1435453" y="5933067"/>
                <a:ext cx="101160" cy="209160"/>
              </p14:xfrm>
            </p:contentPart>
          </mc:Choice>
          <mc:Fallback xmlns="">
            <p:pic>
              <p:nvPicPr>
                <p:cNvPr id="625" name="Freihand 624">
                  <a:extLst>
                    <a:ext uri="{FF2B5EF4-FFF2-40B4-BE49-F238E27FC236}">
                      <a16:creationId xmlns:a16="http://schemas.microsoft.com/office/drawing/2014/main" id="{6FA876FA-3617-4A95-4C9B-D367699FE734}"/>
                    </a:ext>
                  </a:extLst>
                </p:cNvPr>
                <p:cNvPicPr/>
                <p:nvPr/>
              </p:nvPicPr>
              <p:blipFill>
                <a:blip r:embed="rId606"/>
                <a:stretch>
                  <a:fillRect/>
                </a:stretch>
              </p:blipFill>
              <p:spPr>
                <a:xfrm>
                  <a:off x="1426453" y="5924067"/>
                  <a:ext cx="118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627" name="Freihand 626">
                  <a:extLst>
                    <a:ext uri="{FF2B5EF4-FFF2-40B4-BE49-F238E27FC236}">
                      <a16:creationId xmlns:a16="http://schemas.microsoft.com/office/drawing/2014/main" id="{10573A89-A52D-4B54-D407-1E12F27DC649}"/>
                    </a:ext>
                  </a:extLst>
                </p14:cNvPr>
                <p14:cNvContentPartPr/>
                <p14:nvPr/>
              </p14:nvContentPartPr>
              <p14:xfrm>
                <a:off x="1591693" y="6064107"/>
                <a:ext cx="227880" cy="101160"/>
              </p14:xfrm>
            </p:contentPart>
          </mc:Choice>
          <mc:Fallback xmlns="">
            <p:pic>
              <p:nvPicPr>
                <p:cNvPr id="627" name="Freihand 626">
                  <a:extLst>
                    <a:ext uri="{FF2B5EF4-FFF2-40B4-BE49-F238E27FC236}">
                      <a16:creationId xmlns:a16="http://schemas.microsoft.com/office/drawing/2014/main" id="{10573A89-A52D-4B54-D407-1E12F27DC649}"/>
                    </a:ext>
                  </a:extLst>
                </p:cNvPr>
                <p:cNvPicPr/>
                <p:nvPr/>
              </p:nvPicPr>
              <p:blipFill>
                <a:blip r:embed="rId608"/>
                <a:stretch>
                  <a:fillRect/>
                </a:stretch>
              </p:blipFill>
              <p:spPr>
                <a:xfrm>
                  <a:off x="1582693" y="6055107"/>
                  <a:ext cx="245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628" name="Freihand 627">
                  <a:extLst>
                    <a:ext uri="{FF2B5EF4-FFF2-40B4-BE49-F238E27FC236}">
                      <a16:creationId xmlns:a16="http://schemas.microsoft.com/office/drawing/2014/main" id="{29C9C4E6-4E8A-C90D-9B99-88EE6E9D90E4}"/>
                    </a:ext>
                  </a:extLst>
                </p14:cNvPr>
                <p14:cNvContentPartPr/>
                <p14:nvPr/>
              </p14:nvContentPartPr>
              <p14:xfrm>
                <a:off x="1787533" y="5969787"/>
                <a:ext cx="6120" cy="52920"/>
              </p14:xfrm>
            </p:contentPart>
          </mc:Choice>
          <mc:Fallback xmlns="">
            <p:pic>
              <p:nvPicPr>
                <p:cNvPr id="628" name="Freihand 627">
                  <a:extLst>
                    <a:ext uri="{FF2B5EF4-FFF2-40B4-BE49-F238E27FC236}">
                      <a16:creationId xmlns:a16="http://schemas.microsoft.com/office/drawing/2014/main" id="{29C9C4E6-4E8A-C90D-9B99-88EE6E9D90E4}"/>
                    </a:ext>
                  </a:extLst>
                </p:cNvPr>
                <p:cNvPicPr/>
                <p:nvPr/>
              </p:nvPicPr>
              <p:blipFill>
                <a:blip r:embed="rId610"/>
                <a:stretch>
                  <a:fillRect/>
                </a:stretch>
              </p:blipFill>
              <p:spPr>
                <a:xfrm>
                  <a:off x="1778893" y="5960787"/>
                  <a:ext cx="23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629" name="Freihand 628">
                  <a:extLst>
                    <a:ext uri="{FF2B5EF4-FFF2-40B4-BE49-F238E27FC236}">
                      <a16:creationId xmlns:a16="http://schemas.microsoft.com/office/drawing/2014/main" id="{994192D5-E5F5-AC72-4BE5-C049ED9D22A0}"/>
                    </a:ext>
                  </a:extLst>
                </p14:cNvPr>
                <p14:cNvContentPartPr/>
                <p14:nvPr/>
              </p14:nvContentPartPr>
              <p14:xfrm>
                <a:off x="1838653" y="6083187"/>
                <a:ext cx="72360" cy="91080"/>
              </p14:xfrm>
            </p:contentPart>
          </mc:Choice>
          <mc:Fallback xmlns="">
            <p:pic>
              <p:nvPicPr>
                <p:cNvPr id="629" name="Freihand 628">
                  <a:extLst>
                    <a:ext uri="{FF2B5EF4-FFF2-40B4-BE49-F238E27FC236}">
                      <a16:creationId xmlns:a16="http://schemas.microsoft.com/office/drawing/2014/main" id="{994192D5-E5F5-AC72-4BE5-C049ED9D22A0}"/>
                    </a:ext>
                  </a:extLst>
                </p:cNvPr>
                <p:cNvPicPr/>
                <p:nvPr/>
              </p:nvPicPr>
              <p:blipFill>
                <a:blip r:embed="rId612"/>
                <a:stretch>
                  <a:fillRect/>
                </a:stretch>
              </p:blipFill>
              <p:spPr>
                <a:xfrm>
                  <a:off x="1829653" y="6074547"/>
                  <a:ext cx="90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630" name="Freihand 629">
                  <a:extLst>
                    <a:ext uri="{FF2B5EF4-FFF2-40B4-BE49-F238E27FC236}">
                      <a16:creationId xmlns:a16="http://schemas.microsoft.com/office/drawing/2014/main" id="{F8F58BFD-278D-436A-1ED9-8E18606098C5}"/>
                    </a:ext>
                  </a:extLst>
                </p14:cNvPr>
                <p14:cNvContentPartPr/>
                <p14:nvPr/>
              </p14:nvContentPartPr>
              <p14:xfrm>
                <a:off x="1947733" y="6091107"/>
                <a:ext cx="98280" cy="88200"/>
              </p14:xfrm>
            </p:contentPart>
          </mc:Choice>
          <mc:Fallback xmlns="">
            <p:pic>
              <p:nvPicPr>
                <p:cNvPr id="630" name="Freihand 629">
                  <a:extLst>
                    <a:ext uri="{FF2B5EF4-FFF2-40B4-BE49-F238E27FC236}">
                      <a16:creationId xmlns:a16="http://schemas.microsoft.com/office/drawing/2014/main" id="{F8F58BFD-278D-436A-1ED9-8E18606098C5}"/>
                    </a:ext>
                  </a:extLst>
                </p:cNvPr>
                <p:cNvPicPr/>
                <p:nvPr/>
              </p:nvPicPr>
              <p:blipFill>
                <a:blip r:embed="rId614"/>
                <a:stretch>
                  <a:fillRect/>
                </a:stretch>
              </p:blipFill>
              <p:spPr>
                <a:xfrm>
                  <a:off x="1938733" y="6082107"/>
                  <a:ext cx="115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631" name="Freihand 630">
                  <a:extLst>
                    <a:ext uri="{FF2B5EF4-FFF2-40B4-BE49-F238E27FC236}">
                      <a16:creationId xmlns:a16="http://schemas.microsoft.com/office/drawing/2014/main" id="{3873CCB2-84F5-C7B3-D5B3-974DE6A1F698}"/>
                    </a:ext>
                  </a:extLst>
                </p14:cNvPr>
                <p14:cNvContentPartPr/>
                <p14:nvPr/>
              </p14:nvContentPartPr>
              <p14:xfrm>
                <a:off x="2070853" y="5959347"/>
                <a:ext cx="292680" cy="223560"/>
              </p14:xfrm>
            </p:contentPart>
          </mc:Choice>
          <mc:Fallback xmlns="">
            <p:pic>
              <p:nvPicPr>
                <p:cNvPr id="631" name="Freihand 630">
                  <a:extLst>
                    <a:ext uri="{FF2B5EF4-FFF2-40B4-BE49-F238E27FC236}">
                      <a16:creationId xmlns:a16="http://schemas.microsoft.com/office/drawing/2014/main" id="{3873CCB2-84F5-C7B3-D5B3-974DE6A1F698}"/>
                    </a:ext>
                  </a:extLst>
                </p:cNvPr>
                <p:cNvPicPr/>
                <p:nvPr/>
              </p:nvPicPr>
              <p:blipFill>
                <a:blip r:embed="rId616"/>
                <a:stretch>
                  <a:fillRect/>
                </a:stretch>
              </p:blipFill>
              <p:spPr>
                <a:xfrm>
                  <a:off x="2061853" y="5950347"/>
                  <a:ext cx="310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632" name="Freihand 631">
                  <a:extLst>
                    <a:ext uri="{FF2B5EF4-FFF2-40B4-BE49-F238E27FC236}">
                      <a16:creationId xmlns:a16="http://schemas.microsoft.com/office/drawing/2014/main" id="{22BB65D9-6627-AEC2-B3AD-01D839C051AF}"/>
                    </a:ext>
                  </a:extLst>
                </p14:cNvPr>
                <p14:cNvContentPartPr/>
                <p14:nvPr/>
              </p14:nvContentPartPr>
              <p14:xfrm>
                <a:off x="2398093" y="6056547"/>
                <a:ext cx="159840" cy="156240"/>
              </p14:xfrm>
            </p:contentPart>
          </mc:Choice>
          <mc:Fallback xmlns="">
            <p:pic>
              <p:nvPicPr>
                <p:cNvPr id="632" name="Freihand 631">
                  <a:extLst>
                    <a:ext uri="{FF2B5EF4-FFF2-40B4-BE49-F238E27FC236}">
                      <a16:creationId xmlns:a16="http://schemas.microsoft.com/office/drawing/2014/main" id="{22BB65D9-6627-AEC2-B3AD-01D839C051AF}"/>
                    </a:ext>
                  </a:extLst>
                </p:cNvPr>
                <p:cNvPicPr/>
                <p:nvPr/>
              </p:nvPicPr>
              <p:blipFill>
                <a:blip r:embed="rId618"/>
                <a:stretch>
                  <a:fillRect/>
                </a:stretch>
              </p:blipFill>
              <p:spPr>
                <a:xfrm>
                  <a:off x="2389093" y="6047907"/>
                  <a:ext cx="177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634" name="Freihand 633">
                  <a:extLst>
                    <a:ext uri="{FF2B5EF4-FFF2-40B4-BE49-F238E27FC236}">
                      <a16:creationId xmlns:a16="http://schemas.microsoft.com/office/drawing/2014/main" id="{DA4D1C5C-50A9-92DA-42E0-EF41B4A65C8A}"/>
                    </a:ext>
                  </a:extLst>
                </p14:cNvPr>
                <p14:cNvContentPartPr/>
                <p14:nvPr/>
              </p14:nvContentPartPr>
              <p14:xfrm>
                <a:off x="2518693" y="6084987"/>
                <a:ext cx="84240" cy="97200"/>
              </p14:xfrm>
            </p:contentPart>
          </mc:Choice>
          <mc:Fallback xmlns="">
            <p:pic>
              <p:nvPicPr>
                <p:cNvPr id="634" name="Freihand 633">
                  <a:extLst>
                    <a:ext uri="{FF2B5EF4-FFF2-40B4-BE49-F238E27FC236}">
                      <a16:creationId xmlns:a16="http://schemas.microsoft.com/office/drawing/2014/main" id="{DA4D1C5C-50A9-92DA-42E0-EF41B4A65C8A}"/>
                    </a:ext>
                  </a:extLst>
                </p:cNvPr>
                <p:cNvPicPr/>
                <p:nvPr/>
              </p:nvPicPr>
              <p:blipFill>
                <a:blip r:embed="rId620"/>
                <a:stretch>
                  <a:fillRect/>
                </a:stretch>
              </p:blipFill>
              <p:spPr>
                <a:xfrm>
                  <a:off x="2510053" y="6076347"/>
                  <a:ext cx="10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635" name="Freihand 634">
                  <a:extLst>
                    <a:ext uri="{FF2B5EF4-FFF2-40B4-BE49-F238E27FC236}">
                      <a16:creationId xmlns:a16="http://schemas.microsoft.com/office/drawing/2014/main" id="{F3334C07-B858-FD94-20D5-23DFF1D3447F}"/>
                    </a:ext>
                  </a:extLst>
                </p14:cNvPr>
                <p14:cNvContentPartPr/>
                <p14:nvPr/>
              </p14:nvContentPartPr>
              <p14:xfrm>
                <a:off x="2637853" y="5931987"/>
                <a:ext cx="118080" cy="387720"/>
              </p14:xfrm>
            </p:contentPart>
          </mc:Choice>
          <mc:Fallback xmlns="">
            <p:pic>
              <p:nvPicPr>
                <p:cNvPr id="635" name="Freihand 634">
                  <a:extLst>
                    <a:ext uri="{FF2B5EF4-FFF2-40B4-BE49-F238E27FC236}">
                      <a16:creationId xmlns:a16="http://schemas.microsoft.com/office/drawing/2014/main" id="{F3334C07-B858-FD94-20D5-23DFF1D3447F}"/>
                    </a:ext>
                  </a:extLst>
                </p:cNvPr>
                <p:cNvPicPr/>
                <p:nvPr/>
              </p:nvPicPr>
              <p:blipFill>
                <a:blip r:embed="rId622"/>
                <a:stretch>
                  <a:fillRect/>
                </a:stretch>
              </p:blipFill>
              <p:spPr>
                <a:xfrm>
                  <a:off x="2629213" y="5922987"/>
                  <a:ext cx="1357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636" name="Freihand 635">
                  <a:extLst>
                    <a:ext uri="{FF2B5EF4-FFF2-40B4-BE49-F238E27FC236}">
                      <a16:creationId xmlns:a16="http://schemas.microsoft.com/office/drawing/2014/main" id="{4C424FB5-2082-ECB0-2FD2-A28D0DC76DF2}"/>
                    </a:ext>
                  </a:extLst>
                </p14:cNvPr>
                <p14:cNvContentPartPr/>
                <p14:nvPr/>
              </p14:nvContentPartPr>
              <p14:xfrm>
                <a:off x="2901733" y="6091107"/>
                <a:ext cx="6840" cy="1800"/>
              </p14:xfrm>
            </p:contentPart>
          </mc:Choice>
          <mc:Fallback xmlns="">
            <p:pic>
              <p:nvPicPr>
                <p:cNvPr id="636" name="Freihand 635">
                  <a:extLst>
                    <a:ext uri="{FF2B5EF4-FFF2-40B4-BE49-F238E27FC236}">
                      <a16:creationId xmlns:a16="http://schemas.microsoft.com/office/drawing/2014/main" id="{4C424FB5-2082-ECB0-2FD2-A28D0DC76DF2}"/>
                    </a:ext>
                  </a:extLst>
                </p:cNvPr>
                <p:cNvPicPr/>
                <p:nvPr/>
              </p:nvPicPr>
              <p:blipFill>
                <a:blip r:embed="rId624"/>
                <a:stretch>
                  <a:fillRect/>
                </a:stretch>
              </p:blipFill>
              <p:spPr>
                <a:xfrm>
                  <a:off x="2893093" y="6082467"/>
                  <a:ext cx="24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637" name="Freihand 636">
                  <a:extLst>
                    <a:ext uri="{FF2B5EF4-FFF2-40B4-BE49-F238E27FC236}">
                      <a16:creationId xmlns:a16="http://schemas.microsoft.com/office/drawing/2014/main" id="{D0E41042-7625-B5F7-B88E-DAA74D920B91}"/>
                    </a:ext>
                  </a:extLst>
                </p14:cNvPr>
                <p14:cNvContentPartPr/>
                <p14:nvPr/>
              </p14:nvContentPartPr>
              <p14:xfrm>
                <a:off x="2947093" y="6225027"/>
                <a:ext cx="4680" cy="21240"/>
              </p14:xfrm>
            </p:contentPart>
          </mc:Choice>
          <mc:Fallback xmlns="">
            <p:pic>
              <p:nvPicPr>
                <p:cNvPr id="637" name="Freihand 636">
                  <a:extLst>
                    <a:ext uri="{FF2B5EF4-FFF2-40B4-BE49-F238E27FC236}">
                      <a16:creationId xmlns:a16="http://schemas.microsoft.com/office/drawing/2014/main" id="{D0E41042-7625-B5F7-B88E-DAA74D920B91}"/>
                    </a:ext>
                  </a:extLst>
                </p:cNvPr>
                <p:cNvPicPr/>
                <p:nvPr/>
              </p:nvPicPr>
              <p:blipFill>
                <a:blip r:embed="rId626"/>
                <a:stretch>
                  <a:fillRect/>
                </a:stretch>
              </p:blipFill>
              <p:spPr>
                <a:xfrm>
                  <a:off x="2938093" y="6216387"/>
                  <a:ext cx="22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709" name="Freihand 708">
                  <a:extLst>
                    <a:ext uri="{FF2B5EF4-FFF2-40B4-BE49-F238E27FC236}">
                      <a16:creationId xmlns:a16="http://schemas.microsoft.com/office/drawing/2014/main" id="{01EB9277-6D06-5A36-33F4-CEA117C30F3B}"/>
                    </a:ext>
                  </a:extLst>
                </p14:cNvPr>
                <p14:cNvContentPartPr/>
                <p14:nvPr/>
              </p14:nvContentPartPr>
              <p14:xfrm>
                <a:off x="3039613" y="6057267"/>
                <a:ext cx="10800" cy="173880"/>
              </p14:xfrm>
            </p:contentPart>
          </mc:Choice>
          <mc:Fallback xmlns="">
            <p:pic>
              <p:nvPicPr>
                <p:cNvPr id="709" name="Freihand 708">
                  <a:extLst>
                    <a:ext uri="{FF2B5EF4-FFF2-40B4-BE49-F238E27FC236}">
                      <a16:creationId xmlns:a16="http://schemas.microsoft.com/office/drawing/2014/main" id="{01EB9277-6D06-5A36-33F4-CEA117C30F3B}"/>
                    </a:ext>
                  </a:extLst>
                </p:cNvPr>
                <p:cNvPicPr/>
                <p:nvPr/>
              </p:nvPicPr>
              <p:blipFill>
                <a:blip r:embed="rId628"/>
                <a:stretch>
                  <a:fillRect/>
                </a:stretch>
              </p:blipFill>
              <p:spPr>
                <a:xfrm>
                  <a:off x="3030613" y="6048267"/>
                  <a:ext cx="28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710" name="Freihand 709">
                  <a:extLst>
                    <a:ext uri="{FF2B5EF4-FFF2-40B4-BE49-F238E27FC236}">
                      <a16:creationId xmlns:a16="http://schemas.microsoft.com/office/drawing/2014/main" id="{85BD0BE6-D2FB-0298-F7B3-539CC1E2E897}"/>
                    </a:ext>
                  </a:extLst>
                </p14:cNvPr>
                <p14:cNvContentPartPr/>
                <p14:nvPr/>
              </p14:nvContentPartPr>
              <p14:xfrm>
                <a:off x="2997493" y="6105867"/>
                <a:ext cx="127440" cy="24120"/>
              </p14:xfrm>
            </p:contentPart>
          </mc:Choice>
          <mc:Fallback xmlns="">
            <p:pic>
              <p:nvPicPr>
                <p:cNvPr id="710" name="Freihand 709">
                  <a:extLst>
                    <a:ext uri="{FF2B5EF4-FFF2-40B4-BE49-F238E27FC236}">
                      <a16:creationId xmlns:a16="http://schemas.microsoft.com/office/drawing/2014/main" id="{85BD0BE6-D2FB-0298-F7B3-539CC1E2E897}"/>
                    </a:ext>
                  </a:extLst>
                </p:cNvPr>
                <p:cNvPicPr/>
                <p:nvPr/>
              </p:nvPicPr>
              <p:blipFill>
                <a:blip r:embed="rId630"/>
                <a:stretch>
                  <a:fillRect/>
                </a:stretch>
              </p:blipFill>
              <p:spPr>
                <a:xfrm>
                  <a:off x="2988493" y="6096867"/>
                  <a:ext cx="145080" cy="41760"/>
                </a:xfrm>
                <a:prstGeom prst="rect">
                  <a:avLst/>
                </a:prstGeom>
              </p:spPr>
            </p:pic>
          </mc:Fallback>
        </mc:AlternateContent>
      </p:grpSp>
      <p:grpSp>
        <p:nvGrpSpPr>
          <p:cNvPr id="717" name="Gruppieren 716">
            <a:extLst>
              <a:ext uri="{FF2B5EF4-FFF2-40B4-BE49-F238E27FC236}">
                <a16:creationId xmlns:a16="http://schemas.microsoft.com/office/drawing/2014/main" id="{3F336156-96D8-78B5-126A-F4C79752F776}"/>
              </a:ext>
            </a:extLst>
          </p:cNvPr>
          <p:cNvGrpSpPr/>
          <p:nvPr/>
        </p:nvGrpSpPr>
        <p:grpSpPr>
          <a:xfrm>
            <a:off x="4706053" y="5061147"/>
            <a:ext cx="1046160" cy="1380600"/>
            <a:chOff x="4706053" y="5061147"/>
            <a:chExt cx="1046160" cy="1380600"/>
          </a:xfrm>
        </p:grpSpPr>
        <mc:AlternateContent xmlns:mc="http://schemas.openxmlformats.org/markup-compatibility/2006" xmlns:p14="http://schemas.microsoft.com/office/powerpoint/2010/main">
          <mc:Choice Requires="p14">
            <p:contentPart p14:bwMode="auto" r:id="rId631">
              <p14:nvContentPartPr>
                <p14:cNvPr id="712" name="Freihand 711">
                  <a:extLst>
                    <a:ext uri="{FF2B5EF4-FFF2-40B4-BE49-F238E27FC236}">
                      <a16:creationId xmlns:a16="http://schemas.microsoft.com/office/drawing/2014/main" id="{A4796677-3318-0F81-C496-A499C342CF08}"/>
                    </a:ext>
                  </a:extLst>
                </p14:cNvPr>
                <p14:cNvContentPartPr/>
                <p14:nvPr/>
              </p14:nvContentPartPr>
              <p14:xfrm>
                <a:off x="4706053" y="5061147"/>
                <a:ext cx="347400" cy="1380600"/>
              </p14:xfrm>
            </p:contentPart>
          </mc:Choice>
          <mc:Fallback xmlns="">
            <p:pic>
              <p:nvPicPr>
                <p:cNvPr id="712" name="Freihand 711">
                  <a:extLst>
                    <a:ext uri="{FF2B5EF4-FFF2-40B4-BE49-F238E27FC236}">
                      <a16:creationId xmlns:a16="http://schemas.microsoft.com/office/drawing/2014/main" id="{A4796677-3318-0F81-C496-A499C342CF08}"/>
                    </a:ext>
                  </a:extLst>
                </p:cNvPr>
                <p:cNvPicPr/>
                <p:nvPr/>
              </p:nvPicPr>
              <p:blipFill>
                <a:blip r:embed="rId632"/>
                <a:stretch>
                  <a:fillRect/>
                </a:stretch>
              </p:blipFill>
              <p:spPr>
                <a:xfrm>
                  <a:off x="4697053" y="5052147"/>
                  <a:ext cx="365040" cy="13982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713" name="Freihand 712">
                  <a:extLst>
                    <a:ext uri="{FF2B5EF4-FFF2-40B4-BE49-F238E27FC236}">
                      <a16:creationId xmlns:a16="http://schemas.microsoft.com/office/drawing/2014/main" id="{3BADFEFA-F44B-540F-57AA-DF9C1D89664D}"/>
                    </a:ext>
                  </a:extLst>
                </p14:cNvPr>
                <p14:cNvContentPartPr/>
                <p14:nvPr/>
              </p14:nvContentPartPr>
              <p14:xfrm>
                <a:off x="5158573" y="5564067"/>
                <a:ext cx="142560" cy="271440"/>
              </p14:xfrm>
            </p:contentPart>
          </mc:Choice>
          <mc:Fallback xmlns="">
            <p:pic>
              <p:nvPicPr>
                <p:cNvPr id="713" name="Freihand 712">
                  <a:extLst>
                    <a:ext uri="{FF2B5EF4-FFF2-40B4-BE49-F238E27FC236}">
                      <a16:creationId xmlns:a16="http://schemas.microsoft.com/office/drawing/2014/main" id="{3BADFEFA-F44B-540F-57AA-DF9C1D89664D}"/>
                    </a:ext>
                  </a:extLst>
                </p:cNvPr>
                <p:cNvPicPr/>
                <p:nvPr/>
              </p:nvPicPr>
              <p:blipFill>
                <a:blip r:embed="rId634"/>
                <a:stretch>
                  <a:fillRect/>
                </a:stretch>
              </p:blipFill>
              <p:spPr>
                <a:xfrm>
                  <a:off x="5149933" y="5555067"/>
                  <a:ext cx="1602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714" name="Freihand 713">
                  <a:extLst>
                    <a:ext uri="{FF2B5EF4-FFF2-40B4-BE49-F238E27FC236}">
                      <a16:creationId xmlns:a16="http://schemas.microsoft.com/office/drawing/2014/main" id="{CCF384F0-776B-840E-A044-0C786044E795}"/>
                    </a:ext>
                  </a:extLst>
                </p14:cNvPr>
                <p14:cNvContentPartPr/>
                <p14:nvPr/>
              </p14:nvContentPartPr>
              <p14:xfrm>
                <a:off x="5274133" y="5567667"/>
                <a:ext cx="107640" cy="207720"/>
              </p14:xfrm>
            </p:contentPart>
          </mc:Choice>
          <mc:Fallback xmlns="">
            <p:pic>
              <p:nvPicPr>
                <p:cNvPr id="714" name="Freihand 713">
                  <a:extLst>
                    <a:ext uri="{FF2B5EF4-FFF2-40B4-BE49-F238E27FC236}">
                      <a16:creationId xmlns:a16="http://schemas.microsoft.com/office/drawing/2014/main" id="{CCF384F0-776B-840E-A044-0C786044E795}"/>
                    </a:ext>
                  </a:extLst>
                </p:cNvPr>
                <p:cNvPicPr/>
                <p:nvPr/>
              </p:nvPicPr>
              <p:blipFill>
                <a:blip r:embed="rId636"/>
                <a:stretch>
                  <a:fillRect/>
                </a:stretch>
              </p:blipFill>
              <p:spPr>
                <a:xfrm>
                  <a:off x="5265133" y="5559027"/>
                  <a:ext cx="125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715" name="Freihand 714">
                  <a:extLst>
                    <a:ext uri="{FF2B5EF4-FFF2-40B4-BE49-F238E27FC236}">
                      <a16:creationId xmlns:a16="http://schemas.microsoft.com/office/drawing/2014/main" id="{C453F7FE-D47D-5ADE-A580-A2A901CE7CB3}"/>
                    </a:ext>
                  </a:extLst>
                </p14:cNvPr>
                <p14:cNvContentPartPr/>
                <p14:nvPr/>
              </p14:nvContentPartPr>
              <p14:xfrm>
                <a:off x="5169013" y="5812467"/>
                <a:ext cx="215280" cy="18360"/>
              </p14:xfrm>
            </p:contentPart>
          </mc:Choice>
          <mc:Fallback xmlns="">
            <p:pic>
              <p:nvPicPr>
                <p:cNvPr id="715" name="Freihand 714">
                  <a:extLst>
                    <a:ext uri="{FF2B5EF4-FFF2-40B4-BE49-F238E27FC236}">
                      <a16:creationId xmlns:a16="http://schemas.microsoft.com/office/drawing/2014/main" id="{C453F7FE-D47D-5ADE-A580-A2A901CE7CB3}"/>
                    </a:ext>
                  </a:extLst>
                </p:cNvPr>
                <p:cNvPicPr/>
                <p:nvPr/>
              </p:nvPicPr>
              <p:blipFill>
                <a:blip r:embed="rId638"/>
                <a:stretch>
                  <a:fillRect/>
                </a:stretch>
              </p:blipFill>
              <p:spPr>
                <a:xfrm>
                  <a:off x="5160013" y="5803827"/>
                  <a:ext cx="232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716" name="Freihand 715">
                  <a:extLst>
                    <a:ext uri="{FF2B5EF4-FFF2-40B4-BE49-F238E27FC236}">
                      <a16:creationId xmlns:a16="http://schemas.microsoft.com/office/drawing/2014/main" id="{D53CCA3C-7422-16D0-8D4D-D05732F8CC60}"/>
                    </a:ext>
                  </a:extLst>
                </p14:cNvPr>
                <p14:cNvContentPartPr/>
                <p14:nvPr/>
              </p14:nvContentPartPr>
              <p14:xfrm>
                <a:off x="5512813" y="5567667"/>
                <a:ext cx="239400" cy="177120"/>
              </p14:xfrm>
            </p:contentPart>
          </mc:Choice>
          <mc:Fallback xmlns="">
            <p:pic>
              <p:nvPicPr>
                <p:cNvPr id="716" name="Freihand 715">
                  <a:extLst>
                    <a:ext uri="{FF2B5EF4-FFF2-40B4-BE49-F238E27FC236}">
                      <a16:creationId xmlns:a16="http://schemas.microsoft.com/office/drawing/2014/main" id="{D53CCA3C-7422-16D0-8D4D-D05732F8CC60}"/>
                    </a:ext>
                  </a:extLst>
                </p:cNvPr>
                <p:cNvPicPr/>
                <p:nvPr/>
              </p:nvPicPr>
              <p:blipFill>
                <a:blip r:embed="rId640"/>
                <a:stretch>
                  <a:fillRect/>
                </a:stretch>
              </p:blipFill>
              <p:spPr>
                <a:xfrm>
                  <a:off x="5503813" y="5559027"/>
                  <a:ext cx="257040" cy="19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1">
            <p14:nvContentPartPr>
              <p14:cNvPr id="771" name="Freihand 770">
                <a:extLst>
                  <a:ext uri="{FF2B5EF4-FFF2-40B4-BE49-F238E27FC236}">
                    <a16:creationId xmlns:a16="http://schemas.microsoft.com/office/drawing/2014/main" id="{65BC4CF0-DC9C-CB89-7B9D-F13F7C1F7D57}"/>
                  </a:ext>
                </a:extLst>
              </p14:cNvPr>
              <p14:cNvContentPartPr/>
              <p14:nvPr/>
            </p14:nvContentPartPr>
            <p14:xfrm>
              <a:off x="2922973" y="5811387"/>
              <a:ext cx="866160" cy="655200"/>
            </p14:xfrm>
          </p:contentPart>
        </mc:Choice>
        <mc:Fallback xmlns="">
          <p:pic>
            <p:nvPicPr>
              <p:cNvPr id="771" name="Freihand 770">
                <a:extLst>
                  <a:ext uri="{FF2B5EF4-FFF2-40B4-BE49-F238E27FC236}">
                    <a16:creationId xmlns:a16="http://schemas.microsoft.com/office/drawing/2014/main" id="{65BC4CF0-DC9C-CB89-7B9D-F13F7C1F7D57}"/>
                  </a:ext>
                </a:extLst>
              </p:cNvPr>
              <p:cNvPicPr/>
              <p:nvPr/>
            </p:nvPicPr>
            <p:blipFill>
              <a:blip r:embed="rId642"/>
              <a:stretch>
                <a:fillRect/>
              </a:stretch>
            </p:blipFill>
            <p:spPr>
              <a:xfrm>
                <a:off x="2914333" y="5802747"/>
                <a:ext cx="883800" cy="672840"/>
              </a:xfrm>
              <a:prstGeom prst="rect">
                <a:avLst/>
              </a:prstGeom>
            </p:spPr>
          </p:pic>
        </mc:Fallback>
      </mc:AlternateContent>
      <p:grpSp>
        <p:nvGrpSpPr>
          <p:cNvPr id="773" name="Gruppieren 772">
            <a:extLst>
              <a:ext uri="{FF2B5EF4-FFF2-40B4-BE49-F238E27FC236}">
                <a16:creationId xmlns:a16="http://schemas.microsoft.com/office/drawing/2014/main" id="{F5C3B4F4-8BE3-0668-CC66-C1D90BAEFD8C}"/>
              </a:ext>
            </a:extLst>
          </p:cNvPr>
          <p:cNvGrpSpPr/>
          <p:nvPr/>
        </p:nvGrpSpPr>
        <p:grpSpPr>
          <a:xfrm>
            <a:off x="5694253" y="5205507"/>
            <a:ext cx="3014640" cy="1589760"/>
            <a:chOff x="5694253" y="5205507"/>
            <a:chExt cx="3014640" cy="1589760"/>
          </a:xfrm>
        </p:grpSpPr>
        <mc:AlternateContent xmlns:mc="http://schemas.openxmlformats.org/markup-compatibility/2006" xmlns:p14="http://schemas.microsoft.com/office/powerpoint/2010/main">
          <mc:Choice Requires="p14">
            <p:contentPart p14:bwMode="auto" r:id="rId643">
              <p14:nvContentPartPr>
                <p14:cNvPr id="718" name="Freihand 717">
                  <a:extLst>
                    <a:ext uri="{FF2B5EF4-FFF2-40B4-BE49-F238E27FC236}">
                      <a16:creationId xmlns:a16="http://schemas.microsoft.com/office/drawing/2014/main" id="{299537C2-0990-097C-DE9C-33EEA87BBE8F}"/>
                    </a:ext>
                  </a:extLst>
                </p14:cNvPr>
                <p14:cNvContentPartPr/>
                <p14:nvPr/>
              </p14:nvContentPartPr>
              <p14:xfrm>
                <a:off x="5838973" y="5646147"/>
                <a:ext cx="171720" cy="32400"/>
              </p14:xfrm>
            </p:contentPart>
          </mc:Choice>
          <mc:Fallback xmlns="">
            <p:pic>
              <p:nvPicPr>
                <p:cNvPr id="718" name="Freihand 717">
                  <a:extLst>
                    <a:ext uri="{FF2B5EF4-FFF2-40B4-BE49-F238E27FC236}">
                      <a16:creationId xmlns:a16="http://schemas.microsoft.com/office/drawing/2014/main" id="{299537C2-0990-097C-DE9C-33EEA87BBE8F}"/>
                    </a:ext>
                  </a:extLst>
                </p:cNvPr>
                <p:cNvPicPr/>
                <p:nvPr/>
              </p:nvPicPr>
              <p:blipFill>
                <a:blip r:embed="rId644"/>
                <a:stretch>
                  <a:fillRect/>
                </a:stretch>
              </p:blipFill>
              <p:spPr>
                <a:xfrm>
                  <a:off x="5830333" y="5637507"/>
                  <a:ext cx="189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719" name="Freihand 718">
                  <a:extLst>
                    <a:ext uri="{FF2B5EF4-FFF2-40B4-BE49-F238E27FC236}">
                      <a16:creationId xmlns:a16="http://schemas.microsoft.com/office/drawing/2014/main" id="{12362E2E-005A-0530-67CC-4EC0CA63B28A}"/>
                    </a:ext>
                  </a:extLst>
                </p14:cNvPr>
                <p14:cNvContentPartPr/>
                <p14:nvPr/>
              </p14:nvContentPartPr>
              <p14:xfrm>
                <a:off x="5818453" y="5724267"/>
                <a:ext cx="209880" cy="29160"/>
              </p14:xfrm>
            </p:contentPart>
          </mc:Choice>
          <mc:Fallback xmlns="">
            <p:pic>
              <p:nvPicPr>
                <p:cNvPr id="719" name="Freihand 718">
                  <a:extLst>
                    <a:ext uri="{FF2B5EF4-FFF2-40B4-BE49-F238E27FC236}">
                      <a16:creationId xmlns:a16="http://schemas.microsoft.com/office/drawing/2014/main" id="{12362E2E-005A-0530-67CC-4EC0CA63B28A}"/>
                    </a:ext>
                  </a:extLst>
                </p:cNvPr>
                <p:cNvPicPr/>
                <p:nvPr/>
              </p:nvPicPr>
              <p:blipFill>
                <a:blip r:embed="rId646"/>
                <a:stretch>
                  <a:fillRect/>
                </a:stretch>
              </p:blipFill>
              <p:spPr>
                <a:xfrm>
                  <a:off x="5809813" y="5715627"/>
                  <a:ext cx="227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21" name="Freihand 720">
                  <a:extLst>
                    <a:ext uri="{FF2B5EF4-FFF2-40B4-BE49-F238E27FC236}">
                      <a16:creationId xmlns:a16="http://schemas.microsoft.com/office/drawing/2014/main" id="{20BBF8C9-B2E6-07BB-E725-86BF01312A43}"/>
                    </a:ext>
                  </a:extLst>
                </p14:cNvPr>
                <p14:cNvContentPartPr/>
                <p14:nvPr/>
              </p14:nvContentPartPr>
              <p14:xfrm>
                <a:off x="6192133" y="5628507"/>
                <a:ext cx="42840" cy="138600"/>
              </p14:xfrm>
            </p:contentPart>
          </mc:Choice>
          <mc:Fallback xmlns="">
            <p:pic>
              <p:nvPicPr>
                <p:cNvPr id="721" name="Freihand 720">
                  <a:extLst>
                    <a:ext uri="{FF2B5EF4-FFF2-40B4-BE49-F238E27FC236}">
                      <a16:creationId xmlns:a16="http://schemas.microsoft.com/office/drawing/2014/main" id="{20BBF8C9-B2E6-07BB-E725-86BF01312A43}"/>
                    </a:ext>
                  </a:extLst>
                </p:cNvPr>
                <p:cNvPicPr/>
                <p:nvPr/>
              </p:nvPicPr>
              <p:blipFill>
                <a:blip r:embed="rId648"/>
                <a:stretch>
                  <a:fillRect/>
                </a:stretch>
              </p:blipFill>
              <p:spPr>
                <a:xfrm>
                  <a:off x="6183493" y="5619867"/>
                  <a:ext cx="60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722" name="Freihand 721">
                  <a:extLst>
                    <a:ext uri="{FF2B5EF4-FFF2-40B4-BE49-F238E27FC236}">
                      <a16:creationId xmlns:a16="http://schemas.microsoft.com/office/drawing/2014/main" id="{E9D993DE-756B-2B6D-95B1-295EEE83FC61}"/>
                    </a:ext>
                  </a:extLst>
                </p14:cNvPr>
                <p14:cNvContentPartPr/>
                <p14:nvPr/>
              </p14:nvContentPartPr>
              <p14:xfrm>
                <a:off x="6160813" y="5680347"/>
                <a:ext cx="109080" cy="26280"/>
              </p14:xfrm>
            </p:contentPart>
          </mc:Choice>
          <mc:Fallback xmlns="">
            <p:pic>
              <p:nvPicPr>
                <p:cNvPr id="722" name="Freihand 721">
                  <a:extLst>
                    <a:ext uri="{FF2B5EF4-FFF2-40B4-BE49-F238E27FC236}">
                      <a16:creationId xmlns:a16="http://schemas.microsoft.com/office/drawing/2014/main" id="{E9D993DE-756B-2B6D-95B1-295EEE83FC61}"/>
                    </a:ext>
                  </a:extLst>
                </p:cNvPr>
                <p:cNvPicPr/>
                <p:nvPr/>
              </p:nvPicPr>
              <p:blipFill>
                <a:blip r:embed="rId650"/>
                <a:stretch>
                  <a:fillRect/>
                </a:stretch>
              </p:blipFill>
              <p:spPr>
                <a:xfrm>
                  <a:off x="6151813" y="5671347"/>
                  <a:ext cx="126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723" name="Freihand 722">
                  <a:extLst>
                    <a:ext uri="{FF2B5EF4-FFF2-40B4-BE49-F238E27FC236}">
                      <a16:creationId xmlns:a16="http://schemas.microsoft.com/office/drawing/2014/main" id="{F3E7932E-66DD-E92B-9BA7-CF94F99AA714}"/>
                    </a:ext>
                  </a:extLst>
                </p14:cNvPr>
                <p14:cNvContentPartPr/>
                <p14:nvPr/>
              </p14:nvContentPartPr>
              <p14:xfrm>
                <a:off x="6386893" y="5513307"/>
                <a:ext cx="85680" cy="196560"/>
              </p14:xfrm>
            </p:contentPart>
          </mc:Choice>
          <mc:Fallback xmlns="">
            <p:pic>
              <p:nvPicPr>
                <p:cNvPr id="723" name="Freihand 722">
                  <a:extLst>
                    <a:ext uri="{FF2B5EF4-FFF2-40B4-BE49-F238E27FC236}">
                      <a16:creationId xmlns:a16="http://schemas.microsoft.com/office/drawing/2014/main" id="{F3E7932E-66DD-E92B-9BA7-CF94F99AA714}"/>
                    </a:ext>
                  </a:extLst>
                </p:cNvPr>
                <p:cNvPicPr/>
                <p:nvPr/>
              </p:nvPicPr>
              <p:blipFill>
                <a:blip r:embed="rId652"/>
                <a:stretch>
                  <a:fillRect/>
                </a:stretch>
              </p:blipFill>
              <p:spPr>
                <a:xfrm>
                  <a:off x="6377893" y="5504307"/>
                  <a:ext cx="103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724" name="Freihand 723">
                  <a:extLst>
                    <a:ext uri="{FF2B5EF4-FFF2-40B4-BE49-F238E27FC236}">
                      <a16:creationId xmlns:a16="http://schemas.microsoft.com/office/drawing/2014/main" id="{E08D5F0A-575A-167E-C779-01FDBBC1FBB3}"/>
                    </a:ext>
                  </a:extLst>
                </p14:cNvPr>
                <p14:cNvContentPartPr/>
                <p14:nvPr/>
              </p14:nvContentPartPr>
              <p14:xfrm>
                <a:off x="6426493" y="5517987"/>
                <a:ext cx="79560" cy="190800"/>
              </p14:xfrm>
            </p:contentPart>
          </mc:Choice>
          <mc:Fallback xmlns="">
            <p:pic>
              <p:nvPicPr>
                <p:cNvPr id="724" name="Freihand 723">
                  <a:extLst>
                    <a:ext uri="{FF2B5EF4-FFF2-40B4-BE49-F238E27FC236}">
                      <a16:creationId xmlns:a16="http://schemas.microsoft.com/office/drawing/2014/main" id="{E08D5F0A-575A-167E-C779-01FDBBC1FBB3}"/>
                    </a:ext>
                  </a:extLst>
                </p:cNvPr>
                <p:cNvPicPr/>
                <p:nvPr/>
              </p:nvPicPr>
              <p:blipFill>
                <a:blip r:embed="rId654"/>
                <a:stretch>
                  <a:fillRect/>
                </a:stretch>
              </p:blipFill>
              <p:spPr>
                <a:xfrm>
                  <a:off x="6417853" y="5508987"/>
                  <a:ext cx="97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725" name="Freihand 724">
                  <a:extLst>
                    <a:ext uri="{FF2B5EF4-FFF2-40B4-BE49-F238E27FC236}">
                      <a16:creationId xmlns:a16="http://schemas.microsoft.com/office/drawing/2014/main" id="{4D161C6A-A76C-E94E-7B27-84CCE489EC81}"/>
                    </a:ext>
                  </a:extLst>
                </p14:cNvPr>
                <p14:cNvContentPartPr/>
                <p14:nvPr/>
              </p14:nvContentPartPr>
              <p14:xfrm>
                <a:off x="6567613" y="5571987"/>
                <a:ext cx="179640" cy="98280"/>
              </p14:xfrm>
            </p:contentPart>
          </mc:Choice>
          <mc:Fallback xmlns="">
            <p:pic>
              <p:nvPicPr>
                <p:cNvPr id="725" name="Freihand 724">
                  <a:extLst>
                    <a:ext uri="{FF2B5EF4-FFF2-40B4-BE49-F238E27FC236}">
                      <a16:creationId xmlns:a16="http://schemas.microsoft.com/office/drawing/2014/main" id="{4D161C6A-A76C-E94E-7B27-84CCE489EC81}"/>
                    </a:ext>
                  </a:extLst>
                </p:cNvPr>
                <p:cNvPicPr/>
                <p:nvPr/>
              </p:nvPicPr>
              <p:blipFill>
                <a:blip r:embed="rId656"/>
                <a:stretch>
                  <a:fillRect/>
                </a:stretch>
              </p:blipFill>
              <p:spPr>
                <a:xfrm>
                  <a:off x="6558613" y="5562987"/>
                  <a:ext cx="197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726" name="Freihand 725">
                  <a:extLst>
                    <a:ext uri="{FF2B5EF4-FFF2-40B4-BE49-F238E27FC236}">
                      <a16:creationId xmlns:a16="http://schemas.microsoft.com/office/drawing/2014/main" id="{4E09AE3C-C0F2-A332-562E-FE1FBBCB37CD}"/>
                    </a:ext>
                  </a:extLst>
                </p14:cNvPr>
                <p14:cNvContentPartPr/>
                <p14:nvPr/>
              </p14:nvContentPartPr>
              <p14:xfrm>
                <a:off x="6883333" y="5449587"/>
                <a:ext cx="112320" cy="199440"/>
              </p14:xfrm>
            </p:contentPart>
          </mc:Choice>
          <mc:Fallback xmlns="">
            <p:pic>
              <p:nvPicPr>
                <p:cNvPr id="726" name="Freihand 725">
                  <a:extLst>
                    <a:ext uri="{FF2B5EF4-FFF2-40B4-BE49-F238E27FC236}">
                      <a16:creationId xmlns:a16="http://schemas.microsoft.com/office/drawing/2014/main" id="{4E09AE3C-C0F2-A332-562E-FE1FBBCB37CD}"/>
                    </a:ext>
                  </a:extLst>
                </p:cNvPr>
                <p:cNvPicPr/>
                <p:nvPr/>
              </p:nvPicPr>
              <p:blipFill>
                <a:blip r:embed="rId658"/>
                <a:stretch>
                  <a:fillRect/>
                </a:stretch>
              </p:blipFill>
              <p:spPr>
                <a:xfrm>
                  <a:off x="6874333" y="5440587"/>
                  <a:ext cx="129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727" name="Freihand 726">
                  <a:extLst>
                    <a:ext uri="{FF2B5EF4-FFF2-40B4-BE49-F238E27FC236}">
                      <a16:creationId xmlns:a16="http://schemas.microsoft.com/office/drawing/2014/main" id="{91ECCAB2-43BC-87BB-AAA7-E2D27A81C989}"/>
                    </a:ext>
                  </a:extLst>
                </p14:cNvPr>
                <p14:cNvContentPartPr/>
                <p14:nvPr/>
              </p14:nvContentPartPr>
              <p14:xfrm>
                <a:off x="7077733" y="5503227"/>
                <a:ext cx="131760" cy="49320"/>
              </p14:xfrm>
            </p:contentPart>
          </mc:Choice>
          <mc:Fallback xmlns="">
            <p:pic>
              <p:nvPicPr>
                <p:cNvPr id="727" name="Freihand 726">
                  <a:extLst>
                    <a:ext uri="{FF2B5EF4-FFF2-40B4-BE49-F238E27FC236}">
                      <a16:creationId xmlns:a16="http://schemas.microsoft.com/office/drawing/2014/main" id="{91ECCAB2-43BC-87BB-AAA7-E2D27A81C989}"/>
                    </a:ext>
                  </a:extLst>
                </p:cNvPr>
                <p:cNvPicPr/>
                <p:nvPr/>
              </p:nvPicPr>
              <p:blipFill>
                <a:blip r:embed="rId660"/>
                <a:stretch>
                  <a:fillRect/>
                </a:stretch>
              </p:blipFill>
              <p:spPr>
                <a:xfrm>
                  <a:off x="7069093" y="5494227"/>
                  <a:ext cx="149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728" name="Freihand 727">
                  <a:extLst>
                    <a:ext uri="{FF2B5EF4-FFF2-40B4-BE49-F238E27FC236}">
                      <a16:creationId xmlns:a16="http://schemas.microsoft.com/office/drawing/2014/main" id="{BDC49D16-E102-D655-1A5B-8ED13F52F13C}"/>
                    </a:ext>
                  </a:extLst>
                </p14:cNvPr>
                <p14:cNvContentPartPr/>
                <p14:nvPr/>
              </p14:nvContentPartPr>
              <p14:xfrm>
                <a:off x="7263133" y="5348787"/>
                <a:ext cx="120960" cy="262080"/>
              </p14:xfrm>
            </p:contentPart>
          </mc:Choice>
          <mc:Fallback xmlns="">
            <p:pic>
              <p:nvPicPr>
                <p:cNvPr id="728" name="Freihand 727">
                  <a:extLst>
                    <a:ext uri="{FF2B5EF4-FFF2-40B4-BE49-F238E27FC236}">
                      <a16:creationId xmlns:a16="http://schemas.microsoft.com/office/drawing/2014/main" id="{BDC49D16-E102-D655-1A5B-8ED13F52F13C}"/>
                    </a:ext>
                  </a:extLst>
                </p:cNvPr>
                <p:cNvPicPr/>
                <p:nvPr/>
              </p:nvPicPr>
              <p:blipFill>
                <a:blip r:embed="rId662"/>
                <a:stretch>
                  <a:fillRect/>
                </a:stretch>
              </p:blipFill>
              <p:spPr>
                <a:xfrm>
                  <a:off x="7254133" y="5340147"/>
                  <a:ext cx="138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730" name="Freihand 729">
                  <a:extLst>
                    <a:ext uri="{FF2B5EF4-FFF2-40B4-BE49-F238E27FC236}">
                      <a16:creationId xmlns:a16="http://schemas.microsoft.com/office/drawing/2014/main" id="{DC719032-7FD7-3E64-E264-A0C66372A3CB}"/>
                    </a:ext>
                  </a:extLst>
                </p14:cNvPr>
                <p14:cNvContentPartPr/>
                <p14:nvPr/>
              </p14:nvContentPartPr>
              <p14:xfrm>
                <a:off x="7456093" y="5381547"/>
                <a:ext cx="95040" cy="185040"/>
              </p14:xfrm>
            </p:contentPart>
          </mc:Choice>
          <mc:Fallback xmlns="">
            <p:pic>
              <p:nvPicPr>
                <p:cNvPr id="730" name="Freihand 729">
                  <a:extLst>
                    <a:ext uri="{FF2B5EF4-FFF2-40B4-BE49-F238E27FC236}">
                      <a16:creationId xmlns:a16="http://schemas.microsoft.com/office/drawing/2014/main" id="{DC719032-7FD7-3E64-E264-A0C66372A3CB}"/>
                    </a:ext>
                  </a:extLst>
                </p:cNvPr>
                <p:cNvPicPr/>
                <p:nvPr/>
              </p:nvPicPr>
              <p:blipFill>
                <a:blip r:embed="rId664"/>
                <a:stretch>
                  <a:fillRect/>
                </a:stretch>
              </p:blipFill>
              <p:spPr>
                <a:xfrm>
                  <a:off x="7447093" y="5372907"/>
                  <a:ext cx="112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731" name="Freihand 730">
                  <a:extLst>
                    <a:ext uri="{FF2B5EF4-FFF2-40B4-BE49-F238E27FC236}">
                      <a16:creationId xmlns:a16="http://schemas.microsoft.com/office/drawing/2014/main" id="{D1EE6686-89CF-9D62-DEDB-E2F8EF094C68}"/>
                    </a:ext>
                  </a:extLst>
                </p14:cNvPr>
                <p14:cNvContentPartPr/>
                <p14:nvPr/>
              </p14:nvContentPartPr>
              <p14:xfrm>
                <a:off x="7508293" y="5377587"/>
                <a:ext cx="104400" cy="171000"/>
              </p14:xfrm>
            </p:contentPart>
          </mc:Choice>
          <mc:Fallback xmlns="">
            <p:pic>
              <p:nvPicPr>
                <p:cNvPr id="731" name="Freihand 730">
                  <a:extLst>
                    <a:ext uri="{FF2B5EF4-FFF2-40B4-BE49-F238E27FC236}">
                      <a16:creationId xmlns:a16="http://schemas.microsoft.com/office/drawing/2014/main" id="{D1EE6686-89CF-9D62-DEDB-E2F8EF094C68}"/>
                    </a:ext>
                  </a:extLst>
                </p:cNvPr>
                <p:cNvPicPr/>
                <p:nvPr/>
              </p:nvPicPr>
              <p:blipFill>
                <a:blip r:embed="rId666"/>
                <a:stretch>
                  <a:fillRect/>
                </a:stretch>
              </p:blipFill>
              <p:spPr>
                <a:xfrm>
                  <a:off x="7499293" y="5368947"/>
                  <a:ext cx="122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732" name="Freihand 731">
                  <a:extLst>
                    <a:ext uri="{FF2B5EF4-FFF2-40B4-BE49-F238E27FC236}">
                      <a16:creationId xmlns:a16="http://schemas.microsoft.com/office/drawing/2014/main" id="{24F09A56-3878-43AE-DC7E-911AE010ED79}"/>
                    </a:ext>
                  </a:extLst>
                </p14:cNvPr>
                <p14:cNvContentPartPr/>
                <p14:nvPr/>
              </p14:nvContentPartPr>
              <p14:xfrm>
                <a:off x="7654093" y="5394147"/>
                <a:ext cx="129240" cy="104400"/>
              </p14:xfrm>
            </p:contentPart>
          </mc:Choice>
          <mc:Fallback xmlns="">
            <p:pic>
              <p:nvPicPr>
                <p:cNvPr id="732" name="Freihand 731">
                  <a:extLst>
                    <a:ext uri="{FF2B5EF4-FFF2-40B4-BE49-F238E27FC236}">
                      <a16:creationId xmlns:a16="http://schemas.microsoft.com/office/drawing/2014/main" id="{24F09A56-3878-43AE-DC7E-911AE010ED79}"/>
                    </a:ext>
                  </a:extLst>
                </p:cNvPr>
                <p:cNvPicPr/>
                <p:nvPr/>
              </p:nvPicPr>
              <p:blipFill>
                <a:blip r:embed="rId668"/>
                <a:stretch>
                  <a:fillRect/>
                </a:stretch>
              </p:blipFill>
              <p:spPr>
                <a:xfrm>
                  <a:off x="7645453" y="5385507"/>
                  <a:ext cx="146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733" name="Freihand 732">
                  <a:extLst>
                    <a:ext uri="{FF2B5EF4-FFF2-40B4-BE49-F238E27FC236}">
                      <a16:creationId xmlns:a16="http://schemas.microsoft.com/office/drawing/2014/main" id="{746507AA-1F63-BCEC-1EFA-F41AAD0559E3}"/>
                    </a:ext>
                  </a:extLst>
                </p14:cNvPr>
                <p14:cNvContentPartPr/>
                <p14:nvPr/>
              </p14:nvContentPartPr>
              <p14:xfrm>
                <a:off x="7857493" y="5332947"/>
                <a:ext cx="11880" cy="125280"/>
              </p14:xfrm>
            </p:contentPart>
          </mc:Choice>
          <mc:Fallback xmlns="">
            <p:pic>
              <p:nvPicPr>
                <p:cNvPr id="733" name="Freihand 732">
                  <a:extLst>
                    <a:ext uri="{FF2B5EF4-FFF2-40B4-BE49-F238E27FC236}">
                      <a16:creationId xmlns:a16="http://schemas.microsoft.com/office/drawing/2014/main" id="{746507AA-1F63-BCEC-1EFA-F41AAD0559E3}"/>
                    </a:ext>
                  </a:extLst>
                </p:cNvPr>
                <p:cNvPicPr/>
                <p:nvPr/>
              </p:nvPicPr>
              <p:blipFill>
                <a:blip r:embed="rId670"/>
                <a:stretch>
                  <a:fillRect/>
                </a:stretch>
              </p:blipFill>
              <p:spPr>
                <a:xfrm>
                  <a:off x="7848853" y="5323947"/>
                  <a:ext cx="29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734" name="Freihand 733">
                  <a:extLst>
                    <a:ext uri="{FF2B5EF4-FFF2-40B4-BE49-F238E27FC236}">
                      <a16:creationId xmlns:a16="http://schemas.microsoft.com/office/drawing/2014/main" id="{5CF6C1A9-430E-39E2-353D-24583F7B7E66}"/>
                    </a:ext>
                  </a:extLst>
                </p14:cNvPr>
                <p14:cNvContentPartPr/>
                <p14:nvPr/>
              </p14:nvContentPartPr>
              <p14:xfrm>
                <a:off x="7814653" y="5309547"/>
                <a:ext cx="123840" cy="193680"/>
              </p14:xfrm>
            </p:contentPart>
          </mc:Choice>
          <mc:Fallback xmlns="">
            <p:pic>
              <p:nvPicPr>
                <p:cNvPr id="734" name="Freihand 733">
                  <a:extLst>
                    <a:ext uri="{FF2B5EF4-FFF2-40B4-BE49-F238E27FC236}">
                      <a16:creationId xmlns:a16="http://schemas.microsoft.com/office/drawing/2014/main" id="{5CF6C1A9-430E-39E2-353D-24583F7B7E66}"/>
                    </a:ext>
                  </a:extLst>
                </p:cNvPr>
                <p:cNvPicPr/>
                <p:nvPr/>
              </p:nvPicPr>
              <p:blipFill>
                <a:blip r:embed="rId672"/>
                <a:stretch>
                  <a:fillRect/>
                </a:stretch>
              </p:blipFill>
              <p:spPr>
                <a:xfrm>
                  <a:off x="7805653" y="5300907"/>
                  <a:ext cx="141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735" name="Freihand 734">
                  <a:extLst>
                    <a:ext uri="{FF2B5EF4-FFF2-40B4-BE49-F238E27FC236}">
                      <a16:creationId xmlns:a16="http://schemas.microsoft.com/office/drawing/2014/main" id="{689FC35B-A04C-8F34-9B19-45D9663C7AB8}"/>
                    </a:ext>
                  </a:extLst>
                </p14:cNvPr>
                <p14:cNvContentPartPr/>
                <p14:nvPr/>
              </p14:nvContentPartPr>
              <p14:xfrm>
                <a:off x="7964413" y="5362827"/>
                <a:ext cx="127080" cy="136440"/>
              </p14:xfrm>
            </p:contentPart>
          </mc:Choice>
          <mc:Fallback xmlns="">
            <p:pic>
              <p:nvPicPr>
                <p:cNvPr id="735" name="Freihand 734">
                  <a:extLst>
                    <a:ext uri="{FF2B5EF4-FFF2-40B4-BE49-F238E27FC236}">
                      <a16:creationId xmlns:a16="http://schemas.microsoft.com/office/drawing/2014/main" id="{689FC35B-A04C-8F34-9B19-45D9663C7AB8}"/>
                    </a:ext>
                  </a:extLst>
                </p:cNvPr>
                <p:cNvPicPr/>
                <p:nvPr/>
              </p:nvPicPr>
              <p:blipFill>
                <a:blip r:embed="rId674"/>
                <a:stretch>
                  <a:fillRect/>
                </a:stretch>
              </p:blipFill>
              <p:spPr>
                <a:xfrm>
                  <a:off x="7955413" y="5353827"/>
                  <a:ext cx="144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736" name="Freihand 735">
                  <a:extLst>
                    <a:ext uri="{FF2B5EF4-FFF2-40B4-BE49-F238E27FC236}">
                      <a16:creationId xmlns:a16="http://schemas.microsoft.com/office/drawing/2014/main" id="{0E95487B-2C27-F4D3-5B77-9DE44442EA9C}"/>
                    </a:ext>
                  </a:extLst>
                </p14:cNvPr>
                <p14:cNvContentPartPr/>
                <p14:nvPr/>
              </p14:nvContentPartPr>
              <p14:xfrm>
                <a:off x="8142613" y="5317107"/>
                <a:ext cx="91080" cy="126360"/>
              </p14:xfrm>
            </p:contentPart>
          </mc:Choice>
          <mc:Fallback xmlns="">
            <p:pic>
              <p:nvPicPr>
                <p:cNvPr id="736" name="Freihand 735">
                  <a:extLst>
                    <a:ext uri="{FF2B5EF4-FFF2-40B4-BE49-F238E27FC236}">
                      <a16:creationId xmlns:a16="http://schemas.microsoft.com/office/drawing/2014/main" id="{0E95487B-2C27-F4D3-5B77-9DE44442EA9C}"/>
                    </a:ext>
                  </a:extLst>
                </p:cNvPr>
                <p:cNvPicPr/>
                <p:nvPr/>
              </p:nvPicPr>
              <p:blipFill>
                <a:blip r:embed="rId676"/>
                <a:stretch>
                  <a:fillRect/>
                </a:stretch>
              </p:blipFill>
              <p:spPr>
                <a:xfrm>
                  <a:off x="8133973" y="5308107"/>
                  <a:ext cx="108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737" name="Freihand 736">
                  <a:extLst>
                    <a:ext uri="{FF2B5EF4-FFF2-40B4-BE49-F238E27FC236}">
                      <a16:creationId xmlns:a16="http://schemas.microsoft.com/office/drawing/2014/main" id="{6E8699F8-9100-692A-86AF-F070C3BF5E14}"/>
                    </a:ext>
                  </a:extLst>
                </p14:cNvPr>
                <p14:cNvContentPartPr/>
                <p14:nvPr/>
              </p14:nvContentPartPr>
              <p14:xfrm>
                <a:off x="8345293" y="5321427"/>
                <a:ext cx="110880" cy="128520"/>
              </p14:xfrm>
            </p:contentPart>
          </mc:Choice>
          <mc:Fallback xmlns="">
            <p:pic>
              <p:nvPicPr>
                <p:cNvPr id="737" name="Freihand 736">
                  <a:extLst>
                    <a:ext uri="{FF2B5EF4-FFF2-40B4-BE49-F238E27FC236}">
                      <a16:creationId xmlns:a16="http://schemas.microsoft.com/office/drawing/2014/main" id="{6E8699F8-9100-692A-86AF-F070C3BF5E14}"/>
                    </a:ext>
                  </a:extLst>
                </p:cNvPr>
                <p:cNvPicPr/>
                <p:nvPr/>
              </p:nvPicPr>
              <p:blipFill>
                <a:blip r:embed="rId678"/>
                <a:stretch>
                  <a:fillRect/>
                </a:stretch>
              </p:blipFill>
              <p:spPr>
                <a:xfrm>
                  <a:off x="8336653" y="5312427"/>
                  <a:ext cx="128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738" name="Freihand 737">
                  <a:extLst>
                    <a:ext uri="{FF2B5EF4-FFF2-40B4-BE49-F238E27FC236}">
                      <a16:creationId xmlns:a16="http://schemas.microsoft.com/office/drawing/2014/main" id="{6D3AA41E-4E0D-0453-A47B-482BC7EB3F75}"/>
                    </a:ext>
                  </a:extLst>
                </p14:cNvPr>
                <p14:cNvContentPartPr/>
                <p14:nvPr/>
              </p14:nvContentPartPr>
              <p14:xfrm>
                <a:off x="8492533" y="5289387"/>
                <a:ext cx="9720" cy="140760"/>
              </p14:xfrm>
            </p:contentPart>
          </mc:Choice>
          <mc:Fallback xmlns="">
            <p:pic>
              <p:nvPicPr>
                <p:cNvPr id="738" name="Freihand 737">
                  <a:extLst>
                    <a:ext uri="{FF2B5EF4-FFF2-40B4-BE49-F238E27FC236}">
                      <a16:creationId xmlns:a16="http://schemas.microsoft.com/office/drawing/2014/main" id="{6D3AA41E-4E0D-0453-A47B-482BC7EB3F75}"/>
                    </a:ext>
                  </a:extLst>
                </p:cNvPr>
                <p:cNvPicPr/>
                <p:nvPr/>
              </p:nvPicPr>
              <p:blipFill>
                <a:blip r:embed="rId680"/>
                <a:stretch>
                  <a:fillRect/>
                </a:stretch>
              </p:blipFill>
              <p:spPr>
                <a:xfrm>
                  <a:off x="8483533" y="5280387"/>
                  <a:ext cx="27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739" name="Freihand 738">
                  <a:extLst>
                    <a:ext uri="{FF2B5EF4-FFF2-40B4-BE49-F238E27FC236}">
                      <a16:creationId xmlns:a16="http://schemas.microsoft.com/office/drawing/2014/main" id="{DA3A8BAA-E42F-E903-39D9-AD9AB15B09A7}"/>
                    </a:ext>
                  </a:extLst>
                </p14:cNvPr>
                <p14:cNvContentPartPr/>
                <p14:nvPr/>
              </p14:nvContentPartPr>
              <p14:xfrm>
                <a:off x="8386333" y="5274627"/>
                <a:ext cx="171720" cy="192960"/>
              </p14:xfrm>
            </p:contentPart>
          </mc:Choice>
          <mc:Fallback xmlns="">
            <p:pic>
              <p:nvPicPr>
                <p:cNvPr id="739" name="Freihand 738">
                  <a:extLst>
                    <a:ext uri="{FF2B5EF4-FFF2-40B4-BE49-F238E27FC236}">
                      <a16:creationId xmlns:a16="http://schemas.microsoft.com/office/drawing/2014/main" id="{DA3A8BAA-E42F-E903-39D9-AD9AB15B09A7}"/>
                    </a:ext>
                  </a:extLst>
                </p:cNvPr>
                <p:cNvPicPr/>
                <p:nvPr/>
              </p:nvPicPr>
              <p:blipFill>
                <a:blip r:embed="rId682"/>
                <a:stretch>
                  <a:fillRect/>
                </a:stretch>
              </p:blipFill>
              <p:spPr>
                <a:xfrm>
                  <a:off x="8377693" y="5265987"/>
                  <a:ext cx="189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740" name="Freihand 739">
                  <a:extLst>
                    <a:ext uri="{FF2B5EF4-FFF2-40B4-BE49-F238E27FC236}">
                      <a16:creationId xmlns:a16="http://schemas.microsoft.com/office/drawing/2014/main" id="{11A25B24-A355-79F2-BC06-39A2509B898E}"/>
                    </a:ext>
                  </a:extLst>
                </p14:cNvPr>
                <p14:cNvContentPartPr/>
                <p14:nvPr/>
              </p14:nvContentPartPr>
              <p14:xfrm>
                <a:off x="8537533" y="5205507"/>
                <a:ext cx="129240" cy="351360"/>
              </p14:xfrm>
            </p:contentPart>
          </mc:Choice>
          <mc:Fallback xmlns="">
            <p:pic>
              <p:nvPicPr>
                <p:cNvPr id="740" name="Freihand 739">
                  <a:extLst>
                    <a:ext uri="{FF2B5EF4-FFF2-40B4-BE49-F238E27FC236}">
                      <a16:creationId xmlns:a16="http://schemas.microsoft.com/office/drawing/2014/main" id="{11A25B24-A355-79F2-BC06-39A2509B898E}"/>
                    </a:ext>
                  </a:extLst>
                </p:cNvPr>
                <p:cNvPicPr/>
                <p:nvPr/>
              </p:nvPicPr>
              <p:blipFill>
                <a:blip r:embed="rId684"/>
                <a:stretch>
                  <a:fillRect/>
                </a:stretch>
              </p:blipFill>
              <p:spPr>
                <a:xfrm>
                  <a:off x="8528893" y="5196867"/>
                  <a:ext cx="1468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742" name="Freihand 741">
                  <a:extLst>
                    <a:ext uri="{FF2B5EF4-FFF2-40B4-BE49-F238E27FC236}">
                      <a16:creationId xmlns:a16="http://schemas.microsoft.com/office/drawing/2014/main" id="{E00791B6-E153-B246-1663-12429D07247E}"/>
                    </a:ext>
                  </a:extLst>
                </p14:cNvPr>
                <p14:cNvContentPartPr/>
                <p14:nvPr/>
              </p14:nvContentPartPr>
              <p14:xfrm>
                <a:off x="5806573" y="6141507"/>
                <a:ext cx="240120" cy="55080"/>
              </p14:xfrm>
            </p:contentPart>
          </mc:Choice>
          <mc:Fallback xmlns="">
            <p:pic>
              <p:nvPicPr>
                <p:cNvPr id="742" name="Freihand 741">
                  <a:extLst>
                    <a:ext uri="{FF2B5EF4-FFF2-40B4-BE49-F238E27FC236}">
                      <a16:creationId xmlns:a16="http://schemas.microsoft.com/office/drawing/2014/main" id="{E00791B6-E153-B246-1663-12429D07247E}"/>
                    </a:ext>
                  </a:extLst>
                </p:cNvPr>
                <p:cNvPicPr/>
                <p:nvPr/>
              </p:nvPicPr>
              <p:blipFill>
                <a:blip r:embed="rId686"/>
                <a:stretch>
                  <a:fillRect/>
                </a:stretch>
              </p:blipFill>
              <p:spPr>
                <a:xfrm>
                  <a:off x="5797573" y="6132867"/>
                  <a:ext cx="257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743" name="Freihand 742">
                  <a:extLst>
                    <a:ext uri="{FF2B5EF4-FFF2-40B4-BE49-F238E27FC236}">
                      <a16:creationId xmlns:a16="http://schemas.microsoft.com/office/drawing/2014/main" id="{3F6F783D-BA51-CDDE-8398-97AC3701ADE4}"/>
                    </a:ext>
                  </a:extLst>
                </p14:cNvPr>
                <p14:cNvContentPartPr/>
                <p14:nvPr/>
              </p14:nvContentPartPr>
              <p14:xfrm>
                <a:off x="5854453" y="6204147"/>
                <a:ext cx="186480" cy="32040"/>
              </p14:xfrm>
            </p:contentPart>
          </mc:Choice>
          <mc:Fallback xmlns="">
            <p:pic>
              <p:nvPicPr>
                <p:cNvPr id="743" name="Freihand 742">
                  <a:extLst>
                    <a:ext uri="{FF2B5EF4-FFF2-40B4-BE49-F238E27FC236}">
                      <a16:creationId xmlns:a16="http://schemas.microsoft.com/office/drawing/2014/main" id="{3F6F783D-BA51-CDDE-8398-97AC3701ADE4}"/>
                    </a:ext>
                  </a:extLst>
                </p:cNvPr>
                <p:cNvPicPr/>
                <p:nvPr/>
              </p:nvPicPr>
              <p:blipFill>
                <a:blip r:embed="rId688"/>
                <a:stretch>
                  <a:fillRect/>
                </a:stretch>
              </p:blipFill>
              <p:spPr>
                <a:xfrm>
                  <a:off x="5845453" y="6195147"/>
                  <a:ext cx="204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745" name="Freihand 744">
                  <a:extLst>
                    <a:ext uri="{FF2B5EF4-FFF2-40B4-BE49-F238E27FC236}">
                      <a16:creationId xmlns:a16="http://schemas.microsoft.com/office/drawing/2014/main" id="{CC3EAF1F-21E5-66AA-D047-B6EAEC41DDC4}"/>
                    </a:ext>
                  </a:extLst>
                </p14:cNvPr>
                <p14:cNvContentPartPr/>
                <p14:nvPr/>
              </p14:nvContentPartPr>
              <p14:xfrm>
                <a:off x="6255133" y="6151227"/>
                <a:ext cx="116640" cy="10080"/>
              </p14:xfrm>
            </p:contentPart>
          </mc:Choice>
          <mc:Fallback xmlns="">
            <p:pic>
              <p:nvPicPr>
                <p:cNvPr id="745" name="Freihand 744">
                  <a:extLst>
                    <a:ext uri="{FF2B5EF4-FFF2-40B4-BE49-F238E27FC236}">
                      <a16:creationId xmlns:a16="http://schemas.microsoft.com/office/drawing/2014/main" id="{CC3EAF1F-21E5-66AA-D047-B6EAEC41DDC4}"/>
                    </a:ext>
                  </a:extLst>
                </p:cNvPr>
                <p:cNvPicPr/>
                <p:nvPr/>
              </p:nvPicPr>
              <p:blipFill>
                <a:blip r:embed="rId690"/>
                <a:stretch>
                  <a:fillRect/>
                </a:stretch>
              </p:blipFill>
              <p:spPr>
                <a:xfrm>
                  <a:off x="6246493" y="6142227"/>
                  <a:ext cx="134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746" name="Freihand 745">
                  <a:extLst>
                    <a:ext uri="{FF2B5EF4-FFF2-40B4-BE49-F238E27FC236}">
                      <a16:creationId xmlns:a16="http://schemas.microsoft.com/office/drawing/2014/main" id="{EC61ABE6-EAB5-C6D0-4D02-1003B90D6911}"/>
                    </a:ext>
                  </a:extLst>
                </p14:cNvPr>
                <p14:cNvContentPartPr/>
                <p14:nvPr/>
              </p14:nvContentPartPr>
              <p14:xfrm>
                <a:off x="6493453" y="5969067"/>
                <a:ext cx="107640" cy="256320"/>
              </p14:xfrm>
            </p:contentPart>
          </mc:Choice>
          <mc:Fallback xmlns="">
            <p:pic>
              <p:nvPicPr>
                <p:cNvPr id="746" name="Freihand 745">
                  <a:extLst>
                    <a:ext uri="{FF2B5EF4-FFF2-40B4-BE49-F238E27FC236}">
                      <a16:creationId xmlns:a16="http://schemas.microsoft.com/office/drawing/2014/main" id="{EC61ABE6-EAB5-C6D0-4D02-1003B90D6911}"/>
                    </a:ext>
                  </a:extLst>
                </p:cNvPr>
                <p:cNvPicPr/>
                <p:nvPr/>
              </p:nvPicPr>
              <p:blipFill>
                <a:blip r:embed="rId692"/>
                <a:stretch>
                  <a:fillRect/>
                </a:stretch>
              </p:blipFill>
              <p:spPr>
                <a:xfrm>
                  <a:off x="6484453" y="5960067"/>
                  <a:ext cx="1252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47" name="Freihand 746">
                  <a:extLst>
                    <a:ext uri="{FF2B5EF4-FFF2-40B4-BE49-F238E27FC236}">
                      <a16:creationId xmlns:a16="http://schemas.microsoft.com/office/drawing/2014/main" id="{E252B27E-2BC9-F37B-02DA-9DC0C5094545}"/>
                    </a:ext>
                  </a:extLst>
                </p14:cNvPr>
                <p14:cNvContentPartPr/>
                <p14:nvPr/>
              </p14:nvContentPartPr>
              <p14:xfrm>
                <a:off x="6737173" y="5986707"/>
                <a:ext cx="2520" cy="139680"/>
              </p14:xfrm>
            </p:contentPart>
          </mc:Choice>
          <mc:Fallback xmlns="">
            <p:pic>
              <p:nvPicPr>
                <p:cNvPr id="747" name="Freihand 746">
                  <a:extLst>
                    <a:ext uri="{FF2B5EF4-FFF2-40B4-BE49-F238E27FC236}">
                      <a16:creationId xmlns:a16="http://schemas.microsoft.com/office/drawing/2014/main" id="{E252B27E-2BC9-F37B-02DA-9DC0C5094545}"/>
                    </a:ext>
                  </a:extLst>
                </p:cNvPr>
                <p:cNvPicPr/>
                <p:nvPr/>
              </p:nvPicPr>
              <p:blipFill>
                <a:blip r:embed="rId694"/>
                <a:stretch>
                  <a:fillRect/>
                </a:stretch>
              </p:blipFill>
              <p:spPr>
                <a:xfrm>
                  <a:off x="6728533" y="5977707"/>
                  <a:ext cx="20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748" name="Freihand 747">
                  <a:extLst>
                    <a:ext uri="{FF2B5EF4-FFF2-40B4-BE49-F238E27FC236}">
                      <a16:creationId xmlns:a16="http://schemas.microsoft.com/office/drawing/2014/main" id="{C66D65A7-2D3C-AEA5-F0AA-553310F84B01}"/>
                    </a:ext>
                  </a:extLst>
                </p14:cNvPr>
                <p14:cNvContentPartPr/>
                <p14:nvPr/>
              </p14:nvContentPartPr>
              <p14:xfrm>
                <a:off x="6663013" y="5961147"/>
                <a:ext cx="155520" cy="239040"/>
              </p14:xfrm>
            </p:contentPart>
          </mc:Choice>
          <mc:Fallback xmlns="">
            <p:pic>
              <p:nvPicPr>
                <p:cNvPr id="748" name="Freihand 747">
                  <a:extLst>
                    <a:ext uri="{FF2B5EF4-FFF2-40B4-BE49-F238E27FC236}">
                      <a16:creationId xmlns:a16="http://schemas.microsoft.com/office/drawing/2014/main" id="{C66D65A7-2D3C-AEA5-F0AA-553310F84B01}"/>
                    </a:ext>
                  </a:extLst>
                </p:cNvPr>
                <p:cNvPicPr/>
                <p:nvPr/>
              </p:nvPicPr>
              <p:blipFill>
                <a:blip r:embed="rId696"/>
                <a:stretch>
                  <a:fillRect/>
                </a:stretch>
              </p:blipFill>
              <p:spPr>
                <a:xfrm>
                  <a:off x="6654373" y="5952147"/>
                  <a:ext cx="173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749" name="Freihand 748">
                  <a:extLst>
                    <a:ext uri="{FF2B5EF4-FFF2-40B4-BE49-F238E27FC236}">
                      <a16:creationId xmlns:a16="http://schemas.microsoft.com/office/drawing/2014/main" id="{B6A2AE24-06C2-134D-9E75-9ED6738DD10A}"/>
                    </a:ext>
                  </a:extLst>
                </p14:cNvPr>
                <p14:cNvContentPartPr/>
                <p14:nvPr/>
              </p14:nvContentPartPr>
              <p14:xfrm>
                <a:off x="6948853" y="5989227"/>
                <a:ext cx="21240" cy="162360"/>
              </p14:xfrm>
            </p:contentPart>
          </mc:Choice>
          <mc:Fallback xmlns="">
            <p:pic>
              <p:nvPicPr>
                <p:cNvPr id="749" name="Freihand 748">
                  <a:extLst>
                    <a:ext uri="{FF2B5EF4-FFF2-40B4-BE49-F238E27FC236}">
                      <a16:creationId xmlns:a16="http://schemas.microsoft.com/office/drawing/2014/main" id="{B6A2AE24-06C2-134D-9E75-9ED6738DD10A}"/>
                    </a:ext>
                  </a:extLst>
                </p:cNvPr>
                <p:cNvPicPr/>
                <p:nvPr/>
              </p:nvPicPr>
              <p:blipFill>
                <a:blip r:embed="rId698"/>
                <a:stretch>
                  <a:fillRect/>
                </a:stretch>
              </p:blipFill>
              <p:spPr>
                <a:xfrm>
                  <a:off x="6940213" y="5980227"/>
                  <a:ext cx="38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750" name="Freihand 749">
                  <a:extLst>
                    <a:ext uri="{FF2B5EF4-FFF2-40B4-BE49-F238E27FC236}">
                      <a16:creationId xmlns:a16="http://schemas.microsoft.com/office/drawing/2014/main" id="{4AA9107D-7EC1-F156-59AB-E00C9F7C9A6A}"/>
                    </a:ext>
                  </a:extLst>
                </p14:cNvPr>
                <p14:cNvContentPartPr/>
                <p14:nvPr/>
              </p14:nvContentPartPr>
              <p14:xfrm>
                <a:off x="6920053" y="6040707"/>
                <a:ext cx="129240" cy="27000"/>
              </p14:xfrm>
            </p:contentPart>
          </mc:Choice>
          <mc:Fallback xmlns="">
            <p:pic>
              <p:nvPicPr>
                <p:cNvPr id="750" name="Freihand 749">
                  <a:extLst>
                    <a:ext uri="{FF2B5EF4-FFF2-40B4-BE49-F238E27FC236}">
                      <a16:creationId xmlns:a16="http://schemas.microsoft.com/office/drawing/2014/main" id="{4AA9107D-7EC1-F156-59AB-E00C9F7C9A6A}"/>
                    </a:ext>
                  </a:extLst>
                </p:cNvPr>
                <p:cNvPicPr/>
                <p:nvPr/>
              </p:nvPicPr>
              <p:blipFill>
                <a:blip r:embed="rId700"/>
                <a:stretch>
                  <a:fillRect/>
                </a:stretch>
              </p:blipFill>
              <p:spPr>
                <a:xfrm>
                  <a:off x="6911413" y="6031707"/>
                  <a:ext cx="146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751" name="Freihand 750">
                  <a:extLst>
                    <a:ext uri="{FF2B5EF4-FFF2-40B4-BE49-F238E27FC236}">
                      <a16:creationId xmlns:a16="http://schemas.microsoft.com/office/drawing/2014/main" id="{E10C309A-7E98-C04D-0A50-689A3EB648D8}"/>
                    </a:ext>
                  </a:extLst>
                </p14:cNvPr>
                <p14:cNvContentPartPr/>
                <p14:nvPr/>
              </p14:nvContentPartPr>
              <p14:xfrm>
                <a:off x="7173853" y="5919747"/>
                <a:ext cx="9360" cy="150120"/>
              </p14:xfrm>
            </p:contentPart>
          </mc:Choice>
          <mc:Fallback xmlns="">
            <p:pic>
              <p:nvPicPr>
                <p:cNvPr id="751" name="Freihand 750">
                  <a:extLst>
                    <a:ext uri="{FF2B5EF4-FFF2-40B4-BE49-F238E27FC236}">
                      <a16:creationId xmlns:a16="http://schemas.microsoft.com/office/drawing/2014/main" id="{E10C309A-7E98-C04D-0A50-689A3EB648D8}"/>
                    </a:ext>
                  </a:extLst>
                </p:cNvPr>
                <p:cNvPicPr/>
                <p:nvPr/>
              </p:nvPicPr>
              <p:blipFill>
                <a:blip r:embed="rId702"/>
                <a:stretch>
                  <a:fillRect/>
                </a:stretch>
              </p:blipFill>
              <p:spPr>
                <a:xfrm>
                  <a:off x="7165213" y="5911107"/>
                  <a:ext cx="27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752" name="Freihand 751">
                  <a:extLst>
                    <a:ext uri="{FF2B5EF4-FFF2-40B4-BE49-F238E27FC236}">
                      <a16:creationId xmlns:a16="http://schemas.microsoft.com/office/drawing/2014/main" id="{5F17E98F-A820-67FF-F711-D8D14E18B1D7}"/>
                    </a:ext>
                  </a:extLst>
                </p14:cNvPr>
                <p14:cNvContentPartPr/>
                <p14:nvPr/>
              </p14:nvContentPartPr>
              <p14:xfrm>
                <a:off x="7064413" y="5887347"/>
                <a:ext cx="173160" cy="226800"/>
              </p14:xfrm>
            </p:contentPart>
          </mc:Choice>
          <mc:Fallback xmlns="">
            <p:pic>
              <p:nvPicPr>
                <p:cNvPr id="752" name="Freihand 751">
                  <a:extLst>
                    <a:ext uri="{FF2B5EF4-FFF2-40B4-BE49-F238E27FC236}">
                      <a16:creationId xmlns:a16="http://schemas.microsoft.com/office/drawing/2014/main" id="{5F17E98F-A820-67FF-F711-D8D14E18B1D7}"/>
                    </a:ext>
                  </a:extLst>
                </p:cNvPr>
                <p:cNvPicPr/>
                <p:nvPr/>
              </p:nvPicPr>
              <p:blipFill>
                <a:blip r:embed="rId704"/>
                <a:stretch>
                  <a:fillRect/>
                </a:stretch>
              </p:blipFill>
              <p:spPr>
                <a:xfrm>
                  <a:off x="7055773" y="5878707"/>
                  <a:ext cx="190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753" name="Freihand 752">
                  <a:extLst>
                    <a:ext uri="{FF2B5EF4-FFF2-40B4-BE49-F238E27FC236}">
                      <a16:creationId xmlns:a16="http://schemas.microsoft.com/office/drawing/2014/main" id="{F53D79F2-186E-418B-C103-5C677BD2023C}"/>
                    </a:ext>
                  </a:extLst>
                </p14:cNvPr>
                <p14:cNvContentPartPr/>
                <p14:nvPr/>
              </p14:nvContentPartPr>
              <p14:xfrm>
                <a:off x="7281133" y="5825067"/>
                <a:ext cx="128880" cy="351000"/>
              </p14:xfrm>
            </p:contentPart>
          </mc:Choice>
          <mc:Fallback xmlns="">
            <p:pic>
              <p:nvPicPr>
                <p:cNvPr id="753" name="Freihand 752">
                  <a:extLst>
                    <a:ext uri="{FF2B5EF4-FFF2-40B4-BE49-F238E27FC236}">
                      <a16:creationId xmlns:a16="http://schemas.microsoft.com/office/drawing/2014/main" id="{F53D79F2-186E-418B-C103-5C677BD2023C}"/>
                    </a:ext>
                  </a:extLst>
                </p:cNvPr>
                <p:cNvPicPr/>
                <p:nvPr/>
              </p:nvPicPr>
              <p:blipFill>
                <a:blip r:embed="rId706"/>
                <a:stretch>
                  <a:fillRect/>
                </a:stretch>
              </p:blipFill>
              <p:spPr>
                <a:xfrm>
                  <a:off x="7272493" y="5816427"/>
                  <a:ext cx="1465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755" name="Freihand 754">
                  <a:extLst>
                    <a:ext uri="{FF2B5EF4-FFF2-40B4-BE49-F238E27FC236}">
                      <a16:creationId xmlns:a16="http://schemas.microsoft.com/office/drawing/2014/main" id="{27C55BB8-B955-A075-0195-7D8848109A98}"/>
                    </a:ext>
                  </a:extLst>
                </p14:cNvPr>
                <p14:cNvContentPartPr/>
                <p14:nvPr/>
              </p14:nvContentPartPr>
              <p14:xfrm>
                <a:off x="5932573" y="6582507"/>
                <a:ext cx="161280" cy="32040"/>
              </p14:xfrm>
            </p:contentPart>
          </mc:Choice>
          <mc:Fallback xmlns="">
            <p:pic>
              <p:nvPicPr>
                <p:cNvPr id="755" name="Freihand 754">
                  <a:extLst>
                    <a:ext uri="{FF2B5EF4-FFF2-40B4-BE49-F238E27FC236}">
                      <a16:creationId xmlns:a16="http://schemas.microsoft.com/office/drawing/2014/main" id="{27C55BB8-B955-A075-0195-7D8848109A98}"/>
                    </a:ext>
                  </a:extLst>
                </p:cNvPr>
                <p:cNvPicPr/>
                <p:nvPr/>
              </p:nvPicPr>
              <p:blipFill>
                <a:blip r:embed="rId708"/>
                <a:stretch>
                  <a:fillRect/>
                </a:stretch>
              </p:blipFill>
              <p:spPr>
                <a:xfrm>
                  <a:off x="5923933" y="6573867"/>
                  <a:ext cx="178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756" name="Freihand 755">
                  <a:extLst>
                    <a:ext uri="{FF2B5EF4-FFF2-40B4-BE49-F238E27FC236}">
                      <a16:creationId xmlns:a16="http://schemas.microsoft.com/office/drawing/2014/main" id="{3D4A19CB-A5F4-4624-1FB1-29E9E3F1EB8B}"/>
                    </a:ext>
                  </a:extLst>
                </p14:cNvPr>
                <p14:cNvContentPartPr/>
                <p14:nvPr/>
              </p14:nvContentPartPr>
              <p14:xfrm>
                <a:off x="5945173" y="6621027"/>
                <a:ext cx="138960" cy="74880"/>
              </p14:xfrm>
            </p:contentPart>
          </mc:Choice>
          <mc:Fallback xmlns="">
            <p:pic>
              <p:nvPicPr>
                <p:cNvPr id="756" name="Freihand 755">
                  <a:extLst>
                    <a:ext uri="{FF2B5EF4-FFF2-40B4-BE49-F238E27FC236}">
                      <a16:creationId xmlns:a16="http://schemas.microsoft.com/office/drawing/2014/main" id="{3D4A19CB-A5F4-4624-1FB1-29E9E3F1EB8B}"/>
                    </a:ext>
                  </a:extLst>
                </p:cNvPr>
                <p:cNvPicPr/>
                <p:nvPr/>
              </p:nvPicPr>
              <p:blipFill>
                <a:blip r:embed="rId710"/>
                <a:stretch>
                  <a:fillRect/>
                </a:stretch>
              </p:blipFill>
              <p:spPr>
                <a:xfrm>
                  <a:off x="5936533" y="6612027"/>
                  <a:ext cx="156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757" name="Freihand 756">
                  <a:extLst>
                    <a:ext uri="{FF2B5EF4-FFF2-40B4-BE49-F238E27FC236}">
                      <a16:creationId xmlns:a16="http://schemas.microsoft.com/office/drawing/2014/main" id="{BA4B3174-5D71-87A2-0683-04D8B438AA1C}"/>
                    </a:ext>
                  </a:extLst>
                </p14:cNvPr>
                <p14:cNvContentPartPr/>
                <p14:nvPr/>
              </p14:nvContentPartPr>
              <p14:xfrm>
                <a:off x="5953093" y="6421587"/>
                <a:ext cx="95400" cy="114840"/>
              </p14:xfrm>
            </p:contentPart>
          </mc:Choice>
          <mc:Fallback xmlns="">
            <p:pic>
              <p:nvPicPr>
                <p:cNvPr id="757" name="Freihand 756">
                  <a:extLst>
                    <a:ext uri="{FF2B5EF4-FFF2-40B4-BE49-F238E27FC236}">
                      <a16:creationId xmlns:a16="http://schemas.microsoft.com/office/drawing/2014/main" id="{BA4B3174-5D71-87A2-0683-04D8B438AA1C}"/>
                    </a:ext>
                  </a:extLst>
                </p:cNvPr>
                <p:cNvPicPr/>
                <p:nvPr/>
              </p:nvPicPr>
              <p:blipFill>
                <a:blip r:embed="rId712"/>
                <a:stretch>
                  <a:fillRect/>
                </a:stretch>
              </p:blipFill>
              <p:spPr>
                <a:xfrm>
                  <a:off x="5944453" y="6412947"/>
                  <a:ext cx="113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758" name="Freihand 757">
                  <a:extLst>
                    <a:ext uri="{FF2B5EF4-FFF2-40B4-BE49-F238E27FC236}">
                      <a16:creationId xmlns:a16="http://schemas.microsoft.com/office/drawing/2014/main" id="{B6DF4FAE-4449-397F-CB09-35F331EE196C}"/>
                    </a:ext>
                  </a:extLst>
                </p14:cNvPr>
                <p14:cNvContentPartPr/>
                <p14:nvPr/>
              </p14:nvContentPartPr>
              <p14:xfrm>
                <a:off x="6262333" y="6408987"/>
                <a:ext cx="243720" cy="220680"/>
              </p14:xfrm>
            </p:contentPart>
          </mc:Choice>
          <mc:Fallback xmlns="">
            <p:pic>
              <p:nvPicPr>
                <p:cNvPr id="758" name="Freihand 757">
                  <a:extLst>
                    <a:ext uri="{FF2B5EF4-FFF2-40B4-BE49-F238E27FC236}">
                      <a16:creationId xmlns:a16="http://schemas.microsoft.com/office/drawing/2014/main" id="{B6DF4FAE-4449-397F-CB09-35F331EE196C}"/>
                    </a:ext>
                  </a:extLst>
                </p:cNvPr>
                <p:cNvPicPr/>
                <p:nvPr/>
              </p:nvPicPr>
              <p:blipFill>
                <a:blip r:embed="rId714"/>
                <a:stretch>
                  <a:fillRect/>
                </a:stretch>
              </p:blipFill>
              <p:spPr>
                <a:xfrm>
                  <a:off x="6253693" y="6400347"/>
                  <a:ext cx="261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759" name="Freihand 758">
                  <a:extLst>
                    <a:ext uri="{FF2B5EF4-FFF2-40B4-BE49-F238E27FC236}">
                      <a16:creationId xmlns:a16="http://schemas.microsoft.com/office/drawing/2014/main" id="{05786A4A-F5C2-4D89-EDE6-F08E7D581629}"/>
                    </a:ext>
                  </a:extLst>
                </p14:cNvPr>
                <p14:cNvContentPartPr/>
                <p14:nvPr/>
              </p14:nvContentPartPr>
              <p14:xfrm>
                <a:off x="6586333" y="6464067"/>
                <a:ext cx="55800" cy="107280"/>
              </p14:xfrm>
            </p:contentPart>
          </mc:Choice>
          <mc:Fallback xmlns="">
            <p:pic>
              <p:nvPicPr>
                <p:cNvPr id="759" name="Freihand 758">
                  <a:extLst>
                    <a:ext uri="{FF2B5EF4-FFF2-40B4-BE49-F238E27FC236}">
                      <a16:creationId xmlns:a16="http://schemas.microsoft.com/office/drawing/2014/main" id="{05786A4A-F5C2-4D89-EDE6-F08E7D581629}"/>
                    </a:ext>
                  </a:extLst>
                </p:cNvPr>
                <p:cNvPicPr/>
                <p:nvPr/>
              </p:nvPicPr>
              <p:blipFill>
                <a:blip r:embed="rId716"/>
                <a:stretch>
                  <a:fillRect/>
                </a:stretch>
              </p:blipFill>
              <p:spPr>
                <a:xfrm>
                  <a:off x="6577333" y="6455427"/>
                  <a:ext cx="73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760" name="Freihand 759">
                  <a:extLst>
                    <a:ext uri="{FF2B5EF4-FFF2-40B4-BE49-F238E27FC236}">
                      <a16:creationId xmlns:a16="http://schemas.microsoft.com/office/drawing/2014/main" id="{1D3461B3-49C0-4B41-B820-419AFC8750D6}"/>
                    </a:ext>
                  </a:extLst>
                </p14:cNvPr>
                <p14:cNvContentPartPr/>
                <p14:nvPr/>
              </p14:nvContentPartPr>
              <p14:xfrm>
                <a:off x="6691453" y="6321147"/>
                <a:ext cx="129960" cy="187560"/>
              </p14:xfrm>
            </p:contentPart>
          </mc:Choice>
          <mc:Fallback xmlns="">
            <p:pic>
              <p:nvPicPr>
                <p:cNvPr id="760" name="Freihand 759">
                  <a:extLst>
                    <a:ext uri="{FF2B5EF4-FFF2-40B4-BE49-F238E27FC236}">
                      <a16:creationId xmlns:a16="http://schemas.microsoft.com/office/drawing/2014/main" id="{1D3461B3-49C0-4B41-B820-419AFC8750D6}"/>
                    </a:ext>
                  </a:extLst>
                </p:cNvPr>
                <p:cNvPicPr/>
                <p:nvPr/>
              </p:nvPicPr>
              <p:blipFill>
                <a:blip r:embed="rId718"/>
                <a:stretch>
                  <a:fillRect/>
                </a:stretch>
              </p:blipFill>
              <p:spPr>
                <a:xfrm>
                  <a:off x="6682813" y="6312507"/>
                  <a:ext cx="147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761" name="Freihand 760">
                  <a:extLst>
                    <a:ext uri="{FF2B5EF4-FFF2-40B4-BE49-F238E27FC236}">
                      <a16:creationId xmlns:a16="http://schemas.microsoft.com/office/drawing/2014/main" id="{344E7FB4-1B9B-1352-F2C8-8F486CBABD1C}"/>
                    </a:ext>
                  </a:extLst>
                </p14:cNvPr>
                <p14:cNvContentPartPr/>
                <p14:nvPr/>
              </p14:nvContentPartPr>
              <p14:xfrm>
                <a:off x="6915013" y="6286587"/>
                <a:ext cx="111960" cy="268560"/>
              </p14:xfrm>
            </p:contentPart>
          </mc:Choice>
          <mc:Fallback xmlns="">
            <p:pic>
              <p:nvPicPr>
                <p:cNvPr id="761" name="Freihand 760">
                  <a:extLst>
                    <a:ext uri="{FF2B5EF4-FFF2-40B4-BE49-F238E27FC236}">
                      <a16:creationId xmlns:a16="http://schemas.microsoft.com/office/drawing/2014/main" id="{344E7FB4-1B9B-1352-F2C8-8F486CBABD1C}"/>
                    </a:ext>
                  </a:extLst>
                </p:cNvPr>
                <p:cNvPicPr/>
                <p:nvPr/>
              </p:nvPicPr>
              <p:blipFill>
                <a:blip r:embed="rId720"/>
                <a:stretch>
                  <a:fillRect/>
                </a:stretch>
              </p:blipFill>
              <p:spPr>
                <a:xfrm>
                  <a:off x="6906013" y="6277947"/>
                  <a:ext cx="1296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762" name="Freihand 761">
                  <a:extLst>
                    <a:ext uri="{FF2B5EF4-FFF2-40B4-BE49-F238E27FC236}">
                      <a16:creationId xmlns:a16="http://schemas.microsoft.com/office/drawing/2014/main" id="{4C04EAB4-C896-9676-EF45-6155D72195E5}"/>
                    </a:ext>
                  </a:extLst>
                </p14:cNvPr>
                <p14:cNvContentPartPr/>
                <p14:nvPr/>
              </p14:nvContentPartPr>
              <p14:xfrm>
                <a:off x="7010413" y="6264627"/>
                <a:ext cx="156600" cy="232920"/>
              </p14:xfrm>
            </p:contentPart>
          </mc:Choice>
          <mc:Fallback xmlns="">
            <p:pic>
              <p:nvPicPr>
                <p:cNvPr id="762" name="Freihand 761">
                  <a:extLst>
                    <a:ext uri="{FF2B5EF4-FFF2-40B4-BE49-F238E27FC236}">
                      <a16:creationId xmlns:a16="http://schemas.microsoft.com/office/drawing/2014/main" id="{4C04EAB4-C896-9676-EF45-6155D72195E5}"/>
                    </a:ext>
                  </a:extLst>
                </p:cNvPr>
                <p:cNvPicPr/>
                <p:nvPr/>
              </p:nvPicPr>
              <p:blipFill>
                <a:blip r:embed="rId722"/>
                <a:stretch>
                  <a:fillRect/>
                </a:stretch>
              </p:blipFill>
              <p:spPr>
                <a:xfrm>
                  <a:off x="7001773" y="6255987"/>
                  <a:ext cx="174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763" name="Freihand 762">
                  <a:extLst>
                    <a:ext uri="{FF2B5EF4-FFF2-40B4-BE49-F238E27FC236}">
                      <a16:creationId xmlns:a16="http://schemas.microsoft.com/office/drawing/2014/main" id="{93628E4E-86D9-EDAD-A43F-62BC978F489A}"/>
                    </a:ext>
                  </a:extLst>
                </p14:cNvPr>
                <p14:cNvContentPartPr/>
                <p14:nvPr/>
              </p14:nvContentPartPr>
              <p14:xfrm>
                <a:off x="7161973" y="6332307"/>
                <a:ext cx="109440" cy="104400"/>
              </p14:xfrm>
            </p:contentPart>
          </mc:Choice>
          <mc:Fallback xmlns="">
            <p:pic>
              <p:nvPicPr>
                <p:cNvPr id="763" name="Freihand 762">
                  <a:extLst>
                    <a:ext uri="{FF2B5EF4-FFF2-40B4-BE49-F238E27FC236}">
                      <a16:creationId xmlns:a16="http://schemas.microsoft.com/office/drawing/2014/main" id="{93628E4E-86D9-EDAD-A43F-62BC978F489A}"/>
                    </a:ext>
                  </a:extLst>
                </p:cNvPr>
                <p:cNvPicPr/>
                <p:nvPr/>
              </p:nvPicPr>
              <p:blipFill>
                <a:blip r:embed="rId724"/>
                <a:stretch>
                  <a:fillRect/>
                </a:stretch>
              </p:blipFill>
              <p:spPr>
                <a:xfrm>
                  <a:off x="7152973" y="6323307"/>
                  <a:ext cx="127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764" name="Freihand 763">
                  <a:extLst>
                    <a:ext uri="{FF2B5EF4-FFF2-40B4-BE49-F238E27FC236}">
                      <a16:creationId xmlns:a16="http://schemas.microsoft.com/office/drawing/2014/main" id="{BDFE285D-4F5C-142B-61F5-C61DEC07A10A}"/>
                    </a:ext>
                  </a:extLst>
                </p14:cNvPr>
                <p14:cNvContentPartPr/>
                <p14:nvPr/>
              </p14:nvContentPartPr>
              <p14:xfrm>
                <a:off x="7280413" y="6176787"/>
                <a:ext cx="228600" cy="226440"/>
              </p14:xfrm>
            </p:contentPart>
          </mc:Choice>
          <mc:Fallback xmlns="">
            <p:pic>
              <p:nvPicPr>
                <p:cNvPr id="764" name="Freihand 763">
                  <a:extLst>
                    <a:ext uri="{FF2B5EF4-FFF2-40B4-BE49-F238E27FC236}">
                      <a16:creationId xmlns:a16="http://schemas.microsoft.com/office/drawing/2014/main" id="{BDFE285D-4F5C-142B-61F5-C61DEC07A10A}"/>
                    </a:ext>
                  </a:extLst>
                </p:cNvPr>
                <p:cNvPicPr/>
                <p:nvPr/>
              </p:nvPicPr>
              <p:blipFill>
                <a:blip r:embed="rId726"/>
                <a:stretch>
                  <a:fillRect/>
                </a:stretch>
              </p:blipFill>
              <p:spPr>
                <a:xfrm>
                  <a:off x="7271413" y="6167787"/>
                  <a:ext cx="246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765" name="Freihand 764">
                  <a:extLst>
                    <a:ext uri="{FF2B5EF4-FFF2-40B4-BE49-F238E27FC236}">
                      <a16:creationId xmlns:a16="http://schemas.microsoft.com/office/drawing/2014/main" id="{DA1CBC37-3A78-C801-6052-1938B59D67A5}"/>
                    </a:ext>
                  </a:extLst>
                </p14:cNvPr>
                <p14:cNvContentPartPr/>
                <p14:nvPr/>
              </p14:nvContentPartPr>
              <p14:xfrm>
                <a:off x="7533493" y="6242667"/>
                <a:ext cx="69480" cy="133560"/>
              </p14:xfrm>
            </p:contentPart>
          </mc:Choice>
          <mc:Fallback xmlns="">
            <p:pic>
              <p:nvPicPr>
                <p:cNvPr id="765" name="Freihand 764">
                  <a:extLst>
                    <a:ext uri="{FF2B5EF4-FFF2-40B4-BE49-F238E27FC236}">
                      <a16:creationId xmlns:a16="http://schemas.microsoft.com/office/drawing/2014/main" id="{DA1CBC37-3A78-C801-6052-1938B59D67A5}"/>
                    </a:ext>
                  </a:extLst>
                </p:cNvPr>
                <p:cNvPicPr/>
                <p:nvPr/>
              </p:nvPicPr>
              <p:blipFill>
                <a:blip r:embed="rId728"/>
                <a:stretch>
                  <a:fillRect/>
                </a:stretch>
              </p:blipFill>
              <p:spPr>
                <a:xfrm>
                  <a:off x="7524493" y="6233667"/>
                  <a:ext cx="87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766" name="Freihand 765">
                  <a:extLst>
                    <a:ext uri="{FF2B5EF4-FFF2-40B4-BE49-F238E27FC236}">
                      <a16:creationId xmlns:a16="http://schemas.microsoft.com/office/drawing/2014/main" id="{F035C7A9-15EB-CB58-913F-E17D08C1299A}"/>
                    </a:ext>
                  </a:extLst>
                </p14:cNvPr>
                <p14:cNvContentPartPr/>
                <p14:nvPr/>
              </p14:nvContentPartPr>
              <p14:xfrm>
                <a:off x="7654093" y="6039627"/>
                <a:ext cx="534960" cy="337320"/>
              </p14:xfrm>
            </p:contentPart>
          </mc:Choice>
          <mc:Fallback xmlns="">
            <p:pic>
              <p:nvPicPr>
                <p:cNvPr id="766" name="Freihand 765">
                  <a:extLst>
                    <a:ext uri="{FF2B5EF4-FFF2-40B4-BE49-F238E27FC236}">
                      <a16:creationId xmlns:a16="http://schemas.microsoft.com/office/drawing/2014/main" id="{F035C7A9-15EB-CB58-913F-E17D08C1299A}"/>
                    </a:ext>
                  </a:extLst>
                </p:cNvPr>
                <p:cNvPicPr/>
                <p:nvPr/>
              </p:nvPicPr>
              <p:blipFill>
                <a:blip r:embed="rId730"/>
                <a:stretch>
                  <a:fillRect/>
                </a:stretch>
              </p:blipFill>
              <p:spPr>
                <a:xfrm>
                  <a:off x="7645093" y="6030987"/>
                  <a:ext cx="5526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767" name="Freihand 766">
                  <a:extLst>
                    <a:ext uri="{FF2B5EF4-FFF2-40B4-BE49-F238E27FC236}">
                      <a16:creationId xmlns:a16="http://schemas.microsoft.com/office/drawing/2014/main" id="{03F8A6E2-3CB0-9A94-020F-666A1207C23D}"/>
                    </a:ext>
                  </a:extLst>
                </p14:cNvPr>
                <p14:cNvContentPartPr/>
                <p14:nvPr/>
              </p14:nvContentPartPr>
              <p14:xfrm>
                <a:off x="8213893" y="6114147"/>
                <a:ext cx="139320" cy="130320"/>
              </p14:xfrm>
            </p:contentPart>
          </mc:Choice>
          <mc:Fallback xmlns="">
            <p:pic>
              <p:nvPicPr>
                <p:cNvPr id="767" name="Freihand 766">
                  <a:extLst>
                    <a:ext uri="{FF2B5EF4-FFF2-40B4-BE49-F238E27FC236}">
                      <a16:creationId xmlns:a16="http://schemas.microsoft.com/office/drawing/2014/main" id="{03F8A6E2-3CB0-9A94-020F-666A1207C23D}"/>
                    </a:ext>
                  </a:extLst>
                </p:cNvPr>
                <p:cNvPicPr/>
                <p:nvPr/>
              </p:nvPicPr>
              <p:blipFill>
                <a:blip r:embed="rId732"/>
                <a:stretch>
                  <a:fillRect/>
                </a:stretch>
              </p:blipFill>
              <p:spPr>
                <a:xfrm>
                  <a:off x="8204893" y="6105507"/>
                  <a:ext cx="156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768" name="Freihand 767">
                  <a:extLst>
                    <a:ext uri="{FF2B5EF4-FFF2-40B4-BE49-F238E27FC236}">
                      <a16:creationId xmlns:a16="http://schemas.microsoft.com/office/drawing/2014/main" id="{B8D4C61C-996F-5D4E-AE19-A914D19B3EE7}"/>
                    </a:ext>
                  </a:extLst>
                </p14:cNvPr>
                <p14:cNvContentPartPr/>
                <p14:nvPr/>
              </p14:nvContentPartPr>
              <p14:xfrm>
                <a:off x="8321173" y="5970507"/>
                <a:ext cx="99360" cy="253800"/>
              </p14:xfrm>
            </p:contentPart>
          </mc:Choice>
          <mc:Fallback xmlns="">
            <p:pic>
              <p:nvPicPr>
                <p:cNvPr id="768" name="Freihand 767">
                  <a:extLst>
                    <a:ext uri="{FF2B5EF4-FFF2-40B4-BE49-F238E27FC236}">
                      <a16:creationId xmlns:a16="http://schemas.microsoft.com/office/drawing/2014/main" id="{B8D4C61C-996F-5D4E-AE19-A914D19B3EE7}"/>
                    </a:ext>
                  </a:extLst>
                </p:cNvPr>
                <p:cNvPicPr/>
                <p:nvPr/>
              </p:nvPicPr>
              <p:blipFill>
                <a:blip r:embed="rId734"/>
                <a:stretch>
                  <a:fillRect/>
                </a:stretch>
              </p:blipFill>
              <p:spPr>
                <a:xfrm>
                  <a:off x="8312173" y="5961507"/>
                  <a:ext cx="117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769" name="Freihand 768">
                  <a:extLst>
                    <a:ext uri="{FF2B5EF4-FFF2-40B4-BE49-F238E27FC236}">
                      <a16:creationId xmlns:a16="http://schemas.microsoft.com/office/drawing/2014/main" id="{2DDA8A5E-D483-E56D-69C1-61F4CCFE690B}"/>
                    </a:ext>
                  </a:extLst>
                </p14:cNvPr>
                <p14:cNvContentPartPr/>
                <p14:nvPr/>
              </p14:nvContentPartPr>
              <p14:xfrm>
                <a:off x="6375013" y="6328347"/>
                <a:ext cx="2333880" cy="466920"/>
              </p14:xfrm>
            </p:contentPart>
          </mc:Choice>
          <mc:Fallback xmlns="">
            <p:pic>
              <p:nvPicPr>
                <p:cNvPr id="769" name="Freihand 768">
                  <a:extLst>
                    <a:ext uri="{FF2B5EF4-FFF2-40B4-BE49-F238E27FC236}">
                      <a16:creationId xmlns:a16="http://schemas.microsoft.com/office/drawing/2014/main" id="{2DDA8A5E-D483-E56D-69C1-61F4CCFE690B}"/>
                    </a:ext>
                  </a:extLst>
                </p:cNvPr>
                <p:cNvPicPr/>
                <p:nvPr/>
              </p:nvPicPr>
              <p:blipFill>
                <a:blip r:embed="rId736"/>
                <a:stretch>
                  <a:fillRect/>
                </a:stretch>
              </p:blipFill>
              <p:spPr>
                <a:xfrm>
                  <a:off x="6366373" y="6319347"/>
                  <a:ext cx="23515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772" name="Freihand 771">
                  <a:extLst>
                    <a:ext uri="{FF2B5EF4-FFF2-40B4-BE49-F238E27FC236}">
                      <a16:creationId xmlns:a16="http://schemas.microsoft.com/office/drawing/2014/main" id="{F4D93773-D7F9-D9A2-9738-1B6985DA4F58}"/>
                    </a:ext>
                  </a:extLst>
                </p14:cNvPr>
                <p14:cNvContentPartPr/>
                <p14:nvPr/>
              </p14:nvContentPartPr>
              <p14:xfrm>
                <a:off x="5694253" y="5710587"/>
                <a:ext cx="2745000" cy="926280"/>
              </p14:xfrm>
            </p:contentPart>
          </mc:Choice>
          <mc:Fallback xmlns="">
            <p:pic>
              <p:nvPicPr>
                <p:cNvPr id="772" name="Freihand 771">
                  <a:extLst>
                    <a:ext uri="{FF2B5EF4-FFF2-40B4-BE49-F238E27FC236}">
                      <a16:creationId xmlns:a16="http://schemas.microsoft.com/office/drawing/2014/main" id="{F4D93773-D7F9-D9A2-9738-1B6985DA4F58}"/>
                    </a:ext>
                  </a:extLst>
                </p:cNvPr>
                <p:cNvPicPr/>
                <p:nvPr/>
              </p:nvPicPr>
              <p:blipFill>
                <a:blip r:embed="rId738"/>
                <a:stretch>
                  <a:fillRect/>
                </a:stretch>
              </p:blipFill>
              <p:spPr>
                <a:xfrm>
                  <a:off x="5685253" y="5701587"/>
                  <a:ext cx="2762640" cy="943920"/>
                </a:xfrm>
                <a:prstGeom prst="rect">
                  <a:avLst/>
                </a:prstGeom>
              </p:spPr>
            </p:pic>
          </mc:Fallback>
        </mc:AlternateContent>
      </p:grpSp>
    </p:spTree>
    <p:extLst>
      <p:ext uri="{BB962C8B-B14F-4D97-AF65-F5344CB8AC3E}">
        <p14:creationId xmlns:p14="http://schemas.microsoft.com/office/powerpoint/2010/main" val="256602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Zoll</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 (</a:t>
            </a:r>
            <a:r>
              <a:rPr lang="en-US" sz="3991" dirty="0" err="1">
                <a:solidFill>
                  <a:sysClr val="windowText" lastClr="000000"/>
                </a:solidFill>
              </a:rPr>
              <a:t>Zusammenassung</a:t>
            </a:r>
            <a:r>
              <a:rPr lang="en-US" sz="3991" dirty="0">
                <a:solidFill>
                  <a:sysClr val="windowText" lastClr="000000"/>
                </a:solidFill>
              </a:rPr>
              <a:t>)</a:t>
            </a:r>
          </a:p>
        </p:txBody>
      </p:sp>
      <p:sp>
        <p:nvSpPr>
          <p:cNvPr id="6" name="Textfeld 5"/>
          <p:cNvSpPr txBox="1"/>
          <p:nvPr/>
        </p:nvSpPr>
        <p:spPr>
          <a:xfrm>
            <a:off x="7857917" y="851657"/>
            <a:ext cx="4382033" cy="4154984"/>
          </a:xfrm>
          <a:prstGeom prst="rect">
            <a:avLst/>
          </a:prstGeom>
          <a:noFill/>
        </p:spPr>
        <p:txBody>
          <a:bodyPr wrap="none" rtlCol="0">
            <a:spAutoFit/>
          </a:bodyPr>
          <a:lstStyle/>
          <a:p>
            <a:r>
              <a:rPr lang="de-DE" sz="2400" u="sng" dirty="0"/>
              <a:t>Effekte:</a:t>
            </a:r>
          </a:p>
          <a:p>
            <a:endParaRPr lang="de-DE" sz="2400" dirty="0"/>
          </a:p>
          <a:p>
            <a:pPr marL="259204" indent="-259204">
              <a:buFont typeface="Arial" panose="020B0604020202020204" pitchFamily="34" charset="0"/>
              <a:buChar char="•"/>
            </a:pPr>
            <a:r>
              <a:rPr lang="de-DE" sz="2400" dirty="0"/>
              <a:t>A: Produzentenrente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A+B+C+D: Konsumentenrente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C: Zolleinnahmen </a:t>
            </a:r>
            <a:r>
              <a:rPr lang="de-DE" sz="2400" dirty="0">
                <a:latin typeface="Arial Unicode MS"/>
                <a:ea typeface="Arial Unicode MS"/>
                <a:cs typeface="Arial Unicode MS"/>
              </a:rPr>
              <a:t>↑</a:t>
            </a:r>
          </a:p>
          <a:p>
            <a:pPr marL="259204" indent="-259204">
              <a:buFont typeface="Arial" panose="020B0604020202020204" pitchFamily="34" charset="0"/>
              <a:buChar char="•"/>
            </a:pPr>
            <a:endParaRPr lang="de-DE" sz="2400" dirty="0">
              <a:latin typeface="Arial Unicode MS"/>
              <a:ea typeface="Arial Unicode MS"/>
              <a:cs typeface="Arial Unicode MS"/>
            </a:endParaRPr>
          </a:p>
          <a:p>
            <a:pPr marL="259204" indent="-259204">
              <a:buFont typeface="Arial" panose="020B0604020202020204" pitchFamily="34" charset="0"/>
              <a:buChar char="•"/>
            </a:pPr>
            <a:r>
              <a:rPr lang="de-DE" sz="2400" dirty="0"/>
              <a:t>B + D: Wohlfahrtseffekt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endParaRPr lang="de-DE" sz="2400" dirty="0"/>
          </a:p>
        </p:txBody>
      </p:sp>
      <p:grpSp>
        <p:nvGrpSpPr>
          <p:cNvPr id="3" name="Gruppieren 2"/>
          <p:cNvGrpSpPr/>
          <p:nvPr/>
        </p:nvGrpSpPr>
        <p:grpSpPr>
          <a:xfrm>
            <a:off x="104602" y="1449218"/>
            <a:ext cx="7707554" cy="4126766"/>
            <a:chOff x="1767750" y="1600110"/>
            <a:chExt cx="7548528" cy="4166669"/>
          </a:xfrm>
        </p:grpSpPr>
        <p:cxnSp>
          <p:nvCxnSpPr>
            <p:cNvPr id="8" name="Straight Arrow Connector 6"/>
            <p:cNvCxnSpPr/>
            <p:nvPr/>
          </p:nvCxnSpPr>
          <p:spPr>
            <a:xfrm flipV="1">
              <a:off x="3227102" y="1606880"/>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1767750" y="1600110"/>
              <a:ext cx="7548528" cy="4166669"/>
              <a:chOff x="1767750" y="1600110"/>
              <a:chExt cx="7568610" cy="4335414"/>
            </a:xfrm>
          </p:grpSpPr>
          <p:cxnSp>
            <p:nvCxnSpPr>
              <p:cNvPr id="9" name="Straight Arrow Connector 7"/>
              <p:cNvCxnSpPr/>
              <p:nvPr/>
            </p:nvCxnSpPr>
            <p:spPr>
              <a:xfrm>
                <a:off x="3227103" y="5462190"/>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2420315" y="1722845"/>
                <a:ext cx="609462" cy="538865"/>
              </a:xfrm>
              <a:prstGeom prst="rect">
                <a:avLst/>
              </a:prstGeom>
              <a:noFill/>
            </p:spPr>
            <p:txBody>
              <a:bodyPr wrap="none" rtlCol="0">
                <a:spAutoFit/>
              </a:bodyPr>
              <a:lstStyle/>
              <a:p>
                <a:pPr algn="ctr"/>
                <a:r>
                  <a:rPr lang="en-US" sz="1451">
                    <a:latin typeface="Arial" panose="020B0604020202020204" pitchFamily="34" charset="0"/>
                    <a:cs typeface="Arial" panose="020B0604020202020204" pitchFamily="34" charset="0"/>
                  </a:rPr>
                  <a:t>Preis</a:t>
                </a:r>
                <a:endParaRPr lang="en-US" sz="1451" dirty="0">
                  <a:latin typeface="Arial" panose="020B0604020202020204" pitchFamily="34" charset="0"/>
                  <a:cs typeface="Arial" panose="020B0604020202020204" pitchFamily="34" charset="0"/>
                </a:endParaRPr>
              </a:p>
              <a:p>
                <a:pPr algn="ctr"/>
                <a:r>
                  <a:rPr lang="en-US" sz="1451" dirty="0">
                    <a:latin typeface="Arial" panose="020B0604020202020204" pitchFamily="34" charset="0"/>
                    <a:cs typeface="Arial" panose="020B0604020202020204" pitchFamily="34" charset="0"/>
                  </a:rPr>
                  <a:t>P</a:t>
                </a:r>
              </a:p>
            </p:txBody>
          </p:sp>
          <p:sp>
            <p:nvSpPr>
              <p:cNvPr id="11" name="TextBox 15"/>
              <p:cNvSpPr txBox="1"/>
              <p:nvPr/>
            </p:nvSpPr>
            <p:spPr>
              <a:xfrm>
                <a:off x="7630526" y="5603968"/>
                <a:ext cx="914870" cy="331556"/>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12" name="Straight Connector 8"/>
              <p:cNvCxnSpPr/>
              <p:nvPr/>
            </p:nvCxnSpPr>
            <p:spPr>
              <a:xfrm flipV="1">
                <a:off x="3227103" y="1971919"/>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9"/>
              <p:cNvCxnSpPr/>
              <p:nvPr/>
            </p:nvCxnSpPr>
            <p:spPr>
              <a:xfrm>
                <a:off x="3239379" y="1971918"/>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8283700" y="4670032"/>
                <a:ext cx="1052660" cy="343620"/>
              </a:xfrm>
              <a:prstGeom prst="rect">
                <a:avLst/>
              </a:prstGeom>
              <a:noFill/>
            </p:spPr>
            <p:txBody>
              <a:bodyPr wrap="none" rtlCol="0">
                <a:spAutoFit/>
              </a:bodyPr>
              <a:lstStyle/>
              <a:p>
                <a:r>
                  <a:rPr lang="de-DE" sz="1633" dirty="0"/>
                  <a:t>Nachfrage</a:t>
                </a:r>
              </a:p>
            </p:txBody>
          </p:sp>
          <p:sp>
            <p:nvSpPr>
              <p:cNvPr id="15" name="Textfeld 14"/>
              <p:cNvSpPr txBox="1"/>
              <p:nvPr/>
            </p:nvSpPr>
            <p:spPr>
              <a:xfrm>
                <a:off x="7303939" y="1600110"/>
                <a:ext cx="909095" cy="343620"/>
              </a:xfrm>
              <a:prstGeom prst="rect">
                <a:avLst/>
              </a:prstGeom>
              <a:noFill/>
            </p:spPr>
            <p:txBody>
              <a:bodyPr wrap="none" rtlCol="0">
                <a:spAutoFit/>
              </a:bodyPr>
              <a:lstStyle/>
              <a:p>
                <a:r>
                  <a:rPr lang="de-DE" sz="1633" dirty="0"/>
                  <a:t>Angebot</a:t>
                </a:r>
              </a:p>
            </p:txBody>
          </p:sp>
          <p:cxnSp>
            <p:nvCxnSpPr>
              <p:cNvPr id="16" name="Straight Connector 18"/>
              <p:cNvCxnSpPr/>
              <p:nvPr/>
            </p:nvCxnSpPr>
            <p:spPr>
              <a:xfrm flipH="1">
                <a:off x="3227103" y="4343445"/>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2"/>
              <p:cNvSpPr txBox="1"/>
              <p:nvPr/>
            </p:nvSpPr>
            <p:spPr>
              <a:xfrm>
                <a:off x="1767750" y="4164052"/>
                <a:ext cx="1549232" cy="315599"/>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8" name="Straight Connector 18"/>
              <p:cNvCxnSpPr/>
              <p:nvPr/>
            </p:nvCxnSpPr>
            <p:spPr>
              <a:xfrm flipH="1">
                <a:off x="3254254" y="3690270"/>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2207568" y="3494319"/>
                <a:ext cx="958916" cy="315599"/>
              </a:xfrm>
              <a:prstGeom prst="rect">
                <a:avLst/>
              </a:prstGeom>
              <a:noFill/>
            </p:spPr>
            <p:txBody>
              <a:bodyPr wrap="square" rtlCol="0">
                <a:spAutoFit/>
              </a:bodyPr>
              <a:lstStyle/>
              <a:p>
                <a:pPr algn="ctr"/>
                <a:r>
                  <a:rPr lang="en-US" sz="1451" dirty="0" err="1">
                    <a:latin typeface="Arial" panose="020B0604020202020204" pitchFamily="34" charset="0"/>
                    <a:cs typeface="Arial" panose="020B0604020202020204" pitchFamily="34" charset="0"/>
                  </a:rPr>
                  <a:t>P</a:t>
                </a:r>
                <a:r>
                  <a:rPr lang="en-US" sz="1451" baseline="-25000" dirty="0" err="1">
                    <a:latin typeface="Arial" panose="020B0604020202020204" pitchFamily="34" charset="0"/>
                    <a:cs typeface="Arial" panose="020B0604020202020204" pitchFamily="34" charset="0"/>
                  </a:rPr>
                  <a:t>w</a:t>
                </a:r>
                <a:r>
                  <a:rPr lang="en-US" sz="1451" dirty="0" err="1">
                    <a:latin typeface="Arial" panose="020B0604020202020204" pitchFamily="34" charset="0"/>
                    <a:cs typeface="Arial" panose="020B0604020202020204" pitchFamily="34" charset="0"/>
                  </a:rPr>
                  <a:t>+t</a:t>
                </a:r>
                <a:r>
                  <a:rPr lang="en-US" sz="145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Zoll</a:t>
                </a:r>
                <a:r>
                  <a:rPr lang="en-US" sz="1200" dirty="0">
                    <a:latin typeface="Arial" panose="020B0604020202020204" pitchFamily="34" charset="0"/>
                    <a:cs typeface="Arial" panose="020B0604020202020204" pitchFamily="34" charset="0"/>
                  </a:rPr>
                  <a:t>)</a:t>
                </a:r>
                <a:endParaRPr lang="en-US" sz="1200" baseline="-25000" dirty="0">
                  <a:latin typeface="Arial" panose="020B0604020202020204" pitchFamily="34" charset="0"/>
                  <a:cs typeface="Arial" panose="020B0604020202020204" pitchFamily="34" charset="0"/>
                </a:endParaRPr>
              </a:p>
            </p:txBody>
          </p:sp>
          <p:cxnSp>
            <p:nvCxnSpPr>
              <p:cNvPr id="20" name="Straight Connector 18"/>
              <p:cNvCxnSpPr/>
              <p:nvPr/>
            </p:nvCxnSpPr>
            <p:spPr>
              <a:xfrm>
                <a:off x="527909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606290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815184" y="3877794"/>
                <a:ext cx="306494" cy="343620"/>
              </a:xfrm>
              <a:prstGeom prst="rect">
                <a:avLst/>
              </a:prstGeom>
              <a:noFill/>
            </p:spPr>
            <p:txBody>
              <a:bodyPr wrap="none" rtlCol="0">
                <a:spAutoFit/>
              </a:bodyPr>
              <a:lstStyle/>
              <a:p>
                <a:r>
                  <a:rPr lang="de-DE" sz="1633" dirty="0"/>
                  <a:t>A</a:t>
                </a:r>
              </a:p>
            </p:txBody>
          </p:sp>
          <p:sp>
            <p:nvSpPr>
              <p:cNvPr id="23" name="Textfeld 22"/>
              <p:cNvSpPr txBox="1"/>
              <p:nvPr/>
            </p:nvSpPr>
            <p:spPr>
              <a:xfrm>
                <a:off x="4925582" y="3951540"/>
                <a:ext cx="298480" cy="343620"/>
              </a:xfrm>
              <a:prstGeom prst="rect">
                <a:avLst/>
              </a:prstGeom>
              <a:noFill/>
            </p:spPr>
            <p:txBody>
              <a:bodyPr wrap="none" rtlCol="0">
                <a:spAutoFit/>
              </a:bodyPr>
              <a:lstStyle/>
              <a:p>
                <a:r>
                  <a:rPr lang="de-DE" sz="1633" dirty="0"/>
                  <a:t>B</a:t>
                </a:r>
              </a:p>
            </p:txBody>
          </p:sp>
          <p:sp>
            <p:nvSpPr>
              <p:cNvPr id="24" name="Textfeld 23"/>
              <p:cNvSpPr txBox="1"/>
              <p:nvPr/>
            </p:nvSpPr>
            <p:spPr>
              <a:xfrm>
                <a:off x="5540365" y="3951540"/>
                <a:ext cx="296876" cy="343620"/>
              </a:xfrm>
              <a:prstGeom prst="rect">
                <a:avLst/>
              </a:prstGeom>
              <a:noFill/>
            </p:spPr>
            <p:txBody>
              <a:bodyPr wrap="none" rtlCol="0">
                <a:spAutoFit/>
              </a:bodyPr>
              <a:lstStyle/>
              <a:p>
                <a:r>
                  <a:rPr lang="de-DE" sz="1633" dirty="0"/>
                  <a:t>C</a:t>
                </a:r>
              </a:p>
            </p:txBody>
          </p:sp>
          <p:sp>
            <p:nvSpPr>
              <p:cNvPr id="25" name="Textfeld 24"/>
              <p:cNvSpPr txBox="1"/>
              <p:nvPr/>
            </p:nvSpPr>
            <p:spPr>
              <a:xfrm>
                <a:off x="6231932" y="3943111"/>
                <a:ext cx="312906" cy="343620"/>
              </a:xfrm>
              <a:prstGeom prst="rect">
                <a:avLst/>
              </a:prstGeom>
              <a:noFill/>
            </p:spPr>
            <p:txBody>
              <a:bodyPr wrap="none" rtlCol="0">
                <a:spAutoFit/>
              </a:bodyPr>
              <a:lstStyle/>
              <a:p>
                <a:r>
                  <a:rPr lang="de-DE" sz="1633" dirty="0"/>
                  <a:t>D</a:t>
                </a:r>
              </a:p>
            </p:txBody>
          </p:sp>
        </p:grpSp>
      </p:grpSp>
      <p:sp>
        <p:nvSpPr>
          <p:cNvPr id="26" name="TextBox 15"/>
          <p:cNvSpPr txBox="1"/>
          <p:nvPr/>
        </p:nvSpPr>
        <p:spPr>
          <a:xfrm>
            <a:off x="3901910" y="5182874"/>
            <a:ext cx="391454"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IM</a:t>
            </a:r>
          </a:p>
        </p:txBody>
      </p:sp>
      <p:sp>
        <p:nvSpPr>
          <p:cNvPr id="27" name="Rechteck 26">
            <a:extLst>
              <a:ext uri="{FF2B5EF4-FFF2-40B4-BE49-F238E27FC236}">
                <a16:creationId xmlns:a16="http://schemas.microsoft.com/office/drawing/2014/main" id="{E4F2E97F-2EA3-4D42-A641-ED59BE21D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46DA5E9-301D-6C4D-C9CC-670E1E901E6E}"/>
                  </a:ext>
                </a:extLst>
              </p14:cNvPr>
              <p14:cNvContentPartPr/>
              <p14:nvPr/>
            </p14:nvContentPartPr>
            <p14:xfrm>
              <a:off x="3673933" y="3957747"/>
              <a:ext cx="27360" cy="251280"/>
            </p14:xfrm>
          </p:contentPart>
        </mc:Choice>
        <mc:Fallback xmlns="">
          <p:pic>
            <p:nvPicPr>
              <p:cNvPr id="5" name="Freihand 4">
                <a:extLst>
                  <a:ext uri="{FF2B5EF4-FFF2-40B4-BE49-F238E27FC236}">
                    <a16:creationId xmlns:a16="http://schemas.microsoft.com/office/drawing/2014/main" id="{D46DA5E9-301D-6C4D-C9CC-670E1E901E6E}"/>
                  </a:ext>
                </a:extLst>
              </p:cNvPr>
              <p:cNvPicPr/>
              <p:nvPr/>
            </p:nvPicPr>
            <p:blipFill>
              <a:blip r:embed="rId4"/>
              <a:stretch>
                <a:fillRect/>
              </a:stretch>
            </p:blipFill>
            <p:spPr>
              <a:xfrm>
                <a:off x="3665293" y="3948747"/>
                <a:ext cx="450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E5F7D238-5818-579A-29DE-02859F58FB39}"/>
                  </a:ext>
                </a:extLst>
              </p14:cNvPr>
              <p14:cNvContentPartPr/>
              <p14:nvPr/>
            </p14:nvContentPartPr>
            <p14:xfrm>
              <a:off x="4464133" y="3961707"/>
              <a:ext cx="50400" cy="237600"/>
            </p14:xfrm>
          </p:contentPart>
        </mc:Choice>
        <mc:Fallback xmlns="">
          <p:pic>
            <p:nvPicPr>
              <p:cNvPr id="7" name="Freihand 6">
                <a:extLst>
                  <a:ext uri="{FF2B5EF4-FFF2-40B4-BE49-F238E27FC236}">
                    <a16:creationId xmlns:a16="http://schemas.microsoft.com/office/drawing/2014/main" id="{E5F7D238-5818-579A-29DE-02859F58FB39}"/>
                  </a:ext>
                </a:extLst>
              </p:cNvPr>
              <p:cNvPicPr/>
              <p:nvPr/>
            </p:nvPicPr>
            <p:blipFill>
              <a:blip r:embed="rId6"/>
              <a:stretch>
                <a:fillRect/>
              </a:stretch>
            </p:blipFill>
            <p:spPr>
              <a:xfrm>
                <a:off x="4455493" y="3953067"/>
                <a:ext cx="68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Freihand 42">
                <a:extLst>
                  <a:ext uri="{FF2B5EF4-FFF2-40B4-BE49-F238E27FC236}">
                    <a16:creationId xmlns:a16="http://schemas.microsoft.com/office/drawing/2014/main" id="{FBA5CC2E-2224-FC0A-1AF1-DE111D2820DB}"/>
                  </a:ext>
                </a:extLst>
              </p14:cNvPr>
              <p14:cNvContentPartPr/>
              <p14:nvPr/>
            </p14:nvContentPartPr>
            <p14:xfrm>
              <a:off x="1298293" y="4000587"/>
              <a:ext cx="309960" cy="114840"/>
            </p14:xfrm>
          </p:contentPart>
        </mc:Choice>
        <mc:Fallback xmlns="">
          <p:pic>
            <p:nvPicPr>
              <p:cNvPr id="43" name="Freihand 42">
                <a:extLst>
                  <a:ext uri="{FF2B5EF4-FFF2-40B4-BE49-F238E27FC236}">
                    <a16:creationId xmlns:a16="http://schemas.microsoft.com/office/drawing/2014/main" id="{FBA5CC2E-2224-FC0A-1AF1-DE111D2820DB}"/>
                  </a:ext>
                </a:extLst>
              </p:cNvPr>
              <p:cNvPicPr/>
              <p:nvPr/>
            </p:nvPicPr>
            <p:blipFill>
              <a:blip r:embed="rId8"/>
              <a:stretch>
                <a:fillRect/>
              </a:stretch>
            </p:blipFill>
            <p:spPr>
              <a:xfrm>
                <a:off x="1289653" y="3991947"/>
                <a:ext cx="327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Freihand 43">
                <a:extLst>
                  <a:ext uri="{FF2B5EF4-FFF2-40B4-BE49-F238E27FC236}">
                    <a16:creationId xmlns:a16="http://schemas.microsoft.com/office/drawing/2014/main" id="{BB86FC8A-7884-9366-063E-F45ACBDFFFCD}"/>
                  </a:ext>
                </a:extLst>
              </p14:cNvPr>
              <p14:cNvContentPartPr/>
              <p14:nvPr/>
            </p14:nvContentPartPr>
            <p14:xfrm>
              <a:off x="315133" y="3016707"/>
              <a:ext cx="1421280" cy="694440"/>
            </p14:xfrm>
          </p:contentPart>
        </mc:Choice>
        <mc:Fallback xmlns="">
          <p:pic>
            <p:nvPicPr>
              <p:cNvPr id="44" name="Freihand 43">
                <a:extLst>
                  <a:ext uri="{FF2B5EF4-FFF2-40B4-BE49-F238E27FC236}">
                    <a16:creationId xmlns:a16="http://schemas.microsoft.com/office/drawing/2014/main" id="{BB86FC8A-7884-9366-063E-F45ACBDFFFCD}"/>
                  </a:ext>
                </a:extLst>
              </p:cNvPr>
              <p:cNvPicPr/>
              <p:nvPr/>
            </p:nvPicPr>
            <p:blipFill>
              <a:blip r:embed="rId10"/>
              <a:stretch>
                <a:fillRect/>
              </a:stretch>
            </p:blipFill>
            <p:spPr>
              <a:xfrm>
                <a:off x="306493" y="3007707"/>
                <a:ext cx="143892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38F83588-DDAC-668B-0C6F-D7B73094D8AD}"/>
                  </a:ext>
                </a:extLst>
              </p14:cNvPr>
              <p14:cNvContentPartPr/>
              <p14:nvPr/>
            </p14:nvContentPartPr>
            <p14:xfrm>
              <a:off x="253702" y="4216942"/>
              <a:ext cx="1423080" cy="103680"/>
            </p14:xfrm>
          </p:contentPart>
        </mc:Choice>
        <mc:Fallback>
          <p:pic>
            <p:nvPicPr>
              <p:cNvPr id="28" name="Freihand 27">
                <a:extLst>
                  <a:ext uri="{FF2B5EF4-FFF2-40B4-BE49-F238E27FC236}">
                    <a16:creationId xmlns:a16="http://schemas.microsoft.com/office/drawing/2014/main" id="{38F83588-DDAC-668B-0C6F-D7B73094D8AD}"/>
                  </a:ext>
                </a:extLst>
              </p:cNvPr>
              <p:cNvPicPr/>
              <p:nvPr/>
            </p:nvPicPr>
            <p:blipFill>
              <a:blip r:embed="rId12"/>
              <a:stretch>
                <a:fillRect/>
              </a:stretch>
            </p:blipFill>
            <p:spPr>
              <a:xfrm>
                <a:off x="245062" y="4208302"/>
                <a:ext cx="1440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Freihand 31">
                <a:extLst>
                  <a:ext uri="{FF2B5EF4-FFF2-40B4-BE49-F238E27FC236}">
                    <a16:creationId xmlns:a16="http://schemas.microsoft.com/office/drawing/2014/main" id="{F81AD308-A1FE-2EFB-6B7C-E3DC34DCF1A2}"/>
                  </a:ext>
                </a:extLst>
              </p14:cNvPr>
              <p14:cNvContentPartPr/>
              <p14:nvPr/>
            </p14:nvContentPartPr>
            <p14:xfrm>
              <a:off x="2703142" y="3370942"/>
              <a:ext cx="3821040" cy="731160"/>
            </p14:xfrm>
          </p:contentPart>
        </mc:Choice>
        <mc:Fallback>
          <p:pic>
            <p:nvPicPr>
              <p:cNvPr id="32" name="Freihand 31">
                <a:extLst>
                  <a:ext uri="{FF2B5EF4-FFF2-40B4-BE49-F238E27FC236}">
                    <a16:creationId xmlns:a16="http://schemas.microsoft.com/office/drawing/2014/main" id="{F81AD308-A1FE-2EFB-6B7C-E3DC34DCF1A2}"/>
                  </a:ext>
                </a:extLst>
              </p:cNvPr>
              <p:cNvPicPr/>
              <p:nvPr/>
            </p:nvPicPr>
            <p:blipFill>
              <a:blip r:embed="rId14"/>
              <a:stretch>
                <a:fillRect/>
              </a:stretch>
            </p:blipFill>
            <p:spPr>
              <a:xfrm>
                <a:off x="2694502" y="3362302"/>
                <a:ext cx="3838680" cy="748800"/>
              </a:xfrm>
              <a:prstGeom prst="rect">
                <a:avLst/>
              </a:prstGeom>
            </p:spPr>
          </p:pic>
        </mc:Fallback>
      </mc:AlternateContent>
      <p:grpSp>
        <p:nvGrpSpPr>
          <p:cNvPr id="36" name="Gruppieren 35">
            <a:extLst>
              <a:ext uri="{FF2B5EF4-FFF2-40B4-BE49-F238E27FC236}">
                <a16:creationId xmlns:a16="http://schemas.microsoft.com/office/drawing/2014/main" id="{2943D91D-DA3A-14BE-2AAA-33450153E725}"/>
              </a:ext>
            </a:extLst>
          </p:cNvPr>
          <p:cNvGrpSpPr/>
          <p:nvPr/>
        </p:nvGrpSpPr>
        <p:grpSpPr>
          <a:xfrm>
            <a:off x="448822" y="2952262"/>
            <a:ext cx="6289200" cy="1134720"/>
            <a:chOff x="448822" y="2952262"/>
            <a:chExt cx="6289200" cy="1134720"/>
          </a:xfrm>
        </p:grpSpPr>
        <mc:AlternateContent xmlns:mc="http://schemas.openxmlformats.org/markup-compatibility/2006">
          <mc:Choice xmlns:p14="http://schemas.microsoft.com/office/powerpoint/2010/main" Requires="p14">
            <p:contentPart p14:bwMode="auto" r:id="rId15">
              <p14:nvContentPartPr>
                <p14:cNvPr id="29" name="Freihand 28">
                  <a:extLst>
                    <a:ext uri="{FF2B5EF4-FFF2-40B4-BE49-F238E27FC236}">
                      <a16:creationId xmlns:a16="http://schemas.microsoft.com/office/drawing/2014/main" id="{6AE8E12A-B4C3-7E2A-AC4C-D3469CCDEA28}"/>
                    </a:ext>
                  </a:extLst>
                </p14:cNvPr>
                <p14:cNvContentPartPr/>
                <p14:nvPr/>
              </p14:nvContentPartPr>
              <p14:xfrm>
                <a:off x="2780902" y="4005622"/>
                <a:ext cx="3957120" cy="81360"/>
              </p14:xfrm>
            </p:contentPart>
          </mc:Choice>
          <mc:Fallback>
            <p:pic>
              <p:nvPicPr>
                <p:cNvPr id="29" name="Freihand 28">
                  <a:extLst>
                    <a:ext uri="{FF2B5EF4-FFF2-40B4-BE49-F238E27FC236}">
                      <a16:creationId xmlns:a16="http://schemas.microsoft.com/office/drawing/2014/main" id="{6AE8E12A-B4C3-7E2A-AC4C-D3469CCDEA28}"/>
                    </a:ext>
                  </a:extLst>
                </p:cNvPr>
                <p:cNvPicPr/>
                <p:nvPr/>
              </p:nvPicPr>
              <p:blipFill>
                <a:blip r:embed="rId16"/>
                <a:stretch>
                  <a:fillRect/>
                </a:stretch>
              </p:blipFill>
              <p:spPr>
                <a:xfrm>
                  <a:off x="2772262" y="3996622"/>
                  <a:ext cx="3974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 name="Freihand 29">
                  <a:extLst>
                    <a:ext uri="{FF2B5EF4-FFF2-40B4-BE49-F238E27FC236}">
                      <a16:creationId xmlns:a16="http://schemas.microsoft.com/office/drawing/2014/main" id="{078E42C0-C5DC-9FFD-1448-64AEC03326D8}"/>
                    </a:ext>
                  </a:extLst>
                </p14:cNvPr>
                <p14:cNvContentPartPr/>
                <p14:nvPr/>
              </p14:nvContentPartPr>
              <p14:xfrm>
                <a:off x="448822" y="2952262"/>
                <a:ext cx="1267200" cy="974160"/>
              </p14:xfrm>
            </p:contentPart>
          </mc:Choice>
          <mc:Fallback>
            <p:pic>
              <p:nvPicPr>
                <p:cNvPr id="30" name="Freihand 29">
                  <a:extLst>
                    <a:ext uri="{FF2B5EF4-FFF2-40B4-BE49-F238E27FC236}">
                      <a16:creationId xmlns:a16="http://schemas.microsoft.com/office/drawing/2014/main" id="{078E42C0-C5DC-9FFD-1448-64AEC03326D8}"/>
                    </a:ext>
                  </a:extLst>
                </p:cNvPr>
                <p:cNvPicPr/>
                <p:nvPr/>
              </p:nvPicPr>
              <p:blipFill>
                <a:blip r:embed="rId18"/>
                <a:stretch>
                  <a:fillRect/>
                </a:stretch>
              </p:blipFill>
              <p:spPr>
                <a:xfrm>
                  <a:off x="440182" y="2943622"/>
                  <a:ext cx="1284840" cy="991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4" name="Freihand 33">
                  <a:extLst>
                    <a:ext uri="{FF2B5EF4-FFF2-40B4-BE49-F238E27FC236}">
                      <a16:creationId xmlns:a16="http://schemas.microsoft.com/office/drawing/2014/main" id="{3EC91938-F100-A852-EC95-66267AFFC083}"/>
                    </a:ext>
                  </a:extLst>
                </p14:cNvPr>
                <p14:cNvContentPartPr/>
                <p14:nvPr/>
              </p14:nvContentPartPr>
              <p14:xfrm>
                <a:off x="2758942" y="3447982"/>
                <a:ext cx="988560" cy="631800"/>
              </p14:xfrm>
            </p:contentPart>
          </mc:Choice>
          <mc:Fallback>
            <p:pic>
              <p:nvPicPr>
                <p:cNvPr id="34" name="Freihand 33">
                  <a:extLst>
                    <a:ext uri="{FF2B5EF4-FFF2-40B4-BE49-F238E27FC236}">
                      <a16:creationId xmlns:a16="http://schemas.microsoft.com/office/drawing/2014/main" id="{3EC91938-F100-A852-EC95-66267AFFC083}"/>
                    </a:ext>
                  </a:extLst>
                </p:cNvPr>
                <p:cNvPicPr/>
                <p:nvPr/>
              </p:nvPicPr>
              <p:blipFill>
                <a:blip r:embed="rId20"/>
                <a:stretch>
                  <a:fillRect/>
                </a:stretch>
              </p:blipFill>
              <p:spPr>
                <a:xfrm>
                  <a:off x="2749942" y="3439342"/>
                  <a:ext cx="100620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0C5B083A-A98E-3DC2-F04F-228BF8D1E59C}"/>
                    </a:ext>
                  </a:extLst>
                </p14:cNvPr>
                <p14:cNvContentPartPr/>
                <p14:nvPr/>
              </p14:nvContentPartPr>
              <p14:xfrm>
                <a:off x="4449862" y="3478582"/>
                <a:ext cx="912600" cy="562680"/>
              </p14:xfrm>
            </p:contentPart>
          </mc:Choice>
          <mc:Fallback>
            <p:pic>
              <p:nvPicPr>
                <p:cNvPr id="35" name="Freihand 34">
                  <a:extLst>
                    <a:ext uri="{FF2B5EF4-FFF2-40B4-BE49-F238E27FC236}">
                      <a16:creationId xmlns:a16="http://schemas.microsoft.com/office/drawing/2014/main" id="{0C5B083A-A98E-3DC2-F04F-228BF8D1E59C}"/>
                    </a:ext>
                  </a:extLst>
                </p:cNvPr>
                <p:cNvPicPr/>
                <p:nvPr/>
              </p:nvPicPr>
              <p:blipFill>
                <a:blip r:embed="rId22"/>
                <a:stretch>
                  <a:fillRect/>
                </a:stretch>
              </p:blipFill>
              <p:spPr>
                <a:xfrm>
                  <a:off x="4441222" y="3469942"/>
                  <a:ext cx="930240" cy="580320"/>
                </a:xfrm>
                <a:prstGeom prst="rect">
                  <a:avLst/>
                </a:prstGeom>
              </p:spPr>
            </p:pic>
          </mc:Fallback>
        </mc:AlternateContent>
      </p:grpSp>
    </p:spTree>
    <p:extLst>
      <p:ext uri="{BB962C8B-B14F-4D97-AF65-F5344CB8AC3E}">
        <p14:creationId xmlns:p14="http://schemas.microsoft.com/office/powerpoint/2010/main" val="193743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3" name="Title 1">
            <a:extLst>
              <a:ext uri="{FF2B5EF4-FFF2-40B4-BE49-F238E27FC236}">
                <a16:creationId xmlns:a16="http://schemas.microsoft.com/office/drawing/2014/main" id="{7C4E94AD-DE45-46EB-8B43-8F9961F6B7B0}"/>
              </a:ext>
            </a:extLst>
          </p:cNvPr>
          <p:cNvSpPr txBox="1">
            <a:spLocks/>
          </p:cNvSpPr>
          <p:nvPr/>
        </p:nvSpPr>
        <p:spPr>
          <a:xfrm>
            <a:off x="348798" y="0"/>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mc:AlternateContent xmlns:mc="http://schemas.openxmlformats.org/markup-compatibility/2006" xmlns:p14="http://schemas.microsoft.com/office/powerpoint/2010/main">
        <mc:Choice Requires="p14">
          <p:contentPart p14:bwMode="auto" r:id="rId3">
            <p14:nvContentPartPr>
              <p14:cNvPr id="152" name="Freihand 151">
                <a:extLst>
                  <a:ext uri="{FF2B5EF4-FFF2-40B4-BE49-F238E27FC236}">
                    <a16:creationId xmlns:a16="http://schemas.microsoft.com/office/drawing/2014/main" id="{444C8C9B-F9D2-ADE8-2B13-5CF0ADBB76E6}"/>
                  </a:ext>
                </a:extLst>
              </p14:cNvPr>
              <p14:cNvContentPartPr/>
              <p14:nvPr/>
            </p14:nvContentPartPr>
            <p14:xfrm>
              <a:off x="41533" y="2959093"/>
              <a:ext cx="1614960" cy="824760"/>
            </p14:xfrm>
          </p:contentPart>
        </mc:Choice>
        <mc:Fallback xmlns="">
          <p:pic>
            <p:nvPicPr>
              <p:cNvPr id="152" name="Freihand 151">
                <a:extLst>
                  <a:ext uri="{FF2B5EF4-FFF2-40B4-BE49-F238E27FC236}">
                    <a16:creationId xmlns:a16="http://schemas.microsoft.com/office/drawing/2014/main" id="{444C8C9B-F9D2-ADE8-2B13-5CF0ADBB76E6}"/>
                  </a:ext>
                </a:extLst>
              </p:cNvPr>
              <p:cNvPicPr/>
              <p:nvPr/>
            </p:nvPicPr>
            <p:blipFill>
              <a:blip r:embed="rId4"/>
              <a:stretch>
                <a:fillRect/>
              </a:stretch>
            </p:blipFill>
            <p:spPr>
              <a:xfrm>
                <a:off x="32533" y="2950093"/>
                <a:ext cx="1632600" cy="84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8" name="Freihand 157">
                <a:extLst>
                  <a:ext uri="{FF2B5EF4-FFF2-40B4-BE49-F238E27FC236}">
                    <a16:creationId xmlns:a16="http://schemas.microsoft.com/office/drawing/2014/main" id="{B410F5B8-EE5F-0232-AEE8-39E1676AC4B5}"/>
                  </a:ext>
                </a:extLst>
              </p14:cNvPr>
              <p14:cNvContentPartPr/>
              <p14:nvPr/>
            </p14:nvContentPartPr>
            <p14:xfrm>
              <a:off x="3243013" y="2580013"/>
              <a:ext cx="1364760" cy="720000"/>
            </p14:xfrm>
          </p:contentPart>
        </mc:Choice>
        <mc:Fallback xmlns="">
          <p:pic>
            <p:nvPicPr>
              <p:cNvPr id="158" name="Freihand 157">
                <a:extLst>
                  <a:ext uri="{FF2B5EF4-FFF2-40B4-BE49-F238E27FC236}">
                    <a16:creationId xmlns:a16="http://schemas.microsoft.com/office/drawing/2014/main" id="{B410F5B8-EE5F-0232-AEE8-39E1676AC4B5}"/>
                  </a:ext>
                </a:extLst>
              </p:cNvPr>
              <p:cNvPicPr/>
              <p:nvPr/>
            </p:nvPicPr>
            <p:blipFill>
              <a:blip r:embed="rId6"/>
              <a:stretch>
                <a:fillRect/>
              </a:stretch>
            </p:blipFill>
            <p:spPr>
              <a:xfrm>
                <a:off x="3234373" y="2571013"/>
                <a:ext cx="1382400" cy="737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76449CB2-E17A-DF86-451F-BB561F18D0E4}"/>
                  </a:ext>
                </a:extLst>
              </p14:cNvPr>
              <p14:cNvContentPartPr/>
              <p14:nvPr/>
            </p14:nvContentPartPr>
            <p14:xfrm>
              <a:off x="2436253" y="4182733"/>
              <a:ext cx="7200" cy="381240"/>
            </p14:xfrm>
          </p:contentPart>
        </mc:Choice>
        <mc:Fallback xmlns="">
          <p:pic>
            <p:nvPicPr>
              <p:cNvPr id="12" name="Freihand 11">
                <a:extLst>
                  <a:ext uri="{FF2B5EF4-FFF2-40B4-BE49-F238E27FC236}">
                    <a16:creationId xmlns:a16="http://schemas.microsoft.com/office/drawing/2014/main" id="{76449CB2-E17A-DF86-451F-BB561F18D0E4}"/>
                  </a:ext>
                </a:extLst>
              </p:cNvPr>
              <p:cNvPicPr/>
              <p:nvPr/>
            </p:nvPicPr>
            <p:blipFill>
              <a:blip r:embed="rId8"/>
              <a:stretch>
                <a:fillRect/>
              </a:stretch>
            </p:blipFill>
            <p:spPr>
              <a:xfrm>
                <a:off x="2427253" y="4174093"/>
                <a:ext cx="248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9A48683B-4E53-B285-1154-ECCEF22DE9BB}"/>
                  </a:ext>
                </a:extLst>
              </p14:cNvPr>
              <p14:cNvContentPartPr/>
              <p14:nvPr/>
            </p14:nvContentPartPr>
            <p14:xfrm>
              <a:off x="3294493" y="4429693"/>
              <a:ext cx="11520" cy="46440"/>
            </p14:xfrm>
          </p:contentPart>
        </mc:Choice>
        <mc:Fallback xmlns="">
          <p:pic>
            <p:nvPicPr>
              <p:cNvPr id="15" name="Freihand 14">
                <a:extLst>
                  <a:ext uri="{FF2B5EF4-FFF2-40B4-BE49-F238E27FC236}">
                    <a16:creationId xmlns:a16="http://schemas.microsoft.com/office/drawing/2014/main" id="{9A48683B-4E53-B285-1154-ECCEF22DE9BB}"/>
                  </a:ext>
                </a:extLst>
              </p:cNvPr>
              <p:cNvPicPr/>
              <p:nvPr/>
            </p:nvPicPr>
            <p:blipFill>
              <a:blip r:embed="rId10"/>
              <a:stretch>
                <a:fillRect/>
              </a:stretch>
            </p:blipFill>
            <p:spPr>
              <a:xfrm>
                <a:off x="3285493" y="4421053"/>
                <a:ext cx="29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4116C726-FBB9-7F8B-6F75-E563C650FCDA}"/>
                  </a:ext>
                </a:extLst>
              </p14:cNvPr>
              <p14:cNvContentPartPr/>
              <p14:nvPr/>
            </p14:nvContentPartPr>
            <p14:xfrm>
              <a:off x="2465773" y="4651093"/>
              <a:ext cx="809280" cy="187560"/>
            </p14:xfrm>
          </p:contentPart>
        </mc:Choice>
        <mc:Fallback xmlns="">
          <p:pic>
            <p:nvPicPr>
              <p:cNvPr id="16" name="Freihand 15">
                <a:extLst>
                  <a:ext uri="{FF2B5EF4-FFF2-40B4-BE49-F238E27FC236}">
                    <a16:creationId xmlns:a16="http://schemas.microsoft.com/office/drawing/2014/main" id="{4116C726-FBB9-7F8B-6F75-E563C650FCDA}"/>
                  </a:ext>
                </a:extLst>
              </p:cNvPr>
              <p:cNvPicPr/>
              <p:nvPr/>
            </p:nvPicPr>
            <p:blipFill>
              <a:blip r:embed="rId12"/>
              <a:stretch>
                <a:fillRect/>
              </a:stretch>
            </p:blipFill>
            <p:spPr>
              <a:xfrm>
                <a:off x="2457133" y="4642093"/>
                <a:ext cx="826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1B9FA871-DEB1-BA0F-3B6B-60FF8BE71636}"/>
                  </a:ext>
                </a:extLst>
              </p14:cNvPr>
              <p14:cNvContentPartPr/>
              <p14:nvPr/>
            </p14:nvContentPartPr>
            <p14:xfrm>
              <a:off x="2729293" y="5095693"/>
              <a:ext cx="27000" cy="194760"/>
            </p14:xfrm>
          </p:contentPart>
        </mc:Choice>
        <mc:Fallback xmlns="">
          <p:pic>
            <p:nvPicPr>
              <p:cNvPr id="17" name="Freihand 16">
                <a:extLst>
                  <a:ext uri="{FF2B5EF4-FFF2-40B4-BE49-F238E27FC236}">
                    <a16:creationId xmlns:a16="http://schemas.microsoft.com/office/drawing/2014/main" id="{1B9FA871-DEB1-BA0F-3B6B-60FF8BE71636}"/>
                  </a:ext>
                </a:extLst>
              </p:cNvPr>
              <p:cNvPicPr/>
              <p:nvPr/>
            </p:nvPicPr>
            <p:blipFill>
              <a:blip r:embed="rId14"/>
              <a:stretch>
                <a:fillRect/>
              </a:stretch>
            </p:blipFill>
            <p:spPr>
              <a:xfrm>
                <a:off x="2720653" y="5087053"/>
                <a:ext cx="446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FED0E4AE-31D6-7C81-D7DD-465C42602872}"/>
                  </a:ext>
                </a:extLst>
              </p14:cNvPr>
              <p14:cNvContentPartPr/>
              <p14:nvPr/>
            </p14:nvContentPartPr>
            <p14:xfrm>
              <a:off x="2632093" y="5036293"/>
              <a:ext cx="199080" cy="264600"/>
            </p14:xfrm>
          </p:contentPart>
        </mc:Choice>
        <mc:Fallback xmlns="">
          <p:pic>
            <p:nvPicPr>
              <p:cNvPr id="18" name="Freihand 17">
                <a:extLst>
                  <a:ext uri="{FF2B5EF4-FFF2-40B4-BE49-F238E27FC236}">
                    <a16:creationId xmlns:a16="http://schemas.microsoft.com/office/drawing/2014/main" id="{FED0E4AE-31D6-7C81-D7DD-465C42602872}"/>
                  </a:ext>
                </a:extLst>
              </p:cNvPr>
              <p:cNvPicPr/>
              <p:nvPr/>
            </p:nvPicPr>
            <p:blipFill>
              <a:blip r:embed="rId16"/>
              <a:stretch>
                <a:fillRect/>
              </a:stretch>
            </p:blipFill>
            <p:spPr>
              <a:xfrm>
                <a:off x="2623453" y="5027653"/>
                <a:ext cx="2167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D66CE39C-60D0-6D87-3620-5421FA5672D5}"/>
                  </a:ext>
                </a:extLst>
              </p14:cNvPr>
              <p14:cNvContentPartPr/>
              <p14:nvPr/>
            </p14:nvContentPartPr>
            <p14:xfrm>
              <a:off x="2847733" y="5127373"/>
              <a:ext cx="210600" cy="85320"/>
            </p14:xfrm>
          </p:contentPart>
        </mc:Choice>
        <mc:Fallback xmlns="">
          <p:pic>
            <p:nvPicPr>
              <p:cNvPr id="19" name="Freihand 18">
                <a:extLst>
                  <a:ext uri="{FF2B5EF4-FFF2-40B4-BE49-F238E27FC236}">
                    <a16:creationId xmlns:a16="http://schemas.microsoft.com/office/drawing/2014/main" id="{D66CE39C-60D0-6D87-3620-5421FA5672D5}"/>
                  </a:ext>
                </a:extLst>
              </p:cNvPr>
              <p:cNvPicPr/>
              <p:nvPr/>
            </p:nvPicPr>
            <p:blipFill>
              <a:blip r:embed="rId18"/>
              <a:stretch>
                <a:fillRect/>
              </a:stretch>
            </p:blipFill>
            <p:spPr>
              <a:xfrm>
                <a:off x="2838733" y="5118373"/>
                <a:ext cx="228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87DD045D-4636-B3C4-1FFF-B9B3E1E28B9E}"/>
                  </a:ext>
                </a:extLst>
              </p14:cNvPr>
              <p14:cNvContentPartPr/>
              <p14:nvPr/>
            </p14:nvContentPartPr>
            <p14:xfrm>
              <a:off x="3065173" y="5095693"/>
              <a:ext cx="137520" cy="228960"/>
            </p14:xfrm>
          </p:contentPart>
        </mc:Choice>
        <mc:Fallback xmlns="">
          <p:pic>
            <p:nvPicPr>
              <p:cNvPr id="20" name="Freihand 19">
                <a:extLst>
                  <a:ext uri="{FF2B5EF4-FFF2-40B4-BE49-F238E27FC236}">
                    <a16:creationId xmlns:a16="http://schemas.microsoft.com/office/drawing/2014/main" id="{87DD045D-4636-B3C4-1FFF-B9B3E1E28B9E}"/>
                  </a:ext>
                </a:extLst>
              </p:cNvPr>
              <p:cNvPicPr/>
              <p:nvPr/>
            </p:nvPicPr>
            <p:blipFill>
              <a:blip r:embed="rId20"/>
              <a:stretch>
                <a:fillRect/>
              </a:stretch>
            </p:blipFill>
            <p:spPr>
              <a:xfrm>
                <a:off x="3056173" y="5087053"/>
                <a:ext cx="155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CC421939-4D61-E6BA-34F0-65EC2C5A34B8}"/>
                  </a:ext>
                </a:extLst>
              </p14:cNvPr>
              <p14:cNvContentPartPr/>
              <p14:nvPr/>
            </p14:nvContentPartPr>
            <p14:xfrm>
              <a:off x="3252013" y="4931173"/>
              <a:ext cx="222840" cy="218880"/>
            </p14:xfrm>
          </p:contentPart>
        </mc:Choice>
        <mc:Fallback xmlns="">
          <p:pic>
            <p:nvPicPr>
              <p:cNvPr id="21" name="Freihand 20">
                <a:extLst>
                  <a:ext uri="{FF2B5EF4-FFF2-40B4-BE49-F238E27FC236}">
                    <a16:creationId xmlns:a16="http://schemas.microsoft.com/office/drawing/2014/main" id="{CC421939-4D61-E6BA-34F0-65EC2C5A34B8}"/>
                  </a:ext>
                </a:extLst>
              </p:cNvPr>
              <p:cNvPicPr/>
              <p:nvPr/>
            </p:nvPicPr>
            <p:blipFill>
              <a:blip r:embed="rId22"/>
              <a:stretch>
                <a:fillRect/>
              </a:stretch>
            </p:blipFill>
            <p:spPr>
              <a:xfrm>
                <a:off x="3243373" y="4922173"/>
                <a:ext cx="240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578FB305-9AA7-CC04-FDDE-34581D998E7D}"/>
                  </a:ext>
                </a:extLst>
              </p14:cNvPr>
              <p14:cNvContentPartPr/>
              <p14:nvPr/>
            </p14:nvContentPartPr>
            <p14:xfrm>
              <a:off x="3301693" y="5044573"/>
              <a:ext cx="78840" cy="126360"/>
            </p14:xfrm>
          </p:contentPart>
        </mc:Choice>
        <mc:Fallback xmlns="">
          <p:pic>
            <p:nvPicPr>
              <p:cNvPr id="24" name="Freihand 23">
                <a:extLst>
                  <a:ext uri="{FF2B5EF4-FFF2-40B4-BE49-F238E27FC236}">
                    <a16:creationId xmlns:a16="http://schemas.microsoft.com/office/drawing/2014/main" id="{578FB305-9AA7-CC04-FDDE-34581D998E7D}"/>
                  </a:ext>
                </a:extLst>
              </p:cNvPr>
              <p:cNvPicPr/>
              <p:nvPr/>
            </p:nvPicPr>
            <p:blipFill>
              <a:blip r:embed="rId24"/>
              <a:stretch>
                <a:fillRect/>
              </a:stretch>
            </p:blipFill>
            <p:spPr>
              <a:xfrm>
                <a:off x="3293053" y="5035933"/>
                <a:ext cx="96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61A6519A-DCAE-02D3-79A8-BDA22CA36657}"/>
                  </a:ext>
                </a:extLst>
              </p14:cNvPr>
              <p14:cNvContentPartPr/>
              <p14:nvPr/>
            </p14:nvContentPartPr>
            <p14:xfrm>
              <a:off x="3478453" y="5006053"/>
              <a:ext cx="113400" cy="292320"/>
            </p14:xfrm>
          </p:contentPart>
        </mc:Choice>
        <mc:Fallback xmlns="">
          <p:pic>
            <p:nvPicPr>
              <p:cNvPr id="25" name="Freihand 24">
                <a:extLst>
                  <a:ext uri="{FF2B5EF4-FFF2-40B4-BE49-F238E27FC236}">
                    <a16:creationId xmlns:a16="http://schemas.microsoft.com/office/drawing/2014/main" id="{61A6519A-DCAE-02D3-79A8-BDA22CA36657}"/>
                  </a:ext>
                </a:extLst>
              </p:cNvPr>
              <p:cNvPicPr/>
              <p:nvPr/>
            </p:nvPicPr>
            <p:blipFill>
              <a:blip r:embed="rId26"/>
              <a:stretch>
                <a:fillRect/>
              </a:stretch>
            </p:blipFill>
            <p:spPr>
              <a:xfrm>
                <a:off x="3469453" y="4997413"/>
                <a:ext cx="1310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CEE19B9A-4084-854C-3BF1-6F5BDD636DB0}"/>
                  </a:ext>
                </a:extLst>
              </p14:cNvPr>
              <p14:cNvContentPartPr/>
              <p14:nvPr/>
            </p14:nvContentPartPr>
            <p14:xfrm>
              <a:off x="3642253" y="4977613"/>
              <a:ext cx="124200" cy="142920"/>
            </p14:xfrm>
          </p:contentPart>
        </mc:Choice>
        <mc:Fallback xmlns="">
          <p:pic>
            <p:nvPicPr>
              <p:cNvPr id="26" name="Freihand 25">
                <a:extLst>
                  <a:ext uri="{FF2B5EF4-FFF2-40B4-BE49-F238E27FC236}">
                    <a16:creationId xmlns:a16="http://schemas.microsoft.com/office/drawing/2014/main" id="{CEE19B9A-4084-854C-3BF1-6F5BDD636DB0}"/>
                  </a:ext>
                </a:extLst>
              </p:cNvPr>
              <p:cNvPicPr/>
              <p:nvPr/>
            </p:nvPicPr>
            <p:blipFill>
              <a:blip r:embed="rId28"/>
              <a:stretch>
                <a:fillRect/>
              </a:stretch>
            </p:blipFill>
            <p:spPr>
              <a:xfrm>
                <a:off x="3633613" y="4968973"/>
                <a:ext cx="141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7326C104-A4A3-8F78-0AFD-B76372F1C3AB}"/>
                  </a:ext>
                </a:extLst>
              </p14:cNvPr>
              <p14:cNvContentPartPr/>
              <p14:nvPr/>
            </p14:nvContentPartPr>
            <p14:xfrm>
              <a:off x="3777613" y="4844413"/>
              <a:ext cx="339840" cy="248040"/>
            </p14:xfrm>
          </p:contentPart>
        </mc:Choice>
        <mc:Fallback xmlns="">
          <p:pic>
            <p:nvPicPr>
              <p:cNvPr id="27" name="Freihand 26">
                <a:extLst>
                  <a:ext uri="{FF2B5EF4-FFF2-40B4-BE49-F238E27FC236}">
                    <a16:creationId xmlns:a16="http://schemas.microsoft.com/office/drawing/2014/main" id="{7326C104-A4A3-8F78-0AFD-B76372F1C3AB}"/>
                  </a:ext>
                </a:extLst>
              </p:cNvPr>
              <p:cNvPicPr/>
              <p:nvPr/>
            </p:nvPicPr>
            <p:blipFill>
              <a:blip r:embed="rId30"/>
              <a:stretch>
                <a:fillRect/>
              </a:stretch>
            </p:blipFill>
            <p:spPr>
              <a:xfrm>
                <a:off x="3768613" y="4835773"/>
                <a:ext cx="3574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Freihand 53">
                <a:extLst>
                  <a:ext uri="{FF2B5EF4-FFF2-40B4-BE49-F238E27FC236}">
                    <a16:creationId xmlns:a16="http://schemas.microsoft.com/office/drawing/2014/main" id="{473C2608-6101-4006-A0F7-B533A5BD3CCE}"/>
                  </a:ext>
                </a:extLst>
              </p14:cNvPr>
              <p14:cNvContentPartPr/>
              <p14:nvPr/>
            </p14:nvContentPartPr>
            <p14:xfrm>
              <a:off x="4588693" y="4132333"/>
              <a:ext cx="3600" cy="104040"/>
            </p14:xfrm>
          </p:contentPart>
        </mc:Choice>
        <mc:Fallback xmlns="">
          <p:pic>
            <p:nvPicPr>
              <p:cNvPr id="54" name="Freihand 53">
                <a:extLst>
                  <a:ext uri="{FF2B5EF4-FFF2-40B4-BE49-F238E27FC236}">
                    <a16:creationId xmlns:a16="http://schemas.microsoft.com/office/drawing/2014/main" id="{473C2608-6101-4006-A0F7-B533A5BD3CCE}"/>
                  </a:ext>
                </a:extLst>
              </p:cNvPr>
              <p:cNvPicPr/>
              <p:nvPr/>
            </p:nvPicPr>
            <p:blipFill>
              <a:blip r:embed="rId32"/>
              <a:stretch>
                <a:fillRect/>
              </a:stretch>
            </p:blipFill>
            <p:spPr>
              <a:xfrm>
                <a:off x="4580053" y="4123693"/>
                <a:ext cx="21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5" name="Freihand 54">
                <a:extLst>
                  <a:ext uri="{FF2B5EF4-FFF2-40B4-BE49-F238E27FC236}">
                    <a16:creationId xmlns:a16="http://schemas.microsoft.com/office/drawing/2014/main" id="{356A2961-7B24-4FC3-8FF3-8F6F92D19D9A}"/>
                  </a:ext>
                </a:extLst>
              </p14:cNvPr>
              <p14:cNvContentPartPr/>
              <p14:nvPr/>
            </p14:nvContentPartPr>
            <p14:xfrm>
              <a:off x="4569973" y="4341133"/>
              <a:ext cx="26280" cy="332280"/>
            </p14:xfrm>
          </p:contentPart>
        </mc:Choice>
        <mc:Fallback xmlns="">
          <p:pic>
            <p:nvPicPr>
              <p:cNvPr id="55" name="Freihand 54">
                <a:extLst>
                  <a:ext uri="{FF2B5EF4-FFF2-40B4-BE49-F238E27FC236}">
                    <a16:creationId xmlns:a16="http://schemas.microsoft.com/office/drawing/2014/main" id="{356A2961-7B24-4FC3-8FF3-8F6F92D19D9A}"/>
                  </a:ext>
                </a:extLst>
              </p:cNvPr>
              <p:cNvPicPr/>
              <p:nvPr/>
            </p:nvPicPr>
            <p:blipFill>
              <a:blip r:embed="rId34"/>
              <a:stretch>
                <a:fillRect/>
              </a:stretch>
            </p:blipFill>
            <p:spPr>
              <a:xfrm>
                <a:off x="4560973" y="4332133"/>
                <a:ext cx="439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5" name="Freihand 74">
                <a:extLst>
                  <a:ext uri="{FF2B5EF4-FFF2-40B4-BE49-F238E27FC236}">
                    <a16:creationId xmlns:a16="http://schemas.microsoft.com/office/drawing/2014/main" id="{5C3B91BE-EF8D-E564-A2EB-688DC999EE6E}"/>
                  </a:ext>
                </a:extLst>
              </p14:cNvPr>
              <p14:cNvContentPartPr/>
              <p14:nvPr/>
            </p14:nvContentPartPr>
            <p14:xfrm>
              <a:off x="469213" y="5673133"/>
              <a:ext cx="5760" cy="123840"/>
            </p14:xfrm>
          </p:contentPart>
        </mc:Choice>
        <mc:Fallback xmlns="">
          <p:pic>
            <p:nvPicPr>
              <p:cNvPr id="75" name="Freihand 74">
                <a:extLst>
                  <a:ext uri="{FF2B5EF4-FFF2-40B4-BE49-F238E27FC236}">
                    <a16:creationId xmlns:a16="http://schemas.microsoft.com/office/drawing/2014/main" id="{5C3B91BE-EF8D-E564-A2EB-688DC999EE6E}"/>
                  </a:ext>
                </a:extLst>
              </p:cNvPr>
              <p:cNvPicPr/>
              <p:nvPr/>
            </p:nvPicPr>
            <p:blipFill>
              <a:blip r:embed="rId36"/>
              <a:stretch>
                <a:fillRect/>
              </a:stretch>
            </p:blipFill>
            <p:spPr>
              <a:xfrm>
                <a:off x="460213" y="5664493"/>
                <a:ext cx="2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6" name="Freihand 75">
                <a:extLst>
                  <a:ext uri="{FF2B5EF4-FFF2-40B4-BE49-F238E27FC236}">
                    <a16:creationId xmlns:a16="http://schemas.microsoft.com/office/drawing/2014/main" id="{CCBB2384-C485-2A26-D12A-6A3278EB471C}"/>
                  </a:ext>
                </a:extLst>
              </p14:cNvPr>
              <p14:cNvContentPartPr/>
              <p14:nvPr/>
            </p14:nvContentPartPr>
            <p14:xfrm>
              <a:off x="387133" y="5514733"/>
              <a:ext cx="127440" cy="107280"/>
            </p14:xfrm>
          </p:contentPart>
        </mc:Choice>
        <mc:Fallback xmlns="">
          <p:pic>
            <p:nvPicPr>
              <p:cNvPr id="76" name="Freihand 75">
                <a:extLst>
                  <a:ext uri="{FF2B5EF4-FFF2-40B4-BE49-F238E27FC236}">
                    <a16:creationId xmlns:a16="http://schemas.microsoft.com/office/drawing/2014/main" id="{CCBB2384-C485-2A26-D12A-6A3278EB471C}"/>
                  </a:ext>
                </a:extLst>
              </p:cNvPr>
              <p:cNvPicPr/>
              <p:nvPr/>
            </p:nvPicPr>
            <p:blipFill>
              <a:blip r:embed="rId38"/>
              <a:stretch>
                <a:fillRect/>
              </a:stretch>
            </p:blipFill>
            <p:spPr>
              <a:xfrm>
                <a:off x="378133" y="5506093"/>
                <a:ext cx="145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7" name="Freihand 76">
                <a:extLst>
                  <a:ext uri="{FF2B5EF4-FFF2-40B4-BE49-F238E27FC236}">
                    <a16:creationId xmlns:a16="http://schemas.microsoft.com/office/drawing/2014/main" id="{6DC4D7DE-D4B9-6A00-A1A4-9009F1D1ED63}"/>
                  </a:ext>
                </a:extLst>
              </p14:cNvPr>
              <p14:cNvContentPartPr/>
              <p14:nvPr/>
            </p14:nvContentPartPr>
            <p14:xfrm>
              <a:off x="590893" y="5628133"/>
              <a:ext cx="72720" cy="111600"/>
            </p14:xfrm>
          </p:contentPart>
        </mc:Choice>
        <mc:Fallback xmlns="">
          <p:pic>
            <p:nvPicPr>
              <p:cNvPr id="77" name="Freihand 76">
                <a:extLst>
                  <a:ext uri="{FF2B5EF4-FFF2-40B4-BE49-F238E27FC236}">
                    <a16:creationId xmlns:a16="http://schemas.microsoft.com/office/drawing/2014/main" id="{6DC4D7DE-D4B9-6A00-A1A4-9009F1D1ED63}"/>
                  </a:ext>
                </a:extLst>
              </p:cNvPr>
              <p:cNvPicPr/>
              <p:nvPr/>
            </p:nvPicPr>
            <p:blipFill>
              <a:blip r:embed="rId40"/>
              <a:stretch>
                <a:fillRect/>
              </a:stretch>
            </p:blipFill>
            <p:spPr>
              <a:xfrm>
                <a:off x="582253" y="5619493"/>
                <a:ext cx="90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8" name="Freihand 77">
                <a:extLst>
                  <a:ext uri="{FF2B5EF4-FFF2-40B4-BE49-F238E27FC236}">
                    <a16:creationId xmlns:a16="http://schemas.microsoft.com/office/drawing/2014/main" id="{EEE9E474-AD93-0111-3BD7-BF929586C31F}"/>
                  </a:ext>
                </a:extLst>
              </p14:cNvPr>
              <p14:cNvContentPartPr/>
              <p14:nvPr/>
            </p14:nvContentPartPr>
            <p14:xfrm>
              <a:off x="707173" y="5605453"/>
              <a:ext cx="41040" cy="89280"/>
            </p14:xfrm>
          </p:contentPart>
        </mc:Choice>
        <mc:Fallback xmlns="">
          <p:pic>
            <p:nvPicPr>
              <p:cNvPr id="78" name="Freihand 77">
                <a:extLst>
                  <a:ext uri="{FF2B5EF4-FFF2-40B4-BE49-F238E27FC236}">
                    <a16:creationId xmlns:a16="http://schemas.microsoft.com/office/drawing/2014/main" id="{EEE9E474-AD93-0111-3BD7-BF929586C31F}"/>
                  </a:ext>
                </a:extLst>
              </p:cNvPr>
              <p:cNvPicPr/>
              <p:nvPr/>
            </p:nvPicPr>
            <p:blipFill>
              <a:blip r:embed="rId42"/>
              <a:stretch>
                <a:fillRect/>
              </a:stretch>
            </p:blipFill>
            <p:spPr>
              <a:xfrm>
                <a:off x="698173" y="5596453"/>
                <a:ext cx="58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9" name="Freihand 78">
                <a:extLst>
                  <a:ext uri="{FF2B5EF4-FFF2-40B4-BE49-F238E27FC236}">
                    <a16:creationId xmlns:a16="http://schemas.microsoft.com/office/drawing/2014/main" id="{C345E696-CE0B-5690-F568-20A177FD0DB6}"/>
                  </a:ext>
                </a:extLst>
              </p14:cNvPr>
              <p14:cNvContentPartPr/>
              <p14:nvPr/>
            </p14:nvContentPartPr>
            <p14:xfrm>
              <a:off x="793933" y="5514373"/>
              <a:ext cx="329400" cy="146880"/>
            </p14:xfrm>
          </p:contentPart>
        </mc:Choice>
        <mc:Fallback xmlns="">
          <p:pic>
            <p:nvPicPr>
              <p:cNvPr id="79" name="Freihand 78">
                <a:extLst>
                  <a:ext uri="{FF2B5EF4-FFF2-40B4-BE49-F238E27FC236}">
                    <a16:creationId xmlns:a16="http://schemas.microsoft.com/office/drawing/2014/main" id="{C345E696-CE0B-5690-F568-20A177FD0DB6}"/>
                  </a:ext>
                </a:extLst>
              </p:cNvPr>
              <p:cNvPicPr/>
              <p:nvPr/>
            </p:nvPicPr>
            <p:blipFill>
              <a:blip r:embed="rId44"/>
              <a:stretch>
                <a:fillRect/>
              </a:stretch>
            </p:blipFill>
            <p:spPr>
              <a:xfrm>
                <a:off x="784933" y="5505373"/>
                <a:ext cx="347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0" name="Freihand 79">
                <a:extLst>
                  <a:ext uri="{FF2B5EF4-FFF2-40B4-BE49-F238E27FC236}">
                    <a16:creationId xmlns:a16="http://schemas.microsoft.com/office/drawing/2014/main" id="{2CACC883-92BE-AF0C-F1B2-78D1EF72C817}"/>
                  </a:ext>
                </a:extLst>
              </p14:cNvPr>
              <p14:cNvContentPartPr/>
              <p14:nvPr/>
            </p14:nvContentPartPr>
            <p14:xfrm>
              <a:off x="1201093" y="5532373"/>
              <a:ext cx="185760" cy="130320"/>
            </p14:xfrm>
          </p:contentPart>
        </mc:Choice>
        <mc:Fallback xmlns="">
          <p:pic>
            <p:nvPicPr>
              <p:cNvPr id="80" name="Freihand 79">
                <a:extLst>
                  <a:ext uri="{FF2B5EF4-FFF2-40B4-BE49-F238E27FC236}">
                    <a16:creationId xmlns:a16="http://schemas.microsoft.com/office/drawing/2014/main" id="{2CACC883-92BE-AF0C-F1B2-78D1EF72C817}"/>
                  </a:ext>
                </a:extLst>
              </p:cNvPr>
              <p:cNvPicPr/>
              <p:nvPr/>
            </p:nvPicPr>
            <p:blipFill>
              <a:blip r:embed="rId46"/>
              <a:stretch>
                <a:fillRect/>
              </a:stretch>
            </p:blipFill>
            <p:spPr>
              <a:xfrm>
                <a:off x="1192453" y="5523733"/>
                <a:ext cx="203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1" name="Freihand 80">
                <a:extLst>
                  <a:ext uri="{FF2B5EF4-FFF2-40B4-BE49-F238E27FC236}">
                    <a16:creationId xmlns:a16="http://schemas.microsoft.com/office/drawing/2014/main" id="{E04B4766-C2F6-5281-3603-17A5B0B5D74C}"/>
                  </a:ext>
                </a:extLst>
              </p14:cNvPr>
              <p14:cNvContentPartPr/>
              <p14:nvPr/>
            </p14:nvContentPartPr>
            <p14:xfrm>
              <a:off x="1266253" y="5582773"/>
              <a:ext cx="96120" cy="3600"/>
            </p14:xfrm>
          </p:contentPart>
        </mc:Choice>
        <mc:Fallback xmlns="">
          <p:pic>
            <p:nvPicPr>
              <p:cNvPr id="81" name="Freihand 80">
                <a:extLst>
                  <a:ext uri="{FF2B5EF4-FFF2-40B4-BE49-F238E27FC236}">
                    <a16:creationId xmlns:a16="http://schemas.microsoft.com/office/drawing/2014/main" id="{E04B4766-C2F6-5281-3603-17A5B0B5D74C}"/>
                  </a:ext>
                </a:extLst>
              </p:cNvPr>
              <p:cNvPicPr/>
              <p:nvPr/>
            </p:nvPicPr>
            <p:blipFill>
              <a:blip r:embed="rId48"/>
              <a:stretch>
                <a:fillRect/>
              </a:stretch>
            </p:blipFill>
            <p:spPr>
              <a:xfrm>
                <a:off x="1257613" y="5574133"/>
                <a:ext cx="113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2" name="Freihand 81">
                <a:extLst>
                  <a:ext uri="{FF2B5EF4-FFF2-40B4-BE49-F238E27FC236}">
                    <a16:creationId xmlns:a16="http://schemas.microsoft.com/office/drawing/2014/main" id="{4884CB38-451C-2F9C-4734-57E9B0E3BA05}"/>
                  </a:ext>
                </a:extLst>
              </p14:cNvPr>
              <p14:cNvContentPartPr/>
              <p14:nvPr/>
            </p14:nvContentPartPr>
            <p14:xfrm>
              <a:off x="1419253" y="5435173"/>
              <a:ext cx="320760" cy="203400"/>
            </p14:xfrm>
          </p:contentPart>
        </mc:Choice>
        <mc:Fallback xmlns="">
          <p:pic>
            <p:nvPicPr>
              <p:cNvPr id="82" name="Freihand 81">
                <a:extLst>
                  <a:ext uri="{FF2B5EF4-FFF2-40B4-BE49-F238E27FC236}">
                    <a16:creationId xmlns:a16="http://schemas.microsoft.com/office/drawing/2014/main" id="{4884CB38-451C-2F9C-4734-57E9B0E3BA05}"/>
                  </a:ext>
                </a:extLst>
              </p:cNvPr>
              <p:cNvPicPr/>
              <p:nvPr/>
            </p:nvPicPr>
            <p:blipFill>
              <a:blip r:embed="rId50"/>
              <a:stretch>
                <a:fillRect/>
              </a:stretch>
            </p:blipFill>
            <p:spPr>
              <a:xfrm>
                <a:off x="1410613" y="5426173"/>
                <a:ext cx="338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Freihand 82">
                <a:extLst>
                  <a:ext uri="{FF2B5EF4-FFF2-40B4-BE49-F238E27FC236}">
                    <a16:creationId xmlns:a16="http://schemas.microsoft.com/office/drawing/2014/main" id="{CC057FA5-3917-7730-6B83-A7B0522FCEA6}"/>
                  </a:ext>
                </a:extLst>
              </p14:cNvPr>
              <p14:cNvContentPartPr/>
              <p14:nvPr/>
            </p14:nvContentPartPr>
            <p14:xfrm>
              <a:off x="2097853" y="5501053"/>
              <a:ext cx="10800" cy="8640"/>
            </p14:xfrm>
          </p:contentPart>
        </mc:Choice>
        <mc:Fallback xmlns="">
          <p:pic>
            <p:nvPicPr>
              <p:cNvPr id="83" name="Freihand 82">
                <a:extLst>
                  <a:ext uri="{FF2B5EF4-FFF2-40B4-BE49-F238E27FC236}">
                    <a16:creationId xmlns:a16="http://schemas.microsoft.com/office/drawing/2014/main" id="{CC057FA5-3917-7730-6B83-A7B0522FCEA6}"/>
                  </a:ext>
                </a:extLst>
              </p:cNvPr>
              <p:cNvPicPr/>
              <p:nvPr/>
            </p:nvPicPr>
            <p:blipFill>
              <a:blip r:embed="rId52"/>
              <a:stretch>
                <a:fillRect/>
              </a:stretch>
            </p:blipFill>
            <p:spPr>
              <a:xfrm>
                <a:off x="2088853" y="5492053"/>
                <a:ext cx="28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Freihand 83">
                <a:extLst>
                  <a:ext uri="{FF2B5EF4-FFF2-40B4-BE49-F238E27FC236}">
                    <a16:creationId xmlns:a16="http://schemas.microsoft.com/office/drawing/2014/main" id="{1E5E3477-6984-7AFA-30EC-A4AD69D5EFD2}"/>
                  </a:ext>
                </a:extLst>
              </p14:cNvPr>
              <p14:cNvContentPartPr/>
              <p14:nvPr/>
            </p14:nvContentPartPr>
            <p14:xfrm>
              <a:off x="1833613" y="5492413"/>
              <a:ext cx="238320" cy="95040"/>
            </p14:xfrm>
          </p:contentPart>
        </mc:Choice>
        <mc:Fallback xmlns="">
          <p:pic>
            <p:nvPicPr>
              <p:cNvPr id="84" name="Freihand 83">
                <a:extLst>
                  <a:ext uri="{FF2B5EF4-FFF2-40B4-BE49-F238E27FC236}">
                    <a16:creationId xmlns:a16="http://schemas.microsoft.com/office/drawing/2014/main" id="{1E5E3477-6984-7AFA-30EC-A4AD69D5EFD2}"/>
                  </a:ext>
                </a:extLst>
              </p:cNvPr>
              <p:cNvPicPr/>
              <p:nvPr/>
            </p:nvPicPr>
            <p:blipFill>
              <a:blip r:embed="rId54"/>
              <a:stretch>
                <a:fillRect/>
              </a:stretch>
            </p:blipFill>
            <p:spPr>
              <a:xfrm>
                <a:off x="1824613" y="5483773"/>
                <a:ext cx="255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0" name="Freihand 99">
                <a:extLst>
                  <a:ext uri="{FF2B5EF4-FFF2-40B4-BE49-F238E27FC236}">
                    <a16:creationId xmlns:a16="http://schemas.microsoft.com/office/drawing/2014/main" id="{366DEA72-E697-DD9C-25C2-39465EEF55E8}"/>
                  </a:ext>
                </a:extLst>
              </p14:cNvPr>
              <p14:cNvContentPartPr/>
              <p14:nvPr/>
            </p14:nvContentPartPr>
            <p14:xfrm>
              <a:off x="464893" y="5958973"/>
              <a:ext cx="88920" cy="244080"/>
            </p14:xfrm>
          </p:contentPart>
        </mc:Choice>
        <mc:Fallback xmlns="">
          <p:pic>
            <p:nvPicPr>
              <p:cNvPr id="100" name="Freihand 99">
                <a:extLst>
                  <a:ext uri="{FF2B5EF4-FFF2-40B4-BE49-F238E27FC236}">
                    <a16:creationId xmlns:a16="http://schemas.microsoft.com/office/drawing/2014/main" id="{366DEA72-E697-DD9C-25C2-39465EEF55E8}"/>
                  </a:ext>
                </a:extLst>
              </p:cNvPr>
              <p:cNvPicPr/>
              <p:nvPr/>
            </p:nvPicPr>
            <p:blipFill>
              <a:blip r:embed="rId56"/>
              <a:stretch>
                <a:fillRect/>
              </a:stretch>
            </p:blipFill>
            <p:spPr>
              <a:xfrm>
                <a:off x="455893" y="5950333"/>
                <a:ext cx="106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1" name="Freihand 100">
                <a:extLst>
                  <a:ext uri="{FF2B5EF4-FFF2-40B4-BE49-F238E27FC236}">
                    <a16:creationId xmlns:a16="http://schemas.microsoft.com/office/drawing/2014/main" id="{6C61BE6F-812E-3386-2B78-DB018C7951DA}"/>
                  </a:ext>
                </a:extLst>
              </p14:cNvPr>
              <p14:cNvContentPartPr/>
              <p14:nvPr/>
            </p14:nvContentPartPr>
            <p14:xfrm>
              <a:off x="520693" y="6097933"/>
              <a:ext cx="86400" cy="84600"/>
            </p14:xfrm>
          </p:contentPart>
        </mc:Choice>
        <mc:Fallback xmlns="">
          <p:pic>
            <p:nvPicPr>
              <p:cNvPr id="101" name="Freihand 100">
                <a:extLst>
                  <a:ext uri="{FF2B5EF4-FFF2-40B4-BE49-F238E27FC236}">
                    <a16:creationId xmlns:a16="http://schemas.microsoft.com/office/drawing/2014/main" id="{6C61BE6F-812E-3386-2B78-DB018C7951DA}"/>
                  </a:ext>
                </a:extLst>
              </p:cNvPr>
              <p:cNvPicPr/>
              <p:nvPr/>
            </p:nvPicPr>
            <p:blipFill>
              <a:blip r:embed="rId58"/>
              <a:stretch>
                <a:fillRect/>
              </a:stretch>
            </p:blipFill>
            <p:spPr>
              <a:xfrm>
                <a:off x="511693" y="6088933"/>
                <a:ext cx="104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2" name="Freihand 101">
                <a:extLst>
                  <a:ext uri="{FF2B5EF4-FFF2-40B4-BE49-F238E27FC236}">
                    <a16:creationId xmlns:a16="http://schemas.microsoft.com/office/drawing/2014/main" id="{F6EB84D7-6ECA-130D-4D58-6BADD32131D3}"/>
                  </a:ext>
                </a:extLst>
              </p14:cNvPr>
              <p14:cNvContentPartPr/>
              <p14:nvPr/>
            </p14:nvContentPartPr>
            <p14:xfrm>
              <a:off x="668293" y="6081013"/>
              <a:ext cx="242280" cy="78480"/>
            </p14:xfrm>
          </p:contentPart>
        </mc:Choice>
        <mc:Fallback xmlns="">
          <p:pic>
            <p:nvPicPr>
              <p:cNvPr id="102" name="Freihand 101">
                <a:extLst>
                  <a:ext uri="{FF2B5EF4-FFF2-40B4-BE49-F238E27FC236}">
                    <a16:creationId xmlns:a16="http://schemas.microsoft.com/office/drawing/2014/main" id="{F6EB84D7-6ECA-130D-4D58-6BADD32131D3}"/>
                  </a:ext>
                </a:extLst>
              </p:cNvPr>
              <p:cNvPicPr/>
              <p:nvPr/>
            </p:nvPicPr>
            <p:blipFill>
              <a:blip r:embed="rId60"/>
              <a:stretch>
                <a:fillRect/>
              </a:stretch>
            </p:blipFill>
            <p:spPr>
              <a:xfrm>
                <a:off x="659293" y="6072373"/>
                <a:ext cx="259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3" name="Freihand 102">
                <a:extLst>
                  <a:ext uri="{FF2B5EF4-FFF2-40B4-BE49-F238E27FC236}">
                    <a16:creationId xmlns:a16="http://schemas.microsoft.com/office/drawing/2014/main" id="{00FE97F4-3129-92DD-3026-3EEF844CBB80}"/>
                  </a:ext>
                </a:extLst>
              </p14:cNvPr>
              <p14:cNvContentPartPr/>
              <p14:nvPr/>
            </p14:nvContentPartPr>
            <p14:xfrm>
              <a:off x="919573" y="6068053"/>
              <a:ext cx="81360" cy="89280"/>
            </p14:xfrm>
          </p:contentPart>
        </mc:Choice>
        <mc:Fallback xmlns="">
          <p:pic>
            <p:nvPicPr>
              <p:cNvPr id="103" name="Freihand 102">
                <a:extLst>
                  <a:ext uri="{FF2B5EF4-FFF2-40B4-BE49-F238E27FC236}">
                    <a16:creationId xmlns:a16="http://schemas.microsoft.com/office/drawing/2014/main" id="{00FE97F4-3129-92DD-3026-3EEF844CBB80}"/>
                  </a:ext>
                </a:extLst>
              </p:cNvPr>
              <p:cNvPicPr/>
              <p:nvPr/>
            </p:nvPicPr>
            <p:blipFill>
              <a:blip r:embed="rId62"/>
              <a:stretch>
                <a:fillRect/>
              </a:stretch>
            </p:blipFill>
            <p:spPr>
              <a:xfrm>
                <a:off x="910933" y="6059053"/>
                <a:ext cx="99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4" name="Freihand 103">
                <a:extLst>
                  <a:ext uri="{FF2B5EF4-FFF2-40B4-BE49-F238E27FC236}">
                    <a16:creationId xmlns:a16="http://schemas.microsoft.com/office/drawing/2014/main" id="{54CF99C4-9215-58AA-0C83-B0FAF6246928}"/>
                  </a:ext>
                </a:extLst>
              </p14:cNvPr>
              <p14:cNvContentPartPr/>
              <p14:nvPr/>
            </p14:nvContentPartPr>
            <p14:xfrm>
              <a:off x="1098493" y="5907133"/>
              <a:ext cx="837360" cy="231120"/>
            </p14:xfrm>
          </p:contentPart>
        </mc:Choice>
        <mc:Fallback xmlns="">
          <p:pic>
            <p:nvPicPr>
              <p:cNvPr id="104" name="Freihand 103">
                <a:extLst>
                  <a:ext uri="{FF2B5EF4-FFF2-40B4-BE49-F238E27FC236}">
                    <a16:creationId xmlns:a16="http://schemas.microsoft.com/office/drawing/2014/main" id="{54CF99C4-9215-58AA-0C83-B0FAF6246928}"/>
                  </a:ext>
                </a:extLst>
              </p:cNvPr>
              <p:cNvPicPr/>
              <p:nvPr/>
            </p:nvPicPr>
            <p:blipFill>
              <a:blip r:embed="rId64"/>
              <a:stretch>
                <a:fillRect/>
              </a:stretch>
            </p:blipFill>
            <p:spPr>
              <a:xfrm>
                <a:off x="1089853" y="5898493"/>
                <a:ext cx="855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9" name="Freihand 128">
                <a:extLst>
                  <a:ext uri="{FF2B5EF4-FFF2-40B4-BE49-F238E27FC236}">
                    <a16:creationId xmlns:a16="http://schemas.microsoft.com/office/drawing/2014/main" id="{4F413259-879E-90D9-DF58-C224EE1E758E}"/>
                  </a:ext>
                </a:extLst>
              </p14:cNvPr>
              <p14:cNvContentPartPr/>
              <p14:nvPr/>
            </p14:nvContentPartPr>
            <p14:xfrm>
              <a:off x="534733" y="6443533"/>
              <a:ext cx="147960" cy="219600"/>
            </p14:xfrm>
          </p:contentPart>
        </mc:Choice>
        <mc:Fallback xmlns="">
          <p:pic>
            <p:nvPicPr>
              <p:cNvPr id="129" name="Freihand 128">
                <a:extLst>
                  <a:ext uri="{FF2B5EF4-FFF2-40B4-BE49-F238E27FC236}">
                    <a16:creationId xmlns:a16="http://schemas.microsoft.com/office/drawing/2014/main" id="{4F413259-879E-90D9-DF58-C224EE1E758E}"/>
                  </a:ext>
                </a:extLst>
              </p:cNvPr>
              <p:cNvPicPr/>
              <p:nvPr/>
            </p:nvPicPr>
            <p:blipFill>
              <a:blip r:embed="rId66"/>
              <a:stretch>
                <a:fillRect/>
              </a:stretch>
            </p:blipFill>
            <p:spPr>
              <a:xfrm>
                <a:off x="526093" y="6434533"/>
                <a:ext cx="1656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0" name="Freihand 129">
                <a:extLst>
                  <a:ext uri="{FF2B5EF4-FFF2-40B4-BE49-F238E27FC236}">
                    <a16:creationId xmlns:a16="http://schemas.microsoft.com/office/drawing/2014/main" id="{C119B83E-01E0-3151-6BA8-A00283FC8AED}"/>
                  </a:ext>
                </a:extLst>
              </p14:cNvPr>
              <p14:cNvContentPartPr/>
              <p14:nvPr/>
            </p14:nvContentPartPr>
            <p14:xfrm>
              <a:off x="571093" y="6367213"/>
              <a:ext cx="144720" cy="328320"/>
            </p14:xfrm>
          </p:contentPart>
        </mc:Choice>
        <mc:Fallback xmlns="">
          <p:pic>
            <p:nvPicPr>
              <p:cNvPr id="130" name="Freihand 129">
                <a:extLst>
                  <a:ext uri="{FF2B5EF4-FFF2-40B4-BE49-F238E27FC236}">
                    <a16:creationId xmlns:a16="http://schemas.microsoft.com/office/drawing/2014/main" id="{C119B83E-01E0-3151-6BA8-A00283FC8AED}"/>
                  </a:ext>
                </a:extLst>
              </p:cNvPr>
              <p:cNvPicPr/>
              <p:nvPr/>
            </p:nvPicPr>
            <p:blipFill>
              <a:blip r:embed="rId68"/>
              <a:stretch>
                <a:fillRect/>
              </a:stretch>
            </p:blipFill>
            <p:spPr>
              <a:xfrm>
                <a:off x="562093" y="6358573"/>
                <a:ext cx="1623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1" name="Freihand 130">
                <a:extLst>
                  <a:ext uri="{FF2B5EF4-FFF2-40B4-BE49-F238E27FC236}">
                    <a16:creationId xmlns:a16="http://schemas.microsoft.com/office/drawing/2014/main" id="{ACAE17E7-9F1E-7B0E-553F-55ADCD84CE3A}"/>
                  </a:ext>
                </a:extLst>
              </p14:cNvPr>
              <p14:cNvContentPartPr/>
              <p14:nvPr/>
            </p14:nvContentPartPr>
            <p14:xfrm>
              <a:off x="757933" y="6390613"/>
              <a:ext cx="99360" cy="277560"/>
            </p14:xfrm>
          </p:contentPart>
        </mc:Choice>
        <mc:Fallback xmlns="">
          <p:pic>
            <p:nvPicPr>
              <p:cNvPr id="131" name="Freihand 130">
                <a:extLst>
                  <a:ext uri="{FF2B5EF4-FFF2-40B4-BE49-F238E27FC236}">
                    <a16:creationId xmlns:a16="http://schemas.microsoft.com/office/drawing/2014/main" id="{ACAE17E7-9F1E-7B0E-553F-55ADCD84CE3A}"/>
                  </a:ext>
                </a:extLst>
              </p:cNvPr>
              <p:cNvPicPr/>
              <p:nvPr/>
            </p:nvPicPr>
            <p:blipFill>
              <a:blip r:embed="rId70"/>
              <a:stretch>
                <a:fillRect/>
              </a:stretch>
            </p:blipFill>
            <p:spPr>
              <a:xfrm>
                <a:off x="749293" y="6381973"/>
                <a:ext cx="1170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2" name="Freihand 131">
                <a:extLst>
                  <a:ext uri="{FF2B5EF4-FFF2-40B4-BE49-F238E27FC236}">
                    <a16:creationId xmlns:a16="http://schemas.microsoft.com/office/drawing/2014/main" id="{75382A3C-B500-C942-B579-EBCF094E109F}"/>
                  </a:ext>
                </a:extLst>
              </p14:cNvPr>
              <p14:cNvContentPartPr/>
              <p14:nvPr/>
            </p14:nvContentPartPr>
            <p14:xfrm>
              <a:off x="925693" y="6538213"/>
              <a:ext cx="167400" cy="111600"/>
            </p14:xfrm>
          </p:contentPart>
        </mc:Choice>
        <mc:Fallback xmlns="">
          <p:pic>
            <p:nvPicPr>
              <p:cNvPr id="132" name="Freihand 131">
                <a:extLst>
                  <a:ext uri="{FF2B5EF4-FFF2-40B4-BE49-F238E27FC236}">
                    <a16:creationId xmlns:a16="http://schemas.microsoft.com/office/drawing/2014/main" id="{75382A3C-B500-C942-B579-EBCF094E109F}"/>
                  </a:ext>
                </a:extLst>
              </p:cNvPr>
              <p:cNvPicPr/>
              <p:nvPr/>
            </p:nvPicPr>
            <p:blipFill>
              <a:blip r:embed="rId72"/>
              <a:stretch>
                <a:fillRect/>
              </a:stretch>
            </p:blipFill>
            <p:spPr>
              <a:xfrm>
                <a:off x="917053" y="6529573"/>
                <a:ext cx="185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3" name="Freihand 132">
                <a:extLst>
                  <a:ext uri="{FF2B5EF4-FFF2-40B4-BE49-F238E27FC236}">
                    <a16:creationId xmlns:a16="http://schemas.microsoft.com/office/drawing/2014/main" id="{75BF76FC-9D07-2F7D-8C13-3C74E125A8D2}"/>
                  </a:ext>
                </a:extLst>
              </p14:cNvPr>
              <p14:cNvContentPartPr/>
              <p14:nvPr/>
            </p14:nvContentPartPr>
            <p14:xfrm>
              <a:off x="1154293" y="6415093"/>
              <a:ext cx="291600" cy="207360"/>
            </p14:xfrm>
          </p:contentPart>
        </mc:Choice>
        <mc:Fallback xmlns="">
          <p:pic>
            <p:nvPicPr>
              <p:cNvPr id="133" name="Freihand 132">
                <a:extLst>
                  <a:ext uri="{FF2B5EF4-FFF2-40B4-BE49-F238E27FC236}">
                    <a16:creationId xmlns:a16="http://schemas.microsoft.com/office/drawing/2014/main" id="{75BF76FC-9D07-2F7D-8C13-3C74E125A8D2}"/>
                  </a:ext>
                </a:extLst>
              </p:cNvPr>
              <p:cNvPicPr/>
              <p:nvPr/>
            </p:nvPicPr>
            <p:blipFill>
              <a:blip r:embed="rId74"/>
              <a:stretch>
                <a:fillRect/>
              </a:stretch>
            </p:blipFill>
            <p:spPr>
              <a:xfrm>
                <a:off x="1145653" y="6406093"/>
                <a:ext cx="309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3" name="Freihand 152">
                <a:extLst>
                  <a:ext uri="{FF2B5EF4-FFF2-40B4-BE49-F238E27FC236}">
                    <a16:creationId xmlns:a16="http://schemas.microsoft.com/office/drawing/2014/main" id="{1E11F0FE-4903-F91B-1063-B047C519C973}"/>
                  </a:ext>
                </a:extLst>
              </p14:cNvPr>
              <p14:cNvContentPartPr/>
              <p14:nvPr/>
            </p14:nvContentPartPr>
            <p14:xfrm>
              <a:off x="653533" y="2416933"/>
              <a:ext cx="114480" cy="302040"/>
            </p14:xfrm>
          </p:contentPart>
        </mc:Choice>
        <mc:Fallback xmlns="">
          <p:pic>
            <p:nvPicPr>
              <p:cNvPr id="153" name="Freihand 152">
                <a:extLst>
                  <a:ext uri="{FF2B5EF4-FFF2-40B4-BE49-F238E27FC236}">
                    <a16:creationId xmlns:a16="http://schemas.microsoft.com/office/drawing/2014/main" id="{1E11F0FE-4903-F91B-1063-B047C519C973}"/>
                  </a:ext>
                </a:extLst>
              </p:cNvPr>
              <p:cNvPicPr/>
              <p:nvPr/>
            </p:nvPicPr>
            <p:blipFill>
              <a:blip r:embed="rId76"/>
              <a:stretch>
                <a:fillRect/>
              </a:stretch>
            </p:blipFill>
            <p:spPr>
              <a:xfrm>
                <a:off x="644533" y="2408293"/>
                <a:ext cx="1321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4" name="Freihand 153">
                <a:extLst>
                  <a:ext uri="{FF2B5EF4-FFF2-40B4-BE49-F238E27FC236}">
                    <a16:creationId xmlns:a16="http://schemas.microsoft.com/office/drawing/2014/main" id="{9E182C64-0CAF-C848-8F07-3627E80ECBD1}"/>
                  </a:ext>
                </a:extLst>
              </p14:cNvPr>
              <p14:cNvContentPartPr/>
              <p14:nvPr/>
            </p14:nvContentPartPr>
            <p14:xfrm>
              <a:off x="839653" y="2503693"/>
              <a:ext cx="144720" cy="87480"/>
            </p14:xfrm>
          </p:contentPart>
        </mc:Choice>
        <mc:Fallback xmlns="">
          <p:pic>
            <p:nvPicPr>
              <p:cNvPr id="154" name="Freihand 153">
                <a:extLst>
                  <a:ext uri="{FF2B5EF4-FFF2-40B4-BE49-F238E27FC236}">
                    <a16:creationId xmlns:a16="http://schemas.microsoft.com/office/drawing/2014/main" id="{9E182C64-0CAF-C848-8F07-3627E80ECBD1}"/>
                  </a:ext>
                </a:extLst>
              </p:cNvPr>
              <p:cNvPicPr/>
              <p:nvPr/>
            </p:nvPicPr>
            <p:blipFill>
              <a:blip r:embed="rId78"/>
              <a:stretch>
                <a:fillRect/>
              </a:stretch>
            </p:blipFill>
            <p:spPr>
              <a:xfrm>
                <a:off x="830653" y="2495053"/>
                <a:ext cx="162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5" name="Freihand 154">
                <a:extLst>
                  <a:ext uri="{FF2B5EF4-FFF2-40B4-BE49-F238E27FC236}">
                    <a16:creationId xmlns:a16="http://schemas.microsoft.com/office/drawing/2014/main" id="{B04388FA-D4BA-4BB4-A8F7-6CA8C08994BE}"/>
                  </a:ext>
                </a:extLst>
              </p14:cNvPr>
              <p14:cNvContentPartPr/>
              <p14:nvPr/>
            </p14:nvContentPartPr>
            <p14:xfrm>
              <a:off x="841813" y="2243053"/>
              <a:ext cx="123840" cy="133560"/>
            </p14:xfrm>
          </p:contentPart>
        </mc:Choice>
        <mc:Fallback xmlns="">
          <p:pic>
            <p:nvPicPr>
              <p:cNvPr id="155" name="Freihand 154">
                <a:extLst>
                  <a:ext uri="{FF2B5EF4-FFF2-40B4-BE49-F238E27FC236}">
                    <a16:creationId xmlns:a16="http://schemas.microsoft.com/office/drawing/2014/main" id="{B04388FA-D4BA-4BB4-A8F7-6CA8C08994BE}"/>
                  </a:ext>
                </a:extLst>
              </p:cNvPr>
              <p:cNvPicPr/>
              <p:nvPr/>
            </p:nvPicPr>
            <p:blipFill>
              <a:blip r:embed="rId80"/>
              <a:stretch>
                <a:fillRect/>
              </a:stretch>
            </p:blipFill>
            <p:spPr>
              <a:xfrm>
                <a:off x="832813" y="2234053"/>
                <a:ext cx="141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6" name="Freihand 155">
                <a:extLst>
                  <a:ext uri="{FF2B5EF4-FFF2-40B4-BE49-F238E27FC236}">
                    <a16:creationId xmlns:a16="http://schemas.microsoft.com/office/drawing/2014/main" id="{6B4BA891-9645-23C8-7495-05758E6C307F}"/>
                  </a:ext>
                </a:extLst>
              </p14:cNvPr>
              <p14:cNvContentPartPr/>
              <p14:nvPr/>
            </p14:nvContentPartPr>
            <p14:xfrm>
              <a:off x="874933" y="2347813"/>
              <a:ext cx="93240" cy="48240"/>
            </p14:xfrm>
          </p:contentPart>
        </mc:Choice>
        <mc:Fallback xmlns="">
          <p:pic>
            <p:nvPicPr>
              <p:cNvPr id="156" name="Freihand 155">
                <a:extLst>
                  <a:ext uri="{FF2B5EF4-FFF2-40B4-BE49-F238E27FC236}">
                    <a16:creationId xmlns:a16="http://schemas.microsoft.com/office/drawing/2014/main" id="{6B4BA891-9645-23C8-7495-05758E6C307F}"/>
                  </a:ext>
                </a:extLst>
              </p:cNvPr>
              <p:cNvPicPr/>
              <p:nvPr/>
            </p:nvPicPr>
            <p:blipFill>
              <a:blip r:embed="rId82"/>
              <a:stretch>
                <a:fillRect/>
              </a:stretch>
            </p:blipFill>
            <p:spPr>
              <a:xfrm>
                <a:off x="865933" y="2338813"/>
                <a:ext cx="110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 name="Freihand 1">
                <a:extLst>
                  <a:ext uri="{FF2B5EF4-FFF2-40B4-BE49-F238E27FC236}">
                    <a16:creationId xmlns:a16="http://schemas.microsoft.com/office/drawing/2014/main" id="{9BA31165-3D29-8205-3541-F1835F5B3909}"/>
                  </a:ext>
                </a:extLst>
              </p14:cNvPr>
              <p14:cNvContentPartPr/>
              <p14:nvPr/>
            </p14:nvContentPartPr>
            <p14:xfrm>
              <a:off x="2417173" y="3256813"/>
              <a:ext cx="820440" cy="43920"/>
            </p14:xfrm>
          </p:contentPart>
        </mc:Choice>
        <mc:Fallback xmlns="">
          <p:pic>
            <p:nvPicPr>
              <p:cNvPr id="2" name="Freihand 1">
                <a:extLst>
                  <a:ext uri="{FF2B5EF4-FFF2-40B4-BE49-F238E27FC236}">
                    <a16:creationId xmlns:a16="http://schemas.microsoft.com/office/drawing/2014/main" id="{9BA31165-3D29-8205-3541-F1835F5B3909}"/>
                  </a:ext>
                </a:extLst>
              </p:cNvPr>
              <p:cNvPicPr/>
              <p:nvPr/>
            </p:nvPicPr>
            <p:blipFill>
              <a:blip r:embed="rId84"/>
              <a:stretch>
                <a:fillRect/>
              </a:stretch>
            </p:blipFill>
            <p:spPr>
              <a:xfrm>
                <a:off x="2408533" y="3248173"/>
                <a:ext cx="838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 name="Freihand 2">
                <a:extLst>
                  <a:ext uri="{FF2B5EF4-FFF2-40B4-BE49-F238E27FC236}">
                    <a16:creationId xmlns:a16="http://schemas.microsoft.com/office/drawing/2014/main" id="{4763A09F-8024-C6E6-1C7E-07724D4ABE96}"/>
                  </a:ext>
                </a:extLst>
              </p14:cNvPr>
              <p14:cNvContentPartPr/>
              <p14:nvPr/>
            </p14:nvContentPartPr>
            <p14:xfrm>
              <a:off x="3246973" y="1215973"/>
              <a:ext cx="3293280" cy="2070720"/>
            </p14:xfrm>
          </p:contentPart>
        </mc:Choice>
        <mc:Fallback xmlns="">
          <p:pic>
            <p:nvPicPr>
              <p:cNvPr id="3" name="Freihand 2">
                <a:extLst>
                  <a:ext uri="{FF2B5EF4-FFF2-40B4-BE49-F238E27FC236}">
                    <a16:creationId xmlns:a16="http://schemas.microsoft.com/office/drawing/2014/main" id="{4763A09F-8024-C6E6-1C7E-07724D4ABE96}"/>
                  </a:ext>
                </a:extLst>
              </p:cNvPr>
              <p:cNvPicPr/>
              <p:nvPr/>
            </p:nvPicPr>
            <p:blipFill>
              <a:blip r:embed="rId86"/>
              <a:stretch>
                <a:fillRect/>
              </a:stretch>
            </p:blipFill>
            <p:spPr>
              <a:xfrm>
                <a:off x="3238333" y="1206973"/>
                <a:ext cx="3310920" cy="2088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 name="Freihand 4">
                <a:extLst>
                  <a:ext uri="{FF2B5EF4-FFF2-40B4-BE49-F238E27FC236}">
                    <a16:creationId xmlns:a16="http://schemas.microsoft.com/office/drawing/2014/main" id="{AF74679D-958A-3D8C-12AD-57AD93465743}"/>
                  </a:ext>
                </a:extLst>
              </p14:cNvPr>
              <p14:cNvContentPartPr/>
              <p14:nvPr/>
            </p14:nvContentPartPr>
            <p14:xfrm>
              <a:off x="6773173" y="1080613"/>
              <a:ext cx="165240" cy="221760"/>
            </p14:xfrm>
          </p:contentPart>
        </mc:Choice>
        <mc:Fallback xmlns="">
          <p:pic>
            <p:nvPicPr>
              <p:cNvPr id="5" name="Freihand 4">
                <a:extLst>
                  <a:ext uri="{FF2B5EF4-FFF2-40B4-BE49-F238E27FC236}">
                    <a16:creationId xmlns:a16="http://schemas.microsoft.com/office/drawing/2014/main" id="{AF74679D-958A-3D8C-12AD-57AD93465743}"/>
                  </a:ext>
                </a:extLst>
              </p:cNvPr>
              <p:cNvPicPr/>
              <p:nvPr/>
            </p:nvPicPr>
            <p:blipFill>
              <a:blip r:embed="rId88"/>
              <a:stretch>
                <a:fillRect/>
              </a:stretch>
            </p:blipFill>
            <p:spPr>
              <a:xfrm>
                <a:off x="6764533" y="1071973"/>
                <a:ext cx="182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 name="Freihand 5">
                <a:extLst>
                  <a:ext uri="{FF2B5EF4-FFF2-40B4-BE49-F238E27FC236}">
                    <a16:creationId xmlns:a16="http://schemas.microsoft.com/office/drawing/2014/main" id="{E07776EE-596B-9C76-AA8E-B03B5CC562E0}"/>
                  </a:ext>
                </a:extLst>
              </p14:cNvPr>
              <p14:cNvContentPartPr/>
              <p14:nvPr/>
            </p14:nvContentPartPr>
            <p14:xfrm>
              <a:off x="6872173" y="1044973"/>
              <a:ext cx="137520" cy="272520"/>
            </p14:xfrm>
          </p:contentPart>
        </mc:Choice>
        <mc:Fallback xmlns="">
          <p:pic>
            <p:nvPicPr>
              <p:cNvPr id="6" name="Freihand 5">
                <a:extLst>
                  <a:ext uri="{FF2B5EF4-FFF2-40B4-BE49-F238E27FC236}">
                    <a16:creationId xmlns:a16="http://schemas.microsoft.com/office/drawing/2014/main" id="{E07776EE-596B-9C76-AA8E-B03B5CC562E0}"/>
                  </a:ext>
                </a:extLst>
              </p:cNvPr>
              <p:cNvPicPr/>
              <p:nvPr/>
            </p:nvPicPr>
            <p:blipFill>
              <a:blip r:embed="rId90"/>
              <a:stretch>
                <a:fillRect/>
              </a:stretch>
            </p:blipFill>
            <p:spPr>
              <a:xfrm>
                <a:off x="6863533" y="1035973"/>
                <a:ext cx="1551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 name="Freihand 6">
                <a:extLst>
                  <a:ext uri="{FF2B5EF4-FFF2-40B4-BE49-F238E27FC236}">
                    <a16:creationId xmlns:a16="http://schemas.microsoft.com/office/drawing/2014/main" id="{6B911620-CD30-BA14-4075-BEE69EFE398F}"/>
                  </a:ext>
                </a:extLst>
              </p14:cNvPr>
              <p14:cNvContentPartPr/>
              <p14:nvPr/>
            </p14:nvContentPartPr>
            <p14:xfrm>
              <a:off x="7042453" y="1159813"/>
              <a:ext cx="192240" cy="165600"/>
            </p14:xfrm>
          </p:contentPart>
        </mc:Choice>
        <mc:Fallback xmlns="">
          <p:pic>
            <p:nvPicPr>
              <p:cNvPr id="7" name="Freihand 6">
                <a:extLst>
                  <a:ext uri="{FF2B5EF4-FFF2-40B4-BE49-F238E27FC236}">
                    <a16:creationId xmlns:a16="http://schemas.microsoft.com/office/drawing/2014/main" id="{6B911620-CD30-BA14-4075-BEE69EFE398F}"/>
                  </a:ext>
                </a:extLst>
              </p:cNvPr>
              <p:cNvPicPr/>
              <p:nvPr/>
            </p:nvPicPr>
            <p:blipFill>
              <a:blip r:embed="rId92"/>
              <a:stretch>
                <a:fillRect/>
              </a:stretch>
            </p:blipFill>
            <p:spPr>
              <a:xfrm>
                <a:off x="7033453" y="1151173"/>
                <a:ext cx="209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 name="Freihand 7">
                <a:extLst>
                  <a:ext uri="{FF2B5EF4-FFF2-40B4-BE49-F238E27FC236}">
                    <a16:creationId xmlns:a16="http://schemas.microsoft.com/office/drawing/2014/main" id="{9455C3DB-764B-CFB3-742D-BDD4E6FDEC92}"/>
                  </a:ext>
                </a:extLst>
              </p14:cNvPr>
              <p14:cNvContentPartPr/>
              <p14:nvPr/>
            </p14:nvContentPartPr>
            <p14:xfrm>
              <a:off x="7131013" y="1236133"/>
              <a:ext cx="130680" cy="106560"/>
            </p14:xfrm>
          </p:contentPart>
        </mc:Choice>
        <mc:Fallback xmlns="">
          <p:pic>
            <p:nvPicPr>
              <p:cNvPr id="8" name="Freihand 7">
                <a:extLst>
                  <a:ext uri="{FF2B5EF4-FFF2-40B4-BE49-F238E27FC236}">
                    <a16:creationId xmlns:a16="http://schemas.microsoft.com/office/drawing/2014/main" id="{9455C3DB-764B-CFB3-742D-BDD4E6FDEC92}"/>
                  </a:ext>
                </a:extLst>
              </p:cNvPr>
              <p:cNvPicPr/>
              <p:nvPr/>
            </p:nvPicPr>
            <p:blipFill>
              <a:blip r:embed="rId94"/>
              <a:stretch>
                <a:fillRect/>
              </a:stretch>
            </p:blipFill>
            <p:spPr>
              <a:xfrm>
                <a:off x="7122013" y="1227493"/>
                <a:ext cx="148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 name="Freihand 9">
                <a:extLst>
                  <a:ext uri="{FF2B5EF4-FFF2-40B4-BE49-F238E27FC236}">
                    <a16:creationId xmlns:a16="http://schemas.microsoft.com/office/drawing/2014/main" id="{96F6AEB0-0751-EB0C-69EB-745084D1F481}"/>
                  </a:ext>
                </a:extLst>
              </p14:cNvPr>
              <p14:cNvContentPartPr/>
              <p14:nvPr/>
            </p14:nvContentPartPr>
            <p14:xfrm>
              <a:off x="2367493" y="3297493"/>
              <a:ext cx="25200" cy="265320"/>
            </p14:xfrm>
          </p:contentPart>
        </mc:Choice>
        <mc:Fallback xmlns="">
          <p:pic>
            <p:nvPicPr>
              <p:cNvPr id="10" name="Freihand 9">
                <a:extLst>
                  <a:ext uri="{FF2B5EF4-FFF2-40B4-BE49-F238E27FC236}">
                    <a16:creationId xmlns:a16="http://schemas.microsoft.com/office/drawing/2014/main" id="{96F6AEB0-0751-EB0C-69EB-745084D1F481}"/>
                  </a:ext>
                </a:extLst>
              </p:cNvPr>
              <p:cNvPicPr/>
              <p:nvPr/>
            </p:nvPicPr>
            <p:blipFill>
              <a:blip r:embed="rId96"/>
              <a:stretch>
                <a:fillRect/>
              </a:stretch>
            </p:blipFill>
            <p:spPr>
              <a:xfrm>
                <a:off x="2358493" y="3288493"/>
                <a:ext cx="428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 name="Freihand 10">
                <a:extLst>
                  <a:ext uri="{FF2B5EF4-FFF2-40B4-BE49-F238E27FC236}">
                    <a16:creationId xmlns:a16="http://schemas.microsoft.com/office/drawing/2014/main" id="{82887E78-1288-2033-6BB5-7DF2AAD6D3E9}"/>
                  </a:ext>
                </a:extLst>
              </p14:cNvPr>
              <p14:cNvContentPartPr/>
              <p14:nvPr/>
            </p14:nvContentPartPr>
            <p14:xfrm>
              <a:off x="2408893" y="3785653"/>
              <a:ext cx="10440" cy="223200"/>
            </p14:xfrm>
          </p:contentPart>
        </mc:Choice>
        <mc:Fallback xmlns="">
          <p:pic>
            <p:nvPicPr>
              <p:cNvPr id="11" name="Freihand 10">
                <a:extLst>
                  <a:ext uri="{FF2B5EF4-FFF2-40B4-BE49-F238E27FC236}">
                    <a16:creationId xmlns:a16="http://schemas.microsoft.com/office/drawing/2014/main" id="{82887E78-1288-2033-6BB5-7DF2AAD6D3E9}"/>
                  </a:ext>
                </a:extLst>
              </p:cNvPr>
              <p:cNvPicPr/>
              <p:nvPr/>
            </p:nvPicPr>
            <p:blipFill>
              <a:blip r:embed="rId98"/>
              <a:stretch>
                <a:fillRect/>
              </a:stretch>
            </p:blipFill>
            <p:spPr>
              <a:xfrm>
                <a:off x="2399893" y="3776653"/>
                <a:ext cx="28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 name="Freihand 13">
                <a:extLst>
                  <a:ext uri="{FF2B5EF4-FFF2-40B4-BE49-F238E27FC236}">
                    <a16:creationId xmlns:a16="http://schemas.microsoft.com/office/drawing/2014/main" id="{44B39554-4244-2714-103B-87534CD0A785}"/>
                  </a:ext>
                </a:extLst>
              </p14:cNvPr>
              <p14:cNvContentPartPr/>
              <p14:nvPr/>
            </p14:nvContentPartPr>
            <p14:xfrm>
              <a:off x="3272893" y="3279133"/>
              <a:ext cx="11880" cy="384480"/>
            </p14:xfrm>
          </p:contentPart>
        </mc:Choice>
        <mc:Fallback xmlns="">
          <p:pic>
            <p:nvPicPr>
              <p:cNvPr id="14" name="Freihand 13">
                <a:extLst>
                  <a:ext uri="{FF2B5EF4-FFF2-40B4-BE49-F238E27FC236}">
                    <a16:creationId xmlns:a16="http://schemas.microsoft.com/office/drawing/2014/main" id="{44B39554-4244-2714-103B-87534CD0A785}"/>
                  </a:ext>
                </a:extLst>
              </p:cNvPr>
              <p:cNvPicPr/>
              <p:nvPr/>
            </p:nvPicPr>
            <p:blipFill>
              <a:blip r:embed="rId100"/>
              <a:stretch>
                <a:fillRect/>
              </a:stretch>
            </p:blipFill>
            <p:spPr>
              <a:xfrm>
                <a:off x="3263893" y="3270133"/>
                <a:ext cx="295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9" name="Freihand 28">
                <a:extLst>
                  <a:ext uri="{FF2B5EF4-FFF2-40B4-BE49-F238E27FC236}">
                    <a16:creationId xmlns:a16="http://schemas.microsoft.com/office/drawing/2014/main" id="{DC7B5A46-DE32-AF7E-A833-C437CBBAFF98}"/>
                  </a:ext>
                </a:extLst>
              </p14:cNvPr>
              <p14:cNvContentPartPr/>
              <p14:nvPr/>
            </p14:nvContentPartPr>
            <p14:xfrm>
              <a:off x="1558213" y="2520613"/>
              <a:ext cx="2909880" cy="117000"/>
            </p14:xfrm>
          </p:contentPart>
        </mc:Choice>
        <mc:Fallback xmlns="">
          <p:pic>
            <p:nvPicPr>
              <p:cNvPr id="29" name="Freihand 28">
                <a:extLst>
                  <a:ext uri="{FF2B5EF4-FFF2-40B4-BE49-F238E27FC236}">
                    <a16:creationId xmlns:a16="http://schemas.microsoft.com/office/drawing/2014/main" id="{DC7B5A46-DE32-AF7E-A833-C437CBBAFF98}"/>
                  </a:ext>
                </a:extLst>
              </p:cNvPr>
              <p:cNvPicPr/>
              <p:nvPr/>
            </p:nvPicPr>
            <p:blipFill>
              <a:blip r:embed="rId102"/>
              <a:stretch>
                <a:fillRect/>
              </a:stretch>
            </p:blipFill>
            <p:spPr>
              <a:xfrm>
                <a:off x="1549573" y="2511973"/>
                <a:ext cx="2927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 name="Freihand 29">
                <a:extLst>
                  <a:ext uri="{FF2B5EF4-FFF2-40B4-BE49-F238E27FC236}">
                    <a16:creationId xmlns:a16="http://schemas.microsoft.com/office/drawing/2014/main" id="{413696C5-1C3B-58EC-01B4-77B0DD186B3A}"/>
                  </a:ext>
                </a:extLst>
              </p14:cNvPr>
              <p14:cNvContentPartPr/>
              <p14:nvPr/>
            </p14:nvContentPartPr>
            <p14:xfrm>
              <a:off x="1471813" y="2547613"/>
              <a:ext cx="2920320" cy="63360"/>
            </p14:xfrm>
          </p:contentPart>
        </mc:Choice>
        <mc:Fallback xmlns="">
          <p:pic>
            <p:nvPicPr>
              <p:cNvPr id="30" name="Freihand 29">
                <a:extLst>
                  <a:ext uri="{FF2B5EF4-FFF2-40B4-BE49-F238E27FC236}">
                    <a16:creationId xmlns:a16="http://schemas.microsoft.com/office/drawing/2014/main" id="{413696C5-1C3B-58EC-01B4-77B0DD186B3A}"/>
                  </a:ext>
                </a:extLst>
              </p:cNvPr>
              <p:cNvPicPr/>
              <p:nvPr/>
            </p:nvPicPr>
            <p:blipFill>
              <a:blip r:embed="rId104"/>
              <a:stretch>
                <a:fillRect/>
              </a:stretch>
            </p:blipFill>
            <p:spPr>
              <a:xfrm>
                <a:off x="1462813" y="2538613"/>
                <a:ext cx="2937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2" name="Freihand 31">
                <a:extLst>
                  <a:ext uri="{FF2B5EF4-FFF2-40B4-BE49-F238E27FC236}">
                    <a16:creationId xmlns:a16="http://schemas.microsoft.com/office/drawing/2014/main" id="{E97D5B7E-6DEC-552B-7593-3FCA31607EF2}"/>
                  </a:ext>
                </a:extLst>
              </p14:cNvPr>
              <p14:cNvContentPartPr/>
              <p14:nvPr/>
            </p14:nvContentPartPr>
            <p14:xfrm>
              <a:off x="4311493" y="2525653"/>
              <a:ext cx="284040" cy="46080"/>
            </p14:xfrm>
          </p:contentPart>
        </mc:Choice>
        <mc:Fallback xmlns="">
          <p:pic>
            <p:nvPicPr>
              <p:cNvPr id="32" name="Freihand 31">
                <a:extLst>
                  <a:ext uri="{FF2B5EF4-FFF2-40B4-BE49-F238E27FC236}">
                    <a16:creationId xmlns:a16="http://schemas.microsoft.com/office/drawing/2014/main" id="{E97D5B7E-6DEC-552B-7593-3FCA31607EF2}"/>
                  </a:ext>
                </a:extLst>
              </p:cNvPr>
              <p:cNvPicPr/>
              <p:nvPr/>
            </p:nvPicPr>
            <p:blipFill>
              <a:blip r:embed="rId106"/>
              <a:stretch>
                <a:fillRect/>
              </a:stretch>
            </p:blipFill>
            <p:spPr>
              <a:xfrm>
                <a:off x="4302853" y="2517013"/>
                <a:ext cx="301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4" name="Freihand 33">
                <a:extLst>
                  <a:ext uri="{FF2B5EF4-FFF2-40B4-BE49-F238E27FC236}">
                    <a16:creationId xmlns:a16="http://schemas.microsoft.com/office/drawing/2014/main" id="{C9E85F20-6AF3-C531-001A-A74721452347}"/>
                  </a:ext>
                </a:extLst>
              </p14:cNvPr>
              <p14:cNvContentPartPr/>
              <p14:nvPr/>
            </p14:nvContentPartPr>
            <p14:xfrm>
              <a:off x="4397893" y="2537533"/>
              <a:ext cx="87120" cy="21240"/>
            </p14:xfrm>
          </p:contentPart>
        </mc:Choice>
        <mc:Fallback xmlns="">
          <p:pic>
            <p:nvPicPr>
              <p:cNvPr id="34" name="Freihand 33">
                <a:extLst>
                  <a:ext uri="{FF2B5EF4-FFF2-40B4-BE49-F238E27FC236}">
                    <a16:creationId xmlns:a16="http://schemas.microsoft.com/office/drawing/2014/main" id="{C9E85F20-6AF3-C531-001A-A74721452347}"/>
                  </a:ext>
                </a:extLst>
              </p:cNvPr>
              <p:cNvPicPr/>
              <p:nvPr/>
            </p:nvPicPr>
            <p:blipFill>
              <a:blip r:embed="rId108"/>
              <a:stretch>
                <a:fillRect/>
              </a:stretch>
            </p:blipFill>
            <p:spPr>
              <a:xfrm>
                <a:off x="4389253" y="2528533"/>
                <a:ext cx="104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 name="Freihand 35">
                <a:extLst>
                  <a:ext uri="{FF2B5EF4-FFF2-40B4-BE49-F238E27FC236}">
                    <a16:creationId xmlns:a16="http://schemas.microsoft.com/office/drawing/2014/main" id="{CCE04DA3-33C5-3B22-5EF0-668F2803470A}"/>
                  </a:ext>
                </a:extLst>
              </p14:cNvPr>
              <p14:cNvContentPartPr/>
              <p14:nvPr/>
            </p14:nvContentPartPr>
            <p14:xfrm>
              <a:off x="1311613" y="2510893"/>
              <a:ext cx="3200400" cy="69840"/>
            </p14:xfrm>
          </p:contentPart>
        </mc:Choice>
        <mc:Fallback xmlns="">
          <p:pic>
            <p:nvPicPr>
              <p:cNvPr id="36" name="Freihand 35">
                <a:extLst>
                  <a:ext uri="{FF2B5EF4-FFF2-40B4-BE49-F238E27FC236}">
                    <a16:creationId xmlns:a16="http://schemas.microsoft.com/office/drawing/2014/main" id="{CCE04DA3-33C5-3B22-5EF0-668F2803470A}"/>
                  </a:ext>
                </a:extLst>
              </p:cNvPr>
              <p:cNvPicPr/>
              <p:nvPr/>
            </p:nvPicPr>
            <p:blipFill>
              <a:blip r:embed="rId110"/>
              <a:stretch>
                <a:fillRect/>
              </a:stretch>
            </p:blipFill>
            <p:spPr>
              <a:xfrm>
                <a:off x="1302973" y="2501893"/>
                <a:ext cx="3218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 name="Freihand 37">
                <a:extLst>
                  <a:ext uri="{FF2B5EF4-FFF2-40B4-BE49-F238E27FC236}">
                    <a16:creationId xmlns:a16="http://schemas.microsoft.com/office/drawing/2014/main" id="{483BD5B6-2DDA-F84C-3248-7E4267B922EF}"/>
                  </a:ext>
                </a:extLst>
              </p14:cNvPr>
              <p14:cNvContentPartPr/>
              <p14:nvPr/>
            </p14:nvContentPartPr>
            <p14:xfrm>
              <a:off x="4535053" y="1896733"/>
              <a:ext cx="2317320" cy="503640"/>
            </p14:xfrm>
          </p:contentPart>
        </mc:Choice>
        <mc:Fallback xmlns="">
          <p:pic>
            <p:nvPicPr>
              <p:cNvPr id="38" name="Freihand 37">
                <a:extLst>
                  <a:ext uri="{FF2B5EF4-FFF2-40B4-BE49-F238E27FC236}">
                    <a16:creationId xmlns:a16="http://schemas.microsoft.com/office/drawing/2014/main" id="{483BD5B6-2DDA-F84C-3248-7E4267B922EF}"/>
                  </a:ext>
                </a:extLst>
              </p:cNvPr>
              <p:cNvPicPr/>
              <p:nvPr/>
            </p:nvPicPr>
            <p:blipFill>
              <a:blip r:embed="rId112"/>
              <a:stretch>
                <a:fillRect/>
              </a:stretch>
            </p:blipFill>
            <p:spPr>
              <a:xfrm>
                <a:off x="4526413" y="1888093"/>
                <a:ext cx="233496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2" name="Freihand 51">
                <a:extLst>
                  <a:ext uri="{FF2B5EF4-FFF2-40B4-BE49-F238E27FC236}">
                    <a16:creationId xmlns:a16="http://schemas.microsoft.com/office/drawing/2014/main" id="{1EB37647-917D-C2F8-807C-A10E4141DA96}"/>
                  </a:ext>
                </a:extLst>
              </p14:cNvPr>
              <p14:cNvContentPartPr/>
              <p14:nvPr/>
            </p14:nvContentPartPr>
            <p14:xfrm>
              <a:off x="4495813" y="2616373"/>
              <a:ext cx="13320" cy="230040"/>
            </p14:xfrm>
          </p:contentPart>
        </mc:Choice>
        <mc:Fallback xmlns="">
          <p:pic>
            <p:nvPicPr>
              <p:cNvPr id="52" name="Freihand 51">
                <a:extLst>
                  <a:ext uri="{FF2B5EF4-FFF2-40B4-BE49-F238E27FC236}">
                    <a16:creationId xmlns:a16="http://schemas.microsoft.com/office/drawing/2014/main" id="{1EB37647-917D-C2F8-807C-A10E4141DA96}"/>
                  </a:ext>
                </a:extLst>
              </p:cNvPr>
              <p:cNvPicPr/>
              <p:nvPr/>
            </p:nvPicPr>
            <p:blipFill>
              <a:blip r:embed="rId114"/>
              <a:stretch>
                <a:fillRect/>
              </a:stretch>
            </p:blipFill>
            <p:spPr>
              <a:xfrm>
                <a:off x="4486813" y="2607373"/>
                <a:ext cx="30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3" name="Freihand 52">
                <a:extLst>
                  <a:ext uri="{FF2B5EF4-FFF2-40B4-BE49-F238E27FC236}">
                    <a16:creationId xmlns:a16="http://schemas.microsoft.com/office/drawing/2014/main" id="{2889B60F-628A-E65A-3079-7DC97799CDEB}"/>
                  </a:ext>
                </a:extLst>
              </p14:cNvPr>
              <p14:cNvContentPartPr/>
              <p14:nvPr/>
            </p14:nvContentPartPr>
            <p14:xfrm>
              <a:off x="4573933" y="3147733"/>
              <a:ext cx="27720" cy="712440"/>
            </p14:xfrm>
          </p:contentPart>
        </mc:Choice>
        <mc:Fallback xmlns="">
          <p:pic>
            <p:nvPicPr>
              <p:cNvPr id="53" name="Freihand 52">
                <a:extLst>
                  <a:ext uri="{FF2B5EF4-FFF2-40B4-BE49-F238E27FC236}">
                    <a16:creationId xmlns:a16="http://schemas.microsoft.com/office/drawing/2014/main" id="{2889B60F-628A-E65A-3079-7DC97799CDEB}"/>
                  </a:ext>
                </a:extLst>
              </p:cNvPr>
              <p:cNvPicPr/>
              <p:nvPr/>
            </p:nvPicPr>
            <p:blipFill>
              <a:blip r:embed="rId116"/>
              <a:stretch>
                <a:fillRect/>
              </a:stretch>
            </p:blipFill>
            <p:spPr>
              <a:xfrm>
                <a:off x="4565293" y="3138733"/>
                <a:ext cx="4536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8" name="Freihand 57">
                <a:extLst>
                  <a:ext uri="{FF2B5EF4-FFF2-40B4-BE49-F238E27FC236}">
                    <a16:creationId xmlns:a16="http://schemas.microsoft.com/office/drawing/2014/main" id="{F1B81397-E5DA-0628-2317-B20738AAD289}"/>
                  </a:ext>
                </a:extLst>
              </p14:cNvPr>
              <p14:cNvContentPartPr/>
              <p14:nvPr/>
            </p14:nvContentPartPr>
            <p14:xfrm>
              <a:off x="3335533" y="2640853"/>
              <a:ext cx="27000" cy="214200"/>
            </p14:xfrm>
          </p:contentPart>
        </mc:Choice>
        <mc:Fallback xmlns="">
          <p:pic>
            <p:nvPicPr>
              <p:cNvPr id="58" name="Freihand 57">
                <a:extLst>
                  <a:ext uri="{FF2B5EF4-FFF2-40B4-BE49-F238E27FC236}">
                    <a16:creationId xmlns:a16="http://schemas.microsoft.com/office/drawing/2014/main" id="{F1B81397-E5DA-0628-2317-B20738AAD289}"/>
                  </a:ext>
                </a:extLst>
              </p:cNvPr>
              <p:cNvPicPr/>
              <p:nvPr/>
            </p:nvPicPr>
            <p:blipFill>
              <a:blip r:embed="rId118"/>
              <a:stretch>
                <a:fillRect/>
              </a:stretch>
            </p:blipFill>
            <p:spPr>
              <a:xfrm>
                <a:off x="3326533" y="2632213"/>
                <a:ext cx="44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9" name="Freihand 58">
                <a:extLst>
                  <a:ext uri="{FF2B5EF4-FFF2-40B4-BE49-F238E27FC236}">
                    <a16:creationId xmlns:a16="http://schemas.microsoft.com/office/drawing/2014/main" id="{4F2B47AE-06DD-5311-CCBF-486104E6FDE4}"/>
                  </a:ext>
                </a:extLst>
              </p14:cNvPr>
              <p14:cNvContentPartPr/>
              <p14:nvPr/>
            </p14:nvContentPartPr>
            <p14:xfrm>
              <a:off x="3292333" y="3180133"/>
              <a:ext cx="15480" cy="143280"/>
            </p14:xfrm>
          </p:contentPart>
        </mc:Choice>
        <mc:Fallback xmlns="">
          <p:pic>
            <p:nvPicPr>
              <p:cNvPr id="59" name="Freihand 58">
                <a:extLst>
                  <a:ext uri="{FF2B5EF4-FFF2-40B4-BE49-F238E27FC236}">
                    <a16:creationId xmlns:a16="http://schemas.microsoft.com/office/drawing/2014/main" id="{4F2B47AE-06DD-5311-CCBF-486104E6FDE4}"/>
                  </a:ext>
                </a:extLst>
              </p:cNvPr>
              <p:cNvPicPr/>
              <p:nvPr/>
            </p:nvPicPr>
            <p:blipFill>
              <a:blip r:embed="rId120"/>
              <a:stretch>
                <a:fillRect/>
              </a:stretch>
            </p:blipFill>
            <p:spPr>
              <a:xfrm>
                <a:off x="3283333" y="3171493"/>
                <a:ext cx="33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1" name="Freihand 60">
                <a:extLst>
                  <a:ext uri="{FF2B5EF4-FFF2-40B4-BE49-F238E27FC236}">
                    <a16:creationId xmlns:a16="http://schemas.microsoft.com/office/drawing/2014/main" id="{D917BB32-29DA-910A-E505-EDFDC71122FF}"/>
                  </a:ext>
                </a:extLst>
              </p14:cNvPr>
              <p14:cNvContentPartPr/>
              <p14:nvPr/>
            </p14:nvContentPartPr>
            <p14:xfrm>
              <a:off x="4515253" y="2567413"/>
              <a:ext cx="1167120" cy="799200"/>
            </p14:xfrm>
          </p:contentPart>
        </mc:Choice>
        <mc:Fallback xmlns="">
          <p:pic>
            <p:nvPicPr>
              <p:cNvPr id="61" name="Freihand 60">
                <a:extLst>
                  <a:ext uri="{FF2B5EF4-FFF2-40B4-BE49-F238E27FC236}">
                    <a16:creationId xmlns:a16="http://schemas.microsoft.com/office/drawing/2014/main" id="{D917BB32-29DA-910A-E505-EDFDC71122FF}"/>
                  </a:ext>
                </a:extLst>
              </p:cNvPr>
              <p:cNvPicPr/>
              <p:nvPr/>
            </p:nvPicPr>
            <p:blipFill>
              <a:blip r:embed="rId122"/>
              <a:stretch>
                <a:fillRect/>
              </a:stretch>
            </p:blipFill>
            <p:spPr>
              <a:xfrm>
                <a:off x="4506613" y="2558773"/>
                <a:ext cx="1184760" cy="816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3" name="Freihand 62">
                <a:extLst>
                  <a:ext uri="{FF2B5EF4-FFF2-40B4-BE49-F238E27FC236}">
                    <a16:creationId xmlns:a16="http://schemas.microsoft.com/office/drawing/2014/main" id="{C59BC1F8-6D43-72AD-D015-41D826967132}"/>
                  </a:ext>
                </a:extLst>
              </p14:cNvPr>
              <p14:cNvContentPartPr/>
              <p14:nvPr/>
            </p14:nvContentPartPr>
            <p14:xfrm>
              <a:off x="1908853" y="2747413"/>
              <a:ext cx="146520" cy="290880"/>
            </p14:xfrm>
          </p:contentPart>
        </mc:Choice>
        <mc:Fallback xmlns="">
          <p:pic>
            <p:nvPicPr>
              <p:cNvPr id="63" name="Freihand 62">
                <a:extLst>
                  <a:ext uri="{FF2B5EF4-FFF2-40B4-BE49-F238E27FC236}">
                    <a16:creationId xmlns:a16="http://schemas.microsoft.com/office/drawing/2014/main" id="{C59BC1F8-6D43-72AD-D015-41D826967132}"/>
                  </a:ext>
                </a:extLst>
              </p:cNvPr>
              <p:cNvPicPr/>
              <p:nvPr/>
            </p:nvPicPr>
            <p:blipFill>
              <a:blip r:embed="rId124"/>
              <a:stretch>
                <a:fillRect/>
              </a:stretch>
            </p:blipFill>
            <p:spPr>
              <a:xfrm>
                <a:off x="1900213" y="2738413"/>
                <a:ext cx="1641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4" name="Freihand 63">
                <a:extLst>
                  <a:ext uri="{FF2B5EF4-FFF2-40B4-BE49-F238E27FC236}">
                    <a16:creationId xmlns:a16="http://schemas.microsoft.com/office/drawing/2014/main" id="{402349BB-7777-B472-470C-70CE07EB86BF}"/>
                  </a:ext>
                </a:extLst>
              </p14:cNvPr>
              <p14:cNvContentPartPr/>
              <p14:nvPr/>
            </p14:nvContentPartPr>
            <p14:xfrm>
              <a:off x="2015773" y="2742013"/>
              <a:ext cx="111240" cy="287640"/>
            </p14:xfrm>
          </p:contentPart>
        </mc:Choice>
        <mc:Fallback xmlns="">
          <p:pic>
            <p:nvPicPr>
              <p:cNvPr id="64" name="Freihand 63">
                <a:extLst>
                  <a:ext uri="{FF2B5EF4-FFF2-40B4-BE49-F238E27FC236}">
                    <a16:creationId xmlns:a16="http://schemas.microsoft.com/office/drawing/2014/main" id="{402349BB-7777-B472-470C-70CE07EB86BF}"/>
                  </a:ext>
                </a:extLst>
              </p:cNvPr>
              <p:cNvPicPr/>
              <p:nvPr/>
            </p:nvPicPr>
            <p:blipFill>
              <a:blip r:embed="rId126"/>
              <a:stretch>
                <a:fillRect/>
              </a:stretch>
            </p:blipFill>
            <p:spPr>
              <a:xfrm>
                <a:off x="2006773" y="2733013"/>
                <a:ext cx="1288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1282C5A5-8E7E-88DE-6773-EC2894356ACB}"/>
                  </a:ext>
                </a:extLst>
              </p14:cNvPr>
              <p14:cNvContentPartPr/>
              <p14:nvPr/>
            </p14:nvContentPartPr>
            <p14:xfrm>
              <a:off x="2992093" y="2970613"/>
              <a:ext cx="11520" cy="173880"/>
            </p14:xfrm>
          </p:contentPart>
        </mc:Choice>
        <mc:Fallback xmlns="">
          <p:pic>
            <p:nvPicPr>
              <p:cNvPr id="66" name="Freihand 65">
                <a:extLst>
                  <a:ext uri="{FF2B5EF4-FFF2-40B4-BE49-F238E27FC236}">
                    <a16:creationId xmlns:a16="http://schemas.microsoft.com/office/drawing/2014/main" id="{1282C5A5-8E7E-88DE-6773-EC2894356ACB}"/>
                  </a:ext>
                </a:extLst>
              </p:cNvPr>
              <p:cNvPicPr/>
              <p:nvPr/>
            </p:nvPicPr>
            <p:blipFill>
              <a:blip r:embed="rId128"/>
              <a:stretch>
                <a:fillRect/>
              </a:stretch>
            </p:blipFill>
            <p:spPr>
              <a:xfrm>
                <a:off x="2983453" y="2961613"/>
                <a:ext cx="29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7" name="Freihand 66">
                <a:extLst>
                  <a:ext uri="{FF2B5EF4-FFF2-40B4-BE49-F238E27FC236}">
                    <a16:creationId xmlns:a16="http://schemas.microsoft.com/office/drawing/2014/main" id="{EE5EE480-F88E-EFCB-38B3-9F4FEEF61939}"/>
                  </a:ext>
                </a:extLst>
              </p14:cNvPr>
              <p14:cNvContentPartPr/>
              <p14:nvPr/>
            </p14:nvContentPartPr>
            <p14:xfrm>
              <a:off x="2915053" y="2952973"/>
              <a:ext cx="240480" cy="262800"/>
            </p14:xfrm>
          </p:contentPart>
        </mc:Choice>
        <mc:Fallback xmlns="">
          <p:pic>
            <p:nvPicPr>
              <p:cNvPr id="67" name="Freihand 66">
                <a:extLst>
                  <a:ext uri="{FF2B5EF4-FFF2-40B4-BE49-F238E27FC236}">
                    <a16:creationId xmlns:a16="http://schemas.microsoft.com/office/drawing/2014/main" id="{EE5EE480-F88E-EFCB-38B3-9F4FEEF61939}"/>
                  </a:ext>
                </a:extLst>
              </p:cNvPr>
              <p:cNvPicPr/>
              <p:nvPr/>
            </p:nvPicPr>
            <p:blipFill>
              <a:blip r:embed="rId130"/>
              <a:stretch>
                <a:fillRect/>
              </a:stretch>
            </p:blipFill>
            <p:spPr>
              <a:xfrm>
                <a:off x="2906053" y="2943973"/>
                <a:ext cx="2581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8" name="Freihand 67">
                <a:extLst>
                  <a:ext uri="{FF2B5EF4-FFF2-40B4-BE49-F238E27FC236}">
                    <a16:creationId xmlns:a16="http://schemas.microsoft.com/office/drawing/2014/main" id="{1C4F6D13-B940-2612-0EB5-19E0191A75BA}"/>
                  </a:ext>
                </a:extLst>
              </p14:cNvPr>
              <p14:cNvContentPartPr/>
              <p14:nvPr/>
            </p14:nvContentPartPr>
            <p14:xfrm>
              <a:off x="3551533" y="2739493"/>
              <a:ext cx="173160" cy="167040"/>
            </p14:xfrm>
          </p:contentPart>
        </mc:Choice>
        <mc:Fallback xmlns="">
          <p:pic>
            <p:nvPicPr>
              <p:cNvPr id="68" name="Freihand 67">
                <a:extLst>
                  <a:ext uri="{FF2B5EF4-FFF2-40B4-BE49-F238E27FC236}">
                    <a16:creationId xmlns:a16="http://schemas.microsoft.com/office/drawing/2014/main" id="{1C4F6D13-B940-2612-0EB5-19E0191A75BA}"/>
                  </a:ext>
                </a:extLst>
              </p:cNvPr>
              <p:cNvPicPr/>
              <p:nvPr/>
            </p:nvPicPr>
            <p:blipFill>
              <a:blip r:embed="rId132"/>
              <a:stretch>
                <a:fillRect/>
              </a:stretch>
            </p:blipFill>
            <p:spPr>
              <a:xfrm>
                <a:off x="3542893" y="2730493"/>
                <a:ext cx="190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9" name="Freihand 68">
                <a:extLst>
                  <a:ext uri="{FF2B5EF4-FFF2-40B4-BE49-F238E27FC236}">
                    <a16:creationId xmlns:a16="http://schemas.microsoft.com/office/drawing/2014/main" id="{14BF382C-9BD6-18A5-544A-B8C7C3441C93}"/>
                  </a:ext>
                </a:extLst>
              </p14:cNvPr>
              <p14:cNvContentPartPr/>
              <p14:nvPr/>
            </p14:nvContentPartPr>
            <p14:xfrm>
              <a:off x="4009093" y="3012733"/>
              <a:ext cx="159120" cy="147240"/>
            </p14:xfrm>
          </p:contentPart>
        </mc:Choice>
        <mc:Fallback xmlns="">
          <p:pic>
            <p:nvPicPr>
              <p:cNvPr id="69" name="Freihand 68">
                <a:extLst>
                  <a:ext uri="{FF2B5EF4-FFF2-40B4-BE49-F238E27FC236}">
                    <a16:creationId xmlns:a16="http://schemas.microsoft.com/office/drawing/2014/main" id="{14BF382C-9BD6-18A5-544A-B8C7C3441C93}"/>
                  </a:ext>
                </a:extLst>
              </p:cNvPr>
              <p:cNvPicPr/>
              <p:nvPr/>
            </p:nvPicPr>
            <p:blipFill>
              <a:blip r:embed="rId134"/>
              <a:stretch>
                <a:fillRect/>
              </a:stretch>
            </p:blipFill>
            <p:spPr>
              <a:xfrm>
                <a:off x="4000453" y="3003733"/>
                <a:ext cx="176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 name="Freihand 69">
                <a:extLst>
                  <a:ext uri="{FF2B5EF4-FFF2-40B4-BE49-F238E27FC236}">
                    <a16:creationId xmlns:a16="http://schemas.microsoft.com/office/drawing/2014/main" id="{3D0A6B55-5BF1-E1C0-0FF7-694120810FE1}"/>
                  </a:ext>
                </a:extLst>
              </p14:cNvPr>
              <p14:cNvContentPartPr/>
              <p14:nvPr/>
            </p14:nvContentPartPr>
            <p14:xfrm>
              <a:off x="4253893" y="2831653"/>
              <a:ext cx="7200" cy="92880"/>
            </p14:xfrm>
          </p:contentPart>
        </mc:Choice>
        <mc:Fallback xmlns="">
          <p:pic>
            <p:nvPicPr>
              <p:cNvPr id="70" name="Freihand 69">
                <a:extLst>
                  <a:ext uri="{FF2B5EF4-FFF2-40B4-BE49-F238E27FC236}">
                    <a16:creationId xmlns:a16="http://schemas.microsoft.com/office/drawing/2014/main" id="{3D0A6B55-5BF1-E1C0-0FF7-694120810FE1}"/>
                  </a:ext>
                </a:extLst>
              </p:cNvPr>
              <p:cNvPicPr/>
              <p:nvPr/>
            </p:nvPicPr>
            <p:blipFill>
              <a:blip r:embed="rId136"/>
              <a:stretch>
                <a:fillRect/>
              </a:stretch>
            </p:blipFill>
            <p:spPr>
              <a:xfrm>
                <a:off x="4245253" y="2823013"/>
                <a:ext cx="24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ADBE5CD2-25F0-9A42-6F00-29AACC14E6EA}"/>
                  </a:ext>
                </a:extLst>
              </p14:cNvPr>
              <p14:cNvContentPartPr/>
              <p14:nvPr/>
            </p14:nvContentPartPr>
            <p14:xfrm>
              <a:off x="4809013" y="2927773"/>
              <a:ext cx="16560" cy="175320"/>
            </p14:xfrm>
          </p:contentPart>
        </mc:Choice>
        <mc:Fallback xmlns="">
          <p:pic>
            <p:nvPicPr>
              <p:cNvPr id="72" name="Freihand 71">
                <a:extLst>
                  <a:ext uri="{FF2B5EF4-FFF2-40B4-BE49-F238E27FC236}">
                    <a16:creationId xmlns:a16="http://schemas.microsoft.com/office/drawing/2014/main" id="{ADBE5CD2-25F0-9A42-6F00-29AACC14E6EA}"/>
                  </a:ext>
                </a:extLst>
              </p:cNvPr>
              <p:cNvPicPr/>
              <p:nvPr/>
            </p:nvPicPr>
            <p:blipFill>
              <a:blip r:embed="rId138"/>
              <a:stretch>
                <a:fillRect/>
              </a:stretch>
            </p:blipFill>
            <p:spPr>
              <a:xfrm>
                <a:off x="4800013" y="2919133"/>
                <a:ext cx="34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3" name="Freihand 72">
                <a:extLst>
                  <a:ext uri="{FF2B5EF4-FFF2-40B4-BE49-F238E27FC236}">
                    <a16:creationId xmlns:a16="http://schemas.microsoft.com/office/drawing/2014/main" id="{E71E96C6-3E4F-F6FD-2B9C-E6B9DC95C970}"/>
                  </a:ext>
                </a:extLst>
              </p14:cNvPr>
              <p14:cNvContentPartPr/>
              <p14:nvPr/>
            </p14:nvContentPartPr>
            <p14:xfrm>
              <a:off x="4691293" y="2918413"/>
              <a:ext cx="277920" cy="286200"/>
            </p14:xfrm>
          </p:contentPart>
        </mc:Choice>
        <mc:Fallback xmlns="">
          <p:pic>
            <p:nvPicPr>
              <p:cNvPr id="73" name="Freihand 72">
                <a:extLst>
                  <a:ext uri="{FF2B5EF4-FFF2-40B4-BE49-F238E27FC236}">
                    <a16:creationId xmlns:a16="http://schemas.microsoft.com/office/drawing/2014/main" id="{E71E96C6-3E4F-F6FD-2B9C-E6B9DC95C970}"/>
                  </a:ext>
                </a:extLst>
              </p:cNvPr>
              <p:cNvPicPr/>
              <p:nvPr/>
            </p:nvPicPr>
            <p:blipFill>
              <a:blip r:embed="rId140"/>
              <a:stretch>
                <a:fillRect/>
              </a:stretch>
            </p:blipFill>
            <p:spPr>
              <a:xfrm>
                <a:off x="4682293" y="2909773"/>
                <a:ext cx="2955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9" name="Freihand 148">
                <a:extLst>
                  <a:ext uri="{FF2B5EF4-FFF2-40B4-BE49-F238E27FC236}">
                    <a16:creationId xmlns:a16="http://schemas.microsoft.com/office/drawing/2014/main" id="{4A9EC11A-96EA-533F-7D2A-E79A428C44A7}"/>
                  </a:ext>
                </a:extLst>
              </p14:cNvPr>
              <p14:cNvContentPartPr/>
              <p14:nvPr/>
            </p14:nvContentPartPr>
            <p14:xfrm>
              <a:off x="2346973" y="3175453"/>
              <a:ext cx="52560" cy="251280"/>
            </p14:xfrm>
          </p:contentPart>
        </mc:Choice>
        <mc:Fallback xmlns="">
          <p:pic>
            <p:nvPicPr>
              <p:cNvPr id="149" name="Freihand 148">
                <a:extLst>
                  <a:ext uri="{FF2B5EF4-FFF2-40B4-BE49-F238E27FC236}">
                    <a16:creationId xmlns:a16="http://schemas.microsoft.com/office/drawing/2014/main" id="{4A9EC11A-96EA-533F-7D2A-E79A428C44A7}"/>
                  </a:ext>
                </a:extLst>
              </p:cNvPr>
              <p:cNvPicPr/>
              <p:nvPr/>
            </p:nvPicPr>
            <p:blipFill>
              <a:blip r:embed="rId142"/>
              <a:stretch>
                <a:fillRect/>
              </a:stretch>
            </p:blipFill>
            <p:spPr>
              <a:xfrm>
                <a:off x="2337973" y="3166453"/>
                <a:ext cx="702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0" name="Freihand 149">
                <a:extLst>
                  <a:ext uri="{FF2B5EF4-FFF2-40B4-BE49-F238E27FC236}">
                    <a16:creationId xmlns:a16="http://schemas.microsoft.com/office/drawing/2014/main" id="{6CB129C4-B7AE-406D-9C1D-123F6E2EDE62}"/>
                  </a:ext>
                </a:extLst>
              </p14:cNvPr>
              <p14:cNvContentPartPr/>
              <p14:nvPr/>
            </p14:nvContentPartPr>
            <p14:xfrm>
              <a:off x="3248053" y="3177973"/>
              <a:ext cx="72360" cy="231480"/>
            </p14:xfrm>
          </p:contentPart>
        </mc:Choice>
        <mc:Fallback xmlns="">
          <p:pic>
            <p:nvPicPr>
              <p:cNvPr id="150" name="Freihand 149">
                <a:extLst>
                  <a:ext uri="{FF2B5EF4-FFF2-40B4-BE49-F238E27FC236}">
                    <a16:creationId xmlns:a16="http://schemas.microsoft.com/office/drawing/2014/main" id="{6CB129C4-B7AE-406D-9C1D-123F6E2EDE62}"/>
                  </a:ext>
                </a:extLst>
              </p:cNvPr>
              <p:cNvPicPr/>
              <p:nvPr/>
            </p:nvPicPr>
            <p:blipFill>
              <a:blip r:embed="rId144"/>
              <a:stretch>
                <a:fillRect/>
              </a:stretch>
            </p:blipFill>
            <p:spPr>
              <a:xfrm>
                <a:off x="3239413" y="3169333"/>
                <a:ext cx="900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A36E5F9A-5A17-E340-80B2-A03D81F2125E}"/>
                  </a:ext>
                </a:extLst>
              </p14:cNvPr>
              <p14:cNvContentPartPr/>
              <p14:nvPr/>
            </p14:nvContentPartPr>
            <p14:xfrm>
              <a:off x="2390533" y="5509693"/>
              <a:ext cx="6120" cy="27000"/>
            </p14:xfrm>
          </p:contentPart>
        </mc:Choice>
        <mc:Fallback xmlns="">
          <p:pic>
            <p:nvPicPr>
              <p:cNvPr id="85" name="Freihand 84">
                <a:extLst>
                  <a:ext uri="{FF2B5EF4-FFF2-40B4-BE49-F238E27FC236}">
                    <a16:creationId xmlns:a16="http://schemas.microsoft.com/office/drawing/2014/main" id="{A36E5F9A-5A17-E340-80B2-A03D81F2125E}"/>
                  </a:ext>
                </a:extLst>
              </p:cNvPr>
              <p:cNvPicPr/>
              <p:nvPr/>
            </p:nvPicPr>
            <p:blipFill>
              <a:blip r:embed="rId146"/>
              <a:stretch>
                <a:fillRect/>
              </a:stretch>
            </p:blipFill>
            <p:spPr>
              <a:xfrm>
                <a:off x="2381533" y="5501053"/>
                <a:ext cx="23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BCE745B9-7C58-C78F-6B1A-85025CF1BF31}"/>
                  </a:ext>
                </a:extLst>
              </p14:cNvPr>
              <p14:cNvContentPartPr/>
              <p14:nvPr/>
            </p14:nvContentPartPr>
            <p14:xfrm>
              <a:off x="2404573" y="5586373"/>
              <a:ext cx="8640" cy="20160"/>
            </p14:xfrm>
          </p:contentPart>
        </mc:Choice>
        <mc:Fallback xmlns="">
          <p:pic>
            <p:nvPicPr>
              <p:cNvPr id="86" name="Freihand 85">
                <a:extLst>
                  <a:ext uri="{FF2B5EF4-FFF2-40B4-BE49-F238E27FC236}">
                    <a16:creationId xmlns:a16="http://schemas.microsoft.com/office/drawing/2014/main" id="{BCE745B9-7C58-C78F-6B1A-85025CF1BF31}"/>
                  </a:ext>
                </a:extLst>
              </p:cNvPr>
              <p:cNvPicPr/>
              <p:nvPr/>
            </p:nvPicPr>
            <p:blipFill>
              <a:blip r:embed="rId148"/>
              <a:stretch>
                <a:fillRect/>
              </a:stretch>
            </p:blipFill>
            <p:spPr>
              <a:xfrm>
                <a:off x="2395933" y="5577733"/>
                <a:ext cx="26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26FD4B80-0051-412C-1DCE-D71E6E26740D}"/>
                  </a:ext>
                </a:extLst>
              </p14:cNvPr>
              <p14:cNvContentPartPr/>
              <p14:nvPr/>
            </p14:nvContentPartPr>
            <p14:xfrm>
              <a:off x="2839453" y="5406733"/>
              <a:ext cx="130320" cy="222840"/>
            </p14:xfrm>
          </p:contentPart>
        </mc:Choice>
        <mc:Fallback xmlns="">
          <p:pic>
            <p:nvPicPr>
              <p:cNvPr id="93" name="Freihand 92">
                <a:extLst>
                  <a:ext uri="{FF2B5EF4-FFF2-40B4-BE49-F238E27FC236}">
                    <a16:creationId xmlns:a16="http://schemas.microsoft.com/office/drawing/2014/main" id="{26FD4B80-0051-412C-1DCE-D71E6E26740D}"/>
                  </a:ext>
                </a:extLst>
              </p:cNvPr>
              <p:cNvPicPr/>
              <p:nvPr/>
            </p:nvPicPr>
            <p:blipFill>
              <a:blip r:embed="rId150"/>
              <a:stretch>
                <a:fillRect/>
              </a:stretch>
            </p:blipFill>
            <p:spPr>
              <a:xfrm>
                <a:off x="2830813" y="5398093"/>
                <a:ext cx="147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4C893751-F688-E204-DB27-43F8E44A1991}"/>
                  </a:ext>
                </a:extLst>
              </p14:cNvPr>
              <p14:cNvContentPartPr/>
              <p14:nvPr/>
            </p14:nvContentPartPr>
            <p14:xfrm>
              <a:off x="2932693" y="5417893"/>
              <a:ext cx="104040" cy="206280"/>
            </p14:xfrm>
          </p:contentPart>
        </mc:Choice>
        <mc:Fallback xmlns="">
          <p:pic>
            <p:nvPicPr>
              <p:cNvPr id="94" name="Freihand 93">
                <a:extLst>
                  <a:ext uri="{FF2B5EF4-FFF2-40B4-BE49-F238E27FC236}">
                    <a16:creationId xmlns:a16="http://schemas.microsoft.com/office/drawing/2014/main" id="{4C893751-F688-E204-DB27-43F8E44A1991}"/>
                  </a:ext>
                </a:extLst>
              </p:cNvPr>
              <p:cNvPicPr/>
              <p:nvPr/>
            </p:nvPicPr>
            <p:blipFill>
              <a:blip r:embed="rId152"/>
              <a:stretch>
                <a:fillRect/>
              </a:stretch>
            </p:blipFill>
            <p:spPr>
              <a:xfrm>
                <a:off x="2924053" y="5408893"/>
                <a:ext cx="121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99B1C3D2-2434-7896-7796-AF5A9721CF04}"/>
                  </a:ext>
                </a:extLst>
              </p14:cNvPr>
              <p14:cNvContentPartPr/>
              <p14:nvPr/>
            </p14:nvContentPartPr>
            <p14:xfrm>
              <a:off x="2546413" y="6027373"/>
              <a:ext cx="11880" cy="14040"/>
            </p14:xfrm>
          </p:contentPart>
        </mc:Choice>
        <mc:Fallback xmlns="">
          <p:pic>
            <p:nvPicPr>
              <p:cNvPr id="105" name="Freihand 104">
                <a:extLst>
                  <a:ext uri="{FF2B5EF4-FFF2-40B4-BE49-F238E27FC236}">
                    <a16:creationId xmlns:a16="http://schemas.microsoft.com/office/drawing/2014/main" id="{99B1C3D2-2434-7896-7796-AF5A9721CF04}"/>
                  </a:ext>
                </a:extLst>
              </p:cNvPr>
              <p:cNvPicPr/>
              <p:nvPr/>
            </p:nvPicPr>
            <p:blipFill>
              <a:blip r:embed="rId154"/>
              <a:stretch>
                <a:fillRect/>
              </a:stretch>
            </p:blipFill>
            <p:spPr>
              <a:xfrm>
                <a:off x="2537773" y="6018733"/>
                <a:ext cx="29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 name="Freihand 105">
                <a:extLst>
                  <a:ext uri="{FF2B5EF4-FFF2-40B4-BE49-F238E27FC236}">
                    <a16:creationId xmlns:a16="http://schemas.microsoft.com/office/drawing/2014/main" id="{FB177600-A265-98E3-FEE5-28DD380114E7}"/>
                  </a:ext>
                </a:extLst>
              </p14:cNvPr>
              <p14:cNvContentPartPr/>
              <p14:nvPr/>
            </p14:nvContentPartPr>
            <p14:xfrm>
              <a:off x="2574853" y="6126733"/>
              <a:ext cx="6120" cy="18720"/>
            </p14:xfrm>
          </p:contentPart>
        </mc:Choice>
        <mc:Fallback xmlns="">
          <p:pic>
            <p:nvPicPr>
              <p:cNvPr id="106" name="Freihand 105">
                <a:extLst>
                  <a:ext uri="{FF2B5EF4-FFF2-40B4-BE49-F238E27FC236}">
                    <a16:creationId xmlns:a16="http://schemas.microsoft.com/office/drawing/2014/main" id="{FB177600-A265-98E3-FEE5-28DD380114E7}"/>
                  </a:ext>
                </a:extLst>
              </p:cNvPr>
              <p:cNvPicPr/>
              <p:nvPr/>
            </p:nvPicPr>
            <p:blipFill>
              <a:blip r:embed="rId156"/>
              <a:stretch>
                <a:fillRect/>
              </a:stretch>
            </p:blipFill>
            <p:spPr>
              <a:xfrm>
                <a:off x="2566213" y="6118093"/>
                <a:ext cx="23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593C7B3D-2EF8-9121-D8B0-3A8272ECDCEF}"/>
                  </a:ext>
                </a:extLst>
              </p14:cNvPr>
              <p14:cNvContentPartPr/>
              <p14:nvPr/>
            </p14:nvContentPartPr>
            <p14:xfrm>
              <a:off x="2769253" y="6020173"/>
              <a:ext cx="132840" cy="36000"/>
            </p14:xfrm>
          </p:contentPart>
        </mc:Choice>
        <mc:Fallback xmlns="">
          <p:pic>
            <p:nvPicPr>
              <p:cNvPr id="109" name="Freihand 108">
                <a:extLst>
                  <a:ext uri="{FF2B5EF4-FFF2-40B4-BE49-F238E27FC236}">
                    <a16:creationId xmlns:a16="http://schemas.microsoft.com/office/drawing/2014/main" id="{593C7B3D-2EF8-9121-D8B0-3A8272ECDCEF}"/>
                  </a:ext>
                </a:extLst>
              </p:cNvPr>
              <p:cNvPicPr/>
              <p:nvPr/>
            </p:nvPicPr>
            <p:blipFill>
              <a:blip r:embed="rId158"/>
              <a:stretch>
                <a:fillRect/>
              </a:stretch>
            </p:blipFill>
            <p:spPr>
              <a:xfrm>
                <a:off x="2760613" y="6011173"/>
                <a:ext cx="150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AB0300F1-2A6B-AE93-05A7-091D26BCBAEF}"/>
                  </a:ext>
                </a:extLst>
              </p14:cNvPr>
              <p14:cNvContentPartPr/>
              <p14:nvPr/>
            </p14:nvContentPartPr>
            <p14:xfrm>
              <a:off x="3101893" y="5872933"/>
              <a:ext cx="109800" cy="204840"/>
            </p14:xfrm>
          </p:contentPart>
        </mc:Choice>
        <mc:Fallback xmlns="">
          <p:pic>
            <p:nvPicPr>
              <p:cNvPr id="110" name="Freihand 109">
                <a:extLst>
                  <a:ext uri="{FF2B5EF4-FFF2-40B4-BE49-F238E27FC236}">
                    <a16:creationId xmlns:a16="http://schemas.microsoft.com/office/drawing/2014/main" id="{AB0300F1-2A6B-AE93-05A7-091D26BCBAEF}"/>
                  </a:ext>
                </a:extLst>
              </p:cNvPr>
              <p:cNvPicPr/>
              <p:nvPr/>
            </p:nvPicPr>
            <p:blipFill>
              <a:blip r:embed="rId160"/>
              <a:stretch>
                <a:fillRect/>
              </a:stretch>
            </p:blipFill>
            <p:spPr>
              <a:xfrm>
                <a:off x="3093253" y="5864293"/>
                <a:ext cx="1274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E8C58F8A-2902-D60E-89D8-76277779CD9A}"/>
                  </a:ext>
                </a:extLst>
              </p14:cNvPr>
              <p14:cNvContentPartPr/>
              <p14:nvPr/>
            </p14:nvContentPartPr>
            <p14:xfrm>
              <a:off x="3179293" y="5880133"/>
              <a:ext cx="93960" cy="179640"/>
            </p14:xfrm>
          </p:contentPart>
        </mc:Choice>
        <mc:Fallback xmlns="">
          <p:pic>
            <p:nvPicPr>
              <p:cNvPr id="111" name="Freihand 110">
                <a:extLst>
                  <a:ext uri="{FF2B5EF4-FFF2-40B4-BE49-F238E27FC236}">
                    <a16:creationId xmlns:a16="http://schemas.microsoft.com/office/drawing/2014/main" id="{E8C58F8A-2902-D60E-89D8-76277779CD9A}"/>
                  </a:ext>
                </a:extLst>
              </p:cNvPr>
              <p:cNvPicPr/>
              <p:nvPr/>
            </p:nvPicPr>
            <p:blipFill>
              <a:blip r:embed="rId162"/>
              <a:stretch>
                <a:fillRect/>
              </a:stretch>
            </p:blipFill>
            <p:spPr>
              <a:xfrm>
                <a:off x="3170653" y="5871493"/>
                <a:ext cx="111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Freihand 111">
                <a:extLst>
                  <a:ext uri="{FF2B5EF4-FFF2-40B4-BE49-F238E27FC236}">
                    <a16:creationId xmlns:a16="http://schemas.microsoft.com/office/drawing/2014/main" id="{D232BC0A-4791-2EED-20B4-AA63491D4B20}"/>
                  </a:ext>
                </a:extLst>
              </p14:cNvPr>
              <p14:cNvContentPartPr/>
              <p14:nvPr/>
            </p14:nvContentPartPr>
            <p14:xfrm>
              <a:off x="3360733" y="5891293"/>
              <a:ext cx="102960" cy="137160"/>
            </p14:xfrm>
          </p:contentPart>
        </mc:Choice>
        <mc:Fallback xmlns="">
          <p:pic>
            <p:nvPicPr>
              <p:cNvPr id="112" name="Freihand 111">
                <a:extLst>
                  <a:ext uri="{FF2B5EF4-FFF2-40B4-BE49-F238E27FC236}">
                    <a16:creationId xmlns:a16="http://schemas.microsoft.com/office/drawing/2014/main" id="{D232BC0A-4791-2EED-20B4-AA63491D4B20}"/>
                  </a:ext>
                </a:extLst>
              </p:cNvPr>
              <p:cNvPicPr/>
              <p:nvPr/>
            </p:nvPicPr>
            <p:blipFill>
              <a:blip r:embed="rId164"/>
              <a:stretch>
                <a:fillRect/>
              </a:stretch>
            </p:blipFill>
            <p:spPr>
              <a:xfrm>
                <a:off x="3351733" y="5882653"/>
                <a:ext cx="120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Freihand 112">
                <a:extLst>
                  <a:ext uri="{FF2B5EF4-FFF2-40B4-BE49-F238E27FC236}">
                    <a16:creationId xmlns:a16="http://schemas.microsoft.com/office/drawing/2014/main" id="{C7AA7BB6-F365-F10B-1577-B0D418D4942C}"/>
                  </a:ext>
                </a:extLst>
              </p14:cNvPr>
              <p14:cNvContentPartPr/>
              <p14:nvPr/>
            </p14:nvContentPartPr>
            <p14:xfrm>
              <a:off x="3801373" y="5887693"/>
              <a:ext cx="11520" cy="117720"/>
            </p14:xfrm>
          </p:contentPart>
        </mc:Choice>
        <mc:Fallback xmlns="">
          <p:pic>
            <p:nvPicPr>
              <p:cNvPr id="113" name="Freihand 112">
                <a:extLst>
                  <a:ext uri="{FF2B5EF4-FFF2-40B4-BE49-F238E27FC236}">
                    <a16:creationId xmlns:a16="http://schemas.microsoft.com/office/drawing/2014/main" id="{C7AA7BB6-F365-F10B-1577-B0D418D4942C}"/>
                  </a:ext>
                </a:extLst>
              </p:cNvPr>
              <p:cNvPicPr/>
              <p:nvPr/>
            </p:nvPicPr>
            <p:blipFill>
              <a:blip r:embed="rId166"/>
              <a:stretch>
                <a:fillRect/>
              </a:stretch>
            </p:blipFill>
            <p:spPr>
              <a:xfrm>
                <a:off x="3792733" y="5878693"/>
                <a:ext cx="29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7CE2D38E-7457-7ACE-6EFF-EE1111A084D8}"/>
                  </a:ext>
                </a:extLst>
              </p14:cNvPr>
              <p14:cNvContentPartPr/>
              <p14:nvPr/>
            </p14:nvContentPartPr>
            <p14:xfrm>
              <a:off x="3738373" y="5829013"/>
              <a:ext cx="181440" cy="209520"/>
            </p14:xfrm>
          </p:contentPart>
        </mc:Choice>
        <mc:Fallback xmlns="">
          <p:pic>
            <p:nvPicPr>
              <p:cNvPr id="114" name="Freihand 113">
                <a:extLst>
                  <a:ext uri="{FF2B5EF4-FFF2-40B4-BE49-F238E27FC236}">
                    <a16:creationId xmlns:a16="http://schemas.microsoft.com/office/drawing/2014/main" id="{7CE2D38E-7457-7ACE-6EFF-EE1111A084D8}"/>
                  </a:ext>
                </a:extLst>
              </p:cNvPr>
              <p:cNvPicPr/>
              <p:nvPr/>
            </p:nvPicPr>
            <p:blipFill>
              <a:blip r:embed="rId168"/>
              <a:stretch>
                <a:fillRect/>
              </a:stretch>
            </p:blipFill>
            <p:spPr>
              <a:xfrm>
                <a:off x="3729733" y="5820013"/>
                <a:ext cx="199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134C8438-B917-DE61-1128-EC929CA1CF46}"/>
                  </a:ext>
                </a:extLst>
              </p14:cNvPr>
              <p14:cNvContentPartPr/>
              <p14:nvPr/>
            </p14:nvContentPartPr>
            <p14:xfrm>
              <a:off x="4149853" y="5874013"/>
              <a:ext cx="154800" cy="129600"/>
            </p14:xfrm>
          </p:contentPart>
        </mc:Choice>
        <mc:Fallback xmlns="">
          <p:pic>
            <p:nvPicPr>
              <p:cNvPr id="115" name="Freihand 114">
                <a:extLst>
                  <a:ext uri="{FF2B5EF4-FFF2-40B4-BE49-F238E27FC236}">
                    <a16:creationId xmlns:a16="http://schemas.microsoft.com/office/drawing/2014/main" id="{134C8438-B917-DE61-1128-EC929CA1CF46}"/>
                  </a:ext>
                </a:extLst>
              </p:cNvPr>
              <p:cNvPicPr/>
              <p:nvPr/>
            </p:nvPicPr>
            <p:blipFill>
              <a:blip r:embed="rId170"/>
              <a:stretch>
                <a:fillRect/>
              </a:stretch>
            </p:blipFill>
            <p:spPr>
              <a:xfrm>
                <a:off x="4141213" y="5865013"/>
                <a:ext cx="172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 name="Freihand 115">
                <a:extLst>
                  <a:ext uri="{FF2B5EF4-FFF2-40B4-BE49-F238E27FC236}">
                    <a16:creationId xmlns:a16="http://schemas.microsoft.com/office/drawing/2014/main" id="{9CDEEF92-2B74-F68F-A081-524F9912D99D}"/>
                  </a:ext>
                </a:extLst>
              </p14:cNvPr>
              <p14:cNvContentPartPr/>
              <p14:nvPr/>
            </p14:nvContentPartPr>
            <p14:xfrm>
              <a:off x="4368733" y="5717773"/>
              <a:ext cx="138960" cy="260280"/>
            </p14:xfrm>
          </p:contentPart>
        </mc:Choice>
        <mc:Fallback xmlns="">
          <p:pic>
            <p:nvPicPr>
              <p:cNvPr id="116" name="Freihand 115">
                <a:extLst>
                  <a:ext uri="{FF2B5EF4-FFF2-40B4-BE49-F238E27FC236}">
                    <a16:creationId xmlns:a16="http://schemas.microsoft.com/office/drawing/2014/main" id="{9CDEEF92-2B74-F68F-A081-524F9912D99D}"/>
                  </a:ext>
                </a:extLst>
              </p:cNvPr>
              <p:cNvPicPr/>
              <p:nvPr/>
            </p:nvPicPr>
            <p:blipFill>
              <a:blip r:embed="rId172"/>
              <a:stretch>
                <a:fillRect/>
              </a:stretch>
            </p:blipFill>
            <p:spPr>
              <a:xfrm>
                <a:off x="4359733" y="5709133"/>
                <a:ext cx="1566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7D78AF0E-62AC-EEFE-9359-939B3B63C3B1}"/>
                  </a:ext>
                </a:extLst>
              </p14:cNvPr>
              <p14:cNvContentPartPr/>
              <p14:nvPr/>
            </p14:nvContentPartPr>
            <p14:xfrm>
              <a:off x="4661053" y="5741533"/>
              <a:ext cx="146520" cy="150840"/>
            </p14:xfrm>
          </p:contentPart>
        </mc:Choice>
        <mc:Fallback xmlns="">
          <p:pic>
            <p:nvPicPr>
              <p:cNvPr id="117" name="Freihand 116">
                <a:extLst>
                  <a:ext uri="{FF2B5EF4-FFF2-40B4-BE49-F238E27FC236}">
                    <a16:creationId xmlns:a16="http://schemas.microsoft.com/office/drawing/2014/main" id="{7D78AF0E-62AC-EEFE-9359-939B3B63C3B1}"/>
                  </a:ext>
                </a:extLst>
              </p:cNvPr>
              <p:cNvPicPr/>
              <p:nvPr/>
            </p:nvPicPr>
            <p:blipFill>
              <a:blip r:embed="rId174"/>
              <a:stretch>
                <a:fillRect/>
              </a:stretch>
            </p:blipFill>
            <p:spPr>
              <a:xfrm>
                <a:off x="4652413" y="5732893"/>
                <a:ext cx="164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51157D85-F2C3-FFC5-8F32-D1BEF1E1D89E}"/>
                  </a:ext>
                </a:extLst>
              </p14:cNvPr>
              <p14:cNvContentPartPr/>
              <p14:nvPr/>
            </p14:nvContentPartPr>
            <p14:xfrm>
              <a:off x="4879573" y="5766733"/>
              <a:ext cx="119520" cy="135000"/>
            </p14:xfrm>
          </p:contentPart>
        </mc:Choice>
        <mc:Fallback xmlns="">
          <p:pic>
            <p:nvPicPr>
              <p:cNvPr id="118" name="Freihand 117">
                <a:extLst>
                  <a:ext uri="{FF2B5EF4-FFF2-40B4-BE49-F238E27FC236}">
                    <a16:creationId xmlns:a16="http://schemas.microsoft.com/office/drawing/2014/main" id="{51157D85-F2C3-FFC5-8F32-D1BEF1E1D89E}"/>
                  </a:ext>
                </a:extLst>
              </p:cNvPr>
              <p:cNvPicPr/>
              <p:nvPr/>
            </p:nvPicPr>
            <p:blipFill>
              <a:blip r:embed="rId176"/>
              <a:stretch>
                <a:fillRect/>
              </a:stretch>
            </p:blipFill>
            <p:spPr>
              <a:xfrm>
                <a:off x="4870573" y="5758093"/>
                <a:ext cx="137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 name="Freihand 118">
                <a:extLst>
                  <a:ext uri="{FF2B5EF4-FFF2-40B4-BE49-F238E27FC236}">
                    <a16:creationId xmlns:a16="http://schemas.microsoft.com/office/drawing/2014/main" id="{80C082F2-9DD7-1D37-A0CE-4F8063C9013C}"/>
                  </a:ext>
                </a:extLst>
              </p14:cNvPr>
              <p14:cNvContentPartPr/>
              <p14:nvPr/>
            </p14:nvContentPartPr>
            <p14:xfrm>
              <a:off x="5071093" y="5715613"/>
              <a:ext cx="138600" cy="151920"/>
            </p14:xfrm>
          </p:contentPart>
        </mc:Choice>
        <mc:Fallback xmlns="">
          <p:pic>
            <p:nvPicPr>
              <p:cNvPr id="119" name="Freihand 118">
                <a:extLst>
                  <a:ext uri="{FF2B5EF4-FFF2-40B4-BE49-F238E27FC236}">
                    <a16:creationId xmlns:a16="http://schemas.microsoft.com/office/drawing/2014/main" id="{80C082F2-9DD7-1D37-A0CE-4F8063C9013C}"/>
                  </a:ext>
                </a:extLst>
              </p:cNvPr>
              <p:cNvPicPr/>
              <p:nvPr/>
            </p:nvPicPr>
            <p:blipFill>
              <a:blip r:embed="rId178"/>
              <a:stretch>
                <a:fillRect/>
              </a:stretch>
            </p:blipFill>
            <p:spPr>
              <a:xfrm>
                <a:off x="5062453" y="5706973"/>
                <a:ext cx="156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0" name="Freihand 119">
                <a:extLst>
                  <a:ext uri="{FF2B5EF4-FFF2-40B4-BE49-F238E27FC236}">
                    <a16:creationId xmlns:a16="http://schemas.microsoft.com/office/drawing/2014/main" id="{F5636345-55D4-8DBA-E34B-36A6647C79A1}"/>
                  </a:ext>
                </a:extLst>
              </p14:cNvPr>
              <p14:cNvContentPartPr/>
              <p14:nvPr/>
            </p14:nvContentPartPr>
            <p14:xfrm>
              <a:off x="5269813" y="5593213"/>
              <a:ext cx="24480" cy="155520"/>
            </p14:xfrm>
          </p:contentPart>
        </mc:Choice>
        <mc:Fallback xmlns="">
          <p:pic>
            <p:nvPicPr>
              <p:cNvPr id="120" name="Freihand 119">
                <a:extLst>
                  <a:ext uri="{FF2B5EF4-FFF2-40B4-BE49-F238E27FC236}">
                    <a16:creationId xmlns:a16="http://schemas.microsoft.com/office/drawing/2014/main" id="{F5636345-55D4-8DBA-E34B-36A6647C79A1}"/>
                  </a:ext>
                </a:extLst>
              </p:cNvPr>
              <p:cNvPicPr/>
              <p:nvPr/>
            </p:nvPicPr>
            <p:blipFill>
              <a:blip r:embed="rId180"/>
              <a:stretch>
                <a:fillRect/>
              </a:stretch>
            </p:blipFill>
            <p:spPr>
              <a:xfrm>
                <a:off x="5261173" y="5584573"/>
                <a:ext cx="42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Freihand 122">
                <a:extLst>
                  <a:ext uri="{FF2B5EF4-FFF2-40B4-BE49-F238E27FC236}">
                    <a16:creationId xmlns:a16="http://schemas.microsoft.com/office/drawing/2014/main" id="{C1657D9C-9C06-6415-DD58-857351400682}"/>
                  </a:ext>
                </a:extLst>
              </p14:cNvPr>
              <p14:cNvContentPartPr/>
              <p14:nvPr/>
            </p14:nvContentPartPr>
            <p14:xfrm>
              <a:off x="5345053" y="5572333"/>
              <a:ext cx="167760" cy="414000"/>
            </p14:xfrm>
          </p:contentPart>
        </mc:Choice>
        <mc:Fallback xmlns="">
          <p:pic>
            <p:nvPicPr>
              <p:cNvPr id="123" name="Freihand 122">
                <a:extLst>
                  <a:ext uri="{FF2B5EF4-FFF2-40B4-BE49-F238E27FC236}">
                    <a16:creationId xmlns:a16="http://schemas.microsoft.com/office/drawing/2014/main" id="{C1657D9C-9C06-6415-DD58-857351400682}"/>
                  </a:ext>
                </a:extLst>
              </p:cNvPr>
              <p:cNvPicPr/>
              <p:nvPr/>
            </p:nvPicPr>
            <p:blipFill>
              <a:blip r:embed="rId182"/>
              <a:stretch>
                <a:fillRect/>
              </a:stretch>
            </p:blipFill>
            <p:spPr>
              <a:xfrm>
                <a:off x="5336053" y="5563693"/>
                <a:ext cx="18540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Freihand 124">
                <a:extLst>
                  <a:ext uri="{FF2B5EF4-FFF2-40B4-BE49-F238E27FC236}">
                    <a16:creationId xmlns:a16="http://schemas.microsoft.com/office/drawing/2014/main" id="{55C98C64-5751-D77D-8339-8745217AF286}"/>
                  </a:ext>
                </a:extLst>
              </p14:cNvPr>
              <p14:cNvContentPartPr/>
              <p14:nvPr/>
            </p14:nvContentPartPr>
            <p14:xfrm>
              <a:off x="5759053" y="5696533"/>
              <a:ext cx="19440" cy="143280"/>
            </p14:xfrm>
          </p:contentPart>
        </mc:Choice>
        <mc:Fallback xmlns="">
          <p:pic>
            <p:nvPicPr>
              <p:cNvPr id="125" name="Freihand 124">
                <a:extLst>
                  <a:ext uri="{FF2B5EF4-FFF2-40B4-BE49-F238E27FC236}">
                    <a16:creationId xmlns:a16="http://schemas.microsoft.com/office/drawing/2014/main" id="{55C98C64-5751-D77D-8339-8745217AF286}"/>
                  </a:ext>
                </a:extLst>
              </p:cNvPr>
              <p:cNvPicPr/>
              <p:nvPr/>
            </p:nvPicPr>
            <p:blipFill>
              <a:blip r:embed="rId184"/>
              <a:stretch>
                <a:fillRect/>
              </a:stretch>
            </p:blipFill>
            <p:spPr>
              <a:xfrm>
                <a:off x="5750413" y="5687533"/>
                <a:ext cx="37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6" name="Freihand 125">
                <a:extLst>
                  <a:ext uri="{FF2B5EF4-FFF2-40B4-BE49-F238E27FC236}">
                    <a16:creationId xmlns:a16="http://schemas.microsoft.com/office/drawing/2014/main" id="{8287B823-08AA-D688-46ED-B877697922A1}"/>
                  </a:ext>
                </a:extLst>
              </p14:cNvPr>
              <p14:cNvContentPartPr/>
              <p14:nvPr/>
            </p14:nvContentPartPr>
            <p14:xfrm>
              <a:off x="5680213" y="5654413"/>
              <a:ext cx="415080" cy="172080"/>
            </p14:xfrm>
          </p:contentPart>
        </mc:Choice>
        <mc:Fallback xmlns="">
          <p:pic>
            <p:nvPicPr>
              <p:cNvPr id="126" name="Freihand 125">
                <a:extLst>
                  <a:ext uri="{FF2B5EF4-FFF2-40B4-BE49-F238E27FC236}">
                    <a16:creationId xmlns:a16="http://schemas.microsoft.com/office/drawing/2014/main" id="{8287B823-08AA-D688-46ED-B877697922A1}"/>
                  </a:ext>
                </a:extLst>
              </p:cNvPr>
              <p:cNvPicPr/>
              <p:nvPr/>
            </p:nvPicPr>
            <p:blipFill>
              <a:blip r:embed="rId186"/>
              <a:stretch>
                <a:fillRect/>
              </a:stretch>
            </p:blipFill>
            <p:spPr>
              <a:xfrm>
                <a:off x="5671573" y="5645413"/>
                <a:ext cx="432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Freihand 126">
                <a:extLst>
                  <a:ext uri="{FF2B5EF4-FFF2-40B4-BE49-F238E27FC236}">
                    <a16:creationId xmlns:a16="http://schemas.microsoft.com/office/drawing/2014/main" id="{8FACFC83-7C3F-8147-AE27-1DC94CB33517}"/>
                  </a:ext>
                </a:extLst>
              </p14:cNvPr>
              <p14:cNvContentPartPr/>
              <p14:nvPr/>
            </p14:nvContentPartPr>
            <p14:xfrm>
              <a:off x="5982613" y="5619493"/>
              <a:ext cx="267120" cy="272880"/>
            </p14:xfrm>
          </p:contentPart>
        </mc:Choice>
        <mc:Fallback xmlns="">
          <p:pic>
            <p:nvPicPr>
              <p:cNvPr id="127" name="Freihand 126">
                <a:extLst>
                  <a:ext uri="{FF2B5EF4-FFF2-40B4-BE49-F238E27FC236}">
                    <a16:creationId xmlns:a16="http://schemas.microsoft.com/office/drawing/2014/main" id="{8FACFC83-7C3F-8147-AE27-1DC94CB33517}"/>
                  </a:ext>
                </a:extLst>
              </p:cNvPr>
              <p:cNvPicPr/>
              <p:nvPr/>
            </p:nvPicPr>
            <p:blipFill>
              <a:blip r:embed="rId188"/>
              <a:stretch>
                <a:fillRect/>
              </a:stretch>
            </p:blipFill>
            <p:spPr>
              <a:xfrm>
                <a:off x="5973613" y="5610853"/>
                <a:ext cx="284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1E3287D6-2775-B864-E72C-A1895595E653}"/>
                  </a:ext>
                </a:extLst>
              </p14:cNvPr>
              <p14:cNvContentPartPr/>
              <p14:nvPr/>
            </p14:nvContentPartPr>
            <p14:xfrm>
              <a:off x="2446333" y="6471613"/>
              <a:ext cx="17280" cy="39600"/>
            </p14:xfrm>
          </p:contentPart>
        </mc:Choice>
        <mc:Fallback xmlns="">
          <p:pic>
            <p:nvPicPr>
              <p:cNvPr id="134" name="Freihand 133">
                <a:extLst>
                  <a:ext uri="{FF2B5EF4-FFF2-40B4-BE49-F238E27FC236}">
                    <a16:creationId xmlns:a16="http://schemas.microsoft.com/office/drawing/2014/main" id="{1E3287D6-2775-B864-E72C-A1895595E653}"/>
                  </a:ext>
                </a:extLst>
              </p:cNvPr>
              <p:cNvPicPr/>
              <p:nvPr/>
            </p:nvPicPr>
            <p:blipFill>
              <a:blip r:embed="rId190"/>
              <a:stretch>
                <a:fillRect/>
              </a:stretch>
            </p:blipFill>
            <p:spPr>
              <a:xfrm>
                <a:off x="2437333" y="6462613"/>
                <a:ext cx="34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Freihand 134">
                <a:extLst>
                  <a:ext uri="{FF2B5EF4-FFF2-40B4-BE49-F238E27FC236}">
                    <a16:creationId xmlns:a16="http://schemas.microsoft.com/office/drawing/2014/main" id="{046401E9-0B0E-B4B8-94D9-09FD7DB60EB6}"/>
                  </a:ext>
                </a:extLst>
              </p14:cNvPr>
              <p14:cNvContentPartPr/>
              <p14:nvPr/>
            </p14:nvContentPartPr>
            <p14:xfrm>
              <a:off x="2470453" y="6574573"/>
              <a:ext cx="19440" cy="25200"/>
            </p14:xfrm>
          </p:contentPart>
        </mc:Choice>
        <mc:Fallback xmlns="">
          <p:pic>
            <p:nvPicPr>
              <p:cNvPr id="135" name="Freihand 134">
                <a:extLst>
                  <a:ext uri="{FF2B5EF4-FFF2-40B4-BE49-F238E27FC236}">
                    <a16:creationId xmlns:a16="http://schemas.microsoft.com/office/drawing/2014/main" id="{046401E9-0B0E-B4B8-94D9-09FD7DB60EB6}"/>
                  </a:ext>
                </a:extLst>
              </p:cNvPr>
              <p:cNvPicPr/>
              <p:nvPr/>
            </p:nvPicPr>
            <p:blipFill>
              <a:blip r:embed="rId192"/>
              <a:stretch>
                <a:fillRect/>
              </a:stretch>
            </p:blipFill>
            <p:spPr>
              <a:xfrm>
                <a:off x="2461453" y="6565573"/>
                <a:ext cx="37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8" name="Freihand 137">
                <a:extLst>
                  <a:ext uri="{FF2B5EF4-FFF2-40B4-BE49-F238E27FC236}">
                    <a16:creationId xmlns:a16="http://schemas.microsoft.com/office/drawing/2014/main" id="{27E1B304-5B51-BD05-7F16-9256D27A093C}"/>
                  </a:ext>
                </a:extLst>
              </p14:cNvPr>
              <p14:cNvContentPartPr/>
              <p14:nvPr/>
            </p14:nvContentPartPr>
            <p14:xfrm>
              <a:off x="2934133" y="6412933"/>
              <a:ext cx="133200" cy="185400"/>
            </p14:xfrm>
          </p:contentPart>
        </mc:Choice>
        <mc:Fallback xmlns="">
          <p:pic>
            <p:nvPicPr>
              <p:cNvPr id="138" name="Freihand 137">
                <a:extLst>
                  <a:ext uri="{FF2B5EF4-FFF2-40B4-BE49-F238E27FC236}">
                    <a16:creationId xmlns:a16="http://schemas.microsoft.com/office/drawing/2014/main" id="{27E1B304-5B51-BD05-7F16-9256D27A093C}"/>
                  </a:ext>
                </a:extLst>
              </p:cNvPr>
              <p:cNvPicPr/>
              <p:nvPr/>
            </p:nvPicPr>
            <p:blipFill>
              <a:blip r:embed="rId194"/>
              <a:stretch>
                <a:fillRect/>
              </a:stretch>
            </p:blipFill>
            <p:spPr>
              <a:xfrm>
                <a:off x="2925133" y="6404293"/>
                <a:ext cx="150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9" name="Freihand 138">
                <a:extLst>
                  <a:ext uri="{FF2B5EF4-FFF2-40B4-BE49-F238E27FC236}">
                    <a16:creationId xmlns:a16="http://schemas.microsoft.com/office/drawing/2014/main" id="{83642366-FC1D-97B5-CD4C-88427430D0B4}"/>
                  </a:ext>
                </a:extLst>
              </p14:cNvPr>
              <p14:cNvContentPartPr/>
              <p14:nvPr/>
            </p14:nvContentPartPr>
            <p14:xfrm>
              <a:off x="3265333" y="6404653"/>
              <a:ext cx="6840" cy="154440"/>
            </p14:xfrm>
          </p:contentPart>
        </mc:Choice>
        <mc:Fallback xmlns="">
          <p:pic>
            <p:nvPicPr>
              <p:cNvPr id="139" name="Freihand 138">
                <a:extLst>
                  <a:ext uri="{FF2B5EF4-FFF2-40B4-BE49-F238E27FC236}">
                    <a16:creationId xmlns:a16="http://schemas.microsoft.com/office/drawing/2014/main" id="{83642366-FC1D-97B5-CD4C-88427430D0B4}"/>
                  </a:ext>
                </a:extLst>
              </p:cNvPr>
              <p:cNvPicPr/>
              <p:nvPr/>
            </p:nvPicPr>
            <p:blipFill>
              <a:blip r:embed="rId196"/>
              <a:stretch>
                <a:fillRect/>
              </a:stretch>
            </p:blipFill>
            <p:spPr>
              <a:xfrm>
                <a:off x="3256693" y="6396013"/>
                <a:ext cx="24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0" name="Freihand 139">
                <a:extLst>
                  <a:ext uri="{FF2B5EF4-FFF2-40B4-BE49-F238E27FC236}">
                    <a16:creationId xmlns:a16="http://schemas.microsoft.com/office/drawing/2014/main" id="{436C89B7-DE8D-BC9A-4741-CEAB9FC6A5FC}"/>
                  </a:ext>
                </a:extLst>
              </p14:cNvPr>
              <p14:cNvContentPartPr/>
              <p14:nvPr/>
            </p14:nvContentPartPr>
            <p14:xfrm>
              <a:off x="3180733" y="6468373"/>
              <a:ext cx="137160" cy="26280"/>
            </p14:xfrm>
          </p:contentPart>
        </mc:Choice>
        <mc:Fallback xmlns="">
          <p:pic>
            <p:nvPicPr>
              <p:cNvPr id="140" name="Freihand 139">
                <a:extLst>
                  <a:ext uri="{FF2B5EF4-FFF2-40B4-BE49-F238E27FC236}">
                    <a16:creationId xmlns:a16="http://schemas.microsoft.com/office/drawing/2014/main" id="{436C89B7-DE8D-BC9A-4741-CEAB9FC6A5FC}"/>
                  </a:ext>
                </a:extLst>
              </p:cNvPr>
              <p:cNvPicPr/>
              <p:nvPr/>
            </p:nvPicPr>
            <p:blipFill>
              <a:blip r:embed="rId198"/>
              <a:stretch>
                <a:fillRect/>
              </a:stretch>
            </p:blipFill>
            <p:spPr>
              <a:xfrm>
                <a:off x="3172093" y="6459373"/>
                <a:ext cx="154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 name="Freihand 140">
                <a:extLst>
                  <a:ext uri="{FF2B5EF4-FFF2-40B4-BE49-F238E27FC236}">
                    <a16:creationId xmlns:a16="http://schemas.microsoft.com/office/drawing/2014/main" id="{198C8DE4-4D09-0FF8-52A2-79E7D7CAAC88}"/>
                  </a:ext>
                </a:extLst>
              </p14:cNvPr>
              <p14:cNvContentPartPr/>
              <p14:nvPr/>
            </p14:nvContentPartPr>
            <p14:xfrm>
              <a:off x="2796613" y="6425893"/>
              <a:ext cx="11520" cy="184320"/>
            </p14:xfrm>
          </p:contentPart>
        </mc:Choice>
        <mc:Fallback xmlns="">
          <p:pic>
            <p:nvPicPr>
              <p:cNvPr id="141" name="Freihand 140">
                <a:extLst>
                  <a:ext uri="{FF2B5EF4-FFF2-40B4-BE49-F238E27FC236}">
                    <a16:creationId xmlns:a16="http://schemas.microsoft.com/office/drawing/2014/main" id="{198C8DE4-4D09-0FF8-52A2-79E7D7CAAC88}"/>
                  </a:ext>
                </a:extLst>
              </p:cNvPr>
              <p:cNvPicPr/>
              <p:nvPr/>
            </p:nvPicPr>
            <p:blipFill>
              <a:blip r:embed="rId200"/>
              <a:stretch>
                <a:fillRect/>
              </a:stretch>
            </p:blipFill>
            <p:spPr>
              <a:xfrm>
                <a:off x="2787973" y="6416893"/>
                <a:ext cx="29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2" name="Freihand 141">
                <a:extLst>
                  <a:ext uri="{FF2B5EF4-FFF2-40B4-BE49-F238E27FC236}">
                    <a16:creationId xmlns:a16="http://schemas.microsoft.com/office/drawing/2014/main" id="{C77458C0-A523-DB14-BFC1-BC4B4F929F4E}"/>
                  </a:ext>
                </a:extLst>
              </p14:cNvPr>
              <p14:cNvContentPartPr/>
              <p14:nvPr/>
            </p14:nvContentPartPr>
            <p14:xfrm>
              <a:off x="2757373" y="6495733"/>
              <a:ext cx="90720" cy="34560"/>
            </p14:xfrm>
          </p:contentPart>
        </mc:Choice>
        <mc:Fallback xmlns="">
          <p:pic>
            <p:nvPicPr>
              <p:cNvPr id="142" name="Freihand 141">
                <a:extLst>
                  <a:ext uri="{FF2B5EF4-FFF2-40B4-BE49-F238E27FC236}">
                    <a16:creationId xmlns:a16="http://schemas.microsoft.com/office/drawing/2014/main" id="{C77458C0-A523-DB14-BFC1-BC4B4F929F4E}"/>
                  </a:ext>
                </a:extLst>
              </p:cNvPr>
              <p:cNvPicPr/>
              <p:nvPr/>
            </p:nvPicPr>
            <p:blipFill>
              <a:blip r:embed="rId202"/>
              <a:stretch>
                <a:fillRect/>
              </a:stretch>
            </p:blipFill>
            <p:spPr>
              <a:xfrm>
                <a:off x="2748373" y="6486733"/>
                <a:ext cx="108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 name="Freihand 142">
                <a:extLst>
                  <a:ext uri="{FF2B5EF4-FFF2-40B4-BE49-F238E27FC236}">
                    <a16:creationId xmlns:a16="http://schemas.microsoft.com/office/drawing/2014/main" id="{9BD4EDED-1546-F38F-1822-B20F4FF959AF}"/>
                  </a:ext>
                </a:extLst>
              </p14:cNvPr>
              <p14:cNvContentPartPr/>
              <p14:nvPr/>
            </p14:nvContentPartPr>
            <p14:xfrm>
              <a:off x="2856013" y="6298093"/>
              <a:ext cx="119520" cy="311760"/>
            </p14:xfrm>
          </p:contentPart>
        </mc:Choice>
        <mc:Fallback xmlns="">
          <p:pic>
            <p:nvPicPr>
              <p:cNvPr id="143" name="Freihand 142">
                <a:extLst>
                  <a:ext uri="{FF2B5EF4-FFF2-40B4-BE49-F238E27FC236}">
                    <a16:creationId xmlns:a16="http://schemas.microsoft.com/office/drawing/2014/main" id="{9BD4EDED-1546-F38F-1822-B20F4FF959AF}"/>
                  </a:ext>
                </a:extLst>
              </p:cNvPr>
              <p:cNvPicPr/>
              <p:nvPr/>
            </p:nvPicPr>
            <p:blipFill>
              <a:blip r:embed="rId204"/>
              <a:stretch>
                <a:fillRect/>
              </a:stretch>
            </p:blipFill>
            <p:spPr>
              <a:xfrm>
                <a:off x="2847373" y="6289093"/>
                <a:ext cx="1371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Freihand 143">
                <a:extLst>
                  <a:ext uri="{FF2B5EF4-FFF2-40B4-BE49-F238E27FC236}">
                    <a16:creationId xmlns:a16="http://schemas.microsoft.com/office/drawing/2014/main" id="{CF0CFDC6-0E7A-D2DD-46BE-ED4D67B5DC93}"/>
                  </a:ext>
                </a:extLst>
              </p14:cNvPr>
              <p14:cNvContentPartPr/>
              <p14:nvPr/>
            </p14:nvContentPartPr>
            <p14:xfrm>
              <a:off x="3518413" y="6339133"/>
              <a:ext cx="143640" cy="207000"/>
            </p14:xfrm>
          </p:contentPart>
        </mc:Choice>
        <mc:Fallback xmlns="">
          <p:pic>
            <p:nvPicPr>
              <p:cNvPr id="144" name="Freihand 143">
                <a:extLst>
                  <a:ext uri="{FF2B5EF4-FFF2-40B4-BE49-F238E27FC236}">
                    <a16:creationId xmlns:a16="http://schemas.microsoft.com/office/drawing/2014/main" id="{CF0CFDC6-0E7A-D2DD-46BE-ED4D67B5DC93}"/>
                  </a:ext>
                </a:extLst>
              </p:cNvPr>
              <p:cNvPicPr/>
              <p:nvPr/>
            </p:nvPicPr>
            <p:blipFill>
              <a:blip r:embed="rId206"/>
              <a:stretch>
                <a:fillRect/>
              </a:stretch>
            </p:blipFill>
            <p:spPr>
              <a:xfrm>
                <a:off x="3509413" y="6330493"/>
                <a:ext cx="161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92EB71FA-2BE3-689E-5ED6-CAD101DA40D7}"/>
                  </a:ext>
                </a:extLst>
              </p14:cNvPr>
              <p14:cNvContentPartPr/>
              <p14:nvPr/>
            </p14:nvContentPartPr>
            <p14:xfrm>
              <a:off x="3706333" y="6226453"/>
              <a:ext cx="12600" cy="76680"/>
            </p14:xfrm>
          </p:contentPart>
        </mc:Choice>
        <mc:Fallback xmlns="">
          <p:pic>
            <p:nvPicPr>
              <p:cNvPr id="145" name="Freihand 144">
                <a:extLst>
                  <a:ext uri="{FF2B5EF4-FFF2-40B4-BE49-F238E27FC236}">
                    <a16:creationId xmlns:a16="http://schemas.microsoft.com/office/drawing/2014/main" id="{92EB71FA-2BE3-689E-5ED6-CAD101DA40D7}"/>
                  </a:ext>
                </a:extLst>
              </p:cNvPr>
              <p:cNvPicPr/>
              <p:nvPr/>
            </p:nvPicPr>
            <p:blipFill>
              <a:blip r:embed="rId208"/>
              <a:stretch>
                <a:fillRect/>
              </a:stretch>
            </p:blipFill>
            <p:spPr>
              <a:xfrm>
                <a:off x="3697693" y="6217813"/>
                <a:ext cx="30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B9A715F9-8496-E7A0-8533-5F9213E8C933}"/>
                  </a:ext>
                </a:extLst>
              </p14:cNvPr>
              <p14:cNvContentPartPr/>
              <p14:nvPr/>
            </p14:nvContentPartPr>
            <p14:xfrm>
              <a:off x="3821533" y="6204493"/>
              <a:ext cx="97200" cy="417240"/>
            </p14:xfrm>
          </p:contentPart>
        </mc:Choice>
        <mc:Fallback xmlns="">
          <p:pic>
            <p:nvPicPr>
              <p:cNvPr id="146" name="Freihand 145">
                <a:extLst>
                  <a:ext uri="{FF2B5EF4-FFF2-40B4-BE49-F238E27FC236}">
                    <a16:creationId xmlns:a16="http://schemas.microsoft.com/office/drawing/2014/main" id="{B9A715F9-8496-E7A0-8533-5F9213E8C933}"/>
                  </a:ext>
                </a:extLst>
              </p:cNvPr>
              <p:cNvPicPr/>
              <p:nvPr/>
            </p:nvPicPr>
            <p:blipFill>
              <a:blip r:embed="rId210"/>
              <a:stretch>
                <a:fillRect/>
              </a:stretch>
            </p:blipFill>
            <p:spPr>
              <a:xfrm>
                <a:off x="3812533" y="6195853"/>
                <a:ext cx="11484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0" name="Freihand 159">
                <a:extLst>
                  <a:ext uri="{FF2B5EF4-FFF2-40B4-BE49-F238E27FC236}">
                    <a16:creationId xmlns:a16="http://schemas.microsoft.com/office/drawing/2014/main" id="{FFDD3696-71EF-2F7C-9108-FFE47FC7525D}"/>
                  </a:ext>
                </a:extLst>
              </p14:cNvPr>
              <p14:cNvContentPartPr/>
              <p14:nvPr/>
            </p14:nvContentPartPr>
            <p14:xfrm>
              <a:off x="2529133" y="6106573"/>
              <a:ext cx="1799640" cy="653400"/>
            </p14:xfrm>
          </p:contentPart>
        </mc:Choice>
        <mc:Fallback xmlns="">
          <p:pic>
            <p:nvPicPr>
              <p:cNvPr id="160" name="Freihand 159">
                <a:extLst>
                  <a:ext uri="{FF2B5EF4-FFF2-40B4-BE49-F238E27FC236}">
                    <a16:creationId xmlns:a16="http://schemas.microsoft.com/office/drawing/2014/main" id="{FFDD3696-71EF-2F7C-9108-FFE47FC7525D}"/>
                  </a:ext>
                </a:extLst>
              </p:cNvPr>
              <p:cNvPicPr/>
              <p:nvPr/>
            </p:nvPicPr>
            <p:blipFill>
              <a:blip r:embed="rId212"/>
              <a:stretch>
                <a:fillRect/>
              </a:stretch>
            </p:blipFill>
            <p:spPr>
              <a:xfrm>
                <a:off x="2520493" y="6097573"/>
                <a:ext cx="181728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1" name="Freihand 160">
                <a:extLst>
                  <a:ext uri="{FF2B5EF4-FFF2-40B4-BE49-F238E27FC236}">
                    <a16:creationId xmlns:a16="http://schemas.microsoft.com/office/drawing/2014/main" id="{24365DFE-ACE3-3856-7B3F-B8C9D80F9FE4}"/>
                  </a:ext>
                </a:extLst>
              </p14:cNvPr>
              <p14:cNvContentPartPr/>
              <p14:nvPr/>
            </p14:nvContentPartPr>
            <p14:xfrm>
              <a:off x="4487893" y="6292333"/>
              <a:ext cx="224280" cy="72360"/>
            </p14:xfrm>
          </p:contentPart>
        </mc:Choice>
        <mc:Fallback xmlns="">
          <p:pic>
            <p:nvPicPr>
              <p:cNvPr id="161" name="Freihand 160">
                <a:extLst>
                  <a:ext uri="{FF2B5EF4-FFF2-40B4-BE49-F238E27FC236}">
                    <a16:creationId xmlns:a16="http://schemas.microsoft.com/office/drawing/2014/main" id="{24365DFE-ACE3-3856-7B3F-B8C9D80F9FE4}"/>
                  </a:ext>
                </a:extLst>
              </p:cNvPr>
              <p:cNvPicPr/>
              <p:nvPr/>
            </p:nvPicPr>
            <p:blipFill>
              <a:blip r:embed="rId214"/>
              <a:stretch>
                <a:fillRect/>
              </a:stretch>
            </p:blipFill>
            <p:spPr>
              <a:xfrm>
                <a:off x="4479253" y="6283333"/>
                <a:ext cx="241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2" name="Freihand 161">
                <a:extLst>
                  <a:ext uri="{FF2B5EF4-FFF2-40B4-BE49-F238E27FC236}">
                    <a16:creationId xmlns:a16="http://schemas.microsoft.com/office/drawing/2014/main" id="{5C6A2D32-DCBB-D250-D78F-EB185D49DEBD}"/>
                  </a:ext>
                </a:extLst>
              </p14:cNvPr>
              <p14:cNvContentPartPr/>
              <p14:nvPr/>
            </p14:nvContentPartPr>
            <p14:xfrm>
              <a:off x="4453693" y="6208813"/>
              <a:ext cx="152640" cy="262080"/>
            </p14:xfrm>
          </p:contentPart>
        </mc:Choice>
        <mc:Fallback xmlns="">
          <p:pic>
            <p:nvPicPr>
              <p:cNvPr id="162" name="Freihand 161">
                <a:extLst>
                  <a:ext uri="{FF2B5EF4-FFF2-40B4-BE49-F238E27FC236}">
                    <a16:creationId xmlns:a16="http://schemas.microsoft.com/office/drawing/2014/main" id="{5C6A2D32-DCBB-D250-D78F-EB185D49DEBD}"/>
                  </a:ext>
                </a:extLst>
              </p:cNvPr>
              <p:cNvPicPr/>
              <p:nvPr/>
            </p:nvPicPr>
            <p:blipFill>
              <a:blip r:embed="rId216"/>
              <a:stretch>
                <a:fillRect/>
              </a:stretch>
            </p:blipFill>
            <p:spPr>
              <a:xfrm>
                <a:off x="4445053" y="6199813"/>
                <a:ext cx="1702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3" name="Freihand 162">
                <a:extLst>
                  <a:ext uri="{FF2B5EF4-FFF2-40B4-BE49-F238E27FC236}">
                    <a16:creationId xmlns:a16="http://schemas.microsoft.com/office/drawing/2014/main" id="{CB3D4A81-E27F-CA89-FE14-D8E6922B4AC6}"/>
                  </a:ext>
                </a:extLst>
              </p14:cNvPr>
              <p14:cNvContentPartPr/>
              <p14:nvPr/>
            </p14:nvContentPartPr>
            <p14:xfrm>
              <a:off x="4882453" y="6061933"/>
              <a:ext cx="159120" cy="197640"/>
            </p14:xfrm>
          </p:contentPart>
        </mc:Choice>
        <mc:Fallback xmlns="">
          <p:pic>
            <p:nvPicPr>
              <p:cNvPr id="163" name="Freihand 162">
                <a:extLst>
                  <a:ext uri="{FF2B5EF4-FFF2-40B4-BE49-F238E27FC236}">
                    <a16:creationId xmlns:a16="http://schemas.microsoft.com/office/drawing/2014/main" id="{CB3D4A81-E27F-CA89-FE14-D8E6922B4AC6}"/>
                  </a:ext>
                </a:extLst>
              </p:cNvPr>
              <p:cNvPicPr/>
              <p:nvPr/>
            </p:nvPicPr>
            <p:blipFill>
              <a:blip r:embed="rId218"/>
              <a:stretch>
                <a:fillRect/>
              </a:stretch>
            </p:blipFill>
            <p:spPr>
              <a:xfrm>
                <a:off x="4873453" y="6053293"/>
                <a:ext cx="176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Freihand 163">
                <a:extLst>
                  <a:ext uri="{FF2B5EF4-FFF2-40B4-BE49-F238E27FC236}">
                    <a16:creationId xmlns:a16="http://schemas.microsoft.com/office/drawing/2014/main" id="{D8A63EF3-EB54-1F7E-F81E-DD10C1CD3486}"/>
                  </a:ext>
                </a:extLst>
              </p14:cNvPr>
              <p14:cNvContentPartPr/>
              <p14:nvPr/>
            </p14:nvContentPartPr>
            <p14:xfrm>
              <a:off x="5000173" y="6177133"/>
              <a:ext cx="92880" cy="56520"/>
            </p14:xfrm>
          </p:contentPart>
        </mc:Choice>
        <mc:Fallback xmlns="">
          <p:pic>
            <p:nvPicPr>
              <p:cNvPr id="164" name="Freihand 163">
                <a:extLst>
                  <a:ext uri="{FF2B5EF4-FFF2-40B4-BE49-F238E27FC236}">
                    <a16:creationId xmlns:a16="http://schemas.microsoft.com/office/drawing/2014/main" id="{D8A63EF3-EB54-1F7E-F81E-DD10C1CD3486}"/>
                  </a:ext>
                </a:extLst>
              </p:cNvPr>
              <p:cNvPicPr/>
              <p:nvPr/>
            </p:nvPicPr>
            <p:blipFill>
              <a:blip r:embed="rId220"/>
              <a:stretch>
                <a:fillRect/>
              </a:stretch>
            </p:blipFill>
            <p:spPr>
              <a:xfrm>
                <a:off x="4991533" y="6168493"/>
                <a:ext cx="110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5" name="Freihand 164">
                <a:extLst>
                  <a:ext uri="{FF2B5EF4-FFF2-40B4-BE49-F238E27FC236}">
                    <a16:creationId xmlns:a16="http://schemas.microsoft.com/office/drawing/2014/main" id="{D38426BC-A7DB-F905-7B32-D66616F07666}"/>
                  </a:ext>
                </a:extLst>
              </p14:cNvPr>
              <p14:cNvContentPartPr/>
              <p14:nvPr/>
            </p14:nvContentPartPr>
            <p14:xfrm>
              <a:off x="5111773" y="6105133"/>
              <a:ext cx="228600" cy="91440"/>
            </p14:xfrm>
          </p:contentPart>
        </mc:Choice>
        <mc:Fallback xmlns="">
          <p:pic>
            <p:nvPicPr>
              <p:cNvPr id="165" name="Freihand 164">
                <a:extLst>
                  <a:ext uri="{FF2B5EF4-FFF2-40B4-BE49-F238E27FC236}">
                    <a16:creationId xmlns:a16="http://schemas.microsoft.com/office/drawing/2014/main" id="{D38426BC-A7DB-F905-7B32-D66616F07666}"/>
                  </a:ext>
                </a:extLst>
              </p:cNvPr>
              <p:cNvPicPr/>
              <p:nvPr/>
            </p:nvPicPr>
            <p:blipFill>
              <a:blip r:embed="rId222"/>
              <a:stretch>
                <a:fillRect/>
              </a:stretch>
            </p:blipFill>
            <p:spPr>
              <a:xfrm>
                <a:off x="5102773" y="6096493"/>
                <a:ext cx="246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 name="Freihand 165">
                <a:extLst>
                  <a:ext uri="{FF2B5EF4-FFF2-40B4-BE49-F238E27FC236}">
                    <a16:creationId xmlns:a16="http://schemas.microsoft.com/office/drawing/2014/main" id="{13916941-899A-C02F-C88B-D6EB506C9490}"/>
                  </a:ext>
                </a:extLst>
              </p14:cNvPr>
              <p14:cNvContentPartPr/>
              <p14:nvPr/>
            </p14:nvContentPartPr>
            <p14:xfrm>
              <a:off x="5403013" y="6088213"/>
              <a:ext cx="139680" cy="93960"/>
            </p14:xfrm>
          </p:contentPart>
        </mc:Choice>
        <mc:Fallback xmlns="">
          <p:pic>
            <p:nvPicPr>
              <p:cNvPr id="166" name="Freihand 165">
                <a:extLst>
                  <a:ext uri="{FF2B5EF4-FFF2-40B4-BE49-F238E27FC236}">
                    <a16:creationId xmlns:a16="http://schemas.microsoft.com/office/drawing/2014/main" id="{13916941-899A-C02F-C88B-D6EB506C9490}"/>
                  </a:ext>
                </a:extLst>
              </p:cNvPr>
              <p:cNvPicPr/>
              <p:nvPr/>
            </p:nvPicPr>
            <p:blipFill>
              <a:blip r:embed="rId224"/>
              <a:stretch>
                <a:fillRect/>
              </a:stretch>
            </p:blipFill>
            <p:spPr>
              <a:xfrm>
                <a:off x="5394013" y="6079213"/>
                <a:ext cx="157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7" name="Freihand 166">
                <a:extLst>
                  <a:ext uri="{FF2B5EF4-FFF2-40B4-BE49-F238E27FC236}">
                    <a16:creationId xmlns:a16="http://schemas.microsoft.com/office/drawing/2014/main" id="{2E7BD30E-033F-96F7-699B-FCF8B70D6DD6}"/>
                  </a:ext>
                </a:extLst>
              </p14:cNvPr>
              <p14:cNvContentPartPr/>
              <p14:nvPr/>
            </p14:nvContentPartPr>
            <p14:xfrm>
              <a:off x="5745373" y="6055093"/>
              <a:ext cx="89640" cy="111600"/>
            </p14:xfrm>
          </p:contentPart>
        </mc:Choice>
        <mc:Fallback xmlns="">
          <p:pic>
            <p:nvPicPr>
              <p:cNvPr id="167" name="Freihand 166">
                <a:extLst>
                  <a:ext uri="{FF2B5EF4-FFF2-40B4-BE49-F238E27FC236}">
                    <a16:creationId xmlns:a16="http://schemas.microsoft.com/office/drawing/2014/main" id="{2E7BD30E-033F-96F7-699B-FCF8B70D6DD6}"/>
                  </a:ext>
                </a:extLst>
              </p:cNvPr>
              <p:cNvPicPr/>
              <p:nvPr/>
            </p:nvPicPr>
            <p:blipFill>
              <a:blip r:embed="rId226"/>
              <a:stretch>
                <a:fillRect/>
              </a:stretch>
            </p:blipFill>
            <p:spPr>
              <a:xfrm>
                <a:off x="5736733" y="6046093"/>
                <a:ext cx="107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8" name="Freihand 167">
                <a:extLst>
                  <a:ext uri="{FF2B5EF4-FFF2-40B4-BE49-F238E27FC236}">
                    <a16:creationId xmlns:a16="http://schemas.microsoft.com/office/drawing/2014/main" id="{E3C30C65-DD54-34DC-764B-C7CEA2C2A2DD}"/>
                  </a:ext>
                </a:extLst>
              </p14:cNvPr>
              <p14:cNvContentPartPr/>
              <p14:nvPr/>
            </p14:nvContentPartPr>
            <p14:xfrm>
              <a:off x="5763013" y="6074893"/>
              <a:ext cx="249840" cy="37800"/>
            </p14:xfrm>
          </p:contentPart>
        </mc:Choice>
        <mc:Fallback xmlns="">
          <p:pic>
            <p:nvPicPr>
              <p:cNvPr id="168" name="Freihand 167">
                <a:extLst>
                  <a:ext uri="{FF2B5EF4-FFF2-40B4-BE49-F238E27FC236}">
                    <a16:creationId xmlns:a16="http://schemas.microsoft.com/office/drawing/2014/main" id="{E3C30C65-DD54-34DC-764B-C7CEA2C2A2DD}"/>
                  </a:ext>
                </a:extLst>
              </p:cNvPr>
              <p:cNvPicPr/>
              <p:nvPr/>
            </p:nvPicPr>
            <p:blipFill>
              <a:blip r:embed="rId228"/>
              <a:stretch>
                <a:fillRect/>
              </a:stretch>
            </p:blipFill>
            <p:spPr>
              <a:xfrm>
                <a:off x="5754013" y="6065893"/>
                <a:ext cx="267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9" name="Freihand 168">
                <a:extLst>
                  <a:ext uri="{FF2B5EF4-FFF2-40B4-BE49-F238E27FC236}">
                    <a16:creationId xmlns:a16="http://schemas.microsoft.com/office/drawing/2014/main" id="{68DB3AD9-8DFC-8373-1CAC-9EFE08ACC9AC}"/>
                  </a:ext>
                </a:extLst>
              </p14:cNvPr>
              <p14:cNvContentPartPr/>
              <p14:nvPr/>
            </p14:nvContentPartPr>
            <p14:xfrm>
              <a:off x="6071893" y="5988133"/>
              <a:ext cx="5040" cy="100080"/>
            </p14:xfrm>
          </p:contentPart>
        </mc:Choice>
        <mc:Fallback xmlns="">
          <p:pic>
            <p:nvPicPr>
              <p:cNvPr id="169" name="Freihand 168">
                <a:extLst>
                  <a:ext uri="{FF2B5EF4-FFF2-40B4-BE49-F238E27FC236}">
                    <a16:creationId xmlns:a16="http://schemas.microsoft.com/office/drawing/2014/main" id="{68DB3AD9-8DFC-8373-1CAC-9EFE08ACC9AC}"/>
                  </a:ext>
                </a:extLst>
              </p:cNvPr>
              <p:cNvPicPr/>
              <p:nvPr/>
            </p:nvPicPr>
            <p:blipFill>
              <a:blip r:embed="rId230"/>
              <a:stretch>
                <a:fillRect/>
              </a:stretch>
            </p:blipFill>
            <p:spPr>
              <a:xfrm>
                <a:off x="6062893" y="5979133"/>
                <a:ext cx="22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0" name="Freihand 169">
                <a:extLst>
                  <a:ext uri="{FF2B5EF4-FFF2-40B4-BE49-F238E27FC236}">
                    <a16:creationId xmlns:a16="http://schemas.microsoft.com/office/drawing/2014/main" id="{DC9D6527-E9EA-01A2-CF28-B8FD6DE80FEA}"/>
                  </a:ext>
                </a:extLst>
              </p14:cNvPr>
              <p14:cNvContentPartPr/>
              <p14:nvPr/>
            </p14:nvContentPartPr>
            <p14:xfrm>
              <a:off x="6030493" y="5941333"/>
              <a:ext cx="232560" cy="167040"/>
            </p14:xfrm>
          </p:contentPart>
        </mc:Choice>
        <mc:Fallback xmlns="">
          <p:pic>
            <p:nvPicPr>
              <p:cNvPr id="170" name="Freihand 169">
                <a:extLst>
                  <a:ext uri="{FF2B5EF4-FFF2-40B4-BE49-F238E27FC236}">
                    <a16:creationId xmlns:a16="http://schemas.microsoft.com/office/drawing/2014/main" id="{DC9D6527-E9EA-01A2-CF28-B8FD6DE80FEA}"/>
                  </a:ext>
                </a:extLst>
              </p:cNvPr>
              <p:cNvPicPr/>
              <p:nvPr/>
            </p:nvPicPr>
            <p:blipFill>
              <a:blip r:embed="rId232"/>
              <a:stretch>
                <a:fillRect/>
              </a:stretch>
            </p:blipFill>
            <p:spPr>
              <a:xfrm>
                <a:off x="6021493" y="5932693"/>
                <a:ext cx="250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1" name="Freihand 170">
                <a:extLst>
                  <a:ext uri="{FF2B5EF4-FFF2-40B4-BE49-F238E27FC236}">
                    <a16:creationId xmlns:a16="http://schemas.microsoft.com/office/drawing/2014/main" id="{0C04F300-9115-9B37-2074-C1785AC52084}"/>
                  </a:ext>
                </a:extLst>
              </p14:cNvPr>
              <p14:cNvContentPartPr/>
              <p14:nvPr/>
            </p14:nvContentPartPr>
            <p14:xfrm>
              <a:off x="6513973" y="5816413"/>
              <a:ext cx="261360" cy="247680"/>
            </p14:xfrm>
          </p:contentPart>
        </mc:Choice>
        <mc:Fallback xmlns="">
          <p:pic>
            <p:nvPicPr>
              <p:cNvPr id="171" name="Freihand 170">
                <a:extLst>
                  <a:ext uri="{FF2B5EF4-FFF2-40B4-BE49-F238E27FC236}">
                    <a16:creationId xmlns:a16="http://schemas.microsoft.com/office/drawing/2014/main" id="{0C04F300-9115-9B37-2074-C1785AC52084}"/>
                  </a:ext>
                </a:extLst>
              </p:cNvPr>
              <p:cNvPicPr/>
              <p:nvPr/>
            </p:nvPicPr>
            <p:blipFill>
              <a:blip r:embed="rId234"/>
              <a:stretch>
                <a:fillRect/>
              </a:stretch>
            </p:blipFill>
            <p:spPr>
              <a:xfrm>
                <a:off x="6505333" y="5807773"/>
                <a:ext cx="2790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2" name="Freihand 171">
                <a:extLst>
                  <a:ext uri="{FF2B5EF4-FFF2-40B4-BE49-F238E27FC236}">
                    <a16:creationId xmlns:a16="http://schemas.microsoft.com/office/drawing/2014/main" id="{59C19997-35B5-49CB-3BC9-2785E7C5E1AC}"/>
                  </a:ext>
                </a:extLst>
              </p14:cNvPr>
              <p14:cNvContentPartPr/>
              <p14:nvPr/>
            </p14:nvContentPartPr>
            <p14:xfrm>
              <a:off x="6825733" y="5883373"/>
              <a:ext cx="91440" cy="142560"/>
            </p14:xfrm>
          </p:contentPart>
        </mc:Choice>
        <mc:Fallback xmlns="">
          <p:pic>
            <p:nvPicPr>
              <p:cNvPr id="172" name="Freihand 171">
                <a:extLst>
                  <a:ext uri="{FF2B5EF4-FFF2-40B4-BE49-F238E27FC236}">
                    <a16:creationId xmlns:a16="http://schemas.microsoft.com/office/drawing/2014/main" id="{59C19997-35B5-49CB-3BC9-2785E7C5E1AC}"/>
                  </a:ext>
                </a:extLst>
              </p:cNvPr>
              <p:cNvPicPr/>
              <p:nvPr/>
            </p:nvPicPr>
            <p:blipFill>
              <a:blip r:embed="rId236"/>
              <a:stretch>
                <a:fillRect/>
              </a:stretch>
            </p:blipFill>
            <p:spPr>
              <a:xfrm>
                <a:off x="6816733" y="5874733"/>
                <a:ext cx="109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3" name="Freihand 172">
                <a:extLst>
                  <a:ext uri="{FF2B5EF4-FFF2-40B4-BE49-F238E27FC236}">
                    <a16:creationId xmlns:a16="http://schemas.microsoft.com/office/drawing/2014/main" id="{E0A7598A-97FB-D330-E3DB-4C13171C3BDC}"/>
                  </a:ext>
                </a:extLst>
              </p14:cNvPr>
              <p14:cNvContentPartPr/>
              <p14:nvPr/>
            </p14:nvContentPartPr>
            <p14:xfrm>
              <a:off x="7101853" y="5735773"/>
              <a:ext cx="171360" cy="264600"/>
            </p14:xfrm>
          </p:contentPart>
        </mc:Choice>
        <mc:Fallback xmlns="">
          <p:pic>
            <p:nvPicPr>
              <p:cNvPr id="173" name="Freihand 172">
                <a:extLst>
                  <a:ext uri="{FF2B5EF4-FFF2-40B4-BE49-F238E27FC236}">
                    <a16:creationId xmlns:a16="http://schemas.microsoft.com/office/drawing/2014/main" id="{E0A7598A-97FB-D330-E3DB-4C13171C3BDC}"/>
                  </a:ext>
                </a:extLst>
              </p:cNvPr>
              <p:cNvPicPr/>
              <p:nvPr/>
            </p:nvPicPr>
            <p:blipFill>
              <a:blip r:embed="rId238"/>
              <a:stretch>
                <a:fillRect/>
              </a:stretch>
            </p:blipFill>
            <p:spPr>
              <a:xfrm>
                <a:off x="7092853" y="5726773"/>
                <a:ext cx="189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4" name="Freihand 173">
                <a:extLst>
                  <a:ext uri="{FF2B5EF4-FFF2-40B4-BE49-F238E27FC236}">
                    <a16:creationId xmlns:a16="http://schemas.microsoft.com/office/drawing/2014/main" id="{3135BEA7-4D58-855F-9CC9-DAB7DB1DFDA1}"/>
                  </a:ext>
                </a:extLst>
              </p14:cNvPr>
              <p14:cNvContentPartPr/>
              <p14:nvPr/>
            </p14:nvContentPartPr>
            <p14:xfrm>
              <a:off x="7237933" y="5736133"/>
              <a:ext cx="12600" cy="6120"/>
            </p14:xfrm>
          </p:contentPart>
        </mc:Choice>
        <mc:Fallback xmlns="">
          <p:pic>
            <p:nvPicPr>
              <p:cNvPr id="174" name="Freihand 173">
                <a:extLst>
                  <a:ext uri="{FF2B5EF4-FFF2-40B4-BE49-F238E27FC236}">
                    <a16:creationId xmlns:a16="http://schemas.microsoft.com/office/drawing/2014/main" id="{3135BEA7-4D58-855F-9CC9-DAB7DB1DFDA1}"/>
                  </a:ext>
                </a:extLst>
              </p:cNvPr>
              <p:cNvPicPr/>
              <p:nvPr/>
            </p:nvPicPr>
            <p:blipFill>
              <a:blip r:embed="rId240"/>
              <a:stretch>
                <a:fillRect/>
              </a:stretch>
            </p:blipFill>
            <p:spPr>
              <a:xfrm>
                <a:off x="7229293" y="5727493"/>
                <a:ext cx="30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5" name="Freihand 174">
                <a:extLst>
                  <a:ext uri="{FF2B5EF4-FFF2-40B4-BE49-F238E27FC236}">
                    <a16:creationId xmlns:a16="http://schemas.microsoft.com/office/drawing/2014/main" id="{8E46CF9C-AC59-12BF-49DB-2D312B2CC345}"/>
                  </a:ext>
                </a:extLst>
              </p14:cNvPr>
              <p14:cNvContentPartPr/>
              <p14:nvPr/>
            </p14:nvContentPartPr>
            <p14:xfrm>
              <a:off x="7349893" y="5762413"/>
              <a:ext cx="92160" cy="196560"/>
            </p14:xfrm>
          </p:contentPart>
        </mc:Choice>
        <mc:Fallback xmlns="">
          <p:pic>
            <p:nvPicPr>
              <p:cNvPr id="175" name="Freihand 174">
                <a:extLst>
                  <a:ext uri="{FF2B5EF4-FFF2-40B4-BE49-F238E27FC236}">
                    <a16:creationId xmlns:a16="http://schemas.microsoft.com/office/drawing/2014/main" id="{8E46CF9C-AC59-12BF-49DB-2D312B2CC345}"/>
                  </a:ext>
                </a:extLst>
              </p:cNvPr>
              <p:cNvPicPr/>
              <p:nvPr/>
            </p:nvPicPr>
            <p:blipFill>
              <a:blip r:embed="rId242"/>
              <a:stretch>
                <a:fillRect/>
              </a:stretch>
            </p:blipFill>
            <p:spPr>
              <a:xfrm>
                <a:off x="7341253" y="5753773"/>
                <a:ext cx="109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6" name="Freihand 175">
                <a:extLst>
                  <a:ext uri="{FF2B5EF4-FFF2-40B4-BE49-F238E27FC236}">
                    <a16:creationId xmlns:a16="http://schemas.microsoft.com/office/drawing/2014/main" id="{2CB134AD-0BF2-9421-56A1-627BB9FD7287}"/>
                  </a:ext>
                </a:extLst>
              </p14:cNvPr>
              <p14:cNvContentPartPr/>
              <p14:nvPr/>
            </p14:nvContentPartPr>
            <p14:xfrm>
              <a:off x="7462933" y="5742973"/>
              <a:ext cx="238680" cy="121680"/>
            </p14:xfrm>
          </p:contentPart>
        </mc:Choice>
        <mc:Fallback xmlns="">
          <p:pic>
            <p:nvPicPr>
              <p:cNvPr id="176" name="Freihand 175">
                <a:extLst>
                  <a:ext uri="{FF2B5EF4-FFF2-40B4-BE49-F238E27FC236}">
                    <a16:creationId xmlns:a16="http://schemas.microsoft.com/office/drawing/2014/main" id="{2CB134AD-0BF2-9421-56A1-627BB9FD7287}"/>
                  </a:ext>
                </a:extLst>
              </p:cNvPr>
              <p:cNvPicPr/>
              <p:nvPr/>
            </p:nvPicPr>
            <p:blipFill>
              <a:blip r:embed="rId244"/>
              <a:stretch>
                <a:fillRect/>
              </a:stretch>
            </p:blipFill>
            <p:spPr>
              <a:xfrm>
                <a:off x="7454293" y="5733973"/>
                <a:ext cx="256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7" name="Freihand 176">
                <a:extLst>
                  <a:ext uri="{FF2B5EF4-FFF2-40B4-BE49-F238E27FC236}">
                    <a16:creationId xmlns:a16="http://schemas.microsoft.com/office/drawing/2014/main" id="{A0E21AA3-B940-DC7B-CD14-2C5570F378F3}"/>
                  </a:ext>
                </a:extLst>
              </p14:cNvPr>
              <p14:cNvContentPartPr/>
              <p14:nvPr/>
            </p14:nvContentPartPr>
            <p14:xfrm>
              <a:off x="7739053" y="5725693"/>
              <a:ext cx="117360" cy="130680"/>
            </p14:xfrm>
          </p:contentPart>
        </mc:Choice>
        <mc:Fallback xmlns="">
          <p:pic>
            <p:nvPicPr>
              <p:cNvPr id="177" name="Freihand 176">
                <a:extLst>
                  <a:ext uri="{FF2B5EF4-FFF2-40B4-BE49-F238E27FC236}">
                    <a16:creationId xmlns:a16="http://schemas.microsoft.com/office/drawing/2014/main" id="{A0E21AA3-B940-DC7B-CD14-2C5570F378F3}"/>
                  </a:ext>
                </a:extLst>
              </p:cNvPr>
              <p:cNvPicPr/>
              <p:nvPr/>
            </p:nvPicPr>
            <p:blipFill>
              <a:blip r:embed="rId246"/>
              <a:stretch>
                <a:fillRect/>
              </a:stretch>
            </p:blipFill>
            <p:spPr>
              <a:xfrm>
                <a:off x="7730053" y="5717053"/>
                <a:ext cx="135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8" name="Freihand 177">
                <a:extLst>
                  <a:ext uri="{FF2B5EF4-FFF2-40B4-BE49-F238E27FC236}">
                    <a16:creationId xmlns:a16="http://schemas.microsoft.com/office/drawing/2014/main" id="{4978FBAA-4878-D339-571E-49577F21AB1F}"/>
                  </a:ext>
                </a:extLst>
              </p14:cNvPr>
              <p14:cNvContentPartPr/>
              <p14:nvPr/>
            </p14:nvContentPartPr>
            <p14:xfrm>
              <a:off x="7921573" y="5724973"/>
              <a:ext cx="150840" cy="299520"/>
            </p14:xfrm>
          </p:contentPart>
        </mc:Choice>
        <mc:Fallback xmlns="">
          <p:pic>
            <p:nvPicPr>
              <p:cNvPr id="178" name="Freihand 177">
                <a:extLst>
                  <a:ext uri="{FF2B5EF4-FFF2-40B4-BE49-F238E27FC236}">
                    <a16:creationId xmlns:a16="http://schemas.microsoft.com/office/drawing/2014/main" id="{4978FBAA-4878-D339-571E-49577F21AB1F}"/>
                  </a:ext>
                </a:extLst>
              </p:cNvPr>
              <p:cNvPicPr/>
              <p:nvPr/>
            </p:nvPicPr>
            <p:blipFill>
              <a:blip r:embed="rId248"/>
              <a:stretch>
                <a:fillRect/>
              </a:stretch>
            </p:blipFill>
            <p:spPr>
              <a:xfrm>
                <a:off x="7912573" y="5716333"/>
                <a:ext cx="1684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9" name="Freihand 178">
                <a:extLst>
                  <a:ext uri="{FF2B5EF4-FFF2-40B4-BE49-F238E27FC236}">
                    <a16:creationId xmlns:a16="http://schemas.microsoft.com/office/drawing/2014/main" id="{406E0166-4EEA-E1C8-4ACC-ADF8C7279403}"/>
                  </a:ext>
                </a:extLst>
              </p14:cNvPr>
              <p14:cNvContentPartPr/>
              <p14:nvPr/>
            </p14:nvContentPartPr>
            <p14:xfrm>
              <a:off x="8106973" y="5602213"/>
              <a:ext cx="82800" cy="209880"/>
            </p14:xfrm>
          </p:contentPart>
        </mc:Choice>
        <mc:Fallback xmlns="">
          <p:pic>
            <p:nvPicPr>
              <p:cNvPr id="179" name="Freihand 178">
                <a:extLst>
                  <a:ext uri="{FF2B5EF4-FFF2-40B4-BE49-F238E27FC236}">
                    <a16:creationId xmlns:a16="http://schemas.microsoft.com/office/drawing/2014/main" id="{406E0166-4EEA-E1C8-4ACC-ADF8C7279403}"/>
                  </a:ext>
                </a:extLst>
              </p:cNvPr>
              <p:cNvPicPr/>
              <p:nvPr/>
            </p:nvPicPr>
            <p:blipFill>
              <a:blip r:embed="rId250"/>
              <a:stretch>
                <a:fillRect/>
              </a:stretch>
            </p:blipFill>
            <p:spPr>
              <a:xfrm>
                <a:off x="8098333" y="5593573"/>
                <a:ext cx="100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0" name="Freihand 179">
                <a:extLst>
                  <a:ext uri="{FF2B5EF4-FFF2-40B4-BE49-F238E27FC236}">
                    <a16:creationId xmlns:a16="http://schemas.microsoft.com/office/drawing/2014/main" id="{2177DCA5-0D4E-BC68-A15A-D7B352935B31}"/>
                  </a:ext>
                </a:extLst>
              </p14:cNvPr>
              <p14:cNvContentPartPr/>
              <p14:nvPr/>
            </p14:nvContentPartPr>
            <p14:xfrm>
              <a:off x="8244133" y="5681413"/>
              <a:ext cx="87480" cy="100800"/>
            </p14:xfrm>
          </p:contentPart>
        </mc:Choice>
        <mc:Fallback xmlns="">
          <p:pic>
            <p:nvPicPr>
              <p:cNvPr id="180" name="Freihand 179">
                <a:extLst>
                  <a:ext uri="{FF2B5EF4-FFF2-40B4-BE49-F238E27FC236}">
                    <a16:creationId xmlns:a16="http://schemas.microsoft.com/office/drawing/2014/main" id="{2177DCA5-0D4E-BC68-A15A-D7B352935B31}"/>
                  </a:ext>
                </a:extLst>
              </p:cNvPr>
              <p:cNvPicPr/>
              <p:nvPr/>
            </p:nvPicPr>
            <p:blipFill>
              <a:blip r:embed="rId252"/>
              <a:stretch>
                <a:fillRect/>
              </a:stretch>
            </p:blipFill>
            <p:spPr>
              <a:xfrm>
                <a:off x="8235133" y="5672773"/>
                <a:ext cx="105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1" name="Freihand 180">
                <a:extLst>
                  <a:ext uri="{FF2B5EF4-FFF2-40B4-BE49-F238E27FC236}">
                    <a16:creationId xmlns:a16="http://schemas.microsoft.com/office/drawing/2014/main" id="{BC25E895-321A-2D8F-A2C7-366F446C1802}"/>
                  </a:ext>
                </a:extLst>
              </p14:cNvPr>
              <p14:cNvContentPartPr/>
              <p14:nvPr/>
            </p14:nvContentPartPr>
            <p14:xfrm>
              <a:off x="8338813" y="5582773"/>
              <a:ext cx="165240" cy="162360"/>
            </p14:xfrm>
          </p:contentPart>
        </mc:Choice>
        <mc:Fallback xmlns="">
          <p:pic>
            <p:nvPicPr>
              <p:cNvPr id="181" name="Freihand 180">
                <a:extLst>
                  <a:ext uri="{FF2B5EF4-FFF2-40B4-BE49-F238E27FC236}">
                    <a16:creationId xmlns:a16="http://schemas.microsoft.com/office/drawing/2014/main" id="{BC25E895-321A-2D8F-A2C7-366F446C1802}"/>
                  </a:ext>
                </a:extLst>
              </p:cNvPr>
              <p:cNvPicPr/>
              <p:nvPr/>
            </p:nvPicPr>
            <p:blipFill>
              <a:blip r:embed="rId254"/>
              <a:stretch>
                <a:fillRect/>
              </a:stretch>
            </p:blipFill>
            <p:spPr>
              <a:xfrm>
                <a:off x="8329813" y="5574133"/>
                <a:ext cx="182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2" name="Freihand 181">
                <a:extLst>
                  <a:ext uri="{FF2B5EF4-FFF2-40B4-BE49-F238E27FC236}">
                    <a16:creationId xmlns:a16="http://schemas.microsoft.com/office/drawing/2014/main" id="{39A8C5EE-9281-ECAC-24E9-E9A8A325056F}"/>
                  </a:ext>
                </a:extLst>
              </p14:cNvPr>
              <p14:cNvContentPartPr/>
              <p14:nvPr/>
            </p14:nvContentPartPr>
            <p14:xfrm>
              <a:off x="8268253" y="5493133"/>
              <a:ext cx="70920" cy="39240"/>
            </p14:xfrm>
          </p:contentPart>
        </mc:Choice>
        <mc:Fallback xmlns="">
          <p:pic>
            <p:nvPicPr>
              <p:cNvPr id="182" name="Freihand 181">
                <a:extLst>
                  <a:ext uri="{FF2B5EF4-FFF2-40B4-BE49-F238E27FC236}">
                    <a16:creationId xmlns:a16="http://schemas.microsoft.com/office/drawing/2014/main" id="{39A8C5EE-9281-ECAC-24E9-E9A8A325056F}"/>
                  </a:ext>
                </a:extLst>
              </p:cNvPr>
              <p:cNvPicPr/>
              <p:nvPr/>
            </p:nvPicPr>
            <p:blipFill>
              <a:blip r:embed="rId256"/>
              <a:stretch>
                <a:fillRect/>
              </a:stretch>
            </p:blipFill>
            <p:spPr>
              <a:xfrm>
                <a:off x="8259253" y="5484133"/>
                <a:ext cx="88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7" name="Freihand 186">
                <a:extLst>
                  <a:ext uri="{FF2B5EF4-FFF2-40B4-BE49-F238E27FC236}">
                    <a16:creationId xmlns:a16="http://schemas.microsoft.com/office/drawing/2014/main" id="{2A806AC5-14AE-A9C4-F976-81CB821318E5}"/>
                  </a:ext>
                </a:extLst>
              </p14:cNvPr>
              <p14:cNvContentPartPr/>
              <p14:nvPr/>
            </p14:nvContentPartPr>
            <p14:xfrm>
              <a:off x="5093413" y="6541453"/>
              <a:ext cx="264960" cy="111240"/>
            </p14:xfrm>
          </p:contentPart>
        </mc:Choice>
        <mc:Fallback xmlns="">
          <p:pic>
            <p:nvPicPr>
              <p:cNvPr id="187" name="Freihand 186">
                <a:extLst>
                  <a:ext uri="{FF2B5EF4-FFF2-40B4-BE49-F238E27FC236}">
                    <a16:creationId xmlns:a16="http://schemas.microsoft.com/office/drawing/2014/main" id="{2A806AC5-14AE-A9C4-F976-81CB821318E5}"/>
                  </a:ext>
                </a:extLst>
              </p:cNvPr>
              <p:cNvPicPr/>
              <p:nvPr/>
            </p:nvPicPr>
            <p:blipFill>
              <a:blip r:embed="rId258"/>
              <a:stretch>
                <a:fillRect/>
              </a:stretch>
            </p:blipFill>
            <p:spPr>
              <a:xfrm>
                <a:off x="5084413" y="6532453"/>
                <a:ext cx="282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8" name="Freihand 187">
                <a:extLst>
                  <a:ext uri="{FF2B5EF4-FFF2-40B4-BE49-F238E27FC236}">
                    <a16:creationId xmlns:a16="http://schemas.microsoft.com/office/drawing/2014/main" id="{9BA38930-AD2A-2F01-EDCF-8523A9879F5E}"/>
                  </a:ext>
                </a:extLst>
              </p14:cNvPr>
              <p14:cNvContentPartPr/>
              <p14:nvPr/>
            </p14:nvContentPartPr>
            <p14:xfrm>
              <a:off x="5295013" y="6407533"/>
              <a:ext cx="13320" cy="9720"/>
            </p14:xfrm>
          </p:contentPart>
        </mc:Choice>
        <mc:Fallback xmlns="">
          <p:pic>
            <p:nvPicPr>
              <p:cNvPr id="188" name="Freihand 187">
                <a:extLst>
                  <a:ext uri="{FF2B5EF4-FFF2-40B4-BE49-F238E27FC236}">
                    <a16:creationId xmlns:a16="http://schemas.microsoft.com/office/drawing/2014/main" id="{9BA38930-AD2A-2F01-EDCF-8523A9879F5E}"/>
                  </a:ext>
                </a:extLst>
              </p:cNvPr>
              <p:cNvPicPr/>
              <p:nvPr/>
            </p:nvPicPr>
            <p:blipFill>
              <a:blip r:embed="rId52"/>
              <a:stretch>
                <a:fillRect/>
              </a:stretch>
            </p:blipFill>
            <p:spPr>
              <a:xfrm>
                <a:off x="5286373" y="6398533"/>
                <a:ext cx="30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9" name="Freihand 188">
                <a:extLst>
                  <a:ext uri="{FF2B5EF4-FFF2-40B4-BE49-F238E27FC236}">
                    <a16:creationId xmlns:a16="http://schemas.microsoft.com/office/drawing/2014/main" id="{34FD54A2-12D7-F139-3E82-0F6FF6EEDFF2}"/>
                  </a:ext>
                </a:extLst>
              </p14:cNvPr>
              <p14:cNvContentPartPr/>
              <p14:nvPr/>
            </p14:nvContentPartPr>
            <p14:xfrm>
              <a:off x="5648173" y="6390973"/>
              <a:ext cx="231120" cy="189720"/>
            </p14:xfrm>
          </p:contentPart>
        </mc:Choice>
        <mc:Fallback xmlns="">
          <p:pic>
            <p:nvPicPr>
              <p:cNvPr id="189" name="Freihand 188">
                <a:extLst>
                  <a:ext uri="{FF2B5EF4-FFF2-40B4-BE49-F238E27FC236}">
                    <a16:creationId xmlns:a16="http://schemas.microsoft.com/office/drawing/2014/main" id="{34FD54A2-12D7-F139-3E82-0F6FF6EEDFF2}"/>
                  </a:ext>
                </a:extLst>
              </p:cNvPr>
              <p:cNvPicPr/>
              <p:nvPr/>
            </p:nvPicPr>
            <p:blipFill>
              <a:blip r:embed="rId261"/>
              <a:stretch>
                <a:fillRect/>
              </a:stretch>
            </p:blipFill>
            <p:spPr>
              <a:xfrm>
                <a:off x="5639173" y="6381973"/>
                <a:ext cx="248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0" name="Freihand 189">
                <a:extLst>
                  <a:ext uri="{FF2B5EF4-FFF2-40B4-BE49-F238E27FC236}">
                    <a16:creationId xmlns:a16="http://schemas.microsoft.com/office/drawing/2014/main" id="{6AAB5C8E-C699-3FCE-D939-6D463FE08482}"/>
                  </a:ext>
                </a:extLst>
              </p14:cNvPr>
              <p14:cNvContentPartPr/>
              <p14:nvPr/>
            </p14:nvContentPartPr>
            <p14:xfrm>
              <a:off x="5933293" y="6388453"/>
              <a:ext cx="71280" cy="145800"/>
            </p14:xfrm>
          </p:contentPart>
        </mc:Choice>
        <mc:Fallback xmlns="">
          <p:pic>
            <p:nvPicPr>
              <p:cNvPr id="190" name="Freihand 189">
                <a:extLst>
                  <a:ext uri="{FF2B5EF4-FFF2-40B4-BE49-F238E27FC236}">
                    <a16:creationId xmlns:a16="http://schemas.microsoft.com/office/drawing/2014/main" id="{6AAB5C8E-C699-3FCE-D939-6D463FE08482}"/>
                  </a:ext>
                </a:extLst>
              </p:cNvPr>
              <p:cNvPicPr/>
              <p:nvPr/>
            </p:nvPicPr>
            <p:blipFill>
              <a:blip r:embed="rId263"/>
              <a:stretch>
                <a:fillRect/>
              </a:stretch>
            </p:blipFill>
            <p:spPr>
              <a:xfrm>
                <a:off x="5924293" y="6379813"/>
                <a:ext cx="88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1" name="Freihand 190">
                <a:extLst>
                  <a:ext uri="{FF2B5EF4-FFF2-40B4-BE49-F238E27FC236}">
                    <a16:creationId xmlns:a16="http://schemas.microsoft.com/office/drawing/2014/main" id="{075672A8-FC00-D674-2B63-C35C8B55B067}"/>
                  </a:ext>
                </a:extLst>
              </p14:cNvPr>
              <p14:cNvContentPartPr/>
              <p14:nvPr/>
            </p14:nvContentPartPr>
            <p14:xfrm>
              <a:off x="6052813" y="6286573"/>
              <a:ext cx="60840" cy="196200"/>
            </p14:xfrm>
          </p:contentPart>
        </mc:Choice>
        <mc:Fallback xmlns="">
          <p:pic>
            <p:nvPicPr>
              <p:cNvPr id="191" name="Freihand 190">
                <a:extLst>
                  <a:ext uri="{FF2B5EF4-FFF2-40B4-BE49-F238E27FC236}">
                    <a16:creationId xmlns:a16="http://schemas.microsoft.com/office/drawing/2014/main" id="{075672A8-FC00-D674-2B63-C35C8B55B067}"/>
                  </a:ext>
                </a:extLst>
              </p:cNvPr>
              <p:cNvPicPr/>
              <p:nvPr/>
            </p:nvPicPr>
            <p:blipFill>
              <a:blip r:embed="rId265"/>
              <a:stretch>
                <a:fillRect/>
              </a:stretch>
            </p:blipFill>
            <p:spPr>
              <a:xfrm>
                <a:off x="6044173" y="6277573"/>
                <a:ext cx="78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2" name="Freihand 191">
                <a:extLst>
                  <a:ext uri="{FF2B5EF4-FFF2-40B4-BE49-F238E27FC236}">
                    <a16:creationId xmlns:a16="http://schemas.microsoft.com/office/drawing/2014/main" id="{F1C61AD7-A3D1-2A56-F54D-33AC8752EA1F}"/>
                  </a:ext>
                </a:extLst>
              </p14:cNvPr>
              <p14:cNvContentPartPr/>
              <p14:nvPr/>
            </p14:nvContentPartPr>
            <p14:xfrm>
              <a:off x="6174133" y="6352093"/>
              <a:ext cx="210600" cy="87120"/>
            </p14:xfrm>
          </p:contentPart>
        </mc:Choice>
        <mc:Fallback xmlns="">
          <p:pic>
            <p:nvPicPr>
              <p:cNvPr id="192" name="Freihand 191">
                <a:extLst>
                  <a:ext uri="{FF2B5EF4-FFF2-40B4-BE49-F238E27FC236}">
                    <a16:creationId xmlns:a16="http://schemas.microsoft.com/office/drawing/2014/main" id="{F1C61AD7-A3D1-2A56-F54D-33AC8752EA1F}"/>
                  </a:ext>
                </a:extLst>
              </p:cNvPr>
              <p:cNvPicPr/>
              <p:nvPr/>
            </p:nvPicPr>
            <p:blipFill>
              <a:blip r:embed="rId267"/>
              <a:stretch>
                <a:fillRect/>
              </a:stretch>
            </p:blipFill>
            <p:spPr>
              <a:xfrm>
                <a:off x="6165493" y="6343453"/>
                <a:ext cx="228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3" name="Freihand 192">
                <a:extLst>
                  <a:ext uri="{FF2B5EF4-FFF2-40B4-BE49-F238E27FC236}">
                    <a16:creationId xmlns:a16="http://schemas.microsoft.com/office/drawing/2014/main" id="{F546416E-2DDC-69EA-F2BA-BF6917E95F4D}"/>
                  </a:ext>
                </a:extLst>
              </p14:cNvPr>
              <p14:cNvContentPartPr/>
              <p14:nvPr/>
            </p14:nvContentPartPr>
            <p14:xfrm>
              <a:off x="6428653" y="6257053"/>
              <a:ext cx="96120" cy="160560"/>
            </p14:xfrm>
          </p:contentPart>
        </mc:Choice>
        <mc:Fallback xmlns="">
          <p:pic>
            <p:nvPicPr>
              <p:cNvPr id="193" name="Freihand 192">
                <a:extLst>
                  <a:ext uri="{FF2B5EF4-FFF2-40B4-BE49-F238E27FC236}">
                    <a16:creationId xmlns:a16="http://schemas.microsoft.com/office/drawing/2014/main" id="{F546416E-2DDC-69EA-F2BA-BF6917E95F4D}"/>
                  </a:ext>
                </a:extLst>
              </p:cNvPr>
              <p:cNvPicPr/>
              <p:nvPr/>
            </p:nvPicPr>
            <p:blipFill>
              <a:blip r:embed="rId269"/>
              <a:stretch>
                <a:fillRect/>
              </a:stretch>
            </p:blipFill>
            <p:spPr>
              <a:xfrm>
                <a:off x="6419653" y="6248053"/>
                <a:ext cx="113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4" name="Freihand 193">
                <a:extLst>
                  <a:ext uri="{FF2B5EF4-FFF2-40B4-BE49-F238E27FC236}">
                    <a16:creationId xmlns:a16="http://schemas.microsoft.com/office/drawing/2014/main" id="{A8DE47B8-BC09-77EC-4AC3-4B711194BA3C}"/>
                  </a:ext>
                </a:extLst>
              </p14:cNvPr>
              <p14:cNvContentPartPr/>
              <p14:nvPr/>
            </p14:nvContentPartPr>
            <p14:xfrm>
              <a:off x="6730693" y="6296653"/>
              <a:ext cx="282960" cy="152280"/>
            </p14:xfrm>
          </p:contentPart>
        </mc:Choice>
        <mc:Fallback xmlns="">
          <p:pic>
            <p:nvPicPr>
              <p:cNvPr id="194" name="Freihand 193">
                <a:extLst>
                  <a:ext uri="{FF2B5EF4-FFF2-40B4-BE49-F238E27FC236}">
                    <a16:creationId xmlns:a16="http://schemas.microsoft.com/office/drawing/2014/main" id="{A8DE47B8-BC09-77EC-4AC3-4B711194BA3C}"/>
                  </a:ext>
                </a:extLst>
              </p:cNvPr>
              <p:cNvPicPr/>
              <p:nvPr/>
            </p:nvPicPr>
            <p:blipFill>
              <a:blip r:embed="rId271"/>
              <a:stretch>
                <a:fillRect/>
              </a:stretch>
            </p:blipFill>
            <p:spPr>
              <a:xfrm>
                <a:off x="6721693" y="6287653"/>
                <a:ext cx="300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5" name="Freihand 194">
                <a:extLst>
                  <a:ext uri="{FF2B5EF4-FFF2-40B4-BE49-F238E27FC236}">
                    <a16:creationId xmlns:a16="http://schemas.microsoft.com/office/drawing/2014/main" id="{43F92006-69C3-2B77-13B5-4B02D1BD0B38}"/>
                  </a:ext>
                </a:extLst>
              </p14:cNvPr>
              <p14:cNvContentPartPr/>
              <p14:nvPr/>
            </p14:nvContentPartPr>
            <p14:xfrm>
              <a:off x="7065493" y="6136813"/>
              <a:ext cx="172440" cy="219960"/>
            </p14:xfrm>
          </p:contentPart>
        </mc:Choice>
        <mc:Fallback xmlns="">
          <p:pic>
            <p:nvPicPr>
              <p:cNvPr id="195" name="Freihand 194">
                <a:extLst>
                  <a:ext uri="{FF2B5EF4-FFF2-40B4-BE49-F238E27FC236}">
                    <a16:creationId xmlns:a16="http://schemas.microsoft.com/office/drawing/2014/main" id="{43F92006-69C3-2B77-13B5-4B02D1BD0B38}"/>
                  </a:ext>
                </a:extLst>
              </p:cNvPr>
              <p:cNvPicPr/>
              <p:nvPr/>
            </p:nvPicPr>
            <p:blipFill>
              <a:blip r:embed="rId273"/>
              <a:stretch>
                <a:fillRect/>
              </a:stretch>
            </p:blipFill>
            <p:spPr>
              <a:xfrm>
                <a:off x="7056493" y="6127813"/>
                <a:ext cx="190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6" name="Freihand 195">
                <a:extLst>
                  <a:ext uri="{FF2B5EF4-FFF2-40B4-BE49-F238E27FC236}">
                    <a16:creationId xmlns:a16="http://schemas.microsoft.com/office/drawing/2014/main" id="{D32E08A6-D338-7AA9-8289-17A051E201B6}"/>
                  </a:ext>
                </a:extLst>
              </p14:cNvPr>
              <p14:cNvContentPartPr/>
              <p14:nvPr/>
            </p14:nvContentPartPr>
            <p14:xfrm>
              <a:off x="7184293" y="6266053"/>
              <a:ext cx="92880" cy="56160"/>
            </p14:xfrm>
          </p:contentPart>
        </mc:Choice>
        <mc:Fallback xmlns="">
          <p:pic>
            <p:nvPicPr>
              <p:cNvPr id="196" name="Freihand 195">
                <a:extLst>
                  <a:ext uri="{FF2B5EF4-FFF2-40B4-BE49-F238E27FC236}">
                    <a16:creationId xmlns:a16="http://schemas.microsoft.com/office/drawing/2014/main" id="{D32E08A6-D338-7AA9-8289-17A051E201B6}"/>
                  </a:ext>
                </a:extLst>
              </p:cNvPr>
              <p:cNvPicPr/>
              <p:nvPr/>
            </p:nvPicPr>
            <p:blipFill>
              <a:blip r:embed="rId275"/>
              <a:stretch>
                <a:fillRect/>
              </a:stretch>
            </p:blipFill>
            <p:spPr>
              <a:xfrm>
                <a:off x="7175653" y="6257053"/>
                <a:ext cx="110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7" name="Freihand 196">
                <a:extLst>
                  <a:ext uri="{FF2B5EF4-FFF2-40B4-BE49-F238E27FC236}">
                    <a16:creationId xmlns:a16="http://schemas.microsoft.com/office/drawing/2014/main" id="{AEE692AE-5502-37B2-B837-DEED4F1DFCA2}"/>
                  </a:ext>
                </a:extLst>
              </p14:cNvPr>
              <p14:cNvContentPartPr/>
              <p14:nvPr/>
            </p14:nvContentPartPr>
            <p14:xfrm>
              <a:off x="7286173" y="6222853"/>
              <a:ext cx="148320" cy="101160"/>
            </p14:xfrm>
          </p:contentPart>
        </mc:Choice>
        <mc:Fallback xmlns="">
          <p:pic>
            <p:nvPicPr>
              <p:cNvPr id="197" name="Freihand 196">
                <a:extLst>
                  <a:ext uri="{FF2B5EF4-FFF2-40B4-BE49-F238E27FC236}">
                    <a16:creationId xmlns:a16="http://schemas.microsoft.com/office/drawing/2014/main" id="{AEE692AE-5502-37B2-B837-DEED4F1DFCA2}"/>
                  </a:ext>
                </a:extLst>
              </p:cNvPr>
              <p:cNvPicPr/>
              <p:nvPr/>
            </p:nvPicPr>
            <p:blipFill>
              <a:blip r:embed="rId277"/>
              <a:stretch>
                <a:fillRect/>
              </a:stretch>
            </p:blipFill>
            <p:spPr>
              <a:xfrm>
                <a:off x="7277533" y="6214213"/>
                <a:ext cx="165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8" name="Freihand 197">
                <a:extLst>
                  <a:ext uri="{FF2B5EF4-FFF2-40B4-BE49-F238E27FC236}">
                    <a16:creationId xmlns:a16="http://schemas.microsoft.com/office/drawing/2014/main" id="{FBC3447E-1B72-FE0E-0344-A0DD21004F84}"/>
                  </a:ext>
                </a:extLst>
              </p14:cNvPr>
              <p14:cNvContentPartPr/>
              <p14:nvPr/>
            </p14:nvContentPartPr>
            <p14:xfrm>
              <a:off x="7494973" y="6063733"/>
              <a:ext cx="176400" cy="270000"/>
            </p14:xfrm>
          </p:contentPart>
        </mc:Choice>
        <mc:Fallback xmlns="">
          <p:pic>
            <p:nvPicPr>
              <p:cNvPr id="198" name="Freihand 197">
                <a:extLst>
                  <a:ext uri="{FF2B5EF4-FFF2-40B4-BE49-F238E27FC236}">
                    <a16:creationId xmlns:a16="http://schemas.microsoft.com/office/drawing/2014/main" id="{FBC3447E-1B72-FE0E-0344-A0DD21004F84}"/>
                  </a:ext>
                </a:extLst>
              </p:cNvPr>
              <p:cNvPicPr/>
              <p:nvPr/>
            </p:nvPicPr>
            <p:blipFill>
              <a:blip r:embed="rId279"/>
              <a:stretch>
                <a:fillRect/>
              </a:stretch>
            </p:blipFill>
            <p:spPr>
              <a:xfrm>
                <a:off x="7486333" y="6054733"/>
                <a:ext cx="1940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9" name="Freihand 198">
                <a:extLst>
                  <a:ext uri="{FF2B5EF4-FFF2-40B4-BE49-F238E27FC236}">
                    <a16:creationId xmlns:a16="http://schemas.microsoft.com/office/drawing/2014/main" id="{A1C51180-2208-7FA7-1BB0-C77914702594}"/>
                  </a:ext>
                </a:extLst>
              </p14:cNvPr>
              <p14:cNvContentPartPr/>
              <p14:nvPr/>
            </p14:nvContentPartPr>
            <p14:xfrm>
              <a:off x="7812493" y="6111613"/>
              <a:ext cx="318960" cy="144360"/>
            </p14:xfrm>
          </p:contentPart>
        </mc:Choice>
        <mc:Fallback xmlns="">
          <p:pic>
            <p:nvPicPr>
              <p:cNvPr id="199" name="Freihand 198">
                <a:extLst>
                  <a:ext uri="{FF2B5EF4-FFF2-40B4-BE49-F238E27FC236}">
                    <a16:creationId xmlns:a16="http://schemas.microsoft.com/office/drawing/2014/main" id="{A1C51180-2208-7FA7-1BB0-C77914702594}"/>
                  </a:ext>
                </a:extLst>
              </p:cNvPr>
              <p:cNvPicPr/>
              <p:nvPr/>
            </p:nvPicPr>
            <p:blipFill>
              <a:blip r:embed="rId281"/>
              <a:stretch>
                <a:fillRect/>
              </a:stretch>
            </p:blipFill>
            <p:spPr>
              <a:xfrm>
                <a:off x="7803493" y="6102973"/>
                <a:ext cx="336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0" name="Freihand 199">
                <a:extLst>
                  <a:ext uri="{FF2B5EF4-FFF2-40B4-BE49-F238E27FC236}">
                    <a16:creationId xmlns:a16="http://schemas.microsoft.com/office/drawing/2014/main" id="{BB52F59A-5BD8-7997-B9C9-DBD0C650443C}"/>
                  </a:ext>
                </a:extLst>
              </p14:cNvPr>
              <p14:cNvContentPartPr/>
              <p14:nvPr/>
            </p14:nvContentPartPr>
            <p14:xfrm>
              <a:off x="8162053" y="6019453"/>
              <a:ext cx="129960" cy="169200"/>
            </p14:xfrm>
          </p:contentPart>
        </mc:Choice>
        <mc:Fallback xmlns="">
          <p:pic>
            <p:nvPicPr>
              <p:cNvPr id="200" name="Freihand 199">
                <a:extLst>
                  <a:ext uri="{FF2B5EF4-FFF2-40B4-BE49-F238E27FC236}">
                    <a16:creationId xmlns:a16="http://schemas.microsoft.com/office/drawing/2014/main" id="{BB52F59A-5BD8-7997-B9C9-DBD0C650443C}"/>
                  </a:ext>
                </a:extLst>
              </p:cNvPr>
              <p:cNvPicPr/>
              <p:nvPr/>
            </p:nvPicPr>
            <p:blipFill>
              <a:blip r:embed="rId283"/>
              <a:stretch>
                <a:fillRect/>
              </a:stretch>
            </p:blipFill>
            <p:spPr>
              <a:xfrm>
                <a:off x="8153413" y="6010813"/>
                <a:ext cx="147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1" name="Freihand 200">
                <a:extLst>
                  <a:ext uri="{FF2B5EF4-FFF2-40B4-BE49-F238E27FC236}">
                    <a16:creationId xmlns:a16="http://schemas.microsoft.com/office/drawing/2014/main" id="{0A1F7DB2-4EC8-1220-9676-82D22266A90F}"/>
                  </a:ext>
                </a:extLst>
              </p14:cNvPr>
              <p14:cNvContentPartPr/>
              <p14:nvPr/>
            </p14:nvContentPartPr>
            <p14:xfrm>
              <a:off x="8308573" y="6087853"/>
              <a:ext cx="200520" cy="83160"/>
            </p14:xfrm>
          </p:contentPart>
        </mc:Choice>
        <mc:Fallback xmlns="">
          <p:pic>
            <p:nvPicPr>
              <p:cNvPr id="201" name="Freihand 200">
                <a:extLst>
                  <a:ext uri="{FF2B5EF4-FFF2-40B4-BE49-F238E27FC236}">
                    <a16:creationId xmlns:a16="http://schemas.microsoft.com/office/drawing/2014/main" id="{0A1F7DB2-4EC8-1220-9676-82D22266A90F}"/>
                  </a:ext>
                </a:extLst>
              </p:cNvPr>
              <p:cNvPicPr/>
              <p:nvPr/>
            </p:nvPicPr>
            <p:blipFill>
              <a:blip r:embed="rId285"/>
              <a:stretch>
                <a:fillRect/>
              </a:stretch>
            </p:blipFill>
            <p:spPr>
              <a:xfrm>
                <a:off x="8299573" y="6078853"/>
                <a:ext cx="218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2" name="Freihand 201">
                <a:extLst>
                  <a:ext uri="{FF2B5EF4-FFF2-40B4-BE49-F238E27FC236}">
                    <a16:creationId xmlns:a16="http://schemas.microsoft.com/office/drawing/2014/main" id="{A9C4053D-899C-2BD2-6162-74F322E11E0E}"/>
                  </a:ext>
                </a:extLst>
              </p14:cNvPr>
              <p14:cNvContentPartPr/>
              <p14:nvPr/>
            </p14:nvContentPartPr>
            <p14:xfrm>
              <a:off x="8569933" y="5904973"/>
              <a:ext cx="48600" cy="300960"/>
            </p14:xfrm>
          </p:contentPart>
        </mc:Choice>
        <mc:Fallback xmlns="">
          <p:pic>
            <p:nvPicPr>
              <p:cNvPr id="202" name="Freihand 201">
                <a:extLst>
                  <a:ext uri="{FF2B5EF4-FFF2-40B4-BE49-F238E27FC236}">
                    <a16:creationId xmlns:a16="http://schemas.microsoft.com/office/drawing/2014/main" id="{A9C4053D-899C-2BD2-6162-74F322E11E0E}"/>
                  </a:ext>
                </a:extLst>
              </p:cNvPr>
              <p:cNvPicPr/>
              <p:nvPr/>
            </p:nvPicPr>
            <p:blipFill>
              <a:blip r:embed="rId287"/>
              <a:stretch>
                <a:fillRect/>
              </a:stretch>
            </p:blipFill>
            <p:spPr>
              <a:xfrm>
                <a:off x="8560933" y="5896333"/>
                <a:ext cx="66240" cy="318600"/>
              </a:xfrm>
              <a:prstGeom prst="rect">
                <a:avLst/>
              </a:prstGeom>
            </p:spPr>
          </p:pic>
        </mc:Fallback>
      </mc:AlternateContent>
      <p:grpSp>
        <p:nvGrpSpPr>
          <p:cNvPr id="230" name="Gruppieren 229">
            <a:extLst>
              <a:ext uri="{FF2B5EF4-FFF2-40B4-BE49-F238E27FC236}">
                <a16:creationId xmlns:a16="http://schemas.microsoft.com/office/drawing/2014/main" id="{C5A8D8BB-0077-2F81-A23E-8B48F3D4ADE3}"/>
              </a:ext>
            </a:extLst>
          </p:cNvPr>
          <p:cNvGrpSpPr/>
          <p:nvPr/>
        </p:nvGrpSpPr>
        <p:grpSpPr>
          <a:xfrm>
            <a:off x="7188973" y="1463293"/>
            <a:ext cx="4610520" cy="3682800"/>
            <a:chOff x="7188973" y="1463293"/>
            <a:chExt cx="4610520" cy="3682800"/>
          </a:xfrm>
        </p:grpSpPr>
        <mc:AlternateContent xmlns:mc="http://schemas.openxmlformats.org/markup-compatibility/2006" xmlns:p14="http://schemas.microsoft.com/office/powerpoint/2010/main">
          <mc:Choice Requires="p14">
            <p:contentPart p14:bwMode="auto" r:id="rId288">
              <p14:nvContentPartPr>
                <p14:cNvPr id="40" name="Freihand 39">
                  <a:extLst>
                    <a:ext uri="{FF2B5EF4-FFF2-40B4-BE49-F238E27FC236}">
                      <a16:creationId xmlns:a16="http://schemas.microsoft.com/office/drawing/2014/main" id="{9F6AB441-26B8-8EE3-BF9E-8628520679A1}"/>
                    </a:ext>
                  </a:extLst>
                </p14:cNvPr>
                <p14:cNvContentPartPr/>
                <p14:nvPr/>
              </p14:nvContentPartPr>
              <p14:xfrm>
                <a:off x="7188973" y="1714213"/>
                <a:ext cx="225360" cy="297720"/>
              </p14:xfrm>
            </p:contentPart>
          </mc:Choice>
          <mc:Fallback xmlns="">
            <p:pic>
              <p:nvPicPr>
                <p:cNvPr id="40" name="Freihand 39">
                  <a:extLst>
                    <a:ext uri="{FF2B5EF4-FFF2-40B4-BE49-F238E27FC236}">
                      <a16:creationId xmlns:a16="http://schemas.microsoft.com/office/drawing/2014/main" id="{9F6AB441-26B8-8EE3-BF9E-8628520679A1}"/>
                    </a:ext>
                  </a:extLst>
                </p:cNvPr>
                <p:cNvPicPr/>
                <p:nvPr/>
              </p:nvPicPr>
              <p:blipFill>
                <a:blip r:embed="rId289"/>
                <a:stretch>
                  <a:fillRect/>
                </a:stretch>
              </p:blipFill>
              <p:spPr>
                <a:xfrm>
                  <a:off x="7180333" y="1705213"/>
                  <a:ext cx="2430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2" name="Freihand 41">
                  <a:extLst>
                    <a:ext uri="{FF2B5EF4-FFF2-40B4-BE49-F238E27FC236}">
                      <a16:creationId xmlns:a16="http://schemas.microsoft.com/office/drawing/2014/main" id="{94CB9080-5FCA-93C9-FD44-B8E4CBBF9FB2}"/>
                    </a:ext>
                  </a:extLst>
                </p14:cNvPr>
                <p14:cNvContentPartPr/>
                <p14:nvPr/>
              </p14:nvContentPartPr>
              <p14:xfrm>
                <a:off x="7533493" y="1660573"/>
                <a:ext cx="180720" cy="275040"/>
              </p14:xfrm>
            </p:contentPart>
          </mc:Choice>
          <mc:Fallback xmlns="">
            <p:pic>
              <p:nvPicPr>
                <p:cNvPr id="42" name="Freihand 41">
                  <a:extLst>
                    <a:ext uri="{FF2B5EF4-FFF2-40B4-BE49-F238E27FC236}">
                      <a16:creationId xmlns:a16="http://schemas.microsoft.com/office/drawing/2014/main" id="{94CB9080-5FCA-93C9-FD44-B8E4CBBF9FB2}"/>
                    </a:ext>
                  </a:extLst>
                </p:cNvPr>
                <p:cNvPicPr/>
                <p:nvPr/>
              </p:nvPicPr>
              <p:blipFill>
                <a:blip r:embed="rId291"/>
                <a:stretch>
                  <a:fillRect/>
                </a:stretch>
              </p:blipFill>
              <p:spPr>
                <a:xfrm>
                  <a:off x="7524493" y="1651573"/>
                  <a:ext cx="1983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4" name="Freihand 43">
                  <a:extLst>
                    <a:ext uri="{FF2B5EF4-FFF2-40B4-BE49-F238E27FC236}">
                      <a16:creationId xmlns:a16="http://schemas.microsoft.com/office/drawing/2014/main" id="{1DF24375-12AC-0CDB-B7C6-F88315DF254B}"/>
                    </a:ext>
                  </a:extLst>
                </p14:cNvPr>
                <p14:cNvContentPartPr/>
                <p14:nvPr/>
              </p14:nvContentPartPr>
              <p14:xfrm>
                <a:off x="7951093" y="1642933"/>
                <a:ext cx="135000" cy="240120"/>
              </p14:xfrm>
            </p:contentPart>
          </mc:Choice>
          <mc:Fallback xmlns="">
            <p:pic>
              <p:nvPicPr>
                <p:cNvPr id="44" name="Freihand 43">
                  <a:extLst>
                    <a:ext uri="{FF2B5EF4-FFF2-40B4-BE49-F238E27FC236}">
                      <a16:creationId xmlns:a16="http://schemas.microsoft.com/office/drawing/2014/main" id="{1DF24375-12AC-0CDB-B7C6-F88315DF254B}"/>
                    </a:ext>
                  </a:extLst>
                </p:cNvPr>
                <p:cNvPicPr/>
                <p:nvPr/>
              </p:nvPicPr>
              <p:blipFill>
                <a:blip r:embed="rId293"/>
                <a:stretch>
                  <a:fillRect/>
                </a:stretch>
              </p:blipFill>
              <p:spPr>
                <a:xfrm>
                  <a:off x="7942453" y="1633933"/>
                  <a:ext cx="152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5" name="Freihand 44">
                  <a:extLst>
                    <a:ext uri="{FF2B5EF4-FFF2-40B4-BE49-F238E27FC236}">
                      <a16:creationId xmlns:a16="http://schemas.microsoft.com/office/drawing/2014/main" id="{56FADE8A-4798-A360-F77E-8958CAAD0F82}"/>
                    </a:ext>
                  </a:extLst>
                </p14:cNvPr>
                <p14:cNvContentPartPr/>
                <p14:nvPr/>
              </p14:nvContentPartPr>
              <p14:xfrm>
                <a:off x="8155213" y="1687573"/>
                <a:ext cx="262080" cy="119160"/>
              </p14:xfrm>
            </p:contentPart>
          </mc:Choice>
          <mc:Fallback xmlns="">
            <p:pic>
              <p:nvPicPr>
                <p:cNvPr id="45" name="Freihand 44">
                  <a:extLst>
                    <a:ext uri="{FF2B5EF4-FFF2-40B4-BE49-F238E27FC236}">
                      <a16:creationId xmlns:a16="http://schemas.microsoft.com/office/drawing/2014/main" id="{56FADE8A-4798-A360-F77E-8958CAAD0F82}"/>
                    </a:ext>
                  </a:extLst>
                </p:cNvPr>
                <p:cNvPicPr/>
                <p:nvPr/>
              </p:nvPicPr>
              <p:blipFill>
                <a:blip r:embed="rId295"/>
                <a:stretch>
                  <a:fillRect/>
                </a:stretch>
              </p:blipFill>
              <p:spPr>
                <a:xfrm>
                  <a:off x="8146213" y="1678573"/>
                  <a:ext cx="279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6" name="Freihand 45">
                  <a:extLst>
                    <a:ext uri="{FF2B5EF4-FFF2-40B4-BE49-F238E27FC236}">
                      <a16:creationId xmlns:a16="http://schemas.microsoft.com/office/drawing/2014/main" id="{7E474045-93A9-BBA4-004A-F89814BA247E}"/>
                    </a:ext>
                  </a:extLst>
                </p14:cNvPr>
                <p14:cNvContentPartPr/>
                <p14:nvPr/>
              </p14:nvContentPartPr>
              <p14:xfrm>
                <a:off x="8426293" y="1525213"/>
                <a:ext cx="8280" cy="14400"/>
              </p14:xfrm>
            </p:contentPart>
          </mc:Choice>
          <mc:Fallback xmlns="">
            <p:pic>
              <p:nvPicPr>
                <p:cNvPr id="46" name="Freihand 45">
                  <a:extLst>
                    <a:ext uri="{FF2B5EF4-FFF2-40B4-BE49-F238E27FC236}">
                      <a16:creationId xmlns:a16="http://schemas.microsoft.com/office/drawing/2014/main" id="{7E474045-93A9-BBA4-004A-F89814BA247E}"/>
                    </a:ext>
                  </a:extLst>
                </p:cNvPr>
                <p:cNvPicPr/>
                <p:nvPr/>
              </p:nvPicPr>
              <p:blipFill>
                <a:blip r:embed="rId297"/>
                <a:stretch>
                  <a:fillRect/>
                </a:stretch>
              </p:blipFill>
              <p:spPr>
                <a:xfrm>
                  <a:off x="8417293" y="1516573"/>
                  <a:ext cx="25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 name="Freihand 47">
                  <a:extLst>
                    <a:ext uri="{FF2B5EF4-FFF2-40B4-BE49-F238E27FC236}">
                      <a16:creationId xmlns:a16="http://schemas.microsoft.com/office/drawing/2014/main" id="{71B1DAEF-AF44-9B6F-6F24-8CF0030CF222}"/>
                    </a:ext>
                  </a:extLst>
                </p14:cNvPr>
                <p14:cNvContentPartPr/>
                <p14:nvPr/>
              </p14:nvContentPartPr>
              <p14:xfrm>
                <a:off x="8736973" y="1553653"/>
                <a:ext cx="148320" cy="196200"/>
              </p14:xfrm>
            </p:contentPart>
          </mc:Choice>
          <mc:Fallback xmlns="">
            <p:pic>
              <p:nvPicPr>
                <p:cNvPr id="48" name="Freihand 47">
                  <a:extLst>
                    <a:ext uri="{FF2B5EF4-FFF2-40B4-BE49-F238E27FC236}">
                      <a16:creationId xmlns:a16="http://schemas.microsoft.com/office/drawing/2014/main" id="{71B1DAEF-AF44-9B6F-6F24-8CF0030CF222}"/>
                    </a:ext>
                  </a:extLst>
                </p:cNvPr>
                <p:cNvPicPr/>
                <p:nvPr/>
              </p:nvPicPr>
              <p:blipFill>
                <a:blip r:embed="rId299"/>
                <a:stretch>
                  <a:fillRect/>
                </a:stretch>
              </p:blipFill>
              <p:spPr>
                <a:xfrm>
                  <a:off x="8727973" y="1544653"/>
                  <a:ext cx="165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9" name="Freihand 48">
                  <a:extLst>
                    <a:ext uri="{FF2B5EF4-FFF2-40B4-BE49-F238E27FC236}">
                      <a16:creationId xmlns:a16="http://schemas.microsoft.com/office/drawing/2014/main" id="{59A47B85-A2F2-58FF-B97B-5C9A2B161FA2}"/>
                    </a:ext>
                  </a:extLst>
                </p14:cNvPr>
                <p14:cNvContentPartPr/>
                <p14:nvPr/>
              </p14:nvContentPartPr>
              <p14:xfrm>
                <a:off x="8810413" y="1613053"/>
                <a:ext cx="394560" cy="139680"/>
              </p14:xfrm>
            </p:contentPart>
          </mc:Choice>
          <mc:Fallback xmlns="">
            <p:pic>
              <p:nvPicPr>
                <p:cNvPr id="49" name="Freihand 48">
                  <a:extLst>
                    <a:ext uri="{FF2B5EF4-FFF2-40B4-BE49-F238E27FC236}">
                      <a16:creationId xmlns:a16="http://schemas.microsoft.com/office/drawing/2014/main" id="{59A47B85-A2F2-58FF-B97B-5C9A2B161FA2}"/>
                    </a:ext>
                  </a:extLst>
                </p:cNvPr>
                <p:cNvPicPr/>
                <p:nvPr/>
              </p:nvPicPr>
              <p:blipFill>
                <a:blip r:embed="rId301"/>
                <a:stretch>
                  <a:fillRect/>
                </a:stretch>
              </p:blipFill>
              <p:spPr>
                <a:xfrm>
                  <a:off x="8801773" y="1604053"/>
                  <a:ext cx="412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0" name="Freihand 49">
                  <a:extLst>
                    <a:ext uri="{FF2B5EF4-FFF2-40B4-BE49-F238E27FC236}">
                      <a16:creationId xmlns:a16="http://schemas.microsoft.com/office/drawing/2014/main" id="{B307783E-1E2C-ABED-9374-C5F86E66F368}"/>
                    </a:ext>
                  </a:extLst>
                </p14:cNvPr>
                <p14:cNvContentPartPr/>
                <p14:nvPr/>
              </p14:nvContentPartPr>
              <p14:xfrm>
                <a:off x="9204973" y="1463293"/>
                <a:ext cx="483480" cy="228960"/>
              </p14:xfrm>
            </p:contentPart>
          </mc:Choice>
          <mc:Fallback xmlns="">
            <p:pic>
              <p:nvPicPr>
                <p:cNvPr id="50" name="Freihand 49">
                  <a:extLst>
                    <a:ext uri="{FF2B5EF4-FFF2-40B4-BE49-F238E27FC236}">
                      <a16:creationId xmlns:a16="http://schemas.microsoft.com/office/drawing/2014/main" id="{B307783E-1E2C-ABED-9374-C5F86E66F368}"/>
                    </a:ext>
                  </a:extLst>
                </p:cNvPr>
                <p:cNvPicPr/>
                <p:nvPr/>
              </p:nvPicPr>
              <p:blipFill>
                <a:blip r:embed="rId303"/>
                <a:stretch>
                  <a:fillRect/>
                </a:stretch>
              </p:blipFill>
              <p:spPr>
                <a:xfrm>
                  <a:off x="9195973" y="1454293"/>
                  <a:ext cx="501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4" name="Freihand 203">
                  <a:extLst>
                    <a:ext uri="{FF2B5EF4-FFF2-40B4-BE49-F238E27FC236}">
                      <a16:creationId xmlns:a16="http://schemas.microsoft.com/office/drawing/2014/main" id="{547D12B9-C1F9-9CB7-F9EB-1BE2965A27A7}"/>
                    </a:ext>
                  </a:extLst>
                </p14:cNvPr>
                <p14:cNvContentPartPr/>
                <p14:nvPr/>
              </p14:nvContentPartPr>
              <p14:xfrm>
                <a:off x="7722853" y="3128293"/>
                <a:ext cx="887400" cy="2017800"/>
              </p14:xfrm>
            </p:contentPart>
          </mc:Choice>
          <mc:Fallback xmlns="">
            <p:pic>
              <p:nvPicPr>
                <p:cNvPr id="204" name="Freihand 203">
                  <a:extLst>
                    <a:ext uri="{FF2B5EF4-FFF2-40B4-BE49-F238E27FC236}">
                      <a16:creationId xmlns:a16="http://schemas.microsoft.com/office/drawing/2014/main" id="{547D12B9-C1F9-9CB7-F9EB-1BE2965A27A7}"/>
                    </a:ext>
                  </a:extLst>
                </p:cNvPr>
                <p:cNvPicPr/>
                <p:nvPr/>
              </p:nvPicPr>
              <p:blipFill>
                <a:blip r:embed="rId305"/>
                <a:stretch>
                  <a:fillRect/>
                </a:stretch>
              </p:blipFill>
              <p:spPr>
                <a:xfrm>
                  <a:off x="7714213" y="3119293"/>
                  <a:ext cx="905040" cy="2035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5" name="Freihand 204">
                  <a:extLst>
                    <a:ext uri="{FF2B5EF4-FFF2-40B4-BE49-F238E27FC236}">
                      <a16:creationId xmlns:a16="http://schemas.microsoft.com/office/drawing/2014/main" id="{417BE1A6-2DC2-4534-D9C1-BDF7EA93E551}"/>
                    </a:ext>
                  </a:extLst>
                </p14:cNvPr>
                <p14:cNvContentPartPr/>
                <p14:nvPr/>
              </p14:nvContentPartPr>
              <p14:xfrm>
                <a:off x="8485693" y="2958013"/>
                <a:ext cx="291600" cy="299160"/>
              </p14:xfrm>
            </p:contentPart>
          </mc:Choice>
          <mc:Fallback xmlns="">
            <p:pic>
              <p:nvPicPr>
                <p:cNvPr id="205" name="Freihand 204">
                  <a:extLst>
                    <a:ext uri="{FF2B5EF4-FFF2-40B4-BE49-F238E27FC236}">
                      <a16:creationId xmlns:a16="http://schemas.microsoft.com/office/drawing/2014/main" id="{417BE1A6-2DC2-4534-D9C1-BDF7EA93E551}"/>
                    </a:ext>
                  </a:extLst>
                </p:cNvPr>
                <p:cNvPicPr/>
                <p:nvPr/>
              </p:nvPicPr>
              <p:blipFill>
                <a:blip r:embed="rId307"/>
                <a:stretch>
                  <a:fillRect/>
                </a:stretch>
              </p:blipFill>
              <p:spPr>
                <a:xfrm>
                  <a:off x="8476693" y="2949373"/>
                  <a:ext cx="3092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7" name="Freihand 206">
                  <a:extLst>
                    <a:ext uri="{FF2B5EF4-FFF2-40B4-BE49-F238E27FC236}">
                      <a16:creationId xmlns:a16="http://schemas.microsoft.com/office/drawing/2014/main" id="{B4114B07-009D-A4B0-F6C3-B863F6D299D9}"/>
                    </a:ext>
                  </a:extLst>
                </p14:cNvPr>
                <p14:cNvContentPartPr/>
                <p14:nvPr/>
              </p14:nvContentPartPr>
              <p14:xfrm>
                <a:off x="8874853" y="2261413"/>
                <a:ext cx="357840" cy="312840"/>
              </p14:xfrm>
            </p:contentPart>
          </mc:Choice>
          <mc:Fallback xmlns="">
            <p:pic>
              <p:nvPicPr>
                <p:cNvPr id="207" name="Freihand 206">
                  <a:extLst>
                    <a:ext uri="{FF2B5EF4-FFF2-40B4-BE49-F238E27FC236}">
                      <a16:creationId xmlns:a16="http://schemas.microsoft.com/office/drawing/2014/main" id="{B4114B07-009D-A4B0-F6C3-B863F6D299D9}"/>
                    </a:ext>
                  </a:extLst>
                </p:cNvPr>
                <p:cNvPicPr/>
                <p:nvPr/>
              </p:nvPicPr>
              <p:blipFill>
                <a:blip r:embed="rId309"/>
                <a:stretch>
                  <a:fillRect/>
                </a:stretch>
              </p:blipFill>
              <p:spPr>
                <a:xfrm>
                  <a:off x="8866213" y="2252773"/>
                  <a:ext cx="3754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8" name="Freihand 207">
                  <a:extLst>
                    <a:ext uri="{FF2B5EF4-FFF2-40B4-BE49-F238E27FC236}">
                      <a16:creationId xmlns:a16="http://schemas.microsoft.com/office/drawing/2014/main" id="{67870005-0DA6-10B7-1D0E-EFF7A1B194ED}"/>
                    </a:ext>
                  </a:extLst>
                </p14:cNvPr>
                <p14:cNvContentPartPr/>
                <p14:nvPr/>
              </p14:nvContentPartPr>
              <p14:xfrm>
                <a:off x="9298213" y="2300293"/>
                <a:ext cx="94680" cy="120240"/>
              </p14:xfrm>
            </p:contentPart>
          </mc:Choice>
          <mc:Fallback xmlns="">
            <p:pic>
              <p:nvPicPr>
                <p:cNvPr id="208" name="Freihand 207">
                  <a:extLst>
                    <a:ext uri="{FF2B5EF4-FFF2-40B4-BE49-F238E27FC236}">
                      <a16:creationId xmlns:a16="http://schemas.microsoft.com/office/drawing/2014/main" id="{67870005-0DA6-10B7-1D0E-EFF7A1B194ED}"/>
                    </a:ext>
                  </a:extLst>
                </p:cNvPr>
                <p:cNvPicPr/>
                <p:nvPr/>
              </p:nvPicPr>
              <p:blipFill>
                <a:blip r:embed="rId311"/>
                <a:stretch>
                  <a:fillRect/>
                </a:stretch>
              </p:blipFill>
              <p:spPr>
                <a:xfrm>
                  <a:off x="9289213" y="2291653"/>
                  <a:ext cx="112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9" name="Freihand 208">
                  <a:extLst>
                    <a:ext uri="{FF2B5EF4-FFF2-40B4-BE49-F238E27FC236}">
                      <a16:creationId xmlns:a16="http://schemas.microsoft.com/office/drawing/2014/main" id="{8F2169C1-9661-1AAF-2D1F-42460D310D2A}"/>
                    </a:ext>
                  </a:extLst>
                </p14:cNvPr>
                <p14:cNvContentPartPr/>
                <p14:nvPr/>
              </p14:nvContentPartPr>
              <p14:xfrm>
                <a:off x="9436453" y="2137933"/>
                <a:ext cx="201600" cy="212040"/>
              </p14:xfrm>
            </p:contentPart>
          </mc:Choice>
          <mc:Fallback xmlns="">
            <p:pic>
              <p:nvPicPr>
                <p:cNvPr id="209" name="Freihand 208">
                  <a:extLst>
                    <a:ext uri="{FF2B5EF4-FFF2-40B4-BE49-F238E27FC236}">
                      <a16:creationId xmlns:a16="http://schemas.microsoft.com/office/drawing/2014/main" id="{8F2169C1-9661-1AAF-2D1F-42460D310D2A}"/>
                    </a:ext>
                  </a:extLst>
                </p:cNvPr>
                <p:cNvPicPr/>
                <p:nvPr/>
              </p:nvPicPr>
              <p:blipFill>
                <a:blip r:embed="rId313"/>
                <a:stretch>
                  <a:fillRect/>
                </a:stretch>
              </p:blipFill>
              <p:spPr>
                <a:xfrm>
                  <a:off x="9427813" y="2129293"/>
                  <a:ext cx="219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0" name="Freihand 209">
                  <a:extLst>
                    <a:ext uri="{FF2B5EF4-FFF2-40B4-BE49-F238E27FC236}">
                      <a16:creationId xmlns:a16="http://schemas.microsoft.com/office/drawing/2014/main" id="{8C1B0EC2-8EA2-BC56-E809-D0E59AEDED82}"/>
                    </a:ext>
                  </a:extLst>
                </p14:cNvPr>
                <p14:cNvContentPartPr/>
                <p14:nvPr/>
              </p14:nvContentPartPr>
              <p14:xfrm>
                <a:off x="9656053" y="2108773"/>
                <a:ext cx="46440" cy="207360"/>
              </p14:xfrm>
            </p:contentPart>
          </mc:Choice>
          <mc:Fallback xmlns="">
            <p:pic>
              <p:nvPicPr>
                <p:cNvPr id="210" name="Freihand 209">
                  <a:extLst>
                    <a:ext uri="{FF2B5EF4-FFF2-40B4-BE49-F238E27FC236}">
                      <a16:creationId xmlns:a16="http://schemas.microsoft.com/office/drawing/2014/main" id="{8C1B0EC2-8EA2-BC56-E809-D0E59AEDED82}"/>
                    </a:ext>
                  </a:extLst>
                </p:cNvPr>
                <p:cNvPicPr/>
                <p:nvPr/>
              </p:nvPicPr>
              <p:blipFill>
                <a:blip r:embed="rId315"/>
                <a:stretch>
                  <a:fillRect/>
                </a:stretch>
              </p:blipFill>
              <p:spPr>
                <a:xfrm>
                  <a:off x="9647413" y="2099773"/>
                  <a:ext cx="640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1" name="Freihand 210">
                  <a:extLst>
                    <a:ext uri="{FF2B5EF4-FFF2-40B4-BE49-F238E27FC236}">
                      <a16:creationId xmlns:a16="http://schemas.microsoft.com/office/drawing/2014/main" id="{48FA22B9-4BA6-31D6-6EF3-F75552227FFE}"/>
                    </a:ext>
                  </a:extLst>
                </p14:cNvPr>
                <p14:cNvContentPartPr/>
                <p14:nvPr/>
              </p14:nvContentPartPr>
              <p14:xfrm>
                <a:off x="9760813" y="2010853"/>
                <a:ext cx="247320" cy="357480"/>
              </p14:xfrm>
            </p:contentPart>
          </mc:Choice>
          <mc:Fallback xmlns="">
            <p:pic>
              <p:nvPicPr>
                <p:cNvPr id="211" name="Freihand 210">
                  <a:extLst>
                    <a:ext uri="{FF2B5EF4-FFF2-40B4-BE49-F238E27FC236}">
                      <a16:creationId xmlns:a16="http://schemas.microsoft.com/office/drawing/2014/main" id="{48FA22B9-4BA6-31D6-6EF3-F75552227FFE}"/>
                    </a:ext>
                  </a:extLst>
                </p:cNvPr>
                <p:cNvPicPr/>
                <p:nvPr/>
              </p:nvPicPr>
              <p:blipFill>
                <a:blip r:embed="rId317"/>
                <a:stretch>
                  <a:fillRect/>
                </a:stretch>
              </p:blipFill>
              <p:spPr>
                <a:xfrm>
                  <a:off x="9751813" y="2002213"/>
                  <a:ext cx="2649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2" name="Freihand 211">
                  <a:extLst>
                    <a:ext uri="{FF2B5EF4-FFF2-40B4-BE49-F238E27FC236}">
                      <a16:creationId xmlns:a16="http://schemas.microsoft.com/office/drawing/2014/main" id="{4ECBE4E7-2431-54AA-84D6-944A713BB038}"/>
                    </a:ext>
                  </a:extLst>
                </p14:cNvPr>
                <p14:cNvContentPartPr/>
                <p14:nvPr/>
              </p14:nvContentPartPr>
              <p14:xfrm>
                <a:off x="10014613" y="1869733"/>
                <a:ext cx="397440" cy="273960"/>
              </p14:xfrm>
            </p:contentPart>
          </mc:Choice>
          <mc:Fallback xmlns="">
            <p:pic>
              <p:nvPicPr>
                <p:cNvPr id="212" name="Freihand 211">
                  <a:extLst>
                    <a:ext uri="{FF2B5EF4-FFF2-40B4-BE49-F238E27FC236}">
                      <a16:creationId xmlns:a16="http://schemas.microsoft.com/office/drawing/2014/main" id="{4ECBE4E7-2431-54AA-84D6-944A713BB038}"/>
                    </a:ext>
                  </a:extLst>
                </p:cNvPr>
                <p:cNvPicPr/>
                <p:nvPr/>
              </p:nvPicPr>
              <p:blipFill>
                <a:blip r:embed="rId319"/>
                <a:stretch>
                  <a:fillRect/>
                </a:stretch>
              </p:blipFill>
              <p:spPr>
                <a:xfrm>
                  <a:off x="10005973" y="1861093"/>
                  <a:ext cx="4150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3" name="Freihand 212">
                  <a:extLst>
                    <a:ext uri="{FF2B5EF4-FFF2-40B4-BE49-F238E27FC236}">
                      <a16:creationId xmlns:a16="http://schemas.microsoft.com/office/drawing/2014/main" id="{BA4172F7-B091-E137-50CC-F41B2881BC34}"/>
                    </a:ext>
                  </a:extLst>
                </p14:cNvPr>
                <p14:cNvContentPartPr/>
                <p14:nvPr/>
              </p14:nvContentPartPr>
              <p14:xfrm>
                <a:off x="10500973" y="1848493"/>
                <a:ext cx="385920" cy="221400"/>
              </p14:xfrm>
            </p:contentPart>
          </mc:Choice>
          <mc:Fallback xmlns="">
            <p:pic>
              <p:nvPicPr>
                <p:cNvPr id="213" name="Freihand 212">
                  <a:extLst>
                    <a:ext uri="{FF2B5EF4-FFF2-40B4-BE49-F238E27FC236}">
                      <a16:creationId xmlns:a16="http://schemas.microsoft.com/office/drawing/2014/main" id="{BA4172F7-B091-E137-50CC-F41B2881BC34}"/>
                    </a:ext>
                  </a:extLst>
                </p:cNvPr>
                <p:cNvPicPr/>
                <p:nvPr/>
              </p:nvPicPr>
              <p:blipFill>
                <a:blip r:embed="rId321"/>
                <a:stretch>
                  <a:fillRect/>
                </a:stretch>
              </p:blipFill>
              <p:spPr>
                <a:xfrm>
                  <a:off x="10491973" y="1839853"/>
                  <a:ext cx="403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4" name="Freihand 213">
                  <a:extLst>
                    <a:ext uri="{FF2B5EF4-FFF2-40B4-BE49-F238E27FC236}">
                      <a16:creationId xmlns:a16="http://schemas.microsoft.com/office/drawing/2014/main" id="{465CFC8F-5F9C-A679-A5A5-E61AD064FFD6}"/>
                    </a:ext>
                  </a:extLst>
                </p14:cNvPr>
                <p14:cNvContentPartPr/>
                <p14:nvPr/>
              </p14:nvContentPartPr>
              <p14:xfrm>
                <a:off x="10926853" y="1624933"/>
                <a:ext cx="133560" cy="260640"/>
              </p14:xfrm>
            </p:contentPart>
          </mc:Choice>
          <mc:Fallback xmlns="">
            <p:pic>
              <p:nvPicPr>
                <p:cNvPr id="214" name="Freihand 213">
                  <a:extLst>
                    <a:ext uri="{FF2B5EF4-FFF2-40B4-BE49-F238E27FC236}">
                      <a16:creationId xmlns:a16="http://schemas.microsoft.com/office/drawing/2014/main" id="{465CFC8F-5F9C-A679-A5A5-E61AD064FFD6}"/>
                    </a:ext>
                  </a:extLst>
                </p:cNvPr>
                <p:cNvPicPr/>
                <p:nvPr/>
              </p:nvPicPr>
              <p:blipFill>
                <a:blip r:embed="rId323"/>
                <a:stretch>
                  <a:fillRect/>
                </a:stretch>
              </p:blipFill>
              <p:spPr>
                <a:xfrm>
                  <a:off x="10917853" y="1615933"/>
                  <a:ext cx="1512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5" name="Freihand 214">
                  <a:extLst>
                    <a:ext uri="{FF2B5EF4-FFF2-40B4-BE49-F238E27FC236}">
                      <a16:creationId xmlns:a16="http://schemas.microsoft.com/office/drawing/2014/main" id="{840E2DE2-7AE6-A0F0-08E1-DB030D933F60}"/>
                    </a:ext>
                  </a:extLst>
                </p14:cNvPr>
                <p14:cNvContentPartPr/>
                <p14:nvPr/>
              </p14:nvContentPartPr>
              <p14:xfrm>
                <a:off x="11026213" y="1651213"/>
                <a:ext cx="509760" cy="362880"/>
              </p14:xfrm>
            </p:contentPart>
          </mc:Choice>
          <mc:Fallback xmlns="">
            <p:pic>
              <p:nvPicPr>
                <p:cNvPr id="215" name="Freihand 214">
                  <a:extLst>
                    <a:ext uri="{FF2B5EF4-FFF2-40B4-BE49-F238E27FC236}">
                      <a16:creationId xmlns:a16="http://schemas.microsoft.com/office/drawing/2014/main" id="{840E2DE2-7AE6-A0F0-08E1-DB030D933F60}"/>
                    </a:ext>
                  </a:extLst>
                </p:cNvPr>
                <p:cNvPicPr/>
                <p:nvPr/>
              </p:nvPicPr>
              <p:blipFill>
                <a:blip r:embed="rId325"/>
                <a:stretch>
                  <a:fillRect/>
                </a:stretch>
              </p:blipFill>
              <p:spPr>
                <a:xfrm>
                  <a:off x="11017213" y="1642213"/>
                  <a:ext cx="5274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7" name="Freihand 216">
                  <a:extLst>
                    <a:ext uri="{FF2B5EF4-FFF2-40B4-BE49-F238E27FC236}">
                      <a16:creationId xmlns:a16="http://schemas.microsoft.com/office/drawing/2014/main" id="{997902B5-CBD4-27C6-F79E-0600A7C5AEAA}"/>
                    </a:ext>
                  </a:extLst>
                </p14:cNvPr>
                <p14:cNvContentPartPr/>
                <p14:nvPr/>
              </p14:nvContentPartPr>
              <p14:xfrm>
                <a:off x="9354373" y="2674333"/>
                <a:ext cx="147240" cy="159840"/>
              </p14:xfrm>
            </p:contentPart>
          </mc:Choice>
          <mc:Fallback xmlns="">
            <p:pic>
              <p:nvPicPr>
                <p:cNvPr id="217" name="Freihand 216">
                  <a:extLst>
                    <a:ext uri="{FF2B5EF4-FFF2-40B4-BE49-F238E27FC236}">
                      <a16:creationId xmlns:a16="http://schemas.microsoft.com/office/drawing/2014/main" id="{997902B5-CBD4-27C6-F79E-0600A7C5AEAA}"/>
                    </a:ext>
                  </a:extLst>
                </p:cNvPr>
                <p:cNvPicPr/>
                <p:nvPr/>
              </p:nvPicPr>
              <p:blipFill>
                <a:blip r:embed="rId327"/>
                <a:stretch>
                  <a:fillRect/>
                </a:stretch>
              </p:blipFill>
              <p:spPr>
                <a:xfrm>
                  <a:off x="9345373" y="2665333"/>
                  <a:ext cx="164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8" name="Freihand 217">
                  <a:extLst>
                    <a:ext uri="{FF2B5EF4-FFF2-40B4-BE49-F238E27FC236}">
                      <a16:creationId xmlns:a16="http://schemas.microsoft.com/office/drawing/2014/main" id="{FC528FF9-2BB0-BC2D-15D0-04E6DAC17AFE}"/>
                    </a:ext>
                  </a:extLst>
                </p14:cNvPr>
                <p14:cNvContentPartPr/>
                <p14:nvPr/>
              </p14:nvContentPartPr>
              <p14:xfrm>
                <a:off x="9595933" y="2579653"/>
                <a:ext cx="353160" cy="365400"/>
              </p14:xfrm>
            </p:contentPart>
          </mc:Choice>
          <mc:Fallback xmlns="">
            <p:pic>
              <p:nvPicPr>
                <p:cNvPr id="218" name="Freihand 217">
                  <a:extLst>
                    <a:ext uri="{FF2B5EF4-FFF2-40B4-BE49-F238E27FC236}">
                      <a16:creationId xmlns:a16="http://schemas.microsoft.com/office/drawing/2014/main" id="{FC528FF9-2BB0-BC2D-15D0-04E6DAC17AFE}"/>
                    </a:ext>
                  </a:extLst>
                </p:cNvPr>
                <p:cNvPicPr/>
                <p:nvPr/>
              </p:nvPicPr>
              <p:blipFill>
                <a:blip r:embed="rId329"/>
                <a:stretch>
                  <a:fillRect/>
                </a:stretch>
              </p:blipFill>
              <p:spPr>
                <a:xfrm>
                  <a:off x="9586933" y="2571013"/>
                  <a:ext cx="3708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9" name="Freihand 218">
                  <a:extLst>
                    <a:ext uri="{FF2B5EF4-FFF2-40B4-BE49-F238E27FC236}">
                      <a16:creationId xmlns:a16="http://schemas.microsoft.com/office/drawing/2014/main" id="{FC1E2EFE-68AB-41D3-D65C-6EA92E7C597A}"/>
                    </a:ext>
                  </a:extLst>
                </p14:cNvPr>
                <p14:cNvContentPartPr/>
                <p14:nvPr/>
              </p14:nvContentPartPr>
              <p14:xfrm>
                <a:off x="9991933" y="2551213"/>
                <a:ext cx="25200" cy="112680"/>
              </p14:xfrm>
            </p:contentPart>
          </mc:Choice>
          <mc:Fallback xmlns="">
            <p:pic>
              <p:nvPicPr>
                <p:cNvPr id="219" name="Freihand 218">
                  <a:extLst>
                    <a:ext uri="{FF2B5EF4-FFF2-40B4-BE49-F238E27FC236}">
                      <a16:creationId xmlns:a16="http://schemas.microsoft.com/office/drawing/2014/main" id="{FC1E2EFE-68AB-41D3-D65C-6EA92E7C597A}"/>
                    </a:ext>
                  </a:extLst>
                </p:cNvPr>
                <p:cNvPicPr/>
                <p:nvPr/>
              </p:nvPicPr>
              <p:blipFill>
                <a:blip r:embed="rId331"/>
                <a:stretch>
                  <a:fillRect/>
                </a:stretch>
              </p:blipFill>
              <p:spPr>
                <a:xfrm>
                  <a:off x="9982933" y="2542213"/>
                  <a:ext cx="42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0" name="Freihand 219">
                  <a:extLst>
                    <a:ext uri="{FF2B5EF4-FFF2-40B4-BE49-F238E27FC236}">
                      <a16:creationId xmlns:a16="http://schemas.microsoft.com/office/drawing/2014/main" id="{FEDCC941-CE5A-994A-504E-6721467510B6}"/>
                    </a:ext>
                  </a:extLst>
                </p14:cNvPr>
                <p14:cNvContentPartPr/>
                <p14:nvPr/>
              </p14:nvContentPartPr>
              <p14:xfrm>
                <a:off x="10008133" y="2461933"/>
                <a:ext cx="221400" cy="182520"/>
              </p14:xfrm>
            </p:contentPart>
          </mc:Choice>
          <mc:Fallback xmlns="">
            <p:pic>
              <p:nvPicPr>
                <p:cNvPr id="220" name="Freihand 219">
                  <a:extLst>
                    <a:ext uri="{FF2B5EF4-FFF2-40B4-BE49-F238E27FC236}">
                      <a16:creationId xmlns:a16="http://schemas.microsoft.com/office/drawing/2014/main" id="{FEDCC941-CE5A-994A-504E-6721467510B6}"/>
                    </a:ext>
                  </a:extLst>
                </p:cNvPr>
                <p:cNvPicPr/>
                <p:nvPr/>
              </p:nvPicPr>
              <p:blipFill>
                <a:blip r:embed="rId333"/>
                <a:stretch>
                  <a:fillRect/>
                </a:stretch>
              </p:blipFill>
              <p:spPr>
                <a:xfrm>
                  <a:off x="9999493" y="2452933"/>
                  <a:ext cx="239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1" name="Freihand 220">
                  <a:extLst>
                    <a:ext uri="{FF2B5EF4-FFF2-40B4-BE49-F238E27FC236}">
                      <a16:creationId xmlns:a16="http://schemas.microsoft.com/office/drawing/2014/main" id="{1755FB90-CDA6-88D5-2C29-9B1ECC802C92}"/>
                    </a:ext>
                  </a:extLst>
                </p14:cNvPr>
                <p14:cNvContentPartPr/>
                <p14:nvPr/>
              </p14:nvContentPartPr>
              <p14:xfrm>
                <a:off x="10277773" y="2241253"/>
                <a:ext cx="641160" cy="334440"/>
              </p14:xfrm>
            </p:contentPart>
          </mc:Choice>
          <mc:Fallback xmlns="">
            <p:pic>
              <p:nvPicPr>
                <p:cNvPr id="221" name="Freihand 220">
                  <a:extLst>
                    <a:ext uri="{FF2B5EF4-FFF2-40B4-BE49-F238E27FC236}">
                      <a16:creationId xmlns:a16="http://schemas.microsoft.com/office/drawing/2014/main" id="{1755FB90-CDA6-88D5-2C29-9B1ECC802C92}"/>
                    </a:ext>
                  </a:extLst>
                </p:cNvPr>
                <p:cNvPicPr/>
                <p:nvPr/>
              </p:nvPicPr>
              <p:blipFill>
                <a:blip r:embed="rId335"/>
                <a:stretch>
                  <a:fillRect/>
                </a:stretch>
              </p:blipFill>
              <p:spPr>
                <a:xfrm>
                  <a:off x="10268773" y="2232613"/>
                  <a:ext cx="6588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2" name="Freihand 221">
                  <a:extLst>
                    <a:ext uri="{FF2B5EF4-FFF2-40B4-BE49-F238E27FC236}">
                      <a16:creationId xmlns:a16="http://schemas.microsoft.com/office/drawing/2014/main" id="{4AD3D76E-C0C2-2310-BB82-D9EF6C4FF34C}"/>
                    </a:ext>
                  </a:extLst>
                </p14:cNvPr>
                <p14:cNvContentPartPr/>
                <p14:nvPr/>
              </p14:nvContentPartPr>
              <p14:xfrm>
                <a:off x="11172733" y="2158813"/>
                <a:ext cx="382320" cy="192960"/>
              </p14:xfrm>
            </p:contentPart>
          </mc:Choice>
          <mc:Fallback xmlns="">
            <p:pic>
              <p:nvPicPr>
                <p:cNvPr id="222" name="Freihand 221">
                  <a:extLst>
                    <a:ext uri="{FF2B5EF4-FFF2-40B4-BE49-F238E27FC236}">
                      <a16:creationId xmlns:a16="http://schemas.microsoft.com/office/drawing/2014/main" id="{4AD3D76E-C0C2-2310-BB82-D9EF6C4FF34C}"/>
                    </a:ext>
                  </a:extLst>
                </p:cNvPr>
                <p:cNvPicPr/>
                <p:nvPr/>
              </p:nvPicPr>
              <p:blipFill>
                <a:blip r:embed="rId337"/>
                <a:stretch>
                  <a:fillRect/>
                </a:stretch>
              </p:blipFill>
              <p:spPr>
                <a:xfrm>
                  <a:off x="11164093" y="2149813"/>
                  <a:ext cx="399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3" name="Freihand 222">
                  <a:extLst>
                    <a:ext uri="{FF2B5EF4-FFF2-40B4-BE49-F238E27FC236}">
                      <a16:creationId xmlns:a16="http://schemas.microsoft.com/office/drawing/2014/main" id="{8BAAE0E1-DB8F-A39A-A448-54B5E3710FBB}"/>
                    </a:ext>
                  </a:extLst>
                </p14:cNvPr>
                <p14:cNvContentPartPr/>
                <p14:nvPr/>
              </p14:nvContentPartPr>
              <p14:xfrm>
                <a:off x="9807973" y="2956933"/>
                <a:ext cx="498600" cy="183600"/>
              </p14:xfrm>
            </p:contentPart>
          </mc:Choice>
          <mc:Fallback xmlns="">
            <p:pic>
              <p:nvPicPr>
                <p:cNvPr id="223" name="Freihand 222">
                  <a:extLst>
                    <a:ext uri="{FF2B5EF4-FFF2-40B4-BE49-F238E27FC236}">
                      <a16:creationId xmlns:a16="http://schemas.microsoft.com/office/drawing/2014/main" id="{8BAAE0E1-DB8F-A39A-A448-54B5E3710FBB}"/>
                    </a:ext>
                  </a:extLst>
                </p:cNvPr>
                <p:cNvPicPr/>
                <p:nvPr/>
              </p:nvPicPr>
              <p:blipFill>
                <a:blip r:embed="rId339"/>
                <a:stretch>
                  <a:fillRect/>
                </a:stretch>
              </p:blipFill>
              <p:spPr>
                <a:xfrm>
                  <a:off x="9798973" y="2948293"/>
                  <a:ext cx="516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4" name="Freihand 223">
                  <a:extLst>
                    <a:ext uri="{FF2B5EF4-FFF2-40B4-BE49-F238E27FC236}">
                      <a16:creationId xmlns:a16="http://schemas.microsoft.com/office/drawing/2014/main" id="{B334ED9D-00B7-1532-5933-1E4B2C9CCCEE}"/>
                    </a:ext>
                  </a:extLst>
                </p14:cNvPr>
                <p14:cNvContentPartPr/>
                <p14:nvPr/>
              </p14:nvContentPartPr>
              <p14:xfrm>
                <a:off x="10264093" y="2820853"/>
                <a:ext cx="13320" cy="27000"/>
              </p14:xfrm>
            </p:contentPart>
          </mc:Choice>
          <mc:Fallback xmlns="">
            <p:pic>
              <p:nvPicPr>
                <p:cNvPr id="224" name="Freihand 223">
                  <a:extLst>
                    <a:ext uri="{FF2B5EF4-FFF2-40B4-BE49-F238E27FC236}">
                      <a16:creationId xmlns:a16="http://schemas.microsoft.com/office/drawing/2014/main" id="{B334ED9D-00B7-1532-5933-1E4B2C9CCCEE}"/>
                    </a:ext>
                  </a:extLst>
                </p:cNvPr>
                <p:cNvPicPr/>
                <p:nvPr/>
              </p:nvPicPr>
              <p:blipFill>
                <a:blip r:embed="rId341"/>
                <a:stretch>
                  <a:fillRect/>
                </a:stretch>
              </p:blipFill>
              <p:spPr>
                <a:xfrm>
                  <a:off x="10255453" y="2811853"/>
                  <a:ext cx="3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5" name="Freihand 224">
                  <a:extLst>
                    <a:ext uri="{FF2B5EF4-FFF2-40B4-BE49-F238E27FC236}">
                      <a16:creationId xmlns:a16="http://schemas.microsoft.com/office/drawing/2014/main" id="{C720CFE6-D73E-AD73-86A5-89BA7282EFCB}"/>
                    </a:ext>
                  </a:extLst>
                </p14:cNvPr>
                <p14:cNvContentPartPr/>
                <p14:nvPr/>
              </p14:nvContentPartPr>
              <p14:xfrm>
                <a:off x="10384693" y="2832373"/>
                <a:ext cx="558360" cy="162000"/>
              </p14:xfrm>
            </p:contentPart>
          </mc:Choice>
          <mc:Fallback xmlns="">
            <p:pic>
              <p:nvPicPr>
                <p:cNvPr id="225" name="Freihand 224">
                  <a:extLst>
                    <a:ext uri="{FF2B5EF4-FFF2-40B4-BE49-F238E27FC236}">
                      <a16:creationId xmlns:a16="http://schemas.microsoft.com/office/drawing/2014/main" id="{C720CFE6-D73E-AD73-86A5-89BA7282EFCB}"/>
                    </a:ext>
                  </a:extLst>
                </p:cNvPr>
                <p:cNvPicPr/>
                <p:nvPr/>
              </p:nvPicPr>
              <p:blipFill>
                <a:blip r:embed="rId343"/>
                <a:stretch>
                  <a:fillRect/>
                </a:stretch>
              </p:blipFill>
              <p:spPr>
                <a:xfrm>
                  <a:off x="10375693" y="2823733"/>
                  <a:ext cx="576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6" name="Freihand 225">
                  <a:extLst>
                    <a:ext uri="{FF2B5EF4-FFF2-40B4-BE49-F238E27FC236}">
                      <a16:creationId xmlns:a16="http://schemas.microsoft.com/office/drawing/2014/main" id="{C52CF392-8366-8129-9056-66ED5A444F49}"/>
                    </a:ext>
                  </a:extLst>
                </p14:cNvPr>
                <p14:cNvContentPartPr/>
                <p14:nvPr/>
              </p14:nvContentPartPr>
              <p14:xfrm>
                <a:off x="11055733" y="2608453"/>
                <a:ext cx="174960" cy="192240"/>
              </p14:xfrm>
            </p:contentPart>
          </mc:Choice>
          <mc:Fallback xmlns="">
            <p:pic>
              <p:nvPicPr>
                <p:cNvPr id="226" name="Freihand 225">
                  <a:extLst>
                    <a:ext uri="{FF2B5EF4-FFF2-40B4-BE49-F238E27FC236}">
                      <a16:creationId xmlns:a16="http://schemas.microsoft.com/office/drawing/2014/main" id="{C52CF392-8366-8129-9056-66ED5A444F49}"/>
                    </a:ext>
                  </a:extLst>
                </p:cNvPr>
                <p:cNvPicPr/>
                <p:nvPr/>
              </p:nvPicPr>
              <p:blipFill>
                <a:blip r:embed="rId345"/>
                <a:stretch>
                  <a:fillRect/>
                </a:stretch>
              </p:blipFill>
              <p:spPr>
                <a:xfrm>
                  <a:off x="11046733" y="2599813"/>
                  <a:ext cx="192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7" name="Freihand 226">
                  <a:extLst>
                    <a:ext uri="{FF2B5EF4-FFF2-40B4-BE49-F238E27FC236}">
                      <a16:creationId xmlns:a16="http://schemas.microsoft.com/office/drawing/2014/main" id="{C501592D-76BB-3E5D-BF29-D07CF6AFC546}"/>
                    </a:ext>
                  </a:extLst>
                </p14:cNvPr>
                <p14:cNvContentPartPr/>
                <p14:nvPr/>
              </p14:nvContentPartPr>
              <p14:xfrm>
                <a:off x="11075893" y="2721853"/>
                <a:ext cx="128160" cy="21240"/>
              </p14:xfrm>
            </p:contentPart>
          </mc:Choice>
          <mc:Fallback xmlns="">
            <p:pic>
              <p:nvPicPr>
                <p:cNvPr id="227" name="Freihand 226">
                  <a:extLst>
                    <a:ext uri="{FF2B5EF4-FFF2-40B4-BE49-F238E27FC236}">
                      <a16:creationId xmlns:a16="http://schemas.microsoft.com/office/drawing/2014/main" id="{C501592D-76BB-3E5D-BF29-D07CF6AFC546}"/>
                    </a:ext>
                  </a:extLst>
                </p:cNvPr>
                <p:cNvPicPr/>
                <p:nvPr/>
              </p:nvPicPr>
              <p:blipFill>
                <a:blip r:embed="rId347"/>
                <a:stretch>
                  <a:fillRect/>
                </a:stretch>
              </p:blipFill>
              <p:spPr>
                <a:xfrm>
                  <a:off x="11067253" y="2713213"/>
                  <a:ext cx="145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8" name="Freihand 227">
                  <a:extLst>
                    <a:ext uri="{FF2B5EF4-FFF2-40B4-BE49-F238E27FC236}">
                      <a16:creationId xmlns:a16="http://schemas.microsoft.com/office/drawing/2014/main" id="{CDE07E28-480D-2F6B-0486-5734A15FD7DC}"/>
                    </a:ext>
                  </a:extLst>
                </p14:cNvPr>
                <p14:cNvContentPartPr/>
                <p14:nvPr/>
              </p14:nvContentPartPr>
              <p14:xfrm>
                <a:off x="11231413" y="2527093"/>
                <a:ext cx="325440" cy="228600"/>
              </p14:xfrm>
            </p:contentPart>
          </mc:Choice>
          <mc:Fallback xmlns="">
            <p:pic>
              <p:nvPicPr>
                <p:cNvPr id="228" name="Freihand 227">
                  <a:extLst>
                    <a:ext uri="{FF2B5EF4-FFF2-40B4-BE49-F238E27FC236}">
                      <a16:creationId xmlns:a16="http://schemas.microsoft.com/office/drawing/2014/main" id="{CDE07E28-480D-2F6B-0486-5734A15FD7DC}"/>
                    </a:ext>
                  </a:extLst>
                </p:cNvPr>
                <p:cNvPicPr/>
                <p:nvPr/>
              </p:nvPicPr>
              <p:blipFill>
                <a:blip r:embed="rId349"/>
                <a:stretch>
                  <a:fillRect/>
                </a:stretch>
              </p:blipFill>
              <p:spPr>
                <a:xfrm>
                  <a:off x="11222413" y="2518093"/>
                  <a:ext cx="343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9" name="Freihand 228">
                  <a:extLst>
                    <a:ext uri="{FF2B5EF4-FFF2-40B4-BE49-F238E27FC236}">
                      <a16:creationId xmlns:a16="http://schemas.microsoft.com/office/drawing/2014/main" id="{0DA43A94-5639-530F-3AF5-C2B9A17DC5C7}"/>
                    </a:ext>
                  </a:extLst>
                </p14:cNvPr>
                <p14:cNvContentPartPr/>
                <p14:nvPr/>
              </p14:nvContentPartPr>
              <p14:xfrm>
                <a:off x="11762773" y="2301013"/>
                <a:ext cx="36720" cy="382320"/>
              </p14:xfrm>
            </p:contentPart>
          </mc:Choice>
          <mc:Fallback xmlns="">
            <p:pic>
              <p:nvPicPr>
                <p:cNvPr id="229" name="Freihand 228">
                  <a:extLst>
                    <a:ext uri="{FF2B5EF4-FFF2-40B4-BE49-F238E27FC236}">
                      <a16:creationId xmlns:a16="http://schemas.microsoft.com/office/drawing/2014/main" id="{0DA43A94-5639-530F-3AF5-C2B9A17DC5C7}"/>
                    </a:ext>
                  </a:extLst>
                </p:cNvPr>
                <p:cNvPicPr/>
                <p:nvPr/>
              </p:nvPicPr>
              <p:blipFill>
                <a:blip r:embed="rId351"/>
                <a:stretch>
                  <a:fillRect/>
                </a:stretch>
              </p:blipFill>
              <p:spPr>
                <a:xfrm>
                  <a:off x="11754133" y="2292013"/>
                  <a:ext cx="54360" cy="39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2">
            <p14:nvContentPartPr>
              <p14:cNvPr id="4" name="Freihand 3">
                <a:extLst>
                  <a:ext uri="{FF2B5EF4-FFF2-40B4-BE49-F238E27FC236}">
                    <a16:creationId xmlns:a16="http://schemas.microsoft.com/office/drawing/2014/main" id="{FDDF36C5-B56C-87B9-4AC5-5A3D6E57EB01}"/>
                  </a:ext>
                </a:extLst>
              </p14:cNvPr>
              <p14:cNvContentPartPr/>
              <p14:nvPr/>
            </p14:nvContentPartPr>
            <p14:xfrm>
              <a:off x="3253222" y="3299956"/>
              <a:ext cx="44280" cy="1258200"/>
            </p14:xfrm>
          </p:contentPart>
        </mc:Choice>
        <mc:Fallback>
          <p:pic>
            <p:nvPicPr>
              <p:cNvPr id="4" name="Freihand 3">
                <a:extLst>
                  <a:ext uri="{FF2B5EF4-FFF2-40B4-BE49-F238E27FC236}">
                    <a16:creationId xmlns:a16="http://schemas.microsoft.com/office/drawing/2014/main" id="{FDDF36C5-B56C-87B9-4AC5-5A3D6E57EB01}"/>
                  </a:ext>
                </a:extLst>
              </p:cNvPr>
              <p:cNvPicPr/>
              <p:nvPr/>
            </p:nvPicPr>
            <p:blipFill>
              <a:blip r:embed="rId353"/>
              <a:stretch>
                <a:fillRect/>
              </a:stretch>
            </p:blipFill>
            <p:spPr>
              <a:xfrm>
                <a:off x="3244222" y="3291316"/>
                <a:ext cx="61920" cy="1275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9" name="Freihand 8">
                <a:extLst>
                  <a:ext uri="{FF2B5EF4-FFF2-40B4-BE49-F238E27FC236}">
                    <a16:creationId xmlns:a16="http://schemas.microsoft.com/office/drawing/2014/main" id="{9B7F5090-A916-D8BB-3B2C-898843EF0365}"/>
                  </a:ext>
                </a:extLst>
              </p14:cNvPr>
              <p14:cNvContentPartPr/>
              <p14:nvPr/>
            </p14:nvContentPartPr>
            <p14:xfrm>
              <a:off x="1450342" y="2572756"/>
              <a:ext cx="313920" cy="52200"/>
            </p14:xfrm>
          </p:contentPart>
        </mc:Choice>
        <mc:Fallback>
          <p:pic>
            <p:nvPicPr>
              <p:cNvPr id="9" name="Freihand 8">
                <a:extLst>
                  <a:ext uri="{FF2B5EF4-FFF2-40B4-BE49-F238E27FC236}">
                    <a16:creationId xmlns:a16="http://schemas.microsoft.com/office/drawing/2014/main" id="{9B7F5090-A916-D8BB-3B2C-898843EF0365}"/>
                  </a:ext>
                </a:extLst>
              </p:cNvPr>
              <p:cNvPicPr/>
              <p:nvPr/>
            </p:nvPicPr>
            <p:blipFill>
              <a:blip r:embed="rId355"/>
              <a:stretch>
                <a:fillRect/>
              </a:stretch>
            </p:blipFill>
            <p:spPr>
              <a:xfrm>
                <a:off x="1441342" y="2564116"/>
                <a:ext cx="331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 name="Freihand 21">
                <a:extLst>
                  <a:ext uri="{FF2B5EF4-FFF2-40B4-BE49-F238E27FC236}">
                    <a16:creationId xmlns:a16="http://schemas.microsoft.com/office/drawing/2014/main" id="{2EC55999-B40C-4C16-8964-C82734916C0A}"/>
                  </a:ext>
                </a:extLst>
              </p14:cNvPr>
              <p14:cNvContentPartPr/>
              <p14:nvPr/>
            </p14:nvContentPartPr>
            <p14:xfrm>
              <a:off x="2387062" y="3240916"/>
              <a:ext cx="74520" cy="1471320"/>
            </p14:xfrm>
          </p:contentPart>
        </mc:Choice>
        <mc:Fallback>
          <p:pic>
            <p:nvPicPr>
              <p:cNvPr id="22" name="Freihand 21">
                <a:extLst>
                  <a:ext uri="{FF2B5EF4-FFF2-40B4-BE49-F238E27FC236}">
                    <a16:creationId xmlns:a16="http://schemas.microsoft.com/office/drawing/2014/main" id="{2EC55999-B40C-4C16-8964-C82734916C0A}"/>
                  </a:ext>
                </a:extLst>
              </p:cNvPr>
              <p:cNvPicPr/>
              <p:nvPr/>
            </p:nvPicPr>
            <p:blipFill>
              <a:blip r:embed="rId357"/>
              <a:stretch>
                <a:fillRect/>
              </a:stretch>
            </p:blipFill>
            <p:spPr>
              <a:xfrm>
                <a:off x="2378062" y="3232276"/>
                <a:ext cx="92160" cy="1488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 name="Freihand 22">
                <a:extLst>
                  <a:ext uri="{FF2B5EF4-FFF2-40B4-BE49-F238E27FC236}">
                    <a16:creationId xmlns:a16="http://schemas.microsoft.com/office/drawing/2014/main" id="{3812C8F7-39E0-252A-805A-C84963185DBC}"/>
                  </a:ext>
                </a:extLst>
              </p14:cNvPr>
              <p14:cNvContentPartPr/>
              <p14:nvPr/>
            </p14:nvContentPartPr>
            <p14:xfrm>
              <a:off x="3272302" y="3301396"/>
              <a:ext cx="17280" cy="1261440"/>
            </p14:xfrm>
          </p:contentPart>
        </mc:Choice>
        <mc:Fallback>
          <p:pic>
            <p:nvPicPr>
              <p:cNvPr id="23" name="Freihand 22">
                <a:extLst>
                  <a:ext uri="{FF2B5EF4-FFF2-40B4-BE49-F238E27FC236}">
                    <a16:creationId xmlns:a16="http://schemas.microsoft.com/office/drawing/2014/main" id="{3812C8F7-39E0-252A-805A-C84963185DBC}"/>
                  </a:ext>
                </a:extLst>
              </p:cNvPr>
              <p:cNvPicPr/>
              <p:nvPr/>
            </p:nvPicPr>
            <p:blipFill>
              <a:blip r:embed="rId359"/>
              <a:stretch>
                <a:fillRect/>
              </a:stretch>
            </p:blipFill>
            <p:spPr>
              <a:xfrm>
                <a:off x="3263302" y="3292756"/>
                <a:ext cx="34920" cy="1279080"/>
              </a:xfrm>
              <a:prstGeom prst="rect">
                <a:avLst/>
              </a:prstGeom>
            </p:spPr>
          </p:pic>
        </mc:Fallback>
      </mc:AlternateContent>
    </p:spTree>
    <p:extLst>
      <p:ext uri="{BB962C8B-B14F-4D97-AF65-F5344CB8AC3E}">
        <p14:creationId xmlns:p14="http://schemas.microsoft.com/office/powerpoint/2010/main" val="296886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
        <p:nvSpPr>
          <p:cNvPr id="6" name="Textfeld 5"/>
          <p:cNvSpPr txBox="1"/>
          <p:nvPr/>
        </p:nvSpPr>
        <p:spPr>
          <a:xfrm>
            <a:off x="7445215" y="1043664"/>
            <a:ext cx="4526880" cy="3616824"/>
          </a:xfrm>
          <a:prstGeom prst="rect">
            <a:avLst/>
          </a:prstGeom>
          <a:noFill/>
        </p:spPr>
        <p:txBody>
          <a:bodyPr wrap="none" rtlCol="0">
            <a:spAutoFit/>
          </a:bodyPr>
          <a:lstStyle/>
          <a:p>
            <a:r>
              <a:rPr lang="de-DE" sz="2000" u="sng" dirty="0"/>
              <a:t>Effekte:</a:t>
            </a:r>
          </a:p>
          <a:p>
            <a:endParaRPr lang="de-DE" sz="2000" dirty="0"/>
          </a:p>
          <a:p>
            <a:pPr marL="259204" indent="-259204">
              <a:buFont typeface="Arial" panose="020B0604020202020204" pitchFamily="34" charset="0"/>
              <a:buChar char="•"/>
            </a:pPr>
            <a:r>
              <a:rPr lang="de-DE" sz="2000" dirty="0"/>
              <a:t>A: Produzentenrente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A+B+C`+C``+D: Konsumentenrente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C`+C``: Quotenrente der Produzenten </a:t>
            </a:r>
            <a:r>
              <a:rPr lang="de-DE" sz="2000" dirty="0">
                <a:latin typeface="Arial Unicode MS"/>
                <a:ea typeface="Arial Unicode MS"/>
                <a:cs typeface="Arial Unicode MS"/>
              </a:rPr>
              <a:t>↑</a:t>
            </a:r>
          </a:p>
          <a:p>
            <a:pPr marL="259204" indent="-259204">
              <a:buFont typeface="Arial" panose="020B0604020202020204" pitchFamily="34" charset="0"/>
              <a:buChar char="•"/>
            </a:pPr>
            <a:endParaRPr lang="de-DE" sz="2000" dirty="0">
              <a:latin typeface="Arial Unicode MS"/>
              <a:ea typeface="Arial Unicode MS"/>
              <a:cs typeface="Arial Unicode MS"/>
            </a:endParaRPr>
          </a:p>
          <a:p>
            <a:pPr marL="259204" indent="-259204">
              <a:buFont typeface="Arial" panose="020B0604020202020204" pitchFamily="34" charset="0"/>
              <a:buChar char="•"/>
            </a:pPr>
            <a:r>
              <a:rPr lang="de-DE" sz="2000" dirty="0"/>
              <a:t>B + D: Wohlfahrtseffekt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endParaRPr lang="de-DE" sz="2903" dirty="0"/>
          </a:p>
        </p:txBody>
      </p:sp>
      <p:cxnSp>
        <p:nvCxnSpPr>
          <p:cNvPr id="7" name="Straight Arrow Connector 6"/>
          <p:cNvCxnSpPr/>
          <p:nvPr/>
        </p:nvCxnSpPr>
        <p:spPr>
          <a:xfrm flipV="1">
            <a:off x="689232" y="1043664"/>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9233" y="4898974"/>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20903" y="1159629"/>
            <a:ext cx="695480"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10" name="TextBox 15"/>
          <p:cNvSpPr txBox="1"/>
          <p:nvPr/>
        </p:nvSpPr>
        <p:spPr>
          <a:xfrm>
            <a:off x="5573270" y="4941377"/>
            <a:ext cx="492328" cy="315599"/>
          </a:xfrm>
          <a:prstGeom prst="rect">
            <a:avLst/>
          </a:prstGeom>
          <a:noFill/>
        </p:spPr>
        <p:txBody>
          <a:bodyPr wrap="square" rtlCol="0">
            <a:spAutoFit/>
          </a:bodyPr>
          <a:lstStyle/>
          <a:p>
            <a:r>
              <a:rPr lang="en-US" sz="1451" dirty="0">
                <a:latin typeface="Arial" panose="020B0604020202020204" pitchFamily="34" charset="0"/>
                <a:cs typeface="Arial" panose="020B0604020202020204" pitchFamily="34" charset="0"/>
              </a:rPr>
              <a:t> X</a:t>
            </a:r>
          </a:p>
        </p:txBody>
      </p:sp>
      <p:cxnSp>
        <p:nvCxnSpPr>
          <p:cNvPr id="11" name="Straight Connector 8"/>
          <p:cNvCxnSpPr/>
          <p:nvPr/>
        </p:nvCxnSpPr>
        <p:spPr>
          <a:xfrm flipV="1">
            <a:off x="689233" y="1408703"/>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9"/>
          <p:cNvCxnSpPr/>
          <p:nvPr/>
        </p:nvCxnSpPr>
        <p:spPr>
          <a:xfrm>
            <a:off x="701509" y="1408702"/>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745831" y="4106816"/>
            <a:ext cx="1228991" cy="343620"/>
          </a:xfrm>
          <a:prstGeom prst="rect">
            <a:avLst/>
          </a:prstGeom>
          <a:noFill/>
        </p:spPr>
        <p:txBody>
          <a:bodyPr wrap="none" rtlCol="0">
            <a:spAutoFit/>
          </a:bodyPr>
          <a:lstStyle/>
          <a:p>
            <a:r>
              <a:rPr lang="de-DE" sz="1633" dirty="0"/>
              <a:t>Nachfrage D</a:t>
            </a:r>
          </a:p>
        </p:txBody>
      </p:sp>
      <p:sp>
        <p:nvSpPr>
          <p:cNvPr id="14" name="Textfeld 13"/>
          <p:cNvSpPr txBox="1"/>
          <p:nvPr/>
        </p:nvSpPr>
        <p:spPr>
          <a:xfrm>
            <a:off x="4766069" y="1036894"/>
            <a:ext cx="1053365" cy="343620"/>
          </a:xfrm>
          <a:prstGeom prst="rect">
            <a:avLst/>
          </a:prstGeom>
          <a:noFill/>
        </p:spPr>
        <p:txBody>
          <a:bodyPr wrap="none" rtlCol="0">
            <a:spAutoFit/>
          </a:bodyPr>
          <a:lstStyle/>
          <a:p>
            <a:r>
              <a:rPr lang="de-DE" sz="1633" dirty="0"/>
              <a:t>Angebot S</a:t>
            </a:r>
          </a:p>
        </p:txBody>
      </p:sp>
      <p:cxnSp>
        <p:nvCxnSpPr>
          <p:cNvPr id="15" name="Straight Connector 18"/>
          <p:cNvCxnSpPr/>
          <p:nvPr/>
        </p:nvCxnSpPr>
        <p:spPr>
          <a:xfrm flipH="1">
            <a:off x="689233" y="3780229"/>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2"/>
          <p:cNvSpPr txBox="1"/>
          <p:nvPr/>
        </p:nvSpPr>
        <p:spPr>
          <a:xfrm>
            <a:off x="219905" y="3625435"/>
            <a:ext cx="47659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7" name="Straight Connector 18"/>
          <p:cNvCxnSpPr/>
          <p:nvPr/>
        </p:nvCxnSpPr>
        <p:spPr>
          <a:xfrm flipH="1">
            <a:off x="716383" y="3192371"/>
            <a:ext cx="28739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8"/>
          <p:cNvCxnSpPr/>
          <p:nvPr/>
        </p:nvCxnSpPr>
        <p:spPr>
          <a:xfrm>
            <a:off x="2668638" y="3192373"/>
            <a:ext cx="7271"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90353" y="3192373"/>
            <a:ext cx="0"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1277314" y="3314578"/>
            <a:ext cx="306494" cy="343620"/>
          </a:xfrm>
          <a:prstGeom prst="rect">
            <a:avLst/>
          </a:prstGeom>
          <a:noFill/>
        </p:spPr>
        <p:txBody>
          <a:bodyPr wrap="none" rtlCol="0">
            <a:spAutoFit/>
          </a:bodyPr>
          <a:lstStyle/>
          <a:p>
            <a:r>
              <a:rPr lang="de-DE" sz="1633" dirty="0"/>
              <a:t>A</a:t>
            </a:r>
          </a:p>
        </p:txBody>
      </p:sp>
      <p:sp>
        <p:nvSpPr>
          <p:cNvPr id="21" name="Textfeld 20"/>
          <p:cNvSpPr txBox="1"/>
          <p:nvPr/>
        </p:nvSpPr>
        <p:spPr>
          <a:xfrm>
            <a:off x="2387712" y="3388324"/>
            <a:ext cx="298480" cy="343620"/>
          </a:xfrm>
          <a:prstGeom prst="rect">
            <a:avLst/>
          </a:prstGeom>
          <a:noFill/>
        </p:spPr>
        <p:txBody>
          <a:bodyPr wrap="none" rtlCol="0">
            <a:spAutoFit/>
          </a:bodyPr>
          <a:lstStyle/>
          <a:p>
            <a:r>
              <a:rPr lang="de-DE" sz="1633" dirty="0"/>
              <a:t>B</a:t>
            </a:r>
          </a:p>
        </p:txBody>
      </p:sp>
      <p:sp>
        <p:nvSpPr>
          <p:cNvPr id="22" name="Textfeld 21"/>
          <p:cNvSpPr txBox="1"/>
          <p:nvPr/>
        </p:nvSpPr>
        <p:spPr>
          <a:xfrm>
            <a:off x="3180246" y="3445213"/>
            <a:ext cx="418704" cy="343620"/>
          </a:xfrm>
          <a:prstGeom prst="rect">
            <a:avLst/>
          </a:prstGeom>
          <a:noFill/>
        </p:spPr>
        <p:txBody>
          <a:bodyPr wrap="none" rtlCol="0">
            <a:spAutoFit/>
          </a:bodyPr>
          <a:lstStyle/>
          <a:p>
            <a:r>
              <a:rPr lang="de-DE" sz="1633" dirty="0"/>
              <a:t>C``</a:t>
            </a:r>
          </a:p>
        </p:txBody>
      </p:sp>
      <p:sp>
        <p:nvSpPr>
          <p:cNvPr id="23" name="Textfeld 22"/>
          <p:cNvSpPr txBox="1"/>
          <p:nvPr/>
        </p:nvSpPr>
        <p:spPr>
          <a:xfrm>
            <a:off x="3694062" y="3379895"/>
            <a:ext cx="312906" cy="343620"/>
          </a:xfrm>
          <a:prstGeom prst="rect">
            <a:avLst/>
          </a:prstGeom>
          <a:noFill/>
        </p:spPr>
        <p:txBody>
          <a:bodyPr wrap="none" rtlCol="0">
            <a:spAutoFit/>
          </a:bodyPr>
          <a:lstStyle/>
          <a:p>
            <a:r>
              <a:rPr lang="de-DE" sz="1633" dirty="0"/>
              <a:t>D</a:t>
            </a:r>
          </a:p>
        </p:txBody>
      </p:sp>
      <p:cxnSp>
        <p:nvCxnSpPr>
          <p:cNvPr id="24" name="Straight Connector 8"/>
          <p:cNvCxnSpPr/>
          <p:nvPr/>
        </p:nvCxnSpPr>
        <p:spPr>
          <a:xfrm flipV="1">
            <a:off x="2675908" y="1546943"/>
            <a:ext cx="3331192" cy="2256200"/>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741225" y="3257689"/>
            <a:ext cx="357790" cy="343620"/>
          </a:xfrm>
          <a:prstGeom prst="rect">
            <a:avLst/>
          </a:prstGeom>
          <a:noFill/>
        </p:spPr>
        <p:txBody>
          <a:bodyPr wrap="none" rtlCol="0">
            <a:spAutoFit/>
          </a:bodyPr>
          <a:lstStyle/>
          <a:p>
            <a:r>
              <a:rPr lang="de-DE" sz="1633" dirty="0"/>
              <a:t>C`</a:t>
            </a:r>
          </a:p>
        </p:txBody>
      </p:sp>
      <p:sp>
        <p:nvSpPr>
          <p:cNvPr id="26" name="Textfeld 25"/>
          <p:cNvSpPr txBox="1"/>
          <p:nvPr/>
        </p:nvSpPr>
        <p:spPr>
          <a:xfrm>
            <a:off x="5713505" y="1167529"/>
            <a:ext cx="1114279" cy="343620"/>
          </a:xfrm>
          <a:prstGeom prst="rect">
            <a:avLst/>
          </a:prstGeom>
          <a:noFill/>
        </p:spPr>
        <p:txBody>
          <a:bodyPr wrap="none" rtlCol="0">
            <a:spAutoFit/>
          </a:bodyPr>
          <a:lstStyle/>
          <a:p>
            <a:r>
              <a:rPr lang="de-DE" sz="1633" dirty="0"/>
              <a:t>Angebot S`</a:t>
            </a:r>
          </a:p>
        </p:txBody>
      </p:sp>
      <p:sp>
        <p:nvSpPr>
          <p:cNvPr id="27" name="TextBox 15">
            <a:extLst>
              <a:ext uri="{FF2B5EF4-FFF2-40B4-BE49-F238E27FC236}">
                <a16:creationId xmlns:a16="http://schemas.microsoft.com/office/drawing/2014/main" id="{105B11F8-7E8E-47DB-A804-ED92D979D5DC}"/>
              </a:ext>
            </a:extLst>
          </p:cNvPr>
          <p:cNvSpPr txBox="1"/>
          <p:nvPr/>
        </p:nvSpPr>
        <p:spPr>
          <a:xfrm>
            <a:off x="1448984" y="5217004"/>
            <a:ext cx="1504897"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Importquote</a:t>
            </a:r>
            <a:r>
              <a:rPr lang="en-US" sz="1200" dirty="0">
                <a:latin typeface="Arial" panose="020B0604020202020204" pitchFamily="34" charset="0"/>
                <a:cs typeface="Arial" panose="020B0604020202020204" pitchFamily="34" charset="0"/>
              </a:rPr>
              <a:t> Q</a:t>
            </a:r>
          </a:p>
        </p:txBody>
      </p:sp>
      <p:sp>
        <p:nvSpPr>
          <p:cNvPr id="28" name="Textfeld 27">
            <a:extLst>
              <a:ext uri="{FF2B5EF4-FFF2-40B4-BE49-F238E27FC236}">
                <a16:creationId xmlns:a16="http://schemas.microsoft.com/office/drawing/2014/main" id="{81AA15C0-090E-4EED-AC2E-6F5DA9BF436F}"/>
              </a:ext>
            </a:extLst>
          </p:cNvPr>
          <p:cNvSpPr txBox="1"/>
          <p:nvPr/>
        </p:nvSpPr>
        <p:spPr>
          <a:xfrm rot="16200000">
            <a:off x="2119931" y="4624990"/>
            <a:ext cx="45719" cy="1200329"/>
          </a:xfrm>
          <a:prstGeom prst="rect">
            <a:avLst/>
          </a:prstGeom>
          <a:noFill/>
        </p:spPr>
        <p:txBody>
          <a:bodyPr wrap="square" rtlCol="0">
            <a:spAutoFit/>
          </a:bodyPr>
          <a:lstStyle/>
          <a:p>
            <a:r>
              <a:rPr lang="de-DE" sz="7200" dirty="0"/>
              <a:t>{</a:t>
            </a:r>
          </a:p>
        </p:txBody>
      </p:sp>
      <p:cxnSp>
        <p:nvCxnSpPr>
          <p:cNvPr id="29" name="Straight Connector 18"/>
          <p:cNvCxnSpPr/>
          <p:nvPr/>
        </p:nvCxnSpPr>
        <p:spPr>
          <a:xfrm flipH="1">
            <a:off x="1788018" y="3780189"/>
            <a:ext cx="17908" cy="11187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287078" y="2156420"/>
            <a:ext cx="6294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177979" y="2962700"/>
            <a:ext cx="54373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w</a:t>
            </a:r>
            <a:r>
              <a:rPr lang="en-US" baseline="30000" dirty="0" err="1">
                <a:latin typeface="Arial" panose="020B0604020202020204" pitchFamily="34" charset="0"/>
                <a:cs typeface="Arial" panose="020B0604020202020204" pitchFamily="34" charset="0"/>
              </a:rPr>
              <a:t>Q</a:t>
            </a:r>
            <a:endParaRPr lang="de-DE" dirty="0"/>
          </a:p>
        </p:txBody>
      </p:sp>
      <p:sp>
        <p:nvSpPr>
          <p:cNvPr id="32" name="Textfeld 31">
            <a:extLst>
              <a:ext uri="{FF2B5EF4-FFF2-40B4-BE49-F238E27FC236}">
                <a16:creationId xmlns:a16="http://schemas.microsoft.com/office/drawing/2014/main" id="{81AA15C0-090E-4EED-AC2E-6F5DA9BF436F}"/>
              </a:ext>
            </a:extLst>
          </p:cNvPr>
          <p:cNvSpPr txBox="1"/>
          <p:nvPr/>
        </p:nvSpPr>
        <p:spPr>
          <a:xfrm rot="16200000">
            <a:off x="3080714" y="4611740"/>
            <a:ext cx="45719" cy="1200329"/>
          </a:xfrm>
          <a:prstGeom prst="rect">
            <a:avLst/>
          </a:prstGeom>
          <a:noFill/>
        </p:spPr>
        <p:txBody>
          <a:bodyPr wrap="square" rtlCol="0">
            <a:spAutoFit/>
          </a:bodyPr>
          <a:lstStyle/>
          <a:p>
            <a:r>
              <a:rPr lang="de-DE" sz="7200" dirty="0"/>
              <a:t>{</a:t>
            </a:r>
          </a:p>
        </p:txBody>
      </p:sp>
      <p:sp>
        <p:nvSpPr>
          <p:cNvPr id="33" name="TextBox 15">
            <a:extLst>
              <a:ext uri="{FF2B5EF4-FFF2-40B4-BE49-F238E27FC236}">
                <a16:creationId xmlns:a16="http://schemas.microsoft.com/office/drawing/2014/main" id="{105B11F8-7E8E-47DB-A804-ED92D979D5DC}"/>
              </a:ext>
            </a:extLst>
          </p:cNvPr>
          <p:cNvSpPr txBox="1"/>
          <p:nvPr/>
        </p:nvSpPr>
        <p:spPr>
          <a:xfrm>
            <a:off x="2972473" y="5233812"/>
            <a:ext cx="6382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t>
            </a:r>
          </a:p>
        </p:txBody>
      </p:sp>
      <p:sp>
        <p:nvSpPr>
          <p:cNvPr id="34" name="Rechteck 33">
            <a:extLst>
              <a:ext uri="{FF2B5EF4-FFF2-40B4-BE49-F238E27FC236}">
                <a16:creationId xmlns:a16="http://schemas.microsoft.com/office/drawing/2014/main" id="{692BF68E-8952-4E84-BE41-60DB5C3460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DBFF7FF-0E97-F282-CFAB-B89222003201}"/>
                  </a:ext>
                </a:extLst>
              </p14:cNvPr>
              <p14:cNvContentPartPr/>
              <p14:nvPr/>
            </p14:nvContentPartPr>
            <p14:xfrm>
              <a:off x="1646413" y="3583707"/>
              <a:ext cx="1306080" cy="427320"/>
            </p14:xfrm>
          </p:contentPart>
        </mc:Choice>
        <mc:Fallback xmlns="">
          <p:pic>
            <p:nvPicPr>
              <p:cNvPr id="2" name="Freihand 1">
                <a:extLst>
                  <a:ext uri="{FF2B5EF4-FFF2-40B4-BE49-F238E27FC236}">
                    <a16:creationId xmlns:a16="http://schemas.microsoft.com/office/drawing/2014/main" id="{2DBFF7FF-0E97-F282-CFAB-B89222003201}"/>
                  </a:ext>
                </a:extLst>
              </p:cNvPr>
              <p:cNvPicPr/>
              <p:nvPr/>
            </p:nvPicPr>
            <p:blipFill>
              <a:blip r:embed="rId4"/>
              <a:stretch>
                <a:fillRect/>
              </a:stretch>
            </p:blipFill>
            <p:spPr>
              <a:xfrm>
                <a:off x="1637773" y="3574707"/>
                <a:ext cx="13237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3BF6D3B-07F5-D0DC-0454-81430239592E}"/>
                  </a:ext>
                </a:extLst>
              </p14:cNvPr>
              <p14:cNvContentPartPr/>
              <p14:nvPr/>
            </p14:nvContentPartPr>
            <p14:xfrm>
              <a:off x="2394493" y="2887107"/>
              <a:ext cx="1441800" cy="1232280"/>
            </p14:xfrm>
          </p:contentPart>
        </mc:Choice>
        <mc:Fallback xmlns="">
          <p:pic>
            <p:nvPicPr>
              <p:cNvPr id="3" name="Freihand 2">
                <a:extLst>
                  <a:ext uri="{FF2B5EF4-FFF2-40B4-BE49-F238E27FC236}">
                    <a16:creationId xmlns:a16="http://schemas.microsoft.com/office/drawing/2014/main" id="{43BF6D3B-07F5-D0DC-0454-81430239592E}"/>
                  </a:ext>
                </a:extLst>
              </p:cNvPr>
              <p:cNvPicPr/>
              <p:nvPr/>
            </p:nvPicPr>
            <p:blipFill>
              <a:blip r:embed="rId6"/>
              <a:stretch>
                <a:fillRect/>
              </a:stretch>
            </p:blipFill>
            <p:spPr>
              <a:xfrm>
                <a:off x="2385493" y="2878107"/>
                <a:ext cx="1459440" cy="1249920"/>
              </a:xfrm>
              <a:prstGeom prst="rect">
                <a:avLst/>
              </a:prstGeom>
            </p:spPr>
          </p:pic>
        </mc:Fallback>
      </mc:AlternateContent>
      <p:grpSp>
        <p:nvGrpSpPr>
          <p:cNvPr id="41" name="Gruppieren 40">
            <a:extLst>
              <a:ext uri="{FF2B5EF4-FFF2-40B4-BE49-F238E27FC236}">
                <a16:creationId xmlns:a16="http://schemas.microsoft.com/office/drawing/2014/main" id="{5A02209E-3A95-76BC-2C16-4A563EDF7EA5}"/>
              </a:ext>
            </a:extLst>
          </p:cNvPr>
          <p:cNvGrpSpPr/>
          <p:nvPr/>
        </p:nvGrpSpPr>
        <p:grpSpPr>
          <a:xfrm>
            <a:off x="690973" y="1410387"/>
            <a:ext cx="5176800" cy="3206160"/>
            <a:chOff x="690973" y="1410387"/>
            <a:chExt cx="5176800" cy="32061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846A4D2-E54A-2AE8-C89C-BFE0787D076E}"/>
                    </a:ext>
                  </a:extLst>
                </p14:cNvPr>
                <p14:cNvContentPartPr/>
                <p14:nvPr/>
              </p14:nvContentPartPr>
              <p14:xfrm>
                <a:off x="3064453" y="2809707"/>
                <a:ext cx="102240" cy="85680"/>
              </p14:xfrm>
            </p:contentPart>
          </mc:Choice>
          <mc:Fallback xmlns="">
            <p:pic>
              <p:nvPicPr>
                <p:cNvPr id="5" name="Freihand 4">
                  <a:extLst>
                    <a:ext uri="{FF2B5EF4-FFF2-40B4-BE49-F238E27FC236}">
                      <a16:creationId xmlns:a16="http://schemas.microsoft.com/office/drawing/2014/main" id="{B846A4D2-E54A-2AE8-C89C-BFE0787D076E}"/>
                    </a:ext>
                  </a:extLst>
                </p:cNvPr>
                <p:cNvPicPr/>
                <p:nvPr/>
              </p:nvPicPr>
              <p:blipFill>
                <a:blip r:embed="rId8"/>
                <a:stretch>
                  <a:fillRect/>
                </a:stretch>
              </p:blipFill>
              <p:spPr>
                <a:xfrm>
                  <a:off x="3055813" y="2801067"/>
                  <a:ext cx="119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Freihand 34">
                  <a:extLst>
                    <a:ext uri="{FF2B5EF4-FFF2-40B4-BE49-F238E27FC236}">
                      <a16:creationId xmlns:a16="http://schemas.microsoft.com/office/drawing/2014/main" id="{2B10A634-2197-3C78-B66F-0B030ABE3D65}"/>
                    </a:ext>
                  </a:extLst>
                </p14:cNvPr>
                <p14:cNvContentPartPr/>
                <p14:nvPr/>
              </p14:nvContentPartPr>
              <p14:xfrm>
                <a:off x="4564573" y="3698907"/>
                <a:ext cx="100080" cy="133920"/>
              </p14:xfrm>
            </p:contentPart>
          </mc:Choice>
          <mc:Fallback xmlns="">
            <p:pic>
              <p:nvPicPr>
                <p:cNvPr id="35" name="Freihand 34">
                  <a:extLst>
                    <a:ext uri="{FF2B5EF4-FFF2-40B4-BE49-F238E27FC236}">
                      <a16:creationId xmlns:a16="http://schemas.microsoft.com/office/drawing/2014/main" id="{2B10A634-2197-3C78-B66F-0B030ABE3D65}"/>
                    </a:ext>
                  </a:extLst>
                </p:cNvPr>
                <p:cNvPicPr/>
                <p:nvPr/>
              </p:nvPicPr>
              <p:blipFill>
                <a:blip r:embed="rId10"/>
                <a:stretch>
                  <a:fillRect/>
                </a:stretch>
              </p:blipFill>
              <p:spPr>
                <a:xfrm>
                  <a:off x="4555573" y="3690267"/>
                  <a:ext cx="117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703FBD98-C770-6F10-CC79-6BD0FCF2FDE7}"/>
                    </a:ext>
                  </a:extLst>
                </p14:cNvPr>
                <p14:cNvContentPartPr/>
                <p14:nvPr/>
              </p14:nvContentPartPr>
              <p14:xfrm>
                <a:off x="1812733" y="3592347"/>
                <a:ext cx="62640" cy="375120"/>
              </p14:xfrm>
            </p:contentPart>
          </mc:Choice>
          <mc:Fallback xmlns="">
            <p:pic>
              <p:nvPicPr>
                <p:cNvPr id="36" name="Freihand 35">
                  <a:extLst>
                    <a:ext uri="{FF2B5EF4-FFF2-40B4-BE49-F238E27FC236}">
                      <a16:creationId xmlns:a16="http://schemas.microsoft.com/office/drawing/2014/main" id="{703FBD98-C770-6F10-CC79-6BD0FCF2FDE7}"/>
                    </a:ext>
                  </a:extLst>
                </p:cNvPr>
                <p:cNvPicPr/>
                <p:nvPr/>
              </p:nvPicPr>
              <p:blipFill>
                <a:blip r:embed="rId12"/>
                <a:stretch>
                  <a:fillRect/>
                </a:stretch>
              </p:blipFill>
              <p:spPr>
                <a:xfrm>
                  <a:off x="1804093" y="3583347"/>
                  <a:ext cx="802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DD15CB5E-228C-3F6B-8A45-9CD288B34BCB}"/>
                    </a:ext>
                  </a:extLst>
                </p14:cNvPr>
                <p14:cNvContentPartPr/>
                <p14:nvPr/>
              </p14:nvContentPartPr>
              <p14:xfrm>
                <a:off x="2667013" y="3601347"/>
                <a:ext cx="40680" cy="410400"/>
              </p14:xfrm>
            </p:contentPart>
          </mc:Choice>
          <mc:Fallback xmlns="">
            <p:pic>
              <p:nvPicPr>
                <p:cNvPr id="37" name="Freihand 36">
                  <a:extLst>
                    <a:ext uri="{FF2B5EF4-FFF2-40B4-BE49-F238E27FC236}">
                      <a16:creationId xmlns:a16="http://schemas.microsoft.com/office/drawing/2014/main" id="{DD15CB5E-228C-3F6B-8A45-9CD288B34BCB}"/>
                    </a:ext>
                  </a:extLst>
                </p:cNvPr>
                <p:cNvPicPr/>
                <p:nvPr/>
              </p:nvPicPr>
              <p:blipFill>
                <a:blip r:embed="rId14"/>
                <a:stretch>
                  <a:fillRect/>
                </a:stretch>
              </p:blipFill>
              <p:spPr>
                <a:xfrm>
                  <a:off x="2658013" y="3592347"/>
                  <a:ext cx="5832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Freihand 37">
                  <a:extLst>
                    <a:ext uri="{FF2B5EF4-FFF2-40B4-BE49-F238E27FC236}">
                      <a16:creationId xmlns:a16="http://schemas.microsoft.com/office/drawing/2014/main" id="{8221302D-3EB3-B719-BDE3-BF32FBF270A8}"/>
                    </a:ext>
                  </a:extLst>
                </p14:cNvPr>
                <p14:cNvContentPartPr/>
                <p14:nvPr/>
              </p14:nvContentPartPr>
              <p14:xfrm>
                <a:off x="2677813" y="1686147"/>
                <a:ext cx="3102120" cy="2063160"/>
              </p14:xfrm>
            </p:contentPart>
          </mc:Choice>
          <mc:Fallback xmlns="">
            <p:pic>
              <p:nvPicPr>
                <p:cNvPr id="38" name="Freihand 37">
                  <a:extLst>
                    <a:ext uri="{FF2B5EF4-FFF2-40B4-BE49-F238E27FC236}">
                      <a16:creationId xmlns:a16="http://schemas.microsoft.com/office/drawing/2014/main" id="{8221302D-3EB3-B719-BDE3-BF32FBF270A8}"/>
                    </a:ext>
                  </a:extLst>
                </p:cNvPr>
                <p:cNvPicPr/>
                <p:nvPr/>
              </p:nvPicPr>
              <p:blipFill>
                <a:blip r:embed="rId16"/>
                <a:stretch>
                  <a:fillRect/>
                </a:stretch>
              </p:blipFill>
              <p:spPr>
                <a:xfrm>
                  <a:off x="2669173" y="1677507"/>
                  <a:ext cx="3119760" cy="208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7F1BA2F2-92DD-1318-55B4-E4781308E9E1}"/>
                    </a:ext>
                  </a:extLst>
                </p14:cNvPr>
                <p14:cNvContentPartPr/>
                <p14:nvPr/>
              </p14:nvContentPartPr>
              <p14:xfrm>
                <a:off x="690973" y="1410387"/>
                <a:ext cx="5176800" cy="3206160"/>
              </p14:xfrm>
            </p:contentPart>
          </mc:Choice>
          <mc:Fallback xmlns="">
            <p:pic>
              <p:nvPicPr>
                <p:cNvPr id="40" name="Freihand 39">
                  <a:extLst>
                    <a:ext uri="{FF2B5EF4-FFF2-40B4-BE49-F238E27FC236}">
                      <a16:creationId xmlns:a16="http://schemas.microsoft.com/office/drawing/2014/main" id="{7F1BA2F2-92DD-1318-55B4-E4781308E9E1}"/>
                    </a:ext>
                  </a:extLst>
                </p:cNvPr>
                <p:cNvPicPr/>
                <p:nvPr/>
              </p:nvPicPr>
              <p:blipFill>
                <a:blip r:embed="rId18"/>
                <a:stretch>
                  <a:fillRect/>
                </a:stretch>
              </p:blipFill>
              <p:spPr>
                <a:xfrm>
                  <a:off x="681973" y="1401387"/>
                  <a:ext cx="5194440" cy="3223800"/>
                </a:xfrm>
                <a:prstGeom prst="rect">
                  <a:avLst/>
                </a:prstGeom>
              </p:spPr>
            </p:pic>
          </mc:Fallback>
        </mc:AlternateContent>
      </p:grpSp>
    </p:spTree>
    <p:extLst>
      <p:ext uri="{BB962C8B-B14F-4D97-AF65-F5344CB8AC3E}">
        <p14:creationId xmlns:p14="http://schemas.microsoft.com/office/powerpoint/2010/main" val="314227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Unterschiede</a:t>
            </a:r>
            <a:r>
              <a:rPr lang="en-US" sz="3991" dirty="0">
                <a:solidFill>
                  <a:sysClr val="windowText" lastClr="000000"/>
                </a:solidFill>
              </a:rPr>
              <a:t> </a:t>
            </a:r>
            <a:r>
              <a:rPr lang="en-US" sz="3991" dirty="0" err="1">
                <a:solidFill>
                  <a:sysClr val="windowText" lastClr="000000"/>
                </a:solidFill>
              </a:rPr>
              <a:t>zwischen</a:t>
            </a:r>
            <a:r>
              <a:rPr lang="en-US" sz="3991" dirty="0">
                <a:solidFill>
                  <a:sysClr val="windowText" lastClr="000000"/>
                </a:solidFill>
              </a:rPr>
              <a:t> </a:t>
            </a:r>
            <a:r>
              <a:rPr lang="en-US" sz="3991" dirty="0" err="1">
                <a:solidFill>
                  <a:sysClr val="windowText" lastClr="000000"/>
                </a:solidFill>
              </a:rPr>
              <a:t>Zoll</a:t>
            </a:r>
            <a:r>
              <a:rPr lang="en-US" sz="3991" dirty="0">
                <a:solidFill>
                  <a:sysClr val="windowText" lastClr="000000"/>
                </a:solidFill>
              </a:rPr>
              <a:t> und Quote</a:t>
            </a:r>
          </a:p>
        </p:txBody>
      </p:sp>
      <p:sp>
        <p:nvSpPr>
          <p:cNvPr id="6" name="Textfeld 5"/>
          <p:cNvSpPr txBox="1"/>
          <p:nvPr/>
        </p:nvSpPr>
        <p:spPr>
          <a:xfrm>
            <a:off x="1" y="809791"/>
            <a:ext cx="12192000" cy="3263281"/>
          </a:xfrm>
          <a:prstGeom prst="rect">
            <a:avLst/>
          </a:prstGeom>
          <a:noFill/>
        </p:spPr>
        <p:txBody>
          <a:bodyPr wrap="square" rtlCol="0">
            <a:noAutofit/>
          </a:bodyPr>
          <a:lstStyle/>
          <a:p>
            <a:r>
              <a:rPr lang="de-DE" sz="2200" dirty="0"/>
              <a:t>Im allgemeinen sind damit die Wirkungen von Zoll und Quote gleich, in den praktischen Auswirkungen unterscheiden sie sich aber:</a:t>
            </a:r>
          </a:p>
          <a:p>
            <a:endParaRPr lang="de-DE" sz="2200" dirty="0"/>
          </a:p>
          <a:p>
            <a:pPr marL="414726" indent="-414726">
              <a:buFont typeface="Arial" panose="020B0604020202020204" pitchFamily="34" charset="0"/>
              <a:buChar char="•"/>
            </a:pPr>
            <a:r>
              <a:rPr lang="de-DE" sz="2200" dirty="0" err="1"/>
              <a:t>Rent</a:t>
            </a:r>
            <a:r>
              <a:rPr lang="de-DE" sz="2200" dirty="0"/>
              <a:t> </a:t>
            </a:r>
            <a:r>
              <a:rPr lang="de-DE" sz="2200" dirty="0" err="1"/>
              <a:t>seeking</a:t>
            </a:r>
            <a:r>
              <a:rPr lang="de-DE" sz="2200" dirty="0"/>
              <a:t>: Lobbyausgaben, um ein Einfuhrkontingent zu erhalten bindet Ressourcen, während bei einem Zoll alle Markteilnehmer direkt mit dem Aufschlag kalkulieren können</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Eine </a:t>
            </a:r>
            <a:r>
              <a:rPr lang="de-DE" sz="2200" b="1" dirty="0"/>
              <a:t>Quote</a:t>
            </a:r>
            <a:r>
              <a:rPr lang="de-DE" sz="2200" dirty="0"/>
              <a:t> hat direkten Einfluss auf die </a:t>
            </a:r>
            <a:r>
              <a:rPr lang="de-DE" sz="2200" b="1" dirty="0"/>
              <a:t>Menge</a:t>
            </a:r>
            <a:r>
              <a:rPr lang="de-DE" sz="2200" dirty="0"/>
              <a:t>, während bei einem Zoll der Effekt nur abgeschätzt werden kann, aufgrund einer im Prinzip unbekannten Nachfragestruktur</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Der </a:t>
            </a:r>
            <a:r>
              <a:rPr lang="de-DE" sz="2200" b="1" dirty="0"/>
              <a:t>Zoll</a:t>
            </a:r>
            <a:r>
              <a:rPr lang="de-DE" sz="2200" dirty="0"/>
              <a:t> hat einen direkten </a:t>
            </a:r>
            <a:r>
              <a:rPr lang="de-DE" sz="2200" b="1" dirty="0"/>
              <a:t>Preiseffekt</a:t>
            </a:r>
            <a:r>
              <a:rPr lang="de-DE" sz="2200" dirty="0"/>
              <a:t>, während der Preis durch eine Quote nur indirekt beeinflusst wird.</a:t>
            </a:r>
          </a:p>
          <a:p>
            <a:endParaRPr lang="de-DE" sz="2903" dirty="0"/>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endParaRPr lang="de-DE" sz="2903" dirty="0"/>
          </a:p>
        </p:txBody>
      </p:sp>
      <p:sp>
        <p:nvSpPr>
          <p:cNvPr id="5" name="Rechteck 4">
            <a:extLst>
              <a:ext uri="{FF2B5EF4-FFF2-40B4-BE49-F238E27FC236}">
                <a16:creationId xmlns:a16="http://schemas.microsoft.com/office/drawing/2014/main" id="{0B2D7F7F-522F-49E6-A4DA-EBDD113472BD}"/>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C6D3B05-E6BA-20F6-0B54-954AD151A617}"/>
                  </a:ext>
                </a:extLst>
              </p14:cNvPr>
              <p14:cNvContentPartPr/>
              <p14:nvPr/>
            </p14:nvContentPartPr>
            <p14:xfrm>
              <a:off x="377053" y="2139387"/>
              <a:ext cx="1652760" cy="109440"/>
            </p14:xfrm>
          </p:contentPart>
        </mc:Choice>
        <mc:Fallback xmlns="">
          <p:pic>
            <p:nvPicPr>
              <p:cNvPr id="2" name="Freihand 1">
                <a:extLst>
                  <a:ext uri="{FF2B5EF4-FFF2-40B4-BE49-F238E27FC236}">
                    <a16:creationId xmlns:a16="http://schemas.microsoft.com/office/drawing/2014/main" id="{9C6D3B05-E6BA-20F6-0B54-954AD151A617}"/>
                  </a:ext>
                </a:extLst>
              </p:cNvPr>
              <p:cNvPicPr/>
              <p:nvPr/>
            </p:nvPicPr>
            <p:blipFill>
              <a:blip r:embed="rId4"/>
              <a:stretch>
                <a:fillRect/>
              </a:stretch>
            </p:blipFill>
            <p:spPr>
              <a:xfrm>
                <a:off x="368053" y="2130387"/>
                <a:ext cx="1670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0BA1C83-26EF-3921-FBB0-19B05F5C120D}"/>
                  </a:ext>
                </a:extLst>
              </p14:cNvPr>
              <p14:cNvContentPartPr/>
              <p14:nvPr/>
            </p14:nvContentPartPr>
            <p14:xfrm>
              <a:off x="7146133" y="2186547"/>
              <a:ext cx="3118320" cy="60840"/>
            </p14:xfrm>
          </p:contentPart>
        </mc:Choice>
        <mc:Fallback xmlns="">
          <p:pic>
            <p:nvPicPr>
              <p:cNvPr id="3" name="Freihand 2">
                <a:extLst>
                  <a:ext uri="{FF2B5EF4-FFF2-40B4-BE49-F238E27FC236}">
                    <a16:creationId xmlns:a16="http://schemas.microsoft.com/office/drawing/2014/main" id="{20BA1C83-26EF-3921-FBB0-19B05F5C120D}"/>
                  </a:ext>
                </a:extLst>
              </p:cNvPr>
              <p:cNvPicPr/>
              <p:nvPr/>
            </p:nvPicPr>
            <p:blipFill>
              <a:blip r:embed="rId6"/>
              <a:stretch>
                <a:fillRect/>
              </a:stretch>
            </p:blipFill>
            <p:spPr>
              <a:xfrm>
                <a:off x="7137133" y="2177907"/>
                <a:ext cx="3135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E03F20D-4059-6677-4E3D-C2DA83B6272F}"/>
                  </a:ext>
                </a:extLst>
              </p14:cNvPr>
              <p14:cNvContentPartPr/>
              <p14:nvPr/>
            </p14:nvContentPartPr>
            <p14:xfrm>
              <a:off x="4084693" y="2538267"/>
              <a:ext cx="5338800" cy="193680"/>
            </p14:xfrm>
          </p:contentPart>
        </mc:Choice>
        <mc:Fallback xmlns="">
          <p:pic>
            <p:nvPicPr>
              <p:cNvPr id="7" name="Freihand 6">
                <a:extLst>
                  <a:ext uri="{FF2B5EF4-FFF2-40B4-BE49-F238E27FC236}">
                    <a16:creationId xmlns:a16="http://schemas.microsoft.com/office/drawing/2014/main" id="{CE03F20D-4059-6677-4E3D-C2DA83B6272F}"/>
                  </a:ext>
                </a:extLst>
              </p:cNvPr>
              <p:cNvPicPr/>
              <p:nvPr/>
            </p:nvPicPr>
            <p:blipFill>
              <a:blip r:embed="rId8"/>
              <a:stretch>
                <a:fillRect/>
              </a:stretch>
            </p:blipFill>
            <p:spPr>
              <a:xfrm>
                <a:off x="4075693" y="2529267"/>
                <a:ext cx="5356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E90EDDD-0A6E-A636-DB50-BFE827F2CBA4}"/>
                  </a:ext>
                </a:extLst>
              </p14:cNvPr>
              <p14:cNvContentPartPr/>
              <p14:nvPr/>
            </p14:nvContentPartPr>
            <p14:xfrm>
              <a:off x="2535973" y="4120827"/>
              <a:ext cx="2384640" cy="64800"/>
            </p14:xfrm>
          </p:contentPart>
        </mc:Choice>
        <mc:Fallback xmlns="">
          <p:pic>
            <p:nvPicPr>
              <p:cNvPr id="8" name="Freihand 7">
                <a:extLst>
                  <a:ext uri="{FF2B5EF4-FFF2-40B4-BE49-F238E27FC236}">
                    <a16:creationId xmlns:a16="http://schemas.microsoft.com/office/drawing/2014/main" id="{8E90EDDD-0A6E-A636-DB50-BFE827F2CBA4}"/>
                  </a:ext>
                </a:extLst>
              </p:cNvPr>
              <p:cNvPicPr/>
              <p:nvPr/>
            </p:nvPicPr>
            <p:blipFill>
              <a:blip r:embed="rId10"/>
              <a:stretch>
                <a:fillRect/>
              </a:stretch>
            </p:blipFill>
            <p:spPr>
              <a:xfrm>
                <a:off x="2527333" y="4112187"/>
                <a:ext cx="2402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8657A2C-9FE2-0D06-2606-83B1B8BD5893}"/>
                  </a:ext>
                </a:extLst>
              </p14:cNvPr>
              <p14:cNvContentPartPr/>
              <p14:nvPr/>
            </p14:nvContentPartPr>
            <p14:xfrm>
              <a:off x="2016493" y="3546267"/>
              <a:ext cx="6121080" cy="80280"/>
            </p14:xfrm>
          </p:contentPart>
        </mc:Choice>
        <mc:Fallback xmlns="">
          <p:pic>
            <p:nvPicPr>
              <p:cNvPr id="9" name="Freihand 8">
                <a:extLst>
                  <a:ext uri="{FF2B5EF4-FFF2-40B4-BE49-F238E27FC236}">
                    <a16:creationId xmlns:a16="http://schemas.microsoft.com/office/drawing/2014/main" id="{48657A2C-9FE2-0D06-2606-83B1B8BD5893}"/>
                  </a:ext>
                </a:extLst>
              </p:cNvPr>
              <p:cNvPicPr/>
              <p:nvPr/>
            </p:nvPicPr>
            <p:blipFill>
              <a:blip r:embed="rId12"/>
              <a:stretch>
                <a:fillRect/>
              </a:stretch>
            </p:blipFill>
            <p:spPr>
              <a:xfrm>
                <a:off x="2007853" y="3537267"/>
                <a:ext cx="6138720" cy="97920"/>
              </a:xfrm>
              <a:prstGeom prst="rect">
                <a:avLst/>
              </a:prstGeom>
            </p:spPr>
          </p:pic>
        </mc:Fallback>
      </mc:AlternateContent>
    </p:spTree>
    <p:extLst>
      <p:ext uri="{BB962C8B-B14F-4D97-AF65-F5344CB8AC3E}">
        <p14:creationId xmlns:p14="http://schemas.microsoft.com/office/powerpoint/2010/main" val="23216233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1892</Words>
  <Application>Microsoft Office PowerPoint</Application>
  <PresentationFormat>Breitbild</PresentationFormat>
  <Paragraphs>396</Paragraphs>
  <Slides>39</Slides>
  <Notes>39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39</vt:i4>
      </vt:variant>
    </vt:vector>
  </HeadingPairs>
  <TitlesOfParts>
    <vt:vector size="49" baseType="lpstr">
      <vt:lpstr>Arial</vt:lpstr>
      <vt:lpstr>Arial Unicode MS</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Bernhard Köster</dc:creator>
  <cp:lastModifiedBy>Bernhard Köster</cp:lastModifiedBy>
  <cp:revision>36</cp:revision>
  <dcterms:created xsi:type="dcterms:W3CDTF">2022-11-17T08:44:40Z</dcterms:created>
  <dcterms:modified xsi:type="dcterms:W3CDTF">2022-11-28T08:31:30Z</dcterms:modified>
</cp:coreProperties>
</file>